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Sola" userId="56d27bbf10e6bf0e" providerId="LiveId" clId="{ECDEDA02-69E8-4633-BFCE-A0FC7923EBD9}"/>
    <pc:docChg chg="undo custSel addSld delSld modSld sldOrd">
      <pc:chgData name="Jessica Sola" userId="56d27bbf10e6bf0e" providerId="LiveId" clId="{ECDEDA02-69E8-4633-BFCE-A0FC7923EBD9}" dt="2021-10-15T08:37:07.848" v="2961" actId="680"/>
      <pc:docMkLst>
        <pc:docMk/>
      </pc:docMkLst>
      <pc:sldChg chg="addSp delSp modSp new mod modClrScheme chgLayout">
        <pc:chgData name="Jessica Sola" userId="56d27bbf10e6bf0e" providerId="LiveId" clId="{ECDEDA02-69E8-4633-BFCE-A0FC7923EBD9}" dt="2021-10-15T07:48:15.554" v="309" actId="122"/>
        <pc:sldMkLst>
          <pc:docMk/>
          <pc:sldMk cId="1795050457" sldId="256"/>
        </pc:sldMkLst>
        <pc:spChg chg="del mod ord">
          <ac:chgData name="Jessica Sola" userId="56d27bbf10e6bf0e" providerId="LiveId" clId="{ECDEDA02-69E8-4633-BFCE-A0FC7923EBD9}" dt="2021-10-15T07:42:53.316" v="3" actId="700"/>
          <ac:spMkLst>
            <pc:docMk/>
            <pc:sldMk cId="1795050457" sldId="256"/>
            <ac:spMk id="2" creationId="{5D7259E5-B075-4E9A-88B9-F942B9D177D5}"/>
          </ac:spMkLst>
        </pc:spChg>
        <pc:spChg chg="del mod ord">
          <ac:chgData name="Jessica Sola" userId="56d27bbf10e6bf0e" providerId="LiveId" clId="{ECDEDA02-69E8-4633-BFCE-A0FC7923EBD9}" dt="2021-10-15T07:42:53.316" v="3" actId="700"/>
          <ac:spMkLst>
            <pc:docMk/>
            <pc:sldMk cId="1795050457" sldId="256"/>
            <ac:spMk id="3" creationId="{AC1985D5-C4AC-4A50-AB7D-B11CEC59BD98}"/>
          </ac:spMkLst>
        </pc:spChg>
        <pc:spChg chg="add del mod ord">
          <ac:chgData name="Jessica Sola" userId="56d27bbf10e6bf0e" providerId="LiveId" clId="{ECDEDA02-69E8-4633-BFCE-A0FC7923EBD9}" dt="2021-10-15T07:43:11.104" v="4" actId="700"/>
          <ac:spMkLst>
            <pc:docMk/>
            <pc:sldMk cId="1795050457" sldId="256"/>
            <ac:spMk id="4" creationId="{3AE09E34-5736-423D-B086-F49568D4C907}"/>
          </ac:spMkLst>
        </pc:spChg>
        <pc:spChg chg="add del mod ord">
          <ac:chgData name="Jessica Sola" userId="56d27bbf10e6bf0e" providerId="LiveId" clId="{ECDEDA02-69E8-4633-BFCE-A0FC7923EBD9}" dt="2021-10-15T07:43:11.104" v="4" actId="700"/>
          <ac:spMkLst>
            <pc:docMk/>
            <pc:sldMk cId="1795050457" sldId="256"/>
            <ac:spMk id="5" creationId="{6E0A43AD-D1F3-4FA7-B48A-1257591CC4A3}"/>
          </ac:spMkLst>
        </pc:spChg>
        <pc:spChg chg="add mod ord">
          <ac:chgData name="Jessica Sola" userId="56d27bbf10e6bf0e" providerId="LiveId" clId="{ECDEDA02-69E8-4633-BFCE-A0FC7923EBD9}" dt="2021-10-15T07:48:13.525" v="308" actId="122"/>
          <ac:spMkLst>
            <pc:docMk/>
            <pc:sldMk cId="1795050457" sldId="256"/>
            <ac:spMk id="6" creationId="{97C670F0-8EA5-49E8-B02B-4ABF10AB8D8F}"/>
          </ac:spMkLst>
        </pc:spChg>
        <pc:spChg chg="add mod ord">
          <ac:chgData name="Jessica Sola" userId="56d27bbf10e6bf0e" providerId="LiveId" clId="{ECDEDA02-69E8-4633-BFCE-A0FC7923EBD9}" dt="2021-10-15T07:48:15.554" v="309" actId="122"/>
          <ac:spMkLst>
            <pc:docMk/>
            <pc:sldMk cId="1795050457" sldId="256"/>
            <ac:spMk id="7" creationId="{FFF77D7B-1F20-4E33-BB16-4FD6331DE9B0}"/>
          </ac:spMkLst>
        </pc:spChg>
      </pc:sldChg>
      <pc:sldChg chg="addSp delSp modSp new mod">
        <pc:chgData name="Jessica Sola" userId="56d27bbf10e6bf0e" providerId="LiveId" clId="{ECDEDA02-69E8-4633-BFCE-A0FC7923EBD9}" dt="2021-10-15T07:59:48.630" v="793" actId="207"/>
        <pc:sldMkLst>
          <pc:docMk/>
          <pc:sldMk cId="3389451325" sldId="257"/>
        </pc:sldMkLst>
        <pc:spChg chg="mod">
          <ac:chgData name="Jessica Sola" userId="56d27bbf10e6bf0e" providerId="LiveId" clId="{ECDEDA02-69E8-4633-BFCE-A0FC7923EBD9}" dt="2021-10-15T07:44:42.184" v="176" actId="1076"/>
          <ac:spMkLst>
            <pc:docMk/>
            <pc:sldMk cId="3389451325" sldId="257"/>
            <ac:spMk id="2" creationId="{8649D967-6BBC-4F83-9506-F3B6EFB1E0EC}"/>
          </ac:spMkLst>
        </pc:spChg>
        <pc:spChg chg="del">
          <ac:chgData name="Jessica Sola" userId="56d27bbf10e6bf0e" providerId="LiveId" clId="{ECDEDA02-69E8-4633-BFCE-A0FC7923EBD9}" dt="2021-10-15T07:45:07.642" v="177" actId="478"/>
          <ac:spMkLst>
            <pc:docMk/>
            <pc:sldMk cId="3389451325" sldId="257"/>
            <ac:spMk id="3" creationId="{EC1E0ED7-47AB-4DD7-BD46-6AF54C2BFB5A}"/>
          </ac:spMkLst>
        </pc:spChg>
        <pc:spChg chg="add mod">
          <ac:chgData name="Jessica Sola" userId="56d27bbf10e6bf0e" providerId="LiveId" clId="{ECDEDA02-69E8-4633-BFCE-A0FC7923EBD9}" dt="2021-10-15T07:57:38.156" v="651" actId="1076"/>
          <ac:spMkLst>
            <pc:docMk/>
            <pc:sldMk cId="3389451325" sldId="257"/>
            <ac:spMk id="4" creationId="{B3987DC5-7BF0-45B5-B2D0-C62D29BA28E8}"/>
          </ac:spMkLst>
        </pc:spChg>
        <pc:spChg chg="add mod">
          <ac:chgData name="Jessica Sola" userId="56d27bbf10e6bf0e" providerId="LiveId" clId="{ECDEDA02-69E8-4633-BFCE-A0FC7923EBD9}" dt="2021-10-15T07:58:29.188" v="659" actId="1076"/>
          <ac:spMkLst>
            <pc:docMk/>
            <pc:sldMk cId="3389451325" sldId="257"/>
            <ac:spMk id="5" creationId="{6E98BF9A-96B1-408D-A785-C549E986A8F3}"/>
          </ac:spMkLst>
        </pc:spChg>
        <pc:spChg chg="add mod">
          <ac:chgData name="Jessica Sola" userId="56d27bbf10e6bf0e" providerId="LiveId" clId="{ECDEDA02-69E8-4633-BFCE-A0FC7923EBD9}" dt="2021-10-15T07:58:20.475" v="658" actId="1076"/>
          <ac:spMkLst>
            <pc:docMk/>
            <pc:sldMk cId="3389451325" sldId="257"/>
            <ac:spMk id="6" creationId="{8A0F502F-D1DE-4511-8D0F-0632FEB9AB32}"/>
          </ac:spMkLst>
        </pc:spChg>
        <pc:spChg chg="add mod">
          <ac:chgData name="Jessica Sola" userId="56d27bbf10e6bf0e" providerId="LiveId" clId="{ECDEDA02-69E8-4633-BFCE-A0FC7923EBD9}" dt="2021-10-15T07:59:48.630" v="793" actId="207"/>
          <ac:spMkLst>
            <pc:docMk/>
            <pc:sldMk cId="3389451325" sldId="257"/>
            <ac:spMk id="7" creationId="{34961F4E-ACDC-4076-89A6-12F6E331A68B}"/>
          </ac:spMkLst>
        </pc:spChg>
        <pc:picChg chg="add mod">
          <ac:chgData name="Jessica Sola" userId="56d27bbf10e6bf0e" providerId="LiveId" clId="{ECDEDA02-69E8-4633-BFCE-A0FC7923EBD9}" dt="2021-10-15T07:58:18.184" v="657" actId="1076"/>
          <ac:picMkLst>
            <pc:docMk/>
            <pc:sldMk cId="3389451325" sldId="257"/>
            <ac:picMk id="2050" creationId="{A8ADA796-B2A5-4266-AE15-F9E2629AA611}"/>
          </ac:picMkLst>
        </pc:picChg>
        <pc:picChg chg="add mod">
          <ac:chgData name="Jessica Sola" userId="56d27bbf10e6bf0e" providerId="LiveId" clId="{ECDEDA02-69E8-4633-BFCE-A0FC7923EBD9}" dt="2021-10-15T07:58:16.623" v="656" actId="1076"/>
          <ac:picMkLst>
            <pc:docMk/>
            <pc:sldMk cId="3389451325" sldId="257"/>
            <ac:picMk id="2052" creationId="{EF8F4F11-96B4-4BE1-96FB-70059CF2DAD7}"/>
          </ac:picMkLst>
        </pc:picChg>
      </pc:sldChg>
      <pc:sldChg chg="addSp delSp modSp new mod ord">
        <pc:chgData name="Jessica Sola" userId="56d27bbf10e6bf0e" providerId="LiveId" clId="{ECDEDA02-69E8-4633-BFCE-A0FC7923EBD9}" dt="2021-10-15T08:14:47.023" v="1788" actId="732"/>
        <pc:sldMkLst>
          <pc:docMk/>
          <pc:sldMk cId="4167255681" sldId="258"/>
        </pc:sldMkLst>
        <pc:spChg chg="mod">
          <ac:chgData name="Jessica Sola" userId="56d27bbf10e6bf0e" providerId="LiveId" clId="{ECDEDA02-69E8-4633-BFCE-A0FC7923EBD9}" dt="2021-10-15T07:48:09.336" v="307" actId="1076"/>
          <ac:spMkLst>
            <pc:docMk/>
            <pc:sldMk cId="4167255681" sldId="258"/>
            <ac:spMk id="2" creationId="{62FEF67A-406F-4205-B699-D1F56A6CC8EE}"/>
          </ac:spMkLst>
        </pc:spChg>
        <pc:spChg chg="del">
          <ac:chgData name="Jessica Sola" userId="56d27bbf10e6bf0e" providerId="LiveId" clId="{ECDEDA02-69E8-4633-BFCE-A0FC7923EBD9}" dt="2021-10-15T08:06:27.779" v="1515" actId="478"/>
          <ac:spMkLst>
            <pc:docMk/>
            <pc:sldMk cId="4167255681" sldId="258"/>
            <ac:spMk id="3" creationId="{477D6646-9E2F-403B-9B89-347C3EA080A2}"/>
          </ac:spMkLst>
        </pc:spChg>
        <pc:spChg chg="add del mod">
          <ac:chgData name="Jessica Sola" userId="56d27bbf10e6bf0e" providerId="LiveId" clId="{ECDEDA02-69E8-4633-BFCE-A0FC7923EBD9}" dt="2021-10-15T08:09:14.703" v="1642"/>
          <ac:spMkLst>
            <pc:docMk/>
            <pc:sldMk cId="4167255681" sldId="258"/>
            <ac:spMk id="4" creationId="{CDC69114-102C-496B-9E5F-54B291A528C5}"/>
          </ac:spMkLst>
        </pc:spChg>
        <pc:spChg chg="add mod">
          <ac:chgData name="Jessica Sola" userId="56d27bbf10e6bf0e" providerId="LiveId" clId="{ECDEDA02-69E8-4633-BFCE-A0FC7923EBD9}" dt="2021-10-15T08:14:30.969" v="1784" actId="1076"/>
          <ac:spMkLst>
            <pc:docMk/>
            <pc:sldMk cId="4167255681" sldId="258"/>
            <ac:spMk id="5" creationId="{A5AD2178-A26D-42C3-AA66-AF582DB6FA51}"/>
          </ac:spMkLst>
        </pc:spChg>
        <pc:spChg chg="add mod">
          <ac:chgData name="Jessica Sola" userId="56d27bbf10e6bf0e" providerId="LiveId" clId="{ECDEDA02-69E8-4633-BFCE-A0FC7923EBD9}" dt="2021-10-15T08:09:28.399" v="1644" actId="207"/>
          <ac:spMkLst>
            <pc:docMk/>
            <pc:sldMk cId="4167255681" sldId="258"/>
            <ac:spMk id="6" creationId="{C64B6B33-710B-4C8D-9DE7-CF7E87B31102}"/>
          </ac:spMkLst>
        </pc:spChg>
        <pc:spChg chg="add mod">
          <ac:chgData name="Jessica Sola" userId="56d27bbf10e6bf0e" providerId="LiveId" clId="{ECDEDA02-69E8-4633-BFCE-A0FC7923EBD9}" dt="2021-10-15T08:10:10.916" v="1653" actId="1076"/>
          <ac:spMkLst>
            <pc:docMk/>
            <pc:sldMk cId="4167255681" sldId="258"/>
            <ac:spMk id="7" creationId="{CBA33999-F101-4637-9A9A-01CCED45C10C}"/>
          </ac:spMkLst>
        </pc:spChg>
        <pc:spChg chg="add mod">
          <ac:chgData name="Jessica Sola" userId="56d27bbf10e6bf0e" providerId="LiveId" clId="{ECDEDA02-69E8-4633-BFCE-A0FC7923EBD9}" dt="2021-10-15T08:14:26.946" v="1783" actId="1076"/>
          <ac:spMkLst>
            <pc:docMk/>
            <pc:sldMk cId="4167255681" sldId="258"/>
            <ac:spMk id="9" creationId="{FF7901AD-7EC2-4568-B84C-5461567AAF26}"/>
          </ac:spMkLst>
        </pc:spChg>
        <pc:spChg chg="add del">
          <ac:chgData name="Jessica Sola" userId="56d27bbf10e6bf0e" providerId="LiveId" clId="{ECDEDA02-69E8-4633-BFCE-A0FC7923EBD9}" dt="2021-10-15T08:13:36.712" v="1774" actId="478"/>
          <ac:spMkLst>
            <pc:docMk/>
            <pc:sldMk cId="4167255681" sldId="258"/>
            <ac:spMk id="10" creationId="{3C9481FE-CE95-47DE-A550-D8819BBE0992}"/>
          </ac:spMkLst>
        </pc:spChg>
        <pc:spChg chg="add del">
          <ac:chgData name="Jessica Sola" userId="56d27bbf10e6bf0e" providerId="LiveId" clId="{ECDEDA02-69E8-4633-BFCE-A0FC7923EBD9}" dt="2021-10-15T08:13:47.578" v="1776" actId="478"/>
          <ac:spMkLst>
            <pc:docMk/>
            <pc:sldMk cId="4167255681" sldId="258"/>
            <ac:spMk id="11" creationId="{3B6146AD-BB5F-4125-A7B1-9746C7E8E07A}"/>
          </ac:spMkLst>
        </pc:spChg>
        <pc:picChg chg="add mod">
          <ac:chgData name="Jessica Sola" userId="56d27bbf10e6bf0e" providerId="LiveId" clId="{ECDEDA02-69E8-4633-BFCE-A0FC7923EBD9}" dt="2021-10-15T08:14:33.142" v="1785" actId="1076"/>
          <ac:picMkLst>
            <pc:docMk/>
            <pc:sldMk cId="4167255681" sldId="258"/>
            <ac:picMk id="8" creationId="{EA499661-CC24-4B8F-8FDE-890C9106BC19}"/>
          </ac:picMkLst>
        </pc:picChg>
        <pc:picChg chg="del">
          <ac:chgData name="Jessica Sola" userId="56d27bbf10e6bf0e" providerId="LiveId" clId="{ECDEDA02-69E8-4633-BFCE-A0FC7923EBD9}" dt="2021-10-15T07:48:47.321" v="349" actId="478"/>
          <ac:picMkLst>
            <pc:docMk/>
            <pc:sldMk cId="4167255681" sldId="258"/>
            <ac:picMk id="1026" creationId="{F2E8A22B-43EE-483D-983C-E2A4585FEA71}"/>
          </ac:picMkLst>
        </pc:picChg>
        <pc:picChg chg="del">
          <ac:chgData name="Jessica Sola" userId="56d27bbf10e6bf0e" providerId="LiveId" clId="{ECDEDA02-69E8-4633-BFCE-A0FC7923EBD9}" dt="2021-10-15T07:48:46.382" v="348" actId="21"/>
          <ac:picMkLst>
            <pc:docMk/>
            <pc:sldMk cId="4167255681" sldId="258"/>
            <ac:picMk id="1028" creationId="{8B32AB94-26A4-4520-8D6B-779B15E3FF52}"/>
          </ac:picMkLst>
        </pc:picChg>
        <pc:picChg chg="add mod">
          <ac:chgData name="Jessica Sola" userId="56d27bbf10e6bf0e" providerId="LiveId" clId="{ECDEDA02-69E8-4633-BFCE-A0FC7923EBD9}" dt="2021-10-15T08:10:18.723" v="1657" actId="1076"/>
          <ac:picMkLst>
            <pc:docMk/>
            <pc:sldMk cId="4167255681" sldId="258"/>
            <ac:picMk id="1030" creationId="{22040D32-1450-4D0F-A0AD-EC9EC3B0DCEB}"/>
          </ac:picMkLst>
        </pc:picChg>
        <pc:picChg chg="add mod">
          <ac:chgData name="Jessica Sola" userId="56d27bbf10e6bf0e" providerId="LiveId" clId="{ECDEDA02-69E8-4633-BFCE-A0FC7923EBD9}" dt="2021-10-15T08:14:47.023" v="1788" actId="732"/>
          <ac:picMkLst>
            <pc:docMk/>
            <pc:sldMk cId="4167255681" sldId="258"/>
            <ac:picMk id="1036" creationId="{2F05F1E2-AFDF-492C-9A59-B65825CD862A}"/>
          </ac:picMkLst>
        </pc:picChg>
      </pc:sldChg>
      <pc:sldChg chg="modSp new mod ord">
        <pc:chgData name="Jessica Sola" userId="56d27bbf10e6bf0e" providerId="LiveId" clId="{ECDEDA02-69E8-4633-BFCE-A0FC7923EBD9}" dt="2021-10-15T08:34:11.431" v="2959" actId="20577"/>
        <pc:sldMkLst>
          <pc:docMk/>
          <pc:sldMk cId="2091110306" sldId="259"/>
        </pc:sldMkLst>
        <pc:spChg chg="mod">
          <ac:chgData name="Jessica Sola" userId="56d27bbf10e6bf0e" providerId="LiveId" clId="{ECDEDA02-69E8-4633-BFCE-A0FC7923EBD9}" dt="2021-10-15T08:17:58.062" v="1817" actId="313"/>
          <ac:spMkLst>
            <pc:docMk/>
            <pc:sldMk cId="2091110306" sldId="259"/>
            <ac:spMk id="2" creationId="{6EF18462-A67F-453E-8F97-103D573E9836}"/>
          </ac:spMkLst>
        </pc:spChg>
        <pc:spChg chg="mod">
          <ac:chgData name="Jessica Sola" userId="56d27bbf10e6bf0e" providerId="LiveId" clId="{ECDEDA02-69E8-4633-BFCE-A0FC7923EBD9}" dt="2021-10-15T08:34:11.431" v="2959" actId="20577"/>
          <ac:spMkLst>
            <pc:docMk/>
            <pc:sldMk cId="2091110306" sldId="259"/>
            <ac:spMk id="3" creationId="{2E88FD4C-8E46-46CE-B1B0-12AD584220B3}"/>
          </ac:spMkLst>
        </pc:spChg>
      </pc:sldChg>
      <pc:sldChg chg="addSp delSp modSp new mod modClrScheme chgLayout">
        <pc:chgData name="Jessica Sola" userId="56d27bbf10e6bf0e" providerId="LiveId" clId="{ECDEDA02-69E8-4633-BFCE-A0FC7923EBD9}" dt="2021-10-15T08:27:32.675" v="2499" actId="1076"/>
        <pc:sldMkLst>
          <pc:docMk/>
          <pc:sldMk cId="512543851" sldId="260"/>
        </pc:sldMkLst>
        <pc:spChg chg="mod ord">
          <ac:chgData name="Jessica Sola" userId="56d27bbf10e6bf0e" providerId="LiveId" clId="{ECDEDA02-69E8-4633-BFCE-A0FC7923EBD9}" dt="2021-10-15T07:49:04.512" v="355" actId="700"/>
          <ac:spMkLst>
            <pc:docMk/>
            <pc:sldMk cId="512543851" sldId="260"/>
            <ac:spMk id="2" creationId="{9BD48B44-739A-4703-8C03-C0BDCD64AD71}"/>
          </ac:spMkLst>
        </pc:spChg>
        <pc:spChg chg="del">
          <ac:chgData name="Jessica Sola" userId="56d27bbf10e6bf0e" providerId="LiveId" clId="{ECDEDA02-69E8-4633-BFCE-A0FC7923EBD9}" dt="2021-10-15T07:48:49.475" v="350"/>
          <ac:spMkLst>
            <pc:docMk/>
            <pc:sldMk cId="512543851" sldId="260"/>
            <ac:spMk id="3" creationId="{8D0B3667-5B10-4262-9BA8-B8B25787BE3C}"/>
          </ac:spMkLst>
        </pc:spChg>
        <pc:spChg chg="add mod">
          <ac:chgData name="Jessica Sola" userId="56d27bbf10e6bf0e" providerId="LiveId" clId="{ECDEDA02-69E8-4633-BFCE-A0FC7923EBD9}" dt="2021-10-15T07:49:43.517" v="434" actId="403"/>
          <ac:spMkLst>
            <pc:docMk/>
            <pc:sldMk cId="512543851" sldId="260"/>
            <ac:spMk id="5" creationId="{21A4A483-7886-44D7-95BD-97E254212DE5}"/>
          </ac:spMkLst>
        </pc:spChg>
        <pc:spChg chg="add del mod">
          <ac:chgData name="Jessica Sola" userId="56d27bbf10e6bf0e" providerId="LiveId" clId="{ECDEDA02-69E8-4633-BFCE-A0FC7923EBD9}" dt="2021-10-15T08:18:55.704" v="1823"/>
          <ac:spMkLst>
            <pc:docMk/>
            <pc:sldMk cId="512543851" sldId="260"/>
            <ac:spMk id="6" creationId="{9B65A310-1250-4B14-A5CB-CD3F6DC5D8BB}"/>
          </ac:spMkLst>
        </pc:spChg>
        <pc:spChg chg="add mod">
          <ac:chgData name="Jessica Sola" userId="56d27bbf10e6bf0e" providerId="LiveId" clId="{ECDEDA02-69E8-4633-BFCE-A0FC7923EBD9}" dt="2021-10-15T08:27:32.675" v="2499" actId="1076"/>
          <ac:spMkLst>
            <pc:docMk/>
            <pc:sldMk cId="512543851" sldId="260"/>
            <ac:spMk id="7" creationId="{64DCA12A-9DFA-4B09-ACF3-4473F870F6A7}"/>
          </ac:spMkLst>
        </pc:spChg>
        <pc:spChg chg="add mod">
          <ac:chgData name="Jessica Sola" userId="56d27bbf10e6bf0e" providerId="LiveId" clId="{ECDEDA02-69E8-4633-BFCE-A0FC7923EBD9}" dt="2021-10-15T08:27:28.763" v="2498" actId="207"/>
          <ac:spMkLst>
            <pc:docMk/>
            <pc:sldMk cId="512543851" sldId="260"/>
            <ac:spMk id="8" creationId="{16FD90C6-F00C-43EE-9DD0-C9C1D8C6E461}"/>
          </ac:spMkLst>
        </pc:spChg>
        <pc:picChg chg="add mod ord">
          <ac:chgData name="Jessica Sola" userId="56d27bbf10e6bf0e" providerId="LiveId" clId="{ECDEDA02-69E8-4633-BFCE-A0FC7923EBD9}" dt="2021-10-15T08:18:36.444" v="1820" actId="1076"/>
          <ac:picMkLst>
            <pc:docMk/>
            <pc:sldMk cId="512543851" sldId="260"/>
            <ac:picMk id="4" creationId="{854DE821-694B-4539-8088-508FFF50F332}"/>
          </ac:picMkLst>
        </pc:picChg>
      </pc:sldChg>
      <pc:sldChg chg="modSp new mod">
        <pc:chgData name="Jessica Sola" userId="56d27bbf10e6bf0e" providerId="LiveId" clId="{ECDEDA02-69E8-4633-BFCE-A0FC7923EBD9}" dt="2021-10-15T08:32:06.511" v="2719" actId="1076"/>
        <pc:sldMkLst>
          <pc:docMk/>
          <pc:sldMk cId="3992810385" sldId="261"/>
        </pc:sldMkLst>
        <pc:spChg chg="mod">
          <ac:chgData name="Jessica Sola" userId="56d27bbf10e6bf0e" providerId="LiveId" clId="{ECDEDA02-69E8-4633-BFCE-A0FC7923EBD9}" dt="2021-10-15T07:59:19.450" v="742" actId="1076"/>
          <ac:spMkLst>
            <pc:docMk/>
            <pc:sldMk cId="3992810385" sldId="261"/>
            <ac:spMk id="2" creationId="{8BCBA0C0-DD1F-4453-80A9-E3BB47F591C0}"/>
          </ac:spMkLst>
        </pc:spChg>
        <pc:spChg chg="mod">
          <ac:chgData name="Jessica Sola" userId="56d27bbf10e6bf0e" providerId="LiveId" clId="{ECDEDA02-69E8-4633-BFCE-A0FC7923EBD9}" dt="2021-10-15T08:32:06.511" v="2719" actId="1076"/>
          <ac:spMkLst>
            <pc:docMk/>
            <pc:sldMk cId="3992810385" sldId="261"/>
            <ac:spMk id="3" creationId="{73A986DA-B611-43A6-8487-EFD04DF83CA2}"/>
          </ac:spMkLst>
        </pc:spChg>
      </pc:sldChg>
      <pc:sldChg chg="modSp new mod">
        <pc:chgData name="Jessica Sola" userId="56d27bbf10e6bf0e" providerId="LiveId" clId="{ECDEDA02-69E8-4633-BFCE-A0FC7923EBD9}" dt="2021-10-15T08:24:26.088" v="2213" actId="20577"/>
        <pc:sldMkLst>
          <pc:docMk/>
          <pc:sldMk cId="2439357870" sldId="262"/>
        </pc:sldMkLst>
        <pc:spChg chg="mod">
          <ac:chgData name="Jessica Sola" userId="56d27bbf10e6bf0e" providerId="LiveId" clId="{ECDEDA02-69E8-4633-BFCE-A0FC7923EBD9}" dt="2021-10-15T08:24:26.088" v="2213" actId="20577"/>
          <ac:spMkLst>
            <pc:docMk/>
            <pc:sldMk cId="2439357870" sldId="262"/>
            <ac:spMk id="2" creationId="{0BE98D1B-4A1D-46A7-9AE9-32DA65E58C7F}"/>
          </ac:spMkLst>
        </pc:spChg>
        <pc:spChg chg="mod">
          <ac:chgData name="Jessica Sola" userId="56d27bbf10e6bf0e" providerId="LiveId" clId="{ECDEDA02-69E8-4633-BFCE-A0FC7923EBD9}" dt="2021-10-15T08:05:52.389" v="1512" actId="1076"/>
          <ac:spMkLst>
            <pc:docMk/>
            <pc:sldMk cId="2439357870" sldId="262"/>
            <ac:spMk id="3" creationId="{9771A8BB-F1D6-4082-BF8B-003F07352907}"/>
          </ac:spMkLst>
        </pc:spChg>
      </pc:sldChg>
      <pc:sldChg chg="modSp new mod">
        <pc:chgData name="Jessica Sola" userId="56d27bbf10e6bf0e" providerId="LiveId" clId="{ECDEDA02-69E8-4633-BFCE-A0FC7923EBD9}" dt="2021-10-15T08:22:49.520" v="2104" actId="20577"/>
        <pc:sldMkLst>
          <pc:docMk/>
          <pc:sldMk cId="3639659884" sldId="263"/>
        </pc:sldMkLst>
        <pc:spChg chg="mod">
          <ac:chgData name="Jessica Sola" userId="56d27bbf10e6bf0e" providerId="LiveId" clId="{ECDEDA02-69E8-4633-BFCE-A0FC7923EBD9}" dt="2021-10-15T08:21:10.013" v="1915" actId="313"/>
          <ac:spMkLst>
            <pc:docMk/>
            <pc:sldMk cId="3639659884" sldId="263"/>
            <ac:spMk id="2" creationId="{FF223145-A4C2-41F1-B22E-12BB5BAD0742}"/>
          </ac:spMkLst>
        </pc:spChg>
        <pc:spChg chg="mod">
          <ac:chgData name="Jessica Sola" userId="56d27bbf10e6bf0e" providerId="LiveId" clId="{ECDEDA02-69E8-4633-BFCE-A0FC7923EBD9}" dt="2021-10-15T08:22:49.520" v="2104" actId="20577"/>
          <ac:spMkLst>
            <pc:docMk/>
            <pc:sldMk cId="3639659884" sldId="263"/>
            <ac:spMk id="3" creationId="{A3BEBCF5-18BD-4649-89D7-EA00BFC91EA7}"/>
          </ac:spMkLst>
        </pc:spChg>
      </pc:sldChg>
      <pc:sldChg chg="new del">
        <pc:chgData name="Jessica Sola" userId="56d27bbf10e6bf0e" providerId="LiveId" clId="{ECDEDA02-69E8-4633-BFCE-A0FC7923EBD9}" dt="2021-10-15T08:37:07.848" v="2961" actId="680"/>
        <pc:sldMkLst>
          <pc:docMk/>
          <pc:sldMk cId="2671613780" sldId="264"/>
        </pc:sldMkLst>
      </pc:sldChg>
      <pc:sldMasterChg chg="addSldLayout">
        <pc:chgData name="Jessica Sola" userId="56d27bbf10e6bf0e" providerId="LiveId" clId="{ECDEDA02-69E8-4633-BFCE-A0FC7923EBD9}" dt="2021-10-15T07:41:55.301" v="0" actId="680"/>
        <pc:sldMasterMkLst>
          <pc:docMk/>
          <pc:sldMasterMk cId="3189969885" sldId="2147483648"/>
        </pc:sldMasterMkLst>
        <pc:sldLayoutChg chg="add">
          <pc:chgData name="Jessica Sola" userId="56d27bbf10e6bf0e" providerId="LiveId" clId="{ECDEDA02-69E8-4633-BFCE-A0FC7923EBD9}" dt="2021-10-15T07:41:55.301" v="0" actId="680"/>
          <pc:sldLayoutMkLst>
            <pc:docMk/>
            <pc:sldMasterMk cId="3189969885" sldId="2147483648"/>
            <pc:sldLayoutMk cId="1105537945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1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6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6F7E3A-B166-407D-9866-32884E7D5B37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0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8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EBB0C4-6273-4C6E-B9BD-2EDC30F1CD52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9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6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5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ABBEA6-7C60-4B02-AE87-00D78D8422AF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4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6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247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xmlns="" id="{97C670F0-8EA5-49E8-B02B-4ABF10AB8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Point sur le remplacement de l’ISF par l’IFI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xmlns="" id="{FFF77D7B-1F20-4E33-BB16-4FD6331DE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1728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Groupe H : LISA </a:t>
            </a:r>
            <a:r>
              <a:rPr lang="fr-FR" sz="2000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fernandez</a:t>
            </a:r>
            <a:r>
              <a:rPr lang="fr-FR" sz="20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et </a:t>
            </a:r>
            <a:r>
              <a:rPr lang="fr-FR" sz="2000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sola</a:t>
            </a:r>
            <a:r>
              <a:rPr lang="fr-FR" sz="20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1">
                    <a:lumMod val="10000"/>
                    <a:lumOff val="90000"/>
                  </a:schemeClr>
                </a:solidFill>
              </a:rPr>
              <a:t>jessica</a:t>
            </a:r>
            <a:endParaRPr lang="fr-FR" sz="2000" dirty="0">
              <a:solidFill>
                <a:schemeClr val="accent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49D967-6BBC-4F83-9506-F3B6EFB1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</p:spPr>
        <p:txBody>
          <a:bodyPr/>
          <a:lstStyle/>
          <a:p>
            <a:pPr algn="ctr"/>
            <a:r>
              <a:rPr lang="fr-FR" dirty="0"/>
              <a:t>ISF : </a:t>
            </a:r>
            <a:r>
              <a:rPr lang="fr-FR" dirty="0" err="1"/>
              <a:t>Impot</a:t>
            </a:r>
            <a:r>
              <a:rPr lang="fr-FR" dirty="0"/>
              <a:t> de </a:t>
            </a:r>
            <a:r>
              <a:rPr lang="fr-FR" dirty="0" err="1"/>
              <a:t>solidarite</a:t>
            </a:r>
            <a:r>
              <a:rPr lang="fr-FR" dirty="0"/>
              <a:t> sur la fortune</a:t>
            </a:r>
          </a:p>
        </p:txBody>
      </p:sp>
      <p:pic>
        <p:nvPicPr>
          <p:cNvPr id="2050" name="Picture 2" descr="10 Bonnes raisons de choisir la colonie de vacances - Djuringa Juniors">
            <a:extLst>
              <a:ext uri="{FF2B5EF4-FFF2-40B4-BE49-F238E27FC236}">
                <a16:creationId xmlns:a16="http://schemas.microsoft.com/office/drawing/2014/main" xmlns="" id="{A8ADA796-B2A5-4266-AE15-F9E2629AA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4057096"/>
            <a:ext cx="2720809" cy="27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3987DC5-7BF0-45B5-B2D0-C62D29BA28E8}"/>
              </a:ext>
            </a:extLst>
          </p:cNvPr>
          <p:cNvSpPr txBox="1"/>
          <p:nvPr/>
        </p:nvSpPr>
        <p:spPr>
          <a:xfrm>
            <a:off x="3817150" y="2186354"/>
            <a:ext cx="366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Créé en 1989 sous la république de François Mitterrand.</a:t>
            </a:r>
          </a:p>
        </p:txBody>
      </p:sp>
      <p:pic>
        <p:nvPicPr>
          <p:cNvPr id="2052" name="Picture 4" descr="Sticker maison logo BAT13 pas cher | Avis, prix">
            <a:extLst>
              <a:ext uri="{FF2B5EF4-FFF2-40B4-BE49-F238E27FC236}">
                <a16:creationId xmlns:a16="http://schemas.microsoft.com/office/drawing/2014/main" xmlns="" id="{EF8F4F11-96B4-4BE1-96FB-70059CF2DA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" t="-2386" r="4772" b="10426"/>
          <a:stretch/>
        </p:blipFill>
        <p:spPr bwMode="auto">
          <a:xfrm>
            <a:off x="4915215" y="4321256"/>
            <a:ext cx="2361567" cy="234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E98BF9A-96B1-408D-A785-C549E986A8F3}"/>
              </a:ext>
            </a:extLst>
          </p:cNvPr>
          <p:cNvSpPr txBox="1"/>
          <p:nvPr/>
        </p:nvSpPr>
        <p:spPr>
          <a:xfrm>
            <a:off x="4267198" y="383179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 partir d’un patrimoine de 1,3 millions d’euros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8A0F502F-D1DE-4511-8D0F-0632FEB9AB32}"/>
              </a:ext>
            </a:extLst>
          </p:cNvPr>
          <p:cNvSpPr txBox="1"/>
          <p:nvPr/>
        </p:nvSpPr>
        <p:spPr>
          <a:xfrm>
            <a:off x="581191" y="3554791"/>
            <a:ext cx="281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Impôt de solidarité : financer le minimum d’insertion.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4961F4E-ACDC-4076-89A6-12F6E331A68B}"/>
              </a:ext>
            </a:extLst>
          </p:cNvPr>
          <p:cNvSpPr txBox="1"/>
          <p:nvPr/>
        </p:nvSpPr>
        <p:spPr>
          <a:xfrm>
            <a:off x="8554720" y="3833260"/>
            <a:ext cx="331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</a:rPr>
              <a:t>Dernière année d’existence : début 2018</a:t>
            </a:r>
          </a:p>
          <a:p>
            <a:pPr algn="ctr"/>
            <a:endParaRPr lang="fr-FR" sz="2000" dirty="0">
              <a:solidFill>
                <a:schemeClr val="accent1"/>
              </a:solidFill>
            </a:endParaRPr>
          </a:p>
          <a:p>
            <a:pPr algn="ctr"/>
            <a:r>
              <a:rPr lang="fr-FR" sz="2000" dirty="0">
                <a:solidFill>
                  <a:schemeClr val="accent1"/>
                </a:solidFill>
              </a:rPr>
              <a:t>Recettes générées :</a:t>
            </a:r>
          </a:p>
          <a:p>
            <a:pPr algn="ctr"/>
            <a:r>
              <a:rPr lang="fr-FR" sz="2000" dirty="0">
                <a:solidFill>
                  <a:schemeClr val="accent1"/>
                </a:solidFill>
              </a:rPr>
              <a:t>5,56 milliards d’euros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94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CBA0C0-DD1F-4453-80A9-E3BB47F5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96000"/>
            <a:ext cx="11029616" cy="716755"/>
          </a:xfrm>
        </p:spPr>
        <p:txBody>
          <a:bodyPr/>
          <a:lstStyle/>
          <a:p>
            <a:pPr algn="ctr"/>
            <a:r>
              <a:rPr lang="fr-FR" dirty="0"/>
              <a:t>Les caractéristiques de l’ISF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A986DA-B611-43A6-8487-EFD04DF8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83697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Ce qui est imposable : biens mobiliers, immobiliers, actions et titres ainsi que les droits d’usage et usufruit.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Imposable : l’ensemble du patrimoine chacun des membres du foyer fiscal.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Résidence principale à l’étranger = seulement les biens en France imposables.</a:t>
            </a:r>
          </a:p>
          <a:p>
            <a:endParaRPr lang="fr-FR" sz="2000" dirty="0"/>
          </a:p>
          <a:p>
            <a:r>
              <a:rPr lang="fr-FR" sz="2000" dirty="0"/>
              <a:t>Cependant la p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BeeZee"/>
              </a:rPr>
              <a:t>ossession d’un patrimoine important n’est </a:t>
            </a:r>
            <a:r>
              <a:rPr lang="fr-FR" sz="2000" i="0" dirty="0">
                <a:solidFill>
                  <a:srgbClr val="000000"/>
                </a:solidFill>
                <a:effectLst/>
                <a:latin typeface="ABeeZee"/>
              </a:rPr>
              <a:t>pas nécessairement associée à des revenus conséquents.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8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BE98D1B-4A1D-46A7-9AE9-32DA65E5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5040"/>
            <a:ext cx="11029616" cy="716755"/>
          </a:xfrm>
        </p:spPr>
        <p:txBody>
          <a:bodyPr/>
          <a:lstStyle/>
          <a:p>
            <a:pPr algn="ctr"/>
            <a:r>
              <a:rPr lang="fr-FR" dirty="0"/>
              <a:t>La défiscalisation/Réduction de </a:t>
            </a:r>
            <a:r>
              <a:rPr lang="fr-FR" dirty="0" err="1"/>
              <a:t>l’isf</a:t>
            </a:r>
            <a:r>
              <a:rPr lang="fr-FR" dirty="0"/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771A8BB-F1D6-4082-BF8B-003F0735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44657"/>
            <a:ext cx="11029615" cy="3678303"/>
          </a:xfrm>
        </p:spPr>
        <p:txBody>
          <a:bodyPr>
            <a:normAutofit/>
          </a:bodyPr>
          <a:lstStyle/>
          <a:p>
            <a:r>
              <a:rPr lang="fr-FR" sz="2000" dirty="0"/>
              <a:t>Par des niches fiscales,</a:t>
            </a:r>
          </a:p>
          <a:p>
            <a:endParaRPr lang="fr-FR" sz="2000" dirty="0"/>
          </a:p>
          <a:p>
            <a:r>
              <a:rPr lang="fr-FR" sz="2000" dirty="0"/>
              <a:t>La réduction d’impôt (dons ou investissements à faveur d’organismes généraux et/ou de fondations d’utilités publiques…),</a:t>
            </a:r>
          </a:p>
          <a:p>
            <a:endParaRPr lang="fr-FR" sz="2000" dirty="0"/>
          </a:p>
          <a:p>
            <a:r>
              <a:rPr lang="fr-FR" sz="2000" dirty="0"/>
              <a:t>Investir dans une PME,</a:t>
            </a:r>
          </a:p>
          <a:p>
            <a:endParaRPr lang="fr-FR" sz="2000" dirty="0"/>
          </a:p>
          <a:p>
            <a:r>
              <a:rPr lang="fr-FR" sz="2000" dirty="0"/>
              <a:t>Réduire l’assiette taxable par des donations de biens immobiliers ou donation temporaire d’usufruit.</a:t>
            </a:r>
          </a:p>
        </p:txBody>
      </p:sp>
    </p:spTree>
    <p:extLst>
      <p:ext uri="{BB962C8B-B14F-4D97-AF65-F5344CB8AC3E}">
        <p14:creationId xmlns:p14="http://schemas.microsoft.com/office/powerpoint/2010/main" val="24393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FEF67A-406F-4205-B699-D1F56A6C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92301"/>
            <a:ext cx="11029616" cy="1013800"/>
          </a:xfrm>
        </p:spPr>
        <p:txBody>
          <a:bodyPr/>
          <a:lstStyle/>
          <a:p>
            <a:pPr algn="ctr"/>
            <a:r>
              <a:rPr lang="fr-FR" dirty="0"/>
              <a:t>IFI : Impôt sur la fortune immobilière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64B6B33-710B-4C8D-9DE7-CF7E87B31102}"/>
              </a:ext>
            </a:extLst>
          </p:cNvPr>
          <p:cNvSpPr txBox="1"/>
          <p:nvPr/>
        </p:nvSpPr>
        <p:spPr>
          <a:xfrm>
            <a:off x="3817150" y="2186354"/>
            <a:ext cx="366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</a:rPr>
              <a:t>Créé en 2018 sous la république de Emmanuel Macron.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BA33999-F101-4637-9A9A-01CCED45C10C}"/>
              </a:ext>
            </a:extLst>
          </p:cNvPr>
          <p:cNvSpPr txBox="1"/>
          <p:nvPr/>
        </p:nvSpPr>
        <p:spPr>
          <a:xfrm>
            <a:off x="3921758" y="364059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 partir d’un patrimoine de 1,3 millions d’euros</a:t>
            </a:r>
          </a:p>
        </p:txBody>
      </p:sp>
      <p:pic>
        <p:nvPicPr>
          <p:cNvPr id="8" name="Picture 4" descr="Sticker maison logo BAT13 pas cher | Avis, prix">
            <a:extLst>
              <a:ext uri="{FF2B5EF4-FFF2-40B4-BE49-F238E27FC236}">
                <a16:creationId xmlns:a16="http://schemas.microsoft.com/office/drawing/2014/main" xmlns="" id="{EA499661-CC24-4B8F-8FDE-890C9106BC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" t="24069" r="8040" b="10425"/>
          <a:stretch/>
        </p:blipFill>
        <p:spPr bwMode="auto">
          <a:xfrm>
            <a:off x="4611525" y="4747973"/>
            <a:ext cx="2278065" cy="167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5AD2178-A26D-42C3-AA66-AF582DB6FA51}"/>
              </a:ext>
            </a:extLst>
          </p:cNvPr>
          <p:cNvSpPr txBox="1"/>
          <p:nvPr/>
        </p:nvSpPr>
        <p:spPr>
          <a:xfrm>
            <a:off x="8600440" y="3514210"/>
            <a:ext cx="311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Recettes générées :</a:t>
            </a:r>
          </a:p>
          <a:p>
            <a:pPr algn="ctr"/>
            <a:r>
              <a:rPr lang="fr-FR" dirty="0"/>
              <a:t>1,56 milliards d’euros.</a:t>
            </a:r>
          </a:p>
        </p:txBody>
      </p:sp>
      <p:pic>
        <p:nvPicPr>
          <p:cNvPr id="1030" name="Picture 6" descr="Grande pièce en euros en main - Icônes commerce gratuites">
            <a:extLst>
              <a:ext uri="{FF2B5EF4-FFF2-40B4-BE49-F238E27FC236}">
                <a16:creationId xmlns:a16="http://schemas.microsoft.com/office/drawing/2014/main" xmlns="" id="{22040D32-1450-4D0F-A0AD-EC9EC3B0D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80" y="4286926"/>
            <a:ext cx="1877241" cy="187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F7901AD-7EC2-4568-B84C-5461567AAF26}"/>
              </a:ext>
            </a:extLst>
          </p:cNvPr>
          <p:cNvSpPr txBox="1"/>
          <p:nvPr/>
        </p:nvSpPr>
        <p:spPr>
          <a:xfrm>
            <a:off x="472440" y="3490575"/>
            <a:ext cx="3088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Renforcer l’attractivité du pays afin d’encourager le retour de nombreux exilés fiscaux</a:t>
            </a:r>
          </a:p>
        </p:txBody>
      </p:sp>
      <p:pic>
        <p:nvPicPr>
          <p:cNvPr id="1036" name="Picture 12" descr="Poster France bleu blanc rouge • Pixers® - Nous vivons pour changer">
            <a:extLst>
              <a:ext uri="{FF2B5EF4-FFF2-40B4-BE49-F238E27FC236}">
                <a16:creationId xmlns:a16="http://schemas.microsoft.com/office/drawing/2014/main" xmlns="" id="{2F05F1E2-AFDF-492C-9A59-B65825CD86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7" t="2412" r="1746" b="6946"/>
          <a:stretch/>
        </p:blipFill>
        <p:spPr bwMode="auto">
          <a:xfrm>
            <a:off x="718289" y="4505355"/>
            <a:ext cx="2376272" cy="215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223145-A4C2-41F1-B22E-12BB5BAD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6480"/>
            <a:ext cx="11029616" cy="716755"/>
          </a:xfrm>
        </p:spPr>
        <p:txBody>
          <a:bodyPr/>
          <a:lstStyle/>
          <a:p>
            <a:pPr algn="ctr"/>
            <a:r>
              <a:rPr lang="fr-FR" dirty="0"/>
              <a:t>Les réductions de l’</a:t>
            </a:r>
            <a:r>
              <a:rPr lang="fr-FR" dirty="0" err="1"/>
              <a:t>ifi</a:t>
            </a:r>
            <a:r>
              <a:rPr lang="fr-FR" dirty="0"/>
              <a:t>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BEBCF5-18BD-4649-89D7-EA00BFC9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Dons à des associations caritatives et/ou fondations soutenant la recherche,</a:t>
            </a:r>
          </a:p>
          <a:p>
            <a:endParaRPr lang="fr-FR" sz="2000" dirty="0"/>
          </a:p>
          <a:p>
            <a:r>
              <a:rPr lang="fr-FR" sz="2000" dirty="0"/>
              <a:t>Posséder des biens types bois et forêts avec une gestion durable.</a:t>
            </a:r>
          </a:p>
        </p:txBody>
      </p:sp>
    </p:spTree>
    <p:extLst>
      <p:ext uri="{BB962C8B-B14F-4D97-AF65-F5344CB8AC3E}">
        <p14:creationId xmlns:p14="http://schemas.microsoft.com/office/powerpoint/2010/main" val="36396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48B44-739A-4703-8C03-C0BDCD64A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92125"/>
            <a:ext cx="11029950" cy="1014413"/>
          </a:xfrm>
        </p:spPr>
        <p:txBody>
          <a:bodyPr/>
          <a:lstStyle/>
          <a:p>
            <a:pPr algn="ctr"/>
            <a:r>
              <a:rPr lang="fr-FR" dirty="0"/>
              <a:t>Quelles sont les </a:t>
            </a:r>
            <a:r>
              <a:rPr lang="fr-FR" dirty="0" err="1"/>
              <a:t>differences</a:t>
            </a:r>
            <a:r>
              <a:rPr lang="fr-FR" dirty="0"/>
              <a:t> 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54DE821-694B-4539-8088-508FFF50F33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" y="1535112"/>
            <a:ext cx="4244975" cy="53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1A4A483-7886-44D7-95BD-97E254212DE5}"/>
              </a:ext>
            </a:extLst>
          </p:cNvPr>
          <p:cNvSpPr txBox="1"/>
          <p:nvPr/>
        </p:nvSpPr>
        <p:spPr>
          <a:xfrm>
            <a:off x="873760" y="907891"/>
            <a:ext cx="967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Quelles sont les différences entre ces deux impôts?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4DCA12A-9DFA-4B09-ACF3-4473F870F6A7}"/>
              </a:ext>
            </a:extLst>
          </p:cNvPr>
          <p:cNvSpPr txBox="1"/>
          <p:nvPr/>
        </p:nvSpPr>
        <p:spPr>
          <a:xfrm>
            <a:off x="5514975" y="1690469"/>
            <a:ext cx="577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fr-FR" sz="1800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6FD90C6-F00C-43EE-9DD0-C9C1D8C6E461}"/>
              </a:ext>
            </a:extLst>
          </p:cNvPr>
          <p:cNvSpPr txBox="1"/>
          <p:nvPr/>
        </p:nvSpPr>
        <p:spPr>
          <a:xfrm>
            <a:off x="5394960" y="2336800"/>
            <a:ext cx="6492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2"/>
                </a:solidFill>
              </a:rPr>
              <a:t>La défiscalisation n’est plus possible pour l’IFI, on parle de </a:t>
            </a:r>
            <a:r>
              <a:rPr lang="fr-FR" sz="2000" b="1" dirty="0">
                <a:solidFill>
                  <a:schemeClr val="accent2"/>
                </a:solidFill>
              </a:rPr>
              <a:t>réduction d’impôt</a:t>
            </a:r>
            <a:r>
              <a:rPr lang="fr-FR" sz="2000" dirty="0">
                <a:solidFill>
                  <a:schemeClr val="accent2"/>
                </a:solidFill>
              </a:rPr>
              <a:t>.</a:t>
            </a:r>
            <a:endParaRPr lang="fr-FR" sz="2000" b="1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2"/>
                </a:solidFill>
              </a:rPr>
              <a:t>Au niveau de la réduction d’impôt, investir dans une PME ne fonctionne plus. </a:t>
            </a:r>
          </a:p>
          <a:p>
            <a:endParaRPr lang="fr-FR" sz="2000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2"/>
                </a:solidFill>
              </a:rPr>
              <a:t>L’IFI n’a plus pour objectif de financer le revenu minimum d’insertion mais plutôt de faire revenir les grandes fortunes. </a:t>
            </a:r>
          </a:p>
          <a:p>
            <a:endParaRPr lang="fr-FR" sz="2000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5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EF18462-A67F-453E-8F97-103D573E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</p:spPr>
        <p:txBody>
          <a:bodyPr/>
          <a:lstStyle/>
          <a:p>
            <a:pPr algn="ctr"/>
            <a:r>
              <a:rPr lang="fr-FR" dirty="0"/>
              <a:t>Les conséquences de l’</a:t>
            </a:r>
            <a:r>
              <a:rPr lang="fr-FR" dirty="0" err="1"/>
              <a:t>ifi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E88FD4C-8E46-46CE-B1B0-12AD58422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Nombre de contribuables taxables divisé par deux.(150 000 pour l’IFI contre 350 000 pour l’ISF),</a:t>
            </a:r>
          </a:p>
          <a:p>
            <a:endParaRPr lang="fr-FR" dirty="0"/>
          </a:p>
          <a:p>
            <a:r>
              <a:rPr lang="fr-FR" dirty="0"/>
              <a:t>Possibilité de retour de grandes fortunes ayant quitté la France,</a:t>
            </a:r>
          </a:p>
          <a:p>
            <a:endParaRPr lang="fr-FR" dirty="0"/>
          </a:p>
          <a:p>
            <a:r>
              <a:rPr lang="fr-FR" dirty="0"/>
              <a:t>Impact négatif sur le dynamisme du marché de l’immobilier et sur le prix du mètre carré,</a:t>
            </a:r>
          </a:p>
        </p:txBody>
      </p:sp>
    </p:spTree>
    <p:extLst>
      <p:ext uri="{BB962C8B-B14F-4D97-AF65-F5344CB8AC3E}">
        <p14:creationId xmlns:p14="http://schemas.microsoft.com/office/powerpoint/2010/main" val="20911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302</TotalTime>
  <Words>352</Words>
  <Application>Microsoft Office PowerPoint</Application>
  <PresentationFormat>Personnalisé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Dividende</vt:lpstr>
      <vt:lpstr>Point sur le remplacement de l’ISF par l’IFI</vt:lpstr>
      <vt:lpstr>ISF : Impot de solidarite sur la fortune</vt:lpstr>
      <vt:lpstr>Les caractéristiques de l’ISF</vt:lpstr>
      <vt:lpstr>La défiscalisation/Réduction de l’isf :</vt:lpstr>
      <vt:lpstr>IFI : Impôt sur la fortune immobilière</vt:lpstr>
      <vt:lpstr>Les réductions de l’ifi : </vt:lpstr>
      <vt:lpstr>Quelles sont les differences ?</vt:lpstr>
      <vt:lpstr>Les conséquences de l’ifi?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le remplacement de l’ISF par l’IFI</dc:title>
  <dc:creator>Jessica Sola</dc:creator>
  <cp:lastModifiedBy>FRANCOIS-HEUDE</cp:lastModifiedBy>
  <cp:revision>5</cp:revision>
  <dcterms:created xsi:type="dcterms:W3CDTF">2021-10-15T07:26:59Z</dcterms:created>
  <dcterms:modified xsi:type="dcterms:W3CDTF">2021-10-15T12:32:30Z</dcterms:modified>
</cp:coreProperties>
</file>