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794"/>
  </p:normalViewPr>
  <p:slideViewPr>
    <p:cSldViewPr snapToGrid="0" snapToObjects="1">
      <p:cViewPr>
        <p:scale>
          <a:sx n="96" d="100"/>
          <a:sy n="96" d="100"/>
        </p:scale>
        <p:origin x="-149" y="-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573C93-BBDD-D146-818F-638F54625DD2}" type="doc">
      <dgm:prSet loTypeId="urn:microsoft.com/office/officeart/2005/8/layout/cycle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DA53AD7-DC12-584B-9D30-7B6EAC576C53}">
      <dgm:prSet phldrT="[Texte]" custT="1"/>
      <dgm:spPr/>
      <dgm:t>
        <a:bodyPr/>
        <a:lstStyle/>
        <a:p>
          <a:r>
            <a:rPr lang="fr-FR" sz="1600" dirty="0"/>
            <a:t>Revenus</a:t>
          </a:r>
          <a:r>
            <a:rPr lang="fr-FR" sz="1400" dirty="0"/>
            <a:t> d’activité</a:t>
          </a:r>
        </a:p>
      </dgm:t>
    </dgm:pt>
    <dgm:pt modelId="{53127284-120F-6246-9801-4E0609504F5B}" type="parTrans" cxnId="{F246A1B7-3C73-B54E-B064-6324377F66B7}">
      <dgm:prSet/>
      <dgm:spPr/>
      <dgm:t>
        <a:bodyPr/>
        <a:lstStyle/>
        <a:p>
          <a:endParaRPr lang="fr-FR"/>
        </a:p>
      </dgm:t>
    </dgm:pt>
    <dgm:pt modelId="{02C95813-E910-3545-AF5B-DF34F620B8F4}" type="sibTrans" cxnId="{F246A1B7-3C73-B54E-B064-6324377F66B7}">
      <dgm:prSet/>
      <dgm:spPr>
        <a:solidFill>
          <a:schemeClr val="tx1"/>
        </a:solidFill>
      </dgm:spPr>
      <dgm:t>
        <a:bodyPr/>
        <a:lstStyle/>
        <a:p>
          <a:endParaRPr lang="fr-FR"/>
        </a:p>
      </dgm:t>
    </dgm:pt>
    <dgm:pt modelId="{F1A6DA85-CD2D-534B-8072-08968793022E}">
      <dgm:prSet phldrT="[Texte]" custT="1"/>
      <dgm:spPr/>
      <dgm:t>
        <a:bodyPr/>
        <a:lstStyle/>
        <a:p>
          <a:r>
            <a:rPr lang="fr-FR" sz="1400" dirty="0"/>
            <a:t>Revenus de remplacement</a:t>
          </a:r>
        </a:p>
      </dgm:t>
    </dgm:pt>
    <dgm:pt modelId="{1633CCE8-8D77-0648-B771-102751CE9F5E}" type="parTrans" cxnId="{0D37B7CA-2491-3149-814A-6A278110C87C}">
      <dgm:prSet/>
      <dgm:spPr/>
      <dgm:t>
        <a:bodyPr/>
        <a:lstStyle/>
        <a:p>
          <a:endParaRPr lang="fr-FR"/>
        </a:p>
      </dgm:t>
    </dgm:pt>
    <dgm:pt modelId="{44922B3F-4BDE-1D4B-8D33-9DDADCFE7172}" type="sibTrans" cxnId="{0D37B7CA-2491-3149-814A-6A278110C87C}">
      <dgm:prSet/>
      <dgm:spPr>
        <a:solidFill>
          <a:schemeClr val="tx1"/>
        </a:solidFill>
      </dgm:spPr>
      <dgm:t>
        <a:bodyPr/>
        <a:lstStyle/>
        <a:p>
          <a:endParaRPr lang="fr-FR"/>
        </a:p>
      </dgm:t>
    </dgm:pt>
    <dgm:pt modelId="{EFFBBA94-1ED9-EA4F-AACB-8A14E7258053}">
      <dgm:prSet phldrT="[Texte]" custT="1"/>
      <dgm:spPr/>
      <dgm:t>
        <a:bodyPr/>
        <a:lstStyle/>
        <a:p>
          <a:r>
            <a:rPr lang="fr-FR" sz="1400" dirty="0"/>
            <a:t>Revenus de patrimoine</a:t>
          </a:r>
        </a:p>
      </dgm:t>
    </dgm:pt>
    <dgm:pt modelId="{F8541AC3-F923-654A-9AFC-552A12252BCD}" type="parTrans" cxnId="{BD79BF9C-5B48-8A4A-A8CB-4CA134CB42FE}">
      <dgm:prSet/>
      <dgm:spPr/>
      <dgm:t>
        <a:bodyPr/>
        <a:lstStyle/>
        <a:p>
          <a:endParaRPr lang="fr-FR"/>
        </a:p>
      </dgm:t>
    </dgm:pt>
    <dgm:pt modelId="{DE9894CD-8152-2745-B814-FD1B3068292B}" type="sibTrans" cxnId="{BD79BF9C-5B48-8A4A-A8CB-4CA134CB42FE}">
      <dgm:prSet/>
      <dgm:spPr>
        <a:solidFill>
          <a:schemeClr val="tx1"/>
        </a:solidFill>
      </dgm:spPr>
      <dgm:t>
        <a:bodyPr/>
        <a:lstStyle/>
        <a:p>
          <a:endParaRPr lang="fr-FR"/>
        </a:p>
      </dgm:t>
    </dgm:pt>
    <dgm:pt modelId="{CC78682E-D278-A34D-86FA-63D63056CCC4}">
      <dgm:prSet phldrT="[Texte]" custT="1"/>
      <dgm:spPr/>
      <dgm:t>
        <a:bodyPr/>
        <a:lstStyle/>
        <a:p>
          <a:r>
            <a:rPr lang="fr-FR" sz="1400" dirty="0"/>
            <a:t>Revenus de placement</a:t>
          </a:r>
        </a:p>
      </dgm:t>
    </dgm:pt>
    <dgm:pt modelId="{262F7804-08D4-9F49-98A9-2961A5037FEB}" type="parTrans" cxnId="{17123DE3-A553-B148-90F3-DD2865FB2C6D}">
      <dgm:prSet/>
      <dgm:spPr/>
      <dgm:t>
        <a:bodyPr/>
        <a:lstStyle/>
        <a:p>
          <a:endParaRPr lang="fr-FR"/>
        </a:p>
      </dgm:t>
    </dgm:pt>
    <dgm:pt modelId="{DC038CAF-9023-EF4C-8BE5-A9A9C447B259}" type="sibTrans" cxnId="{17123DE3-A553-B148-90F3-DD2865FB2C6D}">
      <dgm:prSet/>
      <dgm:spPr>
        <a:solidFill>
          <a:schemeClr val="tx1"/>
        </a:solidFill>
        <a:effectLst/>
      </dgm:spPr>
      <dgm:t>
        <a:bodyPr/>
        <a:lstStyle/>
        <a:p>
          <a:endParaRPr lang="fr-FR"/>
        </a:p>
      </dgm:t>
    </dgm:pt>
    <dgm:pt modelId="{AF433BD1-0F5D-1845-8F62-AEEBB702E020}">
      <dgm:prSet phldrT="[Texte]" custT="1"/>
      <dgm:spPr/>
      <dgm:t>
        <a:bodyPr/>
        <a:lstStyle/>
        <a:p>
          <a:r>
            <a:rPr lang="fr-FR" sz="1400" dirty="0"/>
            <a:t>Sommes engagées ou redistribuées par les jeux</a:t>
          </a:r>
        </a:p>
      </dgm:t>
    </dgm:pt>
    <dgm:pt modelId="{02B7D63C-1BD0-3B4A-B1FF-7C67F0CA3259}" type="parTrans" cxnId="{B6D410D0-0E1F-A84E-B4EE-777A83D36E46}">
      <dgm:prSet/>
      <dgm:spPr/>
      <dgm:t>
        <a:bodyPr/>
        <a:lstStyle/>
        <a:p>
          <a:endParaRPr lang="fr-FR"/>
        </a:p>
      </dgm:t>
    </dgm:pt>
    <dgm:pt modelId="{8E6ABF8C-B1AE-0C42-99E5-32200A62BB4E}" type="sibTrans" cxnId="{B6D410D0-0E1F-A84E-B4EE-777A83D36E46}">
      <dgm:prSet/>
      <dgm:spPr>
        <a:solidFill>
          <a:schemeClr val="tx1"/>
        </a:solidFill>
      </dgm:spPr>
      <dgm:t>
        <a:bodyPr/>
        <a:lstStyle/>
        <a:p>
          <a:endParaRPr lang="fr-FR"/>
        </a:p>
      </dgm:t>
    </dgm:pt>
    <dgm:pt modelId="{1613A274-68DD-E349-9345-7FC110FD293D}" type="pres">
      <dgm:prSet presAssocID="{9E573C93-BBDD-D146-818F-638F54625DD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534EA59-8840-4747-97A8-16446E14B989}" type="pres">
      <dgm:prSet presAssocID="{BDA53AD7-DC12-584B-9D30-7B6EAC576C5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4A4220-4F61-6140-A494-D41697905AE1}" type="pres">
      <dgm:prSet presAssocID="{02C95813-E910-3545-AF5B-DF34F620B8F4}" presName="sibTrans" presStyleLbl="sibTrans2D1" presStyleIdx="0" presStyleCnt="5"/>
      <dgm:spPr/>
      <dgm:t>
        <a:bodyPr/>
        <a:lstStyle/>
        <a:p>
          <a:endParaRPr lang="en-US"/>
        </a:p>
      </dgm:t>
    </dgm:pt>
    <dgm:pt modelId="{964589F5-80F4-C445-B9F6-BC424D020663}" type="pres">
      <dgm:prSet presAssocID="{02C95813-E910-3545-AF5B-DF34F620B8F4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484BC9FD-5699-794C-914E-2FCE68FB5E03}" type="pres">
      <dgm:prSet presAssocID="{F1A6DA85-CD2D-534B-8072-08968793022E}" presName="node" presStyleLbl="node1" presStyleIdx="1" presStyleCnt="5" custScaleX="111617" custScaleY="112816" custRadScaleRad="112647" custRadScaleInc="89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BF2ECB-FD3D-534E-B327-98B9356CB7BB}" type="pres">
      <dgm:prSet presAssocID="{44922B3F-4BDE-1D4B-8D33-9DDADCFE7172}" presName="sibTrans" presStyleLbl="sibTrans2D1" presStyleIdx="1" presStyleCnt="5"/>
      <dgm:spPr/>
      <dgm:t>
        <a:bodyPr/>
        <a:lstStyle/>
        <a:p>
          <a:endParaRPr lang="en-US"/>
        </a:p>
      </dgm:t>
    </dgm:pt>
    <dgm:pt modelId="{B06221DA-6A89-CB47-B916-88898178CC06}" type="pres">
      <dgm:prSet presAssocID="{44922B3F-4BDE-1D4B-8D33-9DDADCFE7172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2F3582A6-7B8D-BE4D-BEE2-034E0FDFD9B7}" type="pres">
      <dgm:prSet presAssocID="{EFFBBA94-1ED9-EA4F-AACB-8A14E7258053}" presName="node" presStyleLbl="node1" presStyleIdx="2" presStyleCnt="5" custRadScaleRad="100043" custRadScaleInc="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EB9149-CFE9-F04F-B641-1AD3CF699763}" type="pres">
      <dgm:prSet presAssocID="{DE9894CD-8152-2745-B814-FD1B3068292B}" presName="sibTrans" presStyleLbl="sibTrans2D1" presStyleIdx="2" presStyleCnt="5"/>
      <dgm:spPr/>
      <dgm:t>
        <a:bodyPr/>
        <a:lstStyle/>
        <a:p>
          <a:endParaRPr lang="en-US"/>
        </a:p>
      </dgm:t>
    </dgm:pt>
    <dgm:pt modelId="{12E34141-C602-CE41-807F-4220907ED8A0}" type="pres">
      <dgm:prSet presAssocID="{DE9894CD-8152-2745-B814-FD1B3068292B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BB049F0C-A2C1-8E47-B271-C4249BD15B16}" type="pres">
      <dgm:prSet presAssocID="{CC78682E-D278-A34D-86FA-63D63056CCC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4C3C46-00E7-A94D-B318-D97D610327E8}" type="pres">
      <dgm:prSet presAssocID="{DC038CAF-9023-EF4C-8BE5-A9A9C447B259}" presName="sibTrans" presStyleLbl="sibTrans2D1" presStyleIdx="3" presStyleCnt="5"/>
      <dgm:spPr/>
      <dgm:t>
        <a:bodyPr/>
        <a:lstStyle/>
        <a:p>
          <a:endParaRPr lang="en-US"/>
        </a:p>
      </dgm:t>
    </dgm:pt>
    <dgm:pt modelId="{963CD0D3-119A-3A46-9998-868E739F6143}" type="pres">
      <dgm:prSet presAssocID="{DC038CAF-9023-EF4C-8BE5-A9A9C447B259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6C702D36-FC05-6842-9C0C-A134D1589327}" type="pres">
      <dgm:prSet presAssocID="{AF433BD1-0F5D-1845-8F62-AEEBB702E02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D897E8-9991-1F40-AD1E-5D5D88F6ADCE}" type="pres">
      <dgm:prSet presAssocID="{8E6ABF8C-B1AE-0C42-99E5-32200A62BB4E}" presName="sibTrans" presStyleLbl="sibTrans2D1" presStyleIdx="4" presStyleCnt="5"/>
      <dgm:spPr/>
      <dgm:t>
        <a:bodyPr/>
        <a:lstStyle/>
        <a:p>
          <a:endParaRPr lang="en-US"/>
        </a:p>
      </dgm:t>
    </dgm:pt>
    <dgm:pt modelId="{615CACBB-C696-5342-843F-06EFAA0258A0}" type="pres">
      <dgm:prSet presAssocID="{8E6ABF8C-B1AE-0C42-99E5-32200A62BB4E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DF77E2A9-8E1D-0D4B-9111-8D483E99AA51}" type="presOf" srcId="{CC78682E-D278-A34D-86FA-63D63056CCC4}" destId="{BB049F0C-A2C1-8E47-B271-C4249BD15B16}" srcOrd="0" destOrd="0" presId="urn:microsoft.com/office/officeart/2005/8/layout/cycle2"/>
    <dgm:cxn modelId="{B59BFF88-5382-E249-86D5-F1C9F13C24C3}" type="presOf" srcId="{44922B3F-4BDE-1D4B-8D33-9DDADCFE7172}" destId="{B06221DA-6A89-CB47-B916-88898178CC06}" srcOrd="1" destOrd="0" presId="urn:microsoft.com/office/officeart/2005/8/layout/cycle2"/>
    <dgm:cxn modelId="{547264CE-AE20-A84D-8A5E-87300328FD65}" type="presOf" srcId="{F1A6DA85-CD2D-534B-8072-08968793022E}" destId="{484BC9FD-5699-794C-914E-2FCE68FB5E03}" srcOrd="0" destOrd="0" presId="urn:microsoft.com/office/officeart/2005/8/layout/cycle2"/>
    <dgm:cxn modelId="{F246A1B7-3C73-B54E-B064-6324377F66B7}" srcId="{9E573C93-BBDD-D146-818F-638F54625DD2}" destId="{BDA53AD7-DC12-584B-9D30-7B6EAC576C53}" srcOrd="0" destOrd="0" parTransId="{53127284-120F-6246-9801-4E0609504F5B}" sibTransId="{02C95813-E910-3545-AF5B-DF34F620B8F4}"/>
    <dgm:cxn modelId="{81240080-EE7D-CC4C-9193-714DAF658C1F}" type="presOf" srcId="{EFFBBA94-1ED9-EA4F-AACB-8A14E7258053}" destId="{2F3582A6-7B8D-BE4D-BEE2-034E0FDFD9B7}" srcOrd="0" destOrd="0" presId="urn:microsoft.com/office/officeart/2005/8/layout/cycle2"/>
    <dgm:cxn modelId="{E165A79E-9297-9D4A-823B-D75CAFB22AEF}" type="presOf" srcId="{02C95813-E910-3545-AF5B-DF34F620B8F4}" destId="{CE4A4220-4F61-6140-A494-D41697905AE1}" srcOrd="0" destOrd="0" presId="urn:microsoft.com/office/officeart/2005/8/layout/cycle2"/>
    <dgm:cxn modelId="{C58BE377-1CA1-0A45-AB88-813BC3BB2DF4}" type="presOf" srcId="{DE9894CD-8152-2745-B814-FD1B3068292B}" destId="{53EB9149-CFE9-F04F-B641-1AD3CF699763}" srcOrd="0" destOrd="0" presId="urn:microsoft.com/office/officeart/2005/8/layout/cycle2"/>
    <dgm:cxn modelId="{99B77F50-F6D8-7647-A05F-9828F1EB2359}" type="presOf" srcId="{AF433BD1-0F5D-1845-8F62-AEEBB702E020}" destId="{6C702D36-FC05-6842-9C0C-A134D1589327}" srcOrd="0" destOrd="0" presId="urn:microsoft.com/office/officeart/2005/8/layout/cycle2"/>
    <dgm:cxn modelId="{AA5B39BE-66EF-E249-A369-BD570BD0BC06}" type="presOf" srcId="{DC038CAF-9023-EF4C-8BE5-A9A9C447B259}" destId="{F54C3C46-00E7-A94D-B318-D97D610327E8}" srcOrd="0" destOrd="0" presId="urn:microsoft.com/office/officeart/2005/8/layout/cycle2"/>
    <dgm:cxn modelId="{076B6DD8-BC48-5A4C-856F-CB5662A9A3E6}" type="presOf" srcId="{8E6ABF8C-B1AE-0C42-99E5-32200A62BB4E}" destId="{615CACBB-C696-5342-843F-06EFAA0258A0}" srcOrd="1" destOrd="0" presId="urn:microsoft.com/office/officeart/2005/8/layout/cycle2"/>
    <dgm:cxn modelId="{01783405-E6B7-F942-BB1E-EB50CE91C8AB}" type="presOf" srcId="{8E6ABF8C-B1AE-0C42-99E5-32200A62BB4E}" destId="{AFD897E8-9991-1F40-AD1E-5D5D88F6ADCE}" srcOrd="0" destOrd="0" presId="urn:microsoft.com/office/officeart/2005/8/layout/cycle2"/>
    <dgm:cxn modelId="{0846A088-D742-5A42-8DB7-663D91B81E19}" type="presOf" srcId="{44922B3F-4BDE-1D4B-8D33-9DDADCFE7172}" destId="{48BF2ECB-FD3D-534E-B327-98B9356CB7BB}" srcOrd="0" destOrd="0" presId="urn:microsoft.com/office/officeart/2005/8/layout/cycle2"/>
    <dgm:cxn modelId="{25D340AD-33A4-D049-8311-80F48F6B7990}" type="presOf" srcId="{02C95813-E910-3545-AF5B-DF34F620B8F4}" destId="{964589F5-80F4-C445-B9F6-BC424D020663}" srcOrd="1" destOrd="0" presId="urn:microsoft.com/office/officeart/2005/8/layout/cycle2"/>
    <dgm:cxn modelId="{8D2F1D57-00AC-0646-9431-1F4D9BB374A3}" type="presOf" srcId="{BDA53AD7-DC12-584B-9D30-7B6EAC576C53}" destId="{A534EA59-8840-4747-97A8-16446E14B989}" srcOrd="0" destOrd="0" presId="urn:microsoft.com/office/officeart/2005/8/layout/cycle2"/>
    <dgm:cxn modelId="{BD79BF9C-5B48-8A4A-A8CB-4CA134CB42FE}" srcId="{9E573C93-BBDD-D146-818F-638F54625DD2}" destId="{EFFBBA94-1ED9-EA4F-AACB-8A14E7258053}" srcOrd="2" destOrd="0" parTransId="{F8541AC3-F923-654A-9AFC-552A12252BCD}" sibTransId="{DE9894CD-8152-2745-B814-FD1B3068292B}"/>
    <dgm:cxn modelId="{17123DE3-A553-B148-90F3-DD2865FB2C6D}" srcId="{9E573C93-BBDD-D146-818F-638F54625DD2}" destId="{CC78682E-D278-A34D-86FA-63D63056CCC4}" srcOrd="3" destOrd="0" parTransId="{262F7804-08D4-9F49-98A9-2961A5037FEB}" sibTransId="{DC038CAF-9023-EF4C-8BE5-A9A9C447B259}"/>
    <dgm:cxn modelId="{5CC5AF22-D51E-7C43-AF11-BE0B449012C1}" type="presOf" srcId="{DE9894CD-8152-2745-B814-FD1B3068292B}" destId="{12E34141-C602-CE41-807F-4220907ED8A0}" srcOrd="1" destOrd="0" presId="urn:microsoft.com/office/officeart/2005/8/layout/cycle2"/>
    <dgm:cxn modelId="{36C91BEB-CA61-B949-8EE4-25620AE92456}" type="presOf" srcId="{9E573C93-BBDD-D146-818F-638F54625DD2}" destId="{1613A274-68DD-E349-9345-7FC110FD293D}" srcOrd="0" destOrd="0" presId="urn:microsoft.com/office/officeart/2005/8/layout/cycle2"/>
    <dgm:cxn modelId="{0D37B7CA-2491-3149-814A-6A278110C87C}" srcId="{9E573C93-BBDD-D146-818F-638F54625DD2}" destId="{F1A6DA85-CD2D-534B-8072-08968793022E}" srcOrd="1" destOrd="0" parTransId="{1633CCE8-8D77-0648-B771-102751CE9F5E}" sibTransId="{44922B3F-4BDE-1D4B-8D33-9DDADCFE7172}"/>
    <dgm:cxn modelId="{B6D410D0-0E1F-A84E-B4EE-777A83D36E46}" srcId="{9E573C93-BBDD-D146-818F-638F54625DD2}" destId="{AF433BD1-0F5D-1845-8F62-AEEBB702E020}" srcOrd="4" destOrd="0" parTransId="{02B7D63C-1BD0-3B4A-B1FF-7C67F0CA3259}" sibTransId="{8E6ABF8C-B1AE-0C42-99E5-32200A62BB4E}"/>
    <dgm:cxn modelId="{4EC10D31-7C75-9B47-AF44-4E8D0FEB2226}" type="presOf" srcId="{DC038CAF-9023-EF4C-8BE5-A9A9C447B259}" destId="{963CD0D3-119A-3A46-9998-868E739F6143}" srcOrd="1" destOrd="0" presId="urn:microsoft.com/office/officeart/2005/8/layout/cycle2"/>
    <dgm:cxn modelId="{7B95578B-D5A2-404C-9FBB-C4EF3B436BCF}" type="presParOf" srcId="{1613A274-68DD-E349-9345-7FC110FD293D}" destId="{A534EA59-8840-4747-97A8-16446E14B989}" srcOrd="0" destOrd="0" presId="urn:microsoft.com/office/officeart/2005/8/layout/cycle2"/>
    <dgm:cxn modelId="{B7E44BF5-3077-8949-8305-DD8250359546}" type="presParOf" srcId="{1613A274-68DD-E349-9345-7FC110FD293D}" destId="{CE4A4220-4F61-6140-A494-D41697905AE1}" srcOrd="1" destOrd="0" presId="urn:microsoft.com/office/officeart/2005/8/layout/cycle2"/>
    <dgm:cxn modelId="{A7F37F3D-FD99-734A-AE9E-4D1EABC5071E}" type="presParOf" srcId="{CE4A4220-4F61-6140-A494-D41697905AE1}" destId="{964589F5-80F4-C445-B9F6-BC424D020663}" srcOrd="0" destOrd="0" presId="urn:microsoft.com/office/officeart/2005/8/layout/cycle2"/>
    <dgm:cxn modelId="{E8B1ED41-81C6-D940-BC08-FC359CA30EAF}" type="presParOf" srcId="{1613A274-68DD-E349-9345-7FC110FD293D}" destId="{484BC9FD-5699-794C-914E-2FCE68FB5E03}" srcOrd="2" destOrd="0" presId="urn:microsoft.com/office/officeart/2005/8/layout/cycle2"/>
    <dgm:cxn modelId="{5C453671-7B7C-0F4D-9C93-B72F03CAF554}" type="presParOf" srcId="{1613A274-68DD-E349-9345-7FC110FD293D}" destId="{48BF2ECB-FD3D-534E-B327-98B9356CB7BB}" srcOrd="3" destOrd="0" presId="urn:microsoft.com/office/officeart/2005/8/layout/cycle2"/>
    <dgm:cxn modelId="{00807EA0-9C8E-6B46-83ED-E53241EC99E9}" type="presParOf" srcId="{48BF2ECB-FD3D-534E-B327-98B9356CB7BB}" destId="{B06221DA-6A89-CB47-B916-88898178CC06}" srcOrd="0" destOrd="0" presId="urn:microsoft.com/office/officeart/2005/8/layout/cycle2"/>
    <dgm:cxn modelId="{F7053F7B-EAA6-9A4F-95DB-62C0398B8C70}" type="presParOf" srcId="{1613A274-68DD-E349-9345-7FC110FD293D}" destId="{2F3582A6-7B8D-BE4D-BEE2-034E0FDFD9B7}" srcOrd="4" destOrd="0" presId="urn:microsoft.com/office/officeart/2005/8/layout/cycle2"/>
    <dgm:cxn modelId="{80D9237E-BF5A-3341-A688-9255DBB3DA14}" type="presParOf" srcId="{1613A274-68DD-E349-9345-7FC110FD293D}" destId="{53EB9149-CFE9-F04F-B641-1AD3CF699763}" srcOrd="5" destOrd="0" presId="urn:microsoft.com/office/officeart/2005/8/layout/cycle2"/>
    <dgm:cxn modelId="{C3C007BC-CC01-7247-A88D-8C3785D62EE3}" type="presParOf" srcId="{53EB9149-CFE9-F04F-B641-1AD3CF699763}" destId="{12E34141-C602-CE41-807F-4220907ED8A0}" srcOrd="0" destOrd="0" presId="urn:microsoft.com/office/officeart/2005/8/layout/cycle2"/>
    <dgm:cxn modelId="{8366AD6C-0E97-D343-B7FA-CE07C1FF9C74}" type="presParOf" srcId="{1613A274-68DD-E349-9345-7FC110FD293D}" destId="{BB049F0C-A2C1-8E47-B271-C4249BD15B16}" srcOrd="6" destOrd="0" presId="urn:microsoft.com/office/officeart/2005/8/layout/cycle2"/>
    <dgm:cxn modelId="{BC3FFF05-CA8C-7B44-987D-6E33974F3BBC}" type="presParOf" srcId="{1613A274-68DD-E349-9345-7FC110FD293D}" destId="{F54C3C46-00E7-A94D-B318-D97D610327E8}" srcOrd="7" destOrd="0" presId="urn:microsoft.com/office/officeart/2005/8/layout/cycle2"/>
    <dgm:cxn modelId="{9E3A8553-1F19-3E4A-AA65-B9E172236FE5}" type="presParOf" srcId="{F54C3C46-00E7-A94D-B318-D97D610327E8}" destId="{963CD0D3-119A-3A46-9998-868E739F6143}" srcOrd="0" destOrd="0" presId="urn:microsoft.com/office/officeart/2005/8/layout/cycle2"/>
    <dgm:cxn modelId="{7FB19DCC-301B-2140-A1F0-FDAEB0131A0F}" type="presParOf" srcId="{1613A274-68DD-E349-9345-7FC110FD293D}" destId="{6C702D36-FC05-6842-9C0C-A134D1589327}" srcOrd="8" destOrd="0" presId="urn:microsoft.com/office/officeart/2005/8/layout/cycle2"/>
    <dgm:cxn modelId="{519AA5F1-EE2F-2240-BDFA-ED1AA98DA7CB}" type="presParOf" srcId="{1613A274-68DD-E349-9345-7FC110FD293D}" destId="{AFD897E8-9991-1F40-AD1E-5D5D88F6ADCE}" srcOrd="9" destOrd="0" presId="urn:microsoft.com/office/officeart/2005/8/layout/cycle2"/>
    <dgm:cxn modelId="{3609E370-E54B-F042-ABB2-06AED988EC8F}" type="presParOf" srcId="{AFD897E8-9991-1F40-AD1E-5D5D88F6ADCE}" destId="{615CACBB-C696-5342-843F-06EFAA0258A0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261656C-027C-2D4B-BDA2-653CD9D49497}" type="doc">
      <dgm:prSet loTypeId="urn:microsoft.com/office/officeart/2005/8/layout/vList6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4E2D03A-0408-3D4C-B7CD-9C304A961C0A}">
      <dgm:prSet phldrT="[Texte]"/>
      <dgm:spPr/>
      <dgm:t>
        <a:bodyPr/>
        <a:lstStyle/>
        <a:p>
          <a:r>
            <a:rPr lang="fr-FR" dirty="0"/>
            <a:t>CSG</a:t>
          </a:r>
        </a:p>
      </dgm:t>
    </dgm:pt>
    <dgm:pt modelId="{0C1B00D0-0F55-9648-9ADD-5546454C869E}" type="parTrans" cxnId="{1318038D-0372-9049-B918-D883054FB3C8}">
      <dgm:prSet/>
      <dgm:spPr/>
      <dgm:t>
        <a:bodyPr/>
        <a:lstStyle/>
        <a:p>
          <a:endParaRPr lang="fr-FR"/>
        </a:p>
      </dgm:t>
    </dgm:pt>
    <dgm:pt modelId="{2EE0AE20-EAE6-6C41-A2A2-406A09EF9594}" type="sibTrans" cxnId="{1318038D-0372-9049-B918-D883054FB3C8}">
      <dgm:prSet/>
      <dgm:spPr/>
      <dgm:t>
        <a:bodyPr/>
        <a:lstStyle/>
        <a:p>
          <a:endParaRPr lang="fr-FR"/>
        </a:p>
      </dgm:t>
    </dgm:pt>
    <dgm:pt modelId="{65DEE180-8D25-0340-85DD-FCA4EFDC96C1}">
      <dgm:prSet phldrT="[Texte]" custT="1"/>
      <dgm:spPr/>
      <dgm:t>
        <a:bodyPr anchor="ctr"/>
        <a:lstStyle/>
        <a:p>
          <a:pPr algn="ctr">
            <a:buFontTx/>
            <a:buNone/>
          </a:pPr>
          <a:r>
            <a:rPr lang="fr-FR" sz="4000" dirty="0"/>
            <a:t>Variable</a:t>
          </a:r>
          <a:endParaRPr lang="fr-FR" sz="5500" dirty="0"/>
        </a:p>
      </dgm:t>
    </dgm:pt>
    <dgm:pt modelId="{40C898E3-6157-CF45-A7C1-BC8B1842B329}" type="parTrans" cxnId="{C7C9C06B-CCCE-CC46-A939-80EF4466D42E}">
      <dgm:prSet/>
      <dgm:spPr/>
      <dgm:t>
        <a:bodyPr/>
        <a:lstStyle/>
        <a:p>
          <a:endParaRPr lang="fr-FR"/>
        </a:p>
      </dgm:t>
    </dgm:pt>
    <dgm:pt modelId="{040B8111-16BE-254A-9E8B-6725978F27BD}" type="sibTrans" cxnId="{C7C9C06B-CCCE-CC46-A939-80EF4466D42E}">
      <dgm:prSet/>
      <dgm:spPr/>
      <dgm:t>
        <a:bodyPr/>
        <a:lstStyle/>
        <a:p>
          <a:endParaRPr lang="fr-FR"/>
        </a:p>
      </dgm:t>
    </dgm:pt>
    <dgm:pt modelId="{20B4E2EB-3941-1748-8FCD-AC47599FF370}">
      <dgm:prSet phldrT="[Texte]"/>
      <dgm:spPr/>
      <dgm:t>
        <a:bodyPr/>
        <a:lstStyle/>
        <a:p>
          <a:r>
            <a:rPr lang="fr-FR" dirty="0"/>
            <a:t>CRDS</a:t>
          </a:r>
        </a:p>
      </dgm:t>
    </dgm:pt>
    <dgm:pt modelId="{B118D2AA-B850-3948-A1E7-69DD359AB9AB}" type="parTrans" cxnId="{1681D1EC-0792-E94C-86F6-F03DB3C32B9B}">
      <dgm:prSet/>
      <dgm:spPr/>
      <dgm:t>
        <a:bodyPr/>
        <a:lstStyle/>
        <a:p>
          <a:endParaRPr lang="fr-FR"/>
        </a:p>
      </dgm:t>
    </dgm:pt>
    <dgm:pt modelId="{B75F84A5-5339-994B-932C-18C802CB5044}" type="sibTrans" cxnId="{1681D1EC-0792-E94C-86F6-F03DB3C32B9B}">
      <dgm:prSet/>
      <dgm:spPr/>
      <dgm:t>
        <a:bodyPr/>
        <a:lstStyle/>
        <a:p>
          <a:endParaRPr lang="fr-FR"/>
        </a:p>
      </dgm:t>
    </dgm:pt>
    <dgm:pt modelId="{B5103BFD-28F8-FC4C-92F4-57F427EB0C16}">
      <dgm:prSet phldrT="[Texte]" custT="1"/>
      <dgm:spPr/>
      <dgm:t>
        <a:bodyPr anchor="ctr"/>
        <a:lstStyle/>
        <a:p>
          <a:pPr algn="ctr">
            <a:buFontTx/>
            <a:buNone/>
          </a:pPr>
          <a:r>
            <a:rPr lang="fr-FR" sz="4000" dirty="0"/>
            <a:t>Fixe</a:t>
          </a:r>
          <a:endParaRPr lang="fr-FR" sz="5800" dirty="0"/>
        </a:p>
      </dgm:t>
    </dgm:pt>
    <dgm:pt modelId="{660313D0-8C3C-A941-A03E-A1F7F9035F0A}" type="parTrans" cxnId="{AF69231D-860E-8747-8131-AD093CCE8AF4}">
      <dgm:prSet/>
      <dgm:spPr/>
      <dgm:t>
        <a:bodyPr/>
        <a:lstStyle/>
        <a:p>
          <a:endParaRPr lang="fr-FR"/>
        </a:p>
      </dgm:t>
    </dgm:pt>
    <dgm:pt modelId="{EDE797EF-8D22-7C40-8849-C88183BE8202}" type="sibTrans" cxnId="{AF69231D-860E-8747-8131-AD093CCE8AF4}">
      <dgm:prSet/>
      <dgm:spPr/>
      <dgm:t>
        <a:bodyPr/>
        <a:lstStyle/>
        <a:p>
          <a:endParaRPr lang="fr-FR"/>
        </a:p>
      </dgm:t>
    </dgm:pt>
    <dgm:pt modelId="{B2D15773-FDD3-6845-A83A-E616695BA714}" type="pres">
      <dgm:prSet presAssocID="{F261656C-027C-2D4B-BDA2-653CD9D49497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546DC40-6B59-9149-80ED-F77A1475DABB}" type="pres">
      <dgm:prSet presAssocID="{E4E2D03A-0408-3D4C-B7CD-9C304A961C0A}" presName="linNode" presStyleCnt="0"/>
      <dgm:spPr/>
    </dgm:pt>
    <dgm:pt modelId="{0D898776-F9B6-FC4B-A194-540E17B4C764}" type="pres">
      <dgm:prSet presAssocID="{E4E2D03A-0408-3D4C-B7CD-9C304A961C0A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650BEE-AACD-EB4F-8DAF-069E4312DED6}" type="pres">
      <dgm:prSet presAssocID="{E4E2D03A-0408-3D4C-B7CD-9C304A961C0A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CD3344-15BA-9744-865A-FE75413A0A22}" type="pres">
      <dgm:prSet presAssocID="{2EE0AE20-EAE6-6C41-A2A2-406A09EF9594}" presName="spacing" presStyleCnt="0"/>
      <dgm:spPr/>
    </dgm:pt>
    <dgm:pt modelId="{CF25CF2C-E09B-0A4F-9E5B-EC85F20B1512}" type="pres">
      <dgm:prSet presAssocID="{20B4E2EB-3941-1748-8FCD-AC47599FF370}" presName="linNode" presStyleCnt="0"/>
      <dgm:spPr/>
    </dgm:pt>
    <dgm:pt modelId="{3B4DEB82-B966-8E49-B525-63C569F292EA}" type="pres">
      <dgm:prSet presAssocID="{20B4E2EB-3941-1748-8FCD-AC47599FF370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21699F-2A31-8C43-9C12-0F03D8AF1040}" type="pres">
      <dgm:prSet presAssocID="{20B4E2EB-3941-1748-8FCD-AC47599FF370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63CCA4F-45DF-7842-89CD-8FA76818C0C7}" type="presOf" srcId="{E4E2D03A-0408-3D4C-B7CD-9C304A961C0A}" destId="{0D898776-F9B6-FC4B-A194-540E17B4C764}" srcOrd="0" destOrd="0" presId="urn:microsoft.com/office/officeart/2005/8/layout/vList6"/>
    <dgm:cxn modelId="{A5CBA9FA-B4B4-3E46-8D40-60AF7DAC4444}" type="presOf" srcId="{20B4E2EB-3941-1748-8FCD-AC47599FF370}" destId="{3B4DEB82-B966-8E49-B525-63C569F292EA}" srcOrd="0" destOrd="0" presId="urn:microsoft.com/office/officeart/2005/8/layout/vList6"/>
    <dgm:cxn modelId="{C7C9C06B-CCCE-CC46-A939-80EF4466D42E}" srcId="{E4E2D03A-0408-3D4C-B7CD-9C304A961C0A}" destId="{65DEE180-8D25-0340-85DD-FCA4EFDC96C1}" srcOrd="0" destOrd="0" parTransId="{40C898E3-6157-CF45-A7C1-BC8B1842B329}" sibTransId="{040B8111-16BE-254A-9E8B-6725978F27BD}"/>
    <dgm:cxn modelId="{AF69231D-860E-8747-8131-AD093CCE8AF4}" srcId="{20B4E2EB-3941-1748-8FCD-AC47599FF370}" destId="{B5103BFD-28F8-FC4C-92F4-57F427EB0C16}" srcOrd="0" destOrd="0" parTransId="{660313D0-8C3C-A941-A03E-A1F7F9035F0A}" sibTransId="{EDE797EF-8D22-7C40-8849-C88183BE8202}"/>
    <dgm:cxn modelId="{49AE6364-BD33-E54F-B38A-C7B02F80A58E}" type="presOf" srcId="{65DEE180-8D25-0340-85DD-FCA4EFDC96C1}" destId="{B3650BEE-AACD-EB4F-8DAF-069E4312DED6}" srcOrd="0" destOrd="0" presId="urn:microsoft.com/office/officeart/2005/8/layout/vList6"/>
    <dgm:cxn modelId="{1681D1EC-0792-E94C-86F6-F03DB3C32B9B}" srcId="{F261656C-027C-2D4B-BDA2-653CD9D49497}" destId="{20B4E2EB-3941-1748-8FCD-AC47599FF370}" srcOrd="1" destOrd="0" parTransId="{B118D2AA-B850-3948-A1E7-69DD359AB9AB}" sibTransId="{B75F84A5-5339-994B-932C-18C802CB5044}"/>
    <dgm:cxn modelId="{82AE69F0-6F31-9444-B67A-034D36DAB822}" type="presOf" srcId="{B5103BFD-28F8-FC4C-92F4-57F427EB0C16}" destId="{E121699F-2A31-8C43-9C12-0F03D8AF1040}" srcOrd="0" destOrd="0" presId="urn:microsoft.com/office/officeart/2005/8/layout/vList6"/>
    <dgm:cxn modelId="{1318038D-0372-9049-B918-D883054FB3C8}" srcId="{F261656C-027C-2D4B-BDA2-653CD9D49497}" destId="{E4E2D03A-0408-3D4C-B7CD-9C304A961C0A}" srcOrd="0" destOrd="0" parTransId="{0C1B00D0-0F55-9648-9ADD-5546454C869E}" sibTransId="{2EE0AE20-EAE6-6C41-A2A2-406A09EF9594}"/>
    <dgm:cxn modelId="{17019935-5748-1D4D-9EA3-5EEA074338C8}" type="presOf" srcId="{F261656C-027C-2D4B-BDA2-653CD9D49497}" destId="{B2D15773-FDD3-6845-A83A-E616695BA714}" srcOrd="0" destOrd="0" presId="urn:microsoft.com/office/officeart/2005/8/layout/vList6"/>
    <dgm:cxn modelId="{4AA6FABF-D076-3D45-A808-0FD38E11BC26}" type="presParOf" srcId="{B2D15773-FDD3-6845-A83A-E616695BA714}" destId="{C546DC40-6B59-9149-80ED-F77A1475DABB}" srcOrd="0" destOrd="0" presId="urn:microsoft.com/office/officeart/2005/8/layout/vList6"/>
    <dgm:cxn modelId="{CB5D4303-A753-1C41-834C-529A8749CE86}" type="presParOf" srcId="{C546DC40-6B59-9149-80ED-F77A1475DABB}" destId="{0D898776-F9B6-FC4B-A194-540E17B4C764}" srcOrd="0" destOrd="0" presId="urn:microsoft.com/office/officeart/2005/8/layout/vList6"/>
    <dgm:cxn modelId="{0A612F91-9CE5-E248-971F-71A63BCCFB7B}" type="presParOf" srcId="{C546DC40-6B59-9149-80ED-F77A1475DABB}" destId="{B3650BEE-AACD-EB4F-8DAF-069E4312DED6}" srcOrd="1" destOrd="0" presId="urn:microsoft.com/office/officeart/2005/8/layout/vList6"/>
    <dgm:cxn modelId="{6E148C68-E539-A14F-A2B6-DBEEBDB4BF75}" type="presParOf" srcId="{B2D15773-FDD3-6845-A83A-E616695BA714}" destId="{C5CD3344-15BA-9744-865A-FE75413A0A22}" srcOrd="1" destOrd="0" presId="urn:microsoft.com/office/officeart/2005/8/layout/vList6"/>
    <dgm:cxn modelId="{AF225E92-83DB-AB4F-979A-7411CA0BCA0F}" type="presParOf" srcId="{B2D15773-FDD3-6845-A83A-E616695BA714}" destId="{CF25CF2C-E09B-0A4F-9E5B-EC85F20B1512}" srcOrd="2" destOrd="0" presId="urn:microsoft.com/office/officeart/2005/8/layout/vList6"/>
    <dgm:cxn modelId="{B4F9E432-F468-5E4A-9A51-B0E752E9940B}" type="presParOf" srcId="{CF25CF2C-E09B-0A4F-9E5B-EC85F20B1512}" destId="{3B4DEB82-B966-8E49-B525-63C569F292EA}" srcOrd="0" destOrd="0" presId="urn:microsoft.com/office/officeart/2005/8/layout/vList6"/>
    <dgm:cxn modelId="{90B01916-E987-DE45-B9C0-C23D2CCCB5E1}" type="presParOf" srcId="{CF25CF2C-E09B-0A4F-9E5B-EC85F20B1512}" destId="{E121699F-2A31-8C43-9C12-0F03D8AF1040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8BA7D27-1970-7848-AA74-F90F04CE1A83}" type="doc">
      <dgm:prSet loTypeId="urn:microsoft.com/office/officeart/2005/8/layout/cycle5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2229EA0-74B0-B149-AEDE-93F07F24144E}">
      <dgm:prSet phldrT="[Texte]"/>
      <dgm:spPr/>
      <dgm:t>
        <a:bodyPr/>
        <a:lstStyle/>
        <a:p>
          <a:r>
            <a:rPr lang="fr-FR" dirty="0"/>
            <a:t>Rémunérations des stagiaires en formation pro.</a:t>
          </a:r>
        </a:p>
      </dgm:t>
    </dgm:pt>
    <dgm:pt modelId="{60C57953-D193-F24C-8387-B59E5D76F3EB}" type="parTrans" cxnId="{9F45DBD3-E075-4F41-B225-4ED3AF992027}">
      <dgm:prSet/>
      <dgm:spPr/>
      <dgm:t>
        <a:bodyPr/>
        <a:lstStyle/>
        <a:p>
          <a:endParaRPr lang="fr-FR"/>
        </a:p>
      </dgm:t>
    </dgm:pt>
    <dgm:pt modelId="{7110A566-67A9-D446-A221-BB95BD42B577}" type="sibTrans" cxnId="{9F45DBD3-E075-4F41-B225-4ED3AF992027}">
      <dgm:prSet/>
      <dgm:spPr/>
      <dgm:t>
        <a:bodyPr/>
        <a:lstStyle/>
        <a:p>
          <a:endParaRPr lang="fr-FR"/>
        </a:p>
      </dgm:t>
    </dgm:pt>
    <dgm:pt modelId="{F874B75A-93A6-7D4C-A50B-AFD993EBAC40}">
      <dgm:prSet phldrT="[Texte]"/>
      <dgm:spPr/>
      <dgm:t>
        <a:bodyPr/>
        <a:lstStyle/>
        <a:p>
          <a:r>
            <a:rPr lang="fr-FR" dirty="0"/>
            <a:t>Gratifications allouées aux stagiaires</a:t>
          </a:r>
        </a:p>
      </dgm:t>
    </dgm:pt>
    <dgm:pt modelId="{6189F006-C851-354C-85FF-BC04887CF9CF}" type="parTrans" cxnId="{15D32AB6-5782-4D45-B521-ED8DBD24FAD7}">
      <dgm:prSet/>
      <dgm:spPr/>
      <dgm:t>
        <a:bodyPr/>
        <a:lstStyle/>
        <a:p>
          <a:endParaRPr lang="fr-FR"/>
        </a:p>
      </dgm:t>
    </dgm:pt>
    <dgm:pt modelId="{42A69FA8-5322-0D46-B661-F978A3FB8FBE}" type="sibTrans" cxnId="{15D32AB6-5782-4D45-B521-ED8DBD24FAD7}">
      <dgm:prSet/>
      <dgm:spPr/>
      <dgm:t>
        <a:bodyPr/>
        <a:lstStyle/>
        <a:p>
          <a:endParaRPr lang="fr-FR"/>
        </a:p>
      </dgm:t>
    </dgm:pt>
    <dgm:pt modelId="{8D71B4C8-5B41-E24A-8BC4-1915CC6B6FD4}">
      <dgm:prSet phldrT="[Texte]"/>
      <dgm:spPr/>
      <dgm:t>
        <a:bodyPr/>
        <a:lstStyle/>
        <a:p>
          <a:r>
            <a:rPr lang="fr-FR" dirty="0"/>
            <a:t>Avantages en nature</a:t>
          </a:r>
        </a:p>
      </dgm:t>
    </dgm:pt>
    <dgm:pt modelId="{35716428-347C-5B47-BB8A-99E7F024C33F}" type="parTrans" cxnId="{AA1E763D-E9D4-BE40-986A-C6E8C43D4E0B}">
      <dgm:prSet/>
      <dgm:spPr/>
      <dgm:t>
        <a:bodyPr/>
        <a:lstStyle/>
        <a:p>
          <a:endParaRPr lang="fr-FR"/>
        </a:p>
      </dgm:t>
    </dgm:pt>
    <dgm:pt modelId="{C6F18D6A-E65D-6442-B692-5C3F9F3C4291}" type="sibTrans" cxnId="{AA1E763D-E9D4-BE40-986A-C6E8C43D4E0B}">
      <dgm:prSet/>
      <dgm:spPr/>
      <dgm:t>
        <a:bodyPr/>
        <a:lstStyle/>
        <a:p>
          <a:endParaRPr lang="fr-FR"/>
        </a:p>
      </dgm:t>
    </dgm:pt>
    <dgm:pt modelId="{4B7F5705-3129-9641-BD7F-84DB672A6349}">
      <dgm:prSet phldrT="[Texte]"/>
      <dgm:spPr/>
      <dgm:t>
        <a:bodyPr/>
        <a:lstStyle/>
        <a:p>
          <a:r>
            <a:rPr lang="fr-FR" dirty="0"/>
            <a:t>Indemnités relatives au volontariat</a:t>
          </a:r>
        </a:p>
      </dgm:t>
    </dgm:pt>
    <dgm:pt modelId="{237267A8-3027-C44E-BE90-22C1BFE29132}" type="parTrans" cxnId="{6F08F1FA-7987-754F-BA15-65CAB13AD7D8}">
      <dgm:prSet/>
      <dgm:spPr/>
      <dgm:t>
        <a:bodyPr/>
        <a:lstStyle/>
        <a:p>
          <a:endParaRPr lang="fr-FR"/>
        </a:p>
      </dgm:t>
    </dgm:pt>
    <dgm:pt modelId="{54BAB817-3C62-DD44-98F2-A1732280B8FC}" type="sibTrans" cxnId="{6F08F1FA-7987-754F-BA15-65CAB13AD7D8}">
      <dgm:prSet/>
      <dgm:spPr/>
      <dgm:t>
        <a:bodyPr/>
        <a:lstStyle/>
        <a:p>
          <a:endParaRPr lang="fr-FR"/>
        </a:p>
      </dgm:t>
    </dgm:pt>
    <dgm:pt modelId="{A3D1E816-B975-5047-847E-017C2BBE7C8F}" type="pres">
      <dgm:prSet presAssocID="{E8BA7D27-1970-7848-AA74-F90F04CE1A8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995568A-5513-7843-A067-30C508F32E4E}" type="pres">
      <dgm:prSet presAssocID="{82229EA0-74B0-B149-AEDE-93F07F24144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96D89B-8DCF-7143-A709-AD6970AC57C3}" type="pres">
      <dgm:prSet presAssocID="{82229EA0-74B0-B149-AEDE-93F07F24144E}" presName="spNode" presStyleCnt="0"/>
      <dgm:spPr/>
    </dgm:pt>
    <dgm:pt modelId="{EF6079F6-1CE0-D34D-9027-A2EB1EA432EC}" type="pres">
      <dgm:prSet presAssocID="{7110A566-67A9-D446-A221-BB95BD42B577}" presName="sibTrans" presStyleLbl="sibTrans1D1" presStyleIdx="0" presStyleCnt="4"/>
      <dgm:spPr/>
      <dgm:t>
        <a:bodyPr/>
        <a:lstStyle/>
        <a:p>
          <a:endParaRPr lang="en-US"/>
        </a:p>
      </dgm:t>
    </dgm:pt>
    <dgm:pt modelId="{F9829279-090E-1C44-86ED-2A8748D4C150}" type="pres">
      <dgm:prSet presAssocID="{F874B75A-93A6-7D4C-A50B-AFD993EBAC4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867485-3AA2-424C-B39F-3C6885DA59F2}" type="pres">
      <dgm:prSet presAssocID="{F874B75A-93A6-7D4C-A50B-AFD993EBAC40}" presName="spNode" presStyleCnt="0"/>
      <dgm:spPr/>
    </dgm:pt>
    <dgm:pt modelId="{FB21C69E-F25C-9644-A696-FE110891FF7B}" type="pres">
      <dgm:prSet presAssocID="{42A69FA8-5322-0D46-B661-F978A3FB8FBE}" presName="sibTrans" presStyleLbl="sibTrans1D1" presStyleIdx="1" presStyleCnt="4"/>
      <dgm:spPr/>
      <dgm:t>
        <a:bodyPr/>
        <a:lstStyle/>
        <a:p>
          <a:endParaRPr lang="en-US"/>
        </a:p>
      </dgm:t>
    </dgm:pt>
    <dgm:pt modelId="{E1A824B2-C169-AE46-9DA3-FD20B856CC7D}" type="pres">
      <dgm:prSet presAssocID="{8D71B4C8-5B41-E24A-8BC4-1915CC6B6FD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E01305-C672-F040-98CF-DB5BBA2679FD}" type="pres">
      <dgm:prSet presAssocID="{8D71B4C8-5B41-E24A-8BC4-1915CC6B6FD4}" presName="spNode" presStyleCnt="0"/>
      <dgm:spPr/>
    </dgm:pt>
    <dgm:pt modelId="{C6AE7606-B082-314A-A9B4-9EDC33EB319D}" type="pres">
      <dgm:prSet presAssocID="{C6F18D6A-E65D-6442-B692-5C3F9F3C4291}" presName="sibTrans" presStyleLbl="sibTrans1D1" presStyleIdx="2" presStyleCnt="4"/>
      <dgm:spPr/>
      <dgm:t>
        <a:bodyPr/>
        <a:lstStyle/>
        <a:p>
          <a:endParaRPr lang="en-US"/>
        </a:p>
      </dgm:t>
    </dgm:pt>
    <dgm:pt modelId="{63AFC8B4-6288-1B4F-B257-C1B2862D1FA3}" type="pres">
      <dgm:prSet presAssocID="{4B7F5705-3129-9641-BD7F-84DB672A634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73A578-A078-744A-9471-B6C95E9E8CA2}" type="pres">
      <dgm:prSet presAssocID="{4B7F5705-3129-9641-BD7F-84DB672A6349}" presName="spNode" presStyleCnt="0"/>
      <dgm:spPr/>
    </dgm:pt>
    <dgm:pt modelId="{755F196C-EAE1-924B-826E-B7120C0CB052}" type="pres">
      <dgm:prSet presAssocID="{54BAB817-3C62-DD44-98F2-A1732280B8FC}" presName="sibTrans" presStyleLbl="sibTrans1D1" presStyleIdx="3" presStyleCnt="4"/>
      <dgm:spPr/>
      <dgm:t>
        <a:bodyPr/>
        <a:lstStyle/>
        <a:p>
          <a:endParaRPr lang="en-US"/>
        </a:p>
      </dgm:t>
    </dgm:pt>
  </dgm:ptLst>
  <dgm:cxnLst>
    <dgm:cxn modelId="{15D32AB6-5782-4D45-B521-ED8DBD24FAD7}" srcId="{E8BA7D27-1970-7848-AA74-F90F04CE1A83}" destId="{F874B75A-93A6-7D4C-A50B-AFD993EBAC40}" srcOrd="1" destOrd="0" parTransId="{6189F006-C851-354C-85FF-BC04887CF9CF}" sibTransId="{42A69FA8-5322-0D46-B661-F978A3FB8FBE}"/>
    <dgm:cxn modelId="{EBA18930-CBAC-0547-BEF8-FBB2C300166E}" type="presOf" srcId="{C6F18D6A-E65D-6442-B692-5C3F9F3C4291}" destId="{C6AE7606-B082-314A-A9B4-9EDC33EB319D}" srcOrd="0" destOrd="0" presId="urn:microsoft.com/office/officeart/2005/8/layout/cycle5"/>
    <dgm:cxn modelId="{AA1E763D-E9D4-BE40-986A-C6E8C43D4E0B}" srcId="{E8BA7D27-1970-7848-AA74-F90F04CE1A83}" destId="{8D71B4C8-5B41-E24A-8BC4-1915CC6B6FD4}" srcOrd="2" destOrd="0" parTransId="{35716428-347C-5B47-BB8A-99E7F024C33F}" sibTransId="{C6F18D6A-E65D-6442-B692-5C3F9F3C4291}"/>
    <dgm:cxn modelId="{0EEBB337-3B76-2B4C-99F0-5550B95B2939}" type="presOf" srcId="{8D71B4C8-5B41-E24A-8BC4-1915CC6B6FD4}" destId="{E1A824B2-C169-AE46-9DA3-FD20B856CC7D}" srcOrd="0" destOrd="0" presId="urn:microsoft.com/office/officeart/2005/8/layout/cycle5"/>
    <dgm:cxn modelId="{E0A35523-E1CB-5240-B11D-E257662D7333}" type="presOf" srcId="{82229EA0-74B0-B149-AEDE-93F07F24144E}" destId="{4995568A-5513-7843-A067-30C508F32E4E}" srcOrd="0" destOrd="0" presId="urn:microsoft.com/office/officeart/2005/8/layout/cycle5"/>
    <dgm:cxn modelId="{1664A989-9467-E445-AC47-EB7A79F78B55}" type="presOf" srcId="{54BAB817-3C62-DD44-98F2-A1732280B8FC}" destId="{755F196C-EAE1-924B-826E-B7120C0CB052}" srcOrd="0" destOrd="0" presId="urn:microsoft.com/office/officeart/2005/8/layout/cycle5"/>
    <dgm:cxn modelId="{9F45DBD3-E075-4F41-B225-4ED3AF992027}" srcId="{E8BA7D27-1970-7848-AA74-F90F04CE1A83}" destId="{82229EA0-74B0-B149-AEDE-93F07F24144E}" srcOrd="0" destOrd="0" parTransId="{60C57953-D193-F24C-8387-B59E5D76F3EB}" sibTransId="{7110A566-67A9-D446-A221-BB95BD42B577}"/>
    <dgm:cxn modelId="{248F8EEF-EF53-914A-82ED-3CF00AD023BE}" type="presOf" srcId="{F874B75A-93A6-7D4C-A50B-AFD993EBAC40}" destId="{F9829279-090E-1C44-86ED-2A8748D4C150}" srcOrd="0" destOrd="0" presId="urn:microsoft.com/office/officeart/2005/8/layout/cycle5"/>
    <dgm:cxn modelId="{6F08F1FA-7987-754F-BA15-65CAB13AD7D8}" srcId="{E8BA7D27-1970-7848-AA74-F90F04CE1A83}" destId="{4B7F5705-3129-9641-BD7F-84DB672A6349}" srcOrd="3" destOrd="0" parTransId="{237267A8-3027-C44E-BE90-22C1BFE29132}" sibTransId="{54BAB817-3C62-DD44-98F2-A1732280B8FC}"/>
    <dgm:cxn modelId="{89069194-BD02-2247-B068-282E4D71B048}" type="presOf" srcId="{E8BA7D27-1970-7848-AA74-F90F04CE1A83}" destId="{A3D1E816-B975-5047-847E-017C2BBE7C8F}" srcOrd="0" destOrd="0" presId="urn:microsoft.com/office/officeart/2005/8/layout/cycle5"/>
    <dgm:cxn modelId="{1F07694F-9ADE-0344-BDA0-323EECA2AA0B}" type="presOf" srcId="{4B7F5705-3129-9641-BD7F-84DB672A6349}" destId="{63AFC8B4-6288-1B4F-B257-C1B2862D1FA3}" srcOrd="0" destOrd="0" presId="urn:microsoft.com/office/officeart/2005/8/layout/cycle5"/>
    <dgm:cxn modelId="{E9B7AA2F-2F71-8443-98CB-8C517AD1F836}" type="presOf" srcId="{42A69FA8-5322-0D46-B661-F978A3FB8FBE}" destId="{FB21C69E-F25C-9644-A696-FE110891FF7B}" srcOrd="0" destOrd="0" presId="urn:microsoft.com/office/officeart/2005/8/layout/cycle5"/>
    <dgm:cxn modelId="{80799467-46E1-A849-A13C-DBD7CFEB830F}" type="presOf" srcId="{7110A566-67A9-D446-A221-BB95BD42B577}" destId="{EF6079F6-1CE0-D34D-9027-A2EB1EA432EC}" srcOrd="0" destOrd="0" presId="urn:microsoft.com/office/officeart/2005/8/layout/cycle5"/>
    <dgm:cxn modelId="{90465A6C-6DBA-5A4C-BE17-F3C0785ADCC2}" type="presParOf" srcId="{A3D1E816-B975-5047-847E-017C2BBE7C8F}" destId="{4995568A-5513-7843-A067-30C508F32E4E}" srcOrd="0" destOrd="0" presId="urn:microsoft.com/office/officeart/2005/8/layout/cycle5"/>
    <dgm:cxn modelId="{CC8F6BCD-B68D-2C4E-9078-D0563185DBFA}" type="presParOf" srcId="{A3D1E816-B975-5047-847E-017C2BBE7C8F}" destId="{7B96D89B-8DCF-7143-A709-AD6970AC57C3}" srcOrd="1" destOrd="0" presId="urn:microsoft.com/office/officeart/2005/8/layout/cycle5"/>
    <dgm:cxn modelId="{4004DB06-363B-934C-AAF1-3D2D2B344B54}" type="presParOf" srcId="{A3D1E816-B975-5047-847E-017C2BBE7C8F}" destId="{EF6079F6-1CE0-D34D-9027-A2EB1EA432EC}" srcOrd="2" destOrd="0" presId="urn:microsoft.com/office/officeart/2005/8/layout/cycle5"/>
    <dgm:cxn modelId="{C089F381-F45B-BE4A-98F8-64E3844837F7}" type="presParOf" srcId="{A3D1E816-B975-5047-847E-017C2BBE7C8F}" destId="{F9829279-090E-1C44-86ED-2A8748D4C150}" srcOrd="3" destOrd="0" presId="urn:microsoft.com/office/officeart/2005/8/layout/cycle5"/>
    <dgm:cxn modelId="{CB91DD58-21E3-7243-99D4-1B85B5B96288}" type="presParOf" srcId="{A3D1E816-B975-5047-847E-017C2BBE7C8F}" destId="{5E867485-3AA2-424C-B39F-3C6885DA59F2}" srcOrd="4" destOrd="0" presId="urn:microsoft.com/office/officeart/2005/8/layout/cycle5"/>
    <dgm:cxn modelId="{54DF3F4C-B30C-3D49-B0D9-065E54F89942}" type="presParOf" srcId="{A3D1E816-B975-5047-847E-017C2BBE7C8F}" destId="{FB21C69E-F25C-9644-A696-FE110891FF7B}" srcOrd="5" destOrd="0" presId="urn:microsoft.com/office/officeart/2005/8/layout/cycle5"/>
    <dgm:cxn modelId="{1096DF34-47EF-D64F-A24F-635671C51D55}" type="presParOf" srcId="{A3D1E816-B975-5047-847E-017C2BBE7C8F}" destId="{E1A824B2-C169-AE46-9DA3-FD20B856CC7D}" srcOrd="6" destOrd="0" presId="urn:microsoft.com/office/officeart/2005/8/layout/cycle5"/>
    <dgm:cxn modelId="{F44F49A2-E584-3C45-82CD-002543A47845}" type="presParOf" srcId="{A3D1E816-B975-5047-847E-017C2BBE7C8F}" destId="{7FE01305-C672-F040-98CF-DB5BBA2679FD}" srcOrd="7" destOrd="0" presId="urn:microsoft.com/office/officeart/2005/8/layout/cycle5"/>
    <dgm:cxn modelId="{3B3878C5-D3CA-AF4E-82FD-0027F228325D}" type="presParOf" srcId="{A3D1E816-B975-5047-847E-017C2BBE7C8F}" destId="{C6AE7606-B082-314A-A9B4-9EDC33EB319D}" srcOrd="8" destOrd="0" presId="urn:microsoft.com/office/officeart/2005/8/layout/cycle5"/>
    <dgm:cxn modelId="{7346612E-B859-3447-879F-61FEDE489DE2}" type="presParOf" srcId="{A3D1E816-B975-5047-847E-017C2BBE7C8F}" destId="{63AFC8B4-6288-1B4F-B257-C1B2862D1FA3}" srcOrd="9" destOrd="0" presId="urn:microsoft.com/office/officeart/2005/8/layout/cycle5"/>
    <dgm:cxn modelId="{4824880B-6E2E-4044-A90F-2CBFC8187B48}" type="presParOf" srcId="{A3D1E816-B975-5047-847E-017C2BBE7C8F}" destId="{5D73A578-A078-744A-9471-B6C95E9E8CA2}" srcOrd="10" destOrd="0" presId="urn:microsoft.com/office/officeart/2005/8/layout/cycle5"/>
    <dgm:cxn modelId="{C60CA96D-BF37-3147-A08E-4D6D48CB3DE7}" type="presParOf" srcId="{A3D1E816-B975-5047-847E-017C2BBE7C8F}" destId="{755F196C-EAE1-924B-826E-B7120C0CB052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34EA59-8840-4747-97A8-16446E14B989}">
      <dsp:nvSpPr>
        <dsp:cNvPr id="0" name=""/>
        <dsp:cNvSpPr/>
      </dsp:nvSpPr>
      <dsp:spPr>
        <a:xfrm>
          <a:off x="5564728" y="988"/>
          <a:ext cx="1458819" cy="14588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/>
            <a:t>Revenus</a:t>
          </a:r>
          <a:r>
            <a:rPr lang="fr-FR" sz="1400" kern="1200" dirty="0"/>
            <a:t> d’activité</a:t>
          </a:r>
        </a:p>
      </dsp:txBody>
      <dsp:txXfrm>
        <a:off x="5778367" y="214627"/>
        <a:ext cx="1031541" cy="1031541"/>
      </dsp:txXfrm>
    </dsp:sp>
    <dsp:sp modelId="{CE4A4220-4F61-6140-A494-D41697905AE1}">
      <dsp:nvSpPr>
        <dsp:cNvPr id="0" name=""/>
        <dsp:cNvSpPr/>
      </dsp:nvSpPr>
      <dsp:spPr>
        <a:xfrm rot="1991585">
          <a:off x="7028114" y="1116495"/>
          <a:ext cx="464985" cy="492351"/>
        </a:xfrm>
        <a:prstGeom prst="rightArrow">
          <a:avLst>
            <a:gd name="adj1" fmla="val 60000"/>
            <a:gd name="adj2" fmla="val 5000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100" kern="1200"/>
        </a:p>
      </dsp:txBody>
      <dsp:txXfrm>
        <a:off x="7039495" y="1176781"/>
        <a:ext cx="325490" cy="295411"/>
      </dsp:txXfrm>
    </dsp:sp>
    <dsp:sp modelId="{484BC9FD-5699-794C-914E-2FCE68FB5E03}">
      <dsp:nvSpPr>
        <dsp:cNvPr id="0" name=""/>
        <dsp:cNvSpPr/>
      </dsp:nvSpPr>
      <dsp:spPr>
        <a:xfrm>
          <a:off x="7508034" y="1234270"/>
          <a:ext cx="1628290" cy="16457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/>
            <a:t>Revenus de remplacement</a:t>
          </a:r>
        </a:p>
      </dsp:txBody>
      <dsp:txXfrm>
        <a:off x="7746492" y="1475289"/>
        <a:ext cx="1151374" cy="1163744"/>
      </dsp:txXfrm>
    </dsp:sp>
    <dsp:sp modelId="{48BF2ECB-FD3D-534E-B327-98B9356CB7BB}">
      <dsp:nvSpPr>
        <dsp:cNvPr id="0" name=""/>
        <dsp:cNvSpPr/>
      </dsp:nvSpPr>
      <dsp:spPr>
        <a:xfrm rot="6873794">
          <a:off x="7656411" y="2864619"/>
          <a:ext cx="368390" cy="492351"/>
        </a:xfrm>
        <a:prstGeom prst="rightArrow">
          <a:avLst>
            <a:gd name="adj1" fmla="val 60000"/>
            <a:gd name="adj2" fmla="val 5000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100" kern="1200"/>
        </a:p>
      </dsp:txBody>
      <dsp:txXfrm rot="10800000">
        <a:off x="7734640" y="2912831"/>
        <a:ext cx="257873" cy="295411"/>
      </dsp:txXfrm>
    </dsp:sp>
    <dsp:sp modelId="{2F3582A6-7B8D-BE4D-BEE2-034E0FDFD9B7}">
      <dsp:nvSpPr>
        <dsp:cNvPr id="0" name=""/>
        <dsp:cNvSpPr/>
      </dsp:nvSpPr>
      <dsp:spPr>
        <a:xfrm>
          <a:off x="6659178" y="3370355"/>
          <a:ext cx="1458819" cy="14588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/>
            <a:t>Revenus de patrimoine</a:t>
          </a:r>
        </a:p>
      </dsp:txBody>
      <dsp:txXfrm>
        <a:off x="6872817" y="3583994"/>
        <a:ext cx="1031541" cy="1031541"/>
      </dsp:txXfrm>
    </dsp:sp>
    <dsp:sp modelId="{53EB9149-CFE9-F04F-B641-1AD3CF699763}">
      <dsp:nvSpPr>
        <dsp:cNvPr id="0" name=""/>
        <dsp:cNvSpPr/>
      </dsp:nvSpPr>
      <dsp:spPr>
        <a:xfrm rot="10801553">
          <a:off x="6111616" y="3853099"/>
          <a:ext cx="386943" cy="492351"/>
        </a:xfrm>
        <a:prstGeom prst="rightArrow">
          <a:avLst>
            <a:gd name="adj1" fmla="val 60000"/>
            <a:gd name="adj2" fmla="val 5000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100" kern="1200"/>
        </a:p>
      </dsp:txBody>
      <dsp:txXfrm rot="10800000">
        <a:off x="6227699" y="3951595"/>
        <a:ext cx="270860" cy="295411"/>
      </dsp:txXfrm>
    </dsp:sp>
    <dsp:sp modelId="{BB049F0C-A2C1-8E47-B271-C4249BD15B16}">
      <dsp:nvSpPr>
        <dsp:cNvPr id="0" name=""/>
        <dsp:cNvSpPr/>
      </dsp:nvSpPr>
      <dsp:spPr>
        <a:xfrm>
          <a:off x="4470276" y="3369366"/>
          <a:ext cx="1458819" cy="14588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/>
            <a:t>Revenus de placement</a:t>
          </a:r>
        </a:p>
      </dsp:txBody>
      <dsp:txXfrm>
        <a:off x="4683915" y="3583005"/>
        <a:ext cx="1031541" cy="1031541"/>
      </dsp:txXfrm>
    </dsp:sp>
    <dsp:sp modelId="{F54C3C46-00E7-A94D-B318-D97D610327E8}">
      <dsp:nvSpPr>
        <dsp:cNvPr id="0" name=""/>
        <dsp:cNvSpPr/>
      </dsp:nvSpPr>
      <dsp:spPr>
        <a:xfrm rot="15120000">
          <a:off x="4671393" y="2822129"/>
          <a:ext cx="386944" cy="492351"/>
        </a:xfrm>
        <a:prstGeom prst="rightArrow">
          <a:avLst>
            <a:gd name="adj1" fmla="val 60000"/>
            <a:gd name="adj2" fmla="val 5000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100" kern="1200"/>
        </a:p>
      </dsp:txBody>
      <dsp:txXfrm rot="10800000">
        <a:off x="4747370" y="2975800"/>
        <a:ext cx="270861" cy="295411"/>
      </dsp:txXfrm>
    </dsp:sp>
    <dsp:sp modelId="{6C702D36-FC05-6842-9C0C-A134D1589327}">
      <dsp:nvSpPr>
        <dsp:cNvPr id="0" name=""/>
        <dsp:cNvSpPr/>
      </dsp:nvSpPr>
      <dsp:spPr>
        <a:xfrm>
          <a:off x="3793867" y="1287594"/>
          <a:ext cx="1458819" cy="14588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/>
            <a:t>Sommes engagées ou redistribuées par les jeux</a:t>
          </a:r>
        </a:p>
      </dsp:txBody>
      <dsp:txXfrm>
        <a:off x="4007506" y="1501233"/>
        <a:ext cx="1031541" cy="1031541"/>
      </dsp:txXfrm>
    </dsp:sp>
    <dsp:sp modelId="{AFD897E8-9991-1F40-AD1E-5D5D88F6ADCE}">
      <dsp:nvSpPr>
        <dsp:cNvPr id="0" name=""/>
        <dsp:cNvSpPr/>
      </dsp:nvSpPr>
      <dsp:spPr>
        <a:xfrm rot="19440000">
          <a:off x="5206375" y="1133962"/>
          <a:ext cx="386944" cy="492351"/>
        </a:xfrm>
        <a:prstGeom prst="rightArrow">
          <a:avLst>
            <a:gd name="adj1" fmla="val 60000"/>
            <a:gd name="adj2" fmla="val 5000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100" kern="1200"/>
        </a:p>
      </dsp:txBody>
      <dsp:txXfrm>
        <a:off x="5217460" y="1266548"/>
        <a:ext cx="270861" cy="2954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650BEE-AACD-EB4F-8DAF-069E4312DED6}">
      <dsp:nvSpPr>
        <dsp:cNvPr id="0" name=""/>
        <dsp:cNvSpPr/>
      </dsp:nvSpPr>
      <dsp:spPr>
        <a:xfrm>
          <a:off x="2878454" y="303"/>
          <a:ext cx="4317682" cy="118428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285750" lvl="1" indent="-285750" algn="ctr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Char char="••"/>
          </a:pPr>
          <a:r>
            <a:rPr lang="fr-FR" sz="4000" kern="1200" dirty="0"/>
            <a:t>Variable</a:t>
          </a:r>
          <a:endParaRPr lang="fr-FR" sz="5500" kern="1200" dirty="0"/>
        </a:p>
      </dsp:txBody>
      <dsp:txXfrm>
        <a:off x="2878454" y="148339"/>
        <a:ext cx="3873574" cy="888216"/>
      </dsp:txXfrm>
    </dsp:sp>
    <dsp:sp modelId="{0D898776-F9B6-FC4B-A194-540E17B4C764}">
      <dsp:nvSpPr>
        <dsp:cNvPr id="0" name=""/>
        <dsp:cNvSpPr/>
      </dsp:nvSpPr>
      <dsp:spPr>
        <a:xfrm>
          <a:off x="0" y="303"/>
          <a:ext cx="2878454" cy="11842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790" tIns="112395" rIns="224790" bIns="112395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5900" kern="1200" dirty="0"/>
            <a:t>CSG</a:t>
          </a:r>
        </a:p>
      </dsp:txBody>
      <dsp:txXfrm>
        <a:off x="57812" y="58115"/>
        <a:ext cx="2762830" cy="1068664"/>
      </dsp:txXfrm>
    </dsp:sp>
    <dsp:sp modelId="{E121699F-2A31-8C43-9C12-0F03D8AF1040}">
      <dsp:nvSpPr>
        <dsp:cNvPr id="0" name=""/>
        <dsp:cNvSpPr/>
      </dsp:nvSpPr>
      <dsp:spPr>
        <a:xfrm>
          <a:off x="2878454" y="1303020"/>
          <a:ext cx="4317682" cy="118428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285750" lvl="1" indent="-285750" algn="ctr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Char char="••"/>
          </a:pPr>
          <a:r>
            <a:rPr lang="fr-FR" sz="4000" kern="1200" dirty="0"/>
            <a:t>Fixe</a:t>
          </a:r>
          <a:endParaRPr lang="fr-FR" sz="5800" kern="1200" dirty="0"/>
        </a:p>
      </dsp:txBody>
      <dsp:txXfrm>
        <a:off x="2878454" y="1451056"/>
        <a:ext cx="3873574" cy="888216"/>
      </dsp:txXfrm>
    </dsp:sp>
    <dsp:sp modelId="{3B4DEB82-B966-8E49-B525-63C569F292EA}">
      <dsp:nvSpPr>
        <dsp:cNvPr id="0" name=""/>
        <dsp:cNvSpPr/>
      </dsp:nvSpPr>
      <dsp:spPr>
        <a:xfrm>
          <a:off x="0" y="1303020"/>
          <a:ext cx="2878454" cy="11842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790" tIns="112395" rIns="224790" bIns="112395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5900" kern="1200" dirty="0"/>
            <a:t>CRDS</a:t>
          </a:r>
        </a:p>
      </dsp:txBody>
      <dsp:txXfrm>
        <a:off x="57812" y="1360832"/>
        <a:ext cx="2762830" cy="10686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95568A-5513-7843-A067-30C508F32E4E}">
      <dsp:nvSpPr>
        <dsp:cNvPr id="0" name=""/>
        <dsp:cNvSpPr/>
      </dsp:nvSpPr>
      <dsp:spPr>
        <a:xfrm>
          <a:off x="5157911" y="1907"/>
          <a:ext cx="1826019" cy="11869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/>
            <a:t>Rémunérations des stagiaires en formation pro.</a:t>
          </a:r>
        </a:p>
      </dsp:txBody>
      <dsp:txXfrm>
        <a:off x="5215851" y="59847"/>
        <a:ext cx="1710139" cy="1071032"/>
      </dsp:txXfrm>
    </dsp:sp>
    <dsp:sp modelId="{EF6079F6-1CE0-D34D-9027-A2EB1EA432EC}">
      <dsp:nvSpPr>
        <dsp:cNvPr id="0" name=""/>
        <dsp:cNvSpPr/>
      </dsp:nvSpPr>
      <dsp:spPr>
        <a:xfrm>
          <a:off x="4111174" y="595364"/>
          <a:ext cx="3919493" cy="3919493"/>
        </a:xfrm>
        <a:custGeom>
          <a:avLst/>
          <a:gdLst/>
          <a:ahLst/>
          <a:cxnLst/>
          <a:rect l="0" t="0" r="0" b="0"/>
          <a:pathLst>
            <a:path>
              <a:moveTo>
                <a:pt x="3124480" y="383674"/>
              </a:moveTo>
              <a:arcTo wR="1959746" hR="1959746" stAng="18387888" swAng="1632628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829279-090E-1C44-86ED-2A8748D4C150}">
      <dsp:nvSpPr>
        <dsp:cNvPr id="0" name=""/>
        <dsp:cNvSpPr/>
      </dsp:nvSpPr>
      <dsp:spPr>
        <a:xfrm>
          <a:off x="7117658" y="1961654"/>
          <a:ext cx="1826019" cy="11869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/>
            <a:t>Gratifications allouées aux stagiaires</a:t>
          </a:r>
        </a:p>
      </dsp:txBody>
      <dsp:txXfrm>
        <a:off x="7175598" y="2019594"/>
        <a:ext cx="1710139" cy="1071032"/>
      </dsp:txXfrm>
    </dsp:sp>
    <dsp:sp modelId="{FB21C69E-F25C-9644-A696-FE110891FF7B}">
      <dsp:nvSpPr>
        <dsp:cNvPr id="0" name=""/>
        <dsp:cNvSpPr/>
      </dsp:nvSpPr>
      <dsp:spPr>
        <a:xfrm>
          <a:off x="4111174" y="595364"/>
          <a:ext cx="3919493" cy="3919493"/>
        </a:xfrm>
        <a:custGeom>
          <a:avLst/>
          <a:gdLst/>
          <a:ahLst/>
          <a:cxnLst/>
          <a:rect l="0" t="0" r="0" b="0"/>
          <a:pathLst>
            <a:path>
              <a:moveTo>
                <a:pt x="3716257" y="2828812"/>
              </a:moveTo>
              <a:arcTo wR="1959746" hR="1959746" stAng="1579485" swAng="1632628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A824B2-C169-AE46-9DA3-FD20B856CC7D}">
      <dsp:nvSpPr>
        <dsp:cNvPr id="0" name=""/>
        <dsp:cNvSpPr/>
      </dsp:nvSpPr>
      <dsp:spPr>
        <a:xfrm>
          <a:off x="5157911" y="3921401"/>
          <a:ext cx="1826019" cy="11869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/>
            <a:t>Avantages en nature</a:t>
          </a:r>
        </a:p>
      </dsp:txBody>
      <dsp:txXfrm>
        <a:off x="5215851" y="3979341"/>
        <a:ext cx="1710139" cy="1071032"/>
      </dsp:txXfrm>
    </dsp:sp>
    <dsp:sp modelId="{C6AE7606-B082-314A-A9B4-9EDC33EB319D}">
      <dsp:nvSpPr>
        <dsp:cNvPr id="0" name=""/>
        <dsp:cNvSpPr/>
      </dsp:nvSpPr>
      <dsp:spPr>
        <a:xfrm>
          <a:off x="4111174" y="595364"/>
          <a:ext cx="3919493" cy="3919493"/>
        </a:xfrm>
        <a:custGeom>
          <a:avLst/>
          <a:gdLst/>
          <a:ahLst/>
          <a:cxnLst/>
          <a:rect l="0" t="0" r="0" b="0"/>
          <a:pathLst>
            <a:path>
              <a:moveTo>
                <a:pt x="795012" y="3535818"/>
              </a:moveTo>
              <a:arcTo wR="1959746" hR="1959746" stAng="7587888" swAng="1632628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AFC8B4-6288-1B4F-B257-C1B2862D1FA3}">
      <dsp:nvSpPr>
        <dsp:cNvPr id="0" name=""/>
        <dsp:cNvSpPr/>
      </dsp:nvSpPr>
      <dsp:spPr>
        <a:xfrm>
          <a:off x="3198165" y="1961654"/>
          <a:ext cx="1826019" cy="11869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/>
            <a:t>Indemnités relatives au volontariat</a:t>
          </a:r>
        </a:p>
      </dsp:txBody>
      <dsp:txXfrm>
        <a:off x="3256105" y="2019594"/>
        <a:ext cx="1710139" cy="1071032"/>
      </dsp:txXfrm>
    </dsp:sp>
    <dsp:sp modelId="{755F196C-EAE1-924B-826E-B7120C0CB052}">
      <dsp:nvSpPr>
        <dsp:cNvPr id="0" name=""/>
        <dsp:cNvSpPr/>
      </dsp:nvSpPr>
      <dsp:spPr>
        <a:xfrm>
          <a:off x="4111174" y="595364"/>
          <a:ext cx="3919493" cy="3919493"/>
        </a:xfrm>
        <a:custGeom>
          <a:avLst/>
          <a:gdLst/>
          <a:ahLst/>
          <a:cxnLst/>
          <a:rect l="0" t="0" r="0" b="0"/>
          <a:pathLst>
            <a:path>
              <a:moveTo>
                <a:pt x="203235" y="1090680"/>
              </a:moveTo>
              <a:arcTo wR="1959746" hR="1959746" stAng="12379485" swAng="1632628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10/15/2021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10/15/2021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10/15/2021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10/15/2021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10/15/2021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10/15/2021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10/15/2021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10/15/2021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10/15/2021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10/15/2021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10/15/2021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10/15/2021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10/15/2021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B822070-DE23-C547-A2E0-6A8E0B61F3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Point sur la CSG et la CRDS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E5587BB2-1DD7-D94B-A0EB-1C4F6E446D5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SIMOES RIBEIRO Léa, COULON Lucas – </a:t>
            </a:r>
            <a:r>
              <a:rPr lang="fr-FR" i="1" dirty="0"/>
              <a:t>LP RH / 2021</a:t>
            </a:r>
          </a:p>
        </p:txBody>
      </p:sp>
    </p:spTree>
    <p:extLst>
      <p:ext uri="{BB962C8B-B14F-4D97-AF65-F5344CB8AC3E}">
        <p14:creationId xmlns:p14="http://schemas.microsoft.com/office/powerpoint/2010/main" val="9173590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19535A-303E-5048-B1E7-3BA208A83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Définitions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407CB747-44FC-D348-9B5C-723073B008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Contribution sociale généralisée (CSG)</a:t>
            </a:r>
          </a:p>
          <a:p>
            <a:r>
              <a:rPr lang="fr-FR" dirty="0"/>
              <a:t>Contribution au remboursement de la dette sociale (CRDS)</a:t>
            </a:r>
          </a:p>
          <a:p>
            <a:pPr marL="0" indent="0">
              <a:buNone/>
            </a:pPr>
            <a:endParaRPr lang="fr-FR" dirty="0"/>
          </a:p>
          <a:p>
            <a:pPr>
              <a:buFont typeface="Wingdings" pitchFamily="2" charset="2"/>
              <a:buChar char="Ø"/>
            </a:pPr>
            <a:r>
              <a:rPr lang="fr-FR" dirty="0"/>
              <a:t>Ce sont des prélèvements sociaux.</a:t>
            </a:r>
          </a:p>
          <a:p>
            <a:pPr>
              <a:buFont typeface="Wingdings" pitchFamily="2" charset="2"/>
              <a:buChar char="Ø"/>
            </a:pPr>
            <a:r>
              <a:rPr lang="fr-FR" dirty="0"/>
              <a:t>Sont payées à l’URSSAF.</a:t>
            </a:r>
          </a:p>
        </p:txBody>
      </p:sp>
    </p:spTree>
    <p:extLst>
      <p:ext uri="{BB962C8B-B14F-4D97-AF65-F5344CB8AC3E}">
        <p14:creationId xmlns:p14="http://schemas.microsoft.com/office/powerpoint/2010/main" val="5385629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BE80AAE-C336-1148-B745-C9E1219FA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50" y="447188"/>
            <a:ext cx="10571998" cy="970450"/>
          </a:xfrm>
        </p:spPr>
        <p:txBody>
          <a:bodyPr/>
          <a:lstStyle/>
          <a:p>
            <a:r>
              <a:rPr lang="fr-FR" dirty="0"/>
              <a:t>Le fonctionnement de la CSG et de la CRDS</a:t>
            </a:r>
          </a:p>
        </p:txBody>
      </p:sp>
      <p:graphicFrame>
        <p:nvGraphicFramePr>
          <p:cNvPr id="7" name="Espace réservé du contenu 6">
            <a:extLst>
              <a:ext uri="{FF2B5EF4-FFF2-40B4-BE49-F238E27FC236}">
                <a16:creationId xmlns:a16="http://schemas.microsoft.com/office/drawing/2014/main" xmlns="" id="{3D1105C1-7B4D-9D41-8969-E9E2799595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4350462"/>
              </p:ext>
            </p:extLst>
          </p:nvPr>
        </p:nvGraphicFramePr>
        <p:xfrm>
          <a:off x="-240507" y="1581637"/>
          <a:ext cx="12673013" cy="4829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Étoile à 7 branches 8">
            <a:extLst>
              <a:ext uri="{FF2B5EF4-FFF2-40B4-BE49-F238E27FC236}">
                <a16:creationId xmlns:a16="http://schemas.microsoft.com/office/drawing/2014/main" xmlns="" id="{68A35C90-8D2E-1449-9C97-29FD67D7B8CC}"/>
              </a:ext>
            </a:extLst>
          </p:cNvPr>
          <p:cNvSpPr/>
          <p:nvPr/>
        </p:nvSpPr>
        <p:spPr>
          <a:xfrm>
            <a:off x="0" y="2347613"/>
            <a:ext cx="3454547" cy="3297222"/>
          </a:xfrm>
          <a:prstGeom prst="star7">
            <a:avLst/>
          </a:prstGeom>
          <a:solidFill>
            <a:schemeClr val="tx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CSG</a:t>
            </a:r>
            <a:r>
              <a:rPr lang="fr-FR" dirty="0">
                <a:solidFill>
                  <a:schemeClr val="bg1"/>
                </a:solidFill>
              </a:rPr>
              <a:t> : Concerne tous les individus en France, prélevées sur les revenus bruts </a:t>
            </a:r>
            <a:r>
              <a:rPr lang="fr-FR" dirty="0" err="1">
                <a:solidFill>
                  <a:schemeClr val="bg1"/>
                </a:solidFill>
              </a:rPr>
              <a:t>ci-côté</a:t>
            </a:r>
            <a:r>
              <a:rPr lang="fr-FR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0" name="Étoile à 7 branches 9">
            <a:extLst>
              <a:ext uri="{FF2B5EF4-FFF2-40B4-BE49-F238E27FC236}">
                <a16:creationId xmlns:a16="http://schemas.microsoft.com/office/drawing/2014/main" xmlns="" id="{D5BF7F74-9AFD-7E4A-9130-BA357E3D687B}"/>
              </a:ext>
            </a:extLst>
          </p:cNvPr>
          <p:cNvSpPr/>
          <p:nvPr/>
        </p:nvSpPr>
        <p:spPr>
          <a:xfrm>
            <a:off x="8843961" y="2347613"/>
            <a:ext cx="3348039" cy="3297222"/>
          </a:xfrm>
          <a:prstGeom prst="star7">
            <a:avLst/>
          </a:prstGeom>
          <a:solidFill>
            <a:schemeClr val="tx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CRDS</a:t>
            </a:r>
            <a:r>
              <a:rPr lang="fr-FR" dirty="0">
                <a:solidFill>
                  <a:schemeClr val="bg1"/>
                </a:solidFill>
              </a:rPr>
              <a:t> : Périmètre plus large que la CSG. Englobe aussi les prestations familiales…</a:t>
            </a:r>
          </a:p>
        </p:txBody>
      </p:sp>
    </p:spTree>
    <p:extLst>
      <p:ext uri="{BB962C8B-B14F-4D97-AF65-F5344CB8AC3E}">
        <p14:creationId xmlns:p14="http://schemas.microsoft.com/office/powerpoint/2010/main" val="36473385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4F046A4-38FA-0E46-85B6-9E0049C82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taux</a:t>
            </a:r>
          </a:p>
        </p:txBody>
      </p:sp>
      <p:graphicFrame>
        <p:nvGraphicFramePr>
          <p:cNvPr id="6" name="Espace réservé du contenu 5">
            <a:extLst>
              <a:ext uri="{FF2B5EF4-FFF2-40B4-BE49-F238E27FC236}">
                <a16:creationId xmlns:a16="http://schemas.microsoft.com/office/drawing/2014/main" xmlns="" id="{DFEF67C2-3DA0-C94B-8B81-D6EA859DED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0217680"/>
              </p:ext>
            </p:extLst>
          </p:nvPr>
        </p:nvGraphicFramePr>
        <p:xfrm>
          <a:off x="2497931" y="3155643"/>
          <a:ext cx="7196137" cy="2487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11788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8DED968-A636-044C-B153-5EC82AD7F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revenus salariaux exclus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xmlns="" id="{67677324-27F1-1144-8C0A-D0536901EC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2346373"/>
              </p:ext>
            </p:extLst>
          </p:nvPr>
        </p:nvGraphicFramePr>
        <p:xfrm>
          <a:off x="25078" y="1747778"/>
          <a:ext cx="12141843" cy="5110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870115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4F16164-5593-1449-8E53-AC9ABFF0D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déduction forfaitaire spécifique (DFS)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EC2E16BF-2B9E-7740-A2E9-EB15DB94DF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Dans ce cadre, la base de calcul se compose :</a:t>
            </a:r>
          </a:p>
          <a:p>
            <a:pPr lvl="1"/>
            <a:r>
              <a:rPr lang="fr-FR" dirty="0"/>
              <a:t>Montant global des rémunérations ;</a:t>
            </a:r>
          </a:p>
          <a:p>
            <a:pPr lvl="1"/>
            <a:r>
              <a:rPr lang="fr-FR" dirty="0"/>
              <a:t>Indemnités ;</a:t>
            </a:r>
          </a:p>
          <a:p>
            <a:pPr lvl="1"/>
            <a:r>
              <a:rPr lang="fr-FR" dirty="0"/>
              <a:t>Primes ;</a:t>
            </a:r>
          </a:p>
          <a:p>
            <a:pPr lvl="1"/>
            <a:r>
              <a:rPr lang="fr-FR" dirty="0"/>
              <a:t>Gratifications (ou autres) ;</a:t>
            </a:r>
          </a:p>
          <a:p>
            <a:pPr lvl="1"/>
            <a:r>
              <a:rPr lang="fr-FR" dirty="0"/>
              <a:t>Indemnités versées au salarié à titre de remboursement des frais pros.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Étoile à 7 branches 3">
            <a:extLst>
              <a:ext uri="{FF2B5EF4-FFF2-40B4-BE49-F238E27FC236}">
                <a16:creationId xmlns:a16="http://schemas.microsoft.com/office/drawing/2014/main" xmlns="" id="{0D6EC380-A12F-DB4E-87BF-7255DD6879C5}"/>
              </a:ext>
            </a:extLst>
          </p:cNvPr>
          <p:cNvSpPr/>
          <p:nvPr/>
        </p:nvSpPr>
        <p:spPr>
          <a:xfrm>
            <a:off x="8175585" y="3075295"/>
            <a:ext cx="4016415" cy="3588152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r>
              <a:rPr lang="fr-FR" dirty="0"/>
              <a:t>DFS calculées sur les indemnités de remboursement des frais pros. </a:t>
            </a:r>
            <a:r>
              <a:rPr lang="fr-FR" b="1" dirty="0"/>
              <a:t>ne s’appliquent pas </a:t>
            </a:r>
            <a:r>
              <a:rPr lang="fr-FR" dirty="0"/>
              <a:t>à toutes les professions.</a:t>
            </a:r>
          </a:p>
        </p:txBody>
      </p:sp>
      <p:cxnSp>
        <p:nvCxnSpPr>
          <p:cNvPr id="6" name="Connecteur en arc 5">
            <a:extLst>
              <a:ext uri="{FF2B5EF4-FFF2-40B4-BE49-F238E27FC236}">
                <a16:creationId xmlns:a16="http://schemas.microsoft.com/office/drawing/2014/main" xmlns="" id="{FD6040D2-9286-014D-8AD0-3738EABCB993}"/>
              </a:ext>
            </a:extLst>
          </p:cNvPr>
          <p:cNvCxnSpPr>
            <a:cxnSpLocks/>
            <a:stCxn id="4" idx="4"/>
          </p:cNvCxnSpPr>
          <p:nvPr/>
        </p:nvCxnSpPr>
        <p:spPr>
          <a:xfrm rot="10800000">
            <a:off x="1144353" y="4595149"/>
            <a:ext cx="7031222" cy="787710"/>
          </a:xfrm>
          <a:prstGeom prst="curvedConnector3">
            <a:avLst>
              <a:gd name="adj1" fmla="val 11090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10564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DF5479C-519B-1C42-B403-A9D641020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Taux selon la nature des revenus</a:t>
            </a:r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xmlns="" id="{0D6D08FB-3A4B-E145-8AC5-257FD7C125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5145570"/>
              </p:ext>
            </p:extLst>
          </p:nvPr>
        </p:nvGraphicFramePr>
        <p:xfrm>
          <a:off x="819149" y="2963280"/>
          <a:ext cx="105537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8425">
                  <a:extLst>
                    <a:ext uri="{9D8B030D-6E8A-4147-A177-3AD203B41FA5}">
                      <a16:colId xmlns:a16="http://schemas.microsoft.com/office/drawing/2014/main" xmlns="" val="2291550387"/>
                    </a:ext>
                  </a:extLst>
                </a:gridCol>
                <a:gridCol w="2638425">
                  <a:extLst>
                    <a:ext uri="{9D8B030D-6E8A-4147-A177-3AD203B41FA5}">
                      <a16:colId xmlns:a16="http://schemas.microsoft.com/office/drawing/2014/main" xmlns="" val="3710120639"/>
                    </a:ext>
                  </a:extLst>
                </a:gridCol>
                <a:gridCol w="2638425">
                  <a:extLst>
                    <a:ext uri="{9D8B030D-6E8A-4147-A177-3AD203B41FA5}">
                      <a16:colId xmlns:a16="http://schemas.microsoft.com/office/drawing/2014/main" xmlns="" val="1703778513"/>
                    </a:ext>
                  </a:extLst>
                </a:gridCol>
                <a:gridCol w="2638425">
                  <a:extLst>
                    <a:ext uri="{9D8B030D-6E8A-4147-A177-3AD203B41FA5}">
                      <a16:colId xmlns:a16="http://schemas.microsoft.com/office/drawing/2014/main" xmlns="" val="33300828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Nature des revenus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Taux global de CSG (moyenne)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Taux de CSG déductible de l’impôt sur le revenu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Taux CRDS</a:t>
                      </a:r>
                    </a:p>
                    <a:p>
                      <a:pPr algn="ctr"/>
                      <a:r>
                        <a:rPr lang="fr-FR" dirty="0"/>
                        <a:t>(fixe)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0528045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Revenus d’activité salariés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9,20 %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6,8 %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0,50 %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970090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Complément du salaire (revenus du patrimoine et du capital)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9,20 %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6,8 %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0,50 %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213706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74763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is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Concis</Template>
  <TotalTime>296</TotalTime>
  <Words>252</Words>
  <Application>Microsoft Office PowerPoint</Application>
  <PresentationFormat>Personnalisé</PresentationFormat>
  <Paragraphs>50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Concis</vt:lpstr>
      <vt:lpstr>Point sur la CSG et la CRDS</vt:lpstr>
      <vt:lpstr>Définitions</vt:lpstr>
      <vt:lpstr>Le fonctionnement de la CSG et de la CRDS</vt:lpstr>
      <vt:lpstr>Les taux</vt:lpstr>
      <vt:lpstr>Les revenus salariaux exclus</vt:lpstr>
      <vt:lpstr>La déduction forfaitaire spécifique (DFS)</vt:lpstr>
      <vt:lpstr>Taux selon la nature des revenus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Point sur la CSG et la CRDS</dc:title>
  <dc:creator>Lucas Coulon</dc:creator>
  <cp:lastModifiedBy>FRANCOIS-HEUDE</cp:lastModifiedBy>
  <cp:revision>2</cp:revision>
  <dcterms:created xsi:type="dcterms:W3CDTF">2021-10-15T07:27:08Z</dcterms:created>
  <dcterms:modified xsi:type="dcterms:W3CDTF">2021-10-15T12:30:43Z</dcterms:modified>
</cp:coreProperties>
</file>