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628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4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858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009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76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16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89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2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8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2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0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2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4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204B-06BC-40A2-9F8D-7A78199EC85F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C2B412-4CF4-4AA3-B12E-579624FE9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39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cteurbonnebouffe.com/oeufs-bio-meilleurs-ou-pas/" TargetMode="External"/><Relationship Id="rId3" Type="http://schemas.openxmlformats.org/officeDocument/2006/relationships/hyperlink" Target="https://www.agencebio.org/2020/02/13/quest-ce-quun-oeuf-bio/" TargetMode="External"/><Relationship Id="rId7" Type="http://schemas.openxmlformats.org/officeDocument/2006/relationships/hyperlink" Target="https://www.bede-asso.org/oeufs-bio/" TargetMode="External"/><Relationship Id="rId2" Type="http://schemas.openxmlformats.org/officeDocument/2006/relationships/hyperlink" Target="https://oeuf-info.fr/infos-filiere/les-chiffres-c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gazine-avantages.fr/,acheter-bio-ou-pas-ca-se-discute,2300134,1566.asp#:~:text=Plus%20riches%20en%20nutriments.,qui%20ferait%20la%20diff%C3%A9rence" TargetMode="External"/><Relationship Id="rId5" Type="http://schemas.openxmlformats.org/officeDocument/2006/relationships/hyperlink" Target="https://www.drive-fermier-douaisis.fr/livraison-domicile/producteur-produits-bio-douai/302-oeufs-bio-de-lelevage-du-vert-galant.html" TargetMode="External"/><Relationship Id="rId4" Type="http://schemas.openxmlformats.org/officeDocument/2006/relationships/hyperlink" Target="https://www.agencebio.org/questions/pourquoi-les-produits-bio-sont-ils-plus-chers/" TargetMode="External"/><Relationship Id="rId9" Type="http://schemas.openxmlformats.org/officeDocument/2006/relationships/hyperlink" Target="https://www.bioalaune.com/fr/actualite-bio/33241/fraude-vous-ment-letiquetage-des-oeuf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3CAD86-00CA-4369-99AF-83F68505B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510" y="1941864"/>
            <a:ext cx="7766936" cy="1646302"/>
          </a:xfrm>
        </p:spPr>
        <p:txBody>
          <a:bodyPr/>
          <a:lstStyle/>
          <a:p>
            <a:r>
              <a:rPr lang="fr-FR" dirty="0"/>
              <a:t>Point sur le marché de l’œuf bio destiné à la consommation humaine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5F30C93-B71E-4ADC-9FC1-65B4213B6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070" y="5393634"/>
            <a:ext cx="8110330" cy="1152939"/>
          </a:xfrm>
        </p:spPr>
        <p:txBody>
          <a:bodyPr>
            <a:normAutofit lnSpcReduction="10000"/>
          </a:bodyPr>
          <a:lstStyle/>
          <a:p>
            <a:pPr algn="l"/>
            <a:r>
              <a:rPr lang="fr-FR" b="1" dirty="0">
                <a:solidFill>
                  <a:schemeClr val="tx1"/>
                </a:solidFill>
              </a:rPr>
              <a:t>PIQUE Alice                                                      </a:t>
            </a:r>
          </a:p>
          <a:p>
            <a:pPr algn="l"/>
            <a:r>
              <a:rPr lang="fr-FR" b="1" dirty="0">
                <a:solidFill>
                  <a:schemeClr val="tx1"/>
                </a:solidFill>
              </a:rPr>
              <a:t>AHIDAR Wafa</a:t>
            </a:r>
          </a:p>
          <a:p>
            <a:pPr algn="l"/>
            <a:r>
              <a:rPr lang="fr-FR" b="1" u="sng" dirty="0">
                <a:solidFill>
                  <a:schemeClr val="tx1"/>
                </a:solidFill>
              </a:rPr>
              <a:t>Licence professionnelle 2021-2022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F66E923-8F74-4718-B463-A4705594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542" y="3429000"/>
            <a:ext cx="3088771" cy="308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B35E61-3BD9-4472-B72A-321E6158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781878"/>
          </a:xfrm>
        </p:spPr>
        <p:txBody>
          <a:bodyPr/>
          <a:lstStyle/>
          <a:p>
            <a:pPr algn="ctr"/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F141590-532C-4B2B-8DD3-46B488BE8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Introduction</a:t>
            </a:r>
          </a:p>
          <a:p>
            <a:r>
              <a:rPr lang="fr-FR" sz="2800" dirty="0"/>
              <a:t>Qu’est-ce qu’un œuf bio ? </a:t>
            </a:r>
          </a:p>
          <a:p>
            <a:r>
              <a:rPr lang="fr-FR" sz="2800" dirty="0"/>
              <a:t>Ses avantages et ses inconvénients pour la consommation humaine</a:t>
            </a:r>
          </a:p>
          <a:p>
            <a:r>
              <a:rPr lang="fr-FR" sz="2800" dirty="0"/>
              <a:t>Conclusion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2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BE1D4B-A5E5-486D-A6A0-FBDFB140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AE75E467-3090-4ABE-9457-06A949E4A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2798" y="1123398"/>
            <a:ext cx="4611204" cy="461120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523FF63-B1EA-4920-9090-94E1DBA86851}"/>
              </a:ext>
            </a:extLst>
          </p:cNvPr>
          <p:cNvSpPr txBox="1"/>
          <p:nvPr/>
        </p:nvSpPr>
        <p:spPr>
          <a:xfrm>
            <a:off x="137065" y="2536992"/>
            <a:ext cx="4368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effectLst/>
                <a:latin typeface="Sura"/>
                <a:ea typeface="Times New Roman" panose="02020603050405020304" pitchFamily="18" charset="0"/>
                <a:cs typeface="Times New Roman" panose="02020603050405020304" pitchFamily="18" charset="0"/>
              </a:rPr>
              <a:t>+4,9 % d’œufs produits en France en 2020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effectLst/>
                <a:latin typeface="Sura"/>
                <a:ea typeface="Times New Roman" panose="02020603050405020304" pitchFamily="18" charset="0"/>
                <a:cs typeface="Times New Roman" panose="02020603050405020304" pitchFamily="18" charset="0"/>
              </a:rPr>
              <a:t>L’Europe : 2e zone de production d’œufs dans le monde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2A9D5D-64D8-4B59-93C0-B9EB8060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742122"/>
          </a:xfrm>
        </p:spPr>
        <p:txBody>
          <a:bodyPr/>
          <a:lstStyle/>
          <a:p>
            <a:pPr algn="ctr"/>
            <a:r>
              <a:rPr lang="fr-FR" dirty="0"/>
              <a:t>Qu’est-ce qu’un œuf bio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C92C2AC-E6A4-4E2C-AF71-6E2EAA176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</a:rPr>
              <a:t>Les principales caractéristiques d’un œuf bio sont les suivantes :</a:t>
            </a:r>
          </a:p>
          <a:p>
            <a:r>
              <a:rPr lang="fr-FR" sz="2000" dirty="0">
                <a:solidFill>
                  <a:schemeClr val="tx1"/>
                </a:solidFill>
              </a:rPr>
              <a:t>Les poules doivent être nées et élevées dans des exploitations bio</a:t>
            </a:r>
          </a:p>
          <a:p>
            <a:r>
              <a:rPr lang="fr-FR" sz="2000" dirty="0">
                <a:solidFill>
                  <a:schemeClr val="tx1"/>
                </a:solidFill>
              </a:rPr>
              <a:t>Respect des limitations</a:t>
            </a:r>
          </a:p>
          <a:p>
            <a:r>
              <a:rPr lang="fr-FR" sz="2000" dirty="0">
                <a:solidFill>
                  <a:schemeClr val="tx1"/>
                </a:solidFill>
              </a:rPr>
              <a:t>Bien-être des poules</a:t>
            </a:r>
          </a:p>
          <a:p>
            <a:r>
              <a:rPr lang="fr-FR" sz="2000" dirty="0">
                <a:solidFill>
                  <a:schemeClr val="tx1"/>
                </a:solidFill>
              </a:rPr>
              <a:t>Respect des principes de l’agriculture biologique</a:t>
            </a:r>
          </a:p>
          <a:p>
            <a:r>
              <a:rPr lang="fr-FR" sz="2000" dirty="0">
                <a:solidFill>
                  <a:schemeClr val="tx1"/>
                </a:solidFill>
              </a:rPr>
              <a:t>Alimentation bio pour les poules</a:t>
            </a:r>
          </a:p>
          <a:p>
            <a:r>
              <a:rPr lang="fr-FR" sz="2000" dirty="0">
                <a:solidFill>
                  <a:schemeClr val="tx1"/>
                </a:solidFill>
              </a:rPr>
              <a:t>Interdit d’utiliser du colorant synthèse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5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893BCD-9C1A-46F5-9B2A-359580EAC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Ses avantages et inconvénients pour la consommation humaine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44ED8FC-2474-4BA4-B714-A79FA34E7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sz="2000" dirty="0">
                <a:solidFill>
                  <a:schemeClr val="tx1"/>
                </a:solidFill>
              </a:rPr>
              <a:t>Œuf de meilleure qualité</a:t>
            </a:r>
          </a:p>
          <a:p>
            <a:r>
              <a:rPr lang="fr-FR" sz="2000" dirty="0">
                <a:solidFill>
                  <a:schemeClr val="tx1"/>
                </a:solidFill>
              </a:rPr>
              <a:t>Meilleure alimentation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41AC928-3F71-499E-83F9-D793D9F40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7" t="4289" r="8678" b="9594"/>
          <a:stretch/>
        </p:blipFill>
        <p:spPr>
          <a:xfrm>
            <a:off x="4518991" y="2387717"/>
            <a:ext cx="5194852" cy="301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9216F5-E40A-495E-B40C-7C778E808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47" y="140266"/>
            <a:ext cx="8596668" cy="1320800"/>
          </a:xfrm>
        </p:spPr>
        <p:txBody>
          <a:bodyPr/>
          <a:lstStyle/>
          <a:p>
            <a:pPr algn="ctr"/>
            <a:r>
              <a:rPr lang="fr-FR" dirty="0"/>
              <a:t>Ses avantages et inconvénients pour la consommation humaine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6EC7A3F9-A487-4ABD-B769-4E92DE9418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8447" y="1071934"/>
            <a:ext cx="2435881" cy="139332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99200101-A92E-4005-A650-592F7D6CE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7" t="38454" r="18260" b="12464"/>
          <a:stretch/>
        </p:blipFill>
        <p:spPr bwMode="auto">
          <a:xfrm>
            <a:off x="3521936" y="3822899"/>
            <a:ext cx="3888549" cy="218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9EBC7D4-54BA-46DD-BD80-3921BB1F2EEA}"/>
              </a:ext>
            </a:extLst>
          </p:cNvPr>
          <p:cNvSpPr txBox="1"/>
          <p:nvPr/>
        </p:nvSpPr>
        <p:spPr>
          <a:xfrm>
            <a:off x="543338" y="2172376"/>
            <a:ext cx="6405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/>
              <a:t>Le prix en moyenne est plus élevé qu’un œuf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/>
              <a:t>Mensonge étiquetage</a:t>
            </a:r>
          </a:p>
        </p:txBody>
      </p:sp>
    </p:spTree>
    <p:extLst>
      <p:ext uri="{BB962C8B-B14F-4D97-AF65-F5344CB8AC3E}">
        <p14:creationId xmlns:p14="http://schemas.microsoft.com/office/powerpoint/2010/main" val="31473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1A88622-3C71-4A51-8818-D61D4ECD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90C226"/>
                </a:solidFill>
                <a:latin typeface="Trebuchet MS" panose="020B0603020202020204"/>
              </a:rPr>
              <a:t>Conclusion</a:t>
            </a:r>
            <a:endParaRPr lang="fr-FR" dirty="0"/>
          </a:p>
        </p:txBody>
      </p:sp>
      <p:pic>
        <p:nvPicPr>
          <p:cNvPr id="2050" name="Picture 2" descr="Vente de poulaillers bois mobiles, TOP rapport qualité-prix">
            <a:extLst>
              <a:ext uri="{FF2B5EF4-FFF2-40B4-BE49-F238E27FC236}">
                <a16:creationId xmlns:a16="http://schemas.microsoft.com/office/drawing/2014/main" xmlns="" id="{F81A43E3-E840-4A15-B0FE-3802D08945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848" y="1702904"/>
            <a:ext cx="5750154" cy="345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miley content |">
            <a:extLst>
              <a:ext uri="{FF2B5EF4-FFF2-40B4-BE49-F238E27FC236}">
                <a16:creationId xmlns:a16="http://schemas.microsoft.com/office/drawing/2014/main" xmlns="" id="{3B3B9F5A-8880-46D8-88FE-C3422824D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02" y="2955234"/>
            <a:ext cx="2084760" cy="174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4C15009-A761-4393-9410-1F902E8A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8753C5-05DD-4128-B4CF-BD72FA614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543" y="1557130"/>
            <a:ext cx="9142527" cy="4691270"/>
          </a:xfrm>
        </p:spPr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https://oeuf-info.fr/infos-filiere/les-chiffres-cles/</a:t>
            </a:r>
            <a:endParaRPr lang="fr-FR" dirty="0"/>
          </a:p>
          <a:p>
            <a:r>
              <a:rPr lang="fr-FR" dirty="0">
                <a:hlinkClick r:id="rId3"/>
              </a:rPr>
              <a:t>https://www.agencebio.org/2020/02/13/quest-ce-quun-oeuf-bio/</a:t>
            </a:r>
            <a:endParaRPr lang="fr-FR" dirty="0"/>
          </a:p>
          <a:p>
            <a:r>
              <a:rPr lang="fr-FR" dirty="0">
                <a:hlinkClick r:id="rId4"/>
              </a:rPr>
              <a:t>https://www.agencebio.org/questions/pourquoi-les-produits-bio-sont-ils-plus-chers/</a:t>
            </a:r>
            <a:endParaRPr lang="fr-FR" dirty="0"/>
          </a:p>
          <a:p>
            <a:r>
              <a:rPr lang="fr-FR" dirty="0">
                <a:hlinkClick r:id="rId5"/>
              </a:rPr>
              <a:t>https://www.drive-fermier-douaisis.fr/livraison-domicile/producteur-produits-bio-douai/302-oeufs-bio-de-lelevage-du-vert-galant.html</a:t>
            </a:r>
            <a:endParaRPr lang="fr-FR" dirty="0"/>
          </a:p>
          <a:p>
            <a:r>
              <a:rPr lang="fr-FR" dirty="0">
                <a:hlinkClick r:id="rId6"/>
              </a:rPr>
              <a:t>https://www.magazine-avantages.fr/,acheter-bio-ou-pas-ca-se-discute,2300134,1566.asp#:~:</a:t>
            </a:r>
            <a:r>
              <a:rPr lang="fr-FR" dirty="0" err="1">
                <a:hlinkClick r:id="rId6"/>
              </a:rPr>
              <a:t>text</a:t>
            </a:r>
            <a:r>
              <a:rPr lang="fr-FR" dirty="0">
                <a:hlinkClick r:id="rId6"/>
              </a:rPr>
              <a:t>=Plus%20riches%20en%20nutriments.,qui%20ferait%20la%20diff%C3%A9rence</a:t>
            </a:r>
            <a:r>
              <a:rPr lang="fr-FR" dirty="0"/>
              <a:t>...</a:t>
            </a:r>
          </a:p>
          <a:p>
            <a:r>
              <a:rPr lang="fr-FR" dirty="0">
                <a:hlinkClick r:id="rId7"/>
              </a:rPr>
              <a:t>https://www.bede-asso.org/oeufs-bio/</a:t>
            </a:r>
            <a:endParaRPr lang="fr-FR" dirty="0"/>
          </a:p>
          <a:p>
            <a:r>
              <a:rPr lang="fr-FR" dirty="0">
                <a:hlinkClick r:id="rId8"/>
              </a:rPr>
              <a:t>https://docteurbonnebouffe.com/oeufs-bio-meilleurs-ou-pas/</a:t>
            </a:r>
            <a:endParaRPr lang="fr-FR" dirty="0"/>
          </a:p>
          <a:p>
            <a:r>
              <a:rPr lang="fr-FR" dirty="0">
                <a:hlinkClick r:id="rId9"/>
              </a:rPr>
              <a:t>https://www.bioalaune.com/fr/actualite-bio/33241/fraude-vous-ment-letiquetage-des-oeufs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3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175</Words>
  <Application>Microsoft Office PowerPoint</Application>
  <PresentationFormat>Personnalisé</PresentationFormat>
  <Paragraphs>43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Facette</vt:lpstr>
      <vt:lpstr>Point sur le marché de l’œuf bio destiné à la consommation humaine </vt:lpstr>
      <vt:lpstr>Sommaire</vt:lpstr>
      <vt:lpstr>INTRODUCTION</vt:lpstr>
      <vt:lpstr>Qu’est-ce qu’un œuf bio ? </vt:lpstr>
      <vt:lpstr>Ses avantages et inconvénients pour la consommation humaine</vt:lpstr>
      <vt:lpstr>Ses avantages et inconvénients pour la consommation humaine</vt:lpstr>
      <vt:lpstr>Conclusion</vt:lpstr>
      <vt:lpstr>Sitographie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le marché de l’œuf bio destiné à la consommation humaine</dc:title>
  <dc:creator>Alice Piqué</dc:creator>
  <cp:lastModifiedBy>FRANCOIS-HEUDE</cp:lastModifiedBy>
  <cp:revision>5</cp:revision>
  <dcterms:created xsi:type="dcterms:W3CDTF">2021-10-15T07:28:13Z</dcterms:created>
  <dcterms:modified xsi:type="dcterms:W3CDTF">2021-10-15T12:33:03Z</dcterms:modified>
</cp:coreProperties>
</file>