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70" r:id="rId6"/>
    <p:sldId id="313" r:id="rId7"/>
    <p:sldId id="272" r:id="rId8"/>
    <p:sldId id="271" r:id="rId9"/>
    <p:sldId id="274" r:id="rId10"/>
    <p:sldId id="276" r:id="rId11"/>
    <p:sldId id="280" r:id="rId12"/>
    <p:sldId id="315" r:id="rId13"/>
    <p:sldId id="314" r:id="rId14"/>
    <p:sldId id="28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Barlow" panose="020B0604020202020204" charset="0"/>
      <p:regular r:id="rId21"/>
      <p:bold r:id="rId22"/>
      <p:italic r:id="rId23"/>
      <p:boldItalic r:id="rId24"/>
    </p:embeddedFont>
    <p:embeddedFont>
      <p:font typeface="Comfortaa" panose="020B0604020202020204" charset="0"/>
      <p:regular r:id="rId25"/>
      <p:bold r:id="rId26"/>
    </p:embeddedFont>
    <p:embeddedFont>
      <p:font typeface="Open Sans" panose="020B0606030504020204" pitchFamily="3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par défaut" id="{080CD550-CC32-454C-B572-4BF5173A2057}">
          <p14:sldIdLst>
            <p14:sldId id="256"/>
            <p14:sldId id="258"/>
            <p14:sldId id="259"/>
            <p14:sldId id="261"/>
            <p14:sldId id="270"/>
            <p14:sldId id="313"/>
            <p14:sldId id="272"/>
            <p14:sldId id="271"/>
            <p14:sldId id="274"/>
            <p14:sldId id="276"/>
            <p14:sldId id="280"/>
            <p14:sldId id="315"/>
            <p14:sldId id="314"/>
            <p14:sldId id="287"/>
          </p14:sldIdLst>
        </p14:section>
        <p14:section name="Section sans titre" id="{8BD75579-D56C-41D7-809A-44709D4E2DD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710B0C8-7F07-46A9-B489-25479A49EA7E}">
  <a:tblStyle styleId="{9710B0C8-7F07-46A9-B489-25479A49EA7E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CFAF18F-337D-46FC-AF9C-C059514029F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>
        <p:scale>
          <a:sx n="121" d="100"/>
          <a:sy n="121" d="100"/>
        </p:scale>
        <p:origin x="-379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A207A-6BDE-4D66-A97B-E5DD6E76E679}" type="doc">
      <dgm:prSet loTypeId="urn:microsoft.com/office/officeart/2005/8/layout/radial6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02A9ADD5-4F2D-4BC0-B9AC-931F05EBB9D0}">
      <dgm:prSet phldrT="[Texte]"/>
      <dgm:spPr/>
      <dgm:t>
        <a:bodyPr/>
        <a:lstStyle/>
        <a:p>
          <a:r>
            <a:rPr lang="fr-FR"/>
            <a:t>Paquet à 9,30€</a:t>
          </a:r>
          <a:endParaRPr lang="fr-FR" dirty="0"/>
        </a:p>
      </dgm:t>
    </dgm:pt>
    <dgm:pt modelId="{48D7CB9C-2D97-4803-84D0-179391A0CD69}" type="parTrans" cxnId="{09310F55-F09F-443B-BA79-89CB4CC3C0E8}">
      <dgm:prSet/>
      <dgm:spPr/>
      <dgm:t>
        <a:bodyPr/>
        <a:lstStyle/>
        <a:p>
          <a:endParaRPr lang="fr-FR"/>
        </a:p>
      </dgm:t>
    </dgm:pt>
    <dgm:pt modelId="{75FB3DF8-FA60-4506-946A-8E47106556E9}" type="sibTrans" cxnId="{09310F55-F09F-443B-BA79-89CB4CC3C0E8}">
      <dgm:prSet/>
      <dgm:spPr/>
      <dgm:t>
        <a:bodyPr/>
        <a:lstStyle/>
        <a:p>
          <a:endParaRPr lang="fr-FR"/>
        </a:p>
      </dgm:t>
    </dgm:pt>
    <dgm:pt modelId="{7068F2D5-7021-4C03-B2B5-5564B030AFAA}">
      <dgm:prSet phldrT="[Texte]" custT="1"/>
      <dgm:spPr/>
      <dgm:t>
        <a:bodyPr/>
        <a:lstStyle/>
        <a:p>
          <a:r>
            <a:rPr lang="fr-FR" sz="1400"/>
            <a:t>Industrie </a:t>
          </a:r>
        </a:p>
        <a:p>
          <a:r>
            <a:rPr lang="fr-FR" sz="1400"/>
            <a:t>7,4%</a:t>
          </a:r>
          <a:endParaRPr lang="fr-FR" sz="1400" dirty="0"/>
        </a:p>
      </dgm:t>
    </dgm:pt>
    <dgm:pt modelId="{FA100D80-D1DE-44E1-984A-719F7D101244}" type="parTrans" cxnId="{1DC00E6A-CE73-4B42-9439-81C3194E6B79}">
      <dgm:prSet/>
      <dgm:spPr/>
      <dgm:t>
        <a:bodyPr/>
        <a:lstStyle/>
        <a:p>
          <a:endParaRPr lang="fr-FR"/>
        </a:p>
      </dgm:t>
    </dgm:pt>
    <dgm:pt modelId="{C664C58C-B8B7-466A-92D7-582EDDE60368}" type="sibTrans" cxnId="{1DC00E6A-CE73-4B42-9439-81C3194E6B79}">
      <dgm:prSet/>
      <dgm:spPr/>
      <dgm:t>
        <a:bodyPr/>
        <a:lstStyle/>
        <a:p>
          <a:endParaRPr lang="fr-FR"/>
        </a:p>
      </dgm:t>
    </dgm:pt>
    <dgm:pt modelId="{52673AB5-65FE-4106-9450-5DAC2439A9DC}">
      <dgm:prSet phldrT="[Texte]" custT="1"/>
      <dgm:spPr/>
      <dgm:t>
        <a:bodyPr/>
        <a:lstStyle/>
        <a:p>
          <a:pPr algn="ctr"/>
          <a:r>
            <a:rPr lang="fr-FR" sz="1400" dirty="0"/>
            <a:t>Droits de </a:t>
          </a:r>
          <a:r>
            <a:rPr lang="fr-FR" sz="1200" dirty="0"/>
            <a:t>consommation</a:t>
          </a:r>
        </a:p>
        <a:p>
          <a:pPr algn="ctr"/>
          <a:r>
            <a:rPr lang="fr-FR" sz="1400" dirty="0"/>
            <a:t>66%</a:t>
          </a:r>
        </a:p>
      </dgm:t>
    </dgm:pt>
    <dgm:pt modelId="{6DE43EB5-CAC2-4ACB-87DD-0C33C7D53C24}" type="parTrans" cxnId="{A3095206-4A89-4707-9135-3B0B7678048E}">
      <dgm:prSet/>
      <dgm:spPr/>
      <dgm:t>
        <a:bodyPr/>
        <a:lstStyle/>
        <a:p>
          <a:endParaRPr lang="fr-FR"/>
        </a:p>
      </dgm:t>
    </dgm:pt>
    <dgm:pt modelId="{91F916F3-180A-4A1E-BD47-B213E498D646}" type="sibTrans" cxnId="{A3095206-4A89-4707-9135-3B0B7678048E}">
      <dgm:prSet/>
      <dgm:spPr/>
      <dgm:t>
        <a:bodyPr/>
        <a:lstStyle/>
        <a:p>
          <a:endParaRPr lang="fr-FR"/>
        </a:p>
      </dgm:t>
    </dgm:pt>
    <dgm:pt modelId="{356B93C0-4BF8-4E23-9D58-A7C9C60A172F}">
      <dgm:prSet phldrT="[Texte]" custT="1"/>
      <dgm:spPr/>
      <dgm:t>
        <a:bodyPr/>
        <a:lstStyle/>
        <a:p>
          <a:r>
            <a:rPr lang="fr-FR" sz="1400"/>
            <a:t>TVA</a:t>
          </a:r>
        </a:p>
        <a:p>
          <a:r>
            <a:rPr lang="fr-FR" sz="1400"/>
            <a:t>16,7%</a:t>
          </a:r>
          <a:endParaRPr lang="fr-FR" sz="1400" dirty="0"/>
        </a:p>
      </dgm:t>
    </dgm:pt>
    <dgm:pt modelId="{D5618BF3-AB4E-42A6-A55A-0125D4277FE3}" type="parTrans" cxnId="{3DBF426B-4416-45EC-93A3-93AD9D0437B4}">
      <dgm:prSet/>
      <dgm:spPr/>
      <dgm:t>
        <a:bodyPr/>
        <a:lstStyle/>
        <a:p>
          <a:endParaRPr lang="fr-FR"/>
        </a:p>
      </dgm:t>
    </dgm:pt>
    <dgm:pt modelId="{E856AE7D-4A95-43D0-A24E-330E43408147}" type="sibTrans" cxnId="{3DBF426B-4416-45EC-93A3-93AD9D0437B4}">
      <dgm:prSet/>
      <dgm:spPr/>
      <dgm:t>
        <a:bodyPr/>
        <a:lstStyle/>
        <a:p>
          <a:endParaRPr lang="fr-FR"/>
        </a:p>
      </dgm:t>
    </dgm:pt>
    <dgm:pt modelId="{A607451D-5C35-44EF-BAB1-619CEB97181B}">
      <dgm:prSet phldrT="[Texte]" custT="1"/>
      <dgm:spPr/>
      <dgm:t>
        <a:bodyPr/>
        <a:lstStyle/>
        <a:p>
          <a:r>
            <a:rPr lang="fr-FR" sz="1400" dirty="0"/>
            <a:t>Buraliste</a:t>
          </a:r>
        </a:p>
        <a:p>
          <a:r>
            <a:rPr lang="fr-FR" sz="1400" dirty="0"/>
            <a:t>9,9%</a:t>
          </a:r>
        </a:p>
      </dgm:t>
    </dgm:pt>
    <dgm:pt modelId="{5C44F6D7-51AD-4FB4-B384-C688436D998F}" type="parTrans" cxnId="{B9EAF9E3-88EA-4504-B4D5-58ACCE9B3C2B}">
      <dgm:prSet/>
      <dgm:spPr/>
      <dgm:t>
        <a:bodyPr/>
        <a:lstStyle/>
        <a:p>
          <a:endParaRPr lang="fr-FR"/>
        </a:p>
      </dgm:t>
    </dgm:pt>
    <dgm:pt modelId="{02C5314F-B337-4444-B82D-8D12FF924A41}" type="sibTrans" cxnId="{B9EAF9E3-88EA-4504-B4D5-58ACCE9B3C2B}">
      <dgm:prSet/>
      <dgm:spPr/>
      <dgm:t>
        <a:bodyPr/>
        <a:lstStyle/>
        <a:p>
          <a:endParaRPr lang="fr-FR"/>
        </a:p>
      </dgm:t>
    </dgm:pt>
    <dgm:pt modelId="{3B541321-208F-4479-ACCE-0F4B5894B073}" type="pres">
      <dgm:prSet presAssocID="{031A207A-6BDE-4D66-A97B-E5DD6E76E6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F19934-7C1D-46EF-A44A-2D3A7D23F13F}" type="pres">
      <dgm:prSet presAssocID="{02A9ADD5-4F2D-4BC0-B9AC-931F05EBB9D0}" presName="centerShape" presStyleLbl="node0" presStyleIdx="0" presStyleCnt="1"/>
      <dgm:spPr/>
      <dgm:t>
        <a:bodyPr/>
        <a:lstStyle/>
        <a:p>
          <a:endParaRPr lang="en-US"/>
        </a:p>
      </dgm:t>
    </dgm:pt>
    <dgm:pt modelId="{14C99A07-0C08-43C7-8F89-EA5F282E06E6}" type="pres">
      <dgm:prSet presAssocID="{7068F2D5-7021-4C03-B2B5-5564B030AFA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02A77-771A-42F8-A687-93CF7AECF731}" type="pres">
      <dgm:prSet presAssocID="{7068F2D5-7021-4C03-B2B5-5564B030AFAA}" presName="dummy" presStyleCnt="0"/>
      <dgm:spPr/>
    </dgm:pt>
    <dgm:pt modelId="{4D14DBA4-1AA9-4A4B-982B-5A9D1626A50F}" type="pres">
      <dgm:prSet presAssocID="{C664C58C-B8B7-466A-92D7-582EDDE6036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A319A8F-EAEB-43AA-95C1-F864C5DD87F2}" type="pres">
      <dgm:prSet presAssocID="{52673AB5-65FE-4106-9450-5DAC2439A9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6957F-8627-4D9B-AE4B-7190796991A8}" type="pres">
      <dgm:prSet presAssocID="{52673AB5-65FE-4106-9450-5DAC2439A9DC}" presName="dummy" presStyleCnt="0"/>
      <dgm:spPr/>
    </dgm:pt>
    <dgm:pt modelId="{1B5B786D-29BA-47C7-AA43-8D819A2CE090}" type="pres">
      <dgm:prSet presAssocID="{91F916F3-180A-4A1E-BD47-B213E498D64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A7687A0-3409-4E84-A77A-36A68AF09B0D}" type="pres">
      <dgm:prSet presAssocID="{356B93C0-4BF8-4E23-9D58-A7C9C60A17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7847F-3789-435C-BBF8-0D129F6A4864}" type="pres">
      <dgm:prSet presAssocID="{356B93C0-4BF8-4E23-9D58-A7C9C60A172F}" presName="dummy" presStyleCnt="0"/>
      <dgm:spPr/>
    </dgm:pt>
    <dgm:pt modelId="{D644F8E9-4C4A-420A-9C0A-C83B1E409BE2}" type="pres">
      <dgm:prSet presAssocID="{E856AE7D-4A95-43D0-A24E-330E4340814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282D1B9-B9CF-4516-B8C1-CC831CC650E2}" type="pres">
      <dgm:prSet presAssocID="{A607451D-5C35-44EF-BAB1-619CEB9718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BFFA9-069C-45A7-BBA9-68F016D3E45D}" type="pres">
      <dgm:prSet presAssocID="{A607451D-5C35-44EF-BAB1-619CEB97181B}" presName="dummy" presStyleCnt="0"/>
      <dgm:spPr/>
    </dgm:pt>
    <dgm:pt modelId="{2FEB2F2F-F177-42CB-9FAE-7B02B11B274E}" type="pres">
      <dgm:prSet presAssocID="{02C5314F-B337-4444-B82D-8D12FF924A41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9EAF9E3-88EA-4504-B4D5-58ACCE9B3C2B}" srcId="{02A9ADD5-4F2D-4BC0-B9AC-931F05EBB9D0}" destId="{A607451D-5C35-44EF-BAB1-619CEB97181B}" srcOrd="3" destOrd="0" parTransId="{5C44F6D7-51AD-4FB4-B384-C688436D998F}" sibTransId="{02C5314F-B337-4444-B82D-8D12FF924A41}"/>
    <dgm:cxn modelId="{BC5DF046-98CF-471C-B591-96EC98805728}" type="presOf" srcId="{02A9ADD5-4F2D-4BC0-B9AC-931F05EBB9D0}" destId="{07F19934-7C1D-46EF-A44A-2D3A7D23F13F}" srcOrd="0" destOrd="0" presId="urn:microsoft.com/office/officeart/2005/8/layout/radial6"/>
    <dgm:cxn modelId="{09310F55-F09F-443B-BA79-89CB4CC3C0E8}" srcId="{031A207A-6BDE-4D66-A97B-E5DD6E76E679}" destId="{02A9ADD5-4F2D-4BC0-B9AC-931F05EBB9D0}" srcOrd="0" destOrd="0" parTransId="{48D7CB9C-2D97-4803-84D0-179391A0CD69}" sibTransId="{75FB3DF8-FA60-4506-946A-8E47106556E9}"/>
    <dgm:cxn modelId="{58624F86-6085-4273-83F6-8D2E01F81A16}" type="presOf" srcId="{031A207A-6BDE-4D66-A97B-E5DD6E76E679}" destId="{3B541321-208F-4479-ACCE-0F4B5894B073}" srcOrd="0" destOrd="0" presId="urn:microsoft.com/office/officeart/2005/8/layout/radial6"/>
    <dgm:cxn modelId="{AC341C73-02F7-4872-BD81-17B9B9E2652F}" type="presOf" srcId="{02C5314F-B337-4444-B82D-8D12FF924A41}" destId="{2FEB2F2F-F177-42CB-9FAE-7B02B11B274E}" srcOrd="0" destOrd="0" presId="urn:microsoft.com/office/officeart/2005/8/layout/radial6"/>
    <dgm:cxn modelId="{1DC00E6A-CE73-4B42-9439-81C3194E6B79}" srcId="{02A9ADD5-4F2D-4BC0-B9AC-931F05EBB9D0}" destId="{7068F2D5-7021-4C03-B2B5-5564B030AFAA}" srcOrd="0" destOrd="0" parTransId="{FA100D80-D1DE-44E1-984A-719F7D101244}" sibTransId="{C664C58C-B8B7-466A-92D7-582EDDE60368}"/>
    <dgm:cxn modelId="{FC209D21-4D29-42AF-B876-74EBA78E9DED}" type="presOf" srcId="{A607451D-5C35-44EF-BAB1-619CEB97181B}" destId="{4282D1B9-B9CF-4516-B8C1-CC831CC650E2}" srcOrd="0" destOrd="0" presId="urn:microsoft.com/office/officeart/2005/8/layout/radial6"/>
    <dgm:cxn modelId="{ADEDF6E4-F2DF-413A-B798-3DDC976DCE6D}" type="presOf" srcId="{356B93C0-4BF8-4E23-9D58-A7C9C60A172F}" destId="{2A7687A0-3409-4E84-A77A-36A68AF09B0D}" srcOrd="0" destOrd="0" presId="urn:microsoft.com/office/officeart/2005/8/layout/radial6"/>
    <dgm:cxn modelId="{374066A2-BA7E-4DA0-8CEA-2183FE8434FE}" type="presOf" srcId="{7068F2D5-7021-4C03-B2B5-5564B030AFAA}" destId="{14C99A07-0C08-43C7-8F89-EA5F282E06E6}" srcOrd="0" destOrd="0" presId="urn:microsoft.com/office/officeart/2005/8/layout/radial6"/>
    <dgm:cxn modelId="{7E223EA8-08E4-4A43-B78D-AE245763A62D}" type="presOf" srcId="{E856AE7D-4A95-43D0-A24E-330E43408147}" destId="{D644F8E9-4C4A-420A-9C0A-C83B1E409BE2}" srcOrd="0" destOrd="0" presId="urn:microsoft.com/office/officeart/2005/8/layout/radial6"/>
    <dgm:cxn modelId="{3DBF426B-4416-45EC-93A3-93AD9D0437B4}" srcId="{02A9ADD5-4F2D-4BC0-B9AC-931F05EBB9D0}" destId="{356B93C0-4BF8-4E23-9D58-A7C9C60A172F}" srcOrd="2" destOrd="0" parTransId="{D5618BF3-AB4E-42A6-A55A-0125D4277FE3}" sibTransId="{E856AE7D-4A95-43D0-A24E-330E43408147}"/>
    <dgm:cxn modelId="{A3095206-4A89-4707-9135-3B0B7678048E}" srcId="{02A9ADD5-4F2D-4BC0-B9AC-931F05EBB9D0}" destId="{52673AB5-65FE-4106-9450-5DAC2439A9DC}" srcOrd="1" destOrd="0" parTransId="{6DE43EB5-CAC2-4ACB-87DD-0C33C7D53C24}" sibTransId="{91F916F3-180A-4A1E-BD47-B213E498D646}"/>
    <dgm:cxn modelId="{CA2F211C-7344-402A-87C2-20A2BC73CBF8}" type="presOf" srcId="{52673AB5-65FE-4106-9450-5DAC2439A9DC}" destId="{2A319A8F-EAEB-43AA-95C1-F864C5DD87F2}" srcOrd="0" destOrd="0" presId="urn:microsoft.com/office/officeart/2005/8/layout/radial6"/>
    <dgm:cxn modelId="{DD18F589-E880-468B-A8CD-A04939C3ADDE}" type="presOf" srcId="{91F916F3-180A-4A1E-BD47-B213E498D646}" destId="{1B5B786D-29BA-47C7-AA43-8D819A2CE090}" srcOrd="0" destOrd="0" presId="urn:microsoft.com/office/officeart/2005/8/layout/radial6"/>
    <dgm:cxn modelId="{F6E8B13B-425A-41DD-9BE1-3079BDEFAD35}" type="presOf" srcId="{C664C58C-B8B7-466A-92D7-582EDDE60368}" destId="{4D14DBA4-1AA9-4A4B-982B-5A9D1626A50F}" srcOrd="0" destOrd="0" presId="urn:microsoft.com/office/officeart/2005/8/layout/radial6"/>
    <dgm:cxn modelId="{CCA03A58-B368-4FEA-BF85-F50361D3C7D3}" type="presParOf" srcId="{3B541321-208F-4479-ACCE-0F4B5894B073}" destId="{07F19934-7C1D-46EF-A44A-2D3A7D23F13F}" srcOrd="0" destOrd="0" presId="urn:microsoft.com/office/officeart/2005/8/layout/radial6"/>
    <dgm:cxn modelId="{AA7091FC-7988-4DF7-989C-C3E35DCE68A8}" type="presParOf" srcId="{3B541321-208F-4479-ACCE-0F4B5894B073}" destId="{14C99A07-0C08-43C7-8F89-EA5F282E06E6}" srcOrd="1" destOrd="0" presId="urn:microsoft.com/office/officeart/2005/8/layout/radial6"/>
    <dgm:cxn modelId="{671D1ED1-4643-460F-BC0D-99C99BC138DC}" type="presParOf" srcId="{3B541321-208F-4479-ACCE-0F4B5894B073}" destId="{71402A77-771A-42F8-A687-93CF7AECF731}" srcOrd="2" destOrd="0" presId="urn:microsoft.com/office/officeart/2005/8/layout/radial6"/>
    <dgm:cxn modelId="{55FFCF3D-7BA7-44A3-AC3A-4162780E6B6B}" type="presParOf" srcId="{3B541321-208F-4479-ACCE-0F4B5894B073}" destId="{4D14DBA4-1AA9-4A4B-982B-5A9D1626A50F}" srcOrd="3" destOrd="0" presId="urn:microsoft.com/office/officeart/2005/8/layout/radial6"/>
    <dgm:cxn modelId="{EFB4A2B2-30F0-44F3-991B-FD443E7CEDBE}" type="presParOf" srcId="{3B541321-208F-4479-ACCE-0F4B5894B073}" destId="{2A319A8F-EAEB-43AA-95C1-F864C5DD87F2}" srcOrd="4" destOrd="0" presId="urn:microsoft.com/office/officeart/2005/8/layout/radial6"/>
    <dgm:cxn modelId="{BC2BF6C9-3D65-4EB0-B0AE-97BA6AC63855}" type="presParOf" srcId="{3B541321-208F-4479-ACCE-0F4B5894B073}" destId="{E136957F-8627-4D9B-AE4B-7190796991A8}" srcOrd="5" destOrd="0" presId="urn:microsoft.com/office/officeart/2005/8/layout/radial6"/>
    <dgm:cxn modelId="{C2A0A391-E6BD-4E82-9FBA-0D894E6D76B5}" type="presParOf" srcId="{3B541321-208F-4479-ACCE-0F4B5894B073}" destId="{1B5B786D-29BA-47C7-AA43-8D819A2CE090}" srcOrd="6" destOrd="0" presId="urn:microsoft.com/office/officeart/2005/8/layout/radial6"/>
    <dgm:cxn modelId="{EB9F138A-3734-4AB2-8CF9-9DF5170FB0A2}" type="presParOf" srcId="{3B541321-208F-4479-ACCE-0F4B5894B073}" destId="{2A7687A0-3409-4E84-A77A-36A68AF09B0D}" srcOrd="7" destOrd="0" presId="urn:microsoft.com/office/officeart/2005/8/layout/radial6"/>
    <dgm:cxn modelId="{E3F23AE0-4886-485B-BF1F-85C57F26E40A}" type="presParOf" srcId="{3B541321-208F-4479-ACCE-0F4B5894B073}" destId="{9BC7847F-3789-435C-BBF8-0D129F6A4864}" srcOrd="8" destOrd="0" presId="urn:microsoft.com/office/officeart/2005/8/layout/radial6"/>
    <dgm:cxn modelId="{55A3734C-0669-4146-A28F-3818EE4A4B0D}" type="presParOf" srcId="{3B541321-208F-4479-ACCE-0F4B5894B073}" destId="{D644F8E9-4C4A-420A-9C0A-C83B1E409BE2}" srcOrd="9" destOrd="0" presId="urn:microsoft.com/office/officeart/2005/8/layout/radial6"/>
    <dgm:cxn modelId="{ECE451A8-E4F9-48C6-AD96-AA2D80A219B9}" type="presParOf" srcId="{3B541321-208F-4479-ACCE-0F4B5894B073}" destId="{4282D1B9-B9CF-4516-B8C1-CC831CC650E2}" srcOrd="10" destOrd="0" presId="urn:microsoft.com/office/officeart/2005/8/layout/radial6"/>
    <dgm:cxn modelId="{9E329BCD-D9A9-497A-BBC0-EA8141774BA5}" type="presParOf" srcId="{3B541321-208F-4479-ACCE-0F4B5894B073}" destId="{B0EBFFA9-069C-45A7-BBA9-68F016D3E45D}" srcOrd="11" destOrd="0" presId="urn:microsoft.com/office/officeart/2005/8/layout/radial6"/>
    <dgm:cxn modelId="{486B3FC9-4E95-42EF-9476-E332B6FDFF9E}" type="presParOf" srcId="{3B541321-208F-4479-ACCE-0F4B5894B073}" destId="{2FEB2F2F-F177-42CB-9FAE-7B02B11B27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B2F2F-F177-42CB-9FAE-7B02B11B274E}">
      <dsp:nvSpPr>
        <dsp:cNvPr id="0" name=""/>
        <dsp:cNvSpPr/>
      </dsp:nvSpPr>
      <dsp:spPr>
        <a:xfrm>
          <a:off x="633015" y="538331"/>
          <a:ext cx="3595081" cy="3595081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4F8E9-4C4A-420A-9C0A-C83B1E409BE2}">
      <dsp:nvSpPr>
        <dsp:cNvPr id="0" name=""/>
        <dsp:cNvSpPr/>
      </dsp:nvSpPr>
      <dsp:spPr>
        <a:xfrm>
          <a:off x="633015" y="538331"/>
          <a:ext cx="3595081" cy="3595081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B786D-29BA-47C7-AA43-8D819A2CE090}">
      <dsp:nvSpPr>
        <dsp:cNvPr id="0" name=""/>
        <dsp:cNvSpPr/>
      </dsp:nvSpPr>
      <dsp:spPr>
        <a:xfrm>
          <a:off x="633015" y="538331"/>
          <a:ext cx="3595081" cy="3595081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4DBA4-1AA9-4A4B-982B-5A9D1626A50F}">
      <dsp:nvSpPr>
        <dsp:cNvPr id="0" name=""/>
        <dsp:cNvSpPr/>
      </dsp:nvSpPr>
      <dsp:spPr>
        <a:xfrm>
          <a:off x="633015" y="538331"/>
          <a:ext cx="3595081" cy="3595081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19934-7C1D-46EF-A44A-2D3A7D23F13F}">
      <dsp:nvSpPr>
        <dsp:cNvPr id="0" name=""/>
        <dsp:cNvSpPr/>
      </dsp:nvSpPr>
      <dsp:spPr>
        <a:xfrm>
          <a:off x="1603360" y="1508675"/>
          <a:ext cx="1654392" cy="16543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/>
            <a:t>Paquet à 9,30€</a:t>
          </a:r>
          <a:endParaRPr lang="fr-FR" sz="2700" kern="1200" dirty="0"/>
        </a:p>
      </dsp:txBody>
      <dsp:txXfrm>
        <a:off x="1845640" y="1750955"/>
        <a:ext cx="1169832" cy="1169832"/>
      </dsp:txXfrm>
    </dsp:sp>
    <dsp:sp modelId="{14C99A07-0C08-43C7-8F89-EA5F282E06E6}">
      <dsp:nvSpPr>
        <dsp:cNvPr id="0" name=""/>
        <dsp:cNvSpPr/>
      </dsp:nvSpPr>
      <dsp:spPr>
        <a:xfrm>
          <a:off x="1851519" y="984"/>
          <a:ext cx="1158074" cy="11580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/>
            <a:t>Industrie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/>
            <a:t>7,4%</a:t>
          </a:r>
          <a:endParaRPr lang="fr-FR" sz="1400" kern="1200" dirty="0"/>
        </a:p>
      </dsp:txBody>
      <dsp:txXfrm>
        <a:off x="2021115" y="170580"/>
        <a:ext cx="818882" cy="818882"/>
      </dsp:txXfrm>
    </dsp:sp>
    <dsp:sp modelId="{2A319A8F-EAEB-43AA-95C1-F864C5DD87F2}">
      <dsp:nvSpPr>
        <dsp:cNvPr id="0" name=""/>
        <dsp:cNvSpPr/>
      </dsp:nvSpPr>
      <dsp:spPr>
        <a:xfrm>
          <a:off x="3607369" y="1756834"/>
          <a:ext cx="1158074" cy="11580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Droits de </a:t>
          </a:r>
          <a:r>
            <a:rPr lang="fr-FR" sz="1200" kern="1200" dirty="0"/>
            <a:t>consommation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66%</a:t>
          </a:r>
        </a:p>
      </dsp:txBody>
      <dsp:txXfrm>
        <a:off x="3776965" y="1926430"/>
        <a:ext cx="818882" cy="818882"/>
      </dsp:txXfrm>
    </dsp:sp>
    <dsp:sp modelId="{2A7687A0-3409-4E84-A77A-36A68AF09B0D}">
      <dsp:nvSpPr>
        <dsp:cNvPr id="0" name=""/>
        <dsp:cNvSpPr/>
      </dsp:nvSpPr>
      <dsp:spPr>
        <a:xfrm>
          <a:off x="1851519" y="3512684"/>
          <a:ext cx="1158074" cy="11580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/>
            <a:t>TVA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/>
            <a:t>16,7%</a:t>
          </a:r>
          <a:endParaRPr lang="fr-FR" sz="1400" kern="1200" dirty="0"/>
        </a:p>
      </dsp:txBody>
      <dsp:txXfrm>
        <a:off x="2021115" y="3682280"/>
        <a:ext cx="818882" cy="818882"/>
      </dsp:txXfrm>
    </dsp:sp>
    <dsp:sp modelId="{4282D1B9-B9CF-4516-B8C1-CC831CC650E2}">
      <dsp:nvSpPr>
        <dsp:cNvPr id="0" name=""/>
        <dsp:cNvSpPr/>
      </dsp:nvSpPr>
      <dsp:spPr>
        <a:xfrm>
          <a:off x="95668" y="1756834"/>
          <a:ext cx="1158074" cy="11580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Buraliste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9,9%</a:t>
          </a:r>
        </a:p>
      </dsp:txBody>
      <dsp:txXfrm>
        <a:off x="265264" y="1926430"/>
        <a:ext cx="818882" cy="818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8400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a891361c13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a891361c13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a891361c13_0_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a891361c13_0_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a891361c13_0_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a891361c13_0_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55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a891361c13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a891361c13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285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a891361c13_0_1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a891361c13_0_1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856a1a837_0_8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856a1a837_0_8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856a1a837_0_8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9856a1a837_0_8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856a1a837_0_8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9856a1a837_0_8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a891361c13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a891361c13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a891361c1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a891361c1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955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a891361c1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a891361c1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a891361c13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a891361c13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a891361c13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a891361c13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724625" y="3187650"/>
            <a:ext cx="53511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724625" y="1556250"/>
            <a:ext cx="49983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4075" y="-1494325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ubTitle" idx="1"/>
          </p:nvPr>
        </p:nvSpPr>
        <p:spPr>
          <a:xfrm>
            <a:off x="741975" y="3564122"/>
            <a:ext cx="2677500" cy="6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741975" y="1839803"/>
            <a:ext cx="4476300" cy="16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6"/>
          <p:cNvSpPr txBox="1"/>
          <p:nvPr/>
        </p:nvSpPr>
        <p:spPr>
          <a:xfrm>
            <a:off x="796050" y="616200"/>
            <a:ext cx="9219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7" name="Google Shape;197;p26"/>
          <p:cNvSpPr txBox="1">
            <a:spLocks noGrp="1"/>
          </p:cNvSpPr>
          <p:nvPr>
            <p:ph type="title" idx="2" hasCustomPrompt="1"/>
          </p:nvPr>
        </p:nvSpPr>
        <p:spPr>
          <a:xfrm>
            <a:off x="741975" y="928375"/>
            <a:ext cx="14106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198" name="Google Shape;1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075" y="-1494325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1975" y="3145019"/>
            <a:ext cx="2677500" cy="6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59300" y="2258906"/>
            <a:ext cx="4476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/>
          <p:nvPr/>
        </p:nvSpPr>
        <p:spPr>
          <a:xfrm>
            <a:off x="796050" y="616200"/>
            <a:ext cx="9219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59300" y="1347481"/>
            <a:ext cx="10140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225" y="-1466025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724625" y="2663240"/>
            <a:ext cx="33222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724625" y="1771660"/>
            <a:ext cx="3715800" cy="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/>
          <p:nvPr/>
        </p:nvSpPr>
        <p:spPr>
          <a:xfrm>
            <a:off x="5516475" y="571675"/>
            <a:ext cx="9219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88850" y="1642875"/>
            <a:ext cx="27663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idx="2"/>
          </p:nvPr>
        </p:nvSpPr>
        <p:spPr>
          <a:xfrm>
            <a:off x="2944800" y="2744625"/>
            <a:ext cx="32544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70287" y="-1370574"/>
            <a:ext cx="2533651" cy="75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5126">
            <a:off x="7410612" y="-1370573"/>
            <a:ext cx="2533650" cy="759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314992" y="163437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2" hasCustomPrompt="1"/>
          </p:nvPr>
        </p:nvSpPr>
        <p:spPr>
          <a:xfrm>
            <a:off x="758483" y="1235677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3"/>
          </p:nvPr>
        </p:nvSpPr>
        <p:spPr>
          <a:xfrm>
            <a:off x="1314992" y="135582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4"/>
          </p:nvPr>
        </p:nvSpPr>
        <p:spPr>
          <a:xfrm>
            <a:off x="5341117" y="163437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5" hasCustomPrompt="1"/>
          </p:nvPr>
        </p:nvSpPr>
        <p:spPr>
          <a:xfrm>
            <a:off x="4786067" y="1235677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6"/>
          </p:nvPr>
        </p:nvSpPr>
        <p:spPr>
          <a:xfrm>
            <a:off x="5341117" y="135582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7"/>
          </p:nvPr>
        </p:nvSpPr>
        <p:spPr>
          <a:xfrm>
            <a:off x="1314992" y="2805300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8" hasCustomPrompt="1"/>
          </p:nvPr>
        </p:nvSpPr>
        <p:spPr>
          <a:xfrm>
            <a:off x="758483" y="2406608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9"/>
          </p:nvPr>
        </p:nvSpPr>
        <p:spPr>
          <a:xfrm>
            <a:off x="1314992" y="2526750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3"/>
          </p:nvPr>
        </p:nvSpPr>
        <p:spPr>
          <a:xfrm>
            <a:off x="5341117" y="2805300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86067" y="2406608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5"/>
          </p:nvPr>
        </p:nvSpPr>
        <p:spPr>
          <a:xfrm>
            <a:off x="5341117" y="2526750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6"/>
          </p:nvPr>
        </p:nvSpPr>
        <p:spPr>
          <a:xfrm>
            <a:off x="1314992" y="397622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7" hasCustomPrompt="1"/>
          </p:nvPr>
        </p:nvSpPr>
        <p:spPr>
          <a:xfrm>
            <a:off x="758483" y="3577533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8"/>
          </p:nvPr>
        </p:nvSpPr>
        <p:spPr>
          <a:xfrm>
            <a:off x="1314992" y="369767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9"/>
          </p:nvPr>
        </p:nvSpPr>
        <p:spPr>
          <a:xfrm>
            <a:off x="5341117" y="397622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0" hasCustomPrompt="1"/>
          </p:nvPr>
        </p:nvSpPr>
        <p:spPr>
          <a:xfrm>
            <a:off x="4786067" y="3577533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1"/>
          </p:nvPr>
        </p:nvSpPr>
        <p:spPr>
          <a:xfrm>
            <a:off x="5341117" y="369767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295525" y="-4009175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s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1758712" y="1953300"/>
            <a:ext cx="2784300" cy="8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2"/>
          </p:nvPr>
        </p:nvSpPr>
        <p:spPr>
          <a:xfrm>
            <a:off x="5605437" y="1953300"/>
            <a:ext cx="2784300" cy="8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3"/>
          </p:nvPr>
        </p:nvSpPr>
        <p:spPr>
          <a:xfrm>
            <a:off x="1758712" y="3498475"/>
            <a:ext cx="2784300" cy="8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4"/>
          </p:nvPr>
        </p:nvSpPr>
        <p:spPr>
          <a:xfrm>
            <a:off x="5605437" y="3498475"/>
            <a:ext cx="2784300" cy="8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5" hasCustomPrompt="1"/>
          </p:nvPr>
        </p:nvSpPr>
        <p:spPr>
          <a:xfrm>
            <a:off x="1758712" y="1572600"/>
            <a:ext cx="2784300" cy="53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6" hasCustomPrompt="1"/>
          </p:nvPr>
        </p:nvSpPr>
        <p:spPr>
          <a:xfrm>
            <a:off x="1758712" y="3117775"/>
            <a:ext cx="2784300" cy="53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7" hasCustomPrompt="1"/>
          </p:nvPr>
        </p:nvSpPr>
        <p:spPr>
          <a:xfrm>
            <a:off x="5605437" y="3117775"/>
            <a:ext cx="2784300" cy="53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8" hasCustomPrompt="1"/>
          </p:nvPr>
        </p:nvSpPr>
        <p:spPr>
          <a:xfrm>
            <a:off x="5605437" y="1572600"/>
            <a:ext cx="2784300" cy="53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489000" y="1789300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1">
  <p:cSld name="CUSTOM_7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55126">
            <a:off x="3097600" y="-3967198"/>
            <a:ext cx="2533650" cy="759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641400" y="1865500"/>
            <a:ext cx="2533651" cy="759554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680425" y="1819500"/>
            <a:ext cx="1928700" cy="10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2"/>
          </p:nvPr>
        </p:nvSpPr>
        <p:spPr>
          <a:xfrm>
            <a:off x="680425" y="1516775"/>
            <a:ext cx="19287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3"/>
          </p:nvPr>
        </p:nvSpPr>
        <p:spPr>
          <a:xfrm>
            <a:off x="680425" y="3328975"/>
            <a:ext cx="1928700" cy="10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4"/>
          </p:nvPr>
        </p:nvSpPr>
        <p:spPr>
          <a:xfrm>
            <a:off x="680425" y="3026250"/>
            <a:ext cx="19287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5"/>
          </p:nvPr>
        </p:nvSpPr>
        <p:spPr>
          <a:xfrm>
            <a:off x="6534875" y="1819500"/>
            <a:ext cx="1928700" cy="10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6"/>
          </p:nvPr>
        </p:nvSpPr>
        <p:spPr>
          <a:xfrm>
            <a:off x="6534875" y="1516775"/>
            <a:ext cx="19287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7"/>
          </p:nvPr>
        </p:nvSpPr>
        <p:spPr>
          <a:xfrm>
            <a:off x="6534875" y="3328975"/>
            <a:ext cx="1928700" cy="10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ubTitle" idx="8"/>
          </p:nvPr>
        </p:nvSpPr>
        <p:spPr>
          <a:xfrm>
            <a:off x="6534875" y="3026250"/>
            <a:ext cx="19287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subTitle" idx="1"/>
          </p:nvPr>
        </p:nvSpPr>
        <p:spPr>
          <a:xfrm>
            <a:off x="1091575" y="3331000"/>
            <a:ext cx="4918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2"/>
          </p:nvPr>
        </p:nvSpPr>
        <p:spPr>
          <a:xfrm>
            <a:off x="1091575" y="3028275"/>
            <a:ext cx="7327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3"/>
          </p:nvPr>
        </p:nvSpPr>
        <p:spPr>
          <a:xfrm>
            <a:off x="1091575" y="1510550"/>
            <a:ext cx="4918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4"/>
          </p:nvPr>
        </p:nvSpPr>
        <p:spPr>
          <a:xfrm>
            <a:off x="1091575" y="1207825"/>
            <a:ext cx="7327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5"/>
          </p:nvPr>
        </p:nvSpPr>
        <p:spPr>
          <a:xfrm>
            <a:off x="1091575" y="2420775"/>
            <a:ext cx="4918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6"/>
          </p:nvPr>
        </p:nvSpPr>
        <p:spPr>
          <a:xfrm>
            <a:off x="1091575" y="2118050"/>
            <a:ext cx="7327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7"/>
          </p:nvPr>
        </p:nvSpPr>
        <p:spPr>
          <a:xfrm>
            <a:off x="1091575" y="4241250"/>
            <a:ext cx="4918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8"/>
          </p:nvPr>
        </p:nvSpPr>
        <p:spPr>
          <a:xfrm>
            <a:off x="1091575" y="3938525"/>
            <a:ext cx="7327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6975" y="-1503850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fortaa"/>
              <a:buNone/>
              <a:defRPr sz="2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9300" y="1558300"/>
            <a:ext cx="7730100" cy="30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○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■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○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■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○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■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72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56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4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668">
          <p15:clr>
            <a:srgbClr val="EA4335"/>
          </p15:clr>
        </p15:guide>
        <p15:guide id="8" pos="409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>
            <a:spLocks noGrp="1"/>
          </p:cNvSpPr>
          <p:nvPr>
            <p:ph type="title"/>
          </p:nvPr>
        </p:nvSpPr>
        <p:spPr>
          <a:xfrm>
            <a:off x="164227" y="715667"/>
            <a:ext cx="585771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La fiscalité du tabac et ses substituts pour le consommateur final </a:t>
            </a:r>
            <a:endParaRPr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2BF4D75-B59F-4D9C-AB7C-EC4CCA5669C0}"/>
              </a:ext>
            </a:extLst>
          </p:cNvPr>
          <p:cNvSpPr txBox="1"/>
          <p:nvPr/>
        </p:nvSpPr>
        <p:spPr>
          <a:xfrm>
            <a:off x="5950324" y="4524936"/>
            <a:ext cx="325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BOUTEILES Manon – JOIE Estelle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Licence AA GRH – 2021-2022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2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1. Les différents types de substituts et leurs taxes </a:t>
            </a:r>
            <a:endParaRPr dirty="0"/>
          </a:p>
        </p:txBody>
      </p:sp>
      <p:sp>
        <p:nvSpPr>
          <p:cNvPr id="627" name="Google Shape;627;p52"/>
          <p:cNvSpPr txBox="1">
            <a:spLocks noGrp="1"/>
          </p:cNvSpPr>
          <p:nvPr>
            <p:ph type="subTitle" idx="2"/>
          </p:nvPr>
        </p:nvSpPr>
        <p:spPr>
          <a:xfrm>
            <a:off x="5605437" y="1953300"/>
            <a:ext cx="2784300" cy="8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8" name="Google Shape;628;p52"/>
          <p:cNvSpPr txBox="1">
            <a:spLocks noGrp="1"/>
          </p:cNvSpPr>
          <p:nvPr>
            <p:ph type="subTitle" idx="3"/>
          </p:nvPr>
        </p:nvSpPr>
        <p:spPr>
          <a:xfrm>
            <a:off x="1758712" y="3498475"/>
            <a:ext cx="2784300" cy="8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TVA à 20%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Pas soumises aux droits de consommations</a:t>
            </a:r>
            <a:endParaRPr dirty="0"/>
          </a:p>
        </p:txBody>
      </p:sp>
      <p:sp>
        <p:nvSpPr>
          <p:cNvPr id="629" name="Google Shape;629;p52"/>
          <p:cNvSpPr txBox="1">
            <a:spLocks noGrp="1"/>
          </p:cNvSpPr>
          <p:nvPr>
            <p:ph type="subTitle" idx="4"/>
          </p:nvPr>
        </p:nvSpPr>
        <p:spPr>
          <a:xfrm>
            <a:off x="5605437" y="3498475"/>
            <a:ext cx="2784300" cy="8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dirty="0"/>
              <a:t>Taxés à 70% </a:t>
            </a:r>
            <a:endParaRPr dirty="0"/>
          </a:p>
        </p:txBody>
      </p:sp>
      <p:sp>
        <p:nvSpPr>
          <p:cNvPr id="630" name="Google Shape;630;p52"/>
          <p:cNvSpPr txBox="1">
            <a:spLocks noGrp="1"/>
          </p:cNvSpPr>
          <p:nvPr>
            <p:ph type="title" idx="5"/>
          </p:nvPr>
        </p:nvSpPr>
        <p:spPr>
          <a:xfrm>
            <a:off x="1668549" y="2838508"/>
            <a:ext cx="3001547" cy="53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Cigarette électronique </a:t>
            </a:r>
            <a:endParaRPr dirty="0"/>
          </a:p>
        </p:txBody>
      </p:sp>
      <p:sp>
        <p:nvSpPr>
          <p:cNvPr id="633" name="Google Shape;633;p52"/>
          <p:cNvSpPr txBox="1">
            <a:spLocks noGrp="1"/>
          </p:cNvSpPr>
          <p:nvPr>
            <p:ph type="title" idx="8"/>
          </p:nvPr>
        </p:nvSpPr>
        <p:spPr>
          <a:xfrm>
            <a:off x="5635100" y="2965375"/>
            <a:ext cx="2784300" cy="53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Tabac chauffé </a:t>
            </a:r>
            <a:endParaRPr dirty="0"/>
          </a:p>
        </p:txBody>
      </p:sp>
      <p:sp>
        <p:nvSpPr>
          <p:cNvPr id="634" name="Google Shape;634;p52"/>
          <p:cNvSpPr/>
          <p:nvPr/>
        </p:nvSpPr>
        <p:spPr>
          <a:xfrm>
            <a:off x="746649" y="2449708"/>
            <a:ext cx="921900" cy="9219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52"/>
          <p:cNvSpPr/>
          <p:nvPr/>
        </p:nvSpPr>
        <p:spPr>
          <a:xfrm>
            <a:off x="4613274" y="2449708"/>
            <a:ext cx="921900" cy="9219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6"/>
          <p:cNvSpPr txBox="1">
            <a:spLocks noGrp="1"/>
          </p:cNvSpPr>
          <p:nvPr>
            <p:ph type="title"/>
          </p:nvPr>
        </p:nvSpPr>
        <p:spPr>
          <a:xfrm>
            <a:off x="161365" y="2571750"/>
            <a:ext cx="4976228" cy="16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CONCLUSION</a:t>
            </a:r>
            <a:endParaRPr dirty="0"/>
          </a:p>
        </p:txBody>
      </p:sp>
      <p:sp>
        <p:nvSpPr>
          <p:cNvPr id="719" name="Google Shape;719;p56"/>
          <p:cNvSpPr txBox="1">
            <a:spLocks noGrp="1"/>
          </p:cNvSpPr>
          <p:nvPr>
            <p:ph type="title" idx="2"/>
          </p:nvPr>
        </p:nvSpPr>
        <p:spPr>
          <a:xfrm>
            <a:off x="728528" y="1580557"/>
            <a:ext cx="14106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6"/>
          <p:cNvSpPr txBox="1">
            <a:spLocks noGrp="1"/>
          </p:cNvSpPr>
          <p:nvPr>
            <p:ph type="title"/>
          </p:nvPr>
        </p:nvSpPr>
        <p:spPr>
          <a:xfrm>
            <a:off x="289111" y="628650"/>
            <a:ext cx="6071347" cy="16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b) Le cout annuel</a:t>
            </a: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3222E8F-F9C0-4375-AA0F-0AA2AFDE5B9C}"/>
              </a:ext>
            </a:extLst>
          </p:cNvPr>
          <p:cNvSpPr txBox="1"/>
          <p:nvPr/>
        </p:nvSpPr>
        <p:spPr>
          <a:xfrm>
            <a:off x="383240" y="1653988"/>
            <a:ext cx="61654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« Petit » fumeur  : environ 252€ </a:t>
            </a:r>
            <a:r>
              <a:rPr lang="fr-FR" sz="32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par an</a:t>
            </a:r>
          </a:p>
          <a:p>
            <a:endParaRPr lang="fr-FR" sz="32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r>
              <a:rPr lang="fr-FR" sz="3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« Moyen/gros » fumeur : environ 744€ par an</a:t>
            </a:r>
          </a:p>
          <a:p>
            <a:endParaRPr lang="fr-FR" sz="32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r>
              <a:rPr lang="fr-FR" sz="3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« Très gros » fumeur: environ 1 230€ par an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34;p48">
            <a:extLst>
              <a:ext uri="{FF2B5EF4-FFF2-40B4-BE49-F238E27FC236}">
                <a16:creationId xmlns:a16="http://schemas.microsoft.com/office/drawing/2014/main" xmlns="" id="{FB2DD6D0-78BD-4C44-BB39-A238676C5256}"/>
              </a:ext>
            </a:extLst>
          </p:cNvPr>
          <p:cNvSpPr txBox="1">
            <a:spLocks/>
          </p:cNvSpPr>
          <p:nvPr/>
        </p:nvSpPr>
        <p:spPr>
          <a:xfrm>
            <a:off x="272441" y="422960"/>
            <a:ext cx="77301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omfortaa"/>
              <a:buNone/>
              <a:defRPr sz="25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l"/>
            <a:endParaRPr lang="fr-FR" dirty="0"/>
          </a:p>
        </p:txBody>
      </p:sp>
      <p:sp>
        <p:nvSpPr>
          <p:cNvPr id="9" name="Google Shape;543;p48">
            <a:extLst>
              <a:ext uri="{FF2B5EF4-FFF2-40B4-BE49-F238E27FC236}">
                <a16:creationId xmlns:a16="http://schemas.microsoft.com/office/drawing/2014/main" xmlns="" id="{D852D50D-D2D8-4AB7-B62A-3247AEBFDFE0}"/>
              </a:ext>
            </a:extLst>
          </p:cNvPr>
          <p:cNvSpPr/>
          <p:nvPr/>
        </p:nvSpPr>
        <p:spPr>
          <a:xfrm>
            <a:off x="3196249" y="1381650"/>
            <a:ext cx="1190100" cy="1190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44;p48">
            <a:extLst>
              <a:ext uri="{FF2B5EF4-FFF2-40B4-BE49-F238E27FC236}">
                <a16:creationId xmlns:a16="http://schemas.microsoft.com/office/drawing/2014/main" xmlns="" id="{8BBFE59C-A8A8-4D23-8468-51D5BCB5AA31}"/>
              </a:ext>
            </a:extLst>
          </p:cNvPr>
          <p:cNvSpPr/>
          <p:nvPr/>
        </p:nvSpPr>
        <p:spPr>
          <a:xfrm>
            <a:off x="4639311" y="1381650"/>
            <a:ext cx="1190100" cy="1190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45;p48">
            <a:extLst>
              <a:ext uri="{FF2B5EF4-FFF2-40B4-BE49-F238E27FC236}">
                <a16:creationId xmlns:a16="http://schemas.microsoft.com/office/drawing/2014/main" xmlns="" id="{4710A16B-A908-4A86-9E1F-CA6328F6B2F5}"/>
              </a:ext>
            </a:extLst>
          </p:cNvPr>
          <p:cNvSpPr/>
          <p:nvPr/>
        </p:nvSpPr>
        <p:spPr>
          <a:xfrm>
            <a:off x="3883210" y="2855330"/>
            <a:ext cx="1190100" cy="1190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547;p48">
            <a:extLst>
              <a:ext uri="{FF2B5EF4-FFF2-40B4-BE49-F238E27FC236}">
                <a16:creationId xmlns:a16="http://schemas.microsoft.com/office/drawing/2014/main" xmlns="" id="{D7D68BB8-C739-47DA-A29B-1FA499485930}"/>
              </a:ext>
            </a:extLst>
          </p:cNvPr>
          <p:cNvCxnSpPr>
            <a:cxnSpLocks/>
            <a:stCxn id="11" idx="2"/>
          </p:cNvCxnSpPr>
          <p:nvPr/>
        </p:nvCxnSpPr>
        <p:spPr>
          <a:xfrm rot="10800000">
            <a:off x="3235510" y="3450380"/>
            <a:ext cx="647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" name="Google Shape;565;p48">
            <a:extLst>
              <a:ext uri="{FF2B5EF4-FFF2-40B4-BE49-F238E27FC236}">
                <a16:creationId xmlns:a16="http://schemas.microsoft.com/office/drawing/2014/main" xmlns="" id="{1D8AECDA-652B-42B5-A02E-B426482374A8}"/>
              </a:ext>
            </a:extLst>
          </p:cNvPr>
          <p:cNvGrpSpPr/>
          <p:nvPr/>
        </p:nvGrpSpPr>
        <p:grpSpPr>
          <a:xfrm>
            <a:off x="4254543" y="3215550"/>
            <a:ext cx="447434" cy="509014"/>
            <a:chOff x="-919700" y="2420750"/>
            <a:chExt cx="257575" cy="293025"/>
          </a:xfrm>
        </p:grpSpPr>
        <p:sp>
          <p:nvSpPr>
            <p:cNvPr id="32" name="Google Shape;566;p48">
              <a:extLst>
                <a:ext uri="{FF2B5EF4-FFF2-40B4-BE49-F238E27FC236}">
                  <a16:creationId xmlns:a16="http://schemas.microsoft.com/office/drawing/2014/main" xmlns="" id="{9B600D8F-B8CD-42F7-B26E-EC46F1EC944E}"/>
                </a:ext>
              </a:extLst>
            </p:cNvPr>
            <p:cNvSpPr/>
            <p:nvPr/>
          </p:nvSpPr>
          <p:spPr>
            <a:xfrm>
              <a:off x="-884250" y="2490850"/>
              <a:ext cx="84300" cy="51225"/>
            </a:xfrm>
            <a:custGeom>
              <a:avLst/>
              <a:gdLst/>
              <a:ahLst/>
              <a:cxnLst/>
              <a:rect l="l" t="t" r="r" b="b"/>
              <a:pathLst>
                <a:path w="3372" h="2049" extrusionOk="0">
                  <a:moveTo>
                    <a:pt x="977" y="631"/>
                  </a:moveTo>
                  <a:cubicBezTo>
                    <a:pt x="1166" y="631"/>
                    <a:pt x="1324" y="788"/>
                    <a:pt x="1324" y="977"/>
                  </a:cubicBezTo>
                  <a:cubicBezTo>
                    <a:pt x="1324" y="1198"/>
                    <a:pt x="1166" y="1355"/>
                    <a:pt x="977" y="1355"/>
                  </a:cubicBezTo>
                  <a:cubicBezTo>
                    <a:pt x="788" y="1355"/>
                    <a:pt x="631" y="1198"/>
                    <a:pt x="631" y="977"/>
                  </a:cubicBezTo>
                  <a:cubicBezTo>
                    <a:pt x="631" y="788"/>
                    <a:pt x="788" y="631"/>
                    <a:pt x="977" y="631"/>
                  </a:cubicBezTo>
                  <a:close/>
                  <a:moveTo>
                    <a:pt x="2363" y="631"/>
                  </a:moveTo>
                  <a:cubicBezTo>
                    <a:pt x="2552" y="631"/>
                    <a:pt x="2710" y="788"/>
                    <a:pt x="2710" y="977"/>
                  </a:cubicBezTo>
                  <a:cubicBezTo>
                    <a:pt x="2710" y="1198"/>
                    <a:pt x="2552" y="1355"/>
                    <a:pt x="2363" y="1355"/>
                  </a:cubicBezTo>
                  <a:cubicBezTo>
                    <a:pt x="2174" y="1355"/>
                    <a:pt x="2017" y="1198"/>
                    <a:pt x="2017" y="977"/>
                  </a:cubicBezTo>
                  <a:cubicBezTo>
                    <a:pt x="2017" y="788"/>
                    <a:pt x="2174" y="631"/>
                    <a:pt x="2363" y="631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292" y="2048"/>
                    <a:pt x="1544" y="1922"/>
                    <a:pt x="1702" y="1765"/>
                  </a:cubicBezTo>
                  <a:cubicBezTo>
                    <a:pt x="1891" y="1922"/>
                    <a:pt x="2111" y="2048"/>
                    <a:pt x="2363" y="2048"/>
                  </a:cubicBezTo>
                  <a:cubicBezTo>
                    <a:pt x="2899" y="2048"/>
                    <a:pt x="3371" y="1576"/>
                    <a:pt x="3371" y="1040"/>
                  </a:cubicBezTo>
                  <a:cubicBezTo>
                    <a:pt x="3371" y="442"/>
                    <a:pt x="2899" y="1"/>
                    <a:pt x="2363" y="1"/>
                  </a:cubicBezTo>
                  <a:cubicBezTo>
                    <a:pt x="2080" y="1"/>
                    <a:pt x="1859" y="127"/>
                    <a:pt x="1702" y="284"/>
                  </a:cubicBezTo>
                  <a:cubicBezTo>
                    <a:pt x="1481" y="127"/>
                    <a:pt x="1261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7;p48">
              <a:extLst>
                <a:ext uri="{FF2B5EF4-FFF2-40B4-BE49-F238E27FC236}">
                  <a16:creationId xmlns:a16="http://schemas.microsoft.com/office/drawing/2014/main" xmlns="" id="{16AAE3BB-A588-4CEE-ADC8-1A5DADF839F3}"/>
                </a:ext>
              </a:extLst>
            </p:cNvPr>
            <p:cNvSpPr/>
            <p:nvPr/>
          </p:nvSpPr>
          <p:spPr>
            <a:xfrm>
              <a:off x="-919700" y="2420750"/>
              <a:ext cx="257575" cy="293025"/>
            </a:xfrm>
            <a:custGeom>
              <a:avLst/>
              <a:gdLst/>
              <a:ahLst/>
              <a:cxnLst/>
              <a:rect l="l" t="t" r="r" b="b"/>
              <a:pathLst>
                <a:path w="10303" h="11721" extrusionOk="0">
                  <a:moveTo>
                    <a:pt x="7152" y="694"/>
                  </a:moveTo>
                  <a:cubicBezTo>
                    <a:pt x="7373" y="694"/>
                    <a:pt x="7530" y="851"/>
                    <a:pt x="7530" y="1040"/>
                  </a:cubicBezTo>
                  <a:lnTo>
                    <a:pt x="7530" y="1418"/>
                  </a:lnTo>
                  <a:lnTo>
                    <a:pt x="662" y="1418"/>
                  </a:lnTo>
                  <a:lnTo>
                    <a:pt x="662" y="1040"/>
                  </a:lnTo>
                  <a:cubicBezTo>
                    <a:pt x="694" y="851"/>
                    <a:pt x="851" y="694"/>
                    <a:pt x="1009" y="694"/>
                  </a:cubicBezTo>
                  <a:close/>
                  <a:moveTo>
                    <a:pt x="7562" y="2111"/>
                  </a:moveTo>
                  <a:lnTo>
                    <a:pt x="7562" y="3403"/>
                  </a:lnTo>
                  <a:lnTo>
                    <a:pt x="7247" y="3088"/>
                  </a:lnTo>
                  <a:cubicBezTo>
                    <a:pt x="7042" y="2883"/>
                    <a:pt x="6784" y="2792"/>
                    <a:pt x="6528" y="2792"/>
                  </a:cubicBezTo>
                  <a:cubicBezTo>
                    <a:pt x="5999" y="2792"/>
                    <a:pt x="5483" y="3186"/>
                    <a:pt x="5483" y="3781"/>
                  </a:cubicBezTo>
                  <a:cubicBezTo>
                    <a:pt x="5483" y="4065"/>
                    <a:pt x="5577" y="4348"/>
                    <a:pt x="5798" y="4506"/>
                  </a:cubicBezTo>
                  <a:lnTo>
                    <a:pt x="6774" y="5482"/>
                  </a:lnTo>
                  <a:lnTo>
                    <a:pt x="1009" y="5482"/>
                  </a:lnTo>
                  <a:cubicBezTo>
                    <a:pt x="995" y="5485"/>
                    <a:pt x="982" y="5486"/>
                    <a:pt x="968" y="5486"/>
                  </a:cubicBezTo>
                  <a:cubicBezTo>
                    <a:pt x="825" y="5486"/>
                    <a:pt x="694" y="5340"/>
                    <a:pt x="694" y="5167"/>
                  </a:cubicBezTo>
                  <a:lnTo>
                    <a:pt x="694" y="2111"/>
                  </a:lnTo>
                  <a:close/>
                  <a:moveTo>
                    <a:pt x="8160" y="2584"/>
                  </a:moveTo>
                  <a:lnTo>
                    <a:pt x="9200" y="3624"/>
                  </a:lnTo>
                  <a:cubicBezTo>
                    <a:pt x="9421" y="3844"/>
                    <a:pt x="9515" y="4065"/>
                    <a:pt x="9515" y="4348"/>
                  </a:cubicBezTo>
                  <a:lnTo>
                    <a:pt x="9515" y="6900"/>
                  </a:lnTo>
                  <a:cubicBezTo>
                    <a:pt x="9515" y="7373"/>
                    <a:pt x="9358" y="7845"/>
                    <a:pt x="9043" y="8192"/>
                  </a:cubicBezTo>
                  <a:lnTo>
                    <a:pt x="5955" y="8192"/>
                  </a:lnTo>
                  <a:cubicBezTo>
                    <a:pt x="5640" y="7845"/>
                    <a:pt x="5483" y="7373"/>
                    <a:pt x="5483" y="6900"/>
                  </a:cubicBezTo>
                  <a:lnTo>
                    <a:pt x="5483" y="6144"/>
                  </a:lnTo>
                  <a:lnTo>
                    <a:pt x="6837" y="6144"/>
                  </a:lnTo>
                  <a:lnTo>
                    <a:pt x="6837" y="6207"/>
                  </a:lnTo>
                  <a:cubicBezTo>
                    <a:pt x="6837" y="6585"/>
                    <a:pt x="6900" y="6932"/>
                    <a:pt x="7089" y="7373"/>
                  </a:cubicBezTo>
                  <a:cubicBezTo>
                    <a:pt x="7135" y="7487"/>
                    <a:pt x="7263" y="7568"/>
                    <a:pt x="7403" y="7568"/>
                  </a:cubicBezTo>
                  <a:cubicBezTo>
                    <a:pt x="7455" y="7568"/>
                    <a:pt x="7510" y="7556"/>
                    <a:pt x="7562" y="7530"/>
                  </a:cubicBezTo>
                  <a:cubicBezTo>
                    <a:pt x="7719" y="7467"/>
                    <a:pt x="7782" y="7247"/>
                    <a:pt x="7719" y="7058"/>
                  </a:cubicBezTo>
                  <a:cubicBezTo>
                    <a:pt x="7593" y="6774"/>
                    <a:pt x="7530" y="6522"/>
                    <a:pt x="7530" y="6239"/>
                  </a:cubicBezTo>
                  <a:lnTo>
                    <a:pt x="7530" y="5451"/>
                  </a:lnTo>
                  <a:cubicBezTo>
                    <a:pt x="7530" y="5356"/>
                    <a:pt x="7467" y="5262"/>
                    <a:pt x="7404" y="5199"/>
                  </a:cubicBezTo>
                  <a:lnTo>
                    <a:pt x="6207" y="4033"/>
                  </a:lnTo>
                  <a:cubicBezTo>
                    <a:pt x="6018" y="3844"/>
                    <a:pt x="6144" y="3435"/>
                    <a:pt x="6459" y="3435"/>
                  </a:cubicBezTo>
                  <a:cubicBezTo>
                    <a:pt x="6522" y="3435"/>
                    <a:pt x="6648" y="3466"/>
                    <a:pt x="6680" y="3561"/>
                  </a:cubicBezTo>
                  <a:lnTo>
                    <a:pt x="8255" y="5136"/>
                  </a:lnTo>
                  <a:cubicBezTo>
                    <a:pt x="8318" y="5199"/>
                    <a:pt x="8413" y="5230"/>
                    <a:pt x="8503" y="5230"/>
                  </a:cubicBezTo>
                  <a:cubicBezTo>
                    <a:pt x="8594" y="5230"/>
                    <a:pt x="8680" y="5199"/>
                    <a:pt x="8728" y="5136"/>
                  </a:cubicBezTo>
                  <a:cubicBezTo>
                    <a:pt x="8854" y="5010"/>
                    <a:pt x="8854" y="4789"/>
                    <a:pt x="8728" y="4663"/>
                  </a:cubicBezTo>
                  <a:lnTo>
                    <a:pt x="8160" y="4065"/>
                  </a:lnTo>
                  <a:lnTo>
                    <a:pt x="8160" y="2584"/>
                  </a:lnTo>
                  <a:close/>
                  <a:moveTo>
                    <a:pt x="9295" y="8948"/>
                  </a:moveTo>
                  <a:cubicBezTo>
                    <a:pt x="9484" y="8948"/>
                    <a:pt x="9641" y="9105"/>
                    <a:pt x="9641" y="9295"/>
                  </a:cubicBezTo>
                  <a:lnTo>
                    <a:pt x="9641" y="10996"/>
                  </a:lnTo>
                  <a:lnTo>
                    <a:pt x="5514" y="10996"/>
                  </a:lnTo>
                  <a:lnTo>
                    <a:pt x="5514" y="9295"/>
                  </a:lnTo>
                  <a:cubicBezTo>
                    <a:pt x="5514" y="9105"/>
                    <a:pt x="5672" y="8948"/>
                    <a:pt x="5861" y="8948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5167"/>
                  </a:lnTo>
                  <a:cubicBezTo>
                    <a:pt x="1" y="5734"/>
                    <a:pt x="473" y="6207"/>
                    <a:pt x="1009" y="6207"/>
                  </a:cubicBezTo>
                  <a:lnTo>
                    <a:pt x="4789" y="6207"/>
                  </a:lnTo>
                  <a:lnTo>
                    <a:pt x="4789" y="6932"/>
                  </a:lnTo>
                  <a:cubicBezTo>
                    <a:pt x="4789" y="7499"/>
                    <a:pt x="4947" y="8003"/>
                    <a:pt x="5231" y="8444"/>
                  </a:cubicBezTo>
                  <a:cubicBezTo>
                    <a:pt x="4947" y="8633"/>
                    <a:pt x="4789" y="8948"/>
                    <a:pt x="4789" y="9295"/>
                  </a:cubicBezTo>
                  <a:lnTo>
                    <a:pt x="4789" y="11342"/>
                  </a:lnTo>
                  <a:cubicBezTo>
                    <a:pt x="4789" y="11563"/>
                    <a:pt x="4947" y="11720"/>
                    <a:pt x="5168" y="11720"/>
                  </a:cubicBezTo>
                  <a:lnTo>
                    <a:pt x="9956" y="11720"/>
                  </a:lnTo>
                  <a:cubicBezTo>
                    <a:pt x="10145" y="11720"/>
                    <a:pt x="10303" y="11563"/>
                    <a:pt x="10303" y="11342"/>
                  </a:cubicBezTo>
                  <a:lnTo>
                    <a:pt x="10303" y="9295"/>
                  </a:lnTo>
                  <a:cubicBezTo>
                    <a:pt x="10303" y="8948"/>
                    <a:pt x="10114" y="8633"/>
                    <a:pt x="9893" y="8444"/>
                  </a:cubicBezTo>
                  <a:cubicBezTo>
                    <a:pt x="10177" y="8003"/>
                    <a:pt x="10303" y="7499"/>
                    <a:pt x="10303" y="6932"/>
                  </a:cubicBezTo>
                  <a:lnTo>
                    <a:pt x="10303" y="4380"/>
                  </a:lnTo>
                  <a:lnTo>
                    <a:pt x="10271" y="4380"/>
                  </a:lnTo>
                  <a:cubicBezTo>
                    <a:pt x="10271" y="3907"/>
                    <a:pt x="10082" y="3466"/>
                    <a:pt x="9767" y="3151"/>
                  </a:cubicBezTo>
                  <a:lnTo>
                    <a:pt x="8224" y="1639"/>
                  </a:lnTo>
                  <a:lnTo>
                    <a:pt x="8224" y="1040"/>
                  </a:lnTo>
                  <a:cubicBezTo>
                    <a:pt x="8224" y="473"/>
                    <a:pt x="7751" y="1"/>
                    <a:pt x="7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8;p48">
              <a:extLst>
                <a:ext uri="{FF2B5EF4-FFF2-40B4-BE49-F238E27FC236}">
                  <a16:creationId xmlns:a16="http://schemas.microsoft.com/office/drawing/2014/main" xmlns="" id="{118F278E-2606-4247-84DC-CF63B022976F}"/>
                </a:ext>
              </a:extLst>
            </p:cNvPr>
            <p:cNvSpPr/>
            <p:nvPr/>
          </p:nvSpPr>
          <p:spPr>
            <a:xfrm>
              <a:off x="-766100" y="2660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725" y="568"/>
                    <a:pt x="725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" name="Google Shape;570;p48">
            <a:extLst>
              <a:ext uri="{FF2B5EF4-FFF2-40B4-BE49-F238E27FC236}">
                <a16:creationId xmlns:a16="http://schemas.microsoft.com/office/drawing/2014/main" xmlns="" id="{9DDD7B0D-B37F-413A-8309-EE1E9D8C2796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2550049" y="1976700"/>
            <a:ext cx="646200" cy="7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571;p48">
            <a:extLst>
              <a:ext uri="{FF2B5EF4-FFF2-40B4-BE49-F238E27FC236}">
                <a16:creationId xmlns:a16="http://schemas.microsoft.com/office/drawing/2014/main" xmlns="" id="{9A35FCB0-A519-46C4-A8F5-A149414AD654}"/>
              </a:ext>
            </a:extLst>
          </p:cNvPr>
          <p:cNvCxnSpPr>
            <a:cxnSpLocks/>
            <a:endCxn id="10" idx="6"/>
          </p:cNvCxnSpPr>
          <p:nvPr/>
        </p:nvCxnSpPr>
        <p:spPr>
          <a:xfrm rot="10800000">
            <a:off x="5829411" y="1976700"/>
            <a:ext cx="642600" cy="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8" name="Google Shape;565;p48">
            <a:extLst>
              <a:ext uri="{FF2B5EF4-FFF2-40B4-BE49-F238E27FC236}">
                <a16:creationId xmlns:a16="http://schemas.microsoft.com/office/drawing/2014/main" xmlns="" id="{D2218677-579B-4E32-B8FE-A2C514B90FB1}"/>
              </a:ext>
            </a:extLst>
          </p:cNvPr>
          <p:cNvGrpSpPr/>
          <p:nvPr/>
        </p:nvGrpSpPr>
        <p:grpSpPr>
          <a:xfrm>
            <a:off x="3576227" y="1788877"/>
            <a:ext cx="447434" cy="509014"/>
            <a:chOff x="-919700" y="2420750"/>
            <a:chExt cx="257575" cy="293025"/>
          </a:xfrm>
        </p:grpSpPr>
        <p:sp>
          <p:nvSpPr>
            <p:cNvPr id="39" name="Google Shape;566;p48">
              <a:extLst>
                <a:ext uri="{FF2B5EF4-FFF2-40B4-BE49-F238E27FC236}">
                  <a16:creationId xmlns:a16="http://schemas.microsoft.com/office/drawing/2014/main" xmlns="" id="{4CCAC992-3CC1-4735-8E96-D701E3CE10BE}"/>
                </a:ext>
              </a:extLst>
            </p:cNvPr>
            <p:cNvSpPr/>
            <p:nvPr/>
          </p:nvSpPr>
          <p:spPr>
            <a:xfrm>
              <a:off x="-884250" y="2490850"/>
              <a:ext cx="84300" cy="51225"/>
            </a:xfrm>
            <a:custGeom>
              <a:avLst/>
              <a:gdLst/>
              <a:ahLst/>
              <a:cxnLst/>
              <a:rect l="l" t="t" r="r" b="b"/>
              <a:pathLst>
                <a:path w="3372" h="2049" extrusionOk="0">
                  <a:moveTo>
                    <a:pt x="977" y="631"/>
                  </a:moveTo>
                  <a:cubicBezTo>
                    <a:pt x="1166" y="631"/>
                    <a:pt x="1324" y="788"/>
                    <a:pt x="1324" y="977"/>
                  </a:cubicBezTo>
                  <a:cubicBezTo>
                    <a:pt x="1324" y="1198"/>
                    <a:pt x="1166" y="1355"/>
                    <a:pt x="977" y="1355"/>
                  </a:cubicBezTo>
                  <a:cubicBezTo>
                    <a:pt x="788" y="1355"/>
                    <a:pt x="631" y="1198"/>
                    <a:pt x="631" y="977"/>
                  </a:cubicBezTo>
                  <a:cubicBezTo>
                    <a:pt x="631" y="788"/>
                    <a:pt x="788" y="631"/>
                    <a:pt x="977" y="631"/>
                  </a:cubicBezTo>
                  <a:close/>
                  <a:moveTo>
                    <a:pt x="2363" y="631"/>
                  </a:moveTo>
                  <a:cubicBezTo>
                    <a:pt x="2552" y="631"/>
                    <a:pt x="2710" y="788"/>
                    <a:pt x="2710" y="977"/>
                  </a:cubicBezTo>
                  <a:cubicBezTo>
                    <a:pt x="2710" y="1198"/>
                    <a:pt x="2552" y="1355"/>
                    <a:pt x="2363" y="1355"/>
                  </a:cubicBezTo>
                  <a:cubicBezTo>
                    <a:pt x="2174" y="1355"/>
                    <a:pt x="2017" y="1198"/>
                    <a:pt x="2017" y="977"/>
                  </a:cubicBezTo>
                  <a:cubicBezTo>
                    <a:pt x="2017" y="788"/>
                    <a:pt x="2174" y="631"/>
                    <a:pt x="2363" y="631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292" y="2048"/>
                    <a:pt x="1544" y="1922"/>
                    <a:pt x="1702" y="1765"/>
                  </a:cubicBezTo>
                  <a:cubicBezTo>
                    <a:pt x="1891" y="1922"/>
                    <a:pt x="2111" y="2048"/>
                    <a:pt x="2363" y="2048"/>
                  </a:cubicBezTo>
                  <a:cubicBezTo>
                    <a:pt x="2899" y="2048"/>
                    <a:pt x="3371" y="1576"/>
                    <a:pt x="3371" y="1040"/>
                  </a:cubicBezTo>
                  <a:cubicBezTo>
                    <a:pt x="3371" y="442"/>
                    <a:pt x="2899" y="1"/>
                    <a:pt x="2363" y="1"/>
                  </a:cubicBezTo>
                  <a:cubicBezTo>
                    <a:pt x="2080" y="1"/>
                    <a:pt x="1859" y="127"/>
                    <a:pt x="1702" y="284"/>
                  </a:cubicBezTo>
                  <a:cubicBezTo>
                    <a:pt x="1481" y="127"/>
                    <a:pt x="1261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7;p48">
              <a:extLst>
                <a:ext uri="{FF2B5EF4-FFF2-40B4-BE49-F238E27FC236}">
                  <a16:creationId xmlns:a16="http://schemas.microsoft.com/office/drawing/2014/main" xmlns="" id="{FD13E552-2EFA-4E2D-A552-DFC68112127F}"/>
                </a:ext>
              </a:extLst>
            </p:cNvPr>
            <p:cNvSpPr/>
            <p:nvPr/>
          </p:nvSpPr>
          <p:spPr>
            <a:xfrm>
              <a:off x="-919700" y="2420750"/>
              <a:ext cx="257575" cy="293025"/>
            </a:xfrm>
            <a:custGeom>
              <a:avLst/>
              <a:gdLst/>
              <a:ahLst/>
              <a:cxnLst/>
              <a:rect l="l" t="t" r="r" b="b"/>
              <a:pathLst>
                <a:path w="10303" h="11721" extrusionOk="0">
                  <a:moveTo>
                    <a:pt x="7152" y="694"/>
                  </a:moveTo>
                  <a:cubicBezTo>
                    <a:pt x="7373" y="694"/>
                    <a:pt x="7530" y="851"/>
                    <a:pt x="7530" y="1040"/>
                  </a:cubicBezTo>
                  <a:lnTo>
                    <a:pt x="7530" y="1418"/>
                  </a:lnTo>
                  <a:lnTo>
                    <a:pt x="662" y="1418"/>
                  </a:lnTo>
                  <a:lnTo>
                    <a:pt x="662" y="1040"/>
                  </a:lnTo>
                  <a:cubicBezTo>
                    <a:pt x="694" y="851"/>
                    <a:pt x="851" y="694"/>
                    <a:pt x="1009" y="694"/>
                  </a:cubicBezTo>
                  <a:close/>
                  <a:moveTo>
                    <a:pt x="7562" y="2111"/>
                  </a:moveTo>
                  <a:lnTo>
                    <a:pt x="7562" y="3403"/>
                  </a:lnTo>
                  <a:lnTo>
                    <a:pt x="7247" y="3088"/>
                  </a:lnTo>
                  <a:cubicBezTo>
                    <a:pt x="7042" y="2883"/>
                    <a:pt x="6784" y="2792"/>
                    <a:pt x="6528" y="2792"/>
                  </a:cubicBezTo>
                  <a:cubicBezTo>
                    <a:pt x="5999" y="2792"/>
                    <a:pt x="5483" y="3186"/>
                    <a:pt x="5483" y="3781"/>
                  </a:cubicBezTo>
                  <a:cubicBezTo>
                    <a:pt x="5483" y="4065"/>
                    <a:pt x="5577" y="4348"/>
                    <a:pt x="5798" y="4506"/>
                  </a:cubicBezTo>
                  <a:lnTo>
                    <a:pt x="6774" y="5482"/>
                  </a:lnTo>
                  <a:lnTo>
                    <a:pt x="1009" y="5482"/>
                  </a:lnTo>
                  <a:cubicBezTo>
                    <a:pt x="995" y="5485"/>
                    <a:pt x="982" y="5486"/>
                    <a:pt x="968" y="5486"/>
                  </a:cubicBezTo>
                  <a:cubicBezTo>
                    <a:pt x="825" y="5486"/>
                    <a:pt x="694" y="5340"/>
                    <a:pt x="694" y="5167"/>
                  </a:cubicBezTo>
                  <a:lnTo>
                    <a:pt x="694" y="2111"/>
                  </a:lnTo>
                  <a:close/>
                  <a:moveTo>
                    <a:pt x="8160" y="2584"/>
                  </a:moveTo>
                  <a:lnTo>
                    <a:pt x="9200" y="3624"/>
                  </a:lnTo>
                  <a:cubicBezTo>
                    <a:pt x="9421" y="3844"/>
                    <a:pt x="9515" y="4065"/>
                    <a:pt x="9515" y="4348"/>
                  </a:cubicBezTo>
                  <a:lnTo>
                    <a:pt x="9515" y="6900"/>
                  </a:lnTo>
                  <a:cubicBezTo>
                    <a:pt x="9515" y="7373"/>
                    <a:pt x="9358" y="7845"/>
                    <a:pt x="9043" y="8192"/>
                  </a:cubicBezTo>
                  <a:lnTo>
                    <a:pt x="5955" y="8192"/>
                  </a:lnTo>
                  <a:cubicBezTo>
                    <a:pt x="5640" y="7845"/>
                    <a:pt x="5483" y="7373"/>
                    <a:pt x="5483" y="6900"/>
                  </a:cubicBezTo>
                  <a:lnTo>
                    <a:pt x="5483" y="6144"/>
                  </a:lnTo>
                  <a:lnTo>
                    <a:pt x="6837" y="6144"/>
                  </a:lnTo>
                  <a:lnTo>
                    <a:pt x="6837" y="6207"/>
                  </a:lnTo>
                  <a:cubicBezTo>
                    <a:pt x="6837" y="6585"/>
                    <a:pt x="6900" y="6932"/>
                    <a:pt x="7089" y="7373"/>
                  </a:cubicBezTo>
                  <a:cubicBezTo>
                    <a:pt x="7135" y="7487"/>
                    <a:pt x="7263" y="7568"/>
                    <a:pt x="7403" y="7568"/>
                  </a:cubicBezTo>
                  <a:cubicBezTo>
                    <a:pt x="7455" y="7568"/>
                    <a:pt x="7510" y="7556"/>
                    <a:pt x="7562" y="7530"/>
                  </a:cubicBezTo>
                  <a:cubicBezTo>
                    <a:pt x="7719" y="7467"/>
                    <a:pt x="7782" y="7247"/>
                    <a:pt x="7719" y="7058"/>
                  </a:cubicBezTo>
                  <a:cubicBezTo>
                    <a:pt x="7593" y="6774"/>
                    <a:pt x="7530" y="6522"/>
                    <a:pt x="7530" y="6239"/>
                  </a:cubicBezTo>
                  <a:lnTo>
                    <a:pt x="7530" y="5451"/>
                  </a:lnTo>
                  <a:cubicBezTo>
                    <a:pt x="7530" y="5356"/>
                    <a:pt x="7467" y="5262"/>
                    <a:pt x="7404" y="5199"/>
                  </a:cubicBezTo>
                  <a:lnTo>
                    <a:pt x="6207" y="4033"/>
                  </a:lnTo>
                  <a:cubicBezTo>
                    <a:pt x="6018" y="3844"/>
                    <a:pt x="6144" y="3435"/>
                    <a:pt x="6459" y="3435"/>
                  </a:cubicBezTo>
                  <a:cubicBezTo>
                    <a:pt x="6522" y="3435"/>
                    <a:pt x="6648" y="3466"/>
                    <a:pt x="6680" y="3561"/>
                  </a:cubicBezTo>
                  <a:lnTo>
                    <a:pt x="8255" y="5136"/>
                  </a:lnTo>
                  <a:cubicBezTo>
                    <a:pt x="8318" y="5199"/>
                    <a:pt x="8413" y="5230"/>
                    <a:pt x="8503" y="5230"/>
                  </a:cubicBezTo>
                  <a:cubicBezTo>
                    <a:pt x="8594" y="5230"/>
                    <a:pt x="8680" y="5199"/>
                    <a:pt x="8728" y="5136"/>
                  </a:cubicBezTo>
                  <a:cubicBezTo>
                    <a:pt x="8854" y="5010"/>
                    <a:pt x="8854" y="4789"/>
                    <a:pt x="8728" y="4663"/>
                  </a:cubicBezTo>
                  <a:lnTo>
                    <a:pt x="8160" y="4065"/>
                  </a:lnTo>
                  <a:lnTo>
                    <a:pt x="8160" y="2584"/>
                  </a:lnTo>
                  <a:close/>
                  <a:moveTo>
                    <a:pt x="9295" y="8948"/>
                  </a:moveTo>
                  <a:cubicBezTo>
                    <a:pt x="9484" y="8948"/>
                    <a:pt x="9641" y="9105"/>
                    <a:pt x="9641" y="9295"/>
                  </a:cubicBezTo>
                  <a:lnTo>
                    <a:pt x="9641" y="10996"/>
                  </a:lnTo>
                  <a:lnTo>
                    <a:pt x="5514" y="10996"/>
                  </a:lnTo>
                  <a:lnTo>
                    <a:pt x="5514" y="9295"/>
                  </a:lnTo>
                  <a:cubicBezTo>
                    <a:pt x="5514" y="9105"/>
                    <a:pt x="5672" y="8948"/>
                    <a:pt x="5861" y="8948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5167"/>
                  </a:lnTo>
                  <a:cubicBezTo>
                    <a:pt x="1" y="5734"/>
                    <a:pt x="473" y="6207"/>
                    <a:pt x="1009" y="6207"/>
                  </a:cubicBezTo>
                  <a:lnTo>
                    <a:pt x="4789" y="6207"/>
                  </a:lnTo>
                  <a:lnTo>
                    <a:pt x="4789" y="6932"/>
                  </a:lnTo>
                  <a:cubicBezTo>
                    <a:pt x="4789" y="7499"/>
                    <a:pt x="4947" y="8003"/>
                    <a:pt x="5231" y="8444"/>
                  </a:cubicBezTo>
                  <a:cubicBezTo>
                    <a:pt x="4947" y="8633"/>
                    <a:pt x="4789" y="8948"/>
                    <a:pt x="4789" y="9295"/>
                  </a:cubicBezTo>
                  <a:lnTo>
                    <a:pt x="4789" y="11342"/>
                  </a:lnTo>
                  <a:cubicBezTo>
                    <a:pt x="4789" y="11563"/>
                    <a:pt x="4947" y="11720"/>
                    <a:pt x="5168" y="11720"/>
                  </a:cubicBezTo>
                  <a:lnTo>
                    <a:pt x="9956" y="11720"/>
                  </a:lnTo>
                  <a:cubicBezTo>
                    <a:pt x="10145" y="11720"/>
                    <a:pt x="10303" y="11563"/>
                    <a:pt x="10303" y="11342"/>
                  </a:cubicBezTo>
                  <a:lnTo>
                    <a:pt x="10303" y="9295"/>
                  </a:lnTo>
                  <a:cubicBezTo>
                    <a:pt x="10303" y="8948"/>
                    <a:pt x="10114" y="8633"/>
                    <a:pt x="9893" y="8444"/>
                  </a:cubicBezTo>
                  <a:cubicBezTo>
                    <a:pt x="10177" y="8003"/>
                    <a:pt x="10303" y="7499"/>
                    <a:pt x="10303" y="6932"/>
                  </a:cubicBezTo>
                  <a:lnTo>
                    <a:pt x="10303" y="4380"/>
                  </a:lnTo>
                  <a:lnTo>
                    <a:pt x="10271" y="4380"/>
                  </a:lnTo>
                  <a:cubicBezTo>
                    <a:pt x="10271" y="3907"/>
                    <a:pt x="10082" y="3466"/>
                    <a:pt x="9767" y="3151"/>
                  </a:cubicBezTo>
                  <a:lnTo>
                    <a:pt x="8224" y="1639"/>
                  </a:lnTo>
                  <a:lnTo>
                    <a:pt x="8224" y="1040"/>
                  </a:lnTo>
                  <a:cubicBezTo>
                    <a:pt x="8224" y="473"/>
                    <a:pt x="7751" y="1"/>
                    <a:pt x="7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8;p48">
              <a:extLst>
                <a:ext uri="{FF2B5EF4-FFF2-40B4-BE49-F238E27FC236}">
                  <a16:creationId xmlns:a16="http://schemas.microsoft.com/office/drawing/2014/main" xmlns="" id="{00C3612C-86F0-4718-89DD-0232DCF66620}"/>
                </a:ext>
              </a:extLst>
            </p:cNvPr>
            <p:cNvSpPr/>
            <p:nvPr/>
          </p:nvSpPr>
          <p:spPr>
            <a:xfrm>
              <a:off x="-766100" y="2660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725" y="568"/>
                    <a:pt x="725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565;p48">
            <a:extLst>
              <a:ext uri="{FF2B5EF4-FFF2-40B4-BE49-F238E27FC236}">
                <a16:creationId xmlns:a16="http://schemas.microsoft.com/office/drawing/2014/main" xmlns="" id="{A3692628-F6E2-4704-9A9C-FDBAB2E0D7CA}"/>
              </a:ext>
            </a:extLst>
          </p:cNvPr>
          <p:cNvGrpSpPr/>
          <p:nvPr/>
        </p:nvGrpSpPr>
        <p:grpSpPr>
          <a:xfrm>
            <a:off x="4981922" y="1745124"/>
            <a:ext cx="447434" cy="509014"/>
            <a:chOff x="-919700" y="2420750"/>
            <a:chExt cx="257575" cy="293025"/>
          </a:xfrm>
        </p:grpSpPr>
        <p:sp>
          <p:nvSpPr>
            <p:cNvPr id="43" name="Google Shape;566;p48">
              <a:extLst>
                <a:ext uri="{FF2B5EF4-FFF2-40B4-BE49-F238E27FC236}">
                  <a16:creationId xmlns:a16="http://schemas.microsoft.com/office/drawing/2014/main" xmlns="" id="{F8F09C11-A88F-4C06-9714-ECBACF427656}"/>
                </a:ext>
              </a:extLst>
            </p:cNvPr>
            <p:cNvSpPr/>
            <p:nvPr/>
          </p:nvSpPr>
          <p:spPr>
            <a:xfrm>
              <a:off x="-884250" y="2490850"/>
              <a:ext cx="84300" cy="51225"/>
            </a:xfrm>
            <a:custGeom>
              <a:avLst/>
              <a:gdLst/>
              <a:ahLst/>
              <a:cxnLst/>
              <a:rect l="l" t="t" r="r" b="b"/>
              <a:pathLst>
                <a:path w="3372" h="2049" extrusionOk="0">
                  <a:moveTo>
                    <a:pt x="977" y="631"/>
                  </a:moveTo>
                  <a:cubicBezTo>
                    <a:pt x="1166" y="631"/>
                    <a:pt x="1324" y="788"/>
                    <a:pt x="1324" y="977"/>
                  </a:cubicBezTo>
                  <a:cubicBezTo>
                    <a:pt x="1324" y="1198"/>
                    <a:pt x="1166" y="1355"/>
                    <a:pt x="977" y="1355"/>
                  </a:cubicBezTo>
                  <a:cubicBezTo>
                    <a:pt x="788" y="1355"/>
                    <a:pt x="631" y="1198"/>
                    <a:pt x="631" y="977"/>
                  </a:cubicBezTo>
                  <a:cubicBezTo>
                    <a:pt x="631" y="788"/>
                    <a:pt x="788" y="631"/>
                    <a:pt x="977" y="631"/>
                  </a:cubicBezTo>
                  <a:close/>
                  <a:moveTo>
                    <a:pt x="2363" y="631"/>
                  </a:moveTo>
                  <a:cubicBezTo>
                    <a:pt x="2552" y="631"/>
                    <a:pt x="2710" y="788"/>
                    <a:pt x="2710" y="977"/>
                  </a:cubicBezTo>
                  <a:cubicBezTo>
                    <a:pt x="2710" y="1198"/>
                    <a:pt x="2552" y="1355"/>
                    <a:pt x="2363" y="1355"/>
                  </a:cubicBezTo>
                  <a:cubicBezTo>
                    <a:pt x="2174" y="1355"/>
                    <a:pt x="2017" y="1198"/>
                    <a:pt x="2017" y="977"/>
                  </a:cubicBezTo>
                  <a:cubicBezTo>
                    <a:pt x="2017" y="788"/>
                    <a:pt x="2174" y="631"/>
                    <a:pt x="2363" y="631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292" y="2048"/>
                    <a:pt x="1544" y="1922"/>
                    <a:pt x="1702" y="1765"/>
                  </a:cubicBezTo>
                  <a:cubicBezTo>
                    <a:pt x="1891" y="1922"/>
                    <a:pt x="2111" y="2048"/>
                    <a:pt x="2363" y="2048"/>
                  </a:cubicBezTo>
                  <a:cubicBezTo>
                    <a:pt x="2899" y="2048"/>
                    <a:pt x="3371" y="1576"/>
                    <a:pt x="3371" y="1040"/>
                  </a:cubicBezTo>
                  <a:cubicBezTo>
                    <a:pt x="3371" y="442"/>
                    <a:pt x="2899" y="1"/>
                    <a:pt x="2363" y="1"/>
                  </a:cubicBezTo>
                  <a:cubicBezTo>
                    <a:pt x="2080" y="1"/>
                    <a:pt x="1859" y="127"/>
                    <a:pt x="1702" y="284"/>
                  </a:cubicBezTo>
                  <a:cubicBezTo>
                    <a:pt x="1481" y="127"/>
                    <a:pt x="1261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7;p48">
              <a:extLst>
                <a:ext uri="{FF2B5EF4-FFF2-40B4-BE49-F238E27FC236}">
                  <a16:creationId xmlns:a16="http://schemas.microsoft.com/office/drawing/2014/main" xmlns="" id="{D3A58322-4CE7-4F06-9A95-EAB2D83B57B4}"/>
                </a:ext>
              </a:extLst>
            </p:cNvPr>
            <p:cNvSpPr/>
            <p:nvPr/>
          </p:nvSpPr>
          <p:spPr>
            <a:xfrm>
              <a:off x="-919700" y="2420750"/>
              <a:ext cx="257575" cy="293025"/>
            </a:xfrm>
            <a:custGeom>
              <a:avLst/>
              <a:gdLst/>
              <a:ahLst/>
              <a:cxnLst/>
              <a:rect l="l" t="t" r="r" b="b"/>
              <a:pathLst>
                <a:path w="10303" h="11721" extrusionOk="0">
                  <a:moveTo>
                    <a:pt x="7152" y="694"/>
                  </a:moveTo>
                  <a:cubicBezTo>
                    <a:pt x="7373" y="694"/>
                    <a:pt x="7530" y="851"/>
                    <a:pt x="7530" y="1040"/>
                  </a:cubicBezTo>
                  <a:lnTo>
                    <a:pt x="7530" y="1418"/>
                  </a:lnTo>
                  <a:lnTo>
                    <a:pt x="662" y="1418"/>
                  </a:lnTo>
                  <a:lnTo>
                    <a:pt x="662" y="1040"/>
                  </a:lnTo>
                  <a:cubicBezTo>
                    <a:pt x="694" y="851"/>
                    <a:pt x="851" y="694"/>
                    <a:pt x="1009" y="694"/>
                  </a:cubicBezTo>
                  <a:close/>
                  <a:moveTo>
                    <a:pt x="7562" y="2111"/>
                  </a:moveTo>
                  <a:lnTo>
                    <a:pt x="7562" y="3403"/>
                  </a:lnTo>
                  <a:lnTo>
                    <a:pt x="7247" y="3088"/>
                  </a:lnTo>
                  <a:cubicBezTo>
                    <a:pt x="7042" y="2883"/>
                    <a:pt x="6784" y="2792"/>
                    <a:pt x="6528" y="2792"/>
                  </a:cubicBezTo>
                  <a:cubicBezTo>
                    <a:pt x="5999" y="2792"/>
                    <a:pt x="5483" y="3186"/>
                    <a:pt x="5483" y="3781"/>
                  </a:cubicBezTo>
                  <a:cubicBezTo>
                    <a:pt x="5483" y="4065"/>
                    <a:pt x="5577" y="4348"/>
                    <a:pt x="5798" y="4506"/>
                  </a:cubicBezTo>
                  <a:lnTo>
                    <a:pt x="6774" y="5482"/>
                  </a:lnTo>
                  <a:lnTo>
                    <a:pt x="1009" y="5482"/>
                  </a:lnTo>
                  <a:cubicBezTo>
                    <a:pt x="995" y="5485"/>
                    <a:pt x="982" y="5486"/>
                    <a:pt x="968" y="5486"/>
                  </a:cubicBezTo>
                  <a:cubicBezTo>
                    <a:pt x="825" y="5486"/>
                    <a:pt x="694" y="5340"/>
                    <a:pt x="694" y="5167"/>
                  </a:cubicBezTo>
                  <a:lnTo>
                    <a:pt x="694" y="2111"/>
                  </a:lnTo>
                  <a:close/>
                  <a:moveTo>
                    <a:pt x="8160" y="2584"/>
                  </a:moveTo>
                  <a:lnTo>
                    <a:pt x="9200" y="3624"/>
                  </a:lnTo>
                  <a:cubicBezTo>
                    <a:pt x="9421" y="3844"/>
                    <a:pt x="9515" y="4065"/>
                    <a:pt x="9515" y="4348"/>
                  </a:cubicBezTo>
                  <a:lnTo>
                    <a:pt x="9515" y="6900"/>
                  </a:lnTo>
                  <a:cubicBezTo>
                    <a:pt x="9515" y="7373"/>
                    <a:pt x="9358" y="7845"/>
                    <a:pt x="9043" y="8192"/>
                  </a:cubicBezTo>
                  <a:lnTo>
                    <a:pt x="5955" y="8192"/>
                  </a:lnTo>
                  <a:cubicBezTo>
                    <a:pt x="5640" y="7845"/>
                    <a:pt x="5483" y="7373"/>
                    <a:pt x="5483" y="6900"/>
                  </a:cubicBezTo>
                  <a:lnTo>
                    <a:pt x="5483" y="6144"/>
                  </a:lnTo>
                  <a:lnTo>
                    <a:pt x="6837" y="6144"/>
                  </a:lnTo>
                  <a:lnTo>
                    <a:pt x="6837" y="6207"/>
                  </a:lnTo>
                  <a:cubicBezTo>
                    <a:pt x="6837" y="6585"/>
                    <a:pt x="6900" y="6932"/>
                    <a:pt x="7089" y="7373"/>
                  </a:cubicBezTo>
                  <a:cubicBezTo>
                    <a:pt x="7135" y="7487"/>
                    <a:pt x="7263" y="7568"/>
                    <a:pt x="7403" y="7568"/>
                  </a:cubicBezTo>
                  <a:cubicBezTo>
                    <a:pt x="7455" y="7568"/>
                    <a:pt x="7510" y="7556"/>
                    <a:pt x="7562" y="7530"/>
                  </a:cubicBezTo>
                  <a:cubicBezTo>
                    <a:pt x="7719" y="7467"/>
                    <a:pt x="7782" y="7247"/>
                    <a:pt x="7719" y="7058"/>
                  </a:cubicBezTo>
                  <a:cubicBezTo>
                    <a:pt x="7593" y="6774"/>
                    <a:pt x="7530" y="6522"/>
                    <a:pt x="7530" y="6239"/>
                  </a:cubicBezTo>
                  <a:lnTo>
                    <a:pt x="7530" y="5451"/>
                  </a:lnTo>
                  <a:cubicBezTo>
                    <a:pt x="7530" y="5356"/>
                    <a:pt x="7467" y="5262"/>
                    <a:pt x="7404" y="5199"/>
                  </a:cubicBezTo>
                  <a:lnTo>
                    <a:pt x="6207" y="4033"/>
                  </a:lnTo>
                  <a:cubicBezTo>
                    <a:pt x="6018" y="3844"/>
                    <a:pt x="6144" y="3435"/>
                    <a:pt x="6459" y="3435"/>
                  </a:cubicBezTo>
                  <a:cubicBezTo>
                    <a:pt x="6522" y="3435"/>
                    <a:pt x="6648" y="3466"/>
                    <a:pt x="6680" y="3561"/>
                  </a:cubicBezTo>
                  <a:lnTo>
                    <a:pt x="8255" y="5136"/>
                  </a:lnTo>
                  <a:cubicBezTo>
                    <a:pt x="8318" y="5199"/>
                    <a:pt x="8413" y="5230"/>
                    <a:pt x="8503" y="5230"/>
                  </a:cubicBezTo>
                  <a:cubicBezTo>
                    <a:pt x="8594" y="5230"/>
                    <a:pt x="8680" y="5199"/>
                    <a:pt x="8728" y="5136"/>
                  </a:cubicBezTo>
                  <a:cubicBezTo>
                    <a:pt x="8854" y="5010"/>
                    <a:pt x="8854" y="4789"/>
                    <a:pt x="8728" y="4663"/>
                  </a:cubicBezTo>
                  <a:lnTo>
                    <a:pt x="8160" y="4065"/>
                  </a:lnTo>
                  <a:lnTo>
                    <a:pt x="8160" y="2584"/>
                  </a:lnTo>
                  <a:close/>
                  <a:moveTo>
                    <a:pt x="9295" y="8948"/>
                  </a:moveTo>
                  <a:cubicBezTo>
                    <a:pt x="9484" y="8948"/>
                    <a:pt x="9641" y="9105"/>
                    <a:pt x="9641" y="9295"/>
                  </a:cubicBezTo>
                  <a:lnTo>
                    <a:pt x="9641" y="10996"/>
                  </a:lnTo>
                  <a:lnTo>
                    <a:pt x="5514" y="10996"/>
                  </a:lnTo>
                  <a:lnTo>
                    <a:pt x="5514" y="9295"/>
                  </a:lnTo>
                  <a:cubicBezTo>
                    <a:pt x="5514" y="9105"/>
                    <a:pt x="5672" y="8948"/>
                    <a:pt x="5861" y="8948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5167"/>
                  </a:lnTo>
                  <a:cubicBezTo>
                    <a:pt x="1" y="5734"/>
                    <a:pt x="473" y="6207"/>
                    <a:pt x="1009" y="6207"/>
                  </a:cubicBezTo>
                  <a:lnTo>
                    <a:pt x="4789" y="6207"/>
                  </a:lnTo>
                  <a:lnTo>
                    <a:pt x="4789" y="6932"/>
                  </a:lnTo>
                  <a:cubicBezTo>
                    <a:pt x="4789" y="7499"/>
                    <a:pt x="4947" y="8003"/>
                    <a:pt x="5231" y="8444"/>
                  </a:cubicBezTo>
                  <a:cubicBezTo>
                    <a:pt x="4947" y="8633"/>
                    <a:pt x="4789" y="8948"/>
                    <a:pt x="4789" y="9295"/>
                  </a:cubicBezTo>
                  <a:lnTo>
                    <a:pt x="4789" y="11342"/>
                  </a:lnTo>
                  <a:cubicBezTo>
                    <a:pt x="4789" y="11563"/>
                    <a:pt x="4947" y="11720"/>
                    <a:pt x="5168" y="11720"/>
                  </a:cubicBezTo>
                  <a:lnTo>
                    <a:pt x="9956" y="11720"/>
                  </a:lnTo>
                  <a:cubicBezTo>
                    <a:pt x="10145" y="11720"/>
                    <a:pt x="10303" y="11563"/>
                    <a:pt x="10303" y="11342"/>
                  </a:cubicBezTo>
                  <a:lnTo>
                    <a:pt x="10303" y="9295"/>
                  </a:lnTo>
                  <a:cubicBezTo>
                    <a:pt x="10303" y="8948"/>
                    <a:pt x="10114" y="8633"/>
                    <a:pt x="9893" y="8444"/>
                  </a:cubicBezTo>
                  <a:cubicBezTo>
                    <a:pt x="10177" y="8003"/>
                    <a:pt x="10303" y="7499"/>
                    <a:pt x="10303" y="6932"/>
                  </a:cubicBezTo>
                  <a:lnTo>
                    <a:pt x="10303" y="4380"/>
                  </a:lnTo>
                  <a:lnTo>
                    <a:pt x="10271" y="4380"/>
                  </a:lnTo>
                  <a:cubicBezTo>
                    <a:pt x="10271" y="3907"/>
                    <a:pt x="10082" y="3466"/>
                    <a:pt x="9767" y="3151"/>
                  </a:cubicBezTo>
                  <a:lnTo>
                    <a:pt x="8224" y="1639"/>
                  </a:lnTo>
                  <a:lnTo>
                    <a:pt x="8224" y="1040"/>
                  </a:lnTo>
                  <a:cubicBezTo>
                    <a:pt x="8224" y="473"/>
                    <a:pt x="7751" y="1"/>
                    <a:pt x="7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8;p48">
              <a:extLst>
                <a:ext uri="{FF2B5EF4-FFF2-40B4-BE49-F238E27FC236}">
                  <a16:creationId xmlns:a16="http://schemas.microsoft.com/office/drawing/2014/main" xmlns="" id="{B45DDC2C-C675-4254-BB54-1A4E5D99F7B1}"/>
                </a:ext>
              </a:extLst>
            </p:cNvPr>
            <p:cNvSpPr/>
            <p:nvPr/>
          </p:nvSpPr>
          <p:spPr>
            <a:xfrm>
              <a:off x="-766100" y="2660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725" y="568"/>
                    <a:pt x="725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BE80E8DA-109E-4F69-BF99-8D130601F133}"/>
              </a:ext>
            </a:extLst>
          </p:cNvPr>
          <p:cNvSpPr txBox="1"/>
          <p:nvPr/>
        </p:nvSpPr>
        <p:spPr>
          <a:xfrm>
            <a:off x="1484267" y="3164694"/>
            <a:ext cx="181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10 cigarettes / jour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1888€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xmlns="" id="{F3A96636-F3F1-44A5-AC24-CE8FF7AAB56F}"/>
              </a:ext>
            </a:extLst>
          </p:cNvPr>
          <p:cNvSpPr txBox="1"/>
          <p:nvPr/>
        </p:nvSpPr>
        <p:spPr>
          <a:xfrm>
            <a:off x="972609" y="1624853"/>
            <a:ext cx="172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5 cigarettes / jour 944€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xmlns="" id="{1C0090FB-AFA6-4A02-8BDA-9E55BF9F8BC6}"/>
              </a:ext>
            </a:extLst>
          </p:cNvPr>
          <p:cNvSpPr txBox="1"/>
          <p:nvPr/>
        </p:nvSpPr>
        <p:spPr>
          <a:xfrm>
            <a:off x="6443052" y="1614868"/>
            <a:ext cx="185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20 cigarettes / jour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3775€</a:t>
            </a:r>
          </a:p>
        </p:txBody>
      </p:sp>
      <p:pic>
        <p:nvPicPr>
          <p:cNvPr id="24" name="Image 23" descr="Graphique: L&amp;#39;effet du prix des cigarettes sur la consommation | Statista">
            <a:extLst>
              <a:ext uri="{FF2B5EF4-FFF2-40B4-BE49-F238E27FC236}">
                <a16:creationId xmlns:a16="http://schemas.microsoft.com/office/drawing/2014/main" xmlns="" id="{DA0D704C-F5BC-4805-9F3E-925556F6F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53" y="617170"/>
            <a:ext cx="7062788" cy="4103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7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63"/>
          <p:cNvSpPr txBox="1">
            <a:spLocks noGrp="1"/>
          </p:cNvSpPr>
          <p:nvPr>
            <p:ph type="title"/>
          </p:nvPr>
        </p:nvSpPr>
        <p:spPr>
          <a:xfrm>
            <a:off x="969402" y="2044500"/>
            <a:ext cx="7205197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dirty="0"/>
              <a:t>Merci pour </a:t>
            </a:r>
            <a:br>
              <a:rPr lang="fr-FR" sz="5400" dirty="0"/>
            </a:br>
            <a:r>
              <a:rPr lang="fr-FR" sz="5400" dirty="0"/>
              <a:t>votre écoute </a:t>
            </a:r>
            <a:endParaRPr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/>
              <a:t>SOMMAIRE </a:t>
            </a:r>
            <a:endParaRPr sz="2800" dirty="0"/>
          </a:p>
        </p:txBody>
      </p:sp>
      <p:sp>
        <p:nvSpPr>
          <p:cNvPr id="226" name="Google Shape;226;p34"/>
          <p:cNvSpPr txBox="1">
            <a:spLocks noGrp="1"/>
          </p:cNvSpPr>
          <p:nvPr>
            <p:ph type="subTitle" idx="1"/>
          </p:nvPr>
        </p:nvSpPr>
        <p:spPr>
          <a:xfrm>
            <a:off x="1314992" y="163437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p34"/>
          <p:cNvSpPr txBox="1">
            <a:spLocks noGrp="1"/>
          </p:cNvSpPr>
          <p:nvPr>
            <p:ph type="title" idx="2"/>
          </p:nvPr>
        </p:nvSpPr>
        <p:spPr>
          <a:xfrm>
            <a:off x="504265" y="1235677"/>
            <a:ext cx="802918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01</a:t>
            </a:r>
            <a:endParaRPr sz="3200" dirty="0"/>
          </a:p>
        </p:txBody>
      </p:sp>
      <p:sp>
        <p:nvSpPr>
          <p:cNvPr id="228" name="Google Shape;228;p34"/>
          <p:cNvSpPr txBox="1">
            <a:spLocks noGrp="1"/>
          </p:cNvSpPr>
          <p:nvPr>
            <p:ph type="subTitle" idx="3"/>
          </p:nvPr>
        </p:nvSpPr>
        <p:spPr>
          <a:xfrm>
            <a:off x="1314992" y="135582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INTRODUTION</a:t>
            </a:r>
            <a:endParaRPr dirty="0"/>
          </a:p>
        </p:txBody>
      </p:sp>
      <p:sp>
        <p:nvSpPr>
          <p:cNvPr id="230" name="Google Shape;230;p34"/>
          <p:cNvSpPr txBox="1">
            <a:spLocks noGrp="1"/>
          </p:cNvSpPr>
          <p:nvPr>
            <p:ph type="title" idx="5"/>
          </p:nvPr>
        </p:nvSpPr>
        <p:spPr>
          <a:xfrm>
            <a:off x="4578724" y="3133435"/>
            <a:ext cx="802918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04</a:t>
            </a:r>
            <a:endParaRPr sz="3200" dirty="0"/>
          </a:p>
        </p:txBody>
      </p:sp>
      <p:sp>
        <p:nvSpPr>
          <p:cNvPr id="231" name="Google Shape;231;p34"/>
          <p:cNvSpPr txBox="1">
            <a:spLocks noGrp="1"/>
          </p:cNvSpPr>
          <p:nvPr>
            <p:ph type="subTitle" idx="6"/>
          </p:nvPr>
        </p:nvSpPr>
        <p:spPr>
          <a:xfrm>
            <a:off x="5341117" y="135582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LES SUBSTITUTS</a:t>
            </a:r>
            <a:endParaRPr dirty="0"/>
          </a:p>
        </p:txBody>
      </p:sp>
      <p:sp>
        <p:nvSpPr>
          <p:cNvPr id="232" name="Google Shape;232;p34"/>
          <p:cNvSpPr txBox="1">
            <a:spLocks noGrp="1"/>
          </p:cNvSpPr>
          <p:nvPr>
            <p:ph type="subTitle" idx="7"/>
          </p:nvPr>
        </p:nvSpPr>
        <p:spPr>
          <a:xfrm>
            <a:off x="1314992" y="3712984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/>
              <a:t>Les taxes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/>
              <a:t>Le coût annuel pour un fumeur moyen</a:t>
            </a:r>
            <a:endParaRPr dirty="0"/>
          </a:p>
        </p:txBody>
      </p:sp>
      <p:sp>
        <p:nvSpPr>
          <p:cNvPr id="233" name="Google Shape;233;p34"/>
          <p:cNvSpPr txBox="1">
            <a:spLocks noGrp="1"/>
          </p:cNvSpPr>
          <p:nvPr>
            <p:ph type="title" idx="8"/>
          </p:nvPr>
        </p:nvSpPr>
        <p:spPr>
          <a:xfrm>
            <a:off x="504265" y="3146195"/>
            <a:ext cx="802918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02</a:t>
            </a:r>
            <a:endParaRPr sz="3200" dirty="0"/>
          </a:p>
        </p:txBody>
      </p:sp>
      <p:sp>
        <p:nvSpPr>
          <p:cNvPr id="234" name="Google Shape;234;p34"/>
          <p:cNvSpPr txBox="1">
            <a:spLocks noGrp="1"/>
          </p:cNvSpPr>
          <p:nvPr>
            <p:ph type="subTitle" idx="9"/>
          </p:nvPr>
        </p:nvSpPr>
        <p:spPr>
          <a:xfrm>
            <a:off x="1314992" y="3353746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LE TABAC</a:t>
            </a:r>
            <a:endParaRPr dirty="0"/>
          </a:p>
        </p:txBody>
      </p:sp>
      <p:sp>
        <p:nvSpPr>
          <p:cNvPr id="235" name="Google Shape;235;p34"/>
          <p:cNvSpPr txBox="1">
            <a:spLocks noGrp="1"/>
          </p:cNvSpPr>
          <p:nvPr>
            <p:ph type="subTitle" idx="13"/>
          </p:nvPr>
        </p:nvSpPr>
        <p:spPr>
          <a:xfrm>
            <a:off x="5341117" y="3571791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37" name="Google Shape;237;p34"/>
          <p:cNvSpPr txBox="1">
            <a:spLocks noGrp="1"/>
          </p:cNvSpPr>
          <p:nvPr>
            <p:ph type="subTitle" idx="15"/>
          </p:nvPr>
        </p:nvSpPr>
        <p:spPr>
          <a:xfrm>
            <a:off x="5341117" y="3217241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sp>
        <p:nvSpPr>
          <p:cNvPr id="239" name="Google Shape;239;p34"/>
          <p:cNvSpPr txBox="1">
            <a:spLocks noGrp="1"/>
          </p:cNvSpPr>
          <p:nvPr>
            <p:ph type="title" idx="17"/>
          </p:nvPr>
        </p:nvSpPr>
        <p:spPr>
          <a:xfrm>
            <a:off x="4572000" y="1245280"/>
            <a:ext cx="802918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03</a:t>
            </a:r>
            <a:endParaRPr sz="3200" dirty="0"/>
          </a:p>
        </p:txBody>
      </p:sp>
      <p:sp>
        <p:nvSpPr>
          <p:cNvPr id="33" name="Google Shape;232;p34">
            <a:extLst>
              <a:ext uri="{FF2B5EF4-FFF2-40B4-BE49-F238E27FC236}">
                <a16:creationId xmlns:a16="http://schemas.microsoft.com/office/drawing/2014/main" xmlns="" id="{4FE8507E-8512-4671-92B8-026ADE0E811A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340350" y="1714500"/>
            <a:ext cx="2547938" cy="6397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/>
              <a:t>Les taxes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/>
              <a:t>Le coût annuel pour un fumeur moyen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113841" y="2214481"/>
            <a:ext cx="5520476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INTRODUCTION</a:t>
            </a:r>
            <a:endParaRPr dirty="0"/>
          </a:p>
        </p:txBody>
      </p:sp>
      <p:sp>
        <p:nvSpPr>
          <p:cNvPr id="250" name="Google Shape;250;p35"/>
          <p:cNvSpPr txBox="1">
            <a:spLocks noGrp="1"/>
          </p:cNvSpPr>
          <p:nvPr>
            <p:ph type="title" idx="2"/>
          </p:nvPr>
        </p:nvSpPr>
        <p:spPr>
          <a:xfrm>
            <a:off x="759300" y="1347481"/>
            <a:ext cx="1014000" cy="8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"/>
          <p:cNvSpPr txBox="1">
            <a:spLocks noGrp="1"/>
          </p:cNvSpPr>
          <p:nvPr>
            <p:ph type="title"/>
          </p:nvPr>
        </p:nvSpPr>
        <p:spPr>
          <a:xfrm>
            <a:off x="689275" y="345900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INTRODUCTION</a:t>
            </a:r>
            <a:endParaRPr dirty="0"/>
          </a:p>
        </p:txBody>
      </p:sp>
      <p:sp>
        <p:nvSpPr>
          <p:cNvPr id="325" name="Google Shape;325;p37"/>
          <p:cNvSpPr txBox="1">
            <a:spLocks noGrp="1"/>
          </p:cNvSpPr>
          <p:nvPr>
            <p:ph type="subTitle" idx="4"/>
          </p:nvPr>
        </p:nvSpPr>
        <p:spPr>
          <a:xfrm>
            <a:off x="1091575" y="1207825"/>
            <a:ext cx="7327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/>
              <a:t>NICOTINE – DEPENDANCE – EFFETS STIMULANTS ET DEPRESSEURS </a:t>
            </a:r>
            <a:endParaRPr dirty="0"/>
          </a:p>
        </p:txBody>
      </p:sp>
      <p:sp>
        <p:nvSpPr>
          <p:cNvPr id="327" name="Google Shape;327;p37"/>
          <p:cNvSpPr txBox="1">
            <a:spLocks noGrp="1"/>
          </p:cNvSpPr>
          <p:nvPr>
            <p:ph type="subTitle" idx="6"/>
          </p:nvPr>
        </p:nvSpPr>
        <p:spPr>
          <a:xfrm>
            <a:off x="1091575" y="2118050"/>
            <a:ext cx="7327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AUGMENTATION DE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212,5% EN 20 ANS</a:t>
            </a:r>
            <a:endParaRPr dirty="0"/>
          </a:p>
        </p:txBody>
      </p:sp>
      <p:sp>
        <p:nvSpPr>
          <p:cNvPr id="330" name="Google Shape;330;p37"/>
          <p:cNvSpPr/>
          <p:nvPr/>
        </p:nvSpPr>
        <p:spPr>
          <a:xfrm>
            <a:off x="724625" y="1255075"/>
            <a:ext cx="208200" cy="2082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7"/>
          <p:cNvSpPr/>
          <p:nvPr/>
        </p:nvSpPr>
        <p:spPr>
          <a:xfrm>
            <a:off x="724625" y="2165300"/>
            <a:ext cx="208200" cy="2082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1844E38-5BFF-453E-838A-759D2BE42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031" y="1988285"/>
            <a:ext cx="4219375" cy="280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6"/>
          <p:cNvSpPr txBox="1">
            <a:spLocks noGrp="1"/>
          </p:cNvSpPr>
          <p:nvPr>
            <p:ph type="title"/>
          </p:nvPr>
        </p:nvSpPr>
        <p:spPr>
          <a:xfrm>
            <a:off x="741975" y="2504515"/>
            <a:ext cx="4476300" cy="16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LE TABAC</a:t>
            </a:r>
            <a:endParaRPr dirty="0"/>
          </a:p>
        </p:txBody>
      </p:sp>
      <p:sp>
        <p:nvSpPr>
          <p:cNvPr id="522" name="Google Shape;522;p46"/>
          <p:cNvSpPr txBox="1">
            <a:spLocks noGrp="1"/>
          </p:cNvSpPr>
          <p:nvPr>
            <p:ph type="title" idx="2"/>
          </p:nvPr>
        </p:nvSpPr>
        <p:spPr>
          <a:xfrm>
            <a:off x="741975" y="1503040"/>
            <a:ext cx="1410600" cy="8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8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a) Les taxes</a:t>
            </a: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2DDDDB06-443C-497C-8FFA-47EC3C637E84}"/>
              </a:ext>
            </a:extLst>
          </p:cNvPr>
          <p:cNvSpPr txBox="1"/>
          <p:nvPr/>
        </p:nvSpPr>
        <p:spPr>
          <a:xfrm>
            <a:off x="466770" y="2024676"/>
            <a:ext cx="2925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Décomposition du prix d’un paquet à 9,30€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Soit 82,7% de taxes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xmlns="" id="{DCB0E8CA-19E7-4986-ACA4-5358757A7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790101"/>
              </p:ext>
            </p:extLst>
          </p:nvPr>
        </p:nvGraphicFramePr>
        <p:xfrm>
          <a:off x="3939987" y="235878"/>
          <a:ext cx="4861113" cy="467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757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8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a) Les taxes</a:t>
            </a:r>
            <a:endParaRPr dirty="0"/>
          </a:p>
        </p:txBody>
      </p:sp>
      <p:sp>
        <p:nvSpPr>
          <p:cNvPr id="535" name="Google Shape;535;p48"/>
          <p:cNvSpPr txBox="1">
            <a:spLocks noGrp="1"/>
          </p:cNvSpPr>
          <p:nvPr>
            <p:ph type="subTitle" idx="1"/>
          </p:nvPr>
        </p:nvSpPr>
        <p:spPr>
          <a:xfrm>
            <a:off x="680425" y="1819500"/>
            <a:ext cx="1928700" cy="10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Planet Mercury is the smallest planet  in all the Solar System</a:t>
            </a:r>
            <a:endParaRPr/>
          </a:p>
        </p:txBody>
      </p:sp>
      <p:sp>
        <p:nvSpPr>
          <p:cNvPr id="536" name="Google Shape;536;p48"/>
          <p:cNvSpPr txBox="1">
            <a:spLocks noGrp="1"/>
          </p:cNvSpPr>
          <p:nvPr>
            <p:ph type="subTitle" idx="2"/>
          </p:nvPr>
        </p:nvSpPr>
        <p:spPr>
          <a:xfrm>
            <a:off x="680425" y="1516775"/>
            <a:ext cx="19287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KPI</a:t>
            </a:r>
            <a:endParaRPr/>
          </a:p>
        </p:txBody>
      </p:sp>
      <p:sp>
        <p:nvSpPr>
          <p:cNvPr id="537" name="Google Shape;537;p48"/>
          <p:cNvSpPr txBox="1">
            <a:spLocks noGrp="1"/>
          </p:cNvSpPr>
          <p:nvPr>
            <p:ph type="subTitle" idx="3"/>
          </p:nvPr>
        </p:nvSpPr>
        <p:spPr>
          <a:xfrm>
            <a:off x="680425" y="3328975"/>
            <a:ext cx="1928700" cy="10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Planet Saturn is a gas giant and also is the only planet with rings</a:t>
            </a:r>
            <a:endParaRPr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8"/>
          <p:cNvSpPr txBox="1">
            <a:spLocks noGrp="1"/>
          </p:cNvSpPr>
          <p:nvPr>
            <p:ph type="subTitle" idx="4"/>
          </p:nvPr>
        </p:nvSpPr>
        <p:spPr>
          <a:xfrm>
            <a:off x="680425" y="3026250"/>
            <a:ext cx="19287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ADS</a:t>
            </a:r>
            <a:endParaRPr/>
          </a:p>
        </p:txBody>
      </p:sp>
      <p:sp>
        <p:nvSpPr>
          <p:cNvPr id="539" name="Google Shape;539;p48"/>
          <p:cNvSpPr txBox="1">
            <a:spLocks noGrp="1"/>
          </p:cNvSpPr>
          <p:nvPr>
            <p:ph type="subTitle" idx="5"/>
          </p:nvPr>
        </p:nvSpPr>
        <p:spPr>
          <a:xfrm>
            <a:off x="6534875" y="1819500"/>
            <a:ext cx="1928700" cy="10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Planet Mars is actually a very cold place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8"/>
          <p:cNvSpPr txBox="1">
            <a:spLocks noGrp="1"/>
          </p:cNvSpPr>
          <p:nvPr>
            <p:ph type="subTitle" idx="6"/>
          </p:nvPr>
        </p:nvSpPr>
        <p:spPr>
          <a:xfrm>
            <a:off x="6534875" y="1516775"/>
            <a:ext cx="19287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INVESTMENT</a:t>
            </a:r>
            <a:endParaRPr/>
          </a:p>
        </p:txBody>
      </p:sp>
      <p:sp>
        <p:nvSpPr>
          <p:cNvPr id="541" name="Google Shape;541;p48"/>
          <p:cNvSpPr txBox="1">
            <a:spLocks noGrp="1"/>
          </p:cNvSpPr>
          <p:nvPr>
            <p:ph type="subTitle" idx="7"/>
          </p:nvPr>
        </p:nvSpPr>
        <p:spPr>
          <a:xfrm>
            <a:off x="6534875" y="3328975"/>
            <a:ext cx="1928700" cy="10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Planet Venus is the second planet from the Sun of all of them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8"/>
          <p:cNvSpPr txBox="1">
            <a:spLocks noGrp="1"/>
          </p:cNvSpPr>
          <p:nvPr>
            <p:ph type="subTitle" idx="8"/>
          </p:nvPr>
        </p:nvSpPr>
        <p:spPr>
          <a:xfrm>
            <a:off x="6534875" y="3026250"/>
            <a:ext cx="19287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LIKES</a:t>
            </a:r>
            <a:endParaRPr/>
          </a:p>
        </p:txBody>
      </p:sp>
      <p:sp>
        <p:nvSpPr>
          <p:cNvPr id="543" name="Google Shape;543;p48"/>
          <p:cNvSpPr/>
          <p:nvPr/>
        </p:nvSpPr>
        <p:spPr>
          <a:xfrm>
            <a:off x="3256764" y="1419017"/>
            <a:ext cx="1190100" cy="1190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48"/>
          <p:cNvSpPr/>
          <p:nvPr/>
        </p:nvSpPr>
        <p:spPr>
          <a:xfrm>
            <a:off x="4699826" y="1419017"/>
            <a:ext cx="1190100" cy="1190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48"/>
          <p:cNvSpPr/>
          <p:nvPr/>
        </p:nvSpPr>
        <p:spPr>
          <a:xfrm>
            <a:off x="3256764" y="2931192"/>
            <a:ext cx="1190100" cy="1190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48"/>
          <p:cNvSpPr/>
          <p:nvPr/>
        </p:nvSpPr>
        <p:spPr>
          <a:xfrm>
            <a:off x="4699826" y="2931192"/>
            <a:ext cx="1190100" cy="1190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7" name="Google Shape;547;p48"/>
          <p:cNvCxnSpPr>
            <a:stCxn id="545" idx="2"/>
          </p:cNvCxnSpPr>
          <p:nvPr/>
        </p:nvCxnSpPr>
        <p:spPr>
          <a:xfrm rot="10800000">
            <a:off x="2609064" y="3526242"/>
            <a:ext cx="647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48" name="Google Shape;548;p48"/>
          <p:cNvGrpSpPr/>
          <p:nvPr/>
        </p:nvGrpSpPr>
        <p:grpSpPr>
          <a:xfrm>
            <a:off x="3597988" y="1755058"/>
            <a:ext cx="507624" cy="509969"/>
            <a:chOff x="-1333975" y="2365850"/>
            <a:chExt cx="292225" cy="293575"/>
          </a:xfrm>
        </p:grpSpPr>
        <p:sp>
          <p:nvSpPr>
            <p:cNvPr id="549" name="Google Shape;549;p48"/>
            <p:cNvSpPr/>
            <p:nvPr/>
          </p:nvSpPr>
          <p:spPr>
            <a:xfrm>
              <a:off x="-1285150" y="2365850"/>
              <a:ext cx="191225" cy="293575"/>
            </a:xfrm>
            <a:custGeom>
              <a:avLst/>
              <a:gdLst/>
              <a:ahLst/>
              <a:cxnLst/>
              <a:rect l="l" t="t" r="r" b="b"/>
              <a:pathLst>
                <a:path w="7649" h="11743" extrusionOk="0">
                  <a:moveTo>
                    <a:pt x="3813" y="684"/>
                  </a:moveTo>
                  <a:cubicBezTo>
                    <a:pt x="5545" y="684"/>
                    <a:pt x="6900" y="2039"/>
                    <a:pt x="6900" y="3740"/>
                  </a:cubicBezTo>
                  <a:cubicBezTo>
                    <a:pt x="6931" y="4780"/>
                    <a:pt x="6553" y="5347"/>
                    <a:pt x="6270" y="5788"/>
                  </a:cubicBezTo>
                  <a:cubicBezTo>
                    <a:pt x="5797" y="6544"/>
                    <a:pt x="5608" y="6922"/>
                    <a:pt x="5608" y="7930"/>
                  </a:cubicBezTo>
                  <a:cubicBezTo>
                    <a:pt x="5608" y="8119"/>
                    <a:pt x="5451" y="8277"/>
                    <a:pt x="5230" y="8277"/>
                  </a:cubicBezTo>
                  <a:lnTo>
                    <a:pt x="2489" y="8277"/>
                  </a:lnTo>
                  <a:cubicBezTo>
                    <a:pt x="2300" y="8277"/>
                    <a:pt x="2143" y="8119"/>
                    <a:pt x="2143" y="7930"/>
                  </a:cubicBezTo>
                  <a:cubicBezTo>
                    <a:pt x="2143" y="6922"/>
                    <a:pt x="1922" y="6576"/>
                    <a:pt x="1450" y="5820"/>
                  </a:cubicBezTo>
                  <a:cubicBezTo>
                    <a:pt x="1198" y="5347"/>
                    <a:pt x="567" y="4528"/>
                    <a:pt x="788" y="3205"/>
                  </a:cubicBezTo>
                  <a:cubicBezTo>
                    <a:pt x="1040" y="1819"/>
                    <a:pt x="2237" y="684"/>
                    <a:pt x="3813" y="684"/>
                  </a:cubicBezTo>
                  <a:close/>
                  <a:moveTo>
                    <a:pt x="4852" y="8907"/>
                  </a:moveTo>
                  <a:lnTo>
                    <a:pt x="4852" y="9569"/>
                  </a:lnTo>
                  <a:lnTo>
                    <a:pt x="4506" y="9569"/>
                  </a:lnTo>
                  <a:cubicBezTo>
                    <a:pt x="4285" y="9569"/>
                    <a:pt x="4128" y="9726"/>
                    <a:pt x="4128" y="9915"/>
                  </a:cubicBezTo>
                  <a:cubicBezTo>
                    <a:pt x="4128" y="10136"/>
                    <a:pt x="4285" y="10293"/>
                    <a:pt x="4506" y="10293"/>
                  </a:cubicBezTo>
                  <a:lnTo>
                    <a:pt x="4852" y="10293"/>
                  </a:lnTo>
                  <a:lnTo>
                    <a:pt x="4852" y="10640"/>
                  </a:lnTo>
                  <a:cubicBezTo>
                    <a:pt x="4884" y="10829"/>
                    <a:pt x="4726" y="10986"/>
                    <a:pt x="4537" y="10986"/>
                  </a:cubicBezTo>
                  <a:lnTo>
                    <a:pt x="3151" y="10986"/>
                  </a:lnTo>
                  <a:cubicBezTo>
                    <a:pt x="2962" y="10986"/>
                    <a:pt x="2804" y="10829"/>
                    <a:pt x="2804" y="10640"/>
                  </a:cubicBezTo>
                  <a:lnTo>
                    <a:pt x="2804" y="10293"/>
                  </a:lnTo>
                  <a:lnTo>
                    <a:pt x="3151" y="10293"/>
                  </a:lnTo>
                  <a:cubicBezTo>
                    <a:pt x="3371" y="10293"/>
                    <a:pt x="3529" y="10136"/>
                    <a:pt x="3529" y="9915"/>
                  </a:cubicBezTo>
                  <a:cubicBezTo>
                    <a:pt x="3529" y="9726"/>
                    <a:pt x="3371" y="9569"/>
                    <a:pt x="3151" y="9569"/>
                  </a:cubicBezTo>
                  <a:lnTo>
                    <a:pt x="2804" y="9569"/>
                  </a:lnTo>
                  <a:lnTo>
                    <a:pt x="2804" y="8907"/>
                  </a:lnTo>
                  <a:close/>
                  <a:moveTo>
                    <a:pt x="3897" y="1"/>
                  </a:moveTo>
                  <a:cubicBezTo>
                    <a:pt x="3632" y="1"/>
                    <a:pt x="3361" y="28"/>
                    <a:pt x="3088" y="86"/>
                  </a:cubicBezTo>
                  <a:cubicBezTo>
                    <a:pt x="1607" y="401"/>
                    <a:pt x="441" y="1566"/>
                    <a:pt x="158" y="3079"/>
                  </a:cubicBezTo>
                  <a:cubicBezTo>
                    <a:pt x="0" y="3992"/>
                    <a:pt x="158" y="4969"/>
                    <a:pt x="631" y="5757"/>
                  </a:cubicBezTo>
                  <a:cubicBezTo>
                    <a:pt x="757" y="5914"/>
                    <a:pt x="820" y="6072"/>
                    <a:pt x="914" y="6229"/>
                  </a:cubicBezTo>
                  <a:cubicBezTo>
                    <a:pt x="1355" y="6891"/>
                    <a:pt x="1450" y="7143"/>
                    <a:pt x="1450" y="7962"/>
                  </a:cubicBezTo>
                  <a:cubicBezTo>
                    <a:pt x="1450" y="8403"/>
                    <a:pt x="1733" y="8781"/>
                    <a:pt x="2143" y="8939"/>
                  </a:cubicBezTo>
                  <a:lnTo>
                    <a:pt x="2143" y="10703"/>
                  </a:lnTo>
                  <a:cubicBezTo>
                    <a:pt x="2143" y="11270"/>
                    <a:pt x="2615" y="11743"/>
                    <a:pt x="3151" y="11743"/>
                  </a:cubicBezTo>
                  <a:lnTo>
                    <a:pt x="4537" y="11743"/>
                  </a:lnTo>
                  <a:cubicBezTo>
                    <a:pt x="5073" y="11743"/>
                    <a:pt x="5545" y="11270"/>
                    <a:pt x="5545" y="10703"/>
                  </a:cubicBezTo>
                  <a:lnTo>
                    <a:pt x="5545" y="8939"/>
                  </a:lnTo>
                  <a:cubicBezTo>
                    <a:pt x="5955" y="8781"/>
                    <a:pt x="6238" y="8435"/>
                    <a:pt x="6238" y="7962"/>
                  </a:cubicBezTo>
                  <a:lnTo>
                    <a:pt x="6238" y="7930"/>
                  </a:lnTo>
                  <a:cubicBezTo>
                    <a:pt x="6238" y="7143"/>
                    <a:pt x="6427" y="6828"/>
                    <a:pt x="6805" y="6229"/>
                  </a:cubicBezTo>
                  <a:cubicBezTo>
                    <a:pt x="7089" y="5788"/>
                    <a:pt x="7593" y="5032"/>
                    <a:pt x="7593" y="3835"/>
                  </a:cubicBezTo>
                  <a:cubicBezTo>
                    <a:pt x="7649" y="1658"/>
                    <a:pt x="5950" y="1"/>
                    <a:pt x="38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8"/>
            <p:cNvSpPr/>
            <p:nvPr/>
          </p:nvSpPr>
          <p:spPr>
            <a:xfrm>
              <a:off x="-107642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29" y="725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8"/>
            <p:cNvSpPr/>
            <p:nvPr/>
          </p:nvSpPr>
          <p:spPr>
            <a:xfrm>
              <a:off x="-133397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197" y="694"/>
                    <a:pt x="1386" y="536"/>
                    <a:pt x="1386" y="379"/>
                  </a:cubicBezTo>
                  <a:cubicBezTo>
                    <a:pt x="1386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8"/>
            <p:cNvSpPr/>
            <p:nvPr/>
          </p:nvSpPr>
          <p:spPr>
            <a:xfrm>
              <a:off x="-1093750" y="2383050"/>
              <a:ext cx="35450" cy="26575"/>
            </a:xfrm>
            <a:custGeom>
              <a:avLst/>
              <a:gdLst/>
              <a:ahLst/>
              <a:cxnLst/>
              <a:rect l="l" t="t" r="r" b="b"/>
              <a:pathLst>
                <a:path w="1418" h="1063" extrusionOk="0">
                  <a:moveTo>
                    <a:pt x="992" y="1"/>
                  </a:moveTo>
                  <a:cubicBezTo>
                    <a:pt x="931" y="1"/>
                    <a:pt x="870" y="19"/>
                    <a:pt x="819" y="59"/>
                  </a:cubicBezTo>
                  <a:lnTo>
                    <a:pt x="221" y="406"/>
                  </a:lnTo>
                  <a:cubicBezTo>
                    <a:pt x="63" y="500"/>
                    <a:pt x="0" y="721"/>
                    <a:pt x="95" y="878"/>
                  </a:cubicBezTo>
                  <a:cubicBezTo>
                    <a:pt x="159" y="985"/>
                    <a:pt x="295" y="1063"/>
                    <a:pt x="415" y="1063"/>
                  </a:cubicBezTo>
                  <a:cubicBezTo>
                    <a:pt x="473" y="1063"/>
                    <a:pt x="527" y="1045"/>
                    <a:pt x="567" y="1005"/>
                  </a:cubicBezTo>
                  <a:lnTo>
                    <a:pt x="1166" y="658"/>
                  </a:lnTo>
                  <a:cubicBezTo>
                    <a:pt x="1323" y="563"/>
                    <a:pt x="1418" y="343"/>
                    <a:pt x="1292" y="185"/>
                  </a:cubicBezTo>
                  <a:cubicBezTo>
                    <a:pt x="1249" y="79"/>
                    <a:pt x="1120" y="1"/>
                    <a:pt x="9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8"/>
            <p:cNvSpPr/>
            <p:nvPr/>
          </p:nvSpPr>
          <p:spPr>
            <a:xfrm>
              <a:off x="-1317450" y="2512575"/>
              <a:ext cx="35475" cy="26225"/>
            </a:xfrm>
            <a:custGeom>
              <a:avLst/>
              <a:gdLst/>
              <a:ahLst/>
              <a:cxnLst/>
              <a:rect l="l" t="t" r="r" b="b"/>
              <a:pathLst>
                <a:path w="1419" h="1049" extrusionOk="0">
                  <a:moveTo>
                    <a:pt x="1005" y="1"/>
                  </a:moveTo>
                  <a:cubicBezTo>
                    <a:pt x="944" y="1"/>
                    <a:pt x="880" y="15"/>
                    <a:pt x="820" y="45"/>
                  </a:cubicBezTo>
                  <a:lnTo>
                    <a:pt x="221" y="392"/>
                  </a:lnTo>
                  <a:cubicBezTo>
                    <a:pt x="64" y="486"/>
                    <a:pt x="1" y="707"/>
                    <a:pt x="127" y="864"/>
                  </a:cubicBezTo>
                  <a:cubicBezTo>
                    <a:pt x="169" y="971"/>
                    <a:pt x="299" y="1049"/>
                    <a:pt x="427" y="1049"/>
                  </a:cubicBezTo>
                  <a:cubicBezTo>
                    <a:pt x="488" y="1049"/>
                    <a:pt x="548" y="1031"/>
                    <a:pt x="599" y="990"/>
                  </a:cubicBezTo>
                  <a:lnTo>
                    <a:pt x="1166" y="644"/>
                  </a:lnTo>
                  <a:cubicBezTo>
                    <a:pt x="1324" y="549"/>
                    <a:pt x="1418" y="329"/>
                    <a:pt x="1292" y="171"/>
                  </a:cubicBezTo>
                  <a:cubicBezTo>
                    <a:pt x="1250" y="64"/>
                    <a:pt x="1134" y="1"/>
                    <a:pt x="1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8"/>
            <p:cNvSpPr/>
            <p:nvPr/>
          </p:nvSpPr>
          <p:spPr>
            <a:xfrm>
              <a:off x="-1092975" y="2512575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78" y="1"/>
                  </a:moveTo>
                  <a:cubicBezTo>
                    <a:pt x="264" y="1"/>
                    <a:pt x="149" y="64"/>
                    <a:pt x="64" y="171"/>
                  </a:cubicBezTo>
                  <a:cubicBezTo>
                    <a:pt x="1" y="329"/>
                    <a:pt x="32" y="518"/>
                    <a:pt x="190" y="644"/>
                  </a:cubicBezTo>
                  <a:lnTo>
                    <a:pt x="788" y="990"/>
                  </a:lnTo>
                  <a:cubicBezTo>
                    <a:pt x="838" y="1010"/>
                    <a:pt x="891" y="1021"/>
                    <a:pt x="944" y="1021"/>
                  </a:cubicBezTo>
                  <a:cubicBezTo>
                    <a:pt x="1059" y="1021"/>
                    <a:pt x="1175" y="972"/>
                    <a:pt x="1261" y="864"/>
                  </a:cubicBezTo>
                  <a:cubicBezTo>
                    <a:pt x="1387" y="675"/>
                    <a:pt x="1292" y="486"/>
                    <a:pt x="1135" y="392"/>
                  </a:cubicBezTo>
                  <a:lnTo>
                    <a:pt x="536" y="45"/>
                  </a:lnTo>
                  <a:cubicBezTo>
                    <a:pt x="486" y="15"/>
                    <a:pt x="432" y="1"/>
                    <a:pt x="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8"/>
            <p:cNvSpPr/>
            <p:nvPr/>
          </p:nvSpPr>
          <p:spPr>
            <a:xfrm>
              <a:off x="-1316650" y="2383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405" y="1"/>
                  </a:moveTo>
                  <a:cubicBezTo>
                    <a:pt x="283" y="1"/>
                    <a:pt x="159" y="50"/>
                    <a:pt x="95" y="157"/>
                  </a:cubicBezTo>
                  <a:cubicBezTo>
                    <a:pt x="0" y="315"/>
                    <a:pt x="63" y="504"/>
                    <a:pt x="221" y="630"/>
                  </a:cubicBezTo>
                  <a:lnTo>
                    <a:pt x="788" y="977"/>
                  </a:lnTo>
                  <a:cubicBezTo>
                    <a:pt x="838" y="1007"/>
                    <a:pt x="895" y="1021"/>
                    <a:pt x="953" y="1021"/>
                  </a:cubicBezTo>
                  <a:cubicBezTo>
                    <a:pt x="1074" y="1021"/>
                    <a:pt x="1196" y="958"/>
                    <a:pt x="1260" y="850"/>
                  </a:cubicBezTo>
                  <a:cubicBezTo>
                    <a:pt x="1386" y="693"/>
                    <a:pt x="1292" y="504"/>
                    <a:pt x="1134" y="378"/>
                  </a:cubicBezTo>
                  <a:lnTo>
                    <a:pt x="567" y="31"/>
                  </a:lnTo>
                  <a:cubicBezTo>
                    <a:pt x="517" y="11"/>
                    <a:pt x="46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8"/>
            <p:cNvSpPr/>
            <p:nvPr/>
          </p:nvSpPr>
          <p:spPr>
            <a:xfrm>
              <a:off x="-1239475" y="2401575"/>
              <a:ext cx="102425" cy="153100"/>
            </a:xfrm>
            <a:custGeom>
              <a:avLst/>
              <a:gdLst/>
              <a:ahLst/>
              <a:cxnLst/>
              <a:rect l="l" t="t" r="r" b="b"/>
              <a:pathLst>
                <a:path w="4097" h="6124" extrusionOk="0">
                  <a:moveTo>
                    <a:pt x="1733" y="1492"/>
                  </a:moveTo>
                  <a:lnTo>
                    <a:pt x="1733" y="2343"/>
                  </a:lnTo>
                  <a:cubicBezTo>
                    <a:pt x="1733" y="2500"/>
                    <a:pt x="1796" y="2626"/>
                    <a:pt x="1922" y="2658"/>
                  </a:cubicBezTo>
                  <a:lnTo>
                    <a:pt x="3246" y="3225"/>
                  </a:lnTo>
                  <a:lnTo>
                    <a:pt x="2395" y="4611"/>
                  </a:lnTo>
                  <a:lnTo>
                    <a:pt x="2395" y="3729"/>
                  </a:lnTo>
                  <a:cubicBezTo>
                    <a:pt x="2395" y="3572"/>
                    <a:pt x="2332" y="3445"/>
                    <a:pt x="2206" y="3414"/>
                  </a:cubicBezTo>
                  <a:lnTo>
                    <a:pt x="851" y="2878"/>
                  </a:lnTo>
                  <a:lnTo>
                    <a:pt x="1733" y="1492"/>
                  </a:lnTo>
                  <a:close/>
                  <a:moveTo>
                    <a:pt x="2038" y="0"/>
                  </a:moveTo>
                  <a:cubicBezTo>
                    <a:pt x="1919" y="0"/>
                    <a:pt x="1814" y="47"/>
                    <a:pt x="1765" y="169"/>
                  </a:cubicBezTo>
                  <a:lnTo>
                    <a:pt x="64" y="2941"/>
                  </a:lnTo>
                  <a:cubicBezTo>
                    <a:pt x="32" y="3004"/>
                    <a:pt x="1" y="3130"/>
                    <a:pt x="32" y="3225"/>
                  </a:cubicBezTo>
                  <a:cubicBezTo>
                    <a:pt x="64" y="3288"/>
                    <a:pt x="158" y="3382"/>
                    <a:pt x="221" y="3414"/>
                  </a:cubicBezTo>
                  <a:lnTo>
                    <a:pt x="1733" y="4013"/>
                  </a:lnTo>
                  <a:lnTo>
                    <a:pt x="1733" y="5808"/>
                  </a:lnTo>
                  <a:cubicBezTo>
                    <a:pt x="1733" y="5966"/>
                    <a:pt x="1859" y="6092"/>
                    <a:pt x="1954" y="6123"/>
                  </a:cubicBezTo>
                  <a:lnTo>
                    <a:pt x="2049" y="6123"/>
                  </a:lnTo>
                  <a:cubicBezTo>
                    <a:pt x="2143" y="6123"/>
                    <a:pt x="2269" y="6092"/>
                    <a:pt x="2301" y="5966"/>
                  </a:cubicBezTo>
                  <a:lnTo>
                    <a:pt x="4002" y="3225"/>
                  </a:lnTo>
                  <a:cubicBezTo>
                    <a:pt x="4033" y="3130"/>
                    <a:pt x="4096" y="3004"/>
                    <a:pt x="4033" y="2941"/>
                  </a:cubicBezTo>
                  <a:cubicBezTo>
                    <a:pt x="4033" y="2878"/>
                    <a:pt x="3970" y="2784"/>
                    <a:pt x="3907" y="2752"/>
                  </a:cubicBezTo>
                  <a:lnTo>
                    <a:pt x="2395" y="2154"/>
                  </a:lnTo>
                  <a:lnTo>
                    <a:pt x="2395" y="358"/>
                  </a:lnTo>
                  <a:cubicBezTo>
                    <a:pt x="2395" y="169"/>
                    <a:pt x="2269" y="74"/>
                    <a:pt x="2143" y="11"/>
                  </a:cubicBezTo>
                  <a:cubicBezTo>
                    <a:pt x="2108" y="4"/>
                    <a:pt x="2072" y="0"/>
                    <a:pt x="20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48"/>
          <p:cNvGrpSpPr/>
          <p:nvPr/>
        </p:nvGrpSpPr>
        <p:grpSpPr>
          <a:xfrm>
            <a:off x="5048487" y="1814497"/>
            <a:ext cx="506278" cy="476139"/>
            <a:chOff x="5374505" y="2364105"/>
            <a:chExt cx="506278" cy="476139"/>
          </a:xfrm>
        </p:grpSpPr>
        <p:sp>
          <p:nvSpPr>
            <p:cNvPr id="558" name="Google Shape;558;p48"/>
            <p:cNvSpPr/>
            <p:nvPr/>
          </p:nvSpPr>
          <p:spPr>
            <a:xfrm>
              <a:off x="5374505" y="2630359"/>
              <a:ext cx="506278" cy="209885"/>
            </a:xfrm>
            <a:custGeom>
              <a:avLst/>
              <a:gdLst/>
              <a:ahLst/>
              <a:cxnLst/>
              <a:rect l="l" t="t" r="r" b="b"/>
              <a:pathLst>
                <a:path w="11658" h="4833" extrusionOk="0">
                  <a:moveTo>
                    <a:pt x="978" y="706"/>
                  </a:moveTo>
                  <a:cubicBezTo>
                    <a:pt x="1167" y="706"/>
                    <a:pt x="1324" y="863"/>
                    <a:pt x="1324" y="1052"/>
                  </a:cubicBezTo>
                  <a:lnTo>
                    <a:pt x="1324" y="3762"/>
                  </a:lnTo>
                  <a:cubicBezTo>
                    <a:pt x="1324" y="3982"/>
                    <a:pt x="1167" y="4140"/>
                    <a:pt x="978" y="4140"/>
                  </a:cubicBezTo>
                  <a:lnTo>
                    <a:pt x="631" y="4140"/>
                  </a:lnTo>
                  <a:lnTo>
                    <a:pt x="631" y="706"/>
                  </a:lnTo>
                  <a:close/>
                  <a:moveTo>
                    <a:pt x="3866" y="717"/>
                  </a:moveTo>
                  <a:cubicBezTo>
                    <a:pt x="4374" y="717"/>
                    <a:pt x="4886" y="859"/>
                    <a:pt x="5325" y="1147"/>
                  </a:cubicBezTo>
                  <a:cubicBezTo>
                    <a:pt x="5672" y="1367"/>
                    <a:pt x="5703" y="1399"/>
                    <a:pt x="5829" y="1399"/>
                  </a:cubicBezTo>
                  <a:lnTo>
                    <a:pt x="7247" y="1399"/>
                  </a:lnTo>
                  <a:cubicBezTo>
                    <a:pt x="7436" y="1399"/>
                    <a:pt x="7594" y="1556"/>
                    <a:pt x="7594" y="1777"/>
                  </a:cubicBezTo>
                  <a:cubicBezTo>
                    <a:pt x="7594" y="1966"/>
                    <a:pt x="7436" y="2124"/>
                    <a:pt x="7247" y="2124"/>
                  </a:cubicBezTo>
                  <a:lnTo>
                    <a:pt x="4758" y="2124"/>
                  </a:lnTo>
                  <a:cubicBezTo>
                    <a:pt x="4380" y="2124"/>
                    <a:pt x="4034" y="2344"/>
                    <a:pt x="3845" y="2659"/>
                  </a:cubicBezTo>
                  <a:cubicBezTo>
                    <a:pt x="3782" y="2817"/>
                    <a:pt x="3845" y="3069"/>
                    <a:pt x="4002" y="3132"/>
                  </a:cubicBezTo>
                  <a:cubicBezTo>
                    <a:pt x="4045" y="3158"/>
                    <a:pt x="4096" y="3169"/>
                    <a:pt x="4148" y="3169"/>
                  </a:cubicBezTo>
                  <a:cubicBezTo>
                    <a:pt x="4284" y="3169"/>
                    <a:pt x="4429" y="3088"/>
                    <a:pt x="4475" y="2974"/>
                  </a:cubicBezTo>
                  <a:cubicBezTo>
                    <a:pt x="4538" y="2848"/>
                    <a:pt x="4632" y="2785"/>
                    <a:pt x="4790" y="2785"/>
                  </a:cubicBezTo>
                  <a:lnTo>
                    <a:pt x="7562" y="2785"/>
                  </a:lnTo>
                  <a:cubicBezTo>
                    <a:pt x="7783" y="2785"/>
                    <a:pt x="8003" y="2722"/>
                    <a:pt x="8192" y="2596"/>
                  </a:cubicBezTo>
                  <a:lnTo>
                    <a:pt x="10555" y="769"/>
                  </a:lnTo>
                  <a:cubicBezTo>
                    <a:pt x="10603" y="747"/>
                    <a:pt x="10649" y="737"/>
                    <a:pt x="10693" y="737"/>
                  </a:cubicBezTo>
                  <a:cubicBezTo>
                    <a:pt x="10969" y="737"/>
                    <a:pt x="11146" y="1123"/>
                    <a:pt x="10902" y="1367"/>
                  </a:cubicBezTo>
                  <a:cubicBezTo>
                    <a:pt x="10844" y="1406"/>
                    <a:pt x="10817" y="1419"/>
                    <a:pt x="10805" y="1419"/>
                  </a:cubicBezTo>
                  <a:cubicBezTo>
                    <a:pt x="10780" y="1419"/>
                    <a:pt x="10836" y="1354"/>
                    <a:pt x="10826" y="1354"/>
                  </a:cubicBezTo>
                  <a:cubicBezTo>
                    <a:pt x="10804" y="1354"/>
                    <a:pt x="10447" y="1686"/>
                    <a:pt x="8066" y="3856"/>
                  </a:cubicBezTo>
                  <a:cubicBezTo>
                    <a:pt x="7877" y="4014"/>
                    <a:pt x="7625" y="4140"/>
                    <a:pt x="7373" y="4140"/>
                  </a:cubicBezTo>
                  <a:lnTo>
                    <a:pt x="3435" y="4140"/>
                  </a:lnTo>
                  <a:cubicBezTo>
                    <a:pt x="2962" y="4140"/>
                    <a:pt x="2490" y="4014"/>
                    <a:pt x="2049" y="3825"/>
                  </a:cubicBezTo>
                  <a:lnTo>
                    <a:pt x="2049" y="1399"/>
                  </a:lnTo>
                  <a:lnTo>
                    <a:pt x="2332" y="1210"/>
                  </a:lnTo>
                  <a:cubicBezTo>
                    <a:pt x="2774" y="883"/>
                    <a:pt x="3318" y="717"/>
                    <a:pt x="3866" y="717"/>
                  </a:cubicBezTo>
                  <a:close/>
                  <a:moveTo>
                    <a:pt x="3817" y="0"/>
                  </a:moveTo>
                  <a:cubicBezTo>
                    <a:pt x="3151" y="0"/>
                    <a:pt x="2491" y="205"/>
                    <a:pt x="1923" y="611"/>
                  </a:cubicBezTo>
                  <a:cubicBezTo>
                    <a:pt x="1765" y="265"/>
                    <a:pt x="1419" y="13"/>
                    <a:pt x="1009" y="13"/>
                  </a:cubicBezTo>
                  <a:lnTo>
                    <a:pt x="348" y="13"/>
                  </a:lnTo>
                  <a:cubicBezTo>
                    <a:pt x="159" y="13"/>
                    <a:pt x="1" y="170"/>
                    <a:pt x="1" y="391"/>
                  </a:cubicBezTo>
                  <a:lnTo>
                    <a:pt x="1" y="4486"/>
                  </a:lnTo>
                  <a:cubicBezTo>
                    <a:pt x="1" y="4675"/>
                    <a:pt x="159" y="4833"/>
                    <a:pt x="348" y="4833"/>
                  </a:cubicBezTo>
                  <a:lnTo>
                    <a:pt x="1009" y="4833"/>
                  </a:lnTo>
                  <a:cubicBezTo>
                    <a:pt x="1324" y="4833"/>
                    <a:pt x="1608" y="4675"/>
                    <a:pt x="1797" y="4486"/>
                  </a:cubicBezTo>
                  <a:cubicBezTo>
                    <a:pt x="2332" y="4707"/>
                    <a:pt x="2868" y="4833"/>
                    <a:pt x="3435" y="4833"/>
                  </a:cubicBezTo>
                  <a:lnTo>
                    <a:pt x="7373" y="4833"/>
                  </a:lnTo>
                  <a:cubicBezTo>
                    <a:pt x="7783" y="4833"/>
                    <a:pt x="8192" y="4675"/>
                    <a:pt x="8507" y="4392"/>
                  </a:cubicBezTo>
                  <a:cubicBezTo>
                    <a:pt x="8539" y="4392"/>
                    <a:pt x="11217" y="1903"/>
                    <a:pt x="11248" y="1872"/>
                  </a:cubicBezTo>
                  <a:cubicBezTo>
                    <a:pt x="11406" y="1809"/>
                    <a:pt x="11658" y="1493"/>
                    <a:pt x="11658" y="1084"/>
                  </a:cubicBezTo>
                  <a:cubicBezTo>
                    <a:pt x="11658" y="454"/>
                    <a:pt x="11185" y="44"/>
                    <a:pt x="10618" y="44"/>
                  </a:cubicBezTo>
                  <a:cubicBezTo>
                    <a:pt x="10303" y="44"/>
                    <a:pt x="10051" y="202"/>
                    <a:pt x="9925" y="296"/>
                  </a:cubicBezTo>
                  <a:lnTo>
                    <a:pt x="8192" y="1619"/>
                  </a:lnTo>
                  <a:cubicBezTo>
                    <a:pt x="8098" y="1084"/>
                    <a:pt x="7688" y="706"/>
                    <a:pt x="7153" y="706"/>
                  </a:cubicBezTo>
                  <a:lnTo>
                    <a:pt x="5861" y="706"/>
                  </a:lnTo>
                  <a:lnTo>
                    <a:pt x="5640" y="548"/>
                  </a:lnTo>
                  <a:cubicBezTo>
                    <a:pt x="5075" y="182"/>
                    <a:pt x="4444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8"/>
            <p:cNvSpPr/>
            <p:nvPr/>
          </p:nvSpPr>
          <p:spPr>
            <a:xfrm>
              <a:off x="5552384" y="2364105"/>
              <a:ext cx="266862" cy="268208"/>
            </a:xfrm>
            <a:custGeom>
              <a:avLst/>
              <a:gdLst/>
              <a:ahLst/>
              <a:cxnLst/>
              <a:rect l="l" t="t" r="r" b="b"/>
              <a:pathLst>
                <a:path w="6145" h="6176" extrusionOk="0">
                  <a:moveTo>
                    <a:pt x="3057" y="693"/>
                  </a:moveTo>
                  <a:cubicBezTo>
                    <a:pt x="4411" y="693"/>
                    <a:pt x="5482" y="1765"/>
                    <a:pt x="5482" y="3088"/>
                  </a:cubicBezTo>
                  <a:cubicBezTo>
                    <a:pt x="5482" y="4442"/>
                    <a:pt x="4411" y="5482"/>
                    <a:pt x="3057" y="5482"/>
                  </a:cubicBezTo>
                  <a:cubicBezTo>
                    <a:pt x="1733" y="5482"/>
                    <a:pt x="662" y="4442"/>
                    <a:pt x="662" y="3088"/>
                  </a:cubicBezTo>
                  <a:cubicBezTo>
                    <a:pt x="662" y="1765"/>
                    <a:pt x="1733" y="693"/>
                    <a:pt x="3057" y="693"/>
                  </a:cubicBezTo>
                  <a:close/>
                  <a:moveTo>
                    <a:pt x="3057" y="0"/>
                  </a:moveTo>
                  <a:cubicBezTo>
                    <a:pt x="1387" y="0"/>
                    <a:pt x="1" y="1387"/>
                    <a:pt x="1" y="3088"/>
                  </a:cubicBezTo>
                  <a:cubicBezTo>
                    <a:pt x="1" y="4789"/>
                    <a:pt x="1387" y="6175"/>
                    <a:pt x="3057" y="6175"/>
                  </a:cubicBezTo>
                  <a:cubicBezTo>
                    <a:pt x="4758" y="6175"/>
                    <a:pt x="6144" y="4789"/>
                    <a:pt x="6144" y="3088"/>
                  </a:cubicBezTo>
                  <a:cubicBezTo>
                    <a:pt x="6144" y="1387"/>
                    <a:pt x="4758" y="0"/>
                    <a:pt x="3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8"/>
            <p:cNvSpPr/>
            <p:nvPr/>
          </p:nvSpPr>
          <p:spPr>
            <a:xfrm>
              <a:off x="5612575" y="2424296"/>
              <a:ext cx="146438" cy="147827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1671" y="631"/>
                  </a:moveTo>
                  <a:cubicBezTo>
                    <a:pt x="2238" y="631"/>
                    <a:pt x="2710" y="1103"/>
                    <a:pt x="2710" y="1670"/>
                  </a:cubicBezTo>
                  <a:cubicBezTo>
                    <a:pt x="2710" y="2206"/>
                    <a:pt x="2238" y="2678"/>
                    <a:pt x="1671" y="2678"/>
                  </a:cubicBezTo>
                  <a:cubicBezTo>
                    <a:pt x="1135" y="2678"/>
                    <a:pt x="662" y="2206"/>
                    <a:pt x="662" y="1670"/>
                  </a:cubicBezTo>
                  <a:cubicBezTo>
                    <a:pt x="662" y="1103"/>
                    <a:pt x="1135" y="631"/>
                    <a:pt x="1671" y="631"/>
                  </a:cubicBezTo>
                  <a:close/>
                  <a:moveTo>
                    <a:pt x="1671" y="1"/>
                  </a:moveTo>
                  <a:cubicBezTo>
                    <a:pt x="725" y="1"/>
                    <a:pt x="1" y="757"/>
                    <a:pt x="1" y="1702"/>
                  </a:cubicBezTo>
                  <a:cubicBezTo>
                    <a:pt x="1" y="2647"/>
                    <a:pt x="725" y="3403"/>
                    <a:pt x="1671" y="3403"/>
                  </a:cubicBezTo>
                  <a:cubicBezTo>
                    <a:pt x="2616" y="3403"/>
                    <a:pt x="3372" y="2647"/>
                    <a:pt x="3372" y="1702"/>
                  </a:cubicBezTo>
                  <a:cubicBezTo>
                    <a:pt x="3372" y="757"/>
                    <a:pt x="2616" y="1"/>
                    <a:pt x="16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48"/>
          <p:cNvGrpSpPr/>
          <p:nvPr/>
        </p:nvGrpSpPr>
        <p:grpSpPr>
          <a:xfrm>
            <a:off x="5041047" y="3273116"/>
            <a:ext cx="507624" cy="506278"/>
            <a:chOff x="-937025" y="2064750"/>
            <a:chExt cx="292225" cy="291450"/>
          </a:xfrm>
        </p:grpSpPr>
        <p:sp>
          <p:nvSpPr>
            <p:cNvPr id="562" name="Google Shape;562;p48"/>
            <p:cNvSpPr/>
            <p:nvPr/>
          </p:nvSpPr>
          <p:spPr>
            <a:xfrm>
              <a:off x="-834625" y="2134850"/>
              <a:ext cx="86650" cy="85075"/>
            </a:xfrm>
            <a:custGeom>
              <a:avLst/>
              <a:gdLst/>
              <a:ahLst/>
              <a:cxnLst/>
              <a:rect l="l" t="t" r="r" b="b"/>
              <a:pathLst>
                <a:path w="3466" h="3403" extrusionOk="0">
                  <a:moveTo>
                    <a:pt x="1702" y="599"/>
                  </a:moveTo>
                  <a:cubicBezTo>
                    <a:pt x="1922" y="599"/>
                    <a:pt x="2080" y="788"/>
                    <a:pt x="2080" y="977"/>
                  </a:cubicBezTo>
                  <a:cubicBezTo>
                    <a:pt x="2080" y="1166"/>
                    <a:pt x="1922" y="1324"/>
                    <a:pt x="1702" y="1324"/>
                  </a:cubicBezTo>
                  <a:cubicBezTo>
                    <a:pt x="1512" y="1324"/>
                    <a:pt x="1355" y="1166"/>
                    <a:pt x="1355" y="977"/>
                  </a:cubicBezTo>
                  <a:cubicBezTo>
                    <a:pt x="1355" y="788"/>
                    <a:pt x="1512" y="599"/>
                    <a:pt x="1702" y="599"/>
                  </a:cubicBezTo>
                  <a:close/>
                  <a:moveTo>
                    <a:pt x="1765" y="2048"/>
                  </a:moveTo>
                  <a:cubicBezTo>
                    <a:pt x="2174" y="2048"/>
                    <a:pt x="2584" y="2300"/>
                    <a:pt x="2741" y="2710"/>
                  </a:cubicBezTo>
                  <a:lnTo>
                    <a:pt x="756" y="2710"/>
                  </a:lnTo>
                  <a:cubicBezTo>
                    <a:pt x="914" y="2300"/>
                    <a:pt x="1292" y="2048"/>
                    <a:pt x="1765" y="2048"/>
                  </a:cubicBezTo>
                  <a:close/>
                  <a:moveTo>
                    <a:pt x="1702" y="0"/>
                  </a:moveTo>
                  <a:cubicBezTo>
                    <a:pt x="1166" y="0"/>
                    <a:pt x="693" y="441"/>
                    <a:pt x="693" y="1009"/>
                  </a:cubicBezTo>
                  <a:cubicBezTo>
                    <a:pt x="693" y="1198"/>
                    <a:pt x="788" y="1387"/>
                    <a:pt x="851" y="1576"/>
                  </a:cubicBezTo>
                  <a:cubicBezTo>
                    <a:pt x="347" y="1891"/>
                    <a:pt x="0" y="2426"/>
                    <a:pt x="0" y="3056"/>
                  </a:cubicBezTo>
                  <a:cubicBezTo>
                    <a:pt x="0" y="3245"/>
                    <a:pt x="158" y="3403"/>
                    <a:pt x="347" y="3403"/>
                  </a:cubicBezTo>
                  <a:lnTo>
                    <a:pt x="3088" y="3403"/>
                  </a:lnTo>
                  <a:cubicBezTo>
                    <a:pt x="3308" y="3403"/>
                    <a:pt x="3466" y="3245"/>
                    <a:pt x="3466" y="3056"/>
                  </a:cubicBezTo>
                  <a:cubicBezTo>
                    <a:pt x="3434" y="2426"/>
                    <a:pt x="3088" y="1828"/>
                    <a:pt x="2584" y="1576"/>
                  </a:cubicBezTo>
                  <a:cubicBezTo>
                    <a:pt x="2710" y="1387"/>
                    <a:pt x="2741" y="1198"/>
                    <a:pt x="2741" y="1009"/>
                  </a:cubicBezTo>
                  <a:cubicBezTo>
                    <a:pt x="2741" y="441"/>
                    <a:pt x="2269" y="0"/>
                    <a:pt x="1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8"/>
            <p:cNvSpPr/>
            <p:nvPr/>
          </p:nvSpPr>
          <p:spPr>
            <a:xfrm>
              <a:off x="-936225" y="2304975"/>
              <a:ext cx="289850" cy="51225"/>
            </a:xfrm>
            <a:custGeom>
              <a:avLst/>
              <a:gdLst/>
              <a:ahLst/>
              <a:cxnLst/>
              <a:rect l="l" t="t" r="r" b="b"/>
              <a:pathLst>
                <a:path w="11594" h="2049" extrusionOk="0">
                  <a:moveTo>
                    <a:pt x="3056" y="662"/>
                  </a:moveTo>
                  <a:cubicBezTo>
                    <a:pt x="3277" y="662"/>
                    <a:pt x="3434" y="820"/>
                    <a:pt x="3434" y="1009"/>
                  </a:cubicBezTo>
                  <a:cubicBezTo>
                    <a:pt x="3434" y="1229"/>
                    <a:pt x="3277" y="1387"/>
                    <a:pt x="3056" y="1387"/>
                  </a:cubicBezTo>
                  <a:lnTo>
                    <a:pt x="1008" y="1387"/>
                  </a:lnTo>
                  <a:cubicBezTo>
                    <a:pt x="819" y="1387"/>
                    <a:pt x="662" y="1229"/>
                    <a:pt x="662" y="1009"/>
                  </a:cubicBezTo>
                  <a:cubicBezTo>
                    <a:pt x="662" y="820"/>
                    <a:pt x="819" y="662"/>
                    <a:pt x="1008" y="662"/>
                  </a:cubicBezTo>
                  <a:close/>
                  <a:moveTo>
                    <a:pt x="10586" y="693"/>
                  </a:moveTo>
                  <a:cubicBezTo>
                    <a:pt x="10775" y="693"/>
                    <a:pt x="10932" y="851"/>
                    <a:pt x="10932" y="1072"/>
                  </a:cubicBezTo>
                  <a:cubicBezTo>
                    <a:pt x="10901" y="1229"/>
                    <a:pt x="10775" y="1387"/>
                    <a:pt x="10586" y="1387"/>
                  </a:cubicBezTo>
                  <a:lnTo>
                    <a:pt x="4001" y="1387"/>
                  </a:lnTo>
                  <a:cubicBezTo>
                    <a:pt x="4096" y="1166"/>
                    <a:pt x="4096" y="914"/>
                    <a:pt x="4001" y="693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cubicBezTo>
                    <a:pt x="0" y="1576"/>
                    <a:pt x="473" y="2048"/>
                    <a:pt x="1008" y="2048"/>
                  </a:cubicBezTo>
                  <a:lnTo>
                    <a:pt x="10586" y="2048"/>
                  </a:lnTo>
                  <a:cubicBezTo>
                    <a:pt x="11121" y="2048"/>
                    <a:pt x="11594" y="1576"/>
                    <a:pt x="11594" y="1009"/>
                  </a:cubicBezTo>
                  <a:cubicBezTo>
                    <a:pt x="11594" y="473"/>
                    <a:pt x="11121" y="0"/>
                    <a:pt x="105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8"/>
            <p:cNvSpPr/>
            <p:nvPr/>
          </p:nvSpPr>
          <p:spPr>
            <a:xfrm>
              <a:off x="-937025" y="2064750"/>
              <a:ext cx="292225" cy="223125"/>
            </a:xfrm>
            <a:custGeom>
              <a:avLst/>
              <a:gdLst/>
              <a:ahLst/>
              <a:cxnLst/>
              <a:rect l="l" t="t" r="r" b="b"/>
              <a:pathLst>
                <a:path w="11689" h="8925" extrusionOk="0">
                  <a:moveTo>
                    <a:pt x="3813" y="662"/>
                  </a:moveTo>
                  <a:cubicBezTo>
                    <a:pt x="4002" y="662"/>
                    <a:pt x="4159" y="820"/>
                    <a:pt x="4159" y="1009"/>
                  </a:cubicBezTo>
                  <a:lnTo>
                    <a:pt x="4159" y="1355"/>
                  </a:lnTo>
                  <a:lnTo>
                    <a:pt x="3813" y="1355"/>
                  </a:lnTo>
                  <a:cubicBezTo>
                    <a:pt x="3246" y="1355"/>
                    <a:pt x="2773" y="1828"/>
                    <a:pt x="2773" y="2395"/>
                  </a:cubicBezTo>
                  <a:lnTo>
                    <a:pt x="2773" y="4978"/>
                  </a:lnTo>
                  <a:lnTo>
                    <a:pt x="2080" y="5703"/>
                  </a:lnTo>
                  <a:lnTo>
                    <a:pt x="2080" y="5199"/>
                  </a:lnTo>
                  <a:cubicBezTo>
                    <a:pt x="2080" y="4978"/>
                    <a:pt x="1922" y="4821"/>
                    <a:pt x="1702" y="4821"/>
                  </a:cubicBezTo>
                  <a:lnTo>
                    <a:pt x="1040" y="4821"/>
                  </a:lnTo>
                  <a:cubicBezTo>
                    <a:pt x="851" y="4821"/>
                    <a:pt x="694" y="4663"/>
                    <a:pt x="694" y="4474"/>
                  </a:cubicBezTo>
                  <a:lnTo>
                    <a:pt x="694" y="1009"/>
                  </a:lnTo>
                  <a:cubicBezTo>
                    <a:pt x="694" y="820"/>
                    <a:pt x="851" y="662"/>
                    <a:pt x="1040" y="662"/>
                  </a:cubicBezTo>
                  <a:close/>
                  <a:moveTo>
                    <a:pt x="10649" y="662"/>
                  </a:moveTo>
                  <a:cubicBezTo>
                    <a:pt x="10838" y="662"/>
                    <a:pt x="10996" y="820"/>
                    <a:pt x="10996" y="1009"/>
                  </a:cubicBezTo>
                  <a:lnTo>
                    <a:pt x="10996" y="4474"/>
                  </a:lnTo>
                  <a:cubicBezTo>
                    <a:pt x="10996" y="4695"/>
                    <a:pt x="10838" y="4852"/>
                    <a:pt x="10649" y="4852"/>
                  </a:cubicBezTo>
                  <a:lnTo>
                    <a:pt x="9893" y="4852"/>
                  </a:lnTo>
                  <a:cubicBezTo>
                    <a:pt x="9704" y="4852"/>
                    <a:pt x="9547" y="5010"/>
                    <a:pt x="9547" y="5199"/>
                  </a:cubicBezTo>
                  <a:lnTo>
                    <a:pt x="9547" y="5703"/>
                  </a:lnTo>
                  <a:lnTo>
                    <a:pt x="8885" y="5010"/>
                  </a:lnTo>
                  <a:lnTo>
                    <a:pt x="8885" y="2395"/>
                  </a:lnTo>
                  <a:cubicBezTo>
                    <a:pt x="8885" y="1859"/>
                    <a:pt x="8412" y="1387"/>
                    <a:pt x="7845" y="1387"/>
                  </a:cubicBezTo>
                  <a:lnTo>
                    <a:pt x="7499" y="1387"/>
                  </a:lnTo>
                  <a:lnTo>
                    <a:pt x="7499" y="1009"/>
                  </a:lnTo>
                  <a:cubicBezTo>
                    <a:pt x="7499" y="820"/>
                    <a:pt x="7656" y="662"/>
                    <a:pt x="7845" y="662"/>
                  </a:cubicBezTo>
                  <a:close/>
                  <a:moveTo>
                    <a:pt x="7845" y="2048"/>
                  </a:moveTo>
                  <a:cubicBezTo>
                    <a:pt x="8066" y="2048"/>
                    <a:pt x="8223" y="2206"/>
                    <a:pt x="8223" y="2395"/>
                  </a:cubicBezTo>
                  <a:lnTo>
                    <a:pt x="8223" y="6522"/>
                  </a:lnTo>
                  <a:cubicBezTo>
                    <a:pt x="8223" y="6742"/>
                    <a:pt x="8066" y="6900"/>
                    <a:pt x="7845" y="6900"/>
                  </a:cubicBezTo>
                  <a:lnTo>
                    <a:pt x="6711" y="6900"/>
                  </a:lnTo>
                  <a:cubicBezTo>
                    <a:pt x="6585" y="6900"/>
                    <a:pt x="6491" y="6931"/>
                    <a:pt x="6428" y="7057"/>
                  </a:cubicBezTo>
                  <a:lnTo>
                    <a:pt x="5798" y="8003"/>
                  </a:lnTo>
                  <a:lnTo>
                    <a:pt x="5167" y="7057"/>
                  </a:lnTo>
                  <a:cubicBezTo>
                    <a:pt x="5104" y="6963"/>
                    <a:pt x="5010" y="6900"/>
                    <a:pt x="4915" y="6900"/>
                  </a:cubicBezTo>
                  <a:lnTo>
                    <a:pt x="3750" y="6900"/>
                  </a:lnTo>
                  <a:cubicBezTo>
                    <a:pt x="3561" y="6900"/>
                    <a:pt x="3403" y="6742"/>
                    <a:pt x="3403" y="6522"/>
                  </a:cubicBezTo>
                  <a:lnTo>
                    <a:pt x="3403" y="2395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4474"/>
                  </a:lnTo>
                  <a:cubicBezTo>
                    <a:pt x="1" y="5041"/>
                    <a:pt x="473" y="5514"/>
                    <a:pt x="1009" y="5514"/>
                  </a:cubicBezTo>
                  <a:lnTo>
                    <a:pt x="1355" y="5514"/>
                  </a:lnTo>
                  <a:lnTo>
                    <a:pt x="1355" y="6522"/>
                  </a:lnTo>
                  <a:cubicBezTo>
                    <a:pt x="1355" y="6736"/>
                    <a:pt x="1544" y="6877"/>
                    <a:pt x="1724" y="6877"/>
                  </a:cubicBezTo>
                  <a:cubicBezTo>
                    <a:pt x="1809" y="6877"/>
                    <a:pt x="1893" y="6845"/>
                    <a:pt x="1954" y="6774"/>
                  </a:cubicBezTo>
                  <a:lnTo>
                    <a:pt x="2742" y="5986"/>
                  </a:lnTo>
                  <a:lnTo>
                    <a:pt x="2742" y="6522"/>
                  </a:lnTo>
                  <a:cubicBezTo>
                    <a:pt x="2742" y="7089"/>
                    <a:pt x="3214" y="7562"/>
                    <a:pt x="3781" y="7562"/>
                  </a:cubicBezTo>
                  <a:lnTo>
                    <a:pt x="4726" y="7562"/>
                  </a:lnTo>
                  <a:lnTo>
                    <a:pt x="5545" y="8759"/>
                  </a:lnTo>
                  <a:cubicBezTo>
                    <a:pt x="5608" y="8869"/>
                    <a:pt x="5719" y="8924"/>
                    <a:pt x="5825" y="8924"/>
                  </a:cubicBezTo>
                  <a:cubicBezTo>
                    <a:pt x="5931" y="8924"/>
                    <a:pt x="6034" y="8869"/>
                    <a:pt x="6081" y="8759"/>
                  </a:cubicBezTo>
                  <a:lnTo>
                    <a:pt x="6932" y="7562"/>
                  </a:lnTo>
                  <a:lnTo>
                    <a:pt x="7877" y="7562"/>
                  </a:lnTo>
                  <a:cubicBezTo>
                    <a:pt x="8412" y="7562"/>
                    <a:pt x="8885" y="7089"/>
                    <a:pt x="8885" y="6522"/>
                  </a:cubicBezTo>
                  <a:lnTo>
                    <a:pt x="8885" y="5986"/>
                  </a:lnTo>
                  <a:lnTo>
                    <a:pt x="9673" y="6774"/>
                  </a:lnTo>
                  <a:cubicBezTo>
                    <a:pt x="9733" y="6845"/>
                    <a:pt x="9817" y="6877"/>
                    <a:pt x="9903" y="6877"/>
                  </a:cubicBezTo>
                  <a:cubicBezTo>
                    <a:pt x="10083" y="6877"/>
                    <a:pt x="10271" y="6736"/>
                    <a:pt x="10271" y="6522"/>
                  </a:cubicBezTo>
                  <a:lnTo>
                    <a:pt x="10271" y="5514"/>
                  </a:lnTo>
                  <a:lnTo>
                    <a:pt x="10649" y="5514"/>
                  </a:lnTo>
                  <a:cubicBezTo>
                    <a:pt x="11216" y="5514"/>
                    <a:pt x="11689" y="5041"/>
                    <a:pt x="11689" y="4474"/>
                  </a:cubicBezTo>
                  <a:lnTo>
                    <a:pt x="11689" y="1009"/>
                  </a:lnTo>
                  <a:cubicBezTo>
                    <a:pt x="11689" y="441"/>
                    <a:pt x="11216" y="0"/>
                    <a:pt x="10649" y="0"/>
                  </a:cubicBezTo>
                  <a:lnTo>
                    <a:pt x="7845" y="0"/>
                  </a:lnTo>
                  <a:cubicBezTo>
                    <a:pt x="7310" y="0"/>
                    <a:pt x="6837" y="473"/>
                    <a:pt x="6837" y="1009"/>
                  </a:cubicBezTo>
                  <a:lnTo>
                    <a:pt x="6837" y="1387"/>
                  </a:lnTo>
                  <a:lnTo>
                    <a:pt x="4789" y="1387"/>
                  </a:lnTo>
                  <a:lnTo>
                    <a:pt x="4789" y="1009"/>
                  </a:lnTo>
                  <a:cubicBezTo>
                    <a:pt x="4789" y="473"/>
                    <a:pt x="4317" y="0"/>
                    <a:pt x="3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48"/>
          <p:cNvGrpSpPr/>
          <p:nvPr/>
        </p:nvGrpSpPr>
        <p:grpSpPr>
          <a:xfrm>
            <a:off x="3628063" y="3276993"/>
            <a:ext cx="447434" cy="509014"/>
            <a:chOff x="-919700" y="2420750"/>
            <a:chExt cx="257575" cy="293025"/>
          </a:xfrm>
        </p:grpSpPr>
        <p:sp>
          <p:nvSpPr>
            <p:cNvPr id="566" name="Google Shape;566;p48"/>
            <p:cNvSpPr/>
            <p:nvPr/>
          </p:nvSpPr>
          <p:spPr>
            <a:xfrm>
              <a:off x="-884250" y="2490850"/>
              <a:ext cx="84300" cy="51225"/>
            </a:xfrm>
            <a:custGeom>
              <a:avLst/>
              <a:gdLst/>
              <a:ahLst/>
              <a:cxnLst/>
              <a:rect l="l" t="t" r="r" b="b"/>
              <a:pathLst>
                <a:path w="3372" h="2049" extrusionOk="0">
                  <a:moveTo>
                    <a:pt x="977" y="631"/>
                  </a:moveTo>
                  <a:cubicBezTo>
                    <a:pt x="1166" y="631"/>
                    <a:pt x="1324" y="788"/>
                    <a:pt x="1324" y="977"/>
                  </a:cubicBezTo>
                  <a:cubicBezTo>
                    <a:pt x="1324" y="1198"/>
                    <a:pt x="1166" y="1355"/>
                    <a:pt x="977" y="1355"/>
                  </a:cubicBezTo>
                  <a:cubicBezTo>
                    <a:pt x="788" y="1355"/>
                    <a:pt x="631" y="1198"/>
                    <a:pt x="631" y="977"/>
                  </a:cubicBezTo>
                  <a:cubicBezTo>
                    <a:pt x="631" y="788"/>
                    <a:pt x="788" y="631"/>
                    <a:pt x="977" y="631"/>
                  </a:cubicBezTo>
                  <a:close/>
                  <a:moveTo>
                    <a:pt x="2363" y="631"/>
                  </a:moveTo>
                  <a:cubicBezTo>
                    <a:pt x="2552" y="631"/>
                    <a:pt x="2710" y="788"/>
                    <a:pt x="2710" y="977"/>
                  </a:cubicBezTo>
                  <a:cubicBezTo>
                    <a:pt x="2710" y="1198"/>
                    <a:pt x="2552" y="1355"/>
                    <a:pt x="2363" y="1355"/>
                  </a:cubicBezTo>
                  <a:cubicBezTo>
                    <a:pt x="2174" y="1355"/>
                    <a:pt x="2017" y="1198"/>
                    <a:pt x="2017" y="977"/>
                  </a:cubicBezTo>
                  <a:cubicBezTo>
                    <a:pt x="2017" y="788"/>
                    <a:pt x="2174" y="631"/>
                    <a:pt x="2363" y="631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292" y="2048"/>
                    <a:pt x="1544" y="1922"/>
                    <a:pt x="1702" y="1765"/>
                  </a:cubicBezTo>
                  <a:cubicBezTo>
                    <a:pt x="1891" y="1922"/>
                    <a:pt x="2111" y="2048"/>
                    <a:pt x="2363" y="2048"/>
                  </a:cubicBezTo>
                  <a:cubicBezTo>
                    <a:pt x="2899" y="2048"/>
                    <a:pt x="3371" y="1576"/>
                    <a:pt x="3371" y="1040"/>
                  </a:cubicBezTo>
                  <a:cubicBezTo>
                    <a:pt x="3371" y="442"/>
                    <a:pt x="2899" y="1"/>
                    <a:pt x="2363" y="1"/>
                  </a:cubicBezTo>
                  <a:cubicBezTo>
                    <a:pt x="2080" y="1"/>
                    <a:pt x="1859" y="127"/>
                    <a:pt x="1702" y="284"/>
                  </a:cubicBezTo>
                  <a:cubicBezTo>
                    <a:pt x="1481" y="127"/>
                    <a:pt x="1261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8"/>
            <p:cNvSpPr/>
            <p:nvPr/>
          </p:nvSpPr>
          <p:spPr>
            <a:xfrm>
              <a:off x="-919700" y="2420750"/>
              <a:ext cx="257575" cy="293025"/>
            </a:xfrm>
            <a:custGeom>
              <a:avLst/>
              <a:gdLst/>
              <a:ahLst/>
              <a:cxnLst/>
              <a:rect l="l" t="t" r="r" b="b"/>
              <a:pathLst>
                <a:path w="10303" h="11721" extrusionOk="0">
                  <a:moveTo>
                    <a:pt x="7152" y="694"/>
                  </a:moveTo>
                  <a:cubicBezTo>
                    <a:pt x="7373" y="694"/>
                    <a:pt x="7530" y="851"/>
                    <a:pt x="7530" y="1040"/>
                  </a:cubicBezTo>
                  <a:lnTo>
                    <a:pt x="7530" y="1418"/>
                  </a:lnTo>
                  <a:lnTo>
                    <a:pt x="662" y="1418"/>
                  </a:lnTo>
                  <a:lnTo>
                    <a:pt x="662" y="1040"/>
                  </a:lnTo>
                  <a:cubicBezTo>
                    <a:pt x="694" y="851"/>
                    <a:pt x="851" y="694"/>
                    <a:pt x="1009" y="694"/>
                  </a:cubicBezTo>
                  <a:close/>
                  <a:moveTo>
                    <a:pt x="7562" y="2111"/>
                  </a:moveTo>
                  <a:lnTo>
                    <a:pt x="7562" y="3403"/>
                  </a:lnTo>
                  <a:lnTo>
                    <a:pt x="7247" y="3088"/>
                  </a:lnTo>
                  <a:cubicBezTo>
                    <a:pt x="7042" y="2883"/>
                    <a:pt x="6784" y="2792"/>
                    <a:pt x="6528" y="2792"/>
                  </a:cubicBezTo>
                  <a:cubicBezTo>
                    <a:pt x="5999" y="2792"/>
                    <a:pt x="5483" y="3186"/>
                    <a:pt x="5483" y="3781"/>
                  </a:cubicBezTo>
                  <a:cubicBezTo>
                    <a:pt x="5483" y="4065"/>
                    <a:pt x="5577" y="4348"/>
                    <a:pt x="5798" y="4506"/>
                  </a:cubicBezTo>
                  <a:lnTo>
                    <a:pt x="6774" y="5482"/>
                  </a:lnTo>
                  <a:lnTo>
                    <a:pt x="1009" y="5482"/>
                  </a:lnTo>
                  <a:cubicBezTo>
                    <a:pt x="995" y="5485"/>
                    <a:pt x="982" y="5486"/>
                    <a:pt x="968" y="5486"/>
                  </a:cubicBezTo>
                  <a:cubicBezTo>
                    <a:pt x="825" y="5486"/>
                    <a:pt x="694" y="5340"/>
                    <a:pt x="694" y="5167"/>
                  </a:cubicBezTo>
                  <a:lnTo>
                    <a:pt x="694" y="2111"/>
                  </a:lnTo>
                  <a:close/>
                  <a:moveTo>
                    <a:pt x="8160" y="2584"/>
                  </a:moveTo>
                  <a:lnTo>
                    <a:pt x="9200" y="3624"/>
                  </a:lnTo>
                  <a:cubicBezTo>
                    <a:pt x="9421" y="3844"/>
                    <a:pt x="9515" y="4065"/>
                    <a:pt x="9515" y="4348"/>
                  </a:cubicBezTo>
                  <a:lnTo>
                    <a:pt x="9515" y="6900"/>
                  </a:lnTo>
                  <a:cubicBezTo>
                    <a:pt x="9515" y="7373"/>
                    <a:pt x="9358" y="7845"/>
                    <a:pt x="9043" y="8192"/>
                  </a:cubicBezTo>
                  <a:lnTo>
                    <a:pt x="5955" y="8192"/>
                  </a:lnTo>
                  <a:cubicBezTo>
                    <a:pt x="5640" y="7845"/>
                    <a:pt x="5483" y="7373"/>
                    <a:pt x="5483" y="6900"/>
                  </a:cubicBezTo>
                  <a:lnTo>
                    <a:pt x="5483" y="6144"/>
                  </a:lnTo>
                  <a:lnTo>
                    <a:pt x="6837" y="6144"/>
                  </a:lnTo>
                  <a:lnTo>
                    <a:pt x="6837" y="6207"/>
                  </a:lnTo>
                  <a:cubicBezTo>
                    <a:pt x="6837" y="6585"/>
                    <a:pt x="6900" y="6932"/>
                    <a:pt x="7089" y="7373"/>
                  </a:cubicBezTo>
                  <a:cubicBezTo>
                    <a:pt x="7135" y="7487"/>
                    <a:pt x="7263" y="7568"/>
                    <a:pt x="7403" y="7568"/>
                  </a:cubicBezTo>
                  <a:cubicBezTo>
                    <a:pt x="7455" y="7568"/>
                    <a:pt x="7510" y="7556"/>
                    <a:pt x="7562" y="7530"/>
                  </a:cubicBezTo>
                  <a:cubicBezTo>
                    <a:pt x="7719" y="7467"/>
                    <a:pt x="7782" y="7247"/>
                    <a:pt x="7719" y="7058"/>
                  </a:cubicBezTo>
                  <a:cubicBezTo>
                    <a:pt x="7593" y="6774"/>
                    <a:pt x="7530" y="6522"/>
                    <a:pt x="7530" y="6239"/>
                  </a:cubicBezTo>
                  <a:lnTo>
                    <a:pt x="7530" y="5451"/>
                  </a:lnTo>
                  <a:cubicBezTo>
                    <a:pt x="7530" y="5356"/>
                    <a:pt x="7467" y="5262"/>
                    <a:pt x="7404" y="5199"/>
                  </a:cubicBezTo>
                  <a:lnTo>
                    <a:pt x="6207" y="4033"/>
                  </a:lnTo>
                  <a:cubicBezTo>
                    <a:pt x="6018" y="3844"/>
                    <a:pt x="6144" y="3435"/>
                    <a:pt x="6459" y="3435"/>
                  </a:cubicBezTo>
                  <a:cubicBezTo>
                    <a:pt x="6522" y="3435"/>
                    <a:pt x="6648" y="3466"/>
                    <a:pt x="6680" y="3561"/>
                  </a:cubicBezTo>
                  <a:lnTo>
                    <a:pt x="8255" y="5136"/>
                  </a:lnTo>
                  <a:cubicBezTo>
                    <a:pt x="8318" y="5199"/>
                    <a:pt x="8413" y="5230"/>
                    <a:pt x="8503" y="5230"/>
                  </a:cubicBezTo>
                  <a:cubicBezTo>
                    <a:pt x="8594" y="5230"/>
                    <a:pt x="8680" y="5199"/>
                    <a:pt x="8728" y="5136"/>
                  </a:cubicBezTo>
                  <a:cubicBezTo>
                    <a:pt x="8854" y="5010"/>
                    <a:pt x="8854" y="4789"/>
                    <a:pt x="8728" y="4663"/>
                  </a:cubicBezTo>
                  <a:lnTo>
                    <a:pt x="8160" y="4065"/>
                  </a:lnTo>
                  <a:lnTo>
                    <a:pt x="8160" y="2584"/>
                  </a:lnTo>
                  <a:close/>
                  <a:moveTo>
                    <a:pt x="9295" y="8948"/>
                  </a:moveTo>
                  <a:cubicBezTo>
                    <a:pt x="9484" y="8948"/>
                    <a:pt x="9641" y="9105"/>
                    <a:pt x="9641" y="9295"/>
                  </a:cubicBezTo>
                  <a:lnTo>
                    <a:pt x="9641" y="10996"/>
                  </a:lnTo>
                  <a:lnTo>
                    <a:pt x="5514" y="10996"/>
                  </a:lnTo>
                  <a:lnTo>
                    <a:pt x="5514" y="9295"/>
                  </a:lnTo>
                  <a:cubicBezTo>
                    <a:pt x="5514" y="9105"/>
                    <a:pt x="5672" y="8948"/>
                    <a:pt x="5861" y="8948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5167"/>
                  </a:lnTo>
                  <a:cubicBezTo>
                    <a:pt x="1" y="5734"/>
                    <a:pt x="473" y="6207"/>
                    <a:pt x="1009" y="6207"/>
                  </a:cubicBezTo>
                  <a:lnTo>
                    <a:pt x="4789" y="6207"/>
                  </a:lnTo>
                  <a:lnTo>
                    <a:pt x="4789" y="6932"/>
                  </a:lnTo>
                  <a:cubicBezTo>
                    <a:pt x="4789" y="7499"/>
                    <a:pt x="4947" y="8003"/>
                    <a:pt x="5231" y="8444"/>
                  </a:cubicBezTo>
                  <a:cubicBezTo>
                    <a:pt x="4947" y="8633"/>
                    <a:pt x="4789" y="8948"/>
                    <a:pt x="4789" y="9295"/>
                  </a:cubicBezTo>
                  <a:lnTo>
                    <a:pt x="4789" y="11342"/>
                  </a:lnTo>
                  <a:cubicBezTo>
                    <a:pt x="4789" y="11563"/>
                    <a:pt x="4947" y="11720"/>
                    <a:pt x="5168" y="11720"/>
                  </a:cubicBezTo>
                  <a:lnTo>
                    <a:pt x="9956" y="11720"/>
                  </a:lnTo>
                  <a:cubicBezTo>
                    <a:pt x="10145" y="11720"/>
                    <a:pt x="10303" y="11563"/>
                    <a:pt x="10303" y="11342"/>
                  </a:cubicBezTo>
                  <a:lnTo>
                    <a:pt x="10303" y="9295"/>
                  </a:lnTo>
                  <a:cubicBezTo>
                    <a:pt x="10303" y="8948"/>
                    <a:pt x="10114" y="8633"/>
                    <a:pt x="9893" y="8444"/>
                  </a:cubicBezTo>
                  <a:cubicBezTo>
                    <a:pt x="10177" y="8003"/>
                    <a:pt x="10303" y="7499"/>
                    <a:pt x="10303" y="6932"/>
                  </a:cubicBezTo>
                  <a:lnTo>
                    <a:pt x="10303" y="4380"/>
                  </a:lnTo>
                  <a:lnTo>
                    <a:pt x="10271" y="4380"/>
                  </a:lnTo>
                  <a:cubicBezTo>
                    <a:pt x="10271" y="3907"/>
                    <a:pt x="10082" y="3466"/>
                    <a:pt x="9767" y="3151"/>
                  </a:cubicBezTo>
                  <a:lnTo>
                    <a:pt x="8224" y="1639"/>
                  </a:lnTo>
                  <a:lnTo>
                    <a:pt x="8224" y="1040"/>
                  </a:lnTo>
                  <a:cubicBezTo>
                    <a:pt x="8224" y="473"/>
                    <a:pt x="7751" y="1"/>
                    <a:pt x="7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8"/>
            <p:cNvSpPr/>
            <p:nvPr/>
          </p:nvSpPr>
          <p:spPr>
            <a:xfrm>
              <a:off x="-766100" y="2660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725" y="568"/>
                    <a:pt x="725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69" name="Google Shape;569;p48"/>
          <p:cNvCxnSpPr>
            <a:endCxn id="546" idx="6"/>
          </p:cNvCxnSpPr>
          <p:nvPr/>
        </p:nvCxnSpPr>
        <p:spPr>
          <a:xfrm rot="10800000">
            <a:off x="5889926" y="3526242"/>
            <a:ext cx="644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0" name="Google Shape;570;p48"/>
          <p:cNvCxnSpPr>
            <a:stCxn id="543" idx="2"/>
          </p:cNvCxnSpPr>
          <p:nvPr/>
        </p:nvCxnSpPr>
        <p:spPr>
          <a:xfrm flipH="1">
            <a:off x="2610564" y="2014067"/>
            <a:ext cx="646200" cy="7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1" name="Google Shape;571;p48"/>
          <p:cNvCxnSpPr>
            <a:endCxn id="544" idx="6"/>
          </p:cNvCxnSpPr>
          <p:nvPr/>
        </p:nvCxnSpPr>
        <p:spPr>
          <a:xfrm rot="10800000">
            <a:off x="5889926" y="2014067"/>
            <a:ext cx="642600" cy="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" name="Image 41" descr="Une image contenant table&#10;&#10;Description générée automatiquement">
            <a:extLst>
              <a:ext uri="{FF2B5EF4-FFF2-40B4-BE49-F238E27FC236}">
                <a16:creationId xmlns:a16="http://schemas.microsoft.com/office/drawing/2014/main" xmlns="" id="{1EAE00ED-2DC6-4028-B380-53C1B9BF0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99" y="1022208"/>
            <a:ext cx="7993115" cy="3611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34;p48">
            <a:extLst>
              <a:ext uri="{FF2B5EF4-FFF2-40B4-BE49-F238E27FC236}">
                <a16:creationId xmlns:a16="http://schemas.microsoft.com/office/drawing/2014/main" xmlns="" id="{FB2DD6D0-78BD-4C44-BB39-A238676C5256}"/>
              </a:ext>
            </a:extLst>
          </p:cNvPr>
          <p:cNvSpPr txBox="1">
            <a:spLocks/>
          </p:cNvSpPr>
          <p:nvPr/>
        </p:nvSpPr>
        <p:spPr>
          <a:xfrm>
            <a:off x="373294" y="425625"/>
            <a:ext cx="77301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omfortaa"/>
              <a:buNone/>
              <a:defRPr sz="25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l"/>
            <a:r>
              <a:rPr lang="fr-FR" dirty="0"/>
              <a:t>b) Le coût annuel pour un fumeur moyen </a:t>
            </a:r>
          </a:p>
        </p:txBody>
      </p:sp>
      <p:sp>
        <p:nvSpPr>
          <p:cNvPr id="9" name="Google Shape;543;p48">
            <a:extLst>
              <a:ext uri="{FF2B5EF4-FFF2-40B4-BE49-F238E27FC236}">
                <a16:creationId xmlns:a16="http://schemas.microsoft.com/office/drawing/2014/main" xmlns="" id="{D852D50D-D2D8-4AB7-B62A-3247AEBFDFE0}"/>
              </a:ext>
            </a:extLst>
          </p:cNvPr>
          <p:cNvSpPr/>
          <p:nvPr/>
        </p:nvSpPr>
        <p:spPr>
          <a:xfrm>
            <a:off x="3196249" y="1381650"/>
            <a:ext cx="1190100" cy="1190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44;p48">
            <a:extLst>
              <a:ext uri="{FF2B5EF4-FFF2-40B4-BE49-F238E27FC236}">
                <a16:creationId xmlns:a16="http://schemas.microsoft.com/office/drawing/2014/main" xmlns="" id="{8BBFE59C-A8A8-4D23-8468-51D5BCB5AA31}"/>
              </a:ext>
            </a:extLst>
          </p:cNvPr>
          <p:cNvSpPr/>
          <p:nvPr/>
        </p:nvSpPr>
        <p:spPr>
          <a:xfrm>
            <a:off x="4639311" y="1381650"/>
            <a:ext cx="1190100" cy="1190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45;p48">
            <a:extLst>
              <a:ext uri="{FF2B5EF4-FFF2-40B4-BE49-F238E27FC236}">
                <a16:creationId xmlns:a16="http://schemas.microsoft.com/office/drawing/2014/main" xmlns="" id="{4710A16B-A908-4A86-9E1F-CA6328F6B2F5}"/>
              </a:ext>
            </a:extLst>
          </p:cNvPr>
          <p:cNvSpPr/>
          <p:nvPr/>
        </p:nvSpPr>
        <p:spPr>
          <a:xfrm>
            <a:off x="3883210" y="2855330"/>
            <a:ext cx="1190100" cy="1190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547;p48">
            <a:extLst>
              <a:ext uri="{FF2B5EF4-FFF2-40B4-BE49-F238E27FC236}">
                <a16:creationId xmlns:a16="http://schemas.microsoft.com/office/drawing/2014/main" xmlns="" id="{D7D68BB8-C739-47DA-A29B-1FA499485930}"/>
              </a:ext>
            </a:extLst>
          </p:cNvPr>
          <p:cNvCxnSpPr>
            <a:cxnSpLocks/>
            <a:stCxn id="11" idx="2"/>
          </p:cNvCxnSpPr>
          <p:nvPr/>
        </p:nvCxnSpPr>
        <p:spPr>
          <a:xfrm rot="10800000">
            <a:off x="3235510" y="3450380"/>
            <a:ext cx="647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" name="Google Shape;565;p48">
            <a:extLst>
              <a:ext uri="{FF2B5EF4-FFF2-40B4-BE49-F238E27FC236}">
                <a16:creationId xmlns:a16="http://schemas.microsoft.com/office/drawing/2014/main" xmlns="" id="{1D8AECDA-652B-42B5-A02E-B426482374A8}"/>
              </a:ext>
            </a:extLst>
          </p:cNvPr>
          <p:cNvGrpSpPr/>
          <p:nvPr/>
        </p:nvGrpSpPr>
        <p:grpSpPr>
          <a:xfrm>
            <a:off x="4254543" y="3215550"/>
            <a:ext cx="447434" cy="509014"/>
            <a:chOff x="-919700" y="2420750"/>
            <a:chExt cx="257575" cy="293025"/>
          </a:xfrm>
        </p:grpSpPr>
        <p:sp>
          <p:nvSpPr>
            <p:cNvPr id="32" name="Google Shape;566;p48">
              <a:extLst>
                <a:ext uri="{FF2B5EF4-FFF2-40B4-BE49-F238E27FC236}">
                  <a16:creationId xmlns:a16="http://schemas.microsoft.com/office/drawing/2014/main" xmlns="" id="{9B600D8F-B8CD-42F7-B26E-EC46F1EC944E}"/>
                </a:ext>
              </a:extLst>
            </p:cNvPr>
            <p:cNvSpPr/>
            <p:nvPr/>
          </p:nvSpPr>
          <p:spPr>
            <a:xfrm>
              <a:off x="-884250" y="2490850"/>
              <a:ext cx="84300" cy="51225"/>
            </a:xfrm>
            <a:custGeom>
              <a:avLst/>
              <a:gdLst/>
              <a:ahLst/>
              <a:cxnLst/>
              <a:rect l="l" t="t" r="r" b="b"/>
              <a:pathLst>
                <a:path w="3372" h="2049" extrusionOk="0">
                  <a:moveTo>
                    <a:pt x="977" y="631"/>
                  </a:moveTo>
                  <a:cubicBezTo>
                    <a:pt x="1166" y="631"/>
                    <a:pt x="1324" y="788"/>
                    <a:pt x="1324" y="977"/>
                  </a:cubicBezTo>
                  <a:cubicBezTo>
                    <a:pt x="1324" y="1198"/>
                    <a:pt x="1166" y="1355"/>
                    <a:pt x="977" y="1355"/>
                  </a:cubicBezTo>
                  <a:cubicBezTo>
                    <a:pt x="788" y="1355"/>
                    <a:pt x="631" y="1198"/>
                    <a:pt x="631" y="977"/>
                  </a:cubicBezTo>
                  <a:cubicBezTo>
                    <a:pt x="631" y="788"/>
                    <a:pt x="788" y="631"/>
                    <a:pt x="977" y="631"/>
                  </a:cubicBezTo>
                  <a:close/>
                  <a:moveTo>
                    <a:pt x="2363" y="631"/>
                  </a:moveTo>
                  <a:cubicBezTo>
                    <a:pt x="2552" y="631"/>
                    <a:pt x="2710" y="788"/>
                    <a:pt x="2710" y="977"/>
                  </a:cubicBezTo>
                  <a:cubicBezTo>
                    <a:pt x="2710" y="1198"/>
                    <a:pt x="2552" y="1355"/>
                    <a:pt x="2363" y="1355"/>
                  </a:cubicBezTo>
                  <a:cubicBezTo>
                    <a:pt x="2174" y="1355"/>
                    <a:pt x="2017" y="1198"/>
                    <a:pt x="2017" y="977"/>
                  </a:cubicBezTo>
                  <a:cubicBezTo>
                    <a:pt x="2017" y="788"/>
                    <a:pt x="2174" y="631"/>
                    <a:pt x="2363" y="631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292" y="2048"/>
                    <a:pt x="1544" y="1922"/>
                    <a:pt x="1702" y="1765"/>
                  </a:cubicBezTo>
                  <a:cubicBezTo>
                    <a:pt x="1891" y="1922"/>
                    <a:pt x="2111" y="2048"/>
                    <a:pt x="2363" y="2048"/>
                  </a:cubicBezTo>
                  <a:cubicBezTo>
                    <a:pt x="2899" y="2048"/>
                    <a:pt x="3371" y="1576"/>
                    <a:pt x="3371" y="1040"/>
                  </a:cubicBezTo>
                  <a:cubicBezTo>
                    <a:pt x="3371" y="442"/>
                    <a:pt x="2899" y="1"/>
                    <a:pt x="2363" y="1"/>
                  </a:cubicBezTo>
                  <a:cubicBezTo>
                    <a:pt x="2080" y="1"/>
                    <a:pt x="1859" y="127"/>
                    <a:pt x="1702" y="284"/>
                  </a:cubicBezTo>
                  <a:cubicBezTo>
                    <a:pt x="1481" y="127"/>
                    <a:pt x="1261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7;p48">
              <a:extLst>
                <a:ext uri="{FF2B5EF4-FFF2-40B4-BE49-F238E27FC236}">
                  <a16:creationId xmlns:a16="http://schemas.microsoft.com/office/drawing/2014/main" xmlns="" id="{16AAE3BB-A588-4CEE-ADC8-1A5DADF839F3}"/>
                </a:ext>
              </a:extLst>
            </p:cNvPr>
            <p:cNvSpPr/>
            <p:nvPr/>
          </p:nvSpPr>
          <p:spPr>
            <a:xfrm>
              <a:off x="-919700" y="2420750"/>
              <a:ext cx="257575" cy="293025"/>
            </a:xfrm>
            <a:custGeom>
              <a:avLst/>
              <a:gdLst/>
              <a:ahLst/>
              <a:cxnLst/>
              <a:rect l="l" t="t" r="r" b="b"/>
              <a:pathLst>
                <a:path w="10303" h="11721" extrusionOk="0">
                  <a:moveTo>
                    <a:pt x="7152" y="694"/>
                  </a:moveTo>
                  <a:cubicBezTo>
                    <a:pt x="7373" y="694"/>
                    <a:pt x="7530" y="851"/>
                    <a:pt x="7530" y="1040"/>
                  </a:cubicBezTo>
                  <a:lnTo>
                    <a:pt x="7530" y="1418"/>
                  </a:lnTo>
                  <a:lnTo>
                    <a:pt x="662" y="1418"/>
                  </a:lnTo>
                  <a:lnTo>
                    <a:pt x="662" y="1040"/>
                  </a:lnTo>
                  <a:cubicBezTo>
                    <a:pt x="694" y="851"/>
                    <a:pt x="851" y="694"/>
                    <a:pt x="1009" y="694"/>
                  </a:cubicBezTo>
                  <a:close/>
                  <a:moveTo>
                    <a:pt x="7562" y="2111"/>
                  </a:moveTo>
                  <a:lnTo>
                    <a:pt x="7562" y="3403"/>
                  </a:lnTo>
                  <a:lnTo>
                    <a:pt x="7247" y="3088"/>
                  </a:lnTo>
                  <a:cubicBezTo>
                    <a:pt x="7042" y="2883"/>
                    <a:pt x="6784" y="2792"/>
                    <a:pt x="6528" y="2792"/>
                  </a:cubicBezTo>
                  <a:cubicBezTo>
                    <a:pt x="5999" y="2792"/>
                    <a:pt x="5483" y="3186"/>
                    <a:pt x="5483" y="3781"/>
                  </a:cubicBezTo>
                  <a:cubicBezTo>
                    <a:pt x="5483" y="4065"/>
                    <a:pt x="5577" y="4348"/>
                    <a:pt x="5798" y="4506"/>
                  </a:cubicBezTo>
                  <a:lnTo>
                    <a:pt x="6774" y="5482"/>
                  </a:lnTo>
                  <a:lnTo>
                    <a:pt x="1009" y="5482"/>
                  </a:lnTo>
                  <a:cubicBezTo>
                    <a:pt x="995" y="5485"/>
                    <a:pt x="982" y="5486"/>
                    <a:pt x="968" y="5486"/>
                  </a:cubicBezTo>
                  <a:cubicBezTo>
                    <a:pt x="825" y="5486"/>
                    <a:pt x="694" y="5340"/>
                    <a:pt x="694" y="5167"/>
                  </a:cubicBezTo>
                  <a:lnTo>
                    <a:pt x="694" y="2111"/>
                  </a:lnTo>
                  <a:close/>
                  <a:moveTo>
                    <a:pt x="8160" y="2584"/>
                  </a:moveTo>
                  <a:lnTo>
                    <a:pt x="9200" y="3624"/>
                  </a:lnTo>
                  <a:cubicBezTo>
                    <a:pt x="9421" y="3844"/>
                    <a:pt x="9515" y="4065"/>
                    <a:pt x="9515" y="4348"/>
                  </a:cubicBezTo>
                  <a:lnTo>
                    <a:pt x="9515" y="6900"/>
                  </a:lnTo>
                  <a:cubicBezTo>
                    <a:pt x="9515" y="7373"/>
                    <a:pt x="9358" y="7845"/>
                    <a:pt x="9043" y="8192"/>
                  </a:cubicBezTo>
                  <a:lnTo>
                    <a:pt x="5955" y="8192"/>
                  </a:lnTo>
                  <a:cubicBezTo>
                    <a:pt x="5640" y="7845"/>
                    <a:pt x="5483" y="7373"/>
                    <a:pt x="5483" y="6900"/>
                  </a:cubicBezTo>
                  <a:lnTo>
                    <a:pt x="5483" y="6144"/>
                  </a:lnTo>
                  <a:lnTo>
                    <a:pt x="6837" y="6144"/>
                  </a:lnTo>
                  <a:lnTo>
                    <a:pt x="6837" y="6207"/>
                  </a:lnTo>
                  <a:cubicBezTo>
                    <a:pt x="6837" y="6585"/>
                    <a:pt x="6900" y="6932"/>
                    <a:pt x="7089" y="7373"/>
                  </a:cubicBezTo>
                  <a:cubicBezTo>
                    <a:pt x="7135" y="7487"/>
                    <a:pt x="7263" y="7568"/>
                    <a:pt x="7403" y="7568"/>
                  </a:cubicBezTo>
                  <a:cubicBezTo>
                    <a:pt x="7455" y="7568"/>
                    <a:pt x="7510" y="7556"/>
                    <a:pt x="7562" y="7530"/>
                  </a:cubicBezTo>
                  <a:cubicBezTo>
                    <a:pt x="7719" y="7467"/>
                    <a:pt x="7782" y="7247"/>
                    <a:pt x="7719" y="7058"/>
                  </a:cubicBezTo>
                  <a:cubicBezTo>
                    <a:pt x="7593" y="6774"/>
                    <a:pt x="7530" y="6522"/>
                    <a:pt x="7530" y="6239"/>
                  </a:cubicBezTo>
                  <a:lnTo>
                    <a:pt x="7530" y="5451"/>
                  </a:lnTo>
                  <a:cubicBezTo>
                    <a:pt x="7530" y="5356"/>
                    <a:pt x="7467" y="5262"/>
                    <a:pt x="7404" y="5199"/>
                  </a:cubicBezTo>
                  <a:lnTo>
                    <a:pt x="6207" y="4033"/>
                  </a:lnTo>
                  <a:cubicBezTo>
                    <a:pt x="6018" y="3844"/>
                    <a:pt x="6144" y="3435"/>
                    <a:pt x="6459" y="3435"/>
                  </a:cubicBezTo>
                  <a:cubicBezTo>
                    <a:pt x="6522" y="3435"/>
                    <a:pt x="6648" y="3466"/>
                    <a:pt x="6680" y="3561"/>
                  </a:cubicBezTo>
                  <a:lnTo>
                    <a:pt x="8255" y="5136"/>
                  </a:lnTo>
                  <a:cubicBezTo>
                    <a:pt x="8318" y="5199"/>
                    <a:pt x="8413" y="5230"/>
                    <a:pt x="8503" y="5230"/>
                  </a:cubicBezTo>
                  <a:cubicBezTo>
                    <a:pt x="8594" y="5230"/>
                    <a:pt x="8680" y="5199"/>
                    <a:pt x="8728" y="5136"/>
                  </a:cubicBezTo>
                  <a:cubicBezTo>
                    <a:pt x="8854" y="5010"/>
                    <a:pt x="8854" y="4789"/>
                    <a:pt x="8728" y="4663"/>
                  </a:cubicBezTo>
                  <a:lnTo>
                    <a:pt x="8160" y="4065"/>
                  </a:lnTo>
                  <a:lnTo>
                    <a:pt x="8160" y="2584"/>
                  </a:lnTo>
                  <a:close/>
                  <a:moveTo>
                    <a:pt x="9295" y="8948"/>
                  </a:moveTo>
                  <a:cubicBezTo>
                    <a:pt x="9484" y="8948"/>
                    <a:pt x="9641" y="9105"/>
                    <a:pt x="9641" y="9295"/>
                  </a:cubicBezTo>
                  <a:lnTo>
                    <a:pt x="9641" y="10996"/>
                  </a:lnTo>
                  <a:lnTo>
                    <a:pt x="5514" y="10996"/>
                  </a:lnTo>
                  <a:lnTo>
                    <a:pt x="5514" y="9295"/>
                  </a:lnTo>
                  <a:cubicBezTo>
                    <a:pt x="5514" y="9105"/>
                    <a:pt x="5672" y="8948"/>
                    <a:pt x="5861" y="8948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5167"/>
                  </a:lnTo>
                  <a:cubicBezTo>
                    <a:pt x="1" y="5734"/>
                    <a:pt x="473" y="6207"/>
                    <a:pt x="1009" y="6207"/>
                  </a:cubicBezTo>
                  <a:lnTo>
                    <a:pt x="4789" y="6207"/>
                  </a:lnTo>
                  <a:lnTo>
                    <a:pt x="4789" y="6932"/>
                  </a:lnTo>
                  <a:cubicBezTo>
                    <a:pt x="4789" y="7499"/>
                    <a:pt x="4947" y="8003"/>
                    <a:pt x="5231" y="8444"/>
                  </a:cubicBezTo>
                  <a:cubicBezTo>
                    <a:pt x="4947" y="8633"/>
                    <a:pt x="4789" y="8948"/>
                    <a:pt x="4789" y="9295"/>
                  </a:cubicBezTo>
                  <a:lnTo>
                    <a:pt x="4789" y="11342"/>
                  </a:lnTo>
                  <a:cubicBezTo>
                    <a:pt x="4789" y="11563"/>
                    <a:pt x="4947" y="11720"/>
                    <a:pt x="5168" y="11720"/>
                  </a:cubicBezTo>
                  <a:lnTo>
                    <a:pt x="9956" y="11720"/>
                  </a:lnTo>
                  <a:cubicBezTo>
                    <a:pt x="10145" y="11720"/>
                    <a:pt x="10303" y="11563"/>
                    <a:pt x="10303" y="11342"/>
                  </a:cubicBezTo>
                  <a:lnTo>
                    <a:pt x="10303" y="9295"/>
                  </a:lnTo>
                  <a:cubicBezTo>
                    <a:pt x="10303" y="8948"/>
                    <a:pt x="10114" y="8633"/>
                    <a:pt x="9893" y="8444"/>
                  </a:cubicBezTo>
                  <a:cubicBezTo>
                    <a:pt x="10177" y="8003"/>
                    <a:pt x="10303" y="7499"/>
                    <a:pt x="10303" y="6932"/>
                  </a:cubicBezTo>
                  <a:lnTo>
                    <a:pt x="10303" y="4380"/>
                  </a:lnTo>
                  <a:lnTo>
                    <a:pt x="10271" y="4380"/>
                  </a:lnTo>
                  <a:cubicBezTo>
                    <a:pt x="10271" y="3907"/>
                    <a:pt x="10082" y="3466"/>
                    <a:pt x="9767" y="3151"/>
                  </a:cubicBezTo>
                  <a:lnTo>
                    <a:pt x="8224" y="1639"/>
                  </a:lnTo>
                  <a:lnTo>
                    <a:pt x="8224" y="1040"/>
                  </a:lnTo>
                  <a:cubicBezTo>
                    <a:pt x="8224" y="473"/>
                    <a:pt x="7751" y="1"/>
                    <a:pt x="7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8;p48">
              <a:extLst>
                <a:ext uri="{FF2B5EF4-FFF2-40B4-BE49-F238E27FC236}">
                  <a16:creationId xmlns:a16="http://schemas.microsoft.com/office/drawing/2014/main" xmlns="" id="{118F278E-2606-4247-84DC-CF63B022976F}"/>
                </a:ext>
              </a:extLst>
            </p:cNvPr>
            <p:cNvSpPr/>
            <p:nvPr/>
          </p:nvSpPr>
          <p:spPr>
            <a:xfrm>
              <a:off x="-766100" y="2660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725" y="568"/>
                    <a:pt x="725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" name="Google Shape;570;p48">
            <a:extLst>
              <a:ext uri="{FF2B5EF4-FFF2-40B4-BE49-F238E27FC236}">
                <a16:creationId xmlns:a16="http://schemas.microsoft.com/office/drawing/2014/main" xmlns="" id="{9DDD7B0D-B37F-413A-8309-EE1E9D8C2796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2550049" y="1976700"/>
            <a:ext cx="646200" cy="7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571;p48">
            <a:extLst>
              <a:ext uri="{FF2B5EF4-FFF2-40B4-BE49-F238E27FC236}">
                <a16:creationId xmlns:a16="http://schemas.microsoft.com/office/drawing/2014/main" xmlns="" id="{9A35FCB0-A519-46C4-A8F5-A149414AD654}"/>
              </a:ext>
            </a:extLst>
          </p:cNvPr>
          <p:cNvCxnSpPr>
            <a:cxnSpLocks/>
            <a:endCxn id="10" idx="6"/>
          </p:cNvCxnSpPr>
          <p:nvPr/>
        </p:nvCxnSpPr>
        <p:spPr>
          <a:xfrm rot="10800000">
            <a:off x="5829411" y="1976700"/>
            <a:ext cx="642600" cy="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8" name="Google Shape;565;p48">
            <a:extLst>
              <a:ext uri="{FF2B5EF4-FFF2-40B4-BE49-F238E27FC236}">
                <a16:creationId xmlns:a16="http://schemas.microsoft.com/office/drawing/2014/main" xmlns="" id="{D2218677-579B-4E32-B8FE-A2C514B90FB1}"/>
              </a:ext>
            </a:extLst>
          </p:cNvPr>
          <p:cNvGrpSpPr/>
          <p:nvPr/>
        </p:nvGrpSpPr>
        <p:grpSpPr>
          <a:xfrm>
            <a:off x="3576227" y="1788877"/>
            <a:ext cx="447434" cy="509014"/>
            <a:chOff x="-919700" y="2420750"/>
            <a:chExt cx="257575" cy="293025"/>
          </a:xfrm>
        </p:grpSpPr>
        <p:sp>
          <p:nvSpPr>
            <p:cNvPr id="39" name="Google Shape;566;p48">
              <a:extLst>
                <a:ext uri="{FF2B5EF4-FFF2-40B4-BE49-F238E27FC236}">
                  <a16:creationId xmlns:a16="http://schemas.microsoft.com/office/drawing/2014/main" xmlns="" id="{4CCAC992-3CC1-4735-8E96-D701E3CE10BE}"/>
                </a:ext>
              </a:extLst>
            </p:cNvPr>
            <p:cNvSpPr/>
            <p:nvPr/>
          </p:nvSpPr>
          <p:spPr>
            <a:xfrm>
              <a:off x="-884250" y="2490850"/>
              <a:ext cx="84300" cy="51225"/>
            </a:xfrm>
            <a:custGeom>
              <a:avLst/>
              <a:gdLst/>
              <a:ahLst/>
              <a:cxnLst/>
              <a:rect l="l" t="t" r="r" b="b"/>
              <a:pathLst>
                <a:path w="3372" h="2049" extrusionOk="0">
                  <a:moveTo>
                    <a:pt x="977" y="631"/>
                  </a:moveTo>
                  <a:cubicBezTo>
                    <a:pt x="1166" y="631"/>
                    <a:pt x="1324" y="788"/>
                    <a:pt x="1324" y="977"/>
                  </a:cubicBezTo>
                  <a:cubicBezTo>
                    <a:pt x="1324" y="1198"/>
                    <a:pt x="1166" y="1355"/>
                    <a:pt x="977" y="1355"/>
                  </a:cubicBezTo>
                  <a:cubicBezTo>
                    <a:pt x="788" y="1355"/>
                    <a:pt x="631" y="1198"/>
                    <a:pt x="631" y="977"/>
                  </a:cubicBezTo>
                  <a:cubicBezTo>
                    <a:pt x="631" y="788"/>
                    <a:pt x="788" y="631"/>
                    <a:pt x="977" y="631"/>
                  </a:cubicBezTo>
                  <a:close/>
                  <a:moveTo>
                    <a:pt x="2363" y="631"/>
                  </a:moveTo>
                  <a:cubicBezTo>
                    <a:pt x="2552" y="631"/>
                    <a:pt x="2710" y="788"/>
                    <a:pt x="2710" y="977"/>
                  </a:cubicBezTo>
                  <a:cubicBezTo>
                    <a:pt x="2710" y="1198"/>
                    <a:pt x="2552" y="1355"/>
                    <a:pt x="2363" y="1355"/>
                  </a:cubicBezTo>
                  <a:cubicBezTo>
                    <a:pt x="2174" y="1355"/>
                    <a:pt x="2017" y="1198"/>
                    <a:pt x="2017" y="977"/>
                  </a:cubicBezTo>
                  <a:cubicBezTo>
                    <a:pt x="2017" y="788"/>
                    <a:pt x="2174" y="631"/>
                    <a:pt x="2363" y="631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292" y="2048"/>
                    <a:pt x="1544" y="1922"/>
                    <a:pt x="1702" y="1765"/>
                  </a:cubicBezTo>
                  <a:cubicBezTo>
                    <a:pt x="1891" y="1922"/>
                    <a:pt x="2111" y="2048"/>
                    <a:pt x="2363" y="2048"/>
                  </a:cubicBezTo>
                  <a:cubicBezTo>
                    <a:pt x="2899" y="2048"/>
                    <a:pt x="3371" y="1576"/>
                    <a:pt x="3371" y="1040"/>
                  </a:cubicBezTo>
                  <a:cubicBezTo>
                    <a:pt x="3371" y="442"/>
                    <a:pt x="2899" y="1"/>
                    <a:pt x="2363" y="1"/>
                  </a:cubicBezTo>
                  <a:cubicBezTo>
                    <a:pt x="2080" y="1"/>
                    <a:pt x="1859" y="127"/>
                    <a:pt x="1702" y="284"/>
                  </a:cubicBezTo>
                  <a:cubicBezTo>
                    <a:pt x="1481" y="127"/>
                    <a:pt x="1261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7;p48">
              <a:extLst>
                <a:ext uri="{FF2B5EF4-FFF2-40B4-BE49-F238E27FC236}">
                  <a16:creationId xmlns:a16="http://schemas.microsoft.com/office/drawing/2014/main" xmlns="" id="{FD13E552-2EFA-4E2D-A552-DFC68112127F}"/>
                </a:ext>
              </a:extLst>
            </p:cNvPr>
            <p:cNvSpPr/>
            <p:nvPr/>
          </p:nvSpPr>
          <p:spPr>
            <a:xfrm>
              <a:off x="-919700" y="2420750"/>
              <a:ext cx="257575" cy="293025"/>
            </a:xfrm>
            <a:custGeom>
              <a:avLst/>
              <a:gdLst/>
              <a:ahLst/>
              <a:cxnLst/>
              <a:rect l="l" t="t" r="r" b="b"/>
              <a:pathLst>
                <a:path w="10303" h="11721" extrusionOk="0">
                  <a:moveTo>
                    <a:pt x="7152" y="694"/>
                  </a:moveTo>
                  <a:cubicBezTo>
                    <a:pt x="7373" y="694"/>
                    <a:pt x="7530" y="851"/>
                    <a:pt x="7530" y="1040"/>
                  </a:cubicBezTo>
                  <a:lnTo>
                    <a:pt x="7530" y="1418"/>
                  </a:lnTo>
                  <a:lnTo>
                    <a:pt x="662" y="1418"/>
                  </a:lnTo>
                  <a:lnTo>
                    <a:pt x="662" y="1040"/>
                  </a:lnTo>
                  <a:cubicBezTo>
                    <a:pt x="694" y="851"/>
                    <a:pt x="851" y="694"/>
                    <a:pt x="1009" y="694"/>
                  </a:cubicBezTo>
                  <a:close/>
                  <a:moveTo>
                    <a:pt x="7562" y="2111"/>
                  </a:moveTo>
                  <a:lnTo>
                    <a:pt x="7562" y="3403"/>
                  </a:lnTo>
                  <a:lnTo>
                    <a:pt x="7247" y="3088"/>
                  </a:lnTo>
                  <a:cubicBezTo>
                    <a:pt x="7042" y="2883"/>
                    <a:pt x="6784" y="2792"/>
                    <a:pt x="6528" y="2792"/>
                  </a:cubicBezTo>
                  <a:cubicBezTo>
                    <a:pt x="5999" y="2792"/>
                    <a:pt x="5483" y="3186"/>
                    <a:pt x="5483" y="3781"/>
                  </a:cubicBezTo>
                  <a:cubicBezTo>
                    <a:pt x="5483" y="4065"/>
                    <a:pt x="5577" y="4348"/>
                    <a:pt x="5798" y="4506"/>
                  </a:cubicBezTo>
                  <a:lnTo>
                    <a:pt x="6774" y="5482"/>
                  </a:lnTo>
                  <a:lnTo>
                    <a:pt x="1009" y="5482"/>
                  </a:lnTo>
                  <a:cubicBezTo>
                    <a:pt x="995" y="5485"/>
                    <a:pt x="982" y="5486"/>
                    <a:pt x="968" y="5486"/>
                  </a:cubicBezTo>
                  <a:cubicBezTo>
                    <a:pt x="825" y="5486"/>
                    <a:pt x="694" y="5340"/>
                    <a:pt x="694" y="5167"/>
                  </a:cubicBezTo>
                  <a:lnTo>
                    <a:pt x="694" y="2111"/>
                  </a:lnTo>
                  <a:close/>
                  <a:moveTo>
                    <a:pt x="8160" y="2584"/>
                  </a:moveTo>
                  <a:lnTo>
                    <a:pt x="9200" y="3624"/>
                  </a:lnTo>
                  <a:cubicBezTo>
                    <a:pt x="9421" y="3844"/>
                    <a:pt x="9515" y="4065"/>
                    <a:pt x="9515" y="4348"/>
                  </a:cubicBezTo>
                  <a:lnTo>
                    <a:pt x="9515" y="6900"/>
                  </a:lnTo>
                  <a:cubicBezTo>
                    <a:pt x="9515" y="7373"/>
                    <a:pt x="9358" y="7845"/>
                    <a:pt x="9043" y="8192"/>
                  </a:cubicBezTo>
                  <a:lnTo>
                    <a:pt x="5955" y="8192"/>
                  </a:lnTo>
                  <a:cubicBezTo>
                    <a:pt x="5640" y="7845"/>
                    <a:pt x="5483" y="7373"/>
                    <a:pt x="5483" y="6900"/>
                  </a:cubicBezTo>
                  <a:lnTo>
                    <a:pt x="5483" y="6144"/>
                  </a:lnTo>
                  <a:lnTo>
                    <a:pt x="6837" y="6144"/>
                  </a:lnTo>
                  <a:lnTo>
                    <a:pt x="6837" y="6207"/>
                  </a:lnTo>
                  <a:cubicBezTo>
                    <a:pt x="6837" y="6585"/>
                    <a:pt x="6900" y="6932"/>
                    <a:pt x="7089" y="7373"/>
                  </a:cubicBezTo>
                  <a:cubicBezTo>
                    <a:pt x="7135" y="7487"/>
                    <a:pt x="7263" y="7568"/>
                    <a:pt x="7403" y="7568"/>
                  </a:cubicBezTo>
                  <a:cubicBezTo>
                    <a:pt x="7455" y="7568"/>
                    <a:pt x="7510" y="7556"/>
                    <a:pt x="7562" y="7530"/>
                  </a:cubicBezTo>
                  <a:cubicBezTo>
                    <a:pt x="7719" y="7467"/>
                    <a:pt x="7782" y="7247"/>
                    <a:pt x="7719" y="7058"/>
                  </a:cubicBezTo>
                  <a:cubicBezTo>
                    <a:pt x="7593" y="6774"/>
                    <a:pt x="7530" y="6522"/>
                    <a:pt x="7530" y="6239"/>
                  </a:cubicBezTo>
                  <a:lnTo>
                    <a:pt x="7530" y="5451"/>
                  </a:lnTo>
                  <a:cubicBezTo>
                    <a:pt x="7530" y="5356"/>
                    <a:pt x="7467" y="5262"/>
                    <a:pt x="7404" y="5199"/>
                  </a:cubicBezTo>
                  <a:lnTo>
                    <a:pt x="6207" y="4033"/>
                  </a:lnTo>
                  <a:cubicBezTo>
                    <a:pt x="6018" y="3844"/>
                    <a:pt x="6144" y="3435"/>
                    <a:pt x="6459" y="3435"/>
                  </a:cubicBezTo>
                  <a:cubicBezTo>
                    <a:pt x="6522" y="3435"/>
                    <a:pt x="6648" y="3466"/>
                    <a:pt x="6680" y="3561"/>
                  </a:cubicBezTo>
                  <a:lnTo>
                    <a:pt x="8255" y="5136"/>
                  </a:lnTo>
                  <a:cubicBezTo>
                    <a:pt x="8318" y="5199"/>
                    <a:pt x="8413" y="5230"/>
                    <a:pt x="8503" y="5230"/>
                  </a:cubicBezTo>
                  <a:cubicBezTo>
                    <a:pt x="8594" y="5230"/>
                    <a:pt x="8680" y="5199"/>
                    <a:pt x="8728" y="5136"/>
                  </a:cubicBezTo>
                  <a:cubicBezTo>
                    <a:pt x="8854" y="5010"/>
                    <a:pt x="8854" y="4789"/>
                    <a:pt x="8728" y="4663"/>
                  </a:cubicBezTo>
                  <a:lnTo>
                    <a:pt x="8160" y="4065"/>
                  </a:lnTo>
                  <a:lnTo>
                    <a:pt x="8160" y="2584"/>
                  </a:lnTo>
                  <a:close/>
                  <a:moveTo>
                    <a:pt x="9295" y="8948"/>
                  </a:moveTo>
                  <a:cubicBezTo>
                    <a:pt x="9484" y="8948"/>
                    <a:pt x="9641" y="9105"/>
                    <a:pt x="9641" y="9295"/>
                  </a:cubicBezTo>
                  <a:lnTo>
                    <a:pt x="9641" y="10996"/>
                  </a:lnTo>
                  <a:lnTo>
                    <a:pt x="5514" y="10996"/>
                  </a:lnTo>
                  <a:lnTo>
                    <a:pt x="5514" y="9295"/>
                  </a:lnTo>
                  <a:cubicBezTo>
                    <a:pt x="5514" y="9105"/>
                    <a:pt x="5672" y="8948"/>
                    <a:pt x="5861" y="8948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5167"/>
                  </a:lnTo>
                  <a:cubicBezTo>
                    <a:pt x="1" y="5734"/>
                    <a:pt x="473" y="6207"/>
                    <a:pt x="1009" y="6207"/>
                  </a:cubicBezTo>
                  <a:lnTo>
                    <a:pt x="4789" y="6207"/>
                  </a:lnTo>
                  <a:lnTo>
                    <a:pt x="4789" y="6932"/>
                  </a:lnTo>
                  <a:cubicBezTo>
                    <a:pt x="4789" y="7499"/>
                    <a:pt x="4947" y="8003"/>
                    <a:pt x="5231" y="8444"/>
                  </a:cubicBezTo>
                  <a:cubicBezTo>
                    <a:pt x="4947" y="8633"/>
                    <a:pt x="4789" y="8948"/>
                    <a:pt x="4789" y="9295"/>
                  </a:cubicBezTo>
                  <a:lnTo>
                    <a:pt x="4789" y="11342"/>
                  </a:lnTo>
                  <a:cubicBezTo>
                    <a:pt x="4789" y="11563"/>
                    <a:pt x="4947" y="11720"/>
                    <a:pt x="5168" y="11720"/>
                  </a:cubicBezTo>
                  <a:lnTo>
                    <a:pt x="9956" y="11720"/>
                  </a:lnTo>
                  <a:cubicBezTo>
                    <a:pt x="10145" y="11720"/>
                    <a:pt x="10303" y="11563"/>
                    <a:pt x="10303" y="11342"/>
                  </a:cubicBezTo>
                  <a:lnTo>
                    <a:pt x="10303" y="9295"/>
                  </a:lnTo>
                  <a:cubicBezTo>
                    <a:pt x="10303" y="8948"/>
                    <a:pt x="10114" y="8633"/>
                    <a:pt x="9893" y="8444"/>
                  </a:cubicBezTo>
                  <a:cubicBezTo>
                    <a:pt x="10177" y="8003"/>
                    <a:pt x="10303" y="7499"/>
                    <a:pt x="10303" y="6932"/>
                  </a:cubicBezTo>
                  <a:lnTo>
                    <a:pt x="10303" y="4380"/>
                  </a:lnTo>
                  <a:lnTo>
                    <a:pt x="10271" y="4380"/>
                  </a:lnTo>
                  <a:cubicBezTo>
                    <a:pt x="10271" y="3907"/>
                    <a:pt x="10082" y="3466"/>
                    <a:pt x="9767" y="3151"/>
                  </a:cubicBezTo>
                  <a:lnTo>
                    <a:pt x="8224" y="1639"/>
                  </a:lnTo>
                  <a:lnTo>
                    <a:pt x="8224" y="1040"/>
                  </a:lnTo>
                  <a:cubicBezTo>
                    <a:pt x="8224" y="473"/>
                    <a:pt x="7751" y="1"/>
                    <a:pt x="7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8;p48">
              <a:extLst>
                <a:ext uri="{FF2B5EF4-FFF2-40B4-BE49-F238E27FC236}">
                  <a16:creationId xmlns:a16="http://schemas.microsoft.com/office/drawing/2014/main" xmlns="" id="{00C3612C-86F0-4718-89DD-0232DCF66620}"/>
                </a:ext>
              </a:extLst>
            </p:cNvPr>
            <p:cNvSpPr/>
            <p:nvPr/>
          </p:nvSpPr>
          <p:spPr>
            <a:xfrm>
              <a:off x="-766100" y="2660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725" y="568"/>
                    <a:pt x="725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565;p48">
            <a:extLst>
              <a:ext uri="{FF2B5EF4-FFF2-40B4-BE49-F238E27FC236}">
                <a16:creationId xmlns:a16="http://schemas.microsoft.com/office/drawing/2014/main" xmlns="" id="{A3692628-F6E2-4704-9A9C-FDBAB2E0D7CA}"/>
              </a:ext>
            </a:extLst>
          </p:cNvPr>
          <p:cNvGrpSpPr/>
          <p:nvPr/>
        </p:nvGrpSpPr>
        <p:grpSpPr>
          <a:xfrm>
            <a:off x="4981922" y="1745124"/>
            <a:ext cx="447434" cy="509014"/>
            <a:chOff x="-919700" y="2420750"/>
            <a:chExt cx="257575" cy="293025"/>
          </a:xfrm>
        </p:grpSpPr>
        <p:sp>
          <p:nvSpPr>
            <p:cNvPr id="43" name="Google Shape;566;p48">
              <a:extLst>
                <a:ext uri="{FF2B5EF4-FFF2-40B4-BE49-F238E27FC236}">
                  <a16:creationId xmlns:a16="http://schemas.microsoft.com/office/drawing/2014/main" xmlns="" id="{F8F09C11-A88F-4C06-9714-ECBACF427656}"/>
                </a:ext>
              </a:extLst>
            </p:cNvPr>
            <p:cNvSpPr/>
            <p:nvPr/>
          </p:nvSpPr>
          <p:spPr>
            <a:xfrm>
              <a:off x="-884250" y="2490850"/>
              <a:ext cx="84300" cy="51225"/>
            </a:xfrm>
            <a:custGeom>
              <a:avLst/>
              <a:gdLst/>
              <a:ahLst/>
              <a:cxnLst/>
              <a:rect l="l" t="t" r="r" b="b"/>
              <a:pathLst>
                <a:path w="3372" h="2049" extrusionOk="0">
                  <a:moveTo>
                    <a:pt x="977" y="631"/>
                  </a:moveTo>
                  <a:cubicBezTo>
                    <a:pt x="1166" y="631"/>
                    <a:pt x="1324" y="788"/>
                    <a:pt x="1324" y="977"/>
                  </a:cubicBezTo>
                  <a:cubicBezTo>
                    <a:pt x="1324" y="1198"/>
                    <a:pt x="1166" y="1355"/>
                    <a:pt x="977" y="1355"/>
                  </a:cubicBezTo>
                  <a:cubicBezTo>
                    <a:pt x="788" y="1355"/>
                    <a:pt x="631" y="1198"/>
                    <a:pt x="631" y="977"/>
                  </a:cubicBezTo>
                  <a:cubicBezTo>
                    <a:pt x="631" y="788"/>
                    <a:pt x="788" y="631"/>
                    <a:pt x="977" y="631"/>
                  </a:cubicBezTo>
                  <a:close/>
                  <a:moveTo>
                    <a:pt x="2363" y="631"/>
                  </a:moveTo>
                  <a:cubicBezTo>
                    <a:pt x="2552" y="631"/>
                    <a:pt x="2710" y="788"/>
                    <a:pt x="2710" y="977"/>
                  </a:cubicBezTo>
                  <a:cubicBezTo>
                    <a:pt x="2710" y="1198"/>
                    <a:pt x="2552" y="1355"/>
                    <a:pt x="2363" y="1355"/>
                  </a:cubicBezTo>
                  <a:cubicBezTo>
                    <a:pt x="2174" y="1355"/>
                    <a:pt x="2017" y="1198"/>
                    <a:pt x="2017" y="977"/>
                  </a:cubicBezTo>
                  <a:cubicBezTo>
                    <a:pt x="2017" y="788"/>
                    <a:pt x="2174" y="631"/>
                    <a:pt x="2363" y="631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292" y="2048"/>
                    <a:pt x="1544" y="1922"/>
                    <a:pt x="1702" y="1765"/>
                  </a:cubicBezTo>
                  <a:cubicBezTo>
                    <a:pt x="1891" y="1922"/>
                    <a:pt x="2111" y="2048"/>
                    <a:pt x="2363" y="2048"/>
                  </a:cubicBezTo>
                  <a:cubicBezTo>
                    <a:pt x="2899" y="2048"/>
                    <a:pt x="3371" y="1576"/>
                    <a:pt x="3371" y="1040"/>
                  </a:cubicBezTo>
                  <a:cubicBezTo>
                    <a:pt x="3371" y="442"/>
                    <a:pt x="2899" y="1"/>
                    <a:pt x="2363" y="1"/>
                  </a:cubicBezTo>
                  <a:cubicBezTo>
                    <a:pt x="2080" y="1"/>
                    <a:pt x="1859" y="127"/>
                    <a:pt x="1702" y="284"/>
                  </a:cubicBezTo>
                  <a:cubicBezTo>
                    <a:pt x="1481" y="127"/>
                    <a:pt x="1261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7;p48">
              <a:extLst>
                <a:ext uri="{FF2B5EF4-FFF2-40B4-BE49-F238E27FC236}">
                  <a16:creationId xmlns:a16="http://schemas.microsoft.com/office/drawing/2014/main" xmlns="" id="{D3A58322-4CE7-4F06-9A95-EAB2D83B57B4}"/>
                </a:ext>
              </a:extLst>
            </p:cNvPr>
            <p:cNvSpPr/>
            <p:nvPr/>
          </p:nvSpPr>
          <p:spPr>
            <a:xfrm>
              <a:off x="-919700" y="2420750"/>
              <a:ext cx="257575" cy="293025"/>
            </a:xfrm>
            <a:custGeom>
              <a:avLst/>
              <a:gdLst/>
              <a:ahLst/>
              <a:cxnLst/>
              <a:rect l="l" t="t" r="r" b="b"/>
              <a:pathLst>
                <a:path w="10303" h="11721" extrusionOk="0">
                  <a:moveTo>
                    <a:pt x="7152" y="694"/>
                  </a:moveTo>
                  <a:cubicBezTo>
                    <a:pt x="7373" y="694"/>
                    <a:pt x="7530" y="851"/>
                    <a:pt x="7530" y="1040"/>
                  </a:cubicBezTo>
                  <a:lnTo>
                    <a:pt x="7530" y="1418"/>
                  </a:lnTo>
                  <a:lnTo>
                    <a:pt x="662" y="1418"/>
                  </a:lnTo>
                  <a:lnTo>
                    <a:pt x="662" y="1040"/>
                  </a:lnTo>
                  <a:cubicBezTo>
                    <a:pt x="694" y="851"/>
                    <a:pt x="851" y="694"/>
                    <a:pt x="1009" y="694"/>
                  </a:cubicBezTo>
                  <a:close/>
                  <a:moveTo>
                    <a:pt x="7562" y="2111"/>
                  </a:moveTo>
                  <a:lnTo>
                    <a:pt x="7562" y="3403"/>
                  </a:lnTo>
                  <a:lnTo>
                    <a:pt x="7247" y="3088"/>
                  </a:lnTo>
                  <a:cubicBezTo>
                    <a:pt x="7042" y="2883"/>
                    <a:pt x="6784" y="2792"/>
                    <a:pt x="6528" y="2792"/>
                  </a:cubicBezTo>
                  <a:cubicBezTo>
                    <a:pt x="5999" y="2792"/>
                    <a:pt x="5483" y="3186"/>
                    <a:pt x="5483" y="3781"/>
                  </a:cubicBezTo>
                  <a:cubicBezTo>
                    <a:pt x="5483" y="4065"/>
                    <a:pt x="5577" y="4348"/>
                    <a:pt x="5798" y="4506"/>
                  </a:cubicBezTo>
                  <a:lnTo>
                    <a:pt x="6774" y="5482"/>
                  </a:lnTo>
                  <a:lnTo>
                    <a:pt x="1009" y="5482"/>
                  </a:lnTo>
                  <a:cubicBezTo>
                    <a:pt x="995" y="5485"/>
                    <a:pt x="982" y="5486"/>
                    <a:pt x="968" y="5486"/>
                  </a:cubicBezTo>
                  <a:cubicBezTo>
                    <a:pt x="825" y="5486"/>
                    <a:pt x="694" y="5340"/>
                    <a:pt x="694" y="5167"/>
                  </a:cubicBezTo>
                  <a:lnTo>
                    <a:pt x="694" y="2111"/>
                  </a:lnTo>
                  <a:close/>
                  <a:moveTo>
                    <a:pt x="8160" y="2584"/>
                  </a:moveTo>
                  <a:lnTo>
                    <a:pt x="9200" y="3624"/>
                  </a:lnTo>
                  <a:cubicBezTo>
                    <a:pt x="9421" y="3844"/>
                    <a:pt x="9515" y="4065"/>
                    <a:pt x="9515" y="4348"/>
                  </a:cubicBezTo>
                  <a:lnTo>
                    <a:pt x="9515" y="6900"/>
                  </a:lnTo>
                  <a:cubicBezTo>
                    <a:pt x="9515" y="7373"/>
                    <a:pt x="9358" y="7845"/>
                    <a:pt x="9043" y="8192"/>
                  </a:cubicBezTo>
                  <a:lnTo>
                    <a:pt x="5955" y="8192"/>
                  </a:lnTo>
                  <a:cubicBezTo>
                    <a:pt x="5640" y="7845"/>
                    <a:pt x="5483" y="7373"/>
                    <a:pt x="5483" y="6900"/>
                  </a:cubicBezTo>
                  <a:lnTo>
                    <a:pt x="5483" y="6144"/>
                  </a:lnTo>
                  <a:lnTo>
                    <a:pt x="6837" y="6144"/>
                  </a:lnTo>
                  <a:lnTo>
                    <a:pt x="6837" y="6207"/>
                  </a:lnTo>
                  <a:cubicBezTo>
                    <a:pt x="6837" y="6585"/>
                    <a:pt x="6900" y="6932"/>
                    <a:pt x="7089" y="7373"/>
                  </a:cubicBezTo>
                  <a:cubicBezTo>
                    <a:pt x="7135" y="7487"/>
                    <a:pt x="7263" y="7568"/>
                    <a:pt x="7403" y="7568"/>
                  </a:cubicBezTo>
                  <a:cubicBezTo>
                    <a:pt x="7455" y="7568"/>
                    <a:pt x="7510" y="7556"/>
                    <a:pt x="7562" y="7530"/>
                  </a:cubicBezTo>
                  <a:cubicBezTo>
                    <a:pt x="7719" y="7467"/>
                    <a:pt x="7782" y="7247"/>
                    <a:pt x="7719" y="7058"/>
                  </a:cubicBezTo>
                  <a:cubicBezTo>
                    <a:pt x="7593" y="6774"/>
                    <a:pt x="7530" y="6522"/>
                    <a:pt x="7530" y="6239"/>
                  </a:cubicBezTo>
                  <a:lnTo>
                    <a:pt x="7530" y="5451"/>
                  </a:lnTo>
                  <a:cubicBezTo>
                    <a:pt x="7530" y="5356"/>
                    <a:pt x="7467" y="5262"/>
                    <a:pt x="7404" y="5199"/>
                  </a:cubicBezTo>
                  <a:lnTo>
                    <a:pt x="6207" y="4033"/>
                  </a:lnTo>
                  <a:cubicBezTo>
                    <a:pt x="6018" y="3844"/>
                    <a:pt x="6144" y="3435"/>
                    <a:pt x="6459" y="3435"/>
                  </a:cubicBezTo>
                  <a:cubicBezTo>
                    <a:pt x="6522" y="3435"/>
                    <a:pt x="6648" y="3466"/>
                    <a:pt x="6680" y="3561"/>
                  </a:cubicBezTo>
                  <a:lnTo>
                    <a:pt x="8255" y="5136"/>
                  </a:lnTo>
                  <a:cubicBezTo>
                    <a:pt x="8318" y="5199"/>
                    <a:pt x="8413" y="5230"/>
                    <a:pt x="8503" y="5230"/>
                  </a:cubicBezTo>
                  <a:cubicBezTo>
                    <a:pt x="8594" y="5230"/>
                    <a:pt x="8680" y="5199"/>
                    <a:pt x="8728" y="5136"/>
                  </a:cubicBezTo>
                  <a:cubicBezTo>
                    <a:pt x="8854" y="5010"/>
                    <a:pt x="8854" y="4789"/>
                    <a:pt x="8728" y="4663"/>
                  </a:cubicBezTo>
                  <a:lnTo>
                    <a:pt x="8160" y="4065"/>
                  </a:lnTo>
                  <a:lnTo>
                    <a:pt x="8160" y="2584"/>
                  </a:lnTo>
                  <a:close/>
                  <a:moveTo>
                    <a:pt x="9295" y="8948"/>
                  </a:moveTo>
                  <a:cubicBezTo>
                    <a:pt x="9484" y="8948"/>
                    <a:pt x="9641" y="9105"/>
                    <a:pt x="9641" y="9295"/>
                  </a:cubicBezTo>
                  <a:lnTo>
                    <a:pt x="9641" y="10996"/>
                  </a:lnTo>
                  <a:lnTo>
                    <a:pt x="5514" y="10996"/>
                  </a:lnTo>
                  <a:lnTo>
                    <a:pt x="5514" y="9295"/>
                  </a:lnTo>
                  <a:cubicBezTo>
                    <a:pt x="5514" y="9105"/>
                    <a:pt x="5672" y="8948"/>
                    <a:pt x="5861" y="8948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5167"/>
                  </a:lnTo>
                  <a:cubicBezTo>
                    <a:pt x="1" y="5734"/>
                    <a:pt x="473" y="6207"/>
                    <a:pt x="1009" y="6207"/>
                  </a:cubicBezTo>
                  <a:lnTo>
                    <a:pt x="4789" y="6207"/>
                  </a:lnTo>
                  <a:lnTo>
                    <a:pt x="4789" y="6932"/>
                  </a:lnTo>
                  <a:cubicBezTo>
                    <a:pt x="4789" y="7499"/>
                    <a:pt x="4947" y="8003"/>
                    <a:pt x="5231" y="8444"/>
                  </a:cubicBezTo>
                  <a:cubicBezTo>
                    <a:pt x="4947" y="8633"/>
                    <a:pt x="4789" y="8948"/>
                    <a:pt x="4789" y="9295"/>
                  </a:cubicBezTo>
                  <a:lnTo>
                    <a:pt x="4789" y="11342"/>
                  </a:lnTo>
                  <a:cubicBezTo>
                    <a:pt x="4789" y="11563"/>
                    <a:pt x="4947" y="11720"/>
                    <a:pt x="5168" y="11720"/>
                  </a:cubicBezTo>
                  <a:lnTo>
                    <a:pt x="9956" y="11720"/>
                  </a:lnTo>
                  <a:cubicBezTo>
                    <a:pt x="10145" y="11720"/>
                    <a:pt x="10303" y="11563"/>
                    <a:pt x="10303" y="11342"/>
                  </a:cubicBezTo>
                  <a:lnTo>
                    <a:pt x="10303" y="9295"/>
                  </a:lnTo>
                  <a:cubicBezTo>
                    <a:pt x="10303" y="8948"/>
                    <a:pt x="10114" y="8633"/>
                    <a:pt x="9893" y="8444"/>
                  </a:cubicBezTo>
                  <a:cubicBezTo>
                    <a:pt x="10177" y="8003"/>
                    <a:pt x="10303" y="7499"/>
                    <a:pt x="10303" y="6932"/>
                  </a:cubicBezTo>
                  <a:lnTo>
                    <a:pt x="10303" y="4380"/>
                  </a:lnTo>
                  <a:lnTo>
                    <a:pt x="10271" y="4380"/>
                  </a:lnTo>
                  <a:cubicBezTo>
                    <a:pt x="10271" y="3907"/>
                    <a:pt x="10082" y="3466"/>
                    <a:pt x="9767" y="3151"/>
                  </a:cubicBezTo>
                  <a:lnTo>
                    <a:pt x="8224" y="1639"/>
                  </a:lnTo>
                  <a:lnTo>
                    <a:pt x="8224" y="1040"/>
                  </a:lnTo>
                  <a:cubicBezTo>
                    <a:pt x="8224" y="473"/>
                    <a:pt x="7751" y="1"/>
                    <a:pt x="7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8;p48">
              <a:extLst>
                <a:ext uri="{FF2B5EF4-FFF2-40B4-BE49-F238E27FC236}">
                  <a16:creationId xmlns:a16="http://schemas.microsoft.com/office/drawing/2014/main" xmlns="" id="{B45DDC2C-C675-4254-BB54-1A4E5D99F7B1}"/>
                </a:ext>
              </a:extLst>
            </p:cNvPr>
            <p:cNvSpPr/>
            <p:nvPr/>
          </p:nvSpPr>
          <p:spPr>
            <a:xfrm>
              <a:off x="-766100" y="2660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725" y="568"/>
                    <a:pt x="725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BE80E8DA-109E-4F69-BF99-8D130601F133}"/>
              </a:ext>
            </a:extLst>
          </p:cNvPr>
          <p:cNvSpPr txBox="1"/>
          <p:nvPr/>
        </p:nvSpPr>
        <p:spPr>
          <a:xfrm>
            <a:off x="1484267" y="3164694"/>
            <a:ext cx="181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10 cigarettes / jour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1888€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xmlns="" id="{F3A96636-F3F1-44A5-AC24-CE8FF7AAB56F}"/>
              </a:ext>
            </a:extLst>
          </p:cNvPr>
          <p:cNvSpPr txBox="1"/>
          <p:nvPr/>
        </p:nvSpPr>
        <p:spPr>
          <a:xfrm>
            <a:off x="972609" y="1624853"/>
            <a:ext cx="172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5 cigarettes / jour 944€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xmlns="" id="{1C0090FB-AFA6-4A02-8BDA-9E55BF9F8BC6}"/>
              </a:ext>
            </a:extLst>
          </p:cNvPr>
          <p:cNvSpPr txBox="1"/>
          <p:nvPr/>
        </p:nvSpPr>
        <p:spPr>
          <a:xfrm>
            <a:off x="6443052" y="1614868"/>
            <a:ext cx="185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20 cigarettes / jour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3775€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0"/>
          <p:cNvSpPr txBox="1">
            <a:spLocks noGrp="1"/>
          </p:cNvSpPr>
          <p:nvPr>
            <p:ph type="title"/>
          </p:nvPr>
        </p:nvSpPr>
        <p:spPr>
          <a:xfrm>
            <a:off x="741975" y="1839803"/>
            <a:ext cx="4476300" cy="16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LES SUBSTITUS</a:t>
            </a:r>
            <a:endParaRPr dirty="0"/>
          </a:p>
        </p:txBody>
      </p:sp>
      <p:sp>
        <p:nvSpPr>
          <p:cNvPr id="583" name="Google Shape;583;p50"/>
          <p:cNvSpPr txBox="1">
            <a:spLocks noGrp="1"/>
          </p:cNvSpPr>
          <p:nvPr>
            <p:ph type="title" idx="2"/>
          </p:nvPr>
        </p:nvSpPr>
        <p:spPr>
          <a:xfrm>
            <a:off x="741975" y="928375"/>
            <a:ext cx="1410600" cy="8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oke Social Media">
  <a:themeElements>
    <a:clrScheme name="Simple Light">
      <a:dk1>
        <a:srgbClr val="000000"/>
      </a:dk1>
      <a:lt1>
        <a:srgbClr val="FFFFFF"/>
      </a:lt1>
      <a:dk2>
        <a:srgbClr val="585858"/>
      </a:dk2>
      <a:lt2>
        <a:srgbClr val="C5C4C4"/>
      </a:lt2>
      <a:accent1>
        <a:srgbClr val="E9DDC5"/>
      </a:accent1>
      <a:accent2>
        <a:srgbClr val="E2C587"/>
      </a:accent2>
      <a:accent3>
        <a:srgbClr val="FFFFFF"/>
      </a:accent3>
      <a:accent4>
        <a:srgbClr val="E2C587"/>
      </a:accent4>
      <a:accent5>
        <a:srgbClr val="585858"/>
      </a:accent5>
      <a:accent6>
        <a:srgbClr val="FCFC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254</Words>
  <Application>Microsoft Office PowerPoint</Application>
  <PresentationFormat>Affichage à l'écran (16:9)</PresentationFormat>
  <Paragraphs>74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Barlow</vt:lpstr>
      <vt:lpstr>Comfortaa</vt:lpstr>
      <vt:lpstr>Open Sans</vt:lpstr>
      <vt:lpstr>Smoke Social Media</vt:lpstr>
      <vt:lpstr>La fiscalité du tabac et ses substituts pour le consommateur final </vt:lpstr>
      <vt:lpstr>SOMMAIRE </vt:lpstr>
      <vt:lpstr>INTRODUCTION</vt:lpstr>
      <vt:lpstr>INTRODUCTION</vt:lpstr>
      <vt:lpstr>LE TABAC</vt:lpstr>
      <vt:lpstr>a) Les taxes</vt:lpstr>
      <vt:lpstr>a) Les taxes</vt:lpstr>
      <vt:lpstr>Présentation PowerPoint</vt:lpstr>
      <vt:lpstr>LES SUBSTITUS</vt:lpstr>
      <vt:lpstr>1. Les différents types de substituts et leurs taxes </vt:lpstr>
      <vt:lpstr>CONCLUSION</vt:lpstr>
      <vt:lpstr>b) Le cout annuel</vt:lpstr>
      <vt:lpstr>Présentation PowerPoint</vt:lpstr>
      <vt:lpstr>Merci pour  votre écoute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fiscalité du tabac et ses substituts pour le consommateur final</dc:title>
  <dc:creator>FRANCOIS-HEUDE</dc:creator>
  <cp:lastModifiedBy>FRANCOIS-HEUDE</cp:lastModifiedBy>
  <cp:revision>2</cp:revision>
  <dcterms:modified xsi:type="dcterms:W3CDTF">2021-10-15T12:33:48Z</dcterms:modified>
</cp:coreProperties>
</file>