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7" r:id="rId2"/>
    <p:sldId id="258" r:id="rId3"/>
    <p:sldId id="368" r:id="rId4"/>
    <p:sldId id="262" r:id="rId5"/>
    <p:sldId id="369" r:id="rId6"/>
    <p:sldId id="266" r:id="rId7"/>
    <p:sldId id="268" r:id="rId8"/>
    <p:sldId id="370" r:id="rId9"/>
    <p:sldId id="371" r:id="rId10"/>
    <p:sldId id="372" r:id="rId11"/>
    <p:sldId id="373" r:id="rId12"/>
    <p:sldId id="374" r:id="rId13"/>
    <p:sldId id="375" r:id="rId14"/>
    <p:sldId id="376" r:id="rId15"/>
    <p:sldId id="377" r:id="rId16"/>
    <p:sldId id="378" r:id="rId17"/>
    <p:sldId id="379" r:id="rId18"/>
    <p:sldId id="380" r:id="rId19"/>
    <p:sldId id="381" r:id="rId20"/>
    <p:sldId id="382" r:id="rId21"/>
    <p:sldId id="383" r:id="rId22"/>
    <p:sldId id="384" r:id="rId23"/>
  </p:sldIdLst>
  <p:sldSz cx="9144000" cy="5143500" type="screen16x9"/>
  <p:notesSz cx="6858000" cy="9144000"/>
  <p:embeddedFontLst>
    <p:embeddedFont>
      <p:font typeface="Comic Sans MS" panose="030F0702030302020204" pitchFamily="66" charset="0"/>
      <p:regular r:id="rId25"/>
      <p:bold r:id="rId26"/>
      <p:italic r:id="rId27"/>
      <p:boldItalic r:id="rId28"/>
    </p:embeddedFont>
    <p:embeddedFont>
      <p:font typeface="Open Sans Condensed Light" panose="020B0306030504020204"/>
      <p:regular r:id="rId29"/>
      <p:italic r:id="rId30"/>
    </p:embeddedFont>
    <p:embeddedFont>
      <p:font typeface="Oswald" panose="00000500000000000000" pitchFamily="2" charset="0"/>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5BB"/>
    <a:srgbClr val="0171B9"/>
    <a:srgbClr val="EF7F0A"/>
    <a:srgbClr val="E74F26"/>
    <a:srgbClr val="FB7511"/>
    <a:srgbClr val="F6A6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8109CD1-48AE-4CCB-B9FA-AD66B40275C2}">
  <a:tblStyle styleId="{58109CD1-48AE-4CCB-B9FA-AD66B40275C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Style à thème 2 - Accentuation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48"/>
  </p:normalViewPr>
  <p:slideViewPr>
    <p:cSldViewPr snapToGrid="0">
      <p:cViewPr varScale="1">
        <p:scale>
          <a:sx n="143" d="100"/>
          <a:sy n="143" d="100"/>
        </p:scale>
        <p:origin x="642" y="108"/>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buClr>
                <a:srgbClr val="000000"/>
              </a:buClr>
              <a:buSzPct val="100000"/>
            </a:pPr>
            <a:r>
              <a:rPr lang="fr-FR" altLang="fr-FR" sz="900">
                <a:solidFill>
                  <a:srgbClr val="000000"/>
                </a:solidFill>
              </a:rPr>
              <a:t>CNEH </a:t>
            </a:r>
          </a:p>
        </p:txBody>
      </p:sp>
      <p:sp>
        <p:nvSpPr>
          <p:cNvPr id="3277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fontAlgn="base">
              <a:spcBef>
                <a:spcPct val="0"/>
              </a:spcBef>
              <a:spcAft>
                <a:spcPct val="0"/>
              </a:spcAft>
              <a:buClr>
                <a:srgbClr val="000000"/>
              </a:buClr>
              <a:buSzPct val="100000"/>
            </a:pPr>
            <a:fld id="{635B52CC-7F8C-44F6-8996-501D6D943878}" type="datetime1">
              <a:rPr lang="fr-FR" altLang="fr-FR" sz="900">
                <a:solidFill>
                  <a:srgbClr val="000000"/>
                </a:solidFill>
              </a:rPr>
              <a:pPr algn="l" fontAlgn="base">
                <a:spcBef>
                  <a:spcPct val="0"/>
                </a:spcBef>
                <a:spcAft>
                  <a:spcPct val="0"/>
                </a:spcAft>
                <a:buClr>
                  <a:srgbClr val="000000"/>
                </a:buClr>
                <a:buSzPct val="100000"/>
              </a:pPr>
              <a:t>16/11/2024</a:t>
            </a:fld>
            <a:endParaRPr lang="fr-FR" altLang="fr-FR" sz="900">
              <a:solidFill>
                <a:srgbClr val="000000"/>
              </a:solidFill>
            </a:endParaRPr>
          </a:p>
        </p:txBody>
      </p:sp>
      <p:sp>
        <p:nvSpPr>
          <p:cNvPr id="32772"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buClr>
                <a:srgbClr val="000000"/>
              </a:buClr>
              <a:buSzPct val="100000"/>
            </a:pPr>
            <a:r>
              <a:rPr lang="fr-FR" altLang="fr-FR" sz="900">
                <a:solidFill>
                  <a:srgbClr val="000000"/>
                </a:solidFill>
              </a:rPr>
              <a:t>COPYRIGHT «Production et utilisations des informations PMSI SSR» - V002 – 01/03/2009 - Tout Type de reproduction Interdit</a:t>
            </a:r>
          </a:p>
        </p:txBody>
      </p:sp>
      <p:sp>
        <p:nvSpPr>
          <p:cNvPr id="32773"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buSzPct val="100000"/>
              <a:tabLst>
                <a:tab pos="0" algn="l"/>
                <a:tab pos="947501" algn="l"/>
                <a:tab pos="1895003" algn="l"/>
                <a:tab pos="2842504" algn="l"/>
                <a:tab pos="3790005" algn="l"/>
                <a:tab pos="4737506" algn="l"/>
                <a:tab pos="5685008" algn="l"/>
                <a:tab pos="6632509" algn="l"/>
                <a:tab pos="7580010" algn="l"/>
                <a:tab pos="8527512" algn="l"/>
                <a:tab pos="9475013" algn="l"/>
                <a:tab pos="10422514" algn="l"/>
              </a:tabLst>
            </a:pPr>
            <a:fld id="{BBF085D1-7CA0-46A0-A527-B714D14DAB56}" type="slidenum">
              <a:rPr lang="fr-FR" altLang="fr-FR" sz="900">
                <a:solidFill>
                  <a:srgbClr val="000000"/>
                </a:solidFill>
              </a:rPr>
              <a:pPr fontAlgn="base">
                <a:spcBef>
                  <a:spcPct val="0"/>
                </a:spcBef>
                <a:spcAft>
                  <a:spcPct val="0"/>
                </a:spcAft>
                <a:buSzPct val="100000"/>
                <a:tabLst>
                  <a:tab pos="0" algn="l"/>
                  <a:tab pos="947501" algn="l"/>
                  <a:tab pos="1895003" algn="l"/>
                  <a:tab pos="2842504" algn="l"/>
                  <a:tab pos="3790005" algn="l"/>
                  <a:tab pos="4737506" algn="l"/>
                  <a:tab pos="5685008" algn="l"/>
                  <a:tab pos="6632509" algn="l"/>
                  <a:tab pos="7580010" algn="l"/>
                  <a:tab pos="8527512" algn="l"/>
                  <a:tab pos="9475013" algn="l"/>
                  <a:tab pos="10422514" algn="l"/>
                </a:tabLst>
              </a:pPr>
              <a:t>2</a:t>
            </a:fld>
            <a:endParaRPr lang="fr-FR" altLang="fr-FR" sz="900">
              <a:solidFill>
                <a:srgbClr val="000000"/>
              </a:solidFill>
            </a:endParaRPr>
          </a:p>
        </p:txBody>
      </p:sp>
      <p:sp>
        <p:nvSpPr>
          <p:cNvPr id="32774" name="Rectangle 2"/>
          <p:cNvSpPr>
            <a:spLocks noGrp="1" noRot="1" noChangeAspect="1" noChangeArrowheads="1" noTextEdit="1"/>
          </p:cNvSpPr>
          <p:nvPr>
            <p:ph type="sldImg"/>
          </p:nvPr>
        </p:nvSpPr>
        <p:spPr>
          <a:xfrm>
            <a:off x="-74613" y="909638"/>
            <a:ext cx="7974013" cy="4484687"/>
          </a:xfrm>
          <a:ln/>
        </p:spPr>
      </p:sp>
      <p:sp>
        <p:nvSpPr>
          <p:cNvPr id="327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cs typeface="Arial" panose="020B0604020202020204" pitchFamily="34" charset="0"/>
            </a:endParaRPr>
          </a:p>
        </p:txBody>
      </p:sp>
    </p:spTree>
    <p:extLst>
      <p:ext uri="{BB962C8B-B14F-4D97-AF65-F5344CB8AC3E}">
        <p14:creationId xmlns:p14="http://schemas.microsoft.com/office/powerpoint/2010/main" val="1867253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buClr>
                <a:srgbClr val="000000"/>
              </a:buClr>
              <a:buSzPct val="100000"/>
            </a:pPr>
            <a:r>
              <a:rPr lang="fr-FR" altLang="fr-FR" sz="900">
                <a:solidFill>
                  <a:srgbClr val="000000"/>
                </a:solidFill>
              </a:rPr>
              <a:t>CNEH </a:t>
            </a:r>
          </a:p>
        </p:txBody>
      </p:sp>
      <p:sp>
        <p:nvSpPr>
          <p:cNvPr id="737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fontAlgn="base">
              <a:spcBef>
                <a:spcPct val="0"/>
              </a:spcBef>
              <a:spcAft>
                <a:spcPct val="0"/>
              </a:spcAft>
              <a:buClr>
                <a:srgbClr val="000000"/>
              </a:buClr>
              <a:buSzPct val="100000"/>
            </a:pPr>
            <a:fld id="{E829E527-41D2-4A45-B6B9-2862692E86BF}" type="datetime1">
              <a:rPr lang="fr-FR" altLang="fr-FR" sz="900">
                <a:solidFill>
                  <a:srgbClr val="000000"/>
                </a:solidFill>
              </a:rPr>
              <a:pPr algn="l" fontAlgn="base">
                <a:spcBef>
                  <a:spcPct val="0"/>
                </a:spcBef>
                <a:spcAft>
                  <a:spcPct val="0"/>
                </a:spcAft>
                <a:buClr>
                  <a:srgbClr val="000000"/>
                </a:buClr>
                <a:buSzPct val="100000"/>
              </a:pPr>
              <a:t>16/11/2024</a:t>
            </a:fld>
            <a:endParaRPr lang="fr-FR" altLang="fr-FR" sz="900">
              <a:solidFill>
                <a:srgbClr val="000000"/>
              </a:solidFill>
            </a:endParaRPr>
          </a:p>
        </p:txBody>
      </p:sp>
      <p:sp>
        <p:nvSpPr>
          <p:cNvPr id="73732"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buClr>
                <a:srgbClr val="000000"/>
              </a:buClr>
              <a:buSzPct val="100000"/>
            </a:pPr>
            <a:r>
              <a:rPr lang="fr-FR" altLang="fr-FR" sz="900">
                <a:solidFill>
                  <a:srgbClr val="000000"/>
                </a:solidFill>
              </a:rPr>
              <a:t>COPYRIGHT «Production et utilisations des informations PMSI SSR» - V002 – 01/03/2009 - Tout Type de reproduction Interdit</a:t>
            </a:r>
          </a:p>
        </p:txBody>
      </p:sp>
      <p:sp>
        <p:nvSpPr>
          <p:cNvPr id="73733"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buSzPct val="100000"/>
              <a:tabLst>
                <a:tab pos="0" algn="l"/>
                <a:tab pos="947501" algn="l"/>
                <a:tab pos="1895003" algn="l"/>
                <a:tab pos="2842504" algn="l"/>
                <a:tab pos="3790005" algn="l"/>
                <a:tab pos="4737506" algn="l"/>
                <a:tab pos="5685008" algn="l"/>
                <a:tab pos="6632509" algn="l"/>
                <a:tab pos="7580010" algn="l"/>
                <a:tab pos="8527512" algn="l"/>
                <a:tab pos="9475013" algn="l"/>
                <a:tab pos="10422514" algn="l"/>
              </a:tabLst>
            </a:pPr>
            <a:fld id="{51E0B427-9555-4AAB-B44F-C20735F5A21B}" type="slidenum">
              <a:rPr lang="fr-FR" altLang="fr-FR" sz="900">
                <a:solidFill>
                  <a:srgbClr val="000000"/>
                </a:solidFill>
              </a:rPr>
              <a:pPr fontAlgn="base">
                <a:spcBef>
                  <a:spcPct val="0"/>
                </a:spcBef>
                <a:spcAft>
                  <a:spcPct val="0"/>
                </a:spcAft>
                <a:buSzPct val="100000"/>
                <a:tabLst>
                  <a:tab pos="0" algn="l"/>
                  <a:tab pos="947501" algn="l"/>
                  <a:tab pos="1895003" algn="l"/>
                  <a:tab pos="2842504" algn="l"/>
                  <a:tab pos="3790005" algn="l"/>
                  <a:tab pos="4737506" algn="l"/>
                  <a:tab pos="5685008" algn="l"/>
                  <a:tab pos="6632509" algn="l"/>
                  <a:tab pos="7580010" algn="l"/>
                  <a:tab pos="8527512" algn="l"/>
                  <a:tab pos="9475013" algn="l"/>
                  <a:tab pos="10422514" algn="l"/>
                </a:tabLst>
              </a:pPr>
              <a:t>11</a:t>
            </a:fld>
            <a:endParaRPr lang="fr-FR" altLang="fr-FR" sz="900">
              <a:solidFill>
                <a:srgbClr val="000000"/>
              </a:solidFill>
            </a:endParaRPr>
          </a:p>
        </p:txBody>
      </p:sp>
      <p:sp>
        <p:nvSpPr>
          <p:cNvPr id="73734" name="Rectangle 2"/>
          <p:cNvSpPr>
            <a:spLocks noGrp="1" noRot="1" noChangeAspect="1" noChangeArrowheads="1" noTextEdit="1"/>
          </p:cNvSpPr>
          <p:nvPr>
            <p:ph type="sldImg"/>
          </p:nvPr>
        </p:nvSpPr>
        <p:spPr>
          <a:xfrm>
            <a:off x="-74613" y="909638"/>
            <a:ext cx="7974013" cy="4484687"/>
          </a:xfrm>
          <a:ln/>
        </p:spPr>
      </p:sp>
      <p:sp>
        <p:nvSpPr>
          <p:cNvPr id="737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cs typeface="Arial" panose="020B0604020202020204" pitchFamily="34" charset="0"/>
            </a:endParaRPr>
          </a:p>
        </p:txBody>
      </p:sp>
    </p:spTree>
    <p:extLst>
      <p:ext uri="{BB962C8B-B14F-4D97-AF65-F5344CB8AC3E}">
        <p14:creationId xmlns:p14="http://schemas.microsoft.com/office/powerpoint/2010/main" val="354522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buClr>
                <a:srgbClr val="000000"/>
              </a:buClr>
              <a:buSzPct val="100000"/>
            </a:pPr>
            <a:r>
              <a:rPr lang="fr-FR" altLang="fr-FR" sz="900">
                <a:solidFill>
                  <a:srgbClr val="000000"/>
                </a:solidFill>
              </a:rPr>
              <a:t>CNEH </a:t>
            </a:r>
          </a:p>
        </p:txBody>
      </p:sp>
      <p:sp>
        <p:nvSpPr>
          <p:cNvPr id="8192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fontAlgn="base">
              <a:spcBef>
                <a:spcPct val="0"/>
              </a:spcBef>
              <a:spcAft>
                <a:spcPct val="0"/>
              </a:spcAft>
              <a:buClr>
                <a:srgbClr val="000000"/>
              </a:buClr>
              <a:buSzPct val="100000"/>
            </a:pPr>
            <a:fld id="{8F9F94CB-7B97-42BB-BC4D-5A4F48FE52ED}" type="datetime1">
              <a:rPr lang="fr-FR" altLang="fr-FR" sz="900">
                <a:solidFill>
                  <a:srgbClr val="000000"/>
                </a:solidFill>
              </a:rPr>
              <a:pPr algn="l" fontAlgn="base">
                <a:spcBef>
                  <a:spcPct val="0"/>
                </a:spcBef>
                <a:spcAft>
                  <a:spcPct val="0"/>
                </a:spcAft>
                <a:buClr>
                  <a:srgbClr val="000000"/>
                </a:buClr>
                <a:buSzPct val="100000"/>
              </a:pPr>
              <a:t>16/11/2024</a:t>
            </a:fld>
            <a:endParaRPr lang="fr-FR" altLang="fr-FR" sz="900">
              <a:solidFill>
                <a:srgbClr val="000000"/>
              </a:solidFill>
            </a:endParaRPr>
          </a:p>
        </p:txBody>
      </p:sp>
      <p:sp>
        <p:nvSpPr>
          <p:cNvPr id="81924"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buClr>
                <a:srgbClr val="000000"/>
              </a:buClr>
              <a:buSzPct val="100000"/>
            </a:pPr>
            <a:r>
              <a:rPr lang="fr-FR" altLang="fr-FR" sz="900">
                <a:solidFill>
                  <a:srgbClr val="000000"/>
                </a:solidFill>
              </a:rPr>
              <a:t>COPYRIGHT «Production et utilisations des informations PMSI SSR» - V002 – 01/03/2009 - Tout Type de reproduction Interdit</a:t>
            </a:r>
          </a:p>
        </p:txBody>
      </p:sp>
      <p:sp>
        <p:nvSpPr>
          <p:cNvPr id="81925"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buSzPct val="100000"/>
              <a:tabLst>
                <a:tab pos="0" algn="l"/>
                <a:tab pos="947501" algn="l"/>
                <a:tab pos="1895003" algn="l"/>
                <a:tab pos="2842504" algn="l"/>
                <a:tab pos="3790005" algn="l"/>
                <a:tab pos="4737506" algn="l"/>
                <a:tab pos="5685008" algn="l"/>
                <a:tab pos="6632509" algn="l"/>
                <a:tab pos="7580010" algn="l"/>
                <a:tab pos="8527512" algn="l"/>
                <a:tab pos="9475013" algn="l"/>
                <a:tab pos="10422514" algn="l"/>
              </a:tabLst>
            </a:pPr>
            <a:fld id="{2F79BC53-CC5F-4399-9AAC-DCFF04FF0A13}" type="slidenum">
              <a:rPr lang="fr-FR" altLang="fr-FR" sz="900">
                <a:solidFill>
                  <a:srgbClr val="000000"/>
                </a:solidFill>
              </a:rPr>
              <a:pPr fontAlgn="base">
                <a:spcBef>
                  <a:spcPct val="0"/>
                </a:spcBef>
                <a:spcAft>
                  <a:spcPct val="0"/>
                </a:spcAft>
                <a:buSzPct val="100000"/>
                <a:tabLst>
                  <a:tab pos="0" algn="l"/>
                  <a:tab pos="947501" algn="l"/>
                  <a:tab pos="1895003" algn="l"/>
                  <a:tab pos="2842504" algn="l"/>
                  <a:tab pos="3790005" algn="l"/>
                  <a:tab pos="4737506" algn="l"/>
                  <a:tab pos="5685008" algn="l"/>
                  <a:tab pos="6632509" algn="l"/>
                  <a:tab pos="7580010" algn="l"/>
                  <a:tab pos="8527512" algn="l"/>
                  <a:tab pos="9475013" algn="l"/>
                  <a:tab pos="10422514" algn="l"/>
                </a:tabLst>
              </a:pPr>
              <a:t>12</a:t>
            </a:fld>
            <a:endParaRPr lang="fr-FR" altLang="fr-FR" sz="900">
              <a:solidFill>
                <a:srgbClr val="000000"/>
              </a:solidFill>
            </a:endParaRPr>
          </a:p>
        </p:txBody>
      </p:sp>
      <p:sp>
        <p:nvSpPr>
          <p:cNvPr id="81926" name="Rectangle 2"/>
          <p:cNvSpPr>
            <a:spLocks noGrp="1" noRot="1" noChangeAspect="1" noChangeArrowheads="1" noTextEdit="1"/>
          </p:cNvSpPr>
          <p:nvPr>
            <p:ph type="sldImg"/>
          </p:nvPr>
        </p:nvSpPr>
        <p:spPr>
          <a:xfrm>
            <a:off x="-74613" y="909638"/>
            <a:ext cx="7974013" cy="4484687"/>
          </a:xfrm>
          <a:ln/>
        </p:spPr>
      </p:sp>
      <p:sp>
        <p:nvSpPr>
          <p:cNvPr id="819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cs typeface="Arial" panose="020B0604020202020204" pitchFamily="34" charset="0"/>
            </a:endParaRPr>
          </a:p>
        </p:txBody>
      </p:sp>
    </p:spTree>
    <p:extLst>
      <p:ext uri="{BB962C8B-B14F-4D97-AF65-F5344CB8AC3E}">
        <p14:creationId xmlns:p14="http://schemas.microsoft.com/office/powerpoint/2010/main" val="1080305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buClr>
                <a:srgbClr val="000000"/>
              </a:buClr>
              <a:buSzPct val="100000"/>
            </a:pPr>
            <a:r>
              <a:rPr lang="fr-FR" altLang="fr-FR" sz="900">
                <a:solidFill>
                  <a:srgbClr val="000000"/>
                </a:solidFill>
              </a:rPr>
              <a:t>CNEH </a:t>
            </a:r>
          </a:p>
        </p:txBody>
      </p:sp>
      <p:sp>
        <p:nvSpPr>
          <p:cNvPr id="860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fontAlgn="base">
              <a:spcBef>
                <a:spcPct val="0"/>
              </a:spcBef>
              <a:spcAft>
                <a:spcPct val="0"/>
              </a:spcAft>
              <a:buClr>
                <a:srgbClr val="000000"/>
              </a:buClr>
              <a:buSzPct val="100000"/>
            </a:pPr>
            <a:fld id="{3C28074E-D862-40C7-86D2-28DC1EA12C62}" type="datetime1">
              <a:rPr lang="fr-FR" altLang="fr-FR" sz="900">
                <a:solidFill>
                  <a:srgbClr val="000000"/>
                </a:solidFill>
              </a:rPr>
              <a:pPr algn="l" fontAlgn="base">
                <a:spcBef>
                  <a:spcPct val="0"/>
                </a:spcBef>
                <a:spcAft>
                  <a:spcPct val="0"/>
                </a:spcAft>
                <a:buClr>
                  <a:srgbClr val="000000"/>
                </a:buClr>
                <a:buSzPct val="100000"/>
              </a:pPr>
              <a:t>16/11/2024</a:t>
            </a:fld>
            <a:endParaRPr lang="fr-FR" altLang="fr-FR" sz="900">
              <a:solidFill>
                <a:srgbClr val="000000"/>
              </a:solidFill>
            </a:endParaRPr>
          </a:p>
        </p:txBody>
      </p:sp>
      <p:sp>
        <p:nvSpPr>
          <p:cNvPr id="86020"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buClr>
                <a:srgbClr val="000000"/>
              </a:buClr>
              <a:buSzPct val="100000"/>
            </a:pPr>
            <a:r>
              <a:rPr lang="fr-FR" altLang="fr-FR" sz="900">
                <a:solidFill>
                  <a:srgbClr val="000000"/>
                </a:solidFill>
              </a:rPr>
              <a:t>COPYRIGHT «Production et utilisations des informations PMSI SSR» - V002 – 01/03/2009 - Tout Type de reproduction Interdit</a:t>
            </a:r>
          </a:p>
        </p:txBody>
      </p:sp>
      <p:sp>
        <p:nvSpPr>
          <p:cNvPr id="86021"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buSzPct val="100000"/>
              <a:tabLst>
                <a:tab pos="0" algn="l"/>
                <a:tab pos="947501" algn="l"/>
                <a:tab pos="1895003" algn="l"/>
                <a:tab pos="2842504" algn="l"/>
                <a:tab pos="3790005" algn="l"/>
                <a:tab pos="4737506" algn="l"/>
                <a:tab pos="5685008" algn="l"/>
                <a:tab pos="6632509" algn="l"/>
                <a:tab pos="7580010" algn="l"/>
                <a:tab pos="8527512" algn="l"/>
                <a:tab pos="9475013" algn="l"/>
                <a:tab pos="10422514" algn="l"/>
              </a:tabLst>
            </a:pPr>
            <a:fld id="{C3CBDAC3-8F6B-4910-B807-8C537F31B0E8}" type="slidenum">
              <a:rPr lang="fr-FR" altLang="fr-FR" sz="900">
                <a:solidFill>
                  <a:srgbClr val="000000"/>
                </a:solidFill>
              </a:rPr>
              <a:pPr fontAlgn="base">
                <a:spcBef>
                  <a:spcPct val="0"/>
                </a:spcBef>
                <a:spcAft>
                  <a:spcPct val="0"/>
                </a:spcAft>
                <a:buSzPct val="100000"/>
                <a:tabLst>
                  <a:tab pos="0" algn="l"/>
                  <a:tab pos="947501" algn="l"/>
                  <a:tab pos="1895003" algn="l"/>
                  <a:tab pos="2842504" algn="l"/>
                  <a:tab pos="3790005" algn="l"/>
                  <a:tab pos="4737506" algn="l"/>
                  <a:tab pos="5685008" algn="l"/>
                  <a:tab pos="6632509" algn="l"/>
                  <a:tab pos="7580010" algn="l"/>
                  <a:tab pos="8527512" algn="l"/>
                  <a:tab pos="9475013" algn="l"/>
                  <a:tab pos="10422514" algn="l"/>
                </a:tabLst>
              </a:pPr>
              <a:t>13</a:t>
            </a:fld>
            <a:endParaRPr lang="fr-FR" altLang="fr-FR" sz="900">
              <a:solidFill>
                <a:srgbClr val="000000"/>
              </a:solidFill>
            </a:endParaRPr>
          </a:p>
        </p:txBody>
      </p:sp>
      <p:sp>
        <p:nvSpPr>
          <p:cNvPr id="86022" name="Rectangle 2"/>
          <p:cNvSpPr>
            <a:spLocks noGrp="1" noRot="1" noChangeAspect="1" noChangeArrowheads="1" noTextEdit="1"/>
          </p:cNvSpPr>
          <p:nvPr>
            <p:ph type="sldImg"/>
          </p:nvPr>
        </p:nvSpPr>
        <p:spPr>
          <a:xfrm>
            <a:off x="-74613" y="909638"/>
            <a:ext cx="7974013" cy="4484687"/>
          </a:xfrm>
          <a:ln/>
        </p:spPr>
      </p:sp>
      <p:sp>
        <p:nvSpPr>
          <p:cNvPr id="860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cs typeface="Arial" panose="020B0604020202020204" pitchFamily="34" charset="0"/>
            </a:endParaRPr>
          </a:p>
        </p:txBody>
      </p:sp>
    </p:spTree>
    <p:extLst>
      <p:ext uri="{BB962C8B-B14F-4D97-AF65-F5344CB8AC3E}">
        <p14:creationId xmlns:p14="http://schemas.microsoft.com/office/powerpoint/2010/main" val="1938189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buClr>
                <a:srgbClr val="000000"/>
              </a:buClr>
              <a:buSzPct val="100000"/>
            </a:pPr>
            <a:r>
              <a:rPr lang="fr-FR" altLang="fr-FR" sz="900">
                <a:solidFill>
                  <a:srgbClr val="000000"/>
                </a:solidFill>
              </a:rPr>
              <a:t>CNEH </a:t>
            </a:r>
          </a:p>
        </p:txBody>
      </p:sp>
      <p:sp>
        <p:nvSpPr>
          <p:cNvPr id="9011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fontAlgn="base">
              <a:spcBef>
                <a:spcPct val="0"/>
              </a:spcBef>
              <a:spcAft>
                <a:spcPct val="0"/>
              </a:spcAft>
              <a:buClr>
                <a:srgbClr val="000000"/>
              </a:buClr>
              <a:buSzPct val="100000"/>
            </a:pPr>
            <a:fld id="{06C39E89-237F-4E88-B0F7-23D10D122D3A}" type="datetime1">
              <a:rPr lang="fr-FR" altLang="fr-FR" sz="900">
                <a:solidFill>
                  <a:srgbClr val="000000"/>
                </a:solidFill>
              </a:rPr>
              <a:pPr algn="l" fontAlgn="base">
                <a:spcBef>
                  <a:spcPct val="0"/>
                </a:spcBef>
                <a:spcAft>
                  <a:spcPct val="0"/>
                </a:spcAft>
                <a:buClr>
                  <a:srgbClr val="000000"/>
                </a:buClr>
                <a:buSzPct val="100000"/>
              </a:pPr>
              <a:t>16/11/2024</a:t>
            </a:fld>
            <a:endParaRPr lang="fr-FR" altLang="fr-FR" sz="900">
              <a:solidFill>
                <a:srgbClr val="000000"/>
              </a:solidFill>
            </a:endParaRPr>
          </a:p>
        </p:txBody>
      </p:sp>
      <p:sp>
        <p:nvSpPr>
          <p:cNvPr id="90116"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buClr>
                <a:srgbClr val="000000"/>
              </a:buClr>
              <a:buSzPct val="100000"/>
            </a:pPr>
            <a:r>
              <a:rPr lang="fr-FR" altLang="fr-FR" sz="900">
                <a:solidFill>
                  <a:srgbClr val="000000"/>
                </a:solidFill>
              </a:rPr>
              <a:t>COPYRIGHT «Production et utilisations des informations PMSI SSR» - V002 – 01/03/2009 - Tout Type de reproduction Interdit</a:t>
            </a:r>
          </a:p>
        </p:txBody>
      </p:sp>
      <p:sp>
        <p:nvSpPr>
          <p:cNvPr id="90117"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buSzPct val="100000"/>
              <a:tabLst>
                <a:tab pos="0" algn="l"/>
                <a:tab pos="947501" algn="l"/>
                <a:tab pos="1895003" algn="l"/>
                <a:tab pos="2842504" algn="l"/>
                <a:tab pos="3790005" algn="l"/>
                <a:tab pos="4737506" algn="l"/>
                <a:tab pos="5685008" algn="l"/>
                <a:tab pos="6632509" algn="l"/>
                <a:tab pos="7580010" algn="l"/>
                <a:tab pos="8527512" algn="l"/>
                <a:tab pos="9475013" algn="l"/>
                <a:tab pos="10422514" algn="l"/>
              </a:tabLst>
            </a:pPr>
            <a:fld id="{9594B6E6-0038-480F-960B-1712D05FE85A}" type="slidenum">
              <a:rPr lang="fr-FR" altLang="fr-FR" sz="900">
                <a:solidFill>
                  <a:srgbClr val="000000"/>
                </a:solidFill>
              </a:rPr>
              <a:pPr fontAlgn="base">
                <a:spcBef>
                  <a:spcPct val="0"/>
                </a:spcBef>
                <a:spcAft>
                  <a:spcPct val="0"/>
                </a:spcAft>
                <a:buSzPct val="100000"/>
                <a:tabLst>
                  <a:tab pos="0" algn="l"/>
                  <a:tab pos="947501" algn="l"/>
                  <a:tab pos="1895003" algn="l"/>
                  <a:tab pos="2842504" algn="l"/>
                  <a:tab pos="3790005" algn="l"/>
                  <a:tab pos="4737506" algn="l"/>
                  <a:tab pos="5685008" algn="l"/>
                  <a:tab pos="6632509" algn="l"/>
                  <a:tab pos="7580010" algn="l"/>
                  <a:tab pos="8527512" algn="l"/>
                  <a:tab pos="9475013" algn="l"/>
                  <a:tab pos="10422514" algn="l"/>
                </a:tabLst>
              </a:pPr>
              <a:t>14</a:t>
            </a:fld>
            <a:endParaRPr lang="fr-FR" altLang="fr-FR" sz="900">
              <a:solidFill>
                <a:srgbClr val="000000"/>
              </a:solidFill>
            </a:endParaRPr>
          </a:p>
        </p:txBody>
      </p:sp>
      <p:sp>
        <p:nvSpPr>
          <p:cNvPr id="90118" name="Rectangle 2"/>
          <p:cNvSpPr>
            <a:spLocks noGrp="1" noRot="1" noChangeAspect="1" noChangeArrowheads="1" noTextEdit="1"/>
          </p:cNvSpPr>
          <p:nvPr>
            <p:ph type="sldImg"/>
          </p:nvPr>
        </p:nvSpPr>
        <p:spPr>
          <a:xfrm>
            <a:off x="-74613" y="909638"/>
            <a:ext cx="7974013" cy="4484687"/>
          </a:xfrm>
          <a:ln/>
        </p:spPr>
      </p:sp>
      <p:sp>
        <p:nvSpPr>
          <p:cNvPr id="901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cs typeface="Arial" panose="020B0604020202020204" pitchFamily="34" charset="0"/>
            </a:endParaRPr>
          </a:p>
        </p:txBody>
      </p:sp>
    </p:spTree>
    <p:extLst>
      <p:ext uri="{BB962C8B-B14F-4D97-AF65-F5344CB8AC3E}">
        <p14:creationId xmlns:p14="http://schemas.microsoft.com/office/powerpoint/2010/main" val="2005902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buClr>
                <a:srgbClr val="000000"/>
              </a:buClr>
              <a:buSzPct val="100000"/>
            </a:pPr>
            <a:r>
              <a:rPr lang="fr-FR" altLang="fr-FR" sz="900">
                <a:solidFill>
                  <a:srgbClr val="000000"/>
                </a:solidFill>
              </a:rPr>
              <a:t>CNEH </a:t>
            </a:r>
          </a:p>
        </p:txBody>
      </p:sp>
      <p:sp>
        <p:nvSpPr>
          <p:cNvPr id="983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fontAlgn="base">
              <a:spcBef>
                <a:spcPct val="0"/>
              </a:spcBef>
              <a:spcAft>
                <a:spcPct val="0"/>
              </a:spcAft>
              <a:buClr>
                <a:srgbClr val="000000"/>
              </a:buClr>
              <a:buSzPct val="100000"/>
            </a:pPr>
            <a:fld id="{461C16F7-4765-4CAC-9D38-D1CA645CD8A1}" type="datetime1">
              <a:rPr lang="fr-FR" altLang="fr-FR" sz="900">
                <a:solidFill>
                  <a:srgbClr val="000000"/>
                </a:solidFill>
              </a:rPr>
              <a:pPr algn="l" fontAlgn="base">
                <a:spcBef>
                  <a:spcPct val="0"/>
                </a:spcBef>
                <a:spcAft>
                  <a:spcPct val="0"/>
                </a:spcAft>
                <a:buClr>
                  <a:srgbClr val="000000"/>
                </a:buClr>
                <a:buSzPct val="100000"/>
              </a:pPr>
              <a:t>16/11/2024</a:t>
            </a:fld>
            <a:endParaRPr lang="fr-FR" altLang="fr-FR" sz="900">
              <a:solidFill>
                <a:srgbClr val="000000"/>
              </a:solidFill>
            </a:endParaRPr>
          </a:p>
        </p:txBody>
      </p:sp>
      <p:sp>
        <p:nvSpPr>
          <p:cNvPr id="98308"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buClr>
                <a:srgbClr val="000000"/>
              </a:buClr>
              <a:buSzPct val="100000"/>
            </a:pPr>
            <a:r>
              <a:rPr lang="fr-FR" altLang="fr-FR" sz="900">
                <a:solidFill>
                  <a:srgbClr val="000000"/>
                </a:solidFill>
              </a:rPr>
              <a:t>COPYRIGHT «Production et utilisations des informations PMSI SSR» - V002 – 01/03/2009 - Tout Type de reproduction Interdit</a:t>
            </a:r>
          </a:p>
        </p:txBody>
      </p:sp>
      <p:sp>
        <p:nvSpPr>
          <p:cNvPr id="98309"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buSzPct val="100000"/>
              <a:tabLst>
                <a:tab pos="0" algn="l"/>
                <a:tab pos="947501" algn="l"/>
                <a:tab pos="1895003" algn="l"/>
                <a:tab pos="2842504" algn="l"/>
                <a:tab pos="3790005" algn="l"/>
                <a:tab pos="4737506" algn="l"/>
                <a:tab pos="5685008" algn="l"/>
                <a:tab pos="6632509" algn="l"/>
                <a:tab pos="7580010" algn="l"/>
                <a:tab pos="8527512" algn="l"/>
                <a:tab pos="9475013" algn="l"/>
                <a:tab pos="10422514" algn="l"/>
              </a:tabLst>
            </a:pPr>
            <a:fld id="{ABB33B88-4A70-4932-AB42-69EA60B4E896}" type="slidenum">
              <a:rPr lang="fr-FR" altLang="fr-FR" sz="900">
                <a:solidFill>
                  <a:srgbClr val="000000"/>
                </a:solidFill>
              </a:rPr>
              <a:pPr fontAlgn="base">
                <a:spcBef>
                  <a:spcPct val="0"/>
                </a:spcBef>
                <a:spcAft>
                  <a:spcPct val="0"/>
                </a:spcAft>
                <a:buSzPct val="100000"/>
                <a:tabLst>
                  <a:tab pos="0" algn="l"/>
                  <a:tab pos="947501" algn="l"/>
                  <a:tab pos="1895003" algn="l"/>
                  <a:tab pos="2842504" algn="l"/>
                  <a:tab pos="3790005" algn="l"/>
                  <a:tab pos="4737506" algn="l"/>
                  <a:tab pos="5685008" algn="l"/>
                  <a:tab pos="6632509" algn="l"/>
                  <a:tab pos="7580010" algn="l"/>
                  <a:tab pos="8527512" algn="l"/>
                  <a:tab pos="9475013" algn="l"/>
                  <a:tab pos="10422514" algn="l"/>
                </a:tabLst>
              </a:pPr>
              <a:t>15</a:t>
            </a:fld>
            <a:endParaRPr lang="fr-FR" altLang="fr-FR" sz="900">
              <a:solidFill>
                <a:srgbClr val="000000"/>
              </a:solidFill>
            </a:endParaRPr>
          </a:p>
        </p:txBody>
      </p:sp>
      <p:sp>
        <p:nvSpPr>
          <p:cNvPr id="98310" name="Rectangle 2"/>
          <p:cNvSpPr>
            <a:spLocks noGrp="1" noRot="1" noChangeAspect="1" noChangeArrowheads="1" noTextEdit="1"/>
          </p:cNvSpPr>
          <p:nvPr>
            <p:ph type="sldImg"/>
          </p:nvPr>
        </p:nvSpPr>
        <p:spPr>
          <a:xfrm>
            <a:off x="-74613" y="909638"/>
            <a:ext cx="7974013" cy="4484687"/>
          </a:xfrm>
          <a:ln/>
        </p:spPr>
      </p:sp>
      <p:sp>
        <p:nvSpPr>
          <p:cNvPr id="983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cs typeface="Arial" panose="020B0604020202020204" pitchFamily="34" charset="0"/>
            </a:endParaRPr>
          </a:p>
        </p:txBody>
      </p:sp>
    </p:spTree>
    <p:extLst>
      <p:ext uri="{BB962C8B-B14F-4D97-AF65-F5344CB8AC3E}">
        <p14:creationId xmlns:p14="http://schemas.microsoft.com/office/powerpoint/2010/main" val="2819420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buClr>
                <a:srgbClr val="000000"/>
              </a:buClr>
              <a:buSzPct val="100000"/>
            </a:pPr>
            <a:r>
              <a:rPr lang="fr-FR" altLang="fr-FR" sz="900">
                <a:solidFill>
                  <a:srgbClr val="000000"/>
                </a:solidFill>
              </a:rPr>
              <a:t>CNEH </a:t>
            </a:r>
          </a:p>
        </p:txBody>
      </p:sp>
      <p:sp>
        <p:nvSpPr>
          <p:cNvPr id="1024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fontAlgn="base">
              <a:spcBef>
                <a:spcPct val="0"/>
              </a:spcBef>
              <a:spcAft>
                <a:spcPct val="0"/>
              </a:spcAft>
              <a:buClr>
                <a:srgbClr val="000000"/>
              </a:buClr>
              <a:buSzPct val="100000"/>
            </a:pPr>
            <a:fld id="{3114BB41-5D53-43E0-A41F-E88100394249}" type="datetime1">
              <a:rPr lang="fr-FR" altLang="fr-FR" sz="900">
                <a:solidFill>
                  <a:srgbClr val="000000"/>
                </a:solidFill>
              </a:rPr>
              <a:pPr algn="l" fontAlgn="base">
                <a:spcBef>
                  <a:spcPct val="0"/>
                </a:spcBef>
                <a:spcAft>
                  <a:spcPct val="0"/>
                </a:spcAft>
                <a:buClr>
                  <a:srgbClr val="000000"/>
                </a:buClr>
                <a:buSzPct val="100000"/>
              </a:pPr>
              <a:t>16/11/2024</a:t>
            </a:fld>
            <a:endParaRPr lang="fr-FR" altLang="fr-FR" sz="900">
              <a:solidFill>
                <a:srgbClr val="000000"/>
              </a:solidFill>
            </a:endParaRPr>
          </a:p>
        </p:txBody>
      </p:sp>
      <p:sp>
        <p:nvSpPr>
          <p:cNvPr id="102404"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buClr>
                <a:srgbClr val="000000"/>
              </a:buClr>
              <a:buSzPct val="100000"/>
            </a:pPr>
            <a:r>
              <a:rPr lang="fr-FR" altLang="fr-FR" sz="900">
                <a:solidFill>
                  <a:srgbClr val="000000"/>
                </a:solidFill>
              </a:rPr>
              <a:t>COPYRIGHT «Production et utilisations des informations PMSI SSR» - V002 – 01/03/2009 - Tout Type de reproduction Interdit</a:t>
            </a:r>
          </a:p>
        </p:txBody>
      </p:sp>
      <p:sp>
        <p:nvSpPr>
          <p:cNvPr id="102405"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buSzPct val="100000"/>
              <a:tabLst>
                <a:tab pos="0" algn="l"/>
                <a:tab pos="947501" algn="l"/>
                <a:tab pos="1895003" algn="l"/>
                <a:tab pos="2842504" algn="l"/>
                <a:tab pos="3790005" algn="l"/>
                <a:tab pos="4737506" algn="l"/>
                <a:tab pos="5685008" algn="l"/>
                <a:tab pos="6632509" algn="l"/>
                <a:tab pos="7580010" algn="l"/>
                <a:tab pos="8527512" algn="l"/>
                <a:tab pos="9475013" algn="l"/>
                <a:tab pos="10422514" algn="l"/>
              </a:tabLst>
            </a:pPr>
            <a:fld id="{4C4A98AD-B89F-4394-8F49-FEE3F1BEF364}" type="slidenum">
              <a:rPr lang="fr-FR" altLang="fr-FR" sz="900">
                <a:solidFill>
                  <a:srgbClr val="000000"/>
                </a:solidFill>
              </a:rPr>
              <a:pPr fontAlgn="base">
                <a:spcBef>
                  <a:spcPct val="0"/>
                </a:spcBef>
                <a:spcAft>
                  <a:spcPct val="0"/>
                </a:spcAft>
                <a:buSzPct val="100000"/>
                <a:tabLst>
                  <a:tab pos="0" algn="l"/>
                  <a:tab pos="947501" algn="l"/>
                  <a:tab pos="1895003" algn="l"/>
                  <a:tab pos="2842504" algn="l"/>
                  <a:tab pos="3790005" algn="l"/>
                  <a:tab pos="4737506" algn="l"/>
                  <a:tab pos="5685008" algn="l"/>
                  <a:tab pos="6632509" algn="l"/>
                  <a:tab pos="7580010" algn="l"/>
                  <a:tab pos="8527512" algn="l"/>
                  <a:tab pos="9475013" algn="l"/>
                  <a:tab pos="10422514" algn="l"/>
                </a:tabLst>
              </a:pPr>
              <a:t>16</a:t>
            </a:fld>
            <a:endParaRPr lang="fr-FR" altLang="fr-FR" sz="900">
              <a:solidFill>
                <a:srgbClr val="000000"/>
              </a:solidFill>
            </a:endParaRPr>
          </a:p>
        </p:txBody>
      </p:sp>
      <p:sp>
        <p:nvSpPr>
          <p:cNvPr id="102406" name="Rectangle 2"/>
          <p:cNvSpPr>
            <a:spLocks noGrp="1" noRot="1" noChangeAspect="1" noChangeArrowheads="1" noTextEdit="1"/>
          </p:cNvSpPr>
          <p:nvPr>
            <p:ph type="sldImg"/>
          </p:nvPr>
        </p:nvSpPr>
        <p:spPr>
          <a:xfrm>
            <a:off x="-74613" y="909638"/>
            <a:ext cx="7974013" cy="4484687"/>
          </a:xfrm>
          <a:ln/>
        </p:spPr>
      </p:sp>
      <p:sp>
        <p:nvSpPr>
          <p:cNvPr id="1024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cs typeface="Arial" panose="020B0604020202020204" pitchFamily="34" charset="0"/>
            </a:endParaRPr>
          </a:p>
        </p:txBody>
      </p:sp>
    </p:spTree>
    <p:extLst>
      <p:ext uri="{BB962C8B-B14F-4D97-AF65-F5344CB8AC3E}">
        <p14:creationId xmlns:p14="http://schemas.microsoft.com/office/powerpoint/2010/main" val="3599153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buClr>
                <a:srgbClr val="000000"/>
              </a:buClr>
              <a:buSzPct val="100000"/>
            </a:pPr>
            <a:r>
              <a:rPr lang="fr-FR" altLang="fr-FR" sz="900">
                <a:solidFill>
                  <a:srgbClr val="000000"/>
                </a:solidFill>
              </a:rPr>
              <a:t>CNEH </a:t>
            </a:r>
          </a:p>
        </p:txBody>
      </p:sp>
      <p:sp>
        <p:nvSpPr>
          <p:cNvPr id="11469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fontAlgn="base">
              <a:spcBef>
                <a:spcPct val="0"/>
              </a:spcBef>
              <a:spcAft>
                <a:spcPct val="0"/>
              </a:spcAft>
              <a:buClr>
                <a:srgbClr val="000000"/>
              </a:buClr>
              <a:buSzPct val="100000"/>
            </a:pPr>
            <a:fld id="{F57B877B-8A97-4A4E-9A01-A95C244A0F0C}" type="datetime1">
              <a:rPr lang="fr-FR" altLang="fr-FR" sz="900">
                <a:solidFill>
                  <a:srgbClr val="000000"/>
                </a:solidFill>
              </a:rPr>
              <a:pPr algn="l" fontAlgn="base">
                <a:spcBef>
                  <a:spcPct val="0"/>
                </a:spcBef>
                <a:spcAft>
                  <a:spcPct val="0"/>
                </a:spcAft>
                <a:buClr>
                  <a:srgbClr val="000000"/>
                </a:buClr>
                <a:buSzPct val="100000"/>
              </a:pPr>
              <a:t>16/11/2024</a:t>
            </a:fld>
            <a:endParaRPr lang="fr-FR" altLang="fr-FR" sz="900">
              <a:solidFill>
                <a:srgbClr val="000000"/>
              </a:solidFill>
            </a:endParaRPr>
          </a:p>
        </p:txBody>
      </p:sp>
      <p:sp>
        <p:nvSpPr>
          <p:cNvPr id="114692"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buClr>
                <a:srgbClr val="000000"/>
              </a:buClr>
              <a:buSzPct val="100000"/>
            </a:pPr>
            <a:r>
              <a:rPr lang="fr-FR" altLang="fr-FR" sz="900">
                <a:solidFill>
                  <a:srgbClr val="000000"/>
                </a:solidFill>
              </a:rPr>
              <a:t>COPYRIGHT «Production et utilisations des informations PMSI SSR» - V002 – 01/03/2009 - Tout Type de reproduction Interdit</a:t>
            </a:r>
          </a:p>
        </p:txBody>
      </p:sp>
      <p:sp>
        <p:nvSpPr>
          <p:cNvPr id="114693"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buSzPct val="100000"/>
              <a:tabLst>
                <a:tab pos="0" algn="l"/>
                <a:tab pos="947501" algn="l"/>
                <a:tab pos="1895003" algn="l"/>
                <a:tab pos="2842504" algn="l"/>
                <a:tab pos="3790005" algn="l"/>
                <a:tab pos="4737506" algn="l"/>
                <a:tab pos="5685008" algn="l"/>
                <a:tab pos="6632509" algn="l"/>
                <a:tab pos="7580010" algn="l"/>
                <a:tab pos="8527512" algn="l"/>
                <a:tab pos="9475013" algn="l"/>
                <a:tab pos="10422514" algn="l"/>
              </a:tabLst>
            </a:pPr>
            <a:fld id="{F18D0D7F-392B-45EB-B407-4AE70D7CAD80}" type="slidenum">
              <a:rPr lang="fr-FR" altLang="fr-FR" sz="900">
                <a:solidFill>
                  <a:srgbClr val="000000"/>
                </a:solidFill>
              </a:rPr>
              <a:pPr fontAlgn="base">
                <a:spcBef>
                  <a:spcPct val="0"/>
                </a:spcBef>
                <a:spcAft>
                  <a:spcPct val="0"/>
                </a:spcAft>
                <a:buSzPct val="100000"/>
                <a:tabLst>
                  <a:tab pos="0" algn="l"/>
                  <a:tab pos="947501" algn="l"/>
                  <a:tab pos="1895003" algn="l"/>
                  <a:tab pos="2842504" algn="l"/>
                  <a:tab pos="3790005" algn="l"/>
                  <a:tab pos="4737506" algn="l"/>
                  <a:tab pos="5685008" algn="l"/>
                  <a:tab pos="6632509" algn="l"/>
                  <a:tab pos="7580010" algn="l"/>
                  <a:tab pos="8527512" algn="l"/>
                  <a:tab pos="9475013" algn="l"/>
                  <a:tab pos="10422514" algn="l"/>
                </a:tabLst>
              </a:pPr>
              <a:t>17</a:t>
            </a:fld>
            <a:endParaRPr lang="fr-FR" altLang="fr-FR" sz="900">
              <a:solidFill>
                <a:srgbClr val="000000"/>
              </a:solidFill>
            </a:endParaRPr>
          </a:p>
        </p:txBody>
      </p:sp>
      <p:sp>
        <p:nvSpPr>
          <p:cNvPr id="114694" name="Rectangle 2"/>
          <p:cNvSpPr>
            <a:spLocks noGrp="1" noRot="1" noChangeAspect="1" noChangeArrowheads="1" noTextEdit="1"/>
          </p:cNvSpPr>
          <p:nvPr>
            <p:ph type="sldImg"/>
          </p:nvPr>
        </p:nvSpPr>
        <p:spPr>
          <a:xfrm>
            <a:off x="-74613" y="909638"/>
            <a:ext cx="7974013" cy="4484687"/>
          </a:xfrm>
          <a:ln/>
        </p:spPr>
      </p:sp>
      <p:sp>
        <p:nvSpPr>
          <p:cNvPr id="1146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cs typeface="Arial" panose="020B0604020202020204" pitchFamily="34" charset="0"/>
            </a:endParaRPr>
          </a:p>
        </p:txBody>
      </p:sp>
    </p:spTree>
    <p:extLst>
      <p:ext uri="{BB962C8B-B14F-4D97-AF65-F5344CB8AC3E}">
        <p14:creationId xmlns:p14="http://schemas.microsoft.com/office/powerpoint/2010/main" val="934541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buClr>
                <a:srgbClr val="000000"/>
              </a:buClr>
              <a:buSzPct val="100000"/>
            </a:pPr>
            <a:r>
              <a:rPr lang="fr-FR" altLang="fr-FR" sz="900">
                <a:solidFill>
                  <a:srgbClr val="000000"/>
                </a:solidFill>
              </a:rPr>
              <a:t>CNEH </a:t>
            </a:r>
          </a:p>
        </p:txBody>
      </p:sp>
      <p:sp>
        <p:nvSpPr>
          <p:cNvPr id="1228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fontAlgn="base">
              <a:spcBef>
                <a:spcPct val="0"/>
              </a:spcBef>
              <a:spcAft>
                <a:spcPct val="0"/>
              </a:spcAft>
              <a:buClr>
                <a:srgbClr val="000000"/>
              </a:buClr>
              <a:buSzPct val="100000"/>
            </a:pPr>
            <a:fld id="{E306671E-924E-42A0-B0A6-C1AC61E6B48A}" type="datetime1">
              <a:rPr lang="fr-FR" altLang="fr-FR" sz="900">
                <a:solidFill>
                  <a:srgbClr val="000000"/>
                </a:solidFill>
              </a:rPr>
              <a:pPr algn="l" fontAlgn="base">
                <a:spcBef>
                  <a:spcPct val="0"/>
                </a:spcBef>
                <a:spcAft>
                  <a:spcPct val="0"/>
                </a:spcAft>
                <a:buClr>
                  <a:srgbClr val="000000"/>
                </a:buClr>
                <a:buSzPct val="100000"/>
              </a:pPr>
              <a:t>16/11/2024</a:t>
            </a:fld>
            <a:endParaRPr lang="fr-FR" altLang="fr-FR" sz="900">
              <a:solidFill>
                <a:srgbClr val="000000"/>
              </a:solidFill>
            </a:endParaRPr>
          </a:p>
        </p:txBody>
      </p:sp>
      <p:sp>
        <p:nvSpPr>
          <p:cNvPr id="122884"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buClr>
                <a:srgbClr val="000000"/>
              </a:buClr>
              <a:buSzPct val="100000"/>
            </a:pPr>
            <a:r>
              <a:rPr lang="fr-FR" altLang="fr-FR" sz="900">
                <a:solidFill>
                  <a:srgbClr val="000000"/>
                </a:solidFill>
              </a:rPr>
              <a:t>COPYRIGHT «Production et utilisations des informations PMSI SSR» - V002 – 01/03/2009 - Tout Type de reproduction Interdit</a:t>
            </a:r>
          </a:p>
        </p:txBody>
      </p:sp>
      <p:sp>
        <p:nvSpPr>
          <p:cNvPr id="122885"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buSzPct val="100000"/>
              <a:tabLst>
                <a:tab pos="0" algn="l"/>
                <a:tab pos="947501" algn="l"/>
                <a:tab pos="1895003" algn="l"/>
                <a:tab pos="2842504" algn="l"/>
                <a:tab pos="3790005" algn="l"/>
                <a:tab pos="4737506" algn="l"/>
                <a:tab pos="5685008" algn="l"/>
                <a:tab pos="6632509" algn="l"/>
                <a:tab pos="7580010" algn="l"/>
                <a:tab pos="8527512" algn="l"/>
                <a:tab pos="9475013" algn="l"/>
                <a:tab pos="10422514" algn="l"/>
              </a:tabLst>
            </a:pPr>
            <a:fld id="{4251035D-6CBB-472E-B63A-5CD089F079A0}" type="slidenum">
              <a:rPr lang="fr-FR" altLang="fr-FR" sz="900">
                <a:solidFill>
                  <a:srgbClr val="000000"/>
                </a:solidFill>
              </a:rPr>
              <a:pPr fontAlgn="base">
                <a:spcBef>
                  <a:spcPct val="0"/>
                </a:spcBef>
                <a:spcAft>
                  <a:spcPct val="0"/>
                </a:spcAft>
                <a:buSzPct val="100000"/>
                <a:tabLst>
                  <a:tab pos="0" algn="l"/>
                  <a:tab pos="947501" algn="l"/>
                  <a:tab pos="1895003" algn="l"/>
                  <a:tab pos="2842504" algn="l"/>
                  <a:tab pos="3790005" algn="l"/>
                  <a:tab pos="4737506" algn="l"/>
                  <a:tab pos="5685008" algn="l"/>
                  <a:tab pos="6632509" algn="l"/>
                  <a:tab pos="7580010" algn="l"/>
                  <a:tab pos="8527512" algn="l"/>
                  <a:tab pos="9475013" algn="l"/>
                  <a:tab pos="10422514" algn="l"/>
                </a:tabLst>
              </a:pPr>
              <a:t>18</a:t>
            </a:fld>
            <a:endParaRPr lang="fr-FR" altLang="fr-FR" sz="900">
              <a:solidFill>
                <a:srgbClr val="000000"/>
              </a:solidFill>
            </a:endParaRPr>
          </a:p>
        </p:txBody>
      </p:sp>
      <p:sp>
        <p:nvSpPr>
          <p:cNvPr id="122886" name="Rectangle 2"/>
          <p:cNvSpPr>
            <a:spLocks noGrp="1" noRot="1" noChangeAspect="1" noChangeArrowheads="1" noTextEdit="1"/>
          </p:cNvSpPr>
          <p:nvPr>
            <p:ph type="sldImg"/>
          </p:nvPr>
        </p:nvSpPr>
        <p:spPr>
          <a:xfrm>
            <a:off x="-74613" y="909638"/>
            <a:ext cx="7974013" cy="4484687"/>
          </a:xfrm>
          <a:ln/>
        </p:spPr>
      </p:sp>
      <p:sp>
        <p:nvSpPr>
          <p:cNvPr id="1228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cs typeface="Arial" panose="020B0604020202020204" pitchFamily="34" charset="0"/>
            </a:endParaRPr>
          </a:p>
        </p:txBody>
      </p:sp>
    </p:spTree>
    <p:extLst>
      <p:ext uri="{BB962C8B-B14F-4D97-AF65-F5344CB8AC3E}">
        <p14:creationId xmlns:p14="http://schemas.microsoft.com/office/powerpoint/2010/main" val="2222098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buClr>
                <a:srgbClr val="000000"/>
              </a:buClr>
              <a:buSzPct val="100000"/>
            </a:pPr>
            <a:r>
              <a:rPr lang="fr-FR" altLang="fr-FR" sz="900">
                <a:solidFill>
                  <a:srgbClr val="000000"/>
                </a:solidFill>
              </a:rPr>
              <a:t>CNEH </a:t>
            </a:r>
          </a:p>
        </p:txBody>
      </p:sp>
      <p:sp>
        <p:nvSpPr>
          <p:cNvPr id="13107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fontAlgn="base">
              <a:spcBef>
                <a:spcPct val="0"/>
              </a:spcBef>
              <a:spcAft>
                <a:spcPct val="0"/>
              </a:spcAft>
              <a:buClr>
                <a:srgbClr val="000000"/>
              </a:buClr>
              <a:buSzPct val="100000"/>
            </a:pPr>
            <a:fld id="{4DF4A30F-3343-4BA9-8493-1CA2EACDFAE7}" type="datetime1">
              <a:rPr lang="fr-FR" altLang="fr-FR" sz="900">
                <a:solidFill>
                  <a:srgbClr val="000000"/>
                </a:solidFill>
              </a:rPr>
              <a:pPr algn="l" fontAlgn="base">
                <a:spcBef>
                  <a:spcPct val="0"/>
                </a:spcBef>
                <a:spcAft>
                  <a:spcPct val="0"/>
                </a:spcAft>
                <a:buClr>
                  <a:srgbClr val="000000"/>
                </a:buClr>
                <a:buSzPct val="100000"/>
              </a:pPr>
              <a:t>16/11/2024</a:t>
            </a:fld>
            <a:endParaRPr lang="fr-FR" altLang="fr-FR" sz="900">
              <a:solidFill>
                <a:srgbClr val="000000"/>
              </a:solidFill>
            </a:endParaRPr>
          </a:p>
        </p:txBody>
      </p:sp>
      <p:sp>
        <p:nvSpPr>
          <p:cNvPr id="131076"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buClr>
                <a:srgbClr val="000000"/>
              </a:buClr>
              <a:buSzPct val="100000"/>
            </a:pPr>
            <a:r>
              <a:rPr lang="fr-FR" altLang="fr-FR" sz="900">
                <a:solidFill>
                  <a:srgbClr val="000000"/>
                </a:solidFill>
              </a:rPr>
              <a:t>COPYRIGHT «Production et utilisations des informations PMSI SSR» - V002 – 01/03/2009 - Tout Type de reproduction Interdit</a:t>
            </a:r>
          </a:p>
        </p:txBody>
      </p:sp>
      <p:sp>
        <p:nvSpPr>
          <p:cNvPr id="131077"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buSzPct val="100000"/>
              <a:tabLst>
                <a:tab pos="0" algn="l"/>
                <a:tab pos="947501" algn="l"/>
                <a:tab pos="1895003" algn="l"/>
                <a:tab pos="2842504" algn="l"/>
                <a:tab pos="3790005" algn="l"/>
                <a:tab pos="4737506" algn="l"/>
                <a:tab pos="5685008" algn="l"/>
                <a:tab pos="6632509" algn="l"/>
                <a:tab pos="7580010" algn="l"/>
                <a:tab pos="8527512" algn="l"/>
                <a:tab pos="9475013" algn="l"/>
                <a:tab pos="10422514" algn="l"/>
              </a:tabLst>
            </a:pPr>
            <a:fld id="{2EEA4310-F7AC-410E-B54C-7EC921A71820}" type="slidenum">
              <a:rPr lang="fr-FR" altLang="fr-FR" sz="900">
                <a:solidFill>
                  <a:srgbClr val="000000"/>
                </a:solidFill>
              </a:rPr>
              <a:pPr fontAlgn="base">
                <a:spcBef>
                  <a:spcPct val="0"/>
                </a:spcBef>
                <a:spcAft>
                  <a:spcPct val="0"/>
                </a:spcAft>
                <a:buSzPct val="100000"/>
                <a:tabLst>
                  <a:tab pos="0" algn="l"/>
                  <a:tab pos="947501" algn="l"/>
                  <a:tab pos="1895003" algn="l"/>
                  <a:tab pos="2842504" algn="l"/>
                  <a:tab pos="3790005" algn="l"/>
                  <a:tab pos="4737506" algn="l"/>
                  <a:tab pos="5685008" algn="l"/>
                  <a:tab pos="6632509" algn="l"/>
                  <a:tab pos="7580010" algn="l"/>
                  <a:tab pos="8527512" algn="l"/>
                  <a:tab pos="9475013" algn="l"/>
                  <a:tab pos="10422514" algn="l"/>
                </a:tabLst>
              </a:pPr>
              <a:t>19</a:t>
            </a:fld>
            <a:endParaRPr lang="fr-FR" altLang="fr-FR" sz="900">
              <a:solidFill>
                <a:srgbClr val="000000"/>
              </a:solidFill>
            </a:endParaRPr>
          </a:p>
        </p:txBody>
      </p:sp>
      <p:sp>
        <p:nvSpPr>
          <p:cNvPr id="131078" name="Rectangle 2"/>
          <p:cNvSpPr>
            <a:spLocks noGrp="1" noRot="1" noChangeAspect="1" noChangeArrowheads="1" noTextEdit="1"/>
          </p:cNvSpPr>
          <p:nvPr>
            <p:ph type="sldImg"/>
          </p:nvPr>
        </p:nvSpPr>
        <p:spPr>
          <a:xfrm>
            <a:off x="-74613" y="909638"/>
            <a:ext cx="7974013" cy="4484687"/>
          </a:xfrm>
          <a:ln/>
        </p:spPr>
      </p:sp>
      <p:sp>
        <p:nvSpPr>
          <p:cNvPr id="1310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cs typeface="Arial" panose="020B0604020202020204" pitchFamily="34" charset="0"/>
            </a:endParaRPr>
          </a:p>
        </p:txBody>
      </p:sp>
    </p:spTree>
    <p:extLst>
      <p:ext uri="{BB962C8B-B14F-4D97-AF65-F5344CB8AC3E}">
        <p14:creationId xmlns:p14="http://schemas.microsoft.com/office/powerpoint/2010/main" val="1498672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buClr>
                <a:srgbClr val="000000"/>
              </a:buClr>
              <a:buSzPct val="100000"/>
            </a:pPr>
            <a:r>
              <a:rPr lang="fr-FR" altLang="fr-FR" sz="900">
                <a:solidFill>
                  <a:srgbClr val="000000"/>
                </a:solidFill>
              </a:rPr>
              <a:t>CNEH </a:t>
            </a:r>
          </a:p>
        </p:txBody>
      </p:sp>
      <p:sp>
        <p:nvSpPr>
          <p:cNvPr id="11469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fontAlgn="base">
              <a:spcBef>
                <a:spcPct val="0"/>
              </a:spcBef>
              <a:spcAft>
                <a:spcPct val="0"/>
              </a:spcAft>
              <a:buClr>
                <a:srgbClr val="000000"/>
              </a:buClr>
              <a:buSzPct val="100000"/>
            </a:pPr>
            <a:fld id="{F57B877B-8A97-4A4E-9A01-A95C244A0F0C}" type="datetime1">
              <a:rPr lang="fr-FR" altLang="fr-FR" sz="900">
                <a:solidFill>
                  <a:srgbClr val="000000"/>
                </a:solidFill>
              </a:rPr>
              <a:pPr algn="l" fontAlgn="base">
                <a:spcBef>
                  <a:spcPct val="0"/>
                </a:spcBef>
                <a:spcAft>
                  <a:spcPct val="0"/>
                </a:spcAft>
                <a:buClr>
                  <a:srgbClr val="000000"/>
                </a:buClr>
                <a:buSzPct val="100000"/>
              </a:pPr>
              <a:t>16/11/2024</a:t>
            </a:fld>
            <a:endParaRPr lang="fr-FR" altLang="fr-FR" sz="900">
              <a:solidFill>
                <a:srgbClr val="000000"/>
              </a:solidFill>
            </a:endParaRPr>
          </a:p>
        </p:txBody>
      </p:sp>
      <p:sp>
        <p:nvSpPr>
          <p:cNvPr id="114692"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buClr>
                <a:srgbClr val="000000"/>
              </a:buClr>
              <a:buSzPct val="100000"/>
            </a:pPr>
            <a:r>
              <a:rPr lang="fr-FR" altLang="fr-FR" sz="900">
                <a:solidFill>
                  <a:srgbClr val="000000"/>
                </a:solidFill>
              </a:rPr>
              <a:t>COPYRIGHT «Production et utilisations des informations PMSI SSR» - V002 – 01/03/2009 - Tout Type de reproduction Interdit</a:t>
            </a:r>
          </a:p>
        </p:txBody>
      </p:sp>
      <p:sp>
        <p:nvSpPr>
          <p:cNvPr id="114693"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buSzPct val="100000"/>
              <a:tabLst>
                <a:tab pos="0" algn="l"/>
                <a:tab pos="947501" algn="l"/>
                <a:tab pos="1895003" algn="l"/>
                <a:tab pos="2842504" algn="l"/>
                <a:tab pos="3790005" algn="l"/>
                <a:tab pos="4737506" algn="l"/>
                <a:tab pos="5685008" algn="l"/>
                <a:tab pos="6632509" algn="l"/>
                <a:tab pos="7580010" algn="l"/>
                <a:tab pos="8527512" algn="l"/>
                <a:tab pos="9475013" algn="l"/>
                <a:tab pos="10422514" algn="l"/>
              </a:tabLst>
            </a:pPr>
            <a:fld id="{F18D0D7F-392B-45EB-B407-4AE70D7CAD80}" type="slidenum">
              <a:rPr lang="fr-FR" altLang="fr-FR" sz="900">
                <a:solidFill>
                  <a:srgbClr val="000000"/>
                </a:solidFill>
              </a:rPr>
              <a:pPr fontAlgn="base">
                <a:spcBef>
                  <a:spcPct val="0"/>
                </a:spcBef>
                <a:spcAft>
                  <a:spcPct val="0"/>
                </a:spcAft>
                <a:buSzPct val="100000"/>
                <a:tabLst>
                  <a:tab pos="0" algn="l"/>
                  <a:tab pos="947501" algn="l"/>
                  <a:tab pos="1895003" algn="l"/>
                  <a:tab pos="2842504" algn="l"/>
                  <a:tab pos="3790005" algn="l"/>
                  <a:tab pos="4737506" algn="l"/>
                  <a:tab pos="5685008" algn="l"/>
                  <a:tab pos="6632509" algn="l"/>
                  <a:tab pos="7580010" algn="l"/>
                  <a:tab pos="8527512" algn="l"/>
                  <a:tab pos="9475013" algn="l"/>
                  <a:tab pos="10422514" algn="l"/>
                </a:tabLst>
              </a:pPr>
              <a:t>20</a:t>
            </a:fld>
            <a:endParaRPr lang="fr-FR" altLang="fr-FR" sz="900">
              <a:solidFill>
                <a:srgbClr val="000000"/>
              </a:solidFill>
            </a:endParaRPr>
          </a:p>
        </p:txBody>
      </p:sp>
      <p:sp>
        <p:nvSpPr>
          <p:cNvPr id="114694" name="Rectangle 2"/>
          <p:cNvSpPr>
            <a:spLocks noGrp="1" noRot="1" noChangeAspect="1" noChangeArrowheads="1" noTextEdit="1"/>
          </p:cNvSpPr>
          <p:nvPr>
            <p:ph type="sldImg"/>
          </p:nvPr>
        </p:nvSpPr>
        <p:spPr>
          <a:xfrm>
            <a:off x="-74613" y="909638"/>
            <a:ext cx="7974013" cy="4484687"/>
          </a:xfrm>
          <a:ln/>
        </p:spPr>
      </p:sp>
      <p:sp>
        <p:nvSpPr>
          <p:cNvPr id="1146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cs typeface="Arial" panose="020B0604020202020204" pitchFamily="34" charset="0"/>
            </a:endParaRPr>
          </a:p>
        </p:txBody>
      </p:sp>
    </p:spTree>
    <p:extLst>
      <p:ext uri="{BB962C8B-B14F-4D97-AF65-F5344CB8AC3E}">
        <p14:creationId xmlns:p14="http://schemas.microsoft.com/office/powerpoint/2010/main" val="7928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buClr>
                <a:srgbClr val="000000"/>
              </a:buClr>
              <a:buSzPct val="100000"/>
            </a:pPr>
            <a:r>
              <a:rPr lang="fr-FR" altLang="fr-FR" sz="900">
                <a:solidFill>
                  <a:srgbClr val="000000"/>
                </a:solidFill>
              </a:rPr>
              <a:t>CNEH </a:t>
            </a:r>
          </a:p>
        </p:txBody>
      </p:sp>
      <p:sp>
        <p:nvSpPr>
          <p:cNvPr id="3686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fontAlgn="base">
              <a:spcBef>
                <a:spcPct val="0"/>
              </a:spcBef>
              <a:spcAft>
                <a:spcPct val="0"/>
              </a:spcAft>
              <a:buClr>
                <a:srgbClr val="000000"/>
              </a:buClr>
              <a:buSzPct val="100000"/>
            </a:pPr>
            <a:fld id="{AAD7E38B-B8BC-49FD-830F-DE2B16E37732}" type="datetime1">
              <a:rPr lang="fr-FR" altLang="fr-FR" sz="900">
                <a:solidFill>
                  <a:srgbClr val="000000"/>
                </a:solidFill>
              </a:rPr>
              <a:pPr algn="l" fontAlgn="base">
                <a:spcBef>
                  <a:spcPct val="0"/>
                </a:spcBef>
                <a:spcAft>
                  <a:spcPct val="0"/>
                </a:spcAft>
                <a:buClr>
                  <a:srgbClr val="000000"/>
                </a:buClr>
                <a:buSzPct val="100000"/>
              </a:pPr>
              <a:t>16/11/2024</a:t>
            </a:fld>
            <a:endParaRPr lang="fr-FR" altLang="fr-FR" sz="900">
              <a:solidFill>
                <a:srgbClr val="000000"/>
              </a:solidFill>
            </a:endParaRPr>
          </a:p>
        </p:txBody>
      </p:sp>
      <p:sp>
        <p:nvSpPr>
          <p:cNvPr id="36868"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buClr>
                <a:srgbClr val="000000"/>
              </a:buClr>
              <a:buSzPct val="100000"/>
            </a:pPr>
            <a:r>
              <a:rPr lang="fr-FR" altLang="fr-FR" sz="900">
                <a:solidFill>
                  <a:srgbClr val="000000"/>
                </a:solidFill>
              </a:rPr>
              <a:t>COPYRIGHT «Production et utilisations des informations PMSI SSR» - V002 – 01/03/2009 - Tout Type de reproduction Interdit</a:t>
            </a:r>
          </a:p>
        </p:txBody>
      </p:sp>
      <p:sp>
        <p:nvSpPr>
          <p:cNvPr id="36869"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buSzPct val="100000"/>
              <a:tabLst>
                <a:tab pos="0" algn="l"/>
                <a:tab pos="947501" algn="l"/>
                <a:tab pos="1895003" algn="l"/>
                <a:tab pos="2842504" algn="l"/>
                <a:tab pos="3790005" algn="l"/>
                <a:tab pos="4737506" algn="l"/>
                <a:tab pos="5685008" algn="l"/>
                <a:tab pos="6632509" algn="l"/>
                <a:tab pos="7580010" algn="l"/>
                <a:tab pos="8527512" algn="l"/>
                <a:tab pos="9475013" algn="l"/>
                <a:tab pos="10422514" algn="l"/>
              </a:tabLst>
            </a:pPr>
            <a:fld id="{10584EBB-C44B-43F8-8801-5A32F0143D2C}" type="slidenum">
              <a:rPr lang="fr-FR" altLang="fr-FR" sz="900">
                <a:solidFill>
                  <a:srgbClr val="000000"/>
                </a:solidFill>
              </a:rPr>
              <a:pPr fontAlgn="base">
                <a:spcBef>
                  <a:spcPct val="0"/>
                </a:spcBef>
                <a:spcAft>
                  <a:spcPct val="0"/>
                </a:spcAft>
                <a:buSzPct val="100000"/>
                <a:tabLst>
                  <a:tab pos="0" algn="l"/>
                  <a:tab pos="947501" algn="l"/>
                  <a:tab pos="1895003" algn="l"/>
                  <a:tab pos="2842504" algn="l"/>
                  <a:tab pos="3790005" algn="l"/>
                  <a:tab pos="4737506" algn="l"/>
                  <a:tab pos="5685008" algn="l"/>
                  <a:tab pos="6632509" algn="l"/>
                  <a:tab pos="7580010" algn="l"/>
                  <a:tab pos="8527512" algn="l"/>
                  <a:tab pos="9475013" algn="l"/>
                  <a:tab pos="10422514" algn="l"/>
                </a:tabLst>
              </a:pPr>
              <a:t>3</a:t>
            </a:fld>
            <a:endParaRPr lang="fr-FR" altLang="fr-FR" sz="900">
              <a:solidFill>
                <a:srgbClr val="000000"/>
              </a:solidFill>
            </a:endParaRPr>
          </a:p>
        </p:txBody>
      </p:sp>
      <p:sp>
        <p:nvSpPr>
          <p:cNvPr id="36870" name="Rectangle 2"/>
          <p:cNvSpPr>
            <a:spLocks noGrp="1" noRot="1" noChangeAspect="1" noChangeArrowheads="1" noTextEdit="1"/>
          </p:cNvSpPr>
          <p:nvPr>
            <p:ph type="sldImg"/>
          </p:nvPr>
        </p:nvSpPr>
        <p:spPr>
          <a:xfrm>
            <a:off x="-74613" y="909638"/>
            <a:ext cx="7974013" cy="4484687"/>
          </a:xfrm>
          <a:ln/>
        </p:spPr>
      </p:sp>
      <p:sp>
        <p:nvSpPr>
          <p:cNvPr id="368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cs typeface="Arial" panose="020B0604020202020204" pitchFamily="34" charset="0"/>
            </a:endParaRPr>
          </a:p>
        </p:txBody>
      </p:sp>
    </p:spTree>
    <p:extLst>
      <p:ext uri="{BB962C8B-B14F-4D97-AF65-F5344CB8AC3E}">
        <p14:creationId xmlns:p14="http://schemas.microsoft.com/office/powerpoint/2010/main" val="82237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buClr>
                <a:srgbClr val="000000"/>
              </a:buClr>
              <a:buSzPct val="100000"/>
            </a:pPr>
            <a:r>
              <a:rPr lang="fr-FR" altLang="fr-FR" sz="900">
                <a:solidFill>
                  <a:srgbClr val="000000"/>
                </a:solidFill>
              </a:rPr>
              <a:t>CNEH </a:t>
            </a:r>
          </a:p>
        </p:txBody>
      </p:sp>
      <p:sp>
        <p:nvSpPr>
          <p:cNvPr id="1269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fontAlgn="base">
              <a:spcBef>
                <a:spcPct val="0"/>
              </a:spcBef>
              <a:spcAft>
                <a:spcPct val="0"/>
              </a:spcAft>
              <a:buClr>
                <a:srgbClr val="000000"/>
              </a:buClr>
              <a:buSzPct val="100000"/>
            </a:pPr>
            <a:fld id="{C379DA2E-9B6B-44E8-8AD4-CDFBAF2DE305}" type="datetime1">
              <a:rPr lang="fr-FR" altLang="fr-FR" sz="900">
                <a:solidFill>
                  <a:srgbClr val="000000"/>
                </a:solidFill>
              </a:rPr>
              <a:pPr algn="l" fontAlgn="base">
                <a:spcBef>
                  <a:spcPct val="0"/>
                </a:spcBef>
                <a:spcAft>
                  <a:spcPct val="0"/>
                </a:spcAft>
                <a:buClr>
                  <a:srgbClr val="000000"/>
                </a:buClr>
                <a:buSzPct val="100000"/>
              </a:pPr>
              <a:t>16/11/2024</a:t>
            </a:fld>
            <a:endParaRPr lang="fr-FR" altLang="fr-FR" sz="900">
              <a:solidFill>
                <a:srgbClr val="000000"/>
              </a:solidFill>
            </a:endParaRPr>
          </a:p>
        </p:txBody>
      </p:sp>
      <p:sp>
        <p:nvSpPr>
          <p:cNvPr id="126980"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buClr>
                <a:srgbClr val="000000"/>
              </a:buClr>
              <a:buSzPct val="100000"/>
            </a:pPr>
            <a:r>
              <a:rPr lang="fr-FR" altLang="fr-FR" sz="900">
                <a:solidFill>
                  <a:srgbClr val="000000"/>
                </a:solidFill>
              </a:rPr>
              <a:t>COPYRIGHT «Production et utilisations des informations PMSI SSR» - V002 – 01/03/2009 - Tout Type de reproduction Interdit</a:t>
            </a:r>
          </a:p>
        </p:txBody>
      </p:sp>
      <p:sp>
        <p:nvSpPr>
          <p:cNvPr id="126981"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buSzPct val="100000"/>
              <a:tabLst>
                <a:tab pos="0" algn="l"/>
                <a:tab pos="947501" algn="l"/>
                <a:tab pos="1895003" algn="l"/>
                <a:tab pos="2842504" algn="l"/>
                <a:tab pos="3790005" algn="l"/>
                <a:tab pos="4737506" algn="l"/>
                <a:tab pos="5685008" algn="l"/>
                <a:tab pos="6632509" algn="l"/>
                <a:tab pos="7580010" algn="l"/>
                <a:tab pos="8527512" algn="l"/>
                <a:tab pos="9475013" algn="l"/>
                <a:tab pos="10422514" algn="l"/>
              </a:tabLst>
            </a:pPr>
            <a:fld id="{B4DEC1B1-B211-4D47-BCF2-E01F755C762B}" type="slidenum">
              <a:rPr lang="fr-FR" altLang="fr-FR" sz="900">
                <a:solidFill>
                  <a:srgbClr val="000000"/>
                </a:solidFill>
              </a:rPr>
              <a:pPr fontAlgn="base">
                <a:spcBef>
                  <a:spcPct val="0"/>
                </a:spcBef>
                <a:spcAft>
                  <a:spcPct val="0"/>
                </a:spcAft>
                <a:buSzPct val="100000"/>
                <a:tabLst>
                  <a:tab pos="0" algn="l"/>
                  <a:tab pos="947501" algn="l"/>
                  <a:tab pos="1895003" algn="l"/>
                  <a:tab pos="2842504" algn="l"/>
                  <a:tab pos="3790005" algn="l"/>
                  <a:tab pos="4737506" algn="l"/>
                  <a:tab pos="5685008" algn="l"/>
                  <a:tab pos="6632509" algn="l"/>
                  <a:tab pos="7580010" algn="l"/>
                  <a:tab pos="8527512" algn="l"/>
                  <a:tab pos="9475013" algn="l"/>
                  <a:tab pos="10422514" algn="l"/>
                </a:tabLst>
              </a:pPr>
              <a:t>21</a:t>
            </a:fld>
            <a:endParaRPr lang="fr-FR" altLang="fr-FR" sz="900">
              <a:solidFill>
                <a:srgbClr val="000000"/>
              </a:solidFill>
            </a:endParaRPr>
          </a:p>
        </p:txBody>
      </p:sp>
      <p:sp>
        <p:nvSpPr>
          <p:cNvPr id="126982" name="Rectangle 2"/>
          <p:cNvSpPr>
            <a:spLocks noGrp="1" noRot="1" noChangeAspect="1" noChangeArrowheads="1" noTextEdit="1"/>
          </p:cNvSpPr>
          <p:nvPr>
            <p:ph type="sldImg"/>
          </p:nvPr>
        </p:nvSpPr>
        <p:spPr>
          <a:xfrm>
            <a:off x="-74613" y="909638"/>
            <a:ext cx="7974013" cy="4484687"/>
          </a:xfrm>
          <a:ln/>
        </p:spPr>
      </p:sp>
      <p:sp>
        <p:nvSpPr>
          <p:cNvPr id="1269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cs typeface="Arial" panose="020B0604020202020204" pitchFamily="34" charset="0"/>
            </a:endParaRPr>
          </a:p>
        </p:txBody>
      </p:sp>
    </p:spTree>
    <p:extLst>
      <p:ext uri="{BB962C8B-B14F-4D97-AF65-F5344CB8AC3E}">
        <p14:creationId xmlns:p14="http://schemas.microsoft.com/office/powerpoint/2010/main" val="1854422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buClr>
                <a:srgbClr val="000000"/>
              </a:buClr>
              <a:buSzPct val="100000"/>
            </a:pPr>
            <a:r>
              <a:rPr lang="fr-FR" altLang="fr-FR" sz="900">
                <a:solidFill>
                  <a:srgbClr val="000000"/>
                </a:solidFill>
              </a:rPr>
              <a:t>CNEH </a:t>
            </a:r>
          </a:p>
        </p:txBody>
      </p:sp>
      <p:sp>
        <p:nvSpPr>
          <p:cNvPr id="13517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fontAlgn="base">
              <a:spcBef>
                <a:spcPct val="0"/>
              </a:spcBef>
              <a:spcAft>
                <a:spcPct val="0"/>
              </a:spcAft>
              <a:buClr>
                <a:srgbClr val="000000"/>
              </a:buClr>
              <a:buSzPct val="100000"/>
            </a:pPr>
            <a:fld id="{4241BAFD-10A5-4A95-85BC-36B19D2B8CBE}" type="datetime1">
              <a:rPr lang="fr-FR" altLang="fr-FR" sz="900">
                <a:solidFill>
                  <a:srgbClr val="000000"/>
                </a:solidFill>
              </a:rPr>
              <a:pPr algn="l" fontAlgn="base">
                <a:spcBef>
                  <a:spcPct val="0"/>
                </a:spcBef>
                <a:spcAft>
                  <a:spcPct val="0"/>
                </a:spcAft>
                <a:buClr>
                  <a:srgbClr val="000000"/>
                </a:buClr>
                <a:buSzPct val="100000"/>
              </a:pPr>
              <a:t>16/11/2024</a:t>
            </a:fld>
            <a:endParaRPr lang="fr-FR" altLang="fr-FR" sz="900">
              <a:solidFill>
                <a:srgbClr val="000000"/>
              </a:solidFill>
            </a:endParaRPr>
          </a:p>
        </p:txBody>
      </p:sp>
      <p:sp>
        <p:nvSpPr>
          <p:cNvPr id="135172"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buClr>
                <a:srgbClr val="000000"/>
              </a:buClr>
              <a:buSzPct val="100000"/>
            </a:pPr>
            <a:r>
              <a:rPr lang="fr-FR" altLang="fr-FR" sz="900">
                <a:solidFill>
                  <a:srgbClr val="000000"/>
                </a:solidFill>
              </a:rPr>
              <a:t>COPYRIGHT «Production et utilisations des informations PMSI SSR» - V002 – 01/03/2009 - Tout Type de reproduction Interdit</a:t>
            </a:r>
          </a:p>
        </p:txBody>
      </p:sp>
      <p:sp>
        <p:nvSpPr>
          <p:cNvPr id="135173"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buSzPct val="100000"/>
              <a:tabLst>
                <a:tab pos="0" algn="l"/>
                <a:tab pos="947501" algn="l"/>
                <a:tab pos="1895003" algn="l"/>
                <a:tab pos="2842504" algn="l"/>
                <a:tab pos="3790005" algn="l"/>
                <a:tab pos="4737506" algn="l"/>
                <a:tab pos="5685008" algn="l"/>
                <a:tab pos="6632509" algn="l"/>
                <a:tab pos="7580010" algn="l"/>
                <a:tab pos="8527512" algn="l"/>
                <a:tab pos="9475013" algn="l"/>
                <a:tab pos="10422514" algn="l"/>
              </a:tabLst>
            </a:pPr>
            <a:fld id="{3EB82E48-E484-4035-B237-392F8D428E60}" type="slidenum">
              <a:rPr lang="fr-FR" altLang="fr-FR" sz="900">
                <a:solidFill>
                  <a:srgbClr val="000000"/>
                </a:solidFill>
              </a:rPr>
              <a:pPr fontAlgn="base">
                <a:spcBef>
                  <a:spcPct val="0"/>
                </a:spcBef>
                <a:spcAft>
                  <a:spcPct val="0"/>
                </a:spcAft>
                <a:buSzPct val="100000"/>
                <a:tabLst>
                  <a:tab pos="0" algn="l"/>
                  <a:tab pos="947501" algn="l"/>
                  <a:tab pos="1895003" algn="l"/>
                  <a:tab pos="2842504" algn="l"/>
                  <a:tab pos="3790005" algn="l"/>
                  <a:tab pos="4737506" algn="l"/>
                  <a:tab pos="5685008" algn="l"/>
                  <a:tab pos="6632509" algn="l"/>
                  <a:tab pos="7580010" algn="l"/>
                  <a:tab pos="8527512" algn="l"/>
                  <a:tab pos="9475013" algn="l"/>
                  <a:tab pos="10422514" algn="l"/>
                </a:tabLst>
              </a:pPr>
              <a:t>22</a:t>
            </a:fld>
            <a:endParaRPr lang="fr-FR" altLang="fr-FR" sz="900">
              <a:solidFill>
                <a:srgbClr val="000000"/>
              </a:solidFill>
            </a:endParaRPr>
          </a:p>
        </p:txBody>
      </p:sp>
      <p:sp>
        <p:nvSpPr>
          <p:cNvPr id="135174" name="Rectangle 2"/>
          <p:cNvSpPr>
            <a:spLocks noGrp="1" noRot="1" noChangeAspect="1" noChangeArrowheads="1" noTextEdit="1"/>
          </p:cNvSpPr>
          <p:nvPr>
            <p:ph type="sldImg"/>
          </p:nvPr>
        </p:nvSpPr>
        <p:spPr>
          <a:xfrm>
            <a:off x="-74613" y="909638"/>
            <a:ext cx="7974013" cy="4484687"/>
          </a:xfrm>
          <a:ln/>
        </p:spPr>
      </p:sp>
      <p:sp>
        <p:nvSpPr>
          <p:cNvPr id="1351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cs typeface="Arial" panose="020B0604020202020204" pitchFamily="34" charset="0"/>
            </a:endParaRPr>
          </a:p>
        </p:txBody>
      </p:sp>
    </p:spTree>
    <p:extLst>
      <p:ext uri="{BB962C8B-B14F-4D97-AF65-F5344CB8AC3E}">
        <p14:creationId xmlns:p14="http://schemas.microsoft.com/office/powerpoint/2010/main" val="2370559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buClr>
                <a:srgbClr val="000000"/>
              </a:buClr>
              <a:buSzPct val="100000"/>
            </a:pPr>
            <a:r>
              <a:rPr lang="fr-FR" altLang="fr-FR" sz="900">
                <a:solidFill>
                  <a:srgbClr val="000000"/>
                </a:solidFill>
              </a:rPr>
              <a:t>CNEH </a:t>
            </a:r>
          </a:p>
        </p:txBody>
      </p:sp>
      <p:sp>
        <p:nvSpPr>
          <p:cNvPr id="4096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fontAlgn="base">
              <a:spcBef>
                <a:spcPct val="0"/>
              </a:spcBef>
              <a:spcAft>
                <a:spcPct val="0"/>
              </a:spcAft>
              <a:buClr>
                <a:srgbClr val="000000"/>
              </a:buClr>
              <a:buSzPct val="100000"/>
            </a:pPr>
            <a:fld id="{8CD64679-56CF-425F-8C9C-C18CAF886593}" type="datetime1">
              <a:rPr lang="fr-FR" altLang="fr-FR" sz="900">
                <a:solidFill>
                  <a:srgbClr val="000000"/>
                </a:solidFill>
              </a:rPr>
              <a:pPr algn="l" fontAlgn="base">
                <a:spcBef>
                  <a:spcPct val="0"/>
                </a:spcBef>
                <a:spcAft>
                  <a:spcPct val="0"/>
                </a:spcAft>
                <a:buClr>
                  <a:srgbClr val="000000"/>
                </a:buClr>
                <a:buSzPct val="100000"/>
              </a:pPr>
              <a:t>16/11/2024</a:t>
            </a:fld>
            <a:endParaRPr lang="fr-FR" altLang="fr-FR" sz="900">
              <a:solidFill>
                <a:srgbClr val="000000"/>
              </a:solidFill>
            </a:endParaRPr>
          </a:p>
        </p:txBody>
      </p:sp>
      <p:sp>
        <p:nvSpPr>
          <p:cNvPr id="40964"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buClr>
                <a:srgbClr val="000000"/>
              </a:buClr>
              <a:buSzPct val="100000"/>
            </a:pPr>
            <a:r>
              <a:rPr lang="fr-FR" altLang="fr-FR" sz="900">
                <a:solidFill>
                  <a:srgbClr val="000000"/>
                </a:solidFill>
              </a:rPr>
              <a:t>COPYRIGHT «Production et utilisations des informations PMSI SSR» - V002 – 01/03/2009 - Tout Type de reproduction Interdit</a:t>
            </a:r>
          </a:p>
        </p:txBody>
      </p:sp>
      <p:sp>
        <p:nvSpPr>
          <p:cNvPr id="40965"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buSzPct val="100000"/>
              <a:tabLst>
                <a:tab pos="0" algn="l"/>
                <a:tab pos="947501" algn="l"/>
                <a:tab pos="1895003" algn="l"/>
                <a:tab pos="2842504" algn="l"/>
                <a:tab pos="3790005" algn="l"/>
                <a:tab pos="4737506" algn="l"/>
                <a:tab pos="5685008" algn="l"/>
                <a:tab pos="6632509" algn="l"/>
                <a:tab pos="7580010" algn="l"/>
                <a:tab pos="8527512" algn="l"/>
                <a:tab pos="9475013" algn="l"/>
                <a:tab pos="10422514" algn="l"/>
              </a:tabLst>
            </a:pPr>
            <a:fld id="{09782AE3-EFFC-480B-8679-2F1570DC0AF9}" type="slidenum">
              <a:rPr lang="fr-FR" altLang="fr-FR" sz="900">
                <a:solidFill>
                  <a:srgbClr val="000000"/>
                </a:solidFill>
              </a:rPr>
              <a:pPr fontAlgn="base">
                <a:spcBef>
                  <a:spcPct val="0"/>
                </a:spcBef>
                <a:spcAft>
                  <a:spcPct val="0"/>
                </a:spcAft>
                <a:buSzPct val="100000"/>
                <a:tabLst>
                  <a:tab pos="0" algn="l"/>
                  <a:tab pos="947501" algn="l"/>
                  <a:tab pos="1895003" algn="l"/>
                  <a:tab pos="2842504" algn="l"/>
                  <a:tab pos="3790005" algn="l"/>
                  <a:tab pos="4737506" algn="l"/>
                  <a:tab pos="5685008" algn="l"/>
                  <a:tab pos="6632509" algn="l"/>
                  <a:tab pos="7580010" algn="l"/>
                  <a:tab pos="8527512" algn="l"/>
                  <a:tab pos="9475013" algn="l"/>
                  <a:tab pos="10422514" algn="l"/>
                </a:tabLst>
              </a:pPr>
              <a:t>4</a:t>
            </a:fld>
            <a:endParaRPr lang="fr-FR" altLang="fr-FR" sz="900">
              <a:solidFill>
                <a:srgbClr val="000000"/>
              </a:solidFill>
            </a:endParaRPr>
          </a:p>
        </p:txBody>
      </p:sp>
      <p:sp>
        <p:nvSpPr>
          <p:cNvPr id="40966" name="Rectangle 2"/>
          <p:cNvSpPr>
            <a:spLocks noGrp="1" noRot="1" noChangeAspect="1" noChangeArrowheads="1" noTextEdit="1"/>
          </p:cNvSpPr>
          <p:nvPr>
            <p:ph type="sldImg"/>
          </p:nvPr>
        </p:nvSpPr>
        <p:spPr>
          <a:xfrm>
            <a:off x="-74613" y="909638"/>
            <a:ext cx="7974013" cy="4484687"/>
          </a:xfrm>
          <a:ln/>
        </p:spPr>
      </p:sp>
      <p:sp>
        <p:nvSpPr>
          <p:cNvPr id="409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cs typeface="Arial" panose="020B0604020202020204" pitchFamily="34" charset="0"/>
            </a:endParaRPr>
          </a:p>
        </p:txBody>
      </p:sp>
    </p:spTree>
    <p:extLst>
      <p:ext uri="{BB962C8B-B14F-4D97-AF65-F5344CB8AC3E}">
        <p14:creationId xmlns:p14="http://schemas.microsoft.com/office/powerpoint/2010/main" val="1397516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buClr>
                <a:srgbClr val="000000"/>
              </a:buClr>
              <a:buSzPct val="100000"/>
            </a:pPr>
            <a:r>
              <a:rPr lang="fr-FR" altLang="fr-FR" sz="900">
                <a:solidFill>
                  <a:srgbClr val="000000"/>
                </a:solidFill>
              </a:rPr>
              <a:t>CNEH </a:t>
            </a:r>
          </a:p>
        </p:txBody>
      </p:sp>
      <p:sp>
        <p:nvSpPr>
          <p:cNvPr id="491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fontAlgn="base">
              <a:spcBef>
                <a:spcPct val="0"/>
              </a:spcBef>
              <a:spcAft>
                <a:spcPct val="0"/>
              </a:spcAft>
              <a:buClr>
                <a:srgbClr val="000000"/>
              </a:buClr>
              <a:buSzPct val="100000"/>
            </a:pPr>
            <a:fld id="{1DCD7193-A528-482D-A419-8A9CB46D82D1}" type="datetime1">
              <a:rPr lang="fr-FR" altLang="fr-FR" sz="900">
                <a:solidFill>
                  <a:srgbClr val="000000"/>
                </a:solidFill>
              </a:rPr>
              <a:pPr algn="l" fontAlgn="base">
                <a:spcBef>
                  <a:spcPct val="0"/>
                </a:spcBef>
                <a:spcAft>
                  <a:spcPct val="0"/>
                </a:spcAft>
                <a:buClr>
                  <a:srgbClr val="000000"/>
                </a:buClr>
                <a:buSzPct val="100000"/>
              </a:pPr>
              <a:t>16/11/2024</a:t>
            </a:fld>
            <a:endParaRPr lang="fr-FR" altLang="fr-FR" sz="900">
              <a:solidFill>
                <a:srgbClr val="000000"/>
              </a:solidFill>
            </a:endParaRPr>
          </a:p>
        </p:txBody>
      </p:sp>
      <p:sp>
        <p:nvSpPr>
          <p:cNvPr id="49156"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buClr>
                <a:srgbClr val="000000"/>
              </a:buClr>
              <a:buSzPct val="100000"/>
            </a:pPr>
            <a:r>
              <a:rPr lang="fr-FR" altLang="fr-FR" sz="900">
                <a:solidFill>
                  <a:srgbClr val="000000"/>
                </a:solidFill>
              </a:rPr>
              <a:t>COPYRIGHT «Production et utilisations des informations PMSI SSR» - V002 – 01/03/2009 - Tout Type de reproduction Interdit</a:t>
            </a:r>
          </a:p>
        </p:txBody>
      </p:sp>
      <p:sp>
        <p:nvSpPr>
          <p:cNvPr id="49157"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buSzPct val="100000"/>
              <a:tabLst>
                <a:tab pos="0" algn="l"/>
                <a:tab pos="947501" algn="l"/>
                <a:tab pos="1895003" algn="l"/>
                <a:tab pos="2842504" algn="l"/>
                <a:tab pos="3790005" algn="l"/>
                <a:tab pos="4737506" algn="l"/>
                <a:tab pos="5685008" algn="l"/>
                <a:tab pos="6632509" algn="l"/>
                <a:tab pos="7580010" algn="l"/>
                <a:tab pos="8527512" algn="l"/>
                <a:tab pos="9475013" algn="l"/>
                <a:tab pos="10422514" algn="l"/>
              </a:tabLst>
            </a:pPr>
            <a:fld id="{EBC70462-C678-4D34-BF8C-75F42D09EFE1}" type="slidenum">
              <a:rPr lang="fr-FR" altLang="fr-FR" sz="900">
                <a:solidFill>
                  <a:srgbClr val="000000"/>
                </a:solidFill>
              </a:rPr>
              <a:pPr fontAlgn="base">
                <a:spcBef>
                  <a:spcPct val="0"/>
                </a:spcBef>
                <a:spcAft>
                  <a:spcPct val="0"/>
                </a:spcAft>
                <a:buSzPct val="100000"/>
                <a:tabLst>
                  <a:tab pos="0" algn="l"/>
                  <a:tab pos="947501" algn="l"/>
                  <a:tab pos="1895003" algn="l"/>
                  <a:tab pos="2842504" algn="l"/>
                  <a:tab pos="3790005" algn="l"/>
                  <a:tab pos="4737506" algn="l"/>
                  <a:tab pos="5685008" algn="l"/>
                  <a:tab pos="6632509" algn="l"/>
                  <a:tab pos="7580010" algn="l"/>
                  <a:tab pos="8527512" algn="l"/>
                  <a:tab pos="9475013" algn="l"/>
                  <a:tab pos="10422514" algn="l"/>
                </a:tabLst>
              </a:pPr>
              <a:t>5</a:t>
            </a:fld>
            <a:endParaRPr lang="fr-FR" altLang="fr-FR" sz="900">
              <a:solidFill>
                <a:srgbClr val="000000"/>
              </a:solidFill>
            </a:endParaRPr>
          </a:p>
        </p:txBody>
      </p:sp>
      <p:sp>
        <p:nvSpPr>
          <p:cNvPr id="49158" name="Rectangle 2"/>
          <p:cNvSpPr>
            <a:spLocks noGrp="1" noRot="1" noChangeAspect="1" noChangeArrowheads="1" noTextEdit="1"/>
          </p:cNvSpPr>
          <p:nvPr>
            <p:ph type="sldImg"/>
          </p:nvPr>
        </p:nvSpPr>
        <p:spPr>
          <a:xfrm>
            <a:off x="-74613" y="909638"/>
            <a:ext cx="7974013" cy="4484687"/>
          </a:xfrm>
          <a:ln/>
        </p:spPr>
      </p:sp>
      <p:sp>
        <p:nvSpPr>
          <p:cNvPr id="491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cs typeface="Arial" panose="020B0604020202020204" pitchFamily="34" charset="0"/>
            </a:endParaRPr>
          </a:p>
        </p:txBody>
      </p:sp>
    </p:spTree>
    <p:extLst>
      <p:ext uri="{BB962C8B-B14F-4D97-AF65-F5344CB8AC3E}">
        <p14:creationId xmlns:p14="http://schemas.microsoft.com/office/powerpoint/2010/main" val="2822537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buClr>
                <a:srgbClr val="000000"/>
              </a:buClr>
              <a:buSzPct val="100000"/>
            </a:pPr>
            <a:r>
              <a:rPr lang="fr-FR" altLang="fr-FR" sz="900">
                <a:solidFill>
                  <a:srgbClr val="000000"/>
                </a:solidFill>
              </a:rPr>
              <a:t>CNEH </a:t>
            </a:r>
          </a:p>
        </p:txBody>
      </p:sp>
      <p:sp>
        <p:nvSpPr>
          <p:cNvPr id="491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fontAlgn="base">
              <a:spcBef>
                <a:spcPct val="0"/>
              </a:spcBef>
              <a:spcAft>
                <a:spcPct val="0"/>
              </a:spcAft>
              <a:buClr>
                <a:srgbClr val="000000"/>
              </a:buClr>
              <a:buSzPct val="100000"/>
            </a:pPr>
            <a:fld id="{1DCD7193-A528-482D-A419-8A9CB46D82D1}" type="datetime1">
              <a:rPr lang="fr-FR" altLang="fr-FR" sz="900">
                <a:solidFill>
                  <a:srgbClr val="000000"/>
                </a:solidFill>
              </a:rPr>
              <a:pPr algn="l" fontAlgn="base">
                <a:spcBef>
                  <a:spcPct val="0"/>
                </a:spcBef>
                <a:spcAft>
                  <a:spcPct val="0"/>
                </a:spcAft>
                <a:buClr>
                  <a:srgbClr val="000000"/>
                </a:buClr>
                <a:buSzPct val="100000"/>
              </a:pPr>
              <a:t>16/11/2024</a:t>
            </a:fld>
            <a:endParaRPr lang="fr-FR" altLang="fr-FR" sz="900">
              <a:solidFill>
                <a:srgbClr val="000000"/>
              </a:solidFill>
            </a:endParaRPr>
          </a:p>
        </p:txBody>
      </p:sp>
      <p:sp>
        <p:nvSpPr>
          <p:cNvPr id="49156"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buClr>
                <a:srgbClr val="000000"/>
              </a:buClr>
              <a:buSzPct val="100000"/>
            </a:pPr>
            <a:r>
              <a:rPr lang="fr-FR" altLang="fr-FR" sz="900">
                <a:solidFill>
                  <a:srgbClr val="000000"/>
                </a:solidFill>
              </a:rPr>
              <a:t>COPYRIGHT «Production et utilisations des informations PMSI SSR» - V002 – 01/03/2009 - Tout Type de reproduction Interdit</a:t>
            </a:r>
          </a:p>
        </p:txBody>
      </p:sp>
      <p:sp>
        <p:nvSpPr>
          <p:cNvPr id="49157"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buSzPct val="100000"/>
              <a:tabLst>
                <a:tab pos="0" algn="l"/>
                <a:tab pos="947501" algn="l"/>
                <a:tab pos="1895003" algn="l"/>
                <a:tab pos="2842504" algn="l"/>
                <a:tab pos="3790005" algn="l"/>
                <a:tab pos="4737506" algn="l"/>
                <a:tab pos="5685008" algn="l"/>
                <a:tab pos="6632509" algn="l"/>
                <a:tab pos="7580010" algn="l"/>
                <a:tab pos="8527512" algn="l"/>
                <a:tab pos="9475013" algn="l"/>
                <a:tab pos="10422514" algn="l"/>
              </a:tabLst>
            </a:pPr>
            <a:fld id="{EBC70462-C678-4D34-BF8C-75F42D09EFE1}" type="slidenum">
              <a:rPr lang="fr-FR" altLang="fr-FR" sz="900">
                <a:solidFill>
                  <a:srgbClr val="000000"/>
                </a:solidFill>
              </a:rPr>
              <a:pPr fontAlgn="base">
                <a:spcBef>
                  <a:spcPct val="0"/>
                </a:spcBef>
                <a:spcAft>
                  <a:spcPct val="0"/>
                </a:spcAft>
                <a:buSzPct val="100000"/>
                <a:tabLst>
                  <a:tab pos="0" algn="l"/>
                  <a:tab pos="947501" algn="l"/>
                  <a:tab pos="1895003" algn="l"/>
                  <a:tab pos="2842504" algn="l"/>
                  <a:tab pos="3790005" algn="l"/>
                  <a:tab pos="4737506" algn="l"/>
                  <a:tab pos="5685008" algn="l"/>
                  <a:tab pos="6632509" algn="l"/>
                  <a:tab pos="7580010" algn="l"/>
                  <a:tab pos="8527512" algn="l"/>
                  <a:tab pos="9475013" algn="l"/>
                  <a:tab pos="10422514" algn="l"/>
                </a:tabLst>
              </a:pPr>
              <a:t>6</a:t>
            </a:fld>
            <a:endParaRPr lang="fr-FR" altLang="fr-FR" sz="900">
              <a:solidFill>
                <a:srgbClr val="000000"/>
              </a:solidFill>
            </a:endParaRPr>
          </a:p>
        </p:txBody>
      </p:sp>
      <p:sp>
        <p:nvSpPr>
          <p:cNvPr id="49158" name="Rectangle 2"/>
          <p:cNvSpPr>
            <a:spLocks noGrp="1" noRot="1" noChangeAspect="1" noChangeArrowheads="1" noTextEdit="1"/>
          </p:cNvSpPr>
          <p:nvPr>
            <p:ph type="sldImg"/>
          </p:nvPr>
        </p:nvSpPr>
        <p:spPr>
          <a:xfrm>
            <a:off x="-74613" y="909638"/>
            <a:ext cx="7974013" cy="4484687"/>
          </a:xfrm>
          <a:ln/>
        </p:spPr>
      </p:sp>
      <p:sp>
        <p:nvSpPr>
          <p:cNvPr id="491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cs typeface="Arial" panose="020B0604020202020204" pitchFamily="34" charset="0"/>
            </a:endParaRPr>
          </a:p>
        </p:txBody>
      </p:sp>
    </p:spTree>
    <p:extLst>
      <p:ext uri="{BB962C8B-B14F-4D97-AF65-F5344CB8AC3E}">
        <p14:creationId xmlns:p14="http://schemas.microsoft.com/office/powerpoint/2010/main" val="3334029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buClr>
                <a:srgbClr val="000000"/>
              </a:buClr>
              <a:buSzPct val="100000"/>
            </a:pPr>
            <a:r>
              <a:rPr lang="fr-FR" altLang="fr-FR" sz="900">
                <a:solidFill>
                  <a:srgbClr val="000000"/>
                </a:solidFill>
              </a:rPr>
              <a:t>CNEH </a:t>
            </a:r>
          </a:p>
        </p:txBody>
      </p:sp>
      <p:sp>
        <p:nvSpPr>
          <p:cNvPr id="5325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fontAlgn="base">
              <a:spcBef>
                <a:spcPct val="0"/>
              </a:spcBef>
              <a:spcAft>
                <a:spcPct val="0"/>
              </a:spcAft>
              <a:buClr>
                <a:srgbClr val="000000"/>
              </a:buClr>
              <a:buSzPct val="100000"/>
            </a:pPr>
            <a:fld id="{4AFD2606-07B4-4AE6-BA26-43165A7FF92C}" type="datetime1">
              <a:rPr lang="fr-FR" altLang="fr-FR" sz="900">
                <a:solidFill>
                  <a:srgbClr val="000000"/>
                </a:solidFill>
              </a:rPr>
              <a:pPr algn="l" fontAlgn="base">
                <a:spcBef>
                  <a:spcPct val="0"/>
                </a:spcBef>
                <a:spcAft>
                  <a:spcPct val="0"/>
                </a:spcAft>
                <a:buClr>
                  <a:srgbClr val="000000"/>
                </a:buClr>
                <a:buSzPct val="100000"/>
              </a:pPr>
              <a:t>16/11/2024</a:t>
            </a:fld>
            <a:endParaRPr lang="fr-FR" altLang="fr-FR" sz="900">
              <a:solidFill>
                <a:srgbClr val="000000"/>
              </a:solidFill>
            </a:endParaRPr>
          </a:p>
        </p:txBody>
      </p:sp>
      <p:sp>
        <p:nvSpPr>
          <p:cNvPr id="53252"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buClr>
                <a:srgbClr val="000000"/>
              </a:buClr>
              <a:buSzPct val="100000"/>
            </a:pPr>
            <a:r>
              <a:rPr lang="fr-FR" altLang="fr-FR" sz="900">
                <a:solidFill>
                  <a:srgbClr val="000000"/>
                </a:solidFill>
              </a:rPr>
              <a:t>COPYRIGHT «Production et utilisations des informations PMSI SSR» - V002 – 01/03/2009 - Tout Type de reproduction Interdit</a:t>
            </a:r>
          </a:p>
        </p:txBody>
      </p:sp>
      <p:sp>
        <p:nvSpPr>
          <p:cNvPr id="53253"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buSzPct val="100000"/>
              <a:tabLst>
                <a:tab pos="0" algn="l"/>
                <a:tab pos="947501" algn="l"/>
                <a:tab pos="1895003" algn="l"/>
                <a:tab pos="2842504" algn="l"/>
                <a:tab pos="3790005" algn="l"/>
                <a:tab pos="4737506" algn="l"/>
                <a:tab pos="5685008" algn="l"/>
                <a:tab pos="6632509" algn="l"/>
                <a:tab pos="7580010" algn="l"/>
                <a:tab pos="8527512" algn="l"/>
                <a:tab pos="9475013" algn="l"/>
                <a:tab pos="10422514" algn="l"/>
              </a:tabLst>
            </a:pPr>
            <a:fld id="{EA13C9A7-8AD0-449B-B01B-D55E192100BB}" type="slidenum">
              <a:rPr lang="fr-FR" altLang="fr-FR" sz="900">
                <a:solidFill>
                  <a:srgbClr val="000000"/>
                </a:solidFill>
              </a:rPr>
              <a:pPr fontAlgn="base">
                <a:spcBef>
                  <a:spcPct val="0"/>
                </a:spcBef>
                <a:spcAft>
                  <a:spcPct val="0"/>
                </a:spcAft>
                <a:buSzPct val="100000"/>
                <a:tabLst>
                  <a:tab pos="0" algn="l"/>
                  <a:tab pos="947501" algn="l"/>
                  <a:tab pos="1895003" algn="l"/>
                  <a:tab pos="2842504" algn="l"/>
                  <a:tab pos="3790005" algn="l"/>
                  <a:tab pos="4737506" algn="l"/>
                  <a:tab pos="5685008" algn="l"/>
                  <a:tab pos="6632509" algn="l"/>
                  <a:tab pos="7580010" algn="l"/>
                  <a:tab pos="8527512" algn="l"/>
                  <a:tab pos="9475013" algn="l"/>
                  <a:tab pos="10422514" algn="l"/>
                </a:tabLst>
              </a:pPr>
              <a:t>7</a:t>
            </a:fld>
            <a:endParaRPr lang="fr-FR" altLang="fr-FR" sz="900">
              <a:solidFill>
                <a:srgbClr val="000000"/>
              </a:solidFill>
            </a:endParaRPr>
          </a:p>
        </p:txBody>
      </p:sp>
      <p:sp>
        <p:nvSpPr>
          <p:cNvPr id="53254" name="Rectangle 2"/>
          <p:cNvSpPr>
            <a:spLocks noGrp="1" noRot="1" noChangeAspect="1" noChangeArrowheads="1" noTextEdit="1"/>
          </p:cNvSpPr>
          <p:nvPr>
            <p:ph type="sldImg"/>
          </p:nvPr>
        </p:nvSpPr>
        <p:spPr>
          <a:xfrm>
            <a:off x="-74613" y="909638"/>
            <a:ext cx="7974013" cy="4484687"/>
          </a:xfrm>
          <a:ln/>
        </p:spPr>
      </p:sp>
      <p:sp>
        <p:nvSpPr>
          <p:cNvPr id="532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cs typeface="Arial" panose="020B0604020202020204" pitchFamily="34" charset="0"/>
            </a:endParaRPr>
          </a:p>
        </p:txBody>
      </p:sp>
    </p:spTree>
    <p:extLst>
      <p:ext uri="{BB962C8B-B14F-4D97-AF65-F5344CB8AC3E}">
        <p14:creationId xmlns:p14="http://schemas.microsoft.com/office/powerpoint/2010/main" val="1455443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buClr>
                <a:srgbClr val="000000"/>
              </a:buClr>
              <a:buSzPct val="100000"/>
            </a:pPr>
            <a:r>
              <a:rPr lang="fr-FR" altLang="fr-FR" sz="900">
                <a:solidFill>
                  <a:srgbClr val="000000"/>
                </a:solidFill>
              </a:rPr>
              <a:t>CNEH </a:t>
            </a:r>
          </a:p>
        </p:txBody>
      </p:sp>
      <p:sp>
        <p:nvSpPr>
          <p:cNvPr id="5734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fontAlgn="base">
              <a:spcBef>
                <a:spcPct val="0"/>
              </a:spcBef>
              <a:spcAft>
                <a:spcPct val="0"/>
              </a:spcAft>
              <a:buClr>
                <a:srgbClr val="000000"/>
              </a:buClr>
              <a:buSzPct val="100000"/>
            </a:pPr>
            <a:fld id="{776E36E4-840A-49B7-898E-EA951F204B8A}" type="datetime1">
              <a:rPr lang="fr-FR" altLang="fr-FR" sz="900">
                <a:solidFill>
                  <a:srgbClr val="000000"/>
                </a:solidFill>
              </a:rPr>
              <a:pPr algn="l" fontAlgn="base">
                <a:spcBef>
                  <a:spcPct val="0"/>
                </a:spcBef>
                <a:spcAft>
                  <a:spcPct val="0"/>
                </a:spcAft>
                <a:buClr>
                  <a:srgbClr val="000000"/>
                </a:buClr>
                <a:buSzPct val="100000"/>
              </a:pPr>
              <a:t>16/11/2024</a:t>
            </a:fld>
            <a:endParaRPr lang="fr-FR" altLang="fr-FR" sz="900">
              <a:solidFill>
                <a:srgbClr val="000000"/>
              </a:solidFill>
            </a:endParaRPr>
          </a:p>
        </p:txBody>
      </p:sp>
      <p:sp>
        <p:nvSpPr>
          <p:cNvPr id="57348"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buClr>
                <a:srgbClr val="000000"/>
              </a:buClr>
              <a:buSzPct val="100000"/>
            </a:pPr>
            <a:r>
              <a:rPr lang="fr-FR" altLang="fr-FR" sz="900">
                <a:solidFill>
                  <a:srgbClr val="000000"/>
                </a:solidFill>
              </a:rPr>
              <a:t>COPYRIGHT «Production et utilisations des informations PMSI SSR» - V002 – 01/03/2009 - Tout Type de reproduction Interdit</a:t>
            </a:r>
          </a:p>
        </p:txBody>
      </p:sp>
      <p:sp>
        <p:nvSpPr>
          <p:cNvPr id="57349"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buSzPct val="100000"/>
              <a:tabLst>
                <a:tab pos="0" algn="l"/>
                <a:tab pos="947501" algn="l"/>
                <a:tab pos="1895003" algn="l"/>
                <a:tab pos="2842504" algn="l"/>
                <a:tab pos="3790005" algn="l"/>
                <a:tab pos="4737506" algn="l"/>
                <a:tab pos="5685008" algn="l"/>
                <a:tab pos="6632509" algn="l"/>
                <a:tab pos="7580010" algn="l"/>
                <a:tab pos="8527512" algn="l"/>
                <a:tab pos="9475013" algn="l"/>
                <a:tab pos="10422514" algn="l"/>
              </a:tabLst>
            </a:pPr>
            <a:fld id="{20942D84-4B0F-4B8A-88A9-23EF755DCDEC}" type="slidenum">
              <a:rPr lang="fr-FR" altLang="fr-FR" sz="900">
                <a:solidFill>
                  <a:srgbClr val="000000"/>
                </a:solidFill>
              </a:rPr>
              <a:pPr fontAlgn="base">
                <a:spcBef>
                  <a:spcPct val="0"/>
                </a:spcBef>
                <a:spcAft>
                  <a:spcPct val="0"/>
                </a:spcAft>
                <a:buSzPct val="100000"/>
                <a:tabLst>
                  <a:tab pos="0" algn="l"/>
                  <a:tab pos="947501" algn="l"/>
                  <a:tab pos="1895003" algn="l"/>
                  <a:tab pos="2842504" algn="l"/>
                  <a:tab pos="3790005" algn="l"/>
                  <a:tab pos="4737506" algn="l"/>
                  <a:tab pos="5685008" algn="l"/>
                  <a:tab pos="6632509" algn="l"/>
                  <a:tab pos="7580010" algn="l"/>
                  <a:tab pos="8527512" algn="l"/>
                  <a:tab pos="9475013" algn="l"/>
                  <a:tab pos="10422514" algn="l"/>
                </a:tabLst>
              </a:pPr>
              <a:t>8</a:t>
            </a:fld>
            <a:endParaRPr lang="fr-FR" altLang="fr-FR" sz="900">
              <a:solidFill>
                <a:srgbClr val="000000"/>
              </a:solidFill>
            </a:endParaRPr>
          </a:p>
        </p:txBody>
      </p:sp>
      <p:sp>
        <p:nvSpPr>
          <p:cNvPr id="57350" name="Rectangle 2"/>
          <p:cNvSpPr>
            <a:spLocks noGrp="1" noRot="1" noChangeAspect="1" noChangeArrowheads="1" noTextEdit="1"/>
          </p:cNvSpPr>
          <p:nvPr>
            <p:ph type="sldImg"/>
          </p:nvPr>
        </p:nvSpPr>
        <p:spPr>
          <a:xfrm>
            <a:off x="-74613" y="909638"/>
            <a:ext cx="7974013" cy="4484687"/>
          </a:xfrm>
          <a:ln/>
        </p:spPr>
      </p:sp>
      <p:sp>
        <p:nvSpPr>
          <p:cNvPr id="573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cs typeface="Arial" panose="020B0604020202020204" pitchFamily="34" charset="0"/>
            </a:endParaRPr>
          </a:p>
        </p:txBody>
      </p:sp>
    </p:spTree>
    <p:extLst>
      <p:ext uri="{BB962C8B-B14F-4D97-AF65-F5344CB8AC3E}">
        <p14:creationId xmlns:p14="http://schemas.microsoft.com/office/powerpoint/2010/main" val="1420675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buClr>
                <a:srgbClr val="000000"/>
              </a:buClr>
              <a:buSzPct val="100000"/>
            </a:pPr>
            <a:r>
              <a:rPr lang="fr-FR" altLang="fr-FR" sz="900">
                <a:solidFill>
                  <a:srgbClr val="000000"/>
                </a:solidFill>
              </a:rPr>
              <a:t>CNEH </a:t>
            </a:r>
          </a:p>
        </p:txBody>
      </p:sp>
      <p:sp>
        <p:nvSpPr>
          <p:cNvPr id="614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fontAlgn="base">
              <a:spcBef>
                <a:spcPct val="0"/>
              </a:spcBef>
              <a:spcAft>
                <a:spcPct val="0"/>
              </a:spcAft>
              <a:buClr>
                <a:srgbClr val="000000"/>
              </a:buClr>
              <a:buSzPct val="100000"/>
            </a:pPr>
            <a:fld id="{485D1705-7A6F-4061-91FB-F906432F4578}" type="datetime1">
              <a:rPr lang="fr-FR" altLang="fr-FR" sz="900">
                <a:solidFill>
                  <a:srgbClr val="000000"/>
                </a:solidFill>
              </a:rPr>
              <a:pPr algn="l" fontAlgn="base">
                <a:spcBef>
                  <a:spcPct val="0"/>
                </a:spcBef>
                <a:spcAft>
                  <a:spcPct val="0"/>
                </a:spcAft>
                <a:buClr>
                  <a:srgbClr val="000000"/>
                </a:buClr>
                <a:buSzPct val="100000"/>
              </a:pPr>
              <a:t>16/11/2024</a:t>
            </a:fld>
            <a:endParaRPr lang="fr-FR" altLang="fr-FR" sz="900">
              <a:solidFill>
                <a:srgbClr val="000000"/>
              </a:solidFill>
            </a:endParaRPr>
          </a:p>
        </p:txBody>
      </p:sp>
      <p:sp>
        <p:nvSpPr>
          <p:cNvPr id="61444"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buClr>
                <a:srgbClr val="000000"/>
              </a:buClr>
              <a:buSzPct val="100000"/>
            </a:pPr>
            <a:r>
              <a:rPr lang="fr-FR" altLang="fr-FR" sz="900">
                <a:solidFill>
                  <a:srgbClr val="000000"/>
                </a:solidFill>
              </a:rPr>
              <a:t>COPYRIGHT «Production et utilisations des informations PMSI SSR» - V002 – 01/03/2009 - Tout Type de reproduction Interdit</a:t>
            </a:r>
          </a:p>
        </p:txBody>
      </p:sp>
      <p:sp>
        <p:nvSpPr>
          <p:cNvPr id="61445"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buSzPct val="100000"/>
              <a:tabLst>
                <a:tab pos="0" algn="l"/>
                <a:tab pos="947501" algn="l"/>
                <a:tab pos="1895003" algn="l"/>
                <a:tab pos="2842504" algn="l"/>
                <a:tab pos="3790005" algn="l"/>
                <a:tab pos="4737506" algn="l"/>
                <a:tab pos="5685008" algn="l"/>
                <a:tab pos="6632509" algn="l"/>
                <a:tab pos="7580010" algn="l"/>
                <a:tab pos="8527512" algn="l"/>
                <a:tab pos="9475013" algn="l"/>
                <a:tab pos="10422514" algn="l"/>
              </a:tabLst>
            </a:pPr>
            <a:fld id="{8133E3A7-F3D2-4C6C-99EA-BE61C7A7842E}" type="slidenum">
              <a:rPr lang="fr-FR" altLang="fr-FR" sz="900">
                <a:solidFill>
                  <a:srgbClr val="000000"/>
                </a:solidFill>
              </a:rPr>
              <a:pPr fontAlgn="base">
                <a:spcBef>
                  <a:spcPct val="0"/>
                </a:spcBef>
                <a:spcAft>
                  <a:spcPct val="0"/>
                </a:spcAft>
                <a:buSzPct val="100000"/>
                <a:tabLst>
                  <a:tab pos="0" algn="l"/>
                  <a:tab pos="947501" algn="l"/>
                  <a:tab pos="1895003" algn="l"/>
                  <a:tab pos="2842504" algn="l"/>
                  <a:tab pos="3790005" algn="l"/>
                  <a:tab pos="4737506" algn="l"/>
                  <a:tab pos="5685008" algn="l"/>
                  <a:tab pos="6632509" algn="l"/>
                  <a:tab pos="7580010" algn="l"/>
                  <a:tab pos="8527512" algn="l"/>
                  <a:tab pos="9475013" algn="l"/>
                  <a:tab pos="10422514" algn="l"/>
                </a:tabLst>
              </a:pPr>
              <a:t>9</a:t>
            </a:fld>
            <a:endParaRPr lang="fr-FR" altLang="fr-FR" sz="900">
              <a:solidFill>
                <a:srgbClr val="000000"/>
              </a:solidFill>
            </a:endParaRPr>
          </a:p>
        </p:txBody>
      </p:sp>
      <p:sp>
        <p:nvSpPr>
          <p:cNvPr id="61446" name="Rectangle 2"/>
          <p:cNvSpPr>
            <a:spLocks noGrp="1" noRot="1" noChangeAspect="1" noChangeArrowheads="1" noTextEdit="1"/>
          </p:cNvSpPr>
          <p:nvPr>
            <p:ph type="sldImg"/>
          </p:nvPr>
        </p:nvSpPr>
        <p:spPr>
          <a:xfrm>
            <a:off x="-74613" y="909638"/>
            <a:ext cx="7974013" cy="4484687"/>
          </a:xfrm>
          <a:ln/>
        </p:spPr>
      </p:sp>
      <p:sp>
        <p:nvSpPr>
          <p:cNvPr id="614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cs typeface="Arial" panose="020B0604020202020204" pitchFamily="34" charset="0"/>
            </a:endParaRPr>
          </a:p>
        </p:txBody>
      </p:sp>
    </p:spTree>
    <p:extLst>
      <p:ext uri="{BB962C8B-B14F-4D97-AF65-F5344CB8AC3E}">
        <p14:creationId xmlns:p14="http://schemas.microsoft.com/office/powerpoint/2010/main" val="1166975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buClr>
                <a:srgbClr val="000000"/>
              </a:buClr>
              <a:buSzPct val="100000"/>
            </a:pPr>
            <a:r>
              <a:rPr lang="fr-FR" altLang="fr-FR" sz="900">
                <a:solidFill>
                  <a:srgbClr val="000000"/>
                </a:solidFill>
              </a:rPr>
              <a:t>CNEH </a:t>
            </a:r>
          </a:p>
        </p:txBody>
      </p:sp>
      <p:sp>
        <p:nvSpPr>
          <p:cNvPr id="6553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fontAlgn="base">
              <a:spcBef>
                <a:spcPct val="0"/>
              </a:spcBef>
              <a:spcAft>
                <a:spcPct val="0"/>
              </a:spcAft>
              <a:buClr>
                <a:srgbClr val="000000"/>
              </a:buClr>
              <a:buSzPct val="100000"/>
            </a:pPr>
            <a:fld id="{3B65E9AD-F0DC-415F-A920-35A3826A0B53}" type="datetime1">
              <a:rPr lang="fr-FR" altLang="fr-FR" sz="900">
                <a:solidFill>
                  <a:srgbClr val="000000"/>
                </a:solidFill>
              </a:rPr>
              <a:pPr algn="l" fontAlgn="base">
                <a:spcBef>
                  <a:spcPct val="0"/>
                </a:spcBef>
                <a:spcAft>
                  <a:spcPct val="0"/>
                </a:spcAft>
                <a:buClr>
                  <a:srgbClr val="000000"/>
                </a:buClr>
                <a:buSzPct val="100000"/>
              </a:pPr>
              <a:t>16/11/2024</a:t>
            </a:fld>
            <a:endParaRPr lang="fr-FR" altLang="fr-FR" sz="900">
              <a:solidFill>
                <a:srgbClr val="000000"/>
              </a:solidFill>
            </a:endParaRPr>
          </a:p>
        </p:txBody>
      </p:sp>
      <p:sp>
        <p:nvSpPr>
          <p:cNvPr id="65540"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buClr>
                <a:srgbClr val="000000"/>
              </a:buClr>
              <a:buSzPct val="100000"/>
            </a:pPr>
            <a:r>
              <a:rPr lang="fr-FR" altLang="fr-FR" sz="900">
                <a:solidFill>
                  <a:srgbClr val="000000"/>
                </a:solidFill>
              </a:rPr>
              <a:t>COPYRIGHT «Production et utilisations des informations PMSI SSR» - V002 – 01/03/2009 - Tout Type de reproduction Interdit</a:t>
            </a:r>
          </a:p>
        </p:txBody>
      </p:sp>
      <p:sp>
        <p:nvSpPr>
          <p:cNvPr id="65541"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874">
              <a:spcBef>
                <a:spcPct val="30000"/>
              </a:spcBef>
              <a:defRPr sz="1200">
                <a:solidFill>
                  <a:schemeClr val="tx1"/>
                </a:solidFill>
                <a:latin typeface="Times New Roman" panose="02020603050405020304" pitchFamily="18" charset="0"/>
                <a:cs typeface="Arial" panose="020B0604020202020204" pitchFamily="34" charset="0"/>
              </a:defRPr>
            </a:lvl1pPr>
            <a:lvl2pPr marL="769845" indent="-296094" defTabSz="792874">
              <a:spcBef>
                <a:spcPct val="30000"/>
              </a:spcBef>
              <a:defRPr sz="1200">
                <a:solidFill>
                  <a:schemeClr val="tx1"/>
                </a:solidFill>
                <a:latin typeface="Times New Roman" panose="02020603050405020304" pitchFamily="18" charset="0"/>
                <a:cs typeface="Arial" panose="020B0604020202020204" pitchFamily="34" charset="0"/>
              </a:defRPr>
            </a:lvl2pPr>
            <a:lvl3pPr marL="1184377" indent="-236875" defTabSz="792874">
              <a:spcBef>
                <a:spcPct val="30000"/>
              </a:spcBef>
              <a:defRPr sz="1200">
                <a:solidFill>
                  <a:schemeClr val="tx1"/>
                </a:solidFill>
                <a:latin typeface="Times New Roman" panose="02020603050405020304" pitchFamily="18" charset="0"/>
                <a:cs typeface="Arial" panose="020B0604020202020204" pitchFamily="34" charset="0"/>
              </a:defRPr>
            </a:lvl3pPr>
            <a:lvl4pPr marL="1658127" indent="-236875" defTabSz="792874">
              <a:spcBef>
                <a:spcPct val="30000"/>
              </a:spcBef>
              <a:defRPr sz="1200">
                <a:solidFill>
                  <a:schemeClr val="tx1"/>
                </a:solidFill>
                <a:latin typeface="Times New Roman" panose="02020603050405020304" pitchFamily="18" charset="0"/>
                <a:cs typeface="Arial" panose="020B0604020202020204" pitchFamily="34" charset="0"/>
              </a:defRPr>
            </a:lvl4pPr>
            <a:lvl5pPr marL="2131878" indent="-236875" defTabSz="792874">
              <a:spcBef>
                <a:spcPct val="30000"/>
              </a:spcBef>
              <a:defRPr sz="1200">
                <a:solidFill>
                  <a:schemeClr val="tx1"/>
                </a:solidFill>
                <a:latin typeface="Times New Roman" panose="02020603050405020304" pitchFamily="18" charset="0"/>
                <a:cs typeface="Arial" panose="020B0604020202020204" pitchFamily="34" charset="0"/>
              </a:defRPr>
            </a:lvl5pPr>
            <a:lvl6pPr marL="260562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79379"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55313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4026880" indent="-236875" defTabSz="79287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buSzPct val="100000"/>
              <a:tabLst>
                <a:tab pos="0" algn="l"/>
                <a:tab pos="947501" algn="l"/>
                <a:tab pos="1895003" algn="l"/>
                <a:tab pos="2842504" algn="l"/>
                <a:tab pos="3790005" algn="l"/>
                <a:tab pos="4737506" algn="l"/>
                <a:tab pos="5685008" algn="l"/>
                <a:tab pos="6632509" algn="l"/>
                <a:tab pos="7580010" algn="l"/>
                <a:tab pos="8527512" algn="l"/>
                <a:tab pos="9475013" algn="l"/>
                <a:tab pos="10422514" algn="l"/>
              </a:tabLst>
            </a:pPr>
            <a:fld id="{515D9477-DA30-4460-BB13-85BA66A598BC}" type="slidenum">
              <a:rPr lang="fr-FR" altLang="fr-FR" sz="900">
                <a:solidFill>
                  <a:srgbClr val="000000"/>
                </a:solidFill>
              </a:rPr>
              <a:pPr fontAlgn="base">
                <a:spcBef>
                  <a:spcPct val="0"/>
                </a:spcBef>
                <a:spcAft>
                  <a:spcPct val="0"/>
                </a:spcAft>
                <a:buSzPct val="100000"/>
                <a:tabLst>
                  <a:tab pos="0" algn="l"/>
                  <a:tab pos="947501" algn="l"/>
                  <a:tab pos="1895003" algn="l"/>
                  <a:tab pos="2842504" algn="l"/>
                  <a:tab pos="3790005" algn="l"/>
                  <a:tab pos="4737506" algn="l"/>
                  <a:tab pos="5685008" algn="l"/>
                  <a:tab pos="6632509" algn="l"/>
                  <a:tab pos="7580010" algn="l"/>
                  <a:tab pos="8527512" algn="l"/>
                  <a:tab pos="9475013" algn="l"/>
                  <a:tab pos="10422514" algn="l"/>
                </a:tabLst>
              </a:pPr>
              <a:t>10</a:t>
            </a:fld>
            <a:endParaRPr lang="fr-FR" altLang="fr-FR" sz="900">
              <a:solidFill>
                <a:srgbClr val="000000"/>
              </a:solidFill>
            </a:endParaRPr>
          </a:p>
        </p:txBody>
      </p:sp>
      <p:sp>
        <p:nvSpPr>
          <p:cNvPr id="65542" name="Rectangle 2"/>
          <p:cNvSpPr>
            <a:spLocks noGrp="1" noRot="1" noChangeAspect="1" noChangeArrowheads="1" noTextEdit="1"/>
          </p:cNvSpPr>
          <p:nvPr>
            <p:ph type="sldImg"/>
          </p:nvPr>
        </p:nvSpPr>
        <p:spPr>
          <a:xfrm>
            <a:off x="-74613" y="909638"/>
            <a:ext cx="7974013" cy="4484687"/>
          </a:xfrm>
          <a:ln/>
        </p:spPr>
      </p:sp>
      <p:sp>
        <p:nvSpPr>
          <p:cNvPr id="655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cs typeface="Arial" panose="020B0604020202020204" pitchFamily="34" charset="0"/>
            </a:endParaRPr>
          </a:p>
        </p:txBody>
      </p:sp>
    </p:spTree>
    <p:extLst>
      <p:ext uri="{BB962C8B-B14F-4D97-AF65-F5344CB8AC3E}">
        <p14:creationId xmlns:p14="http://schemas.microsoft.com/office/powerpoint/2010/main" val="18665815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fr-FR"/>
              <a:t>Modifiez le style du titre</a:t>
            </a:r>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fr-FR"/>
              <a:t>Modifiez le style des sous-titres du masque</a:t>
            </a:r>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pic>
        <p:nvPicPr>
          <p:cNvPr id="5" name="Image 4"/>
          <p:cNvPicPr>
            <a:picLocks noChangeAspect="1"/>
          </p:cNvPicPr>
          <p:nvPr userDrawn="1"/>
        </p:nvPicPr>
        <p:blipFill rotWithShape="1">
          <a:blip r:embed="rId2">
            <a:extLst>
              <a:ext uri="{28A0092B-C50C-407E-A947-70E740481C1C}">
                <a14:useLocalDpi xmlns:a14="http://schemas.microsoft.com/office/drawing/2010/main" val="0"/>
              </a:ext>
            </a:extLst>
          </a:blip>
          <a:srcRect l="43331" t="72" r="361" b="51942"/>
          <a:stretch/>
        </p:blipFill>
        <p:spPr>
          <a:xfrm>
            <a:off x="4146800" y="0"/>
            <a:ext cx="4990802" cy="425312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fr-FR"/>
              <a:t>Modifiez le style du titre</a:t>
            </a:r>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pPr lvl="0"/>
            <a:r>
              <a:rPr lang="fr-FR"/>
              <a:t>Cliquez pour modifier les styles du texte du masque</a:t>
            </a: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pPr lvl="0"/>
            <a:r>
              <a:rPr lang="fr-FR"/>
              <a:t>Cliquez pour modifier les styles du texte du masque</a:t>
            </a: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pic>
        <p:nvPicPr>
          <p:cNvPr id="6" name="Image 5"/>
          <p:cNvPicPr>
            <a:picLocks noChangeAspect="1"/>
          </p:cNvPicPr>
          <p:nvPr userDrawn="1"/>
        </p:nvPicPr>
        <p:blipFill rotWithShape="1">
          <a:blip r:embed="rId2">
            <a:extLst>
              <a:ext uri="{28A0092B-C50C-407E-A947-70E740481C1C}">
                <a14:useLocalDpi xmlns:a14="http://schemas.microsoft.com/office/drawing/2010/main" val="0"/>
              </a:ext>
            </a:extLst>
          </a:blip>
          <a:srcRect l="43042" b="52014"/>
          <a:stretch/>
        </p:blipFill>
        <p:spPr>
          <a:xfrm>
            <a:off x="6207512" y="0"/>
            <a:ext cx="2929620" cy="246813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fr-FR"/>
              <a:t>Modifiez le style du titre</a:t>
            </a:r>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pic>
        <p:nvPicPr>
          <p:cNvPr id="4" name="Image 3"/>
          <p:cNvPicPr>
            <a:picLocks noChangeAspect="1"/>
          </p:cNvPicPr>
          <p:nvPr userDrawn="1"/>
        </p:nvPicPr>
        <p:blipFill rotWithShape="1">
          <a:blip r:embed="rId2">
            <a:extLst>
              <a:ext uri="{28A0092B-C50C-407E-A947-70E740481C1C}">
                <a14:useLocalDpi xmlns:a14="http://schemas.microsoft.com/office/drawing/2010/main" val="0"/>
              </a:ext>
            </a:extLst>
          </a:blip>
          <a:srcRect l="43042" b="52014"/>
          <a:stretch/>
        </p:blipFill>
        <p:spPr>
          <a:xfrm>
            <a:off x="6207512" y="0"/>
            <a:ext cx="2929620" cy="246813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r>
              <a:rPr lang="fr-FR"/>
              <a:t>Modifiez le style du titre</a:t>
            </a:r>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pPr lvl="0"/>
            <a:r>
              <a:rPr lang="fr-FR"/>
              <a:t>Cliquez pour modifier les styles du texte du masque</a:t>
            </a: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pic>
        <p:nvPicPr>
          <p:cNvPr id="5" name="Image 4"/>
          <p:cNvPicPr>
            <a:picLocks noChangeAspect="1"/>
          </p:cNvPicPr>
          <p:nvPr userDrawn="1"/>
        </p:nvPicPr>
        <p:blipFill rotWithShape="1">
          <a:blip r:embed="rId2">
            <a:extLst>
              <a:ext uri="{28A0092B-C50C-407E-A947-70E740481C1C}">
                <a14:useLocalDpi xmlns:a14="http://schemas.microsoft.com/office/drawing/2010/main" val="0"/>
              </a:ext>
            </a:extLst>
          </a:blip>
          <a:srcRect l="43042" b="52014"/>
          <a:stretch/>
        </p:blipFill>
        <p:spPr>
          <a:xfrm>
            <a:off x="6207512" y="0"/>
            <a:ext cx="2929620" cy="246813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r>
              <a:rPr lang="fr-FR"/>
              <a:t>Modifiez le style du titre</a:t>
            </a:r>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pic>
        <p:nvPicPr>
          <p:cNvPr id="4" name="Image 3"/>
          <p:cNvPicPr>
            <a:picLocks noChangeAspect="1"/>
          </p:cNvPicPr>
          <p:nvPr userDrawn="1"/>
        </p:nvPicPr>
        <p:blipFill rotWithShape="1">
          <a:blip r:embed="rId2">
            <a:extLst>
              <a:ext uri="{28A0092B-C50C-407E-A947-70E740481C1C}">
                <a14:useLocalDpi xmlns:a14="http://schemas.microsoft.com/office/drawing/2010/main" val="0"/>
              </a:ext>
            </a:extLst>
          </a:blip>
          <a:srcRect l="43042" b="52014"/>
          <a:stretch/>
        </p:blipFill>
        <p:spPr>
          <a:xfrm>
            <a:off x="6207512" y="0"/>
            <a:ext cx="2929620" cy="246813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r>
              <a:rPr lang="fr-FR"/>
              <a:t>Modifiez le style du titre</a:t>
            </a:r>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r>
              <a:rPr lang="fr-FR"/>
              <a:t>Modifiez le style des sous-titres du masque</a:t>
            </a:r>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pPr lvl="0"/>
            <a:r>
              <a:rPr lang="fr-FR"/>
              <a:t>Cliquez pour modifier les styles du texte du masque</a:t>
            </a: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pic>
        <p:nvPicPr>
          <p:cNvPr id="7" name="Image 6"/>
          <p:cNvPicPr>
            <a:picLocks noChangeAspect="1"/>
          </p:cNvPicPr>
          <p:nvPr userDrawn="1"/>
        </p:nvPicPr>
        <p:blipFill rotWithShape="1">
          <a:blip r:embed="rId2">
            <a:extLst>
              <a:ext uri="{28A0092B-C50C-407E-A947-70E740481C1C}">
                <a14:useLocalDpi xmlns:a14="http://schemas.microsoft.com/office/drawing/2010/main" val="0"/>
              </a:ext>
            </a:extLst>
          </a:blip>
          <a:srcRect l="43042" b="52014"/>
          <a:stretch/>
        </p:blipFill>
        <p:spPr>
          <a:xfrm>
            <a:off x="6207512" y="0"/>
            <a:ext cx="2929620" cy="246813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pPr lvl="0"/>
            <a:r>
              <a:rPr lang="fr-FR"/>
              <a:t>Cliquez pour modifier les styles du texte du masque</a:t>
            </a: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pic>
        <p:nvPicPr>
          <p:cNvPr id="4" name="Image 3"/>
          <p:cNvPicPr>
            <a:picLocks noChangeAspect="1"/>
          </p:cNvPicPr>
          <p:nvPr userDrawn="1"/>
        </p:nvPicPr>
        <p:blipFill rotWithShape="1">
          <a:blip r:embed="rId2">
            <a:extLst>
              <a:ext uri="{28A0092B-C50C-407E-A947-70E740481C1C}">
                <a14:useLocalDpi xmlns:a14="http://schemas.microsoft.com/office/drawing/2010/main" val="0"/>
              </a:ext>
            </a:extLst>
          </a:blip>
          <a:srcRect l="43042" b="52014"/>
          <a:stretch/>
        </p:blipFill>
        <p:spPr>
          <a:xfrm>
            <a:off x="6207512" y="0"/>
            <a:ext cx="2929620" cy="246813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pPr lvl="0"/>
            <a:r>
              <a:rPr lang="fr-FR"/>
              <a:t>Cliquez pour modifier les styles du texte du masque</a:t>
            </a: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pic>
        <p:nvPicPr>
          <p:cNvPr id="5" name="Image 4"/>
          <p:cNvPicPr>
            <a:picLocks noChangeAspect="1"/>
          </p:cNvPicPr>
          <p:nvPr userDrawn="1"/>
        </p:nvPicPr>
        <p:blipFill rotWithShape="1">
          <a:blip r:embed="rId2">
            <a:extLst>
              <a:ext uri="{28A0092B-C50C-407E-A947-70E740481C1C}">
                <a14:useLocalDpi xmlns:a14="http://schemas.microsoft.com/office/drawing/2010/main" val="0"/>
              </a:ext>
            </a:extLst>
          </a:blip>
          <a:srcRect l="43042" b="52014"/>
          <a:stretch/>
        </p:blipFill>
        <p:spPr>
          <a:xfrm>
            <a:off x="6207512" y="0"/>
            <a:ext cx="2929620" cy="246813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lvl5pPr>
              <a:defRPr>
                <a:solidFill>
                  <a:schemeClr val="accent5">
                    <a:lumMod val="75000"/>
                  </a:schemeClr>
                </a:solidFill>
                <a:latin typeface="Comic Sans MS" panose="030F0702030302020204" pitchFamily="66"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864683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60" r:id="rId9"/>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1555" y="1328185"/>
            <a:ext cx="5219809" cy="1948955"/>
          </a:xfrm>
        </p:spPr>
        <p:txBody>
          <a:bodyPr>
            <a:noAutofit/>
          </a:bodyPr>
          <a:lstStyle/>
          <a:p>
            <a:r>
              <a:rPr lang="fr-FR" sz="4050" dirty="0">
                <a:solidFill>
                  <a:srgbClr val="FF0000"/>
                </a:solidFill>
              </a:rPr>
              <a:t>Codage </a:t>
            </a:r>
            <a:br>
              <a:rPr lang="fr-FR" sz="4050" dirty="0">
                <a:solidFill>
                  <a:srgbClr val="FF0000"/>
                </a:solidFill>
              </a:rPr>
            </a:br>
            <a:r>
              <a:rPr lang="fr-FR" sz="4050" dirty="0">
                <a:solidFill>
                  <a:srgbClr val="FF0000"/>
                </a:solidFill>
              </a:rPr>
              <a:t>Dépendance – AVQ</a:t>
            </a:r>
            <a:br>
              <a:rPr lang="fr-FR" sz="4050" dirty="0">
                <a:solidFill>
                  <a:srgbClr val="FF0000"/>
                </a:solidFill>
              </a:rPr>
            </a:br>
            <a:r>
              <a:rPr lang="fr-FR" sz="4050" dirty="0">
                <a:solidFill>
                  <a:srgbClr val="FF0000"/>
                </a:solidFill>
              </a:rPr>
              <a:t>Exercices</a:t>
            </a:r>
          </a:p>
        </p:txBody>
      </p:sp>
      <p:sp>
        <p:nvSpPr>
          <p:cNvPr id="3" name="ZoneTexte 2"/>
          <p:cNvSpPr txBox="1"/>
          <p:nvPr/>
        </p:nvSpPr>
        <p:spPr>
          <a:xfrm>
            <a:off x="6324249" y="4820638"/>
            <a:ext cx="2596552" cy="207749"/>
          </a:xfrm>
          <a:prstGeom prst="rect">
            <a:avLst/>
          </a:prstGeom>
          <a:noFill/>
        </p:spPr>
        <p:txBody>
          <a:bodyPr wrap="square" rtlCol="0">
            <a:spAutoFit/>
          </a:bodyPr>
          <a:lstStyle/>
          <a:p>
            <a:r>
              <a:rPr lang="fr-FR" sz="750" dirty="0">
                <a:solidFill>
                  <a:schemeClr val="accent2">
                    <a:lumMod val="75000"/>
                  </a:schemeClr>
                </a:solidFill>
              </a:rPr>
              <a:t>HEMERY ROLANDE- DU TIM- Année 2024-2025</a:t>
            </a:r>
          </a:p>
        </p:txBody>
      </p:sp>
    </p:spTree>
    <p:extLst>
      <p:ext uri="{BB962C8B-B14F-4D97-AF65-F5344CB8AC3E}">
        <p14:creationId xmlns:p14="http://schemas.microsoft.com/office/powerpoint/2010/main" val="4153695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title"/>
          </p:nvPr>
        </p:nvSpPr>
        <p:spPr>
          <a:xfrm>
            <a:off x="261197" y="155088"/>
            <a:ext cx="4629150" cy="353806"/>
          </a:xfrm>
        </p:spPr>
        <p:txBody>
          <a:bodyPr>
            <a:normAutofit fontScale="90000"/>
          </a:bodyPr>
          <a:lstStyle/>
          <a:p>
            <a:pPr eaLnBrk="1" hangingPunct="1"/>
            <a:r>
              <a:rPr lang="fr-FR" altLang="fr-FR" sz="2700" dirty="0">
                <a:solidFill>
                  <a:srgbClr val="FF0000"/>
                </a:solidFill>
              </a:rPr>
              <a:t>Dépendance : Déplacement     </a:t>
            </a:r>
          </a:p>
        </p:txBody>
      </p:sp>
      <p:sp>
        <p:nvSpPr>
          <p:cNvPr id="3074050" name="Rectangle 2"/>
          <p:cNvSpPr>
            <a:spLocks noGrp="1" noChangeArrowheads="1"/>
          </p:cNvSpPr>
          <p:nvPr>
            <p:ph idx="1"/>
          </p:nvPr>
        </p:nvSpPr>
        <p:spPr>
          <a:xfrm>
            <a:off x="261196" y="808240"/>
            <a:ext cx="8549429" cy="3829712"/>
          </a:xfrm>
        </p:spPr>
        <p:txBody>
          <a:bodyPr spcFirstLastPara="1" vert="horz" wrap="square" lIns="69056" tIns="34529" rIns="69056" bIns="34529" numCol="1" rtlCol="0" anchor="t" anchorCtr="0" compatLnSpc="1">
            <a:prstTxWarp prst="textNoShape">
              <a:avLst/>
            </a:prstTxWarp>
            <a:noAutofit/>
          </a:bodyPr>
          <a:lstStyle/>
          <a:p>
            <a:pPr marL="0" indent="0">
              <a:lnSpc>
                <a:spcPct val="120000"/>
              </a:lnSpc>
              <a:buClr>
                <a:schemeClr val="accent3"/>
              </a:buClr>
              <a:buNone/>
              <a:defRPr/>
            </a:pPr>
            <a:r>
              <a:rPr lang="fr-FR" sz="1633" b="1" dirty="0">
                <a:solidFill>
                  <a:schemeClr val="accent5">
                    <a:lumMod val="75000"/>
                  </a:schemeClr>
                </a:solidFill>
                <a:latin typeface="Comic Sans MS" panose="030F0702030302020204" pitchFamily="66" charset="0"/>
              </a:rPr>
              <a:t>Jean-Pierre 23 ans traumatisé crânien, a une fracture de jambe qui l’oblige à se déplacer en fauteuil roulant. Il fait ses transferts seul mais nécessite une surveillance car risque de chute. Il est autonome en fauteuil roulant sauf pour aller à l’extérieur car il se perd dans le parc, à cette occasion une aide soignante l’accompagne.</a:t>
            </a:r>
          </a:p>
          <a:p>
            <a:pPr marL="0" indent="0">
              <a:lnSpc>
                <a:spcPct val="120000"/>
              </a:lnSpc>
              <a:buClr>
                <a:schemeClr val="accent3"/>
              </a:buClr>
              <a:defRPr/>
            </a:pPr>
            <a:endParaRPr lang="fr-FR" sz="1633" b="1" dirty="0">
              <a:solidFill>
                <a:schemeClr val="accent5">
                  <a:lumMod val="75000"/>
                </a:schemeClr>
              </a:solidFill>
              <a:latin typeface="Comic Sans MS" panose="030F0702030302020204" pitchFamily="66" charset="0"/>
            </a:endParaRPr>
          </a:p>
          <a:p>
            <a:pPr marL="82299" indent="0">
              <a:lnSpc>
                <a:spcPct val="120000"/>
              </a:lnSpc>
              <a:buClr>
                <a:schemeClr val="accent3"/>
              </a:buClr>
              <a:buNone/>
              <a:defRPr/>
            </a:pPr>
            <a:r>
              <a:rPr lang="fr-FR" sz="1633" b="1" dirty="0">
                <a:solidFill>
                  <a:schemeClr val="accent5">
                    <a:lumMod val="75000"/>
                  </a:schemeClr>
                </a:solidFill>
                <a:latin typeface="Comic Sans MS" panose="030F0702030302020204" pitchFamily="66" charset="0"/>
              </a:rPr>
              <a:t>A :</a:t>
            </a:r>
            <a:r>
              <a:rPr lang="fr-FR" sz="1633" dirty="0">
                <a:solidFill>
                  <a:schemeClr val="accent5">
                    <a:lumMod val="75000"/>
                  </a:schemeClr>
                </a:solidFill>
                <a:latin typeface="Comic Sans MS" panose="030F0702030302020204" pitchFamily="66" charset="0"/>
              </a:rPr>
              <a:t> Il est indépendant au Fauteuil roulant. Je cote à 1</a:t>
            </a:r>
          </a:p>
          <a:p>
            <a:pPr marL="82299" indent="0">
              <a:lnSpc>
                <a:spcPct val="120000"/>
              </a:lnSpc>
              <a:buClr>
                <a:schemeClr val="accent3"/>
              </a:buClr>
              <a:buNone/>
              <a:defRPr/>
            </a:pPr>
            <a:endParaRPr lang="fr-FR" sz="500" b="1" dirty="0">
              <a:solidFill>
                <a:schemeClr val="accent5">
                  <a:lumMod val="75000"/>
                </a:schemeClr>
              </a:solidFill>
              <a:latin typeface="Comic Sans MS" panose="030F0702030302020204" pitchFamily="66" charset="0"/>
            </a:endParaRPr>
          </a:p>
          <a:p>
            <a:pPr marL="82299" indent="0">
              <a:lnSpc>
                <a:spcPct val="120000"/>
              </a:lnSpc>
              <a:buClr>
                <a:schemeClr val="accent3"/>
              </a:buClr>
              <a:buNone/>
              <a:defRPr/>
            </a:pPr>
            <a:r>
              <a:rPr lang="fr-FR" sz="1633" b="1" dirty="0">
                <a:solidFill>
                  <a:schemeClr val="accent5">
                    <a:lumMod val="75000"/>
                  </a:schemeClr>
                </a:solidFill>
                <a:latin typeface="Comic Sans MS" panose="030F0702030302020204" pitchFamily="66" charset="0"/>
              </a:rPr>
              <a:t>B  : </a:t>
            </a:r>
            <a:r>
              <a:rPr lang="fr-FR" sz="1633" dirty="0">
                <a:solidFill>
                  <a:schemeClr val="accent5">
                    <a:lumMod val="75000"/>
                  </a:schemeClr>
                </a:solidFill>
                <a:latin typeface="Comic Sans MS" panose="030F0702030302020204" pitchFamily="66" charset="0"/>
              </a:rPr>
              <a:t>Son indépendance s’arrête à la porte de l’établissement. Je cote à 3</a:t>
            </a:r>
          </a:p>
          <a:p>
            <a:pPr marL="82299" indent="0">
              <a:lnSpc>
                <a:spcPct val="120000"/>
              </a:lnSpc>
              <a:buClr>
                <a:schemeClr val="accent3"/>
              </a:buClr>
              <a:buNone/>
              <a:defRPr/>
            </a:pPr>
            <a:endParaRPr lang="fr-FR" sz="500" b="1" dirty="0">
              <a:solidFill>
                <a:schemeClr val="accent5">
                  <a:lumMod val="75000"/>
                </a:schemeClr>
              </a:solidFill>
              <a:latin typeface="Comic Sans MS" panose="030F0702030302020204" pitchFamily="66" charset="0"/>
            </a:endParaRPr>
          </a:p>
          <a:p>
            <a:pPr marL="82299" indent="0">
              <a:lnSpc>
                <a:spcPct val="120000"/>
              </a:lnSpc>
              <a:buClr>
                <a:schemeClr val="accent3"/>
              </a:buClr>
              <a:buNone/>
              <a:defRPr/>
            </a:pPr>
            <a:r>
              <a:rPr lang="fr-FR" sz="1633" b="1" dirty="0">
                <a:solidFill>
                  <a:schemeClr val="accent5">
                    <a:lumMod val="75000"/>
                  </a:schemeClr>
                </a:solidFill>
                <a:latin typeface="Comic Sans MS" panose="030F0702030302020204" pitchFamily="66" charset="0"/>
              </a:rPr>
              <a:t>C : </a:t>
            </a:r>
            <a:r>
              <a:rPr lang="fr-FR" sz="1633" dirty="0">
                <a:solidFill>
                  <a:schemeClr val="accent5">
                    <a:lumMod val="75000"/>
                  </a:schemeClr>
                </a:solidFill>
                <a:latin typeface="Comic Sans MS" panose="030F0702030302020204" pitchFamily="66" charset="0"/>
              </a:rPr>
              <a:t>Il nécessite une surveillance lorsqu’il est à l’extérieur. Je cote à 2</a:t>
            </a:r>
          </a:p>
          <a:p>
            <a:pPr marL="82299" indent="0">
              <a:lnSpc>
                <a:spcPct val="120000"/>
              </a:lnSpc>
              <a:buClr>
                <a:schemeClr val="accent3"/>
              </a:buClr>
              <a:buNone/>
              <a:defRPr/>
            </a:pPr>
            <a:endParaRPr lang="fr-FR" sz="500" b="1" dirty="0">
              <a:solidFill>
                <a:schemeClr val="accent5">
                  <a:lumMod val="75000"/>
                </a:schemeClr>
              </a:solidFill>
              <a:latin typeface="Comic Sans MS" panose="030F0702030302020204" pitchFamily="66" charset="0"/>
            </a:endParaRPr>
          </a:p>
          <a:p>
            <a:pPr marL="82299" indent="0">
              <a:lnSpc>
                <a:spcPct val="120000"/>
              </a:lnSpc>
              <a:buClr>
                <a:schemeClr val="accent3"/>
              </a:buClr>
              <a:buNone/>
              <a:defRPr/>
            </a:pPr>
            <a:r>
              <a:rPr lang="fr-FR" sz="1633" b="1" dirty="0">
                <a:solidFill>
                  <a:schemeClr val="accent5">
                    <a:lumMod val="75000"/>
                  </a:schemeClr>
                </a:solidFill>
                <a:latin typeface="Comic Sans MS" panose="030F0702030302020204" pitchFamily="66" charset="0"/>
              </a:rPr>
              <a:t>D : </a:t>
            </a:r>
            <a:r>
              <a:rPr lang="fr-FR" sz="1633" dirty="0">
                <a:solidFill>
                  <a:schemeClr val="accent5">
                    <a:lumMod val="75000"/>
                  </a:schemeClr>
                </a:solidFill>
                <a:latin typeface="Comic Sans MS" panose="030F0702030302020204" pitchFamily="66" charset="0"/>
              </a:rPr>
              <a:t>Il nécessite une surveillance car il risque une chute lors de ses transferts. Je cote à 2</a:t>
            </a:r>
            <a:endParaRPr lang="fr-FR" sz="1633" b="1" dirty="0">
              <a:solidFill>
                <a:schemeClr val="accent5">
                  <a:lumMod val="75000"/>
                </a:schemeClr>
              </a:solidFill>
              <a:latin typeface="Comic Sans MS" panose="030F0702030302020204" pitchFamily="66" charset="0"/>
            </a:endParaRPr>
          </a:p>
        </p:txBody>
      </p:sp>
    </p:spTree>
    <p:extLst>
      <p:ext uri="{BB962C8B-B14F-4D97-AF65-F5344CB8AC3E}">
        <p14:creationId xmlns:p14="http://schemas.microsoft.com/office/powerpoint/2010/main" val="3133949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type="title"/>
          </p:nvPr>
        </p:nvSpPr>
        <p:spPr>
          <a:xfrm>
            <a:off x="313210" y="89773"/>
            <a:ext cx="4629150" cy="538655"/>
          </a:xfrm>
        </p:spPr>
        <p:txBody>
          <a:bodyPr>
            <a:normAutofit fontScale="90000"/>
          </a:bodyPr>
          <a:lstStyle/>
          <a:p>
            <a:pPr eaLnBrk="1" hangingPunct="1"/>
            <a:r>
              <a:rPr lang="fr-FR" altLang="fr-FR" sz="2700" dirty="0">
                <a:solidFill>
                  <a:srgbClr val="FF0000"/>
                </a:solidFill>
              </a:rPr>
              <a:t>Dépendance : Alimentation </a:t>
            </a:r>
          </a:p>
        </p:txBody>
      </p:sp>
      <p:sp>
        <p:nvSpPr>
          <p:cNvPr id="3078146" name="Rectangle 2"/>
          <p:cNvSpPr>
            <a:spLocks noGrp="1" noChangeArrowheads="1"/>
          </p:cNvSpPr>
          <p:nvPr>
            <p:ph idx="1"/>
          </p:nvPr>
        </p:nvSpPr>
        <p:spPr>
          <a:xfrm>
            <a:off x="653088" y="1113589"/>
            <a:ext cx="7315302" cy="3321844"/>
          </a:xfrm>
        </p:spPr>
        <p:txBody>
          <a:bodyPr spcFirstLastPara="1" vert="horz" wrap="square" lIns="69056" tIns="34529" rIns="69056" bIns="34529" numCol="1" rtlCol="0" anchor="t" anchorCtr="0" compatLnSpc="1">
            <a:prstTxWarp prst="textNoShape">
              <a:avLst/>
            </a:prstTxWarp>
            <a:normAutofit/>
          </a:bodyPr>
          <a:lstStyle/>
          <a:p>
            <a:pPr marL="0" indent="0">
              <a:buClr>
                <a:schemeClr val="accent3"/>
              </a:buClr>
              <a:buNone/>
              <a:defRPr/>
            </a:pPr>
            <a:r>
              <a:rPr lang="fr-FR" sz="1814" b="1" dirty="0">
                <a:solidFill>
                  <a:schemeClr val="accent5">
                    <a:lumMod val="75000"/>
                  </a:schemeClr>
                </a:solidFill>
                <a:latin typeface="Comic Sans MS" panose="030F0702030302020204" pitchFamily="66" charset="0"/>
              </a:rPr>
              <a:t>Pour un patient à qui on doit couper sa viande, préparer son plateau et décapsuler sa bouteille de d’eau minérale, après quoi, il arrive à manger seul.</a:t>
            </a:r>
          </a:p>
          <a:p>
            <a:pPr marL="0" indent="0">
              <a:buClr>
                <a:schemeClr val="accent3"/>
              </a:buClr>
              <a:defRPr/>
            </a:pPr>
            <a:endParaRPr lang="fr-FR" sz="1814" b="1" dirty="0">
              <a:solidFill>
                <a:schemeClr val="accent5">
                  <a:lumMod val="75000"/>
                </a:schemeClr>
              </a:solidFill>
              <a:latin typeface="Comic Sans MS" panose="030F0702030302020204" pitchFamily="66" charset="0"/>
            </a:endParaRPr>
          </a:p>
          <a:p>
            <a:pPr marL="82299" indent="0">
              <a:buClr>
                <a:schemeClr val="accent3"/>
              </a:buClr>
              <a:buNone/>
              <a:defRPr/>
            </a:pPr>
            <a:r>
              <a:rPr lang="fr-FR" sz="1814" b="1" dirty="0">
                <a:solidFill>
                  <a:schemeClr val="accent5">
                    <a:lumMod val="75000"/>
                  </a:schemeClr>
                </a:solidFill>
                <a:latin typeface="Comic Sans MS" panose="030F0702030302020204" pitchFamily="66" charset="0"/>
              </a:rPr>
              <a:t>A :  </a:t>
            </a:r>
            <a:r>
              <a:rPr lang="fr-FR" sz="1814" dirty="0">
                <a:solidFill>
                  <a:schemeClr val="accent5">
                    <a:lumMod val="75000"/>
                  </a:schemeClr>
                </a:solidFill>
                <a:latin typeface="Comic Sans MS" panose="030F0702030302020204" pitchFamily="66" charset="0"/>
              </a:rPr>
              <a:t>Il mange seul, coté 1</a:t>
            </a:r>
          </a:p>
          <a:p>
            <a:pPr marL="82299" indent="0">
              <a:buClr>
                <a:schemeClr val="accent3"/>
              </a:buClr>
              <a:buNone/>
              <a:defRPr/>
            </a:pPr>
            <a:endParaRPr lang="fr-FR" sz="1814" dirty="0">
              <a:solidFill>
                <a:schemeClr val="accent5">
                  <a:lumMod val="75000"/>
                </a:schemeClr>
              </a:solidFill>
              <a:latin typeface="Comic Sans MS" panose="030F0702030302020204" pitchFamily="66" charset="0"/>
            </a:endParaRPr>
          </a:p>
          <a:p>
            <a:pPr marL="82299" indent="0">
              <a:buClr>
                <a:schemeClr val="accent3"/>
              </a:buClr>
              <a:buNone/>
              <a:defRPr/>
            </a:pPr>
            <a:r>
              <a:rPr lang="fr-FR" sz="1814" b="1" dirty="0">
                <a:solidFill>
                  <a:schemeClr val="accent5">
                    <a:lumMod val="75000"/>
                  </a:schemeClr>
                </a:solidFill>
                <a:latin typeface="Comic Sans MS" panose="030F0702030302020204" pitchFamily="66" charset="0"/>
              </a:rPr>
              <a:t>B  :  </a:t>
            </a:r>
            <a:r>
              <a:rPr lang="fr-FR" sz="1814" dirty="0">
                <a:solidFill>
                  <a:schemeClr val="accent5">
                    <a:lumMod val="75000"/>
                  </a:schemeClr>
                </a:solidFill>
                <a:latin typeface="Comic Sans MS" panose="030F0702030302020204" pitchFamily="66" charset="0"/>
              </a:rPr>
              <a:t>Il s’agit d’un arrangement, coté 2</a:t>
            </a:r>
            <a:endParaRPr lang="fr-FR" sz="1814" b="1" dirty="0">
              <a:solidFill>
                <a:schemeClr val="accent5">
                  <a:lumMod val="75000"/>
                </a:schemeClr>
              </a:solidFill>
              <a:latin typeface="Comic Sans MS" panose="030F0702030302020204" pitchFamily="66" charset="0"/>
            </a:endParaRPr>
          </a:p>
          <a:p>
            <a:pPr marL="274334" indent="-192035">
              <a:buClr>
                <a:schemeClr val="accent3"/>
              </a:buClr>
              <a:defRPr/>
            </a:pPr>
            <a:endParaRPr lang="fr-FR" sz="1814" dirty="0">
              <a:solidFill>
                <a:schemeClr val="accent5">
                  <a:lumMod val="75000"/>
                </a:schemeClr>
              </a:solidFill>
              <a:latin typeface="Comic Sans MS" panose="030F0702030302020204" pitchFamily="66" charset="0"/>
            </a:endParaRPr>
          </a:p>
        </p:txBody>
      </p:sp>
    </p:spTree>
    <p:extLst>
      <p:ext uri="{BB962C8B-B14F-4D97-AF65-F5344CB8AC3E}">
        <p14:creationId xmlns:p14="http://schemas.microsoft.com/office/powerpoint/2010/main" val="1623756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ChangeArrowheads="1"/>
          </p:cNvSpPr>
          <p:nvPr>
            <p:ph type="title"/>
          </p:nvPr>
        </p:nvSpPr>
        <p:spPr>
          <a:xfrm>
            <a:off x="391827" y="63362"/>
            <a:ext cx="6739127" cy="352987"/>
          </a:xfrm>
        </p:spPr>
        <p:txBody>
          <a:bodyPr>
            <a:normAutofit fontScale="90000"/>
          </a:bodyPr>
          <a:lstStyle/>
          <a:p>
            <a:r>
              <a:rPr lang="fr-FR" altLang="fr-FR" sz="2700" dirty="0">
                <a:solidFill>
                  <a:srgbClr val="FF0000"/>
                </a:solidFill>
              </a:rPr>
              <a:t>Dépendance : Alimentation  </a:t>
            </a:r>
          </a:p>
        </p:txBody>
      </p:sp>
      <p:sp>
        <p:nvSpPr>
          <p:cNvPr id="3082242" name="Rectangle 2"/>
          <p:cNvSpPr>
            <a:spLocks noGrp="1" noChangeArrowheads="1"/>
          </p:cNvSpPr>
          <p:nvPr>
            <p:ph idx="1"/>
          </p:nvPr>
        </p:nvSpPr>
        <p:spPr>
          <a:xfrm>
            <a:off x="391827" y="1040155"/>
            <a:ext cx="8099086" cy="3287045"/>
          </a:xfrm>
        </p:spPr>
        <p:txBody>
          <a:bodyPr spcFirstLastPara="1" vert="horz" wrap="square" lIns="69056" tIns="34529" rIns="69056" bIns="34529" numCol="1" rtlCol="0" anchor="t" anchorCtr="0" compatLnSpc="1">
            <a:prstTxWarp prst="textNoShape">
              <a:avLst/>
            </a:prstTxWarp>
            <a:noAutofit/>
          </a:bodyPr>
          <a:lstStyle/>
          <a:p>
            <a:pPr marL="82299" indent="0">
              <a:buClr>
                <a:schemeClr val="accent3"/>
              </a:buClr>
              <a:buNone/>
              <a:defRPr/>
            </a:pPr>
            <a:r>
              <a:rPr lang="fr-FR" sz="1600" b="1" dirty="0">
                <a:solidFill>
                  <a:schemeClr val="accent5">
                    <a:lumMod val="75000"/>
                  </a:schemeClr>
                </a:solidFill>
                <a:latin typeface="Comic Sans MS" panose="030F0702030302020204" pitchFamily="66" charset="0"/>
              </a:rPr>
              <a:t>Un enfant de 3 ans prend son petit déjeuner seul après qu'on lui ait tartiné son pain. A midi et le soir, il faut l’aider à  manger (aide pour terminer son repas) sauf lorsque sa mère vient. Il mange alors pratiquement seul. Il faut simplement le stimuler pour finir son assiette.</a:t>
            </a:r>
          </a:p>
          <a:p>
            <a:pPr marL="274334" indent="-192035">
              <a:buClr>
                <a:schemeClr val="accent3"/>
              </a:buClr>
              <a:defRPr/>
            </a:pPr>
            <a:endParaRPr lang="fr-FR" sz="1600" b="1" dirty="0">
              <a:solidFill>
                <a:schemeClr val="accent5">
                  <a:lumMod val="75000"/>
                </a:schemeClr>
              </a:solidFill>
              <a:latin typeface="Comic Sans MS" panose="030F0702030302020204" pitchFamily="66" charset="0"/>
            </a:endParaRPr>
          </a:p>
          <a:p>
            <a:pPr marL="82299" indent="0">
              <a:buClr>
                <a:schemeClr val="accent3"/>
              </a:buClr>
              <a:buNone/>
              <a:defRPr/>
            </a:pPr>
            <a:r>
              <a:rPr lang="fr-FR" sz="1600" dirty="0">
                <a:solidFill>
                  <a:schemeClr val="accent5">
                    <a:lumMod val="75000"/>
                  </a:schemeClr>
                </a:solidFill>
                <a:latin typeface="Comic Sans MS" panose="030F0702030302020204" pitchFamily="66" charset="0"/>
              </a:rPr>
              <a:t>A: Il pourrait manger seul. C’est ce qu’il fait lorsque sa mère est là. Je cote 1</a:t>
            </a:r>
          </a:p>
          <a:p>
            <a:pPr marL="274334" indent="-192035">
              <a:buClr>
                <a:schemeClr val="accent3"/>
              </a:buClr>
              <a:defRPr/>
            </a:pPr>
            <a:endParaRPr lang="fr-FR" sz="1600" dirty="0">
              <a:solidFill>
                <a:schemeClr val="accent5">
                  <a:lumMod val="75000"/>
                </a:schemeClr>
              </a:solidFill>
              <a:latin typeface="Comic Sans MS" panose="030F0702030302020204" pitchFamily="66" charset="0"/>
            </a:endParaRPr>
          </a:p>
          <a:p>
            <a:pPr marL="82299" indent="0">
              <a:buClr>
                <a:schemeClr val="accent3"/>
              </a:buClr>
              <a:buNone/>
              <a:defRPr/>
            </a:pPr>
            <a:r>
              <a:rPr lang="fr-FR" sz="1600" dirty="0">
                <a:solidFill>
                  <a:schemeClr val="accent5">
                    <a:lumMod val="75000"/>
                  </a:schemeClr>
                </a:solidFill>
                <a:latin typeface="Comic Sans MS" panose="030F0702030302020204" pitchFamily="66" charset="0"/>
              </a:rPr>
              <a:t>B: Il faut l’aider à manger le midi et le soir. Je cote 3</a:t>
            </a:r>
          </a:p>
          <a:p>
            <a:pPr marL="274334" indent="-192035">
              <a:buClr>
                <a:schemeClr val="accent3"/>
              </a:buClr>
              <a:defRPr/>
            </a:pPr>
            <a:endParaRPr lang="fr-FR" sz="1600" dirty="0">
              <a:solidFill>
                <a:schemeClr val="accent5">
                  <a:lumMod val="75000"/>
                </a:schemeClr>
              </a:solidFill>
              <a:latin typeface="Comic Sans MS" panose="030F0702030302020204" pitchFamily="66" charset="0"/>
            </a:endParaRPr>
          </a:p>
          <a:p>
            <a:pPr marL="82299" indent="0">
              <a:buClr>
                <a:schemeClr val="accent3"/>
              </a:buClr>
              <a:buNone/>
              <a:defRPr/>
            </a:pPr>
            <a:r>
              <a:rPr lang="fr-FR" sz="1600" dirty="0">
                <a:solidFill>
                  <a:schemeClr val="accent5">
                    <a:lumMod val="75000"/>
                  </a:schemeClr>
                </a:solidFill>
                <a:latin typeface="Comic Sans MS" panose="030F0702030302020204" pitchFamily="66" charset="0"/>
              </a:rPr>
              <a:t>C: On doit le faire manger à midi et le soir. Je cote 4</a:t>
            </a:r>
          </a:p>
        </p:txBody>
      </p:sp>
    </p:spTree>
    <p:extLst>
      <p:ext uri="{BB962C8B-B14F-4D97-AF65-F5344CB8AC3E}">
        <p14:creationId xmlns:p14="http://schemas.microsoft.com/office/powerpoint/2010/main" val="2566442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type="title"/>
          </p:nvPr>
        </p:nvSpPr>
        <p:spPr>
          <a:xfrm>
            <a:off x="199547" y="-20803"/>
            <a:ext cx="4629150" cy="800101"/>
          </a:xfrm>
        </p:spPr>
        <p:txBody>
          <a:bodyPr>
            <a:normAutofit/>
          </a:bodyPr>
          <a:lstStyle/>
          <a:p>
            <a:r>
              <a:rPr lang="fr-FR" altLang="fr-FR" sz="2700" dirty="0">
                <a:solidFill>
                  <a:srgbClr val="FF0000"/>
                </a:solidFill>
              </a:rPr>
              <a:t>Dépendance : Continence</a:t>
            </a:r>
          </a:p>
        </p:txBody>
      </p:sp>
      <p:sp>
        <p:nvSpPr>
          <p:cNvPr id="3084290" name="Rectangle 2"/>
          <p:cNvSpPr>
            <a:spLocks noGrp="1" noChangeArrowheads="1"/>
          </p:cNvSpPr>
          <p:nvPr>
            <p:ph idx="1"/>
          </p:nvPr>
        </p:nvSpPr>
        <p:spPr>
          <a:xfrm>
            <a:off x="653088" y="1120886"/>
            <a:ext cx="6988727" cy="3566313"/>
          </a:xfrm>
        </p:spPr>
        <p:txBody>
          <a:bodyPr spcFirstLastPara="1" vert="horz" wrap="square" lIns="69056" tIns="34529" rIns="69056" bIns="34529" numCol="1" rtlCol="0" anchor="t" anchorCtr="0" compatLnSpc="1">
            <a:prstTxWarp prst="textNoShape">
              <a:avLst/>
            </a:prstTxWarp>
            <a:noAutofit/>
          </a:bodyPr>
          <a:lstStyle/>
          <a:p>
            <a:pPr marL="80637" indent="0">
              <a:buClr>
                <a:schemeClr val="accent3"/>
              </a:buClr>
              <a:buNone/>
              <a:tabLst>
                <a:tab pos="0" algn="l"/>
              </a:tabLst>
              <a:defRPr/>
            </a:pPr>
            <a:r>
              <a:rPr lang="fr-FR" sz="1600" b="1" dirty="0">
                <a:solidFill>
                  <a:schemeClr val="accent5">
                    <a:lumMod val="75000"/>
                  </a:schemeClr>
                </a:solidFill>
                <a:latin typeface="Comic Sans MS" panose="030F0702030302020204" pitchFamily="66" charset="0"/>
              </a:rPr>
              <a:t>Un patient de 78ans avec fracture du bassin est capable de se raser et de se laver le visage et faire sa toilette intime. Par contre, on doit le soulever pour lui installer le bassin et l’essuyer</a:t>
            </a:r>
          </a:p>
          <a:p>
            <a:pPr marL="80637" indent="1441">
              <a:buClr>
                <a:schemeClr val="accent3"/>
              </a:buClr>
              <a:tabLst>
                <a:tab pos="0" algn="l"/>
              </a:tabLst>
              <a:defRPr/>
            </a:pPr>
            <a:endParaRPr lang="fr-FR" sz="1600" b="1" dirty="0">
              <a:solidFill>
                <a:schemeClr val="accent5">
                  <a:lumMod val="75000"/>
                </a:schemeClr>
              </a:solidFill>
              <a:latin typeface="Comic Sans MS" panose="030F0702030302020204" pitchFamily="66" charset="0"/>
            </a:endParaRPr>
          </a:p>
          <a:p>
            <a:pPr marL="82299" indent="0">
              <a:buClr>
                <a:schemeClr val="accent3"/>
              </a:buClr>
              <a:buNone/>
              <a:defRPr/>
            </a:pPr>
            <a:r>
              <a:rPr lang="fr-FR" sz="1600" b="1" dirty="0">
                <a:solidFill>
                  <a:schemeClr val="accent5">
                    <a:lumMod val="75000"/>
                  </a:schemeClr>
                </a:solidFill>
                <a:latin typeface="Comic Sans MS" panose="030F0702030302020204" pitchFamily="66" charset="0"/>
              </a:rPr>
              <a:t>A </a:t>
            </a:r>
            <a:r>
              <a:rPr lang="fr-FR" sz="1600" dirty="0">
                <a:solidFill>
                  <a:schemeClr val="accent5">
                    <a:lumMod val="75000"/>
                  </a:schemeClr>
                </a:solidFill>
                <a:latin typeface="Comic Sans MS" panose="030F0702030302020204" pitchFamily="66" charset="0"/>
              </a:rPr>
              <a:t>Il est continent donc autonome, il demande le bassin car il ne peut pas se déplacer : je le cote 1</a:t>
            </a:r>
          </a:p>
          <a:p>
            <a:pPr marL="274334" indent="-192035">
              <a:buClr>
                <a:schemeClr val="accent3"/>
              </a:buClr>
              <a:defRPr/>
            </a:pPr>
            <a:endParaRPr lang="fr-FR" sz="1600" b="1" dirty="0">
              <a:solidFill>
                <a:schemeClr val="accent5">
                  <a:lumMod val="75000"/>
                </a:schemeClr>
              </a:solidFill>
              <a:latin typeface="Comic Sans MS" panose="030F0702030302020204" pitchFamily="66" charset="0"/>
            </a:endParaRPr>
          </a:p>
          <a:p>
            <a:pPr marL="82299" indent="0">
              <a:buClr>
                <a:schemeClr val="accent3"/>
              </a:buClr>
              <a:buNone/>
              <a:defRPr/>
            </a:pPr>
            <a:r>
              <a:rPr lang="fr-FR" sz="1600" b="1" dirty="0">
                <a:solidFill>
                  <a:schemeClr val="accent5">
                    <a:lumMod val="75000"/>
                  </a:schemeClr>
                </a:solidFill>
                <a:latin typeface="Comic Sans MS" panose="030F0702030302020204" pitchFamily="66" charset="0"/>
              </a:rPr>
              <a:t>B </a:t>
            </a:r>
            <a:r>
              <a:rPr lang="fr-FR" sz="1600" dirty="0">
                <a:solidFill>
                  <a:schemeClr val="accent5">
                    <a:lumMod val="75000"/>
                  </a:schemeClr>
                </a:solidFill>
                <a:latin typeface="Comic Sans MS" panose="030F0702030302020204" pitchFamily="66" charset="0"/>
              </a:rPr>
              <a:t>On doit l’essuyer en plus de lui donner le bassin : il est dépendant, je le cote 4</a:t>
            </a:r>
          </a:p>
          <a:p>
            <a:pPr marL="274334" indent="-192035">
              <a:buClr>
                <a:schemeClr val="accent3"/>
              </a:buClr>
              <a:defRPr/>
            </a:pPr>
            <a:endParaRPr lang="fr-FR" sz="1600" b="1" dirty="0">
              <a:solidFill>
                <a:schemeClr val="accent5">
                  <a:lumMod val="75000"/>
                </a:schemeClr>
              </a:solidFill>
              <a:latin typeface="Comic Sans MS" panose="030F0702030302020204" pitchFamily="66" charset="0"/>
            </a:endParaRPr>
          </a:p>
          <a:p>
            <a:pPr marL="82299" indent="0">
              <a:buClr>
                <a:schemeClr val="accent3"/>
              </a:buClr>
              <a:buNone/>
              <a:defRPr/>
            </a:pPr>
            <a:r>
              <a:rPr lang="fr-FR" sz="1600" b="1" dirty="0">
                <a:solidFill>
                  <a:schemeClr val="accent5">
                    <a:lumMod val="75000"/>
                  </a:schemeClr>
                </a:solidFill>
                <a:latin typeface="Comic Sans MS" panose="030F0702030302020204" pitchFamily="66" charset="0"/>
              </a:rPr>
              <a:t>C </a:t>
            </a:r>
            <a:r>
              <a:rPr lang="fr-FR" sz="1600" dirty="0">
                <a:solidFill>
                  <a:schemeClr val="accent5">
                    <a:lumMod val="75000"/>
                  </a:schemeClr>
                </a:solidFill>
                <a:latin typeface="Comic Sans MS" panose="030F0702030302020204" pitchFamily="66" charset="0"/>
              </a:rPr>
              <a:t>Il est continent et nécessite une assistance partielle, on doit installer le bassin et l’essuyer : aide partielle cotée 3</a:t>
            </a:r>
            <a:endParaRPr lang="fr-FR" sz="1600" b="1" dirty="0">
              <a:solidFill>
                <a:schemeClr val="accent5">
                  <a:lumMod val="75000"/>
                </a:schemeClr>
              </a:solidFill>
              <a:latin typeface="Comic Sans MS" panose="030F0702030302020204" pitchFamily="66" charset="0"/>
            </a:endParaRPr>
          </a:p>
        </p:txBody>
      </p:sp>
    </p:spTree>
    <p:extLst>
      <p:ext uri="{BB962C8B-B14F-4D97-AF65-F5344CB8AC3E}">
        <p14:creationId xmlns:p14="http://schemas.microsoft.com/office/powerpoint/2010/main" val="526970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Grp="1" noChangeArrowheads="1"/>
          </p:cNvSpPr>
          <p:nvPr>
            <p:ph type="title"/>
          </p:nvPr>
        </p:nvSpPr>
        <p:spPr>
          <a:xfrm>
            <a:off x="391827" y="0"/>
            <a:ext cx="4629150" cy="800101"/>
          </a:xfrm>
        </p:spPr>
        <p:txBody>
          <a:bodyPr>
            <a:normAutofit/>
          </a:bodyPr>
          <a:lstStyle/>
          <a:p>
            <a:r>
              <a:rPr lang="fr-FR" altLang="fr-FR" sz="2700" dirty="0">
                <a:solidFill>
                  <a:srgbClr val="FF0000"/>
                </a:solidFill>
              </a:rPr>
              <a:t>Dépendance : Continence</a:t>
            </a:r>
          </a:p>
        </p:txBody>
      </p:sp>
      <p:sp>
        <p:nvSpPr>
          <p:cNvPr id="3086338" name="Rectangle 2"/>
          <p:cNvSpPr>
            <a:spLocks noGrp="1" noChangeArrowheads="1"/>
          </p:cNvSpPr>
          <p:nvPr>
            <p:ph idx="1"/>
          </p:nvPr>
        </p:nvSpPr>
        <p:spPr>
          <a:xfrm>
            <a:off x="195880" y="1104155"/>
            <a:ext cx="8400919" cy="3492366"/>
          </a:xfrm>
        </p:spPr>
        <p:txBody>
          <a:bodyPr spcFirstLastPara="1" vert="horz" wrap="square" lIns="69056" tIns="34529" rIns="69056" bIns="34529" numCol="1" rtlCol="0" anchor="t" anchorCtr="0" compatLnSpc="1">
            <a:prstTxWarp prst="textNoShape">
              <a:avLst/>
            </a:prstTxWarp>
            <a:noAutofit/>
          </a:bodyPr>
          <a:lstStyle/>
          <a:p>
            <a:pPr marL="80637" indent="0">
              <a:buClr>
                <a:schemeClr val="accent3"/>
              </a:buClr>
              <a:buNone/>
              <a:defRPr/>
            </a:pPr>
            <a:r>
              <a:rPr lang="fr-FR" sz="1600" b="1" dirty="0">
                <a:solidFill>
                  <a:schemeClr val="accent5">
                    <a:lumMod val="75000"/>
                  </a:schemeClr>
                </a:solidFill>
                <a:latin typeface="Comic Sans MS" panose="030F0702030302020204" pitchFamily="66" charset="0"/>
              </a:rPr>
              <a:t>Une patiente de 82 ans, opérée de la cataracte fait sa toilette seule. La nuit, elle réclame systématiquement le bassin qu’on lui installe sous les fesses. Elle rappelle le personnel de nuit après s’être essuyée pour qu’on le lui retire.</a:t>
            </a:r>
          </a:p>
          <a:p>
            <a:pPr marL="274334" indent="-192035">
              <a:buClr>
                <a:schemeClr val="accent3"/>
              </a:buClr>
              <a:defRPr/>
            </a:pPr>
            <a:endParaRPr lang="fr-FR" sz="1600" b="1" dirty="0">
              <a:solidFill>
                <a:schemeClr val="accent5">
                  <a:lumMod val="75000"/>
                </a:schemeClr>
              </a:solidFill>
              <a:latin typeface="Comic Sans MS" panose="030F0702030302020204" pitchFamily="66" charset="0"/>
            </a:endParaRPr>
          </a:p>
          <a:p>
            <a:pPr marL="82299" indent="0">
              <a:buClr>
                <a:schemeClr val="accent3"/>
              </a:buClr>
              <a:buNone/>
              <a:defRPr/>
            </a:pPr>
            <a:r>
              <a:rPr lang="fr-FR" sz="1600" b="1" dirty="0">
                <a:solidFill>
                  <a:schemeClr val="accent5">
                    <a:lumMod val="75000"/>
                  </a:schemeClr>
                </a:solidFill>
                <a:latin typeface="Comic Sans MS" panose="030F0702030302020204" pitchFamily="66" charset="0"/>
              </a:rPr>
              <a:t>A </a:t>
            </a:r>
            <a:r>
              <a:rPr lang="fr-FR" sz="1600" dirty="0">
                <a:solidFill>
                  <a:schemeClr val="accent5">
                    <a:lumMod val="75000"/>
                  </a:schemeClr>
                </a:solidFill>
                <a:latin typeface="Comic Sans MS" panose="030F0702030302020204" pitchFamily="66" charset="0"/>
              </a:rPr>
              <a:t>Elle est continente et est tout à fait capable d’aller seule aux toilettes. Je cote 1</a:t>
            </a:r>
          </a:p>
          <a:p>
            <a:pPr marL="82299" indent="0">
              <a:buClr>
                <a:schemeClr val="accent3"/>
              </a:buClr>
              <a:buNone/>
              <a:defRPr/>
            </a:pPr>
            <a:endParaRPr lang="fr-FR" sz="1600" b="1" dirty="0">
              <a:solidFill>
                <a:schemeClr val="accent5">
                  <a:lumMod val="75000"/>
                </a:schemeClr>
              </a:solidFill>
              <a:latin typeface="Comic Sans MS" panose="030F0702030302020204" pitchFamily="66" charset="0"/>
            </a:endParaRPr>
          </a:p>
          <a:p>
            <a:pPr marL="82299" indent="0">
              <a:buClr>
                <a:schemeClr val="accent3"/>
              </a:buClr>
              <a:buNone/>
              <a:defRPr/>
            </a:pPr>
            <a:r>
              <a:rPr lang="fr-FR" sz="1600" b="1" dirty="0">
                <a:solidFill>
                  <a:schemeClr val="accent5">
                    <a:lumMod val="75000"/>
                  </a:schemeClr>
                </a:solidFill>
                <a:latin typeface="Comic Sans MS" panose="030F0702030302020204" pitchFamily="66" charset="0"/>
              </a:rPr>
              <a:t>B </a:t>
            </a:r>
            <a:r>
              <a:rPr lang="fr-FR" sz="1600" dirty="0">
                <a:solidFill>
                  <a:schemeClr val="accent5">
                    <a:lumMod val="75000"/>
                  </a:schemeClr>
                </a:solidFill>
                <a:latin typeface="Comic Sans MS" panose="030F0702030302020204" pitchFamily="66" charset="0"/>
              </a:rPr>
              <a:t>Elle est continente et elle s’essuie seule mais nécessite un arrangement (mettre le bassin). Je cote 2</a:t>
            </a:r>
          </a:p>
          <a:p>
            <a:pPr marL="82299" indent="0">
              <a:buClr>
                <a:schemeClr val="accent3"/>
              </a:buClr>
              <a:buNone/>
              <a:defRPr/>
            </a:pPr>
            <a:endParaRPr lang="fr-FR" sz="1600" b="1" dirty="0">
              <a:solidFill>
                <a:schemeClr val="accent5">
                  <a:lumMod val="75000"/>
                </a:schemeClr>
              </a:solidFill>
              <a:latin typeface="Comic Sans MS" panose="030F0702030302020204" pitchFamily="66" charset="0"/>
            </a:endParaRPr>
          </a:p>
          <a:p>
            <a:pPr marL="82299" indent="0">
              <a:buClr>
                <a:schemeClr val="accent3"/>
              </a:buClr>
              <a:buNone/>
              <a:defRPr/>
            </a:pPr>
            <a:r>
              <a:rPr lang="fr-FR" sz="1600" b="1" dirty="0">
                <a:solidFill>
                  <a:schemeClr val="accent5">
                    <a:lumMod val="75000"/>
                  </a:schemeClr>
                </a:solidFill>
                <a:latin typeface="Comic Sans MS" panose="030F0702030302020204" pitchFamily="66" charset="0"/>
              </a:rPr>
              <a:t>C </a:t>
            </a:r>
            <a:r>
              <a:rPr lang="fr-FR" sz="1600" dirty="0">
                <a:solidFill>
                  <a:schemeClr val="accent5">
                    <a:lumMod val="75000"/>
                  </a:schemeClr>
                </a:solidFill>
                <a:latin typeface="Comic Sans MS" panose="030F0702030302020204" pitchFamily="66" charset="0"/>
              </a:rPr>
              <a:t>Elle est continente mais nécessite une aide partielle (la soulever pour mettre le bassin). Je cote 3</a:t>
            </a:r>
            <a:endParaRPr lang="fr-FR" sz="1600" b="1" dirty="0">
              <a:solidFill>
                <a:schemeClr val="accent5">
                  <a:lumMod val="75000"/>
                </a:schemeClr>
              </a:solidFill>
              <a:latin typeface="Comic Sans MS" panose="030F0702030302020204" pitchFamily="66" charset="0"/>
            </a:endParaRPr>
          </a:p>
        </p:txBody>
      </p:sp>
    </p:spTree>
    <p:extLst>
      <p:ext uri="{BB962C8B-B14F-4D97-AF65-F5344CB8AC3E}">
        <p14:creationId xmlns:p14="http://schemas.microsoft.com/office/powerpoint/2010/main" val="71900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noChangeArrowheads="1"/>
          </p:cNvSpPr>
          <p:nvPr>
            <p:ph type="title"/>
          </p:nvPr>
        </p:nvSpPr>
        <p:spPr>
          <a:xfrm>
            <a:off x="457142" y="0"/>
            <a:ext cx="4629150" cy="800101"/>
          </a:xfrm>
        </p:spPr>
        <p:txBody>
          <a:bodyPr>
            <a:normAutofit/>
          </a:bodyPr>
          <a:lstStyle/>
          <a:p>
            <a:pPr eaLnBrk="1" hangingPunct="1"/>
            <a:r>
              <a:rPr lang="fr-FR" altLang="fr-FR" sz="2700" dirty="0">
                <a:solidFill>
                  <a:srgbClr val="FF0000"/>
                </a:solidFill>
              </a:rPr>
              <a:t>Dépendance : Continence</a:t>
            </a:r>
          </a:p>
        </p:txBody>
      </p:sp>
      <p:sp>
        <p:nvSpPr>
          <p:cNvPr id="3090434" name="Rectangle 2"/>
          <p:cNvSpPr>
            <a:spLocks noGrp="1" noChangeArrowheads="1"/>
          </p:cNvSpPr>
          <p:nvPr>
            <p:ph idx="1"/>
          </p:nvPr>
        </p:nvSpPr>
        <p:spPr>
          <a:xfrm>
            <a:off x="457142" y="1103081"/>
            <a:ext cx="7462858" cy="3198019"/>
          </a:xfrm>
        </p:spPr>
        <p:txBody>
          <a:bodyPr spcFirstLastPara="1" vert="horz" wrap="square" lIns="69056" tIns="34529" rIns="69056" bIns="34529" numCol="1" rtlCol="0" anchor="t" anchorCtr="0" compatLnSpc="1">
            <a:prstTxWarp prst="textNoShape">
              <a:avLst/>
            </a:prstTxWarp>
            <a:normAutofit/>
          </a:bodyPr>
          <a:lstStyle/>
          <a:p>
            <a:pPr marL="0" indent="0">
              <a:lnSpc>
                <a:spcPct val="110000"/>
              </a:lnSpc>
              <a:buClr>
                <a:schemeClr val="accent3"/>
              </a:buClr>
              <a:buNone/>
              <a:defRPr/>
            </a:pPr>
            <a:r>
              <a:rPr lang="fr-FR" sz="1600" b="1" dirty="0">
                <a:solidFill>
                  <a:schemeClr val="accent5">
                    <a:lumMod val="75000"/>
                  </a:schemeClr>
                </a:solidFill>
                <a:latin typeface="Comic Sans MS" panose="030F0702030302020204" pitchFamily="66" charset="0"/>
              </a:rPr>
              <a:t>Monsieur Paul fait sa toilette seul mais, il faut par contre lui rappeler de se laver les dents et de se coiffer. A l’intérieur du centre il va seul aux toilettes, mais dans le parc, il urine où bon lui semble sans pour autant se salir.</a:t>
            </a:r>
          </a:p>
          <a:p>
            <a:pPr marL="274334" indent="-192035">
              <a:lnSpc>
                <a:spcPct val="110000"/>
              </a:lnSpc>
              <a:buClr>
                <a:schemeClr val="accent3"/>
              </a:buClr>
              <a:defRPr/>
            </a:pPr>
            <a:endParaRPr lang="fr-FR" sz="1600" b="1" dirty="0">
              <a:solidFill>
                <a:schemeClr val="accent5">
                  <a:lumMod val="75000"/>
                </a:schemeClr>
              </a:solidFill>
              <a:latin typeface="Comic Sans MS" panose="030F0702030302020204" pitchFamily="66" charset="0"/>
            </a:endParaRPr>
          </a:p>
          <a:p>
            <a:pPr marL="82299" indent="0">
              <a:lnSpc>
                <a:spcPct val="110000"/>
              </a:lnSpc>
              <a:buClr>
                <a:schemeClr val="accent3"/>
              </a:buClr>
              <a:buNone/>
              <a:defRPr/>
            </a:pPr>
            <a:r>
              <a:rPr lang="fr-FR" sz="1600" b="1" dirty="0">
                <a:solidFill>
                  <a:schemeClr val="accent5">
                    <a:lumMod val="75000"/>
                  </a:schemeClr>
                </a:solidFill>
                <a:latin typeface="Comic Sans MS" panose="030F0702030302020204" pitchFamily="66" charset="0"/>
              </a:rPr>
              <a:t>A </a:t>
            </a:r>
            <a:r>
              <a:rPr lang="fr-FR" sz="1600" dirty="0">
                <a:solidFill>
                  <a:schemeClr val="accent5">
                    <a:lumMod val="75000"/>
                  </a:schemeClr>
                </a:solidFill>
                <a:latin typeface="Comic Sans MS" panose="030F0702030302020204" pitchFamily="66" charset="0"/>
              </a:rPr>
              <a:t>Il va aux toilettes seul, il contrôle parfaitement ses sphincters. Je cote 1</a:t>
            </a:r>
          </a:p>
          <a:p>
            <a:pPr marL="82299" indent="0">
              <a:lnSpc>
                <a:spcPct val="110000"/>
              </a:lnSpc>
              <a:buClr>
                <a:schemeClr val="accent3"/>
              </a:buClr>
              <a:buNone/>
              <a:defRPr/>
            </a:pPr>
            <a:endParaRPr lang="fr-FR" sz="1600" b="1" dirty="0">
              <a:solidFill>
                <a:schemeClr val="accent5">
                  <a:lumMod val="75000"/>
                </a:schemeClr>
              </a:solidFill>
              <a:latin typeface="Comic Sans MS" panose="030F0702030302020204" pitchFamily="66" charset="0"/>
            </a:endParaRPr>
          </a:p>
          <a:p>
            <a:pPr marL="82299" indent="0">
              <a:lnSpc>
                <a:spcPct val="110000"/>
              </a:lnSpc>
              <a:buClr>
                <a:schemeClr val="accent3"/>
              </a:buClr>
              <a:buNone/>
              <a:defRPr/>
            </a:pPr>
            <a:r>
              <a:rPr lang="fr-FR" sz="1600" b="1" dirty="0">
                <a:solidFill>
                  <a:schemeClr val="accent5">
                    <a:lumMod val="75000"/>
                  </a:schemeClr>
                </a:solidFill>
                <a:latin typeface="Comic Sans MS" panose="030F0702030302020204" pitchFamily="66" charset="0"/>
              </a:rPr>
              <a:t>B </a:t>
            </a:r>
            <a:r>
              <a:rPr lang="fr-FR" sz="1600" dirty="0">
                <a:solidFill>
                  <a:schemeClr val="accent5">
                    <a:lumMod val="75000"/>
                  </a:schemeClr>
                </a:solidFill>
                <a:latin typeface="Comic Sans MS" panose="030F0702030302020204" pitchFamily="66" charset="0"/>
              </a:rPr>
              <a:t>Bien qu’il aille aux toilettes seul , il urine à l’extérieur où bon lui semble. Je cote 3</a:t>
            </a:r>
          </a:p>
          <a:p>
            <a:pPr marL="82299" indent="0">
              <a:lnSpc>
                <a:spcPct val="110000"/>
              </a:lnSpc>
              <a:buClr>
                <a:schemeClr val="accent3"/>
              </a:buClr>
              <a:buNone/>
              <a:defRPr/>
            </a:pPr>
            <a:endParaRPr lang="fr-FR" sz="1600" b="1" dirty="0">
              <a:solidFill>
                <a:schemeClr val="accent5">
                  <a:lumMod val="75000"/>
                </a:schemeClr>
              </a:solidFill>
              <a:latin typeface="Comic Sans MS" panose="030F0702030302020204" pitchFamily="66" charset="0"/>
            </a:endParaRPr>
          </a:p>
          <a:p>
            <a:pPr marL="82299" indent="0">
              <a:lnSpc>
                <a:spcPct val="110000"/>
              </a:lnSpc>
              <a:buClr>
                <a:schemeClr val="accent3"/>
              </a:buClr>
              <a:buNone/>
              <a:defRPr/>
            </a:pPr>
            <a:r>
              <a:rPr lang="fr-FR" sz="1600" b="1" dirty="0">
                <a:solidFill>
                  <a:schemeClr val="accent5">
                    <a:lumMod val="75000"/>
                  </a:schemeClr>
                </a:solidFill>
                <a:latin typeface="Comic Sans MS" panose="030F0702030302020204" pitchFamily="66" charset="0"/>
              </a:rPr>
              <a:t>C </a:t>
            </a:r>
            <a:r>
              <a:rPr lang="fr-FR" sz="1600" dirty="0">
                <a:solidFill>
                  <a:schemeClr val="accent5">
                    <a:lumMod val="75000"/>
                  </a:schemeClr>
                </a:solidFill>
                <a:latin typeface="Comic Sans MS" panose="030F0702030302020204" pitchFamily="66" charset="0"/>
              </a:rPr>
              <a:t>Il nécessite une surveillance lorsqu’il est à l’extérieur. Je cote 2</a:t>
            </a:r>
            <a:endParaRPr lang="fr-FR" sz="1600" b="1" dirty="0">
              <a:solidFill>
                <a:schemeClr val="accent5">
                  <a:lumMod val="75000"/>
                </a:schemeClr>
              </a:solidFill>
              <a:latin typeface="Comic Sans MS" panose="030F0702030302020204" pitchFamily="66" charset="0"/>
            </a:endParaRPr>
          </a:p>
        </p:txBody>
      </p:sp>
    </p:spTree>
    <p:extLst>
      <p:ext uri="{BB962C8B-B14F-4D97-AF65-F5344CB8AC3E}">
        <p14:creationId xmlns:p14="http://schemas.microsoft.com/office/powerpoint/2010/main" val="2453542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3"/>
          <p:cNvSpPr>
            <a:spLocks noGrp="1" noChangeArrowheads="1"/>
          </p:cNvSpPr>
          <p:nvPr>
            <p:ph type="title"/>
          </p:nvPr>
        </p:nvSpPr>
        <p:spPr>
          <a:xfrm>
            <a:off x="391827" y="0"/>
            <a:ext cx="4629150" cy="800101"/>
          </a:xfrm>
        </p:spPr>
        <p:txBody>
          <a:bodyPr>
            <a:normAutofit/>
          </a:bodyPr>
          <a:lstStyle/>
          <a:p>
            <a:pPr eaLnBrk="1" hangingPunct="1"/>
            <a:r>
              <a:rPr lang="fr-FR" altLang="fr-FR" sz="2700" dirty="0">
                <a:solidFill>
                  <a:srgbClr val="FF0000"/>
                </a:solidFill>
              </a:rPr>
              <a:t>Dépendance : Continence</a:t>
            </a:r>
          </a:p>
        </p:txBody>
      </p:sp>
      <p:sp>
        <p:nvSpPr>
          <p:cNvPr id="3092482" name="Rectangle 2"/>
          <p:cNvSpPr>
            <a:spLocks noGrp="1" noChangeArrowheads="1"/>
          </p:cNvSpPr>
          <p:nvPr>
            <p:ph idx="1"/>
          </p:nvPr>
        </p:nvSpPr>
        <p:spPr>
          <a:xfrm>
            <a:off x="391828" y="1125692"/>
            <a:ext cx="8229716" cy="3169444"/>
          </a:xfrm>
        </p:spPr>
        <p:txBody>
          <a:bodyPr spcFirstLastPara="1" vert="horz" wrap="square" lIns="69056" tIns="34529" rIns="69056" bIns="34529" numCol="1" rtlCol="0" anchor="t" anchorCtr="0" compatLnSpc="1">
            <a:prstTxWarp prst="textNoShape">
              <a:avLst/>
            </a:prstTxWarp>
            <a:normAutofit lnSpcReduction="10000"/>
          </a:bodyPr>
          <a:lstStyle/>
          <a:p>
            <a:pPr marL="80637" indent="0">
              <a:buClr>
                <a:schemeClr val="accent3"/>
              </a:buClr>
              <a:buNone/>
              <a:defRPr/>
            </a:pPr>
            <a:r>
              <a:rPr lang="fr-FR" sz="1633" b="1" dirty="0">
                <a:solidFill>
                  <a:schemeClr val="accent5">
                    <a:lumMod val="75000"/>
                  </a:schemeClr>
                </a:solidFill>
                <a:latin typeface="Comic Sans MS" panose="030F0702030302020204" pitchFamily="66" charset="0"/>
              </a:rPr>
              <a:t>Monsieur Paul vient d’être opéré d’un cancer du colon. On lui a fait une dérivation et il porte une poche de colostomie. On lui a appris à la changer seul mais il faut toujours surveiller qu’il la place bien. </a:t>
            </a:r>
          </a:p>
          <a:p>
            <a:pPr marL="80637" indent="0">
              <a:buClr>
                <a:schemeClr val="accent3"/>
              </a:buClr>
              <a:buNone/>
              <a:defRPr/>
            </a:pPr>
            <a:endParaRPr lang="fr-FR" sz="1633" b="1" dirty="0">
              <a:solidFill>
                <a:schemeClr val="accent5">
                  <a:lumMod val="75000"/>
                </a:schemeClr>
              </a:solidFill>
              <a:latin typeface="Comic Sans MS" panose="030F0702030302020204" pitchFamily="66" charset="0"/>
            </a:endParaRPr>
          </a:p>
          <a:p>
            <a:pPr marL="82299" indent="0">
              <a:buClr>
                <a:schemeClr val="accent3"/>
              </a:buClr>
              <a:buNone/>
              <a:defRPr/>
            </a:pPr>
            <a:r>
              <a:rPr lang="fr-FR" sz="1633" b="1" dirty="0">
                <a:solidFill>
                  <a:schemeClr val="accent5">
                    <a:lumMod val="75000"/>
                  </a:schemeClr>
                </a:solidFill>
                <a:latin typeface="Comic Sans MS" panose="030F0702030302020204" pitchFamily="66" charset="0"/>
              </a:rPr>
              <a:t>A </a:t>
            </a:r>
            <a:r>
              <a:rPr lang="fr-FR" sz="1633" dirty="0">
                <a:solidFill>
                  <a:schemeClr val="accent5">
                    <a:lumMod val="75000"/>
                  </a:schemeClr>
                </a:solidFill>
                <a:latin typeface="Comic Sans MS" panose="030F0702030302020204" pitchFamily="66" charset="0"/>
              </a:rPr>
              <a:t>On doit lui changer le système autocollant toutes les semaines (assistance partielle). Je cote à 3</a:t>
            </a:r>
          </a:p>
          <a:p>
            <a:pPr marL="82299" indent="0">
              <a:buClr>
                <a:schemeClr val="accent3"/>
              </a:buClr>
              <a:buNone/>
              <a:defRPr/>
            </a:pPr>
            <a:endParaRPr lang="fr-FR" sz="1633" b="1" dirty="0">
              <a:solidFill>
                <a:schemeClr val="accent5">
                  <a:lumMod val="75000"/>
                </a:schemeClr>
              </a:solidFill>
              <a:latin typeface="Comic Sans MS" panose="030F0702030302020204" pitchFamily="66" charset="0"/>
            </a:endParaRPr>
          </a:p>
          <a:p>
            <a:pPr marL="82299" indent="0">
              <a:buClr>
                <a:schemeClr val="accent3"/>
              </a:buClr>
              <a:buNone/>
              <a:defRPr/>
            </a:pPr>
            <a:r>
              <a:rPr lang="fr-FR" sz="1633" b="1" dirty="0">
                <a:solidFill>
                  <a:schemeClr val="accent5">
                    <a:lumMod val="75000"/>
                  </a:schemeClr>
                </a:solidFill>
                <a:latin typeface="Comic Sans MS" panose="030F0702030302020204" pitchFamily="66" charset="0"/>
              </a:rPr>
              <a:t>B </a:t>
            </a:r>
            <a:r>
              <a:rPr lang="fr-FR" sz="1633" dirty="0">
                <a:solidFill>
                  <a:schemeClr val="accent5">
                    <a:lumMod val="75000"/>
                  </a:schemeClr>
                </a:solidFill>
                <a:latin typeface="Comic Sans MS" panose="030F0702030302020204" pitchFamily="66" charset="0"/>
              </a:rPr>
              <a:t>Il est indépendant, il change seul son collecteur. Je cote à 1</a:t>
            </a:r>
          </a:p>
          <a:p>
            <a:pPr marL="82299" indent="0">
              <a:buClr>
                <a:schemeClr val="accent3"/>
              </a:buClr>
              <a:buNone/>
              <a:defRPr/>
            </a:pPr>
            <a:endParaRPr lang="fr-FR" sz="1633" b="1" dirty="0">
              <a:solidFill>
                <a:schemeClr val="accent5">
                  <a:lumMod val="75000"/>
                </a:schemeClr>
              </a:solidFill>
              <a:latin typeface="Comic Sans MS" panose="030F0702030302020204" pitchFamily="66" charset="0"/>
            </a:endParaRPr>
          </a:p>
          <a:p>
            <a:pPr marL="82299" indent="0">
              <a:buClr>
                <a:schemeClr val="accent3"/>
              </a:buClr>
              <a:buNone/>
              <a:defRPr/>
            </a:pPr>
            <a:r>
              <a:rPr lang="fr-FR" sz="1633" b="1" dirty="0">
                <a:solidFill>
                  <a:schemeClr val="accent5">
                    <a:lumMod val="75000"/>
                  </a:schemeClr>
                </a:solidFill>
                <a:latin typeface="Comic Sans MS" panose="030F0702030302020204" pitchFamily="66" charset="0"/>
              </a:rPr>
              <a:t>C </a:t>
            </a:r>
            <a:r>
              <a:rPr lang="fr-FR" sz="1633" dirty="0">
                <a:solidFill>
                  <a:schemeClr val="accent5">
                    <a:lumMod val="75000"/>
                  </a:schemeClr>
                </a:solidFill>
                <a:latin typeface="Comic Sans MS" panose="030F0702030302020204" pitchFamily="66" charset="0"/>
              </a:rPr>
              <a:t>Il est indépendant, il change seul son collecteur mais nécessite une surveillance. Je cote à 2</a:t>
            </a:r>
            <a:endParaRPr lang="fr-FR" sz="1633" b="1" dirty="0">
              <a:solidFill>
                <a:schemeClr val="accent5">
                  <a:lumMod val="75000"/>
                </a:schemeClr>
              </a:solidFill>
              <a:latin typeface="Comic Sans MS" panose="030F0702030302020204" pitchFamily="66" charset="0"/>
            </a:endParaRPr>
          </a:p>
        </p:txBody>
      </p:sp>
    </p:spTree>
    <p:extLst>
      <p:ext uri="{BB962C8B-B14F-4D97-AF65-F5344CB8AC3E}">
        <p14:creationId xmlns:p14="http://schemas.microsoft.com/office/powerpoint/2010/main" val="1178620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6211" name="Rectangle 3"/>
          <p:cNvSpPr>
            <a:spLocks noGrp="1" noChangeArrowheads="1"/>
          </p:cNvSpPr>
          <p:nvPr>
            <p:ph type="title"/>
          </p:nvPr>
        </p:nvSpPr>
        <p:spPr>
          <a:xfrm>
            <a:off x="261197" y="155087"/>
            <a:ext cx="6567747" cy="475059"/>
          </a:xfrm>
        </p:spPr>
        <p:txBody>
          <a:bodyPr>
            <a:noAutofit/>
          </a:bodyPr>
          <a:lstStyle/>
          <a:p>
            <a:pPr>
              <a:lnSpc>
                <a:spcPct val="100000"/>
              </a:lnSpc>
              <a:defRPr/>
            </a:pPr>
            <a:r>
              <a:rPr lang="fr-FR" sz="2100">
                <a:solidFill>
                  <a:srgbClr val="FF0000"/>
                </a:solidFill>
              </a:rPr>
              <a:t>Dépendance : Comportement</a:t>
            </a:r>
            <a:endParaRPr lang="fr-FR" sz="2100" dirty="0">
              <a:solidFill>
                <a:srgbClr val="FF0000"/>
              </a:solidFill>
            </a:endParaRPr>
          </a:p>
        </p:txBody>
      </p:sp>
      <p:sp>
        <p:nvSpPr>
          <p:cNvPr id="3166210" name="Rectangle 2"/>
          <p:cNvSpPr>
            <a:spLocks noGrp="1" noChangeArrowheads="1"/>
          </p:cNvSpPr>
          <p:nvPr>
            <p:ph idx="1"/>
          </p:nvPr>
        </p:nvSpPr>
        <p:spPr>
          <a:xfrm>
            <a:off x="261197" y="738211"/>
            <a:ext cx="8490977" cy="3825478"/>
          </a:xfrm>
        </p:spPr>
        <p:txBody>
          <a:bodyPr spcFirstLastPara="1" vert="horz" wrap="square" lIns="69056" tIns="34529" rIns="69056" bIns="34529" numCol="1" rtlCol="0" anchor="t" anchorCtr="0" compatLnSpc="1">
            <a:prstTxWarp prst="textNoShape">
              <a:avLst/>
            </a:prstTxWarp>
            <a:noAutofit/>
          </a:bodyPr>
          <a:lstStyle/>
          <a:p>
            <a:pPr marL="80637" indent="0">
              <a:buClr>
                <a:schemeClr val="accent3"/>
              </a:buClr>
              <a:buNone/>
              <a:defRPr/>
            </a:pPr>
            <a:r>
              <a:rPr lang="fr-FR" sz="1600" b="1">
                <a:solidFill>
                  <a:schemeClr val="accent5">
                    <a:lumMod val="75000"/>
                  </a:schemeClr>
                </a:solidFill>
                <a:latin typeface="Comic Sans MS" panose="030F0702030302020204" pitchFamily="66" charset="0"/>
              </a:rPr>
              <a:t>Patiente de 82 ans, diabétique, Bien que très gentille et avenante, elle est un peu capricieuse et demande pour un oui pour un non du sel, du poivre, demande que son plat soit réchauffé, ou de faire recuire sa viande qui pourtant est déjà archi cuite</a:t>
            </a:r>
          </a:p>
          <a:p>
            <a:pPr marL="80637" indent="0">
              <a:buClr>
                <a:schemeClr val="accent3"/>
              </a:buClr>
              <a:buNone/>
              <a:defRPr/>
            </a:pPr>
            <a:endParaRPr lang="fr-FR" sz="500" b="1">
              <a:solidFill>
                <a:schemeClr val="accent5">
                  <a:lumMod val="75000"/>
                </a:schemeClr>
              </a:solidFill>
              <a:latin typeface="Comic Sans MS" panose="030F0702030302020204" pitchFamily="66" charset="0"/>
            </a:endParaRPr>
          </a:p>
          <a:p>
            <a:pPr marL="82299" indent="0">
              <a:buClr>
                <a:schemeClr val="accent3"/>
              </a:buClr>
              <a:buNone/>
              <a:defRPr/>
            </a:pPr>
            <a:r>
              <a:rPr lang="fr-FR" sz="1600" b="1">
                <a:solidFill>
                  <a:schemeClr val="accent5">
                    <a:lumMod val="75000"/>
                  </a:schemeClr>
                </a:solidFill>
                <a:latin typeface="Comic Sans MS" panose="030F0702030302020204" pitchFamily="66" charset="0"/>
              </a:rPr>
              <a:t>A </a:t>
            </a:r>
            <a:r>
              <a:rPr lang="fr-FR" sz="1600">
                <a:solidFill>
                  <a:schemeClr val="accent5">
                    <a:lumMod val="75000"/>
                  </a:schemeClr>
                </a:solidFill>
                <a:latin typeface="Comic Sans MS" panose="030F0702030302020204" pitchFamily="66" charset="0"/>
              </a:rPr>
              <a:t>Capricieuse mais gentille, ses relations sociales sont adaptées dans la plupart des cas. Je cote 1</a:t>
            </a:r>
          </a:p>
          <a:p>
            <a:pPr marL="82299" indent="0">
              <a:buClr>
                <a:schemeClr val="accent3"/>
              </a:buClr>
              <a:buNone/>
              <a:defRPr/>
            </a:pPr>
            <a:endParaRPr lang="fr-FR" sz="500" b="1">
              <a:solidFill>
                <a:schemeClr val="accent5">
                  <a:lumMod val="75000"/>
                </a:schemeClr>
              </a:solidFill>
              <a:latin typeface="Comic Sans MS" panose="030F0702030302020204" pitchFamily="66" charset="0"/>
            </a:endParaRPr>
          </a:p>
          <a:p>
            <a:pPr marL="82299" indent="0">
              <a:buClr>
                <a:schemeClr val="accent3"/>
              </a:buClr>
              <a:buNone/>
              <a:defRPr/>
            </a:pPr>
            <a:r>
              <a:rPr lang="fr-FR" sz="1600" b="1">
                <a:solidFill>
                  <a:schemeClr val="accent5">
                    <a:lumMod val="75000"/>
                  </a:schemeClr>
                </a:solidFill>
                <a:latin typeface="Comic Sans MS" panose="030F0702030302020204" pitchFamily="66" charset="0"/>
              </a:rPr>
              <a:t>B </a:t>
            </a:r>
            <a:r>
              <a:rPr lang="fr-FR" sz="1600">
                <a:solidFill>
                  <a:schemeClr val="accent5">
                    <a:lumMod val="75000"/>
                  </a:schemeClr>
                </a:solidFill>
                <a:latin typeface="Comic Sans MS" panose="030F0702030302020204" pitchFamily="66" charset="0"/>
              </a:rPr>
              <a:t>Capricieuse et de temps en temps excessive dans ses relations aux autres et au personnel, nécessite une supervision (à table), je cote 2</a:t>
            </a:r>
          </a:p>
          <a:p>
            <a:pPr marL="82299" indent="0">
              <a:buClr>
                <a:schemeClr val="accent3"/>
              </a:buClr>
              <a:buNone/>
              <a:defRPr/>
            </a:pPr>
            <a:endParaRPr lang="fr-FR" sz="500" b="1">
              <a:solidFill>
                <a:schemeClr val="accent5">
                  <a:lumMod val="75000"/>
                </a:schemeClr>
              </a:solidFill>
              <a:latin typeface="Comic Sans MS" panose="030F0702030302020204" pitchFamily="66" charset="0"/>
            </a:endParaRPr>
          </a:p>
          <a:p>
            <a:pPr marL="82299" indent="0">
              <a:buClr>
                <a:schemeClr val="accent3"/>
              </a:buClr>
              <a:buNone/>
              <a:defRPr/>
            </a:pPr>
            <a:r>
              <a:rPr lang="fr-FR" sz="1600" b="1">
                <a:solidFill>
                  <a:schemeClr val="accent5">
                    <a:lumMod val="75000"/>
                  </a:schemeClr>
                </a:solidFill>
                <a:latin typeface="Comic Sans MS" panose="030F0702030302020204" pitchFamily="66" charset="0"/>
              </a:rPr>
              <a:t>C </a:t>
            </a:r>
            <a:r>
              <a:rPr lang="fr-FR" sz="1600">
                <a:solidFill>
                  <a:schemeClr val="accent5">
                    <a:lumMod val="75000"/>
                  </a:schemeClr>
                </a:solidFill>
                <a:latin typeface="Comic Sans MS" panose="030F0702030302020204" pitchFamily="66" charset="0"/>
              </a:rPr>
              <a:t>Capricieuse, elle a un comportement inapproprié une partie du temps. Je cote 3</a:t>
            </a:r>
          </a:p>
          <a:p>
            <a:pPr marL="82299" indent="0">
              <a:buClr>
                <a:schemeClr val="accent3"/>
              </a:buClr>
              <a:buNone/>
              <a:defRPr/>
            </a:pPr>
            <a:endParaRPr lang="fr-FR" sz="500" b="1">
              <a:solidFill>
                <a:schemeClr val="accent5">
                  <a:lumMod val="75000"/>
                </a:schemeClr>
              </a:solidFill>
              <a:latin typeface="Comic Sans MS" panose="030F0702030302020204" pitchFamily="66" charset="0"/>
            </a:endParaRPr>
          </a:p>
          <a:p>
            <a:pPr marL="82299" indent="0">
              <a:buClr>
                <a:schemeClr val="accent3"/>
              </a:buClr>
              <a:buNone/>
              <a:defRPr/>
            </a:pPr>
            <a:r>
              <a:rPr lang="fr-FR" sz="1600" b="1">
                <a:solidFill>
                  <a:schemeClr val="accent5">
                    <a:lumMod val="75000"/>
                  </a:schemeClr>
                </a:solidFill>
                <a:latin typeface="Comic Sans MS" panose="030F0702030302020204" pitchFamily="66" charset="0"/>
              </a:rPr>
              <a:t>D </a:t>
            </a:r>
            <a:r>
              <a:rPr lang="fr-FR" sz="1600">
                <a:solidFill>
                  <a:schemeClr val="accent5">
                    <a:lumMod val="75000"/>
                  </a:schemeClr>
                </a:solidFill>
                <a:latin typeface="Comic Sans MS" panose="030F0702030302020204" pitchFamily="66" charset="0"/>
              </a:rPr>
              <a:t>Ses caprices excèdent le personnel, elle sollicite fréquemment des interventions. Je cote 3</a:t>
            </a:r>
            <a:endParaRPr lang="fr-FR" sz="1600" b="1" dirty="0">
              <a:solidFill>
                <a:schemeClr val="accent5">
                  <a:lumMod val="75000"/>
                </a:schemeClr>
              </a:solidFill>
              <a:latin typeface="Comic Sans MS" panose="030F0702030302020204" pitchFamily="66" charset="0"/>
            </a:endParaRPr>
          </a:p>
        </p:txBody>
      </p:sp>
    </p:spTree>
    <p:extLst>
      <p:ext uri="{BB962C8B-B14F-4D97-AF65-F5344CB8AC3E}">
        <p14:creationId xmlns:p14="http://schemas.microsoft.com/office/powerpoint/2010/main" val="4154092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a:xfrm>
            <a:off x="391827" y="249492"/>
            <a:ext cx="7772510" cy="475059"/>
          </a:xfrm>
        </p:spPr>
        <p:txBody>
          <a:bodyPr>
            <a:noAutofit/>
          </a:bodyPr>
          <a:lstStyle/>
          <a:p>
            <a:pPr>
              <a:lnSpc>
                <a:spcPct val="100000"/>
              </a:lnSpc>
              <a:defRPr/>
            </a:pPr>
            <a:r>
              <a:rPr lang="fr-FR" sz="2100" dirty="0">
                <a:solidFill>
                  <a:srgbClr val="FF0000"/>
                </a:solidFill>
              </a:rPr>
              <a:t>Dépendance : Comportement</a:t>
            </a:r>
          </a:p>
        </p:txBody>
      </p:sp>
      <p:sp>
        <p:nvSpPr>
          <p:cNvPr id="3100674" name="Rectangle 2"/>
          <p:cNvSpPr>
            <a:spLocks noGrp="1" noChangeArrowheads="1"/>
          </p:cNvSpPr>
          <p:nvPr>
            <p:ph idx="1"/>
          </p:nvPr>
        </p:nvSpPr>
        <p:spPr>
          <a:xfrm>
            <a:off x="261197" y="1026051"/>
            <a:ext cx="7903140" cy="3754749"/>
          </a:xfrm>
        </p:spPr>
        <p:txBody>
          <a:bodyPr spcFirstLastPara="1" vert="horz" wrap="square" lIns="69056" tIns="34529" rIns="69056" bIns="34529" numCol="1" rtlCol="0" anchor="t" anchorCtr="0" compatLnSpc="1">
            <a:prstTxWarp prst="textNoShape">
              <a:avLst/>
            </a:prstTxWarp>
            <a:noAutofit/>
          </a:bodyPr>
          <a:lstStyle/>
          <a:p>
            <a:pPr marL="80637" indent="0">
              <a:buClr>
                <a:schemeClr val="accent3"/>
              </a:buClr>
              <a:buNone/>
              <a:defRPr/>
            </a:pPr>
            <a:r>
              <a:rPr lang="fr-FR" sz="1600" b="1" dirty="0">
                <a:solidFill>
                  <a:schemeClr val="accent5">
                    <a:lumMod val="75000"/>
                  </a:schemeClr>
                </a:solidFill>
                <a:latin typeface="Comic Sans MS" panose="030F0702030302020204" pitchFamily="66" charset="0"/>
              </a:rPr>
              <a:t>Martin, 4 ans, s'est brûlé avec une casserole. Malgré son mutisme il participe bien à ses soins. Le midi et le soir, il faut le faire manger sauf lorsque sa mère vient. Il faut simplement le stimuler pour finir son assiette.</a:t>
            </a:r>
          </a:p>
          <a:p>
            <a:pPr marL="82299" indent="0">
              <a:buClr>
                <a:schemeClr val="accent3"/>
              </a:buClr>
              <a:buNone/>
              <a:defRPr/>
            </a:pPr>
            <a:endParaRPr lang="fr-FR" sz="1600" b="1" dirty="0">
              <a:solidFill>
                <a:schemeClr val="accent5">
                  <a:lumMod val="75000"/>
                </a:schemeClr>
              </a:solidFill>
              <a:latin typeface="Comic Sans MS" panose="030F0702030302020204" pitchFamily="66" charset="0"/>
            </a:endParaRPr>
          </a:p>
          <a:p>
            <a:pPr marL="82299" indent="0">
              <a:buClr>
                <a:schemeClr val="accent3"/>
              </a:buClr>
              <a:buNone/>
              <a:defRPr/>
            </a:pPr>
            <a:r>
              <a:rPr lang="fr-FR" sz="1600" b="1" dirty="0">
                <a:solidFill>
                  <a:schemeClr val="accent5">
                    <a:lumMod val="75000"/>
                  </a:schemeClr>
                </a:solidFill>
                <a:latin typeface="Comic Sans MS" panose="030F0702030302020204" pitchFamily="66" charset="0"/>
              </a:rPr>
              <a:t>A </a:t>
            </a:r>
            <a:r>
              <a:rPr lang="fr-FR" sz="1600" dirty="0">
                <a:solidFill>
                  <a:schemeClr val="accent5">
                    <a:lumMod val="75000"/>
                  </a:schemeClr>
                </a:solidFill>
                <a:latin typeface="Comic Sans MS" panose="030F0702030302020204" pitchFamily="66" charset="0"/>
              </a:rPr>
              <a:t>C’est un enfant choqué, très renfermé. Il se conduit le plus souvent de manière inappropriée. Je cote 4</a:t>
            </a:r>
          </a:p>
          <a:p>
            <a:pPr marL="82299" indent="0">
              <a:buClr>
                <a:schemeClr val="accent3"/>
              </a:buClr>
              <a:buNone/>
              <a:defRPr/>
            </a:pPr>
            <a:endParaRPr lang="fr-FR" sz="1600" b="1" dirty="0">
              <a:solidFill>
                <a:schemeClr val="accent5">
                  <a:lumMod val="75000"/>
                </a:schemeClr>
              </a:solidFill>
              <a:latin typeface="Comic Sans MS" panose="030F0702030302020204" pitchFamily="66" charset="0"/>
            </a:endParaRPr>
          </a:p>
          <a:p>
            <a:pPr marL="82299" indent="0">
              <a:buClr>
                <a:schemeClr val="accent3"/>
              </a:buClr>
              <a:buNone/>
              <a:defRPr/>
            </a:pPr>
            <a:r>
              <a:rPr lang="fr-FR" sz="1600" b="1" dirty="0">
                <a:solidFill>
                  <a:schemeClr val="accent5">
                    <a:lumMod val="75000"/>
                  </a:schemeClr>
                </a:solidFill>
                <a:latin typeface="Comic Sans MS" panose="030F0702030302020204" pitchFamily="66" charset="0"/>
              </a:rPr>
              <a:t>B </a:t>
            </a:r>
            <a:r>
              <a:rPr lang="fr-FR" sz="1600" dirty="0">
                <a:solidFill>
                  <a:schemeClr val="accent5">
                    <a:lumMod val="75000"/>
                  </a:schemeClr>
                </a:solidFill>
                <a:latin typeface="Comic Sans MS" panose="030F0702030302020204" pitchFamily="66" charset="0"/>
              </a:rPr>
              <a:t>Malgré son mutisme, il participe bien au soin. Il faut juste une supervision. Je cote 2</a:t>
            </a:r>
          </a:p>
          <a:p>
            <a:pPr marL="82299" indent="0">
              <a:buClr>
                <a:schemeClr val="accent3"/>
              </a:buClr>
              <a:buNone/>
              <a:defRPr/>
            </a:pPr>
            <a:endParaRPr lang="fr-FR" sz="1600" b="1" dirty="0">
              <a:solidFill>
                <a:schemeClr val="accent5">
                  <a:lumMod val="75000"/>
                </a:schemeClr>
              </a:solidFill>
              <a:latin typeface="Comic Sans MS" panose="030F0702030302020204" pitchFamily="66" charset="0"/>
            </a:endParaRPr>
          </a:p>
          <a:p>
            <a:pPr marL="82299" indent="0">
              <a:buClr>
                <a:schemeClr val="accent3"/>
              </a:buClr>
              <a:buNone/>
              <a:defRPr/>
            </a:pPr>
            <a:r>
              <a:rPr lang="fr-FR" sz="1600" b="1" dirty="0">
                <a:solidFill>
                  <a:schemeClr val="accent5">
                    <a:lumMod val="75000"/>
                  </a:schemeClr>
                </a:solidFill>
                <a:latin typeface="Comic Sans MS" panose="030F0702030302020204" pitchFamily="66" charset="0"/>
              </a:rPr>
              <a:t>C </a:t>
            </a:r>
            <a:r>
              <a:rPr lang="fr-FR" sz="1600" dirty="0">
                <a:solidFill>
                  <a:schemeClr val="accent5">
                    <a:lumMod val="75000"/>
                  </a:schemeClr>
                </a:solidFill>
                <a:latin typeface="Comic Sans MS" panose="030F0702030302020204" pitchFamily="66" charset="0"/>
              </a:rPr>
              <a:t>Il est renfermé car il a seulement des problèmes de communication. Il faut simplement le stimuler. Je cote 3</a:t>
            </a:r>
            <a:endParaRPr lang="fr-FR" sz="1600" b="1" dirty="0">
              <a:solidFill>
                <a:schemeClr val="accent5">
                  <a:lumMod val="75000"/>
                </a:schemeClr>
              </a:solidFill>
              <a:latin typeface="Comic Sans MS" panose="030F0702030302020204" pitchFamily="66" charset="0"/>
            </a:endParaRPr>
          </a:p>
        </p:txBody>
      </p:sp>
    </p:spTree>
    <p:extLst>
      <p:ext uri="{BB962C8B-B14F-4D97-AF65-F5344CB8AC3E}">
        <p14:creationId xmlns:p14="http://schemas.microsoft.com/office/powerpoint/2010/main" val="2182458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a:xfrm>
            <a:off x="261197" y="220403"/>
            <a:ext cx="6988486" cy="475059"/>
          </a:xfrm>
        </p:spPr>
        <p:txBody>
          <a:bodyPr>
            <a:noAutofit/>
          </a:bodyPr>
          <a:lstStyle/>
          <a:p>
            <a:pPr>
              <a:lnSpc>
                <a:spcPct val="100000"/>
              </a:lnSpc>
              <a:defRPr/>
            </a:pPr>
            <a:r>
              <a:rPr lang="fr-FR" sz="2100" dirty="0">
                <a:solidFill>
                  <a:srgbClr val="FF0000"/>
                </a:solidFill>
              </a:rPr>
              <a:t>Dépendance : Comportement</a:t>
            </a:r>
          </a:p>
        </p:txBody>
      </p:sp>
      <p:sp>
        <p:nvSpPr>
          <p:cNvPr id="3102722" name="Rectangle 2"/>
          <p:cNvSpPr>
            <a:spLocks noGrp="1" noChangeArrowheads="1"/>
          </p:cNvSpPr>
          <p:nvPr>
            <p:ph idx="1"/>
          </p:nvPr>
        </p:nvSpPr>
        <p:spPr>
          <a:xfrm>
            <a:off x="457142" y="1134815"/>
            <a:ext cx="8164401" cy="3788281"/>
          </a:xfrm>
        </p:spPr>
        <p:txBody>
          <a:bodyPr spcFirstLastPara="1" vert="horz" wrap="square" lIns="69056" tIns="34529" rIns="69056" bIns="34529" numCol="1" rtlCol="0" anchor="t" anchorCtr="0" compatLnSpc="1">
            <a:prstTxWarp prst="textNoShape">
              <a:avLst/>
            </a:prstTxWarp>
            <a:noAutofit/>
          </a:bodyPr>
          <a:lstStyle/>
          <a:p>
            <a:pPr marL="80637" indent="1441">
              <a:lnSpc>
                <a:spcPct val="120000"/>
              </a:lnSpc>
              <a:buClr>
                <a:schemeClr val="accent3"/>
              </a:buClr>
              <a:defRPr/>
            </a:pPr>
            <a:r>
              <a:rPr lang="fr-FR" sz="1633" b="1" dirty="0">
                <a:solidFill>
                  <a:schemeClr val="accent5">
                    <a:lumMod val="75000"/>
                  </a:schemeClr>
                </a:solidFill>
                <a:latin typeface="Comic Sans MS" panose="030F0702030302020204" pitchFamily="66" charset="0"/>
              </a:rPr>
              <a:t>Jean pierre 23 ans traumatisé crânien. Il est autonome en fauteuil roulant sauf pour aller à l’extérieur car il se perd dans le parc, à cette occasion une aide soignante l’accompagne. Lorsqu’il est dans le parc, il urine où bon lui semble</a:t>
            </a:r>
          </a:p>
          <a:p>
            <a:pPr marL="80637" indent="1441">
              <a:lnSpc>
                <a:spcPct val="120000"/>
              </a:lnSpc>
              <a:buClr>
                <a:schemeClr val="accent3"/>
              </a:buClr>
              <a:defRPr/>
            </a:pPr>
            <a:endParaRPr lang="fr-FR" sz="1633" b="1" dirty="0">
              <a:solidFill>
                <a:schemeClr val="accent5">
                  <a:lumMod val="75000"/>
                </a:schemeClr>
              </a:solidFill>
              <a:latin typeface="Comic Sans MS" panose="030F0702030302020204" pitchFamily="66" charset="0"/>
            </a:endParaRPr>
          </a:p>
          <a:p>
            <a:pPr marL="82299" indent="0">
              <a:lnSpc>
                <a:spcPct val="120000"/>
              </a:lnSpc>
              <a:buClr>
                <a:schemeClr val="accent3"/>
              </a:buClr>
              <a:buNone/>
              <a:defRPr/>
            </a:pPr>
            <a:r>
              <a:rPr lang="fr-FR" sz="1633" b="1" dirty="0">
                <a:solidFill>
                  <a:schemeClr val="accent5">
                    <a:lumMod val="75000"/>
                  </a:schemeClr>
                </a:solidFill>
                <a:latin typeface="Comic Sans MS" panose="030F0702030302020204" pitchFamily="66" charset="0"/>
              </a:rPr>
              <a:t>A </a:t>
            </a:r>
            <a:r>
              <a:rPr lang="fr-FR" sz="1633" dirty="0">
                <a:solidFill>
                  <a:schemeClr val="accent5">
                    <a:lumMod val="75000"/>
                  </a:schemeClr>
                </a:solidFill>
                <a:latin typeface="Comic Sans MS" panose="030F0702030302020204" pitchFamily="66" charset="0"/>
              </a:rPr>
              <a:t>Il nécessite une surveillance lorsqu’il est à l’extérieur. Je cote 2</a:t>
            </a:r>
          </a:p>
          <a:p>
            <a:pPr marL="274334" indent="-192035">
              <a:lnSpc>
                <a:spcPct val="120000"/>
              </a:lnSpc>
              <a:buClr>
                <a:schemeClr val="accent3"/>
              </a:buClr>
              <a:defRPr/>
            </a:pPr>
            <a:endParaRPr lang="fr-FR" sz="1633" b="1" dirty="0">
              <a:solidFill>
                <a:schemeClr val="accent5">
                  <a:lumMod val="75000"/>
                </a:schemeClr>
              </a:solidFill>
              <a:latin typeface="Comic Sans MS" panose="030F0702030302020204" pitchFamily="66" charset="0"/>
            </a:endParaRPr>
          </a:p>
          <a:p>
            <a:pPr marL="82299" indent="0">
              <a:lnSpc>
                <a:spcPct val="120000"/>
              </a:lnSpc>
              <a:buClr>
                <a:schemeClr val="accent3"/>
              </a:buClr>
              <a:buNone/>
              <a:defRPr/>
            </a:pPr>
            <a:r>
              <a:rPr lang="fr-FR" sz="1633" b="1" dirty="0">
                <a:solidFill>
                  <a:schemeClr val="accent5">
                    <a:lumMod val="75000"/>
                  </a:schemeClr>
                </a:solidFill>
                <a:latin typeface="Comic Sans MS" panose="030F0702030302020204" pitchFamily="66" charset="0"/>
              </a:rPr>
              <a:t>B </a:t>
            </a:r>
            <a:r>
              <a:rPr lang="fr-FR" sz="1633" dirty="0">
                <a:solidFill>
                  <a:schemeClr val="accent5">
                    <a:lumMod val="75000"/>
                  </a:schemeClr>
                </a:solidFill>
                <a:latin typeface="Comic Sans MS" panose="030F0702030302020204" pitchFamily="66" charset="0"/>
              </a:rPr>
              <a:t>Ne se conduit pas de façon approprié lorsqu'il est dans le parc, nécessite l'intervention de l'aide soignante. Je cote 3</a:t>
            </a:r>
          </a:p>
          <a:p>
            <a:pPr marL="274334" indent="-192035">
              <a:lnSpc>
                <a:spcPct val="120000"/>
              </a:lnSpc>
              <a:buClr>
                <a:schemeClr val="accent3"/>
              </a:buClr>
              <a:defRPr/>
            </a:pPr>
            <a:endParaRPr lang="fr-FR" sz="1633" b="1" dirty="0">
              <a:solidFill>
                <a:schemeClr val="accent5">
                  <a:lumMod val="75000"/>
                </a:schemeClr>
              </a:solidFill>
              <a:latin typeface="Comic Sans MS" panose="030F0702030302020204" pitchFamily="66" charset="0"/>
            </a:endParaRPr>
          </a:p>
          <a:p>
            <a:pPr marL="82299" indent="0">
              <a:lnSpc>
                <a:spcPct val="120000"/>
              </a:lnSpc>
              <a:buClr>
                <a:schemeClr val="accent3"/>
              </a:buClr>
              <a:buNone/>
              <a:defRPr/>
            </a:pPr>
            <a:r>
              <a:rPr lang="fr-FR" sz="1633" b="1" dirty="0">
                <a:solidFill>
                  <a:schemeClr val="accent5">
                    <a:lumMod val="75000"/>
                  </a:schemeClr>
                </a:solidFill>
                <a:latin typeface="Comic Sans MS" panose="030F0702030302020204" pitchFamily="66" charset="0"/>
              </a:rPr>
              <a:t>C </a:t>
            </a:r>
            <a:r>
              <a:rPr lang="fr-FR" sz="1633" dirty="0">
                <a:solidFill>
                  <a:schemeClr val="accent5">
                    <a:lumMod val="75000"/>
                  </a:schemeClr>
                </a:solidFill>
                <a:latin typeface="Comic Sans MS" panose="030F0702030302020204" pitchFamily="66" charset="0"/>
              </a:rPr>
              <a:t>Ses troubles du comportement sont classiques pour un traumatisé crânien. Je cote 1</a:t>
            </a:r>
            <a:endParaRPr lang="fr-FR" sz="1633" b="1" dirty="0">
              <a:solidFill>
                <a:schemeClr val="accent5">
                  <a:lumMod val="75000"/>
                </a:schemeClr>
              </a:solidFill>
              <a:latin typeface="Comic Sans MS" panose="030F0702030302020204" pitchFamily="66" charset="0"/>
            </a:endParaRPr>
          </a:p>
        </p:txBody>
      </p:sp>
    </p:spTree>
    <p:extLst>
      <p:ext uri="{BB962C8B-B14F-4D97-AF65-F5344CB8AC3E}">
        <p14:creationId xmlns:p14="http://schemas.microsoft.com/office/powerpoint/2010/main" val="3021993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142" y="23721"/>
            <a:ext cx="6809142" cy="800101"/>
          </a:xfrm>
        </p:spPr>
        <p:txBody>
          <a:bodyPr>
            <a:normAutofit/>
          </a:bodyPr>
          <a:lstStyle/>
          <a:p>
            <a:r>
              <a:rPr lang="fr-FR" altLang="fr-FR" sz="2700" dirty="0">
                <a:solidFill>
                  <a:srgbClr val="FF0000"/>
                </a:solidFill>
              </a:rPr>
              <a:t>Dépendance : Habillage ou toilette</a:t>
            </a:r>
          </a:p>
        </p:txBody>
      </p:sp>
      <p:sp>
        <p:nvSpPr>
          <p:cNvPr id="31747" name="Rectangle 3"/>
          <p:cNvSpPr>
            <a:spLocks noGrp="1" noChangeArrowheads="1"/>
          </p:cNvSpPr>
          <p:nvPr>
            <p:ph idx="1"/>
          </p:nvPr>
        </p:nvSpPr>
        <p:spPr>
          <a:xfrm>
            <a:off x="522458" y="1116664"/>
            <a:ext cx="7707194" cy="3394472"/>
          </a:xfrm>
        </p:spPr>
        <p:txBody>
          <a:bodyPr>
            <a:normAutofit/>
          </a:bodyPr>
          <a:lstStyle/>
          <a:p>
            <a:pPr marL="0" indent="0">
              <a:buNone/>
            </a:pPr>
            <a:r>
              <a:rPr lang="fr-FR" altLang="fr-FR" b="1" dirty="0">
                <a:solidFill>
                  <a:schemeClr val="accent5">
                    <a:lumMod val="75000"/>
                  </a:schemeClr>
                </a:solidFill>
                <a:latin typeface="Comic Sans MS" panose="030F0702030302020204" pitchFamily="66" charset="0"/>
              </a:rPr>
              <a:t>Un patient est porteur d’une manchette plâtrée. Il ne peut pas s’habiller</a:t>
            </a:r>
          </a:p>
          <a:p>
            <a:pPr marL="0" indent="0">
              <a:buNone/>
            </a:pPr>
            <a:endParaRPr lang="fr-FR" altLang="fr-FR" b="1" dirty="0">
              <a:solidFill>
                <a:schemeClr val="accent5">
                  <a:lumMod val="75000"/>
                </a:schemeClr>
              </a:solidFill>
              <a:latin typeface="Comic Sans MS" panose="030F0702030302020204" pitchFamily="66" charset="0"/>
            </a:endParaRPr>
          </a:p>
          <a:p>
            <a:pPr eaLnBrk="1" hangingPunct="1">
              <a:buFont typeface="Wingdings" panose="05000000000000000000" pitchFamily="2" charset="2"/>
              <a:buNone/>
            </a:pPr>
            <a:r>
              <a:rPr lang="fr-FR" altLang="fr-FR" dirty="0">
                <a:solidFill>
                  <a:schemeClr val="accent5">
                    <a:lumMod val="75000"/>
                  </a:schemeClr>
                </a:solidFill>
                <a:latin typeface="Comic Sans MS" panose="030F0702030302020204" pitchFamily="66" charset="0"/>
              </a:rPr>
              <a:t>A  : </a:t>
            </a:r>
            <a:r>
              <a:rPr lang="fr-FR" altLang="fr-FR" sz="1500" dirty="0">
                <a:solidFill>
                  <a:schemeClr val="accent5">
                    <a:lumMod val="75000"/>
                  </a:schemeClr>
                </a:solidFill>
                <a:latin typeface="Comic Sans MS" panose="030F0702030302020204" pitchFamily="66" charset="0"/>
              </a:rPr>
              <a:t>Je considère qu’avec une manchette plâtrée le patient peut partiellement s’habiller et je le cote à 3</a:t>
            </a:r>
          </a:p>
          <a:p>
            <a:pPr eaLnBrk="1" hangingPunct="1">
              <a:buFont typeface="Wingdings" panose="05000000000000000000" pitchFamily="2" charset="2"/>
              <a:buNone/>
            </a:pPr>
            <a:endParaRPr lang="fr-FR" altLang="fr-FR" sz="1500" dirty="0">
              <a:solidFill>
                <a:schemeClr val="accent5">
                  <a:lumMod val="75000"/>
                </a:schemeClr>
              </a:solidFill>
              <a:latin typeface="Comic Sans MS" panose="030F0702030302020204" pitchFamily="66" charset="0"/>
            </a:endParaRPr>
          </a:p>
          <a:p>
            <a:pPr eaLnBrk="1" hangingPunct="1">
              <a:buFont typeface="Wingdings" panose="05000000000000000000" pitchFamily="2" charset="2"/>
              <a:buNone/>
            </a:pPr>
            <a:r>
              <a:rPr lang="fr-FR" altLang="fr-FR" dirty="0">
                <a:solidFill>
                  <a:schemeClr val="accent5">
                    <a:lumMod val="75000"/>
                  </a:schemeClr>
                </a:solidFill>
                <a:latin typeface="Comic Sans MS" panose="030F0702030302020204" pitchFamily="66" charset="0"/>
              </a:rPr>
              <a:t>B : </a:t>
            </a:r>
            <a:r>
              <a:rPr lang="fr-FR" altLang="fr-FR" sz="1500" dirty="0">
                <a:solidFill>
                  <a:schemeClr val="accent5">
                    <a:lumMod val="75000"/>
                  </a:schemeClr>
                </a:solidFill>
                <a:latin typeface="Comic Sans MS" panose="030F0702030302020204" pitchFamily="66" charset="0"/>
              </a:rPr>
              <a:t>Dans ce dossier, je note qu’il ne peut pas s’habiller et je le cote à 4</a:t>
            </a:r>
          </a:p>
          <a:p>
            <a:pPr eaLnBrk="1" hangingPunct="1">
              <a:buFont typeface="Wingdings" panose="05000000000000000000" pitchFamily="2" charset="2"/>
              <a:buNone/>
            </a:pPr>
            <a:endParaRPr lang="fr-FR" altLang="fr-FR" sz="1500" dirty="0">
              <a:solidFill>
                <a:schemeClr val="accent5">
                  <a:lumMod val="75000"/>
                </a:schemeClr>
              </a:solidFill>
              <a:latin typeface="Comic Sans MS" panose="030F0702030302020204" pitchFamily="66" charset="0"/>
            </a:endParaRPr>
          </a:p>
          <a:p>
            <a:pPr eaLnBrk="1" hangingPunct="1">
              <a:buFont typeface="Wingdings" panose="05000000000000000000" pitchFamily="2" charset="2"/>
              <a:buNone/>
            </a:pPr>
            <a:r>
              <a:rPr lang="fr-FR" altLang="fr-FR" dirty="0">
                <a:solidFill>
                  <a:schemeClr val="accent5">
                    <a:lumMod val="75000"/>
                  </a:schemeClr>
                </a:solidFill>
                <a:latin typeface="Comic Sans MS" panose="030F0702030302020204" pitchFamily="66" charset="0"/>
              </a:rPr>
              <a:t>C :  </a:t>
            </a:r>
            <a:r>
              <a:rPr lang="fr-FR" altLang="fr-FR" sz="1500" dirty="0">
                <a:solidFill>
                  <a:schemeClr val="accent5">
                    <a:lumMod val="75000"/>
                  </a:schemeClr>
                </a:solidFill>
                <a:latin typeface="Comic Sans MS" panose="030F0702030302020204" pitchFamily="66" charset="0"/>
              </a:rPr>
              <a:t>Je juge que la manchette plâtrée lui permet de s’habiller et qu’il ne nécessite qu’un arrangement et je le cote à 2</a:t>
            </a:r>
          </a:p>
        </p:txBody>
      </p:sp>
    </p:spTree>
    <p:extLst>
      <p:ext uri="{BB962C8B-B14F-4D97-AF65-F5344CB8AC3E}">
        <p14:creationId xmlns:p14="http://schemas.microsoft.com/office/powerpoint/2010/main" val="3517914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6211" name="Rectangle 3"/>
          <p:cNvSpPr>
            <a:spLocks noGrp="1" noChangeArrowheads="1"/>
          </p:cNvSpPr>
          <p:nvPr>
            <p:ph type="title"/>
          </p:nvPr>
        </p:nvSpPr>
        <p:spPr>
          <a:xfrm>
            <a:off x="261197" y="155087"/>
            <a:ext cx="6567747" cy="475059"/>
          </a:xfrm>
        </p:spPr>
        <p:txBody>
          <a:bodyPr>
            <a:noAutofit/>
          </a:bodyPr>
          <a:lstStyle/>
          <a:p>
            <a:pPr>
              <a:lnSpc>
                <a:spcPct val="100000"/>
              </a:lnSpc>
              <a:defRPr/>
            </a:pPr>
            <a:r>
              <a:rPr lang="fr-FR" sz="2100" dirty="0">
                <a:solidFill>
                  <a:srgbClr val="FF0000"/>
                </a:solidFill>
              </a:rPr>
              <a:t>Dépendance : Communication</a:t>
            </a:r>
          </a:p>
        </p:txBody>
      </p:sp>
      <p:sp>
        <p:nvSpPr>
          <p:cNvPr id="3166210" name="Rectangle 2"/>
          <p:cNvSpPr>
            <a:spLocks noGrp="1" noChangeArrowheads="1"/>
          </p:cNvSpPr>
          <p:nvPr>
            <p:ph idx="1"/>
          </p:nvPr>
        </p:nvSpPr>
        <p:spPr>
          <a:xfrm>
            <a:off x="702998" y="835124"/>
            <a:ext cx="7738003" cy="3825478"/>
          </a:xfrm>
        </p:spPr>
        <p:txBody>
          <a:bodyPr spcFirstLastPara="1" vert="horz" wrap="square" lIns="69056" tIns="34529" rIns="69056" bIns="34529" numCol="1" rtlCol="0" anchor="t" anchorCtr="0" compatLnSpc="1">
            <a:prstTxWarp prst="textNoShape">
              <a:avLst/>
            </a:prstTxWarp>
            <a:noAutofit/>
          </a:bodyPr>
          <a:lstStyle/>
          <a:p>
            <a:pPr marL="80637" indent="1441">
              <a:buClr>
                <a:schemeClr val="accent3"/>
              </a:buClr>
              <a:defRPr/>
            </a:pPr>
            <a:r>
              <a:rPr lang="fr-FR" sz="1600" b="1" dirty="0">
                <a:solidFill>
                  <a:schemeClr val="accent5">
                    <a:lumMod val="75000"/>
                  </a:schemeClr>
                </a:solidFill>
                <a:latin typeface="Comic Sans MS" panose="030F0702030302020204" pitchFamily="66" charset="0"/>
              </a:rPr>
              <a:t>Patiente de 82 ans, diabétique, Bien que très gentille et avenante, elle est souvent capricieuse et demande pour un oui pour un non du sel, du poivre, demande que son plat soit réchauffé, ou de faire recuire sa viande qui pourtant est déjà archi cuite.</a:t>
            </a:r>
          </a:p>
          <a:p>
            <a:pPr marL="80637" indent="1441">
              <a:buClr>
                <a:schemeClr val="accent3"/>
              </a:buClr>
              <a:defRPr/>
            </a:pPr>
            <a:endParaRPr lang="fr-FR" sz="1600" b="1" dirty="0">
              <a:solidFill>
                <a:schemeClr val="accent5">
                  <a:lumMod val="75000"/>
                </a:schemeClr>
              </a:solidFill>
              <a:latin typeface="Comic Sans MS" panose="030F0702030302020204" pitchFamily="66" charset="0"/>
            </a:endParaRPr>
          </a:p>
          <a:p>
            <a:pPr marL="274334" indent="-192035">
              <a:buClr>
                <a:schemeClr val="accent3"/>
              </a:buClr>
              <a:defRPr/>
            </a:pPr>
            <a:r>
              <a:rPr lang="fr-FR" sz="1600" dirty="0">
                <a:solidFill>
                  <a:schemeClr val="accent5">
                    <a:lumMod val="75000"/>
                  </a:schemeClr>
                </a:solidFill>
                <a:latin typeface="Comic Sans MS" panose="030F0702030302020204" pitchFamily="66" charset="0"/>
              </a:rPr>
              <a:t>A Ses caprices excèdent le personnel mais elle est très gentille et avenante. Je cote 2</a:t>
            </a:r>
          </a:p>
          <a:p>
            <a:pPr marL="274334" indent="-192035">
              <a:buClr>
                <a:schemeClr val="accent3"/>
              </a:buClr>
              <a:defRPr/>
            </a:pPr>
            <a:endParaRPr lang="fr-FR" sz="1600" dirty="0">
              <a:solidFill>
                <a:schemeClr val="accent5">
                  <a:lumMod val="75000"/>
                </a:schemeClr>
              </a:solidFill>
              <a:latin typeface="Comic Sans MS" panose="030F0702030302020204" pitchFamily="66" charset="0"/>
            </a:endParaRPr>
          </a:p>
          <a:p>
            <a:pPr marL="274334" indent="-192035">
              <a:buClr>
                <a:schemeClr val="accent3"/>
              </a:buClr>
              <a:defRPr/>
            </a:pPr>
            <a:r>
              <a:rPr lang="fr-FR" sz="1600" dirty="0">
                <a:solidFill>
                  <a:schemeClr val="accent5">
                    <a:lumMod val="75000"/>
                  </a:schemeClr>
                </a:solidFill>
                <a:latin typeface="Comic Sans MS" panose="030F0702030302020204" pitchFamily="66" charset="0"/>
              </a:rPr>
              <a:t>B Sa gentillesse ne contrebalance pas ses caprices qui excèdent le personnel. Je cote 3</a:t>
            </a:r>
          </a:p>
          <a:p>
            <a:pPr marL="82299" indent="0">
              <a:buClr>
                <a:schemeClr val="accent3"/>
              </a:buClr>
              <a:buNone/>
              <a:defRPr/>
            </a:pPr>
            <a:endParaRPr lang="fr-FR" sz="1600" dirty="0">
              <a:solidFill>
                <a:schemeClr val="accent5">
                  <a:lumMod val="75000"/>
                </a:schemeClr>
              </a:solidFill>
              <a:latin typeface="Comic Sans MS" panose="030F0702030302020204" pitchFamily="66" charset="0"/>
            </a:endParaRPr>
          </a:p>
          <a:p>
            <a:pPr marL="274334" indent="-192035">
              <a:buClr>
                <a:schemeClr val="accent3"/>
              </a:buClr>
              <a:defRPr/>
            </a:pPr>
            <a:r>
              <a:rPr lang="fr-FR" sz="1600" dirty="0">
                <a:solidFill>
                  <a:schemeClr val="accent5">
                    <a:lumMod val="75000"/>
                  </a:schemeClr>
                </a:solidFill>
                <a:latin typeface="Comic Sans MS" panose="030F0702030302020204" pitchFamily="66" charset="0"/>
              </a:rPr>
              <a:t>C Son expression orale et sa compréhension des communications sont normales, je cote 1</a:t>
            </a:r>
          </a:p>
        </p:txBody>
      </p:sp>
    </p:spTree>
    <p:extLst>
      <p:ext uri="{BB962C8B-B14F-4D97-AF65-F5344CB8AC3E}">
        <p14:creationId xmlns:p14="http://schemas.microsoft.com/office/powerpoint/2010/main" val="3095461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p:txBody>
          <a:bodyPr>
            <a:noAutofit/>
          </a:bodyPr>
          <a:lstStyle/>
          <a:p>
            <a:pPr>
              <a:lnSpc>
                <a:spcPct val="100000"/>
              </a:lnSpc>
              <a:defRPr/>
            </a:pPr>
            <a:r>
              <a:rPr lang="fr-FR" sz="2100" dirty="0">
                <a:solidFill>
                  <a:srgbClr val="FF0000"/>
                </a:solidFill>
              </a:rPr>
              <a:t>Dépendance : Communication</a:t>
            </a:r>
          </a:p>
        </p:txBody>
      </p:sp>
      <p:sp>
        <p:nvSpPr>
          <p:cNvPr id="3172354" name="Rectangle 2"/>
          <p:cNvSpPr>
            <a:spLocks noGrp="1" noChangeArrowheads="1"/>
          </p:cNvSpPr>
          <p:nvPr>
            <p:ph idx="1"/>
          </p:nvPr>
        </p:nvSpPr>
        <p:spPr>
          <a:xfrm>
            <a:off x="326512" y="1592023"/>
            <a:ext cx="7641878" cy="2196260"/>
          </a:xfrm>
        </p:spPr>
        <p:txBody>
          <a:bodyPr spcFirstLastPara="1" vert="horz" wrap="square" lIns="69056" tIns="34529" rIns="69056" bIns="34529" numCol="1" rtlCol="0" anchor="t" anchorCtr="0" compatLnSpc="1">
            <a:prstTxWarp prst="textNoShape">
              <a:avLst/>
            </a:prstTxWarp>
            <a:normAutofit lnSpcReduction="10000"/>
          </a:bodyPr>
          <a:lstStyle/>
          <a:p>
            <a:pPr marL="80637" indent="1441">
              <a:buClr>
                <a:schemeClr val="accent3"/>
              </a:buClr>
              <a:defRPr/>
            </a:pPr>
            <a:r>
              <a:rPr lang="fr-FR" sz="1600" b="1" dirty="0">
                <a:solidFill>
                  <a:schemeClr val="accent5">
                    <a:lumMod val="75000"/>
                  </a:schemeClr>
                </a:solidFill>
                <a:latin typeface="Comic Sans MS" panose="030F0702030302020204" pitchFamily="66" charset="0"/>
              </a:rPr>
              <a:t>Martin, 4 ans, s'est brûlé avec une casserole. Malgré son mutisme il participe bien à ses soins. Le midi et le soir, il faut le faire manger sauf lorsque sa mère vient. Il faut simplement le stimuler pour finir son assiette.</a:t>
            </a:r>
          </a:p>
          <a:p>
            <a:pPr marL="274334" indent="-192035">
              <a:buClr>
                <a:schemeClr val="accent3"/>
              </a:buClr>
              <a:defRPr/>
            </a:pPr>
            <a:endParaRPr lang="fr-FR" sz="1600" b="1" dirty="0">
              <a:solidFill>
                <a:schemeClr val="accent5">
                  <a:lumMod val="75000"/>
                </a:schemeClr>
              </a:solidFill>
              <a:latin typeface="Comic Sans MS" panose="030F0702030302020204" pitchFamily="66" charset="0"/>
            </a:endParaRPr>
          </a:p>
          <a:p>
            <a:pPr marL="82299" indent="0">
              <a:buClr>
                <a:schemeClr val="accent3"/>
              </a:buClr>
              <a:buNone/>
              <a:defRPr/>
            </a:pPr>
            <a:r>
              <a:rPr lang="fr-FR" sz="1600" b="1" dirty="0">
                <a:solidFill>
                  <a:schemeClr val="accent5">
                    <a:lumMod val="75000"/>
                  </a:schemeClr>
                </a:solidFill>
                <a:latin typeface="Comic Sans MS" panose="030F0702030302020204" pitchFamily="66" charset="0"/>
              </a:rPr>
              <a:t>A </a:t>
            </a:r>
            <a:r>
              <a:rPr lang="fr-FR" sz="1600" dirty="0">
                <a:solidFill>
                  <a:schemeClr val="accent5">
                    <a:lumMod val="75000"/>
                  </a:schemeClr>
                </a:solidFill>
                <a:latin typeface="Comic Sans MS" panose="030F0702030302020204" pitchFamily="66" charset="0"/>
              </a:rPr>
              <a:t>Il est mutique. Je cote 4</a:t>
            </a:r>
          </a:p>
          <a:p>
            <a:pPr marL="82299" indent="0">
              <a:buClr>
                <a:schemeClr val="accent3"/>
              </a:buClr>
              <a:buNone/>
              <a:defRPr/>
            </a:pPr>
            <a:endParaRPr lang="fr-FR" sz="1600" b="1" dirty="0">
              <a:solidFill>
                <a:schemeClr val="accent5">
                  <a:lumMod val="75000"/>
                </a:schemeClr>
              </a:solidFill>
              <a:latin typeface="Comic Sans MS" panose="030F0702030302020204" pitchFamily="66" charset="0"/>
            </a:endParaRPr>
          </a:p>
          <a:p>
            <a:pPr marL="82299" indent="0">
              <a:buClr>
                <a:schemeClr val="accent3"/>
              </a:buClr>
              <a:buNone/>
              <a:defRPr/>
            </a:pPr>
            <a:r>
              <a:rPr lang="fr-FR" sz="1600" b="1" dirty="0">
                <a:solidFill>
                  <a:schemeClr val="accent5">
                    <a:lumMod val="75000"/>
                  </a:schemeClr>
                </a:solidFill>
                <a:latin typeface="Comic Sans MS" panose="030F0702030302020204" pitchFamily="66" charset="0"/>
              </a:rPr>
              <a:t>B </a:t>
            </a:r>
            <a:r>
              <a:rPr lang="fr-FR" sz="1600" dirty="0">
                <a:solidFill>
                  <a:schemeClr val="accent5">
                    <a:lumMod val="75000"/>
                  </a:schemeClr>
                </a:solidFill>
                <a:latin typeface="Comic Sans MS" panose="030F0702030302020204" pitchFamily="66" charset="0"/>
              </a:rPr>
              <a:t>Malgré son mutisme, il participe bien au soin. Je cote 2</a:t>
            </a:r>
          </a:p>
        </p:txBody>
      </p:sp>
    </p:spTree>
    <p:extLst>
      <p:ext uri="{BB962C8B-B14F-4D97-AF65-F5344CB8AC3E}">
        <p14:creationId xmlns:p14="http://schemas.microsoft.com/office/powerpoint/2010/main" val="2983577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a:xfrm>
            <a:off x="130566" y="411510"/>
            <a:ext cx="7195740" cy="475059"/>
          </a:xfrm>
        </p:spPr>
        <p:txBody>
          <a:bodyPr>
            <a:noAutofit/>
          </a:bodyPr>
          <a:lstStyle/>
          <a:p>
            <a:pPr>
              <a:lnSpc>
                <a:spcPct val="100000"/>
              </a:lnSpc>
              <a:defRPr/>
            </a:pPr>
            <a:r>
              <a:rPr lang="fr-FR" sz="2100" dirty="0">
                <a:solidFill>
                  <a:srgbClr val="FF0000"/>
                </a:solidFill>
              </a:rPr>
              <a:t>Dépendance : Communication</a:t>
            </a:r>
          </a:p>
        </p:txBody>
      </p:sp>
      <p:sp>
        <p:nvSpPr>
          <p:cNvPr id="3178498" name="Rectangle 2"/>
          <p:cNvSpPr>
            <a:spLocks noGrp="1" noChangeArrowheads="1"/>
          </p:cNvSpPr>
          <p:nvPr>
            <p:ph idx="1"/>
          </p:nvPr>
        </p:nvSpPr>
        <p:spPr>
          <a:xfrm>
            <a:off x="490566" y="1055784"/>
            <a:ext cx="8033771" cy="3235416"/>
          </a:xfrm>
        </p:spPr>
        <p:txBody>
          <a:bodyPr spcFirstLastPara="1" vert="horz" wrap="square" lIns="69056" tIns="34529" rIns="69056" bIns="34529" numCol="1" rtlCol="0" anchor="t" anchorCtr="0" compatLnSpc="1">
            <a:prstTxWarp prst="textNoShape">
              <a:avLst/>
            </a:prstTxWarp>
            <a:normAutofit fontScale="92500"/>
          </a:bodyPr>
          <a:lstStyle/>
          <a:p>
            <a:pPr marL="80637" indent="0">
              <a:lnSpc>
                <a:spcPct val="120000"/>
              </a:lnSpc>
              <a:buClr>
                <a:schemeClr val="accent3"/>
              </a:buClr>
              <a:buNone/>
              <a:defRPr/>
            </a:pPr>
            <a:r>
              <a:rPr lang="fr-FR" sz="1600" b="1" dirty="0">
                <a:solidFill>
                  <a:schemeClr val="accent5">
                    <a:lumMod val="75000"/>
                  </a:schemeClr>
                </a:solidFill>
                <a:latin typeface="Comic Sans MS" panose="030F0702030302020204" pitchFamily="66" charset="0"/>
              </a:rPr>
              <a:t>Jean pierre 23 ans traumatisé crânien. Il est autonome en fauteuil roulant sauf pour aller à l’extérieur car il se perd dans le parc, à cette occasion une aide soignante l’accompagne. Lorsqu’il est dans le parc, il urine où bon lui semble</a:t>
            </a:r>
          </a:p>
          <a:p>
            <a:pPr marL="80637" indent="0">
              <a:lnSpc>
                <a:spcPct val="120000"/>
              </a:lnSpc>
              <a:buClr>
                <a:schemeClr val="accent3"/>
              </a:buClr>
              <a:buNone/>
              <a:defRPr/>
            </a:pPr>
            <a:endParaRPr lang="fr-FR" sz="1600" b="1" dirty="0">
              <a:solidFill>
                <a:schemeClr val="accent5">
                  <a:lumMod val="75000"/>
                </a:schemeClr>
              </a:solidFill>
              <a:latin typeface="Comic Sans MS" panose="030F0702030302020204" pitchFamily="66" charset="0"/>
            </a:endParaRPr>
          </a:p>
          <a:p>
            <a:pPr marL="274334" indent="-192035">
              <a:lnSpc>
                <a:spcPct val="120000"/>
              </a:lnSpc>
              <a:buClr>
                <a:schemeClr val="accent3"/>
              </a:buClr>
              <a:defRPr/>
            </a:pPr>
            <a:r>
              <a:rPr lang="fr-FR" sz="1600" b="1" dirty="0">
                <a:solidFill>
                  <a:schemeClr val="accent5">
                    <a:lumMod val="75000"/>
                  </a:schemeClr>
                </a:solidFill>
                <a:latin typeface="Comic Sans MS" panose="030F0702030302020204" pitchFamily="66" charset="0"/>
              </a:rPr>
              <a:t>A </a:t>
            </a:r>
            <a:r>
              <a:rPr lang="fr-FR" sz="1600" dirty="0">
                <a:solidFill>
                  <a:schemeClr val="accent5">
                    <a:lumMod val="75000"/>
                  </a:schemeClr>
                </a:solidFill>
                <a:latin typeface="Comic Sans MS" panose="030F0702030302020204" pitchFamily="66" charset="0"/>
              </a:rPr>
              <a:t>Il n’a pas de trouble de la communication notés dans l’observation. Je cote à 1</a:t>
            </a:r>
          </a:p>
          <a:p>
            <a:pPr marL="274334" indent="-192035">
              <a:lnSpc>
                <a:spcPct val="120000"/>
              </a:lnSpc>
              <a:buClr>
                <a:schemeClr val="accent3"/>
              </a:buClr>
              <a:defRPr/>
            </a:pPr>
            <a:endParaRPr lang="fr-FR" sz="1600" b="1" dirty="0">
              <a:solidFill>
                <a:schemeClr val="accent5">
                  <a:lumMod val="75000"/>
                </a:schemeClr>
              </a:solidFill>
              <a:latin typeface="Comic Sans MS" panose="030F0702030302020204" pitchFamily="66" charset="0"/>
            </a:endParaRPr>
          </a:p>
          <a:p>
            <a:pPr marL="274334" indent="-192035">
              <a:lnSpc>
                <a:spcPct val="120000"/>
              </a:lnSpc>
              <a:buClr>
                <a:schemeClr val="accent3"/>
              </a:buClr>
              <a:defRPr/>
            </a:pPr>
            <a:r>
              <a:rPr lang="fr-FR" sz="1600" b="1" dirty="0">
                <a:solidFill>
                  <a:schemeClr val="accent5">
                    <a:lumMod val="75000"/>
                  </a:schemeClr>
                </a:solidFill>
                <a:latin typeface="Comic Sans MS" panose="030F0702030302020204" pitchFamily="66" charset="0"/>
              </a:rPr>
              <a:t>B S</a:t>
            </a:r>
            <a:r>
              <a:rPr lang="fr-FR" sz="1600" dirty="0">
                <a:solidFill>
                  <a:schemeClr val="accent5">
                    <a:lumMod val="75000"/>
                  </a:schemeClr>
                </a:solidFill>
                <a:latin typeface="Comic Sans MS" panose="030F0702030302020204" pitchFamily="66" charset="0"/>
              </a:rPr>
              <a:t>es troubles du comportement génèrent des relations tendues avec le personnel. Je cote à 3</a:t>
            </a:r>
          </a:p>
          <a:p>
            <a:pPr marL="274334" indent="-192035">
              <a:lnSpc>
                <a:spcPct val="120000"/>
              </a:lnSpc>
              <a:buClr>
                <a:schemeClr val="accent3"/>
              </a:buClr>
              <a:defRPr/>
            </a:pPr>
            <a:endParaRPr lang="fr-FR" sz="1600" b="1" dirty="0">
              <a:solidFill>
                <a:schemeClr val="accent5">
                  <a:lumMod val="75000"/>
                </a:schemeClr>
              </a:solidFill>
              <a:latin typeface="Comic Sans MS" panose="030F0702030302020204" pitchFamily="66" charset="0"/>
            </a:endParaRPr>
          </a:p>
          <a:p>
            <a:pPr marL="274334" indent="-192035">
              <a:lnSpc>
                <a:spcPct val="120000"/>
              </a:lnSpc>
              <a:buClr>
                <a:schemeClr val="accent3"/>
              </a:buClr>
              <a:defRPr/>
            </a:pPr>
            <a:r>
              <a:rPr lang="fr-FR" sz="1600" b="1" dirty="0">
                <a:solidFill>
                  <a:schemeClr val="accent5">
                    <a:lumMod val="75000"/>
                  </a:schemeClr>
                </a:solidFill>
                <a:latin typeface="Comic Sans MS" panose="030F0702030302020204" pitchFamily="66" charset="0"/>
              </a:rPr>
              <a:t>C </a:t>
            </a:r>
            <a:r>
              <a:rPr lang="fr-FR" sz="1600" dirty="0">
                <a:solidFill>
                  <a:schemeClr val="accent5">
                    <a:lumMod val="75000"/>
                  </a:schemeClr>
                </a:solidFill>
                <a:latin typeface="Comic Sans MS" panose="030F0702030302020204" pitchFamily="66" charset="0"/>
              </a:rPr>
              <a:t>Il s’agit d’un traumatisé crânien, il nécessite donc une surveillance constante. Je cote à 2</a:t>
            </a:r>
            <a:endParaRPr lang="fr-FR" sz="1600" b="1" dirty="0">
              <a:solidFill>
                <a:schemeClr val="accent5">
                  <a:lumMod val="75000"/>
                </a:schemeClr>
              </a:solidFill>
              <a:latin typeface="Comic Sans MS" panose="030F0702030302020204" pitchFamily="66" charset="0"/>
            </a:endParaRPr>
          </a:p>
          <a:p>
            <a:pPr marL="274334" indent="-192035">
              <a:buClr>
                <a:schemeClr val="accent3"/>
              </a:buClr>
              <a:defRPr/>
            </a:pPr>
            <a:endParaRPr lang="fr-FR" sz="1600" dirty="0">
              <a:solidFill>
                <a:schemeClr val="accent5">
                  <a:lumMod val="75000"/>
                </a:schemeClr>
              </a:solidFill>
              <a:latin typeface="Comic Sans MS" panose="030F0702030302020204" pitchFamily="66" charset="0"/>
            </a:endParaRPr>
          </a:p>
        </p:txBody>
      </p:sp>
    </p:spTree>
    <p:extLst>
      <p:ext uri="{BB962C8B-B14F-4D97-AF65-F5344CB8AC3E}">
        <p14:creationId xmlns:p14="http://schemas.microsoft.com/office/powerpoint/2010/main" val="8703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26512" y="1"/>
            <a:ext cx="7203002" cy="873554"/>
          </a:xfrm>
        </p:spPr>
        <p:txBody>
          <a:bodyPr/>
          <a:lstStyle/>
          <a:p>
            <a:pPr eaLnBrk="1" hangingPunct="1"/>
            <a:r>
              <a:rPr lang="fr-FR" altLang="fr-FR" sz="2700" dirty="0">
                <a:solidFill>
                  <a:srgbClr val="FF0000"/>
                </a:solidFill>
              </a:rPr>
              <a:t>Dépendance</a:t>
            </a:r>
            <a:r>
              <a:rPr lang="fr-FR" altLang="fr-FR" dirty="0">
                <a:solidFill>
                  <a:srgbClr val="FF0000"/>
                </a:solidFill>
              </a:rPr>
              <a:t> </a:t>
            </a:r>
            <a:r>
              <a:rPr lang="fr-FR" altLang="fr-FR" sz="2700" dirty="0">
                <a:solidFill>
                  <a:srgbClr val="FF0000"/>
                </a:solidFill>
              </a:rPr>
              <a:t>:</a:t>
            </a:r>
            <a:r>
              <a:rPr lang="fr-FR" altLang="fr-FR" dirty="0">
                <a:solidFill>
                  <a:srgbClr val="FF0000"/>
                </a:solidFill>
              </a:rPr>
              <a:t> </a:t>
            </a:r>
            <a:r>
              <a:rPr lang="fr-FR" altLang="fr-FR" sz="2700" dirty="0">
                <a:solidFill>
                  <a:srgbClr val="FF0000"/>
                </a:solidFill>
              </a:rPr>
              <a:t>Habillage ou toilette</a:t>
            </a:r>
          </a:p>
        </p:txBody>
      </p:sp>
      <p:sp>
        <p:nvSpPr>
          <p:cNvPr id="3059715" name="Rectangle 3"/>
          <p:cNvSpPr>
            <a:spLocks noGrp="1" noChangeArrowheads="1"/>
          </p:cNvSpPr>
          <p:nvPr>
            <p:ph idx="1"/>
          </p:nvPr>
        </p:nvSpPr>
        <p:spPr>
          <a:xfrm>
            <a:off x="261197" y="1065081"/>
            <a:ext cx="7659176" cy="3263504"/>
          </a:xfrm>
        </p:spPr>
        <p:txBody>
          <a:bodyPr>
            <a:normAutofit lnSpcReduction="10000"/>
          </a:bodyPr>
          <a:lstStyle/>
          <a:p>
            <a:pPr marL="67870" indent="14288">
              <a:buClr>
                <a:schemeClr val="accent3"/>
              </a:buClr>
              <a:defRPr/>
            </a:pPr>
            <a:r>
              <a:rPr lang="fr-FR" sz="1600" b="1" dirty="0">
                <a:solidFill>
                  <a:schemeClr val="accent5">
                    <a:lumMod val="75000"/>
                  </a:schemeClr>
                </a:solidFill>
                <a:latin typeface="Comic Sans MS" panose="030F0702030302020204" pitchFamily="66" charset="0"/>
              </a:rPr>
              <a:t>Une patiente, opérée de la cataracte à 82 ans, arrive à s’habiller sauf pour mettre son soutien gorge (il faut le lui mettre). L’ergothérapeute lui a montré et a vérifié qu’elle était capable de le faire, mais elle ne le fait pas. </a:t>
            </a:r>
          </a:p>
          <a:p>
            <a:pPr marL="67870" indent="14288">
              <a:buClr>
                <a:schemeClr val="accent3"/>
              </a:buClr>
              <a:defRPr/>
            </a:pPr>
            <a:endParaRPr lang="fr-FR" sz="500" b="1" dirty="0">
              <a:solidFill>
                <a:schemeClr val="accent5">
                  <a:lumMod val="75000"/>
                </a:schemeClr>
              </a:solidFill>
              <a:latin typeface="Comic Sans MS" panose="030F0702030302020204" pitchFamily="66" charset="0"/>
            </a:endParaRPr>
          </a:p>
          <a:p>
            <a:pPr marL="82299" indent="0">
              <a:buClr>
                <a:schemeClr val="accent3"/>
              </a:buClr>
              <a:buNone/>
              <a:defRPr/>
            </a:pPr>
            <a:r>
              <a:rPr lang="fr-FR" sz="1600" dirty="0">
                <a:solidFill>
                  <a:schemeClr val="accent5">
                    <a:lumMod val="75000"/>
                  </a:schemeClr>
                </a:solidFill>
                <a:latin typeface="Comic Sans MS" panose="030F0702030302020204" pitchFamily="66" charset="0"/>
              </a:rPr>
              <a:t>A : Habillage seule du bas mais pas du haut, aide partielle : je cote 3</a:t>
            </a:r>
          </a:p>
          <a:p>
            <a:pPr marL="82299" indent="0">
              <a:buClr>
                <a:schemeClr val="accent3"/>
              </a:buClr>
              <a:buNone/>
              <a:defRPr/>
            </a:pPr>
            <a:endParaRPr lang="fr-FR" sz="1600" dirty="0">
              <a:solidFill>
                <a:schemeClr val="accent5">
                  <a:lumMod val="75000"/>
                </a:schemeClr>
              </a:solidFill>
              <a:latin typeface="Comic Sans MS" panose="030F0702030302020204" pitchFamily="66" charset="0"/>
            </a:endParaRPr>
          </a:p>
          <a:p>
            <a:pPr marL="82299" indent="0">
              <a:buClr>
                <a:schemeClr val="accent3"/>
              </a:buClr>
              <a:buNone/>
              <a:defRPr/>
            </a:pPr>
            <a:r>
              <a:rPr lang="fr-FR" sz="1600" dirty="0">
                <a:solidFill>
                  <a:schemeClr val="accent5">
                    <a:lumMod val="75000"/>
                  </a:schemeClr>
                </a:solidFill>
                <a:latin typeface="Comic Sans MS" panose="030F0702030302020204" pitchFamily="66" charset="0"/>
              </a:rPr>
              <a:t>B : Habillage seule du bas, capable pour le haut d’autant </a:t>
            </a:r>
            <a:r>
              <a:rPr lang="fr-FR" sz="1600" dirty="0" err="1">
                <a:solidFill>
                  <a:schemeClr val="accent5">
                    <a:lumMod val="75000"/>
                  </a:schemeClr>
                </a:solidFill>
                <a:latin typeface="Comic Sans MS" panose="030F0702030302020204" pitchFamily="66" charset="0"/>
              </a:rPr>
              <a:t>qu</a:t>
            </a:r>
            <a:r>
              <a:rPr lang="fr-FR" sz="1600" dirty="0">
                <a:solidFill>
                  <a:schemeClr val="accent5">
                    <a:lumMod val="75000"/>
                  </a:schemeClr>
                </a:solidFill>
                <a:latin typeface="Comic Sans MS" panose="030F0702030302020204" pitchFamily="66" charset="0"/>
              </a:rPr>
              <a:t> ‘elle fait sa toilette seule: je fais la moyenne et cote 2</a:t>
            </a:r>
          </a:p>
          <a:p>
            <a:pPr marL="82299" indent="0">
              <a:buClr>
                <a:schemeClr val="accent3"/>
              </a:buClr>
              <a:buNone/>
              <a:defRPr/>
            </a:pPr>
            <a:endParaRPr lang="fr-FR" sz="1600" dirty="0">
              <a:solidFill>
                <a:schemeClr val="accent5">
                  <a:lumMod val="75000"/>
                </a:schemeClr>
              </a:solidFill>
              <a:latin typeface="Comic Sans MS" panose="030F0702030302020204" pitchFamily="66" charset="0"/>
            </a:endParaRPr>
          </a:p>
          <a:p>
            <a:pPr marL="82299" indent="0">
              <a:buClr>
                <a:schemeClr val="accent3"/>
              </a:buClr>
              <a:buNone/>
              <a:defRPr/>
            </a:pPr>
            <a:r>
              <a:rPr lang="fr-FR" sz="1600" dirty="0">
                <a:solidFill>
                  <a:schemeClr val="accent5">
                    <a:lumMod val="75000"/>
                  </a:schemeClr>
                </a:solidFill>
                <a:latin typeface="Comic Sans MS" panose="030F0702030302020204" pitchFamily="66" charset="0"/>
              </a:rPr>
              <a:t>C :  Habillage du bas et vérification (supervision) pour le haut, je cote le plus lourd à 2</a:t>
            </a:r>
          </a:p>
        </p:txBody>
      </p:sp>
    </p:spTree>
    <p:extLst>
      <p:ext uri="{BB962C8B-B14F-4D97-AF65-F5344CB8AC3E}">
        <p14:creationId xmlns:p14="http://schemas.microsoft.com/office/powerpoint/2010/main" val="4231446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a:xfrm>
            <a:off x="457143" y="0"/>
            <a:ext cx="6726863" cy="800101"/>
          </a:xfrm>
        </p:spPr>
        <p:txBody>
          <a:bodyPr>
            <a:normAutofit/>
          </a:bodyPr>
          <a:lstStyle/>
          <a:p>
            <a:pPr eaLnBrk="1" hangingPunct="1"/>
            <a:r>
              <a:rPr lang="fr-FR" altLang="fr-FR" sz="2700" dirty="0">
                <a:solidFill>
                  <a:srgbClr val="FF0000"/>
                </a:solidFill>
              </a:rPr>
              <a:t>Dépendance : Habillage ou toilette</a:t>
            </a:r>
          </a:p>
        </p:txBody>
      </p:sp>
      <p:sp>
        <p:nvSpPr>
          <p:cNvPr id="2056194" name="Rectangle 2"/>
          <p:cNvSpPr>
            <a:spLocks noGrp="1" noChangeArrowheads="1"/>
          </p:cNvSpPr>
          <p:nvPr>
            <p:ph idx="1"/>
          </p:nvPr>
        </p:nvSpPr>
        <p:spPr>
          <a:xfrm>
            <a:off x="365039" y="873555"/>
            <a:ext cx="6911071" cy="3200446"/>
          </a:xfrm>
        </p:spPr>
        <p:txBody>
          <a:bodyPr spcFirstLastPara="1" vert="horz" wrap="square" lIns="69056" tIns="34529" rIns="69056" bIns="34529" numCol="1" rtlCol="0" anchor="t" anchorCtr="0" compatLnSpc="1">
            <a:prstTxWarp prst="textNoShape">
              <a:avLst/>
            </a:prstTxWarp>
            <a:noAutofit/>
          </a:bodyPr>
          <a:lstStyle/>
          <a:p>
            <a:pPr marL="274334" indent="-192035">
              <a:buClr>
                <a:schemeClr val="accent3"/>
              </a:buClr>
              <a:defRPr/>
            </a:pPr>
            <a:r>
              <a:rPr lang="fr-FR" sz="1633" b="1" dirty="0">
                <a:solidFill>
                  <a:schemeClr val="accent5">
                    <a:lumMod val="75000"/>
                  </a:schemeClr>
                </a:solidFill>
                <a:latin typeface="Comic Sans MS" panose="030F0702030302020204" pitchFamily="66" charset="0"/>
              </a:rPr>
              <a:t>Enfant de 3ans ½ avec brûlure à la main. Le matin, il faut le lever, lui faire sa toilette et l’habiller.</a:t>
            </a:r>
          </a:p>
          <a:p>
            <a:pPr marL="274334" indent="-192035">
              <a:buClr>
                <a:schemeClr val="accent3"/>
              </a:buClr>
              <a:defRPr/>
            </a:pPr>
            <a:endParaRPr lang="fr-FR" sz="1633" b="1" dirty="0">
              <a:solidFill>
                <a:schemeClr val="accent5">
                  <a:lumMod val="75000"/>
                </a:schemeClr>
              </a:solidFill>
              <a:latin typeface="Comic Sans MS" panose="030F0702030302020204" pitchFamily="66" charset="0"/>
            </a:endParaRPr>
          </a:p>
          <a:p>
            <a:pPr marL="82299" indent="0">
              <a:buClr>
                <a:schemeClr val="accent3"/>
              </a:buClr>
              <a:buNone/>
              <a:defRPr/>
            </a:pPr>
            <a:r>
              <a:rPr lang="fr-FR" sz="1633" b="1" dirty="0">
                <a:solidFill>
                  <a:schemeClr val="accent5">
                    <a:lumMod val="75000"/>
                  </a:schemeClr>
                </a:solidFill>
                <a:latin typeface="Comic Sans MS" panose="030F0702030302020204" pitchFamily="66" charset="0"/>
              </a:rPr>
              <a:t>A : </a:t>
            </a:r>
            <a:r>
              <a:rPr lang="fr-FR" sz="1633" dirty="0">
                <a:solidFill>
                  <a:schemeClr val="accent5">
                    <a:lumMod val="75000"/>
                  </a:schemeClr>
                </a:solidFill>
                <a:latin typeface="Comic Sans MS" panose="030F0702030302020204" pitchFamily="66" charset="0"/>
              </a:rPr>
              <a:t>Il ne s'habille pas seul à cause de sa main. Je cote à 4</a:t>
            </a:r>
          </a:p>
          <a:p>
            <a:pPr marL="82299" indent="0">
              <a:buClr>
                <a:schemeClr val="accent3"/>
              </a:buClr>
              <a:buNone/>
              <a:defRPr/>
            </a:pPr>
            <a:endParaRPr lang="fr-FR" sz="1633" dirty="0">
              <a:solidFill>
                <a:schemeClr val="accent5">
                  <a:lumMod val="75000"/>
                </a:schemeClr>
              </a:solidFill>
              <a:latin typeface="Comic Sans MS" panose="030F0702030302020204" pitchFamily="66" charset="0"/>
            </a:endParaRPr>
          </a:p>
          <a:p>
            <a:pPr marL="82299" indent="0">
              <a:buClr>
                <a:schemeClr val="accent3"/>
              </a:buClr>
              <a:buNone/>
              <a:defRPr/>
            </a:pPr>
            <a:r>
              <a:rPr lang="fr-FR" sz="1633" b="1" dirty="0">
                <a:solidFill>
                  <a:schemeClr val="accent5">
                    <a:lumMod val="75000"/>
                  </a:schemeClr>
                </a:solidFill>
                <a:latin typeface="Comic Sans MS" panose="030F0702030302020204" pitchFamily="66" charset="0"/>
              </a:rPr>
              <a:t>B :  </a:t>
            </a:r>
            <a:r>
              <a:rPr lang="fr-FR" sz="1633" dirty="0">
                <a:solidFill>
                  <a:schemeClr val="accent5">
                    <a:lumMod val="75000"/>
                  </a:schemeClr>
                </a:solidFill>
                <a:latin typeface="Comic Sans MS" panose="030F0702030302020204" pitchFamily="66" charset="0"/>
              </a:rPr>
              <a:t>Sans sa brûlure à la main, à cause de son âge, il faudrait de toute façon lui préparer ses affaires et l’habiller partiellement. Je coterai alors 3</a:t>
            </a:r>
          </a:p>
          <a:p>
            <a:pPr marL="82299" indent="0">
              <a:buClr>
                <a:schemeClr val="accent3"/>
              </a:buClr>
              <a:buNone/>
              <a:defRPr/>
            </a:pPr>
            <a:endParaRPr lang="fr-FR" sz="1633" dirty="0">
              <a:solidFill>
                <a:schemeClr val="accent5">
                  <a:lumMod val="75000"/>
                </a:schemeClr>
              </a:solidFill>
              <a:latin typeface="Comic Sans MS" panose="030F0702030302020204" pitchFamily="66" charset="0"/>
            </a:endParaRPr>
          </a:p>
          <a:p>
            <a:pPr marL="274334" indent="-192035">
              <a:buClr>
                <a:schemeClr val="accent3"/>
              </a:buClr>
              <a:defRPr/>
            </a:pPr>
            <a:r>
              <a:rPr lang="fr-FR" sz="1633" b="1" dirty="0">
                <a:solidFill>
                  <a:schemeClr val="accent5">
                    <a:lumMod val="75000"/>
                  </a:schemeClr>
                </a:solidFill>
                <a:latin typeface="Comic Sans MS" panose="030F0702030302020204" pitchFamily="66" charset="0"/>
              </a:rPr>
              <a:t>C : </a:t>
            </a:r>
            <a:r>
              <a:rPr lang="fr-FR" sz="1633" dirty="0">
                <a:solidFill>
                  <a:schemeClr val="accent5">
                    <a:lumMod val="75000"/>
                  </a:schemeClr>
                </a:solidFill>
                <a:latin typeface="Comic Sans MS" panose="030F0702030302020204" pitchFamily="66" charset="0"/>
              </a:rPr>
              <a:t>Sans sa brûlure à la main, Je coterai 1</a:t>
            </a:r>
            <a:endParaRPr lang="fr-FR" sz="1633" b="1" dirty="0">
              <a:solidFill>
                <a:schemeClr val="accent5">
                  <a:lumMod val="75000"/>
                </a:schemeClr>
              </a:solidFill>
              <a:latin typeface="Comic Sans MS" panose="030F0702030302020204" pitchFamily="66" charset="0"/>
            </a:endParaRPr>
          </a:p>
        </p:txBody>
      </p:sp>
    </p:spTree>
    <p:extLst>
      <p:ext uri="{BB962C8B-B14F-4D97-AF65-F5344CB8AC3E}">
        <p14:creationId xmlns:p14="http://schemas.microsoft.com/office/powerpoint/2010/main" val="767204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title"/>
          </p:nvPr>
        </p:nvSpPr>
        <p:spPr>
          <a:xfrm>
            <a:off x="587774" y="0"/>
            <a:ext cx="6573869" cy="800101"/>
          </a:xfrm>
        </p:spPr>
        <p:txBody>
          <a:bodyPr>
            <a:normAutofit/>
          </a:bodyPr>
          <a:lstStyle/>
          <a:p>
            <a:pPr eaLnBrk="1" hangingPunct="1"/>
            <a:r>
              <a:rPr lang="fr-FR" altLang="fr-FR" sz="2700" dirty="0">
                <a:solidFill>
                  <a:srgbClr val="FF0000"/>
                </a:solidFill>
              </a:rPr>
              <a:t>Dépendance : Habillage ou toilette</a:t>
            </a:r>
          </a:p>
        </p:txBody>
      </p:sp>
      <p:sp>
        <p:nvSpPr>
          <p:cNvPr id="3065858" name="Rectangle 2"/>
          <p:cNvSpPr>
            <a:spLocks noGrp="1" noChangeArrowheads="1"/>
          </p:cNvSpPr>
          <p:nvPr>
            <p:ph idx="1"/>
          </p:nvPr>
        </p:nvSpPr>
        <p:spPr>
          <a:xfrm>
            <a:off x="326512" y="1058540"/>
            <a:ext cx="8295032" cy="3602831"/>
          </a:xfrm>
        </p:spPr>
        <p:txBody>
          <a:bodyPr spcFirstLastPara="1" vert="horz" wrap="square" lIns="69056" tIns="34529" rIns="69056" bIns="34529" numCol="1" rtlCol="0" anchor="t" anchorCtr="0" compatLnSpc="1">
            <a:prstTxWarp prst="textNoShape">
              <a:avLst/>
            </a:prstTxWarp>
            <a:normAutofit/>
          </a:bodyPr>
          <a:lstStyle/>
          <a:p>
            <a:pPr marL="0" indent="0">
              <a:buClr>
                <a:schemeClr val="accent3"/>
              </a:buClr>
              <a:defRPr/>
            </a:pPr>
            <a:r>
              <a:rPr lang="fr-FR" sz="1600" b="1" dirty="0">
                <a:solidFill>
                  <a:schemeClr val="accent5">
                    <a:lumMod val="75000"/>
                  </a:schemeClr>
                </a:solidFill>
                <a:latin typeface="Comic Sans MS" panose="030F0702030302020204" pitchFamily="66" charset="0"/>
              </a:rPr>
              <a:t>Monsieur Paul porte une poche de colostomie suite à une colectomie pour un cancer. On lui a appris à la changer seul mais il faut toujours surveiller qu’il la place bien. Ceci ne le gêne pas pour s’habiller tous les jours. Il a besoin d’une aide partielle pour la toilette .</a:t>
            </a:r>
          </a:p>
          <a:p>
            <a:pPr marL="274334" indent="-192035">
              <a:buClr>
                <a:schemeClr val="accent3"/>
              </a:buClr>
              <a:defRPr/>
            </a:pPr>
            <a:endParaRPr lang="fr-FR" sz="1600" b="1" dirty="0">
              <a:solidFill>
                <a:schemeClr val="accent5">
                  <a:lumMod val="75000"/>
                </a:schemeClr>
              </a:solidFill>
              <a:latin typeface="Comic Sans MS" panose="030F0702030302020204" pitchFamily="66" charset="0"/>
            </a:endParaRPr>
          </a:p>
          <a:p>
            <a:pPr marL="274334" indent="-192035">
              <a:buClr>
                <a:schemeClr val="accent3"/>
              </a:buClr>
              <a:defRPr/>
            </a:pPr>
            <a:r>
              <a:rPr lang="fr-FR" sz="1600" b="1" dirty="0">
                <a:solidFill>
                  <a:schemeClr val="accent5">
                    <a:lumMod val="75000"/>
                  </a:schemeClr>
                </a:solidFill>
                <a:latin typeface="Comic Sans MS" panose="030F0702030302020204" pitchFamily="66" charset="0"/>
              </a:rPr>
              <a:t>A  : </a:t>
            </a:r>
            <a:r>
              <a:rPr lang="fr-FR" sz="1600" dirty="0">
                <a:solidFill>
                  <a:schemeClr val="accent5">
                    <a:lumMod val="75000"/>
                  </a:schemeClr>
                </a:solidFill>
                <a:latin typeface="Comic Sans MS" panose="030F0702030302020204" pitchFamily="66" charset="0"/>
              </a:rPr>
              <a:t>Il est indépendant. Je cote à 1.</a:t>
            </a:r>
          </a:p>
          <a:p>
            <a:pPr marL="274334" indent="-192035">
              <a:buClr>
                <a:schemeClr val="accent3"/>
              </a:buClr>
              <a:defRPr/>
            </a:pPr>
            <a:endParaRPr lang="fr-FR" sz="1600" dirty="0">
              <a:solidFill>
                <a:schemeClr val="accent5">
                  <a:lumMod val="75000"/>
                </a:schemeClr>
              </a:solidFill>
              <a:latin typeface="Comic Sans MS" panose="030F0702030302020204" pitchFamily="66" charset="0"/>
            </a:endParaRPr>
          </a:p>
          <a:p>
            <a:pPr marL="274334" indent="-192035">
              <a:buClr>
                <a:schemeClr val="accent3"/>
              </a:buClr>
              <a:defRPr/>
            </a:pPr>
            <a:r>
              <a:rPr lang="fr-FR" sz="1600" b="1" dirty="0">
                <a:solidFill>
                  <a:schemeClr val="accent5">
                    <a:lumMod val="75000"/>
                  </a:schemeClr>
                </a:solidFill>
                <a:latin typeface="Comic Sans MS" panose="030F0702030302020204" pitchFamily="66" charset="0"/>
              </a:rPr>
              <a:t>B  : </a:t>
            </a:r>
            <a:r>
              <a:rPr lang="fr-FR" sz="1600" dirty="0">
                <a:solidFill>
                  <a:schemeClr val="accent5">
                    <a:lumMod val="75000"/>
                  </a:schemeClr>
                </a:solidFill>
                <a:latin typeface="Comic Sans MS" panose="030F0702030302020204" pitchFamily="66" charset="0"/>
              </a:rPr>
              <a:t>Il est indépendant mais on doit s’occuper de sa poche de colostomie tous les 8 jours et surveiller qu’il l’a bien mise. Je cote à 2.</a:t>
            </a:r>
          </a:p>
          <a:p>
            <a:pPr marL="274334" indent="-192035">
              <a:buClr>
                <a:schemeClr val="accent3"/>
              </a:buClr>
              <a:defRPr/>
            </a:pPr>
            <a:endParaRPr lang="fr-FR" sz="1600" dirty="0">
              <a:solidFill>
                <a:schemeClr val="accent5">
                  <a:lumMod val="75000"/>
                </a:schemeClr>
              </a:solidFill>
              <a:latin typeface="Comic Sans MS" panose="030F0702030302020204" pitchFamily="66" charset="0"/>
            </a:endParaRPr>
          </a:p>
          <a:p>
            <a:pPr marL="274334" indent="-192035" defTabSz="407504" eaLnBrk="0" fontAlgn="base" hangingPunct="0">
              <a:lnSpc>
                <a:spcPct val="100000"/>
              </a:lnSpc>
              <a:spcAft>
                <a:spcPct val="0"/>
              </a:spcAft>
              <a:buClr>
                <a:srgbClr val="FFFFFF"/>
              </a:buClr>
              <a:buSzPct val="100000"/>
              <a:buNone/>
              <a:defRPr/>
            </a:pPr>
            <a:r>
              <a:rPr lang="fr-FR" sz="1600" b="1" kern="1200" dirty="0">
                <a:solidFill>
                  <a:schemeClr val="accent5">
                    <a:lumMod val="75000"/>
                  </a:schemeClr>
                </a:solidFill>
                <a:latin typeface="Comic Sans MS" panose="030F0702030302020204" pitchFamily="66" charset="0"/>
                <a:ea typeface="+mn-ea"/>
              </a:rPr>
              <a:t>C  : </a:t>
            </a:r>
            <a:r>
              <a:rPr lang="fr-FR" sz="1600" kern="1200" dirty="0">
                <a:solidFill>
                  <a:schemeClr val="accent5">
                    <a:lumMod val="75000"/>
                  </a:schemeClr>
                </a:solidFill>
                <a:latin typeface="Comic Sans MS" panose="030F0702030302020204" pitchFamily="66" charset="0"/>
                <a:ea typeface="+mn-ea"/>
              </a:rPr>
              <a:t>Il a besoin d’une aide partielle pour la toilette, je le cote à 3.</a:t>
            </a:r>
          </a:p>
        </p:txBody>
      </p:sp>
    </p:spTree>
    <p:extLst>
      <p:ext uri="{BB962C8B-B14F-4D97-AF65-F5344CB8AC3E}">
        <p14:creationId xmlns:p14="http://schemas.microsoft.com/office/powerpoint/2010/main" val="1838388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title"/>
          </p:nvPr>
        </p:nvSpPr>
        <p:spPr>
          <a:xfrm>
            <a:off x="587774" y="0"/>
            <a:ext cx="6573869" cy="800101"/>
          </a:xfrm>
        </p:spPr>
        <p:txBody>
          <a:bodyPr>
            <a:normAutofit/>
          </a:bodyPr>
          <a:lstStyle/>
          <a:p>
            <a:pPr eaLnBrk="1" hangingPunct="1"/>
            <a:r>
              <a:rPr lang="fr-FR" altLang="fr-FR" sz="2700" dirty="0">
                <a:solidFill>
                  <a:srgbClr val="FF0000"/>
                </a:solidFill>
              </a:rPr>
              <a:t>Dépendance : Habillage ou toilette</a:t>
            </a:r>
          </a:p>
        </p:txBody>
      </p:sp>
      <p:sp>
        <p:nvSpPr>
          <p:cNvPr id="3065858" name="Rectangle 2"/>
          <p:cNvSpPr>
            <a:spLocks noGrp="1" noChangeArrowheads="1"/>
          </p:cNvSpPr>
          <p:nvPr>
            <p:ph idx="1"/>
          </p:nvPr>
        </p:nvSpPr>
        <p:spPr>
          <a:xfrm>
            <a:off x="326512" y="1058540"/>
            <a:ext cx="8621607" cy="3080776"/>
          </a:xfrm>
        </p:spPr>
        <p:txBody>
          <a:bodyPr spcFirstLastPara="1" vert="horz" wrap="square" lIns="69056" tIns="34529" rIns="69056" bIns="34529" numCol="1" rtlCol="0" anchor="t" anchorCtr="0" compatLnSpc="1">
            <a:prstTxWarp prst="textNoShape">
              <a:avLst/>
            </a:prstTxWarp>
            <a:normAutofit lnSpcReduction="10000"/>
          </a:bodyPr>
          <a:lstStyle/>
          <a:p>
            <a:pPr marL="0" indent="0">
              <a:buClr>
                <a:schemeClr val="accent3"/>
              </a:buClr>
              <a:buNone/>
              <a:defRPr/>
            </a:pPr>
            <a:r>
              <a:rPr lang="fr-FR" sz="1633" b="1" dirty="0">
                <a:solidFill>
                  <a:schemeClr val="accent5">
                    <a:lumMod val="75000"/>
                  </a:schemeClr>
                </a:solidFill>
                <a:latin typeface="Comic Sans MS" panose="030F0702030302020204" pitchFamily="66" charset="0"/>
              </a:rPr>
              <a:t>Monsieur Jean encore très fatigué reste en pyjama toute la journée. Le personnel l'aide pour aller jusqu’à la salle de bain. Les soignants le surveillent mais il arrive à se laver tout seul le haut et le bas du corps. Il suffit de lui donner le gant et la serviette pour s'essuyer.</a:t>
            </a:r>
          </a:p>
          <a:p>
            <a:pPr marL="0" indent="0">
              <a:buClr>
                <a:schemeClr val="accent3"/>
              </a:buClr>
              <a:defRPr/>
            </a:pPr>
            <a:endParaRPr lang="fr-FR" sz="1633" b="1" dirty="0">
              <a:solidFill>
                <a:schemeClr val="accent5">
                  <a:lumMod val="75000"/>
                </a:schemeClr>
              </a:solidFill>
              <a:latin typeface="Comic Sans MS" panose="030F0702030302020204" pitchFamily="66" charset="0"/>
            </a:endParaRPr>
          </a:p>
          <a:p>
            <a:pPr marL="274334" indent="-192035">
              <a:buClr>
                <a:schemeClr val="accent3"/>
              </a:buClr>
              <a:defRPr/>
            </a:pPr>
            <a:r>
              <a:rPr lang="fr-FR" sz="1633" b="1" dirty="0">
                <a:solidFill>
                  <a:schemeClr val="accent5">
                    <a:lumMod val="75000"/>
                  </a:schemeClr>
                </a:solidFill>
                <a:latin typeface="Comic Sans MS" panose="030F0702030302020204" pitchFamily="66" charset="0"/>
              </a:rPr>
              <a:t>A  : </a:t>
            </a:r>
            <a:r>
              <a:rPr lang="fr-FR" sz="1633" dirty="0">
                <a:solidFill>
                  <a:schemeClr val="accent5">
                    <a:lumMod val="75000"/>
                  </a:schemeClr>
                </a:solidFill>
                <a:latin typeface="Comic Sans MS" panose="030F0702030302020204" pitchFamily="66" charset="0"/>
              </a:rPr>
              <a:t>Il est indépendant. Je cote à 1</a:t>
            </a:r>
          </a:p>
          <a:p>
            <a:pPr marL="274334" indent="-192035">
              <a:buClr>
                <a:schemeClr val="accent3"/>
              </a:buClr>
              <a:defRPr/>
            </a:pPr>
            <a:endParaRPr lang="fr-FR" sz="1633" dirty="0">
              <a:solidFill>
                <a:schemeClr val="accent5">
                  <a:lumMod val="75000"/>
                </a:schemeClr>
              </a:solidFill>
              <a:latin typeface="Comic Sans MS" panose="030F0702030302020204" pitchFamily="66" charset="0"/>
            </a:endParaRPr>
          </a:p>
          <a:p>
            <a:pPr marL="274334" indent="-192035">
              <a:buClr>
                <a:schemeClr val="accent3"/>
              </a:buClr>
              <a:defRPr/>
            </a:pPr>
            <a:r>
              <a:rPr lang="fr-FR" sz="1633" b="1" dirty="0">
                <a:solidFill>
                  <a:schemeClr val="accent5">
                    <a:lumMod val="75000"/>
                  </a:schemeClr>
                </a:solidFill>
                <a:latin typeface="Comic Sans MS" panose="030F0702030302020204" pitchFamily="66" charset="0"/>
              </a:rPr>
              <a:t>B  : </a:t>
            </a:r>
            <a:r>
              <a:rPr lang="fr-FR" sz="1633" dirty="0">
                <a:solidFill>
                  <a:schemeClr val="accent5">
                    <a:lumMod val="75000"/>
                  </a:schemeClr>
                </a:solidFill>
                <a:latin typeface="Comic Sans MS" panose="030F0702030302020204" pitchFamily="66" charset="0"/>
              </a:rPr>
              <a:t>Il est indépendant mais on doit le surveiller et lui donner gant et serviette. Je cote à 2</a:t>
            </a:r>
          </a:p>
          <a:p>
            <a:pPr marL="82299" indent="0">
              <a:buClr>
                <a:schemeClr val="accent3"/>
              </a:buClr>
              <a:buNone/>
              <a:defRPr/>
            </a:pPr>
            <a:endParaRPr lang="fr-FR" sz="1633" dirty="0">
              <a:solidFill>
                <a:schemeClr val="accent5">
                  <a:lumMod val="75000"/>
                </a:schemeClr>
              </a:solidFill>
              <a:latin typeface="Comic Sans MS" panose="030F0702030302020204" pitchFamily="66" charset="0"/>
            </a:endParaRPr>
          </a:p>
          <a:p>
            <a:pPr marL="274334" indent="-192035">
              <a:buClr>
                <a:schemeClr val="accent3"/>
              </a:buClr>
              <a:defRPr/>
            </a:pPr>
            <a:r>
              <a:rPr lang="fr-FR" sz="1633" b="1" dirty="0">
                <a:solidFill>
                  <a:schemeClr val="accent5">
                    <a:lumMod val="75000"/>
                  </a:schemeClr>
                </a:solidFill>
                <a:latin typeface="Comic Sans MS" panose="030F0702030302020204" pitchFamily="66" charset="0"/>
              </a:rPr>
              <a:t>C </a:t>
            </a:r>
            <a:r>
              <a:rPr lang="fr-FR" sz="1633" dirty="0">
                <a:solidFill>
                  <a:schemeClr val="accent5">
                    <a:lumMod val="75000"/>
                  </a:schemeClr>
                </a:solidFill>
                <a:latin typeface="Comic Sans MS" panose="030F0702030302020204" pitchFamily="66" charset="0"/>
              </a:rPr>
              <a:t> : Il est indépendant mais on doit l'accompagner à la salle de bain. Je cote à 3</a:t>
            </a:r>
          </a:p>
          <a:p>
            <a:pPr marL="274334" indent="-192035">
              <a:buClr>
                <a:schemeClr val="accent3"/>
              </a:buClr>
              <a:defRPr/>
            </a:pPr>
            <a:endParaRPr lang="fr-FR" sz="1633" dirty="0">
              <a:solidFill>
                <a:schemeClr val="accent5">
                  <a:lumMod val="75000"/>
                </a:schemeClr>
              </a:solidFill>
              <a:latin typeface="Comic Sans MS" panose="030F0702030302020204" pitchFamily="66" charset="0"/>
            </a:endParaRPr>
          </a:p>
        </p:txBody>
      </p:sp>
    </p:spTree>
    <p:extLst>
      <p:ext uri="{BB962C8B-B14F-4D97-AF65-F5344CB8AC3E}">
        <p14:creationId xmlns:p14="http://schemas.microsoft.com/office/powerpoint/2010/main" val="1954131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title"/>
          </p:nvPr>
        </p:nvSpPr>
        <p:spPr>
          <a:xfrm>
            <a:off x="457143" y="51849"/>
            <a:ext cx="6749225" cy="800101"/>
          </a:xfrm>
        </p:spPr>
        <p:txBody>
          <a:bodyPr>
            <a:normAutofit/>
          </a:bodyPr>
          <a:lstStyle/>
          <a:p>
            <a:pPr eaLnBrk="1" hangingPunct="1"/>
            <a:r>
              <a:rPr lang="fr-FR" altLang="fr-FR" sz="2700" dirty="0">
                <a:solidFill>
                  <a:srgbClr val="FF0000"/>
                </a:solidFill>
              </a:rPr>
              <a:t>Dépendance : Déplacement  </a:t>
            </a:r>
          </a:p>
        </p:txBody>
      </p:sp>
      <p:sp>
        <p:nvSpPr>
          <p:cNvPr id="3067906" name="Rectangle 2"/>
          <p:cNvSpPr>
            <a:spLocks noGrp="1" noChangeArrowheads="1"/>
          </p:cNvSpPr>
          <p:nvPr>
            <p:ph idx="1"/>
          </p:nvPr>
        </p:nvSpPr>
        <p:spPr>
          <a:xfrm>
            <a:off x="391986" y="1106313"/>
            <a:ext cx="8752014" cy="3602831"/>
          </a:xfrm>
        </p:spPr>
        <p:txBody>
          <a:bodyPr spcFirstLastPara="1" vert="horz" wrap="square" lIns="69056" tIns="34529" rIns="69056" bIns="34529" numCol="1" rtlCol="0" anchor="t" anchorCtr="0" compatLnSpc="1">
            <a:prstTxWarp prst="textNoShape">
              <a:avLst/>
            </a:prstTxWarp>
            <a:normAutofit fontScale="92500"/>
          </a:bodyPr>
          <a:lstStyle/>
          <a:p>
            <a:pPr marL="82299" indent="0">
              <a:lnSpc>
                <a:spcPct val="120000"/>
              </a:lnSpc>
              <a:buClr>
                <a:schemeClr val="accent3"/>
              </a:buClr>
              <a:buNone/>
              <a:defRPr/>
            </a:pPr>
            <a:r>
              <a:rPr lang="fr-FR" sz="1814" b="1" dirty="0">
                <a:solidFill>
                  <a:schemeClr val="accent5">
                    <a:lumMod val="75000"/>
                  </a:schemeClr>
                </a:solidFill>
                <a:latin typeface="Comic Sans MS" panose="030F0702030302020204" pitchFamily="66" charset="0"/>
              </a:rPr>
              <a:t>Un patient avec une fracture du bassin et du poignet doit être emmené en rééducation en lit, poussé par l’aide soignant, le reste du temps il reste dans sa chambre au lit.</a:t>
            </a:r>
          </a:p>
          <a:p>
            <a:pPr marL="82299" indent="0">
              <a:lnSpc>
                <a:spcPct val="120000"/>
              </a:lnSpc>
              <a:buClr>
                <a:schemeClr val="accent3"/>
              </a:buClr>
              <a:buNone/>
              <a:defRPr/>
            </a:pPr>
            <a:endParaRPr lang="fr-FR" sz="1814" b="1" dirty="0">
              <a:solidFill>
                <a:schemeClr val="accent5">
                  <a:lumMod val="75000"/>
                </a:schemeClr>
              </a:solidFill>
              <a:latin typeface="Comic Sans MS" panose="030F0702030302020204" pitchFamily="66" charset="0"/>
            </a:endParaRPr>
          </a:p>
          <a:p>
            <a:pPr marL="82299" indent="0">
              <a:buClr>
                <a:schemeClr val="accent3"/>
              </a:buClr>
              <a:buNone/>
              <a:defRPr/>
            </a:pPr>
            <a:r>
              <a:rPr lang="fr-FR" sz="1814" b="1" dirty="0">
                <a:solidFill>
                  <a:schemeClr val="accent5">
                    <a:lumMod val="75000"/>
                  </a:schemeClr>
                </a:solidFill>
                <a:latin typeface="Comic Sans MS" panose="030F0702030302020204" pitchFamily="66" charset="0"/>
              </a:rPr>
              <a:t>A  : </a:t>
            </a:r>
            <a:r>
              <a:rPr lang="fr-FR" sz="1814" dirty="0">
                <a:solidFill>
                  <a:schemeClr val="accent5">
                    <a:lumMod val="75000"/>
                  </a:schemeClr>
                </a:solidFill>
                <a:latin typeface="Comic Sans MS" panose="030F0702030302020204" pitchFamily="66" charset="0"/>
              </a:rPr>
              <a:t>Sans objet, je ne cote pas le déplacement (case vide)</a:t>
            </a:r>
          </a:p>
          <a:p>
            <a:pPr marL="274334" indent="-192035">
              <a:buClr>
                <a:schemeClr val="accent3"/>
              </a:buClr>
              <a:defRPr/>
            </a:pPr>
            <a:endParaRPr lang="fr-FR" sz="1814" dirty="0">
              <a:solidFill>
                <a:schemeClr val="accent5">
                  <a:lumMod val="75000"/>
                </a:schemeClr>
              </a:solidFill>
              <a:latin typeface="Comic Sans MS" panose="030F0702030302020204" pitchFamily="66" charset="0"/>
            </a:endParaRPr>
          </a:p>
          <a:p>
            <a:pPr marL="82299" indent="0">
              <a:buClr>
                <a:schemeClr val="accent3"/>
              </a:buClr>
              <a:buNone/>
              <a:defRPr/>
            </a:pPr>
            <a:r>
              <a:rPr lang="fr-FR" sz="1814" b="1" dirty="0">
                <a:solidFill>
                  <a:schemeClr val="accent5">
                    <a:lumMod val="75000"/>
                  </a:schemeClr>
                </a:solidFill>
                <a:latin typeface="Comic Sans MS" panose="030F0702030302020204" pitchFamily="66" charset="0"/>
              </a:rPr>
              <a:t>B :  </a:t>
            </a:r>
            <a:r>
              <a:rPr lang="fr-FR" sz="1814" dirty="0">
                <a:solidFill>
                  <a:schemeClr val="accent5">
                    <a:lumMod val="75000"/>
                  </a:schemeClr>
                </a:solidFill>
                <a:latin typeface="Comic Sans MS" panose="030F0702030302020204" pitchFamily="66" charset="0"/>
              </a:rPr>
              <a:t>Il ne déambule pas, je le cote 0</a:t>
            </a:r>
          </a:p>
          <a:p>
            <a:pPr marL="274334" indent="-192035">
              <a:buClr>
                <a:schemeClr val="accent3"/>
              </a:buClr>
              <a:defRPr/>
            </a:pPr>
            <a:endParaRPr lang="fr-FR" sz="1814" dirty="0">
              <a:solidFill>
                <a:schemeClr val="accent5">
                  <a:lumMod val="75000"/>
                </a:schemeClr>
              </a:solidFill>
              <a:latin typeface="Comic Sans MS" panose="030F0702030302020204" pitchFamily="66" charset="0"/>
            </a:endParaRPr>
          </a:p>
          <a:p>
            <a:pPr marL="82299" indent="0">
              <a:buClr>
                <a:schemeClr val="accent3"/>
              </a:buClr>
              <a:buNone/>
              <a:defRPr/>
            </a:pPr>
            <a:r>
              <a:rPr lang="fr-FR" sz="1814" b="1" dirty="0">
                <a:solidFill>
                  <a:schemeClr val="accent5">
                    <a:lumMod val="75000"/>
                  </a:schemeClr>
                </a:solidFill>
                <a:latin typeface="Comic Sans MS" panose="030F0702030302020204" pitchFamily="66" charset="0"/>
              </a:rPr>
              <a:t>C  : </a:t>
            </a:r>
            <a:r>
              <a:rPr lang="fr-FR" sz="1814" dirty="0">
                <a:solidFill>
                  <a:schemeClr val="accent5">
                    <a:lumMod val="75000"/>
                  </a:schemeClr>
                </a:solidFill>
                <a:latin typeface="Comic Sans MS" panose="030F0702030302020204" pitchFamily="66" charset="0"/>
              </a:rPr>
              <a:t>Il a besoin d’une aide sans contact direct, je le cote 2</a:t>
            </a:r>
          </a:p>
          <a:p>
            <a:pPr marL="274334" indent="-192035">
              <a:buClr>
                <a:schemeClr val="accent3"/>
              </a:buClr>
              <a:defRPr/>
            </a:pPr>
            <a:endParaRPr lang="fr-FR" sz="1814" dirty="0">
              <a:solidFill>
                <a:schemeClr val="accent5">
                  <a:lumMod val="75000"/>
                </a:schemeClr>
              </a:solidFill>
              <a:latin typeface="Comic Sans MS" panose="030F0702030302020204" pitchFamily="66" charset="0"/>
            </a:endParaRPr>
          </a:p>
          <a:p>
            <a:pPr marL="82299" indent="0">
              <a:buClr>
                <a:schemeClr val="accent3"/>
              </a:buClr>
              <a:buNone/>
              <a:defRPr/>
            </a:pPr>
            <a:r>
              <a:rPr lang="fr-FR" sz="1814" b="1" dirty="0">
                <a:solidFill>
                  <a:schemeClr val="accent5">
                    <a:lumMod val="75000"/>
                  </a:schemeClr>
                </a:solidFill>
                <a:latin typeface="Comic Sans MS" panose="030F0702030302020204" pitchFamily="66" charset="0"/>
              </a:rPr>
              <a:t>D :  </a:t>
            </a:r>
            <a:r>
              <a:rPr lang="fr-FR" sz="1814" dirty="0">
                <a:solidFill>
                  <a:schemeClr val="accent5">
                    <a:lumMod val="75000"/>
                  </a:schemeClr>
                </a:solidFill>
                <a:latin typeface="Comic Sans MS" panose="030F0702030302020204" pitchFamily="66" charset="0"/>
              </a:rPr>
              <a:t>Comme son lit est poussé par un aide soignant, il est dépendant et je le cote 4</a:t>
            </a:r>
          </a:p>
        </p:txBody>
      </p:sp>
    </p:spTree>
    <p:extLst>
      <p:ext uri="{BB962C8B-B14F-4D97-AF65-F5344CB8AC3E}">
        <p14:creationId xmlns:p14="http://schemas.microsoft.com/office/powerpoint/2010/main" val="2659155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title"/>
          </p:nvPr>
        </p:nvSpPr>
        <p:spPr>
          <a:xfrm>
            <a:off x="326512" y="0"/>
            <a:ext cx="6723314" cy="800101"/>
          </a:xfrm>
        </p:spPr>
        <p:txBody>
          <a:bodyPr>
            <a:normAutofit/>
          </a:bodyPr>
          <a:lstStyle/>
          <a:p>
            <a:pPr eaLnBrk="1" hangingPunct="1"/>
            <a:r>
              <a:rPr lang="fr-FR" altLang="fr-FR" sz="2700" dirty="0">
                <a:solidFill>
                  <a:srgbClr val="FF0000"/>
                </a:solidFill>
              </a:rPr>
              <a:t>Dépendance : Déplacement     </a:t>
            </a:r>
          </a:p>
        </p:txBody>
      </p:sp>
      <p:sp>
        <p:nvSpPr>
          <p:cNvPr id="3069954" name="Rectangle 2"/>
          <p:cNvSpPr>
            <a:spLocks noGrp="1" noChangeArrowheads="1"/>
          </p:cNvSpPr>
          <p:nvPr>
            <p:ph idx="1"/>
          </p:nvPr>
        </p:nvSpPr>
        <p:spPr>
          <a:xfrm>
            <a:off x="457143" y="1004186"/>
            <a:ext cx="7968455" cy="3607904"/>
          </a:xfrm>
        </p:spPr>
        <p:txBody>
          <a:bodyPr spcFirstLastPara="1" vert="horz" wrap="square" lIns="69056" tIns="34529" rIns="69056" bIns="34529" numCol="1" rtlCol="0" anchor="t" anchorCtr="0" compatLnSpc="1">
            <a:prstTxWarp prst="textNoShape">
              <a:avLst/>
            </a:prstTxWarp>
            <a:normAutofit/>
          </a:bodyPr>
          <a:lstStyle/>
          <a:p>
            <a:pPr marL="82299" indent="0">
              <a:buClr>
                <a:schemeClr val="accent3"/>
              </a:buClr>
              <a:buNone/>
              <a:defRPr/>
            </a:pPr>
            <a:r>
              <a:rPr lang="fr-FR" sz="1814" b="1" dirty="0">
                <a:solidFill>
                  <a:schemeClr val="accent5">
                    <a:lumMod val="75000"/>
                  </a:schemeClr>
                </a:solidFill>
                <a:latin typeface="Comic Sans MS" panose="030F0702030302020204" pitchFamily="66" charset="0"/>
              </a:rPr>
              <a:t>Une patiente de 82 ans opérée de la cataracte va, accompagnée, à la salle à manger (voit encore un peu flou) et doit être aidée pour descendre les deux marches qui y accèdent</a:t>
            </a:r>
          </a:p>
          <a:p>
            <a:pPr marL="274334" indent="-192035">
              <a:buClr>
                <a:schemeClr val="accent3"/>
              </a:buClr>
              <a:defRPr/>
            </a:pPr>
            <a:endParaRPr lang="fr-FR" sz="1814" b="1" dirty="0">
              <a:solidFill>
                <a:schemeClr val="accent5">
                  <a:lumMod val="75000"/>
                </a:schemeClr>
              </a:solidFill>
              <a:latin typeface="Comic Sans MS" panose="030F0702030302020204" pitchFamily="66" charset="0"/>
            </a:endParaRPr>
          </a:p>
          <a:p>
            <a:pPr marL="82299" indent="0">
              <a:buClr>
                <a:schemeClr val="accent3"/>
              </a:buClr>
              <a:buNone/>
              <a:defRPr/>
            </a:pPr>
            <a:r>
              <a:rPr lang="fr-FR" sz="1814" b="1" dirty="0">
                <a:solidFill>
                  <a:schemeClr val="accent5">
                    <a:lumMod val="75000"/>
                  </a:schemeClr>
                </a:solidFill>
                <a:latin typeface="Comic Sans MS" panose="030F0702030302020204" pitchFamily="66" charset="0"/>
              </a:rPr>
              <a:t>A  : </a:t>
            </a:r>
            <a:r>
              <a:rPr lang="fr-FR" sz="1814" dirty="0">
                <a:solidFill>
                  <a:schemeClr val="accent5">
                    <a:lumMod val="75000"/>
                  </a:schemeClr>
                </a:solidFill>
                <a:latin typeface="Comic Sans MS" panose="030F0702030302020204" pitchFamily="66" charset="0"/>
              </a:rPr>
              <a:t>On doit l’accompagner car elle ne voit pas mais elle marche normalement. Je cote à 2</a:t>
            </a:r>
          </a:p>
          <a:p>
            <a:pPr marL="82299" indent="0">
              <a:buClr>
                <a:schemeClr val="accent3"/>
              </a:buClr>
              <a:buNone/>
              <a:defRPr/>
            </a:pPr>
            <a:endParaRPr lang="fr-FR" sz="1814" dirty="0">
              <a:solidFill>
                <a:schemeClr val="accent5">
                  <a:lumMod val="75000"/>
                </a:schemeClr>
              </a:solidFill>
              <a:latin typeface="Comic Sans MS" panose="030F0702030302020204" pitchFamily="66" charset="0"/>
            </a:endParaRPr>
          </a:p>
          <a:p>
            <a:pPr marL="82299" indent="0">
              <a:buClr>
                <a:schemeClr val="accent3"/>
              </a:buClr>
              <a:buNone/>
              <a:defRPr/>
            </a:pPr>
            <a:r>
              <a:rPr lang="fr-FR" sz="1814" b="1" dirty="0">
                <a:solidFill>
                  <a:schemeClr val="accent5">
                    <a:lumMod val="75000"/>
                  </a:schemeClr>
                </a:solidFill>
                <a:latin typeface="Comic Sans MS" panose="030F0702030302020204" pitchFamily="66" charset="0"/>
              </a:rPr>
              <a:t>B : </a:t>
            </a:r>
            <a:r>
              <a:rPr lang="fr-FR" sz="1814" dirty="0">
                <a:solidFill>
                  <a:schemeClr val="accent5">
                    <a:lumMod val="75000"/>
                  </a:schemeClr>
                </a:solidFill>
                <a:latin typeface="Comic Sans MS" panose="030F0702030302020204" pitchFamily="66" charset="0"/>
              </a:rPr>
              <a:t>Elle descend difficilement les escaliers et nécessite une aide humaine</a:t>
            </a:r>
            <a:r>
              <a:rPr lang="fr-FR" sz="1814" b="1" dirty="0">
                <a:solidFill>
                  <a:schemeClr val="accent5">
                    <a:lumMod val="75000"/>
                  </a:schemeClr>
                </a:solidFill>
                <a:latin typeface="Comic Sans MS" panose="030F0702030302020204" pitchFamily="66" charset="0"/>
              </a:rPr>
              <a:t>. </a:t>
            </a:r>
            <a:r>
              <a:rPr lang="fr-FR" sz="1814" dirty="0">
                <a:solidFill>
                  <a:schemeClr val="accent5">
                    <a:lumMod val="75000"/>
                  </a:schemeClr>
                </a:solidFill>
                <a:latin typeface="Comic Sans MS" panose="030F0702030302020204" pitchFamily="66" charset="0"/>
              </a:rPr>
              <a:t>Je cote à 3</a:t>
            </a:r>
          </a:p>
          <a:p>
            <a:pPr marL="82299" indent="0">
              <a:buClr>
                <a:schemeClr val="accent3"/>
              </a:buClr>
              <a:buNone/>
              <a:defRPr/>
            </a:pPr>
            <a:endParaRPr lang="fr-FR" sz="1814" dirty="0">
              <a:solidFill>
                <a:schemeClr val="accent5">
                  <a:lumMod val="75000"/>
                </a:schemeClr>
              </a:solidFill>
              <a:latin typeface="Comic Sans MS" panose="030F0702030302020204" pitchFamily="66" charset="0"/>
            </a:endParaRPr>
          </a:p>
          <a:p>
            <a:pPr marL="82299" indent="0">
              <a:buClr>
                <a:schemeClr val="accent3"/>
              </a:buClr>
              <a:buNone/>
              <a:defRPr/>
            </a:pPr>
            <a:r>
              <a:rPr lang="fr-FR" sz="1814" b="1" dirty="0">
                <a:solidFill>
                  <a:schemeClr val="accent5">
                    <a:lumMod val="75000"/>
                  </a:schemeClr>
                </a:solidFill>
                <a:latin typeface="Comic Sans MS" panose="030F0702030302020204" pitchFamily="66" charset="0"/>
              </a:rPr>
              <a:t>C :  </a:t>
            </a:r>
            <a:r>
              <a:rPr lang="fr-FR" sz="1814" dirty="0">
                <a:solidFill>
                  <a:schemeClr val="accent5">
                    <a:lumMod val="75000"/>
                  </a:schemeClr>
                </a:solidFill>
                <a:latin typeface="Comic Sans MS" panose="030F0702030302020204" pitchFamily="66" charset="0"/>
              </a:rPr>
              <a:t>Il s’agit d’un problème de vue et non de marche. Je cote à 1</a:t>
            </a:r>
          </a:p>
        </p:txBody>
      </p:sp>
    </p:spTree>
    <p:extLst>
      <p:ext uri="{BB962C8B-B14F-4D97-AF65-F5344CB8AC3E}">
        <p14:creationId xmlns:p14="http://schemas.microsoft.com/office/powerpoint/2010/main" val="420364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title"/>
          </p:nvPr>
        </p:nvSpPr>
        <p:spPr>
          <a:xfrm>
            <a:off x="457142" y="89772"/>
            <a:ext cx="4629150" cy="800101"/>
          </a:xfrm>
        </p:spPr>
        <p:txBody>
          <a:bodyPr>
            <a:normAutofit/>
          </a:bodyPr>
          <a:lstStyle/>
          <a:p>
            <a:pPr eaLnBrk="1" hangingPunct="1"/>
            <a:r>
              <a:rPr lang="fr-FR" altLang="fr-FR" sz="2700" dirty="0">
                <a:solidFill>
                  <a:srgbClr val="FF0000"/>
                </a:solidFill>
              </a:rPr>
              <a:t>Dépendance : Déplacement     </a:t>
            </a:r>
          </a:p>
        </p:txBody>
      </p:sp>
      <p:sp>
        <p:nvSpPr>
          <p:cNvPr id="60419" name="Rectangle 2"/>
          <p:cNvSpPr>
            <a:spLocks noGrp="1" noChangeArrowheads="1"/>
          </p:cNvSpPr>
          <p:nvPr>
            <p:ph idx="1"/>
          </p:nvPr>
        </p:nvSpPr>
        <p:spPr>
          <a:xfrm>
            <a:off x="522458" y="1125609"/>
            <a:ext cx="7445933" cy="3121819"/>
          </a:xfrm>
        </p:spPr>
        <p:txBody>
          <a:bodyPr spcFirstLastPara="1" vert="horz" wrap="square" lIns="69056" tIns="34529" rIns="69056" bIns="34529" numCol="1" rtlCol="0" anchor="t" anchorCtr="0" compatLnSpc="1">
            <a:prstTxWarp prst="textNoShape">
              <a:avLst/>
            </a:prstTxWarp>
            <a:normAutofit/>
          </a:bodyPr>
          <a:lstStyle/>
          <a:p>
            <a:pPr eaLnBrk="1" hangingPunct="1">
              <a:buFont typeface="Symbol" panose="05050102010706020507" pitchFamily="18" charset="2"/>
              <a:buNone/>
            </a:pPr>
            <a:r>
              <a:rPr lang="fr-FR" altLang="fr-FR" sz="1814" b="1" dirty="0">
                <a:solidFill>
                  <a:schemeClr val="accent5">
                    <a:lumMod val="75000"/>
                  </a:schemeClr>
                </a:solidFill>
                <a:latin typeface="Comic Sans MS" panose="030F0702030302020204" pitchFamily="66" charset="0"/>
              </a:rPr>
              <a:t>Enfant de 4 ans, va seul à la rééducation au bout du service bien qu’il faille vérifier qu’il y soit bien aller.</a:t>
            </a:r>
          </a:p>
          <a:p>
            <a:pPr eaLnBrk="1" hangingPunct="1">
              <a:buFont typeface="Symbol" panose="05050102010706020507" pitchFamily="18" charset="2"/>
              <a:buNone/>
            </a:pPr>
            <a:endParaRPr lang="fr-FR" altLang="fr-FR" sz="1814" b="1" dirty="0">
              <a:solidFill>
                <a:schemeClr val="accent5">
                  <a:lumMod val="75000"/>
                </a:schemeClr>
              </a:solidFill>
              <a:latin typeface="Comic Sans MS" panose="030F0702030302020204" pitchFamily="66" charset="0"/>
            </a:endParaRPr>
          </a:p>
          <a:p>
            <a:pPr eaLnBrk="1" hangingPunct="1">
              <a:buFont typeface="Wingdings" panose="05000000000000000000" pitchFamily="2" charset="2"/>
              <a:buNone/>
            </a:pPr>
            <a:r>
              <a:rPr lang="fr-FR" altLang="fr-FR" sz="1814" b="1" dirty="0">
                <a:solidFill>
                  <a:schemeClr val="accent5">
                    <a:lumMod val="75000"/>
                  </a:schemeClr>
                </a:solidFill>
                <a:latin typeface="Comic Sans MS" panose="030F0702030302020204" pitchFamily="66" charset="0"/>
              </a:rPr>
              <a:t>A : </a:t>
            </a:r>
            <a:r>
              <a:rPr lang="fr-FR" altLang="fr-FR" sz="1814" dirty="0">
                <a:solidFill>
                  <a:schemeClr val="accent5">
                    <a:lumMod val="75000"/>
                  </a:schemeClr>
                </a:solidFill>
                <a:latin typeface="Comic Sans MS" panose="030F0702030302020204" pitchFamily="66" charset="0"/>
              </a:rPr>
              <a:t>Il se déplace seul. Je cote à 1</a:t>
            </a:r>
          </a:p>
          <a:p>
            <a:pPr eaLnBrk="1" hangingPunct="1">
              <a:buFont typeface="Wingdings" panose="05000000000000000000" pitchFamily="2" charset="2"/>
              <a:buNone/>
            </a:pPr>
            <a:endParaRPr lang="fr-FR" altLang="fr-FR" sz="1814" dirty="0">
              <a:solidFill>
                <a:schemeClr val="accent5">
                  <a:lumMod val="75000"/>
                </a:schemeClr>
              </a:solidFill>
              <a:latin typeface="Comic Sans MS" panose="030F0702030302020204" pitchFamily="66" charset="0"/>
            </a:endParaRPr>
          </a:p>
          <a:p>
            <a:pPr eaLnBrk="1" hangingPunct="1">
              <a:buFont typeface="Wingdings" panose="05000000000000000000" pitchFamily="2" charset="2"/>
              <a:buNone/>
            </a:pPr>
            <a:r>
              <a:rPr lang="fr-FR" altLang="fr-FR" sz="1814" b="1" dirty="0">
                <a:solidFill>
                  <a:schemeClr val="accent5">
                    <a:lumMod val="75000"/>
                  </a:schemeClr>
                </a:solidFill>
                <a:latin typeface="Comic Sans MS" panose="030F0702030302020204" pitchFamily="66" charset="0"/>
              </a:rPr>
              <a:t>B </a:t>
            </a:r>
            <a:r>
              <a:rPr lang="fr-FR" altLang="fr-FR" sz="1814" dirty="0">
                <a:solidFill>
                  <a:schemeClr val="accent5">
                    <a:lumMod val="75000"/>
                  </a:schemeClr>
                </a:solidFill>
                <a:latin typeface="Comic Sans MS" panose="030F0702030302020204" pitchFamily="66" charset="0"/>
              </a:rPr>
              <a:t>: Il faut que je surveille qu’il soit aller en rééducation. Je cote à 2</a:t>
            </a:r>
          </a:p>
        </p:txBody>
      </p:sp>
    </p:spTree>
    <p:extLst>
      <p:ext uri="{BB962C8B-B14F-4D97-AF65-F5344CB8AC3E}">
        <p14:creationId xmlns:p14="http://schemas.microsoft.com/office/powerpoint/2010/main" val="2702489712"/>
      </p:ext>
    </p:extLst>
  </p:cSld>
  <p:clrMapOvr>
    <a:masterClrMapping/>
  </p:clrMapOvr>
</p:sld>
</file>

<file path=ppt/theme/theme1.xml><?xml version="1.0" encoding="utf-8"?>
<a:theme xmlns:a="http://schemas.openxmlformats.org/drawingml/2006/main" name="Simple Light">
  <a:themeElements>
    <a:clrScheme name="UM - FDM 1">
      <a:dk1>
        <a:srgbClr val="000000"/>
      </a:dk1>
      <a:lt1>
        <a:srgbClr val="FFFFFF"/>
      </a:lt1>
      <a:dk2>
        <a:srgbClr val="7F8C8D"/>
      </a:dk2>
      <a:lt2>
        <a:srgbClr val="ECF0F1"/>
      </a:lt2>
      <a:accent1>
        <a:srgbClr val="FF5660"/>
      </a:accent1>
      <a:accent2>
        <a:srgbClr val="212121"/>
      </a:accent2>
      <a:accent3>
        <a:srgbClr val="BDC3C7"/>
      </a:accent3>
      <a:accent4>
        <a:srgbClr val="0097A7"/>
      </a:accent4>
      <a:accent5>
        <a:srgbClr val="4BC2BC"/>
      </a:accent5>
      <a:accent6>
        <a:srgbClr val="34495E"/>
      </a:accent6>
      <a:hlink>
        <a:srgbClr val="FF5660"/>
      </a:hlink>
      <a:folHlink>
        <a:srgbClr val="0097A7"/>
      </a:folHlink>
    </a:clrScheme>
    <a:fontScheme name="Personnalisé 1">
      <a:majorFont>
        <a:latin typeface="Oswald"/>
        <a:ea typeface=""/>
        <a:cs typeface=""/>
      </a:majorFont>
      <a:minorFont>
        <a:latin typeface="Open Sans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épendances" id="{2B68F85F-E3B9-4AB6-9E7D-67F6E0CB5648}" vid="{CE84804B-8958-490F-8663-1824150A45D5}"/>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TotalTime>
  <Words>2591</Words>
  <Application>Microsoft Office PowerPoint</Application>
  <PresentationFormat>Affichage à l'écran (16:9)</PresentationFormat>
  <Paragraphs>254</Paragraphs>
  <Slides>22</Slides>
  <Notes>21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22</vt:i4>
      </vt:variant>
    </vt:vector>
  </HeadingPairs>
  <TitlesOfParts>
    <vt:vector size="29" baseType="lpstr">
      <vt:lpstr>Symbol</vt:lpstr>
      <vt:lpstr>Comic Sans MS</vt:lpstr>
      <vt:lpstr>Arial</vt:lpstr>
      <vt:lpstr>Open Sans Condensed Light</vt:lpstr>
      <vt:lpstr>Oswald</vt:lpstr>
      <vt:lpstr>Wingdings</vt:lpstr>
      <vt:lpstr>Simple Light</vt:lpstr>
      <vt:lpstr>Codage  Dépendance – AVQ Exercices</vt:lpstr>
      <vt:lpstr>Dépendance : Habillage ou toilette</vt:lpstr>
      <vt:lpstr>Dépendance : Habillage ou toilette</vt:lpstr>
      <vt:lpstr>Dépendance : Habillage ou toilette</vt:lpstr>
      <vt:lpstr>Dépendance : Habillage ou toilette</vt:lpstr>
      <vt:lpstr>Dépendance : Habillage ou toilette</vt:lpstr>
      <vt:lpstr>Dépendance : Déplacement  </vt:lpstr>
      <vt:lpstr>Dépendance : Déplacement     </vt:lpstr>
      <vt:lpstr>Dépendance : Déplacement     </vt:lpstr>
      <vt:lpstr>Dépendance : Déplacement     </vt:lpstr>
      <vt:lpstr>Dépendance : Alimentation </vt:lpstr>
      <vt:lpstr>Dépendance : Alimentation  </vt:lpstr>
      <vt:lpstr>Dépendance : Continence</vt:lpstr>
      <vt:lpstr>Dépendance : Continence</vt:lpstr>
      <vt:lpstr>Dépendance : Continence</vt:lpstr>
      <vt:lpstr>Dépendance : Continence</vt:lpstr>
      <vt:lpstr>Dépendance : Comportement</vt:lpstr>
      <vt:lpstr>Dépendance : Comportement</vt:lpstr>
      <vt:lpstr>Dépendance : Comportement</vt:lpstr>
      <vt:lpstr>Dépendance : Communication</vt:lpstr>
      <vt:lpstr>Dépendance : Communication</vt:lpstr>
      <vt:lpstr>Dépendance : Communication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rolande hemery</dc:creator>
  <cp:lastModifiedBy>rolande hemery</cp:lastModifiedBy>
  <cp:revision>3</cp:revision>
  <dcterms:created xsi:type="dcterms:W3CDTF">2024-11-16T04:11:21Z</dcterms:created>
  <dcterms:modified xsi:type="dcterms:W3CDTF">2024-11-16T05:18:19Z</dcterms:modified>
</cp:coreProperties>
</file>