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67" r:id="rId4"/>
    <p:sldId id="269" r:id="rId5"/>
    <p:sldId id="270" r:id="rId6"/>
    <p:sldId id="271" r:id="rId7"/>
    <p:sldId id="272" r:id="rId8"/>
    <p:sldId id="274" r:id="rId9"/>
    <p:sldId id="273" r:id="rId10"/>
    <p:sldId id="27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6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1" t="72" r="361" b="51942"/>
          <a:stretch/>
        </p:blipFill>
        <p:spPr>
          <a:xfrm>
            <a:off x="5529067" y="0"/>
            <a:ext cx="6654403" cy="56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0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5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1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04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6362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53039-EC26-052A-135A-950E0408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QCM DIGESTIF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08F4C9-7704-D120-71B6-1418A786F47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0" y="1584782"/>
            <a:ext cx="10520092" cy="4555200"/>
          </a:xfrm>
        </p:spPr>
        <p:txBody>
          <a:bodyPr/>
          <a:lstStyle/>
          <a:p>
            <a:pPr marL="186262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F2A2B8-9BF9-A5A5-069B-D7DF47F6FCA1}"/>
              </a:ext>
            </a:extLst>
          </p:cNvPr>
          <p:cNvSpPr txBox="1"/>
          <p:nvPr/>
        </p:nvSpPr>
        <p:spPr>
          <a:xfrm>
            <a:off x="1277816" y="1997839"/>
            <a:ext cx="77137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1.	Quel terme désigne l'inflammation de l'estomac ?</a:t>
            </a:r>
          </a:p>
          <a:p>
            <a:r>
              <a:rPr lang="fr-FR" dirty="0"/>
              <a:t>A) Gastrite</a:t>
            </a:r>
          </a:p>
          <a:p>
            <a:r>
              <a:rPr lang="fr-FR" dirty="0"/>
              <a:t>B) Colite</a:t>
            </a:r>
          </a:p>
          <a:p>
            <a:r>
              <a:rPr lang="fr-FR" dirty="0"/>
              <a:t>C) Hépatite</a:t>
            </a:r>
          </a:p>
          <a:p>
            <a:r>
              <a:rPr lang="fr-FR" dirty="0"/>
              <a:t>D) Appendicite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2.	Quel terme indique l'inflammation de l'intestin grêle ?</a:t>
            </a:r>
          </a:p>
          <a:p>
            <a:r>
              <a:rPr lang="fr-FR" dirty="0"/>
              <a:t>A) Colite</a:t>
            </a:r>
          </a:p>
          <a:p>
            <a:r>
              <a:rPr lang="fr-FR" dirty="0"/>
              <a:t>B) Proctite</a:t>
            </a:r>
          </a:p>
          <a:p>
            <a:r>
              <a:rPr lang="fr-FR" dirty="0"/>
              <a:t>C) Entérite</a:t>
            </a:r>
          </a:p>
          <a:p>
            <a:r>
              <a:rPr lang="fr-FR" dirty="0"/>
              <a:t>D) Pancréatite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314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FAF8AE6-2153-BB6A-C3A2-5FB41A99A7B1}"/>
              </a:ext>
            </a:extLst>
          </p:cNvPr>
          <p:cNvSpPr txBox="1"/>
          <p:nvPr/>
        </p:nvSpPr>
        <p:spPr>
          <a:xfrm>
            <a:off x="926123" y="1582341"/>
            <a:ext cx="987083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19.	Quel terme désigne la douleur dans la région de l'estomac ?</a:t>
            </a:r>
          </a:p>
          <a:p>
            <a:r>
              <a:rPr lang="fr-FR" dirty="0"/>
              <a:t>A) Gastralgie</a:t>
            </a:r>
          </a:p>
          <a:p>
            <a:r>
              <a:rPr lang="fr-FR" dirty="0"/>
              <a:t>B) Proctalgie</a:t>
            </a:r>
          </a:p>
          <a:p>
            <a:r>
              <a:rPr lang="fr-FR" dirty="0"/>
              <a:t>C) Colite</a:t>
            </a:r>
          </a:p>
          <a:p>
            <a:r>
              <a:rPr lang="fr-FR" dirty="0"/>
              <a:t>D) Ascite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20.	Quel terme indique la maladie du foie causée par une consommation excessive d'alcool ou une hépatite chronique ?</a:t>
            </a:r>
          </a:p>
          <a:p>
            <a:r>
              <a:rPr lang="fr-FR" dirty="0"/>
              <a:t>A) Cirrhose</a:t>
            </a:r>
          </a:p>
          <a:p>
            <a:r>
              <a:rPr lang="fr-FR" dirty="0"/>
              <a:t>B) Pancréatite alcoolique</a:t>
            </a:r>
          </a:p>
          <a:p>
            <a:r>
              <a:rPr lang="fr-FR" dirty="0"/>
              <a:t>C) Ascite</a:t>
            </a:r>
          </a:p>
          <a:p>
            <a:r>
              <a:rPr lang="fr-FR"/>
              <a:t>D</a:t>
            </a:r>
            <a:r>
              <a:rPr lang="fr-FR" dirty="0"/>
              <a:t>) Proctite</a:t>
            </a:r>
          </a:p>
        </p:txBody>
      </p:sp>
    </p:spTree>
    <p:extLst>
      <p:ext uri="{BB962C8B-B14F-4D97-AF65-F5344CB8AC3E}">
        <p14:creationId xmlns:p14="http://schemas.microsoft.com/office/powerpoint/2010/main" val="167191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D17AB63-75CB-9C07-69C0-7B4F93316B91}"/>
              </a:ext>
            </a:extLst>
          </p:cNvPr>
          <p:cNvSpPr txBox="1"/>
          <p:nvPr/>
        </p:nvSpPr>
        <p:spPr>
          <a:xfrm>
            <a:off x="761999" y="1496760"/>
            <a:ext cx="80654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3.	Quel est le terme pour une inflammation du foie ?</a:t>
            </a:r>
          </a:p>
          <a:p>
            <a:r>
              <a:rPr lang="fr-FR" dirty="0"/>
              <a:t>A) Gastrite</a:t>
            </a:r>
          </a:p>
          <a:p>
            <a:r>
              <a:rPr lang="fr-FR" dirty="0"/>
              <a:t>B) Hépatite</a:t>
            </a:r>
          </a:p>
          <a:p>
            <a:r>
              <a:rPr lang="fr-FR" dirty="0"/>
              <a:t>C) Pancréatite</a:t>
            </a:r>
          </a:p>
          <a:p>
            <a:r>
              <a:rPr lang="fr-FR" dirty="0"/>
              <a:t>D) </a:t>
            </a:r>
            <a:r>
              <a:rPr lang="fr-FR" dirty="0" err="1"/>
              <a:t>Hépathopathie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4.	Quelle est la fonction principale de l'estomac ?</a:t>
            </a:r>
          </a:p>
          <a:p>
            <a:r>
              <a:rPr lang="fr-FR" dirty="0"/>
              <a:t>A) Filtration</a:t>
            </a:r>
          </a:p>
          <a:p>
            <a:r>
              <a:rPr lang="fr-FR" dirty="0"/>
              <a:t>B) Digestion des aliments</a:t>
            </a:r>
          </a:p>
          <a:p>
            <a:r>
              <a:rPr lang="fr-FR" dirty="0"/>
              <a:t>C) Absorption de l'eau</a:t>
            </a:r>
          </a:p>
          <a:p>
            <a:r>
              <a:rPr lang="fr-FR" dirty="0"/>
              <a:t>D) Production d'insuline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32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EEFB1FC-2B4E-E1D8-CCC6-02E78E9250A1}"/>
              </a:ext>
            </a:extLst>
          </p:cNvPr>
          <p:cNvSpPr txBox="1"/>
          <p:nvPr/>
        </p:nvSpPr>
        <p:spPr>
          <a:xfrm>
            <a:off x="1008183" y="1742945"/>
            <a:ext cx="101404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5.	Quel est le terme pour une inflammation de l'appendice ?</a:t>
            </a:r>
          </a:p>
          <a:p>
            <a:r>
              <a:rPr lang="fr-FR" dirty="0"/>
              <a:t>A) Appendicite</a:t>
            </a:r>
          </a:p>
          <a:p>
            <a:r>
              <a:rPr lang="fr-FR" dirty="0"/>
              <a:t>B) Gastrite</a:t>
            </a:r>
          </a:p>
          <a:p>
            <a:r>
              <a:rPr lang="fr-FR" dirty="0"/>
              <a:t>C) Hépatite</a:t>
            </a:r>
          </a:p>
          <a:p>
            <a:r>
              <a:rPr lang="fr-FR" dirty="0"/>
              <a:t>D) Colite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6.	Quel est le terme médical pour une accumulation de liquide dans la cavité abdominale ?</a:t>
            </a:r>
          </a:p>
          <a:p>
            <a:r>
              <a:rPr lang="fr-FR" dirty="0"/>
              <a:t>A) Ascite</a:t>
            </a:r>
          </a:p>
          <a:p>
            <a:r>
              <a:rPr lang="fr-FR" dirty="0"/>
              <a:t>B) Cirrhose</a:t>
            </a:r>
          </a:p>
          <a:p>
            <a:r>
              <a:rPr lang="fr-FR" dirty="0"/>
              <a:t>C) Anémie</a:t>
            </a:r>
          </a:p>
          <a:p>
            <a:r>
              <a:rPr lang="fr-FR" dirty="0"/>
              <a:t>D) Hépatomégalie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98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CD0A099-26D6-79CD-0ED0-A7E89C5B52B3}"/>
              </a:ext>
            </a:extLst>
          </p:cNvPr>
          <p:cNvSpPr txBox="1"/>
          <p:nvPr/>
        </p:nvSpPr>
        <p:spPr>
          <a:xfrm>
            <a:off x="1242645" y="1857162"/>
            <a:ext cx="878058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7.	Quel organe est touché en cas de pancréatite ?</a:t>
            </a:r>
          </a:p>
          <a:p>
            <a:r>
              <a:rPr lang="fr-FR" dirty="0"/>
              <a:t>A) Foie</a:t>
            </a:r>
          </a:p>
          <a:p>
            <a:r>
              <a:rPr lang="fr-FR" dirty="0"/>
              <a:t>B) Estomac</a:t>
            </a:r>
          </a:p>
          <a:p>
            <a:r>
              <a:rPr lang="fr-FR" dirty="0"/>
              <a:t>C) Pancréas</a:t>
            </a:r>
          </a:p>
          <a:p>
            <a:r>
              <a:rPr lang="fr-FR" dirty="0"/>
              <a:t>D) Intestin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8.	Quel terme désigne l'inflammation du rectum ?</a:t>
            </a:r>
          </a:p>
          <a:p>
            <a:r>
              <a:rPr lang="fr-FR" dirty="0"/>
              <a:t>A) Gastrite</a:t>
            </a:r>
          </a:p>
          <a:p>
            <a:r>
              <a:rPr lang="fr-FR" dirty="0"/>
              <a:t>B) Proctite</a:t>
            </a:r>
          </a:p>
          <a:p>
            <a:r>
              <a:rPr lang="fr-FR" dirty="0"/>
              <a:t>C) Colite</a:t>
            </a:r>
          </a:p>
          <a:p>
            <a:r>
              <a:rPr lang="fr-FR" dirty="0"/>
              <a:t>D) Rectite</a:t>
            </a:r>
          </a:p>
        </p:txBody>
      </p:sp>
    </p:spTree>
    <p:extLst>
      <p:ext uri="{BB962C8B-B14F-4D97-AF65-F5344CB8AC3E}">
        <p14:creationId xmlns:p14="http://schemas.microsoft.com/office/powerpoint/2010/main" val="287844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F91B970-E6D4-71D3-4A6C-D14AB3CEDFD6}"/>
              </a:ext>
            </a:extLst>
          </p:cNvPr>
          <p:cNvSpPr txBox="1"/>
          <p:nvPr/>
        </p:nvSpPr>
        <p:spPr>
          <a:xfrm>
            <a:off x="386862" y="1720840"/>
            <a:ext cx="87571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9.	Comment appelle-t-on l'augmentation anormale du volume du foie ?</a:t>
            </a:r>
          </a:p>
          <a:p>
            <a:r>
              <a:rPr lang="fr-FR" dirty="0"/>
              <a:t>A) Splénomégalie</a:t>
            </a:r>
          </a:p>
          <a:p>
            <a:r>
              <a:rPr lang="fr-FR" dirty="0"/>
              <a:t>B) Hépatomégalie</a:t>
            </a:r>
          </a:p>
          <a:p>
            <a:r>
              <a:rPr lang="fr-FR" dirty="0"/>
              <a:t>C) Pancréatite</a:t>
            </a:r>
          </a:p>
          <a:p>
            <a:r>
              <a:rPr lang="fr-FR" dirty="0"/>
              <a:t>D) Colite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10.	Lequel de ces termes indique une difficulté à avaler ?</a:t>
            </a:r>
          </a:p>
          <a:p>
            <a:r>
              <a:rPr lang="fr-FR" dirty="0"/>
              <a:t>A) Dysphagie</a:t>
            </a:r>
          </a:p>
          <a:p>
            <a:r>
              <a:rPr lang="fr-FR" dirty="0"/>
              <a:t>B) Dyspepsie</a:t>
            </a:r>
          </a:p>
          <a:p>
            <a:r>
              <a:rPr lang="fr-FR" dirty="0"/>
              <a:t>C) Dysurie</a:t>
            </a:r>
          </a:p>
          <a:p>
            <a:r>
              <a:rPr lang="fr-FR" dirty="0"/>
              <a:t>D) Dyspnée</a:t>
            </a:r>
          </a:p>
        </p:txBody>
      </p:sp>
    </p:spTree>
    <p:extLst>
      <p:ext uri="{BB962C8B-B14F-4D97-AF65-F5344CB8AC3E}">
        <p14:creationId xmlns:p14="http://schemas.microsoft.com/office/powerpoint/2010/main" val="33076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E6AB084-1FC6-ECEB-A302-8CC820F99CED}"/>
              </a:ext>
            </a:extLst>
          </p:cNvPr>
          <p:cNvSpPr txBox="1"/>
          <p:nvPr/>
        </p:nvSpPr>
        <p:spPr>
          <a:xfrm>
            <a:off x="574431" y="1720840"/>
            <a:ext cx="85695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11.	Quel est le terme médical pour des douleurs anales ?</a:t>
            </a:r>
          </a:p>
          <a:p>
            <a:r>
              <a:rPr lang="fr-FR" dirty="0"/>
              <a:t>A) Dysphagie</a:t>
            </a:r>
          </a:p>
          <a:p>
            <a:r>
              <a:rPr lang="fr-FR" dirty="0"/>
              <a:t>B) Gastralgie</a:t>
            </a:r>
          </a:p>
          <a:p>
            <a:r>
              <a:rPr lang="fr-FR" dirty="0"/>
              <a:t>C) Splénomégalie</a:t>
            </a:r>
          </a:p>
          <a:p>
            <a:r>
              <a:rPr lang="fr-FR" dirty="0"/>
              <a:t>D) Proctalgie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12.	Quel terme médical désigne les vomissements de sang ?</a:t>
            </a:r>
          </a:p>
          <a:p>
            <a:r>
              <a:rPr lang="fr-FR" dirty="0"/>
              <a:t>A) Hématémèse</a:t>
            </a:r>
          </a:p>
          <a:p>
            <a:r>
              <a:rPr lang="fr-FR" dirty="0"/>
              <a:t>B) </a:t>
            </a:r>
            <a:r>
              <a:rPr lang="fr-FR" dirty="0" err="1"/>
              <a:t>Mélèna</a:t>
            </a:r>
            <a:endParaRPr lang="fr-FR" dirty="0"/>
          </a:p>
          <a:p>
            <a:r>
              <a:rPr lang="fr-FR" dirty="0"/>
              <a:t>C) Dyspepsie</a:t>
            </a:r>
          </a:p>
          <a:p>
            <a:r>
              <a:rPr lang="fr-FR" dirty="0"/>
              <a:t>D) Stéatorrhée</a:t>
            </a:r>
          </a:p>
        </p:txBody>
      </p:sp>
    </p:spTree>
    <p:extLst>
      <p:ext uri="{BB962C8B-B14F-4D97-AF65-F5344CB8AC3E}">
        <p14:creationId xmlns:p14="http://schemas.microsoft.com/office/powerpoint/2010/main" val="91795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844DE39-5131-862D-78DF-A1C6F6ED7FE6}"/>
              </a:ext>
            </a:extLst>
          </p:cNvPr>
          <p:cNvSpPr txBox="1"/>
          <p:nvPr/>
        </p:nvSpPr>
        <p:spPr>
          <a:xfrm>
            <a:off x="633046" y="1720840"/>
            <a:ext cx="85109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13.	Quel est le terme pour un saignement dans les selles ?</a:t>
            </a:r>
          </a:p>
          <a:p>
            <a:r>
              <a:rPr lang="fr-FR" dirty="0"/>
              <a:t>A) Hépatite</a:t>
            </a:r>
          </a:p>
          <a:p>
            <a:r>
              <a:rPr lang="fr-FR" dirty="0"/>
              <a:t>B) Gastrite</a:t>
            </a:r>
          </a:p>
          <a:p>
            <a:r>
              <a:rPr lang="fr-FR" dirty="0"/>
              <a:t>C) Hématémèse</a:t>
            </a:r>
          </a:p>
          <a:p>
            <a:r>
              <a:rPr lang="fr-FR" dirty="0"/>
              <a:t>D) </a:t>
            </a:r>
            <a:r>
              <a:rPr lang="fr-FR" dirty="0" err="1"/>
              <a:t>Mélèna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14.	Quel terme décrit la présence de graisse dans les selles ?</a:t>
            </a:r>
          </a:p>
          <a:p>
            <a:r>
              <a:rPr lang="fr-FR" dirty="0"/>
              <a:t>A) Dysphagie</a:t>
            </a:r>
          </a:p>
          <a:p>
            <a:r>
              <a:rPr lang="fr-FR" dirty="0"/>
              <a:t>B) Stéatorrhée</a:t>
            </a:r>
          </a:p>
          <a:p>
            <a:r>
              <a:rPr lang="fr-FR" dirty="0"/>
              <a:t>C) Gastralgie</a:t>
            </a:r>
          </a:p>
          <a:p>
            <a:r>
              <a:rPr lang="fr-FR" dirty="0"/>
              <a:t>D) Sialorrhée</a:t>
            </a:r>
          </a:p>
        </p:txBody>
      </p:sp>
    </p:spTree>
    <p:extLst>
      <p:ext uri="{BB962C8B-B14F-4D97-AF65-F5344CB8AC3E}">
        <p14:creationId xmlns:p14="http://schemas.microsoft.com/office/powerpoint/2010/main" val="43419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794B20D-CF00-6352-B77D-78383BE4F473}"/>
              </a:ext>
            </a:extLst>
          </p:cNvPr>
          <p:cNvSpPr txBox="1"/>
          <p:nvPr/>
        </p:nvSpPr>
        <p:spPr>
          <a:xfrm>
            <a:off x="539261" y="1720840"/>
            <a:ext cx="99177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15.	Quel est le terme médical pour un reflux acide de l'estomac vers l'œsophage ?</a:t>
            </a:r>
          </a:p>
          <a:p>
            <a:r>
              <a:rPr lang="fr-FR" dirty="0"/>
              <a:t>A) Gastrite</a:t>
            </a:r>
          </a:p>
          <a:p>
            <a:r>
              <a:rPr lang="fr-FR" dirty="0"/>
              <a:t>B) Reflux gastro-œsophagien (RGO)</a:t>
            </a:r>
          </a:p>
          <a:p>
            <a:r>
              <a:rPr lang="fr-FR" dirty="0"/>
              <a:t>C) Pancréatite</a:t>
            </a:r>
          </a:p>
          <a:p>
            <a:r>
              <a:rPr lang="fr-FR" dirty="0"/>
              <a:t>D) Hépatite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16.	Quelle est la maladie qui se caractérise par une inflammation chronique de l'intestin ?</a:t>
            </a:r>
          </a:p>
          <a:p>
            <a:r>
              <a:rPr lang="fr-FR" dirty="0"/>
              <a:t>A) Maladie de </a:t>
            </a:r>
            <a:r>
              <a:rPr lang="fr-FR" dirty="0" err="1"/>
              <a:t>Crohn</a:t>
            </a:r>
            <a:endParaRPr lang="fr-FR" dirty="0"/>
          </a:p>
          <a:p>
            <a:r>
              <a:rPr lang="fr-FR" dirty="0"/>
              <a:t>B) Colite</a:t>
            </a:r>
          </a:p>
          <a:p>
            <a:r>
              <a:rPr lang="fr-FR" dirty="0"/>
              <a:t>C) Gastrite</a:t>
            </a:r>
          </a:p>
          <a:p>
            <a:r>
              <a:rPr lang="fr-FR" dirty="0"/>
              <a:t>D) Hépatite</a:t>
            </a:r>
          </a:p>
        </p:txBody>
      </p:sp>
    </p:spTree>
    <p:extLst>
      <p:ext uri="{BB962C8B-B14F-4D97-AF65-F5344CB8AC3E}">
        <p14:creationId xmlns:p14="http://schemas.microsoft.com/office/powerpoint/2010/main" val="381948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953248D-D3E9-0832-082A-6445A8F9B96D}"/>
              </a:ext>
            </a:extLst>
          </p:cNvPr>
          <p:cNvSpPr txBox="1"/>
          <p:nvPr/>
        </p:nvSpPr>
        <p:spPr>
          <a:xfrm>
            <a:off x="515815" y="1443841"/>
            <a:ext cx="10515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17.	Quel est le terme pour une infection bactérienne de l'intestin souvent causée par des aliments contaminés  par une bactérie de type salmonelle ?</a:t>
            </a:r>
          </a:p>
          <a:p>
            <a:r>
              <a:rPr lang="fr-FR" dirty="0"/>
              <a:t>A) Diarrhée</a:t>
            </a:r>
          </a:p>
          <a:p>
            <a:r>
              <a:rPr lang="fr-FR" dirty="0"/>
              <a:t>B) Salmonellose</a:t>
            </a:r>
          </a:p>
          <a:p>
            <a:r>
              <a:rPr lang="fr-FR" dirty="0"/>
              <a:t>C) Dyspepsie</a:t>
            </a:r>
          </a:p>
          <a:p>
            <a:r>
              <a:rPr lang="fr-FR" dirty="0"/>
              <a:t>D) Proctite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18.	Quel est le nom de la procédure de visualisation directe de l'intérieur de l'estomac ?</a:t>
            </a:r>
          </a:p>
          <a:p>
            <a:r>
              <a:rPr lang="fr-FR" dirty="0"/>
              <a:t>A) Colonoscopie</a:t>
            </a:r>
          </a:p>
          <a:p>
            <a:r>
              <a:rPr lang="fr-FR" dirty="0"/>
              <a:t>B) Laparotomie</a:t>
            </a:r>
          </a:p>
          <a:p>
            <a:r>
              <a:rPr lang="fr-FR" dirty="0"/>
              <a:t>C</a:t>
            </a:r>
            <a:r>
              <a:rPr lang="fr-FR"/>
              <a:t>) Gastroscopie</a:t>
            </a:r>
            <a:endParaRPr lang="fr-FR" dirty="0"/>
          </a:p>
          <a:p>
            <a:r>
              <a:rPr lang="fr-FR" dirty="0"/>
              <a:t>D) Radiographie</a:t>
            </a:r>
          </a:p>
        </p:txBody>
      </p:sp>
    </p:spTree>
    <p:extLst>
      <p:ext uri="{BB962C8B-B14F-4D97-AF65-F5344CB8AC3E}">
        <p14:creationId xmlns:p14="http://schemas.microsoft.com/office/powerpoint/2010/main" val="2787753301"/>
      </p:ext>
    </p:extLst>
  </p:cSld>
  <p:clrMapOvr>
    <a:masterClrMapping/>
  </p:clrMapOvr>
</p:sld>
</file>

<file path=ppt/theme/theme1.xml><?xml version="1.0" encoding="utf-8"?>
<a:theme xmlns:a="http://schemas.openxmlformats.org/drawingml/2006/main" name="nimes">
  <a:themeElements>
    <a:clrScheme name="UM - FDM 1">
      <a:dk1>
        <a:srgbClr val="000000"/>
      </a:dk1>
      <a:lt1>
        <a:srgbClr val="FFFFFF"/>
      </a:lt1>
      <a:dk2>
        <a:srgbClr val="7F8C8D"/>
      </a:dk2>
      <a:lt2>
        <a:srgbClr val="ECF0F1"/>
      </a:lt2>
      <a:accent1>
        <a:srgbClr val="FF5660"/>
      </a:accent1>
      <a:accent2>
        <a:srgbClr val="212121"/>
      </a:accent2>
      <a:accent3>
        <a:srgbClr val="BDC3C7"/>
      </a:accent3>
      <a:accent4>
        <a:srgbClr val="0097A7"/>
      </a:accent4>
      <a:accent5>
        <a:srgbClr val="4BC2BC"/>
      </a:accent5>
      <a:accent6>
        <a:srgbClr val="34495E"/>
      </a:accent6>
      <a:hlink>
        <a:srgbClr val="FF5660"/>
      </a:hlink>
      <a:folHlink>
        <a:srgbClr val="0097A7"/>
      </a:folHlink>
    </a:clrScheme>
    <a:fontScheme name="Personnalisé 1">
      <a:majorFont>
        <a:latin typeface="Oswald"/>
        <a:ea typeface=""/>
        <a:cs typeface=""/>
      </a:majorFont>
      <a:minorFont>
        <a:latin typeface="Open San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mes" id="{1D5506D1-94EC-4C2B-9DB5-6791C47A85BB}" vid="{B00E26A9-A5E2-46B4-8419-8E108A6F21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543</Words>
  <Application>Microsoft Office PowerPoint</Application>
  <PresentationFormat>Grand écran</PresentationFormat>
  <Paragraphs>126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Open Sans Condensed</vt:lpstr>
      <vt:lpstr>Open Sans Condensed Light</vt:lpstr>
      <vt:lpstr>Oswald</vt:lpstr>
      <vt:lpstr>nimes</vt:lpstr>
      <vt:lpstr>QCM DIGESTIF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bloquet</dc:creator>
  <cp:lastModifiedBy>nathalie bloquet</cp:lastModifiedBy>
  <cp:revision>13</cp:revision>
  <dcterms:created xsi:type="dcterms:W3CDTF">2024-10-29T10:42:54Z</dcterms:created>
  <dcterms:modified xsi:type="dcterms:W3CDTF">2024-11-14T19:43:05Z</dcterms:modified>
</cp:coreProperties>
</file>