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BBA799-4D11-4F66-8A5E-CB4D8C3AF0ED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25C013C-4B71-4AA3-9E31-EB423D56000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648623" cy="1132298"/>
          </a:xfrm>
        </p:spPr>
        <p:txBody>
          <a:bodyPr/>
          <a:lstStyle/>
          <a:p>
            <a:r>
              <a:rPr lang="fr-FR" dirty="0" smtClean="0"/>
              <a:t>Thème : L’impôt </a:t>
            </a:r>
            <a:r>
              <a:rPr lang="fr-FR" dirty="0" smtClean="0"/>
              <a:t>sur le revenu à la source</a:t>
            </a:r>
            <a:endParaRPr lang="fr-FR" dirty="0"/>
          </a:p>
        </p:txBody>
      </p:sp>
      <p:pic>
        <p:nvPicPr>
          <p:cNvPr id="5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5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pPr algn="ctr"/>
            <a:r>
              <a:rPr lang="fr-FR" sz="2800" dirty="0"/>
              <a:t>quels sont les inconvénients du prélèvement à la source </a:t>
            </a:r>
            <a:r>
              <a:rPr lang="fr-FR" sz="2800" dirty="0"/>
              <a:t>POUR LES FRANCAIS?</a:t>
            </a:r>
            <a:endParaRPr lang="fr-FR" sz="2800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8" y="1268760"/>
            <a:ext cx="8964488" cy="531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63688" y="29590"/>
            <a:ext cx="698477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SOMMAIRE :</a:t>
            </a:r>
          </a:p>
          <a:p>
            <a:endParaRPr lang="fr-FR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r-FR" sz="2400" b="1" dirty="0" smtClean="0">
                <a:solidFill>
                  <a:schemeClr val="bg1"/>
                </a:solidFill>
              </a:rPr>
              <a:t>Le </a:t>
            </a:r>
            <a:r>
              <a:rPr lang="fr-FR" sz="2400" b="1" dirty="0">
                <a:solidFill>
                  <a:schemeClr val="bg1"/>
                </a:solidFill>
              </a:rPr>
              <a:t>prélèvement à la source (PAS) c’est quoi </a:t>
            </a:r>
            <a:r>
              <a:rPr lang="fr-FR" sz="2400" b="1" dirty="0" smtClean="0">
                <a:solidFill>
                  <a:schemeClr val="bg1"/>
                </a:solidFill>
              </a:rPr>
              <a:t>?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r-FR" sz="2400" b="1" dirty="0">
                <a:solidFill>
                  <a:schemeClr val="bg1"/>
                </a:solidFill>
              </a:rPr>
              <a:t>2018, L’année blanche 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r-FR" sz="2400" b="1" dirty="0" smtClean="0">
                <a:solidFill>
                  <a:schemeClr val="bg1"/>
                </a:solidFill>
              </a:rPr>
              <a:t>Impôt </a:t>
            </a:r>
            <a:r>
              <a:rPr lang="fr-FR" sz="2400" b="1" dirty="0">
                <a:solidFill>
                  <a:schemeClr val="bg1"/>
                </a:solidFill>
              </a:rPr>
              <a:t>sur le revenu : le calendrier des dates </a:t>
            </a:r>
            <a:r>
              <a:rPr lang="fr-FR" sz="2400" b="1" dirty="0" smtClean="0">
                <a:solidFill>
                  <a:schemeClr val="bg1"/>
                </a:solidFill>
              </a:rPr>
              <a:t>importantes</a:t>
            </a:r>
          </a:p>
          <a:p>
            <a:pPr marL="342900" indent="-342900">
              <a:buAutoNum type="arabicPeriod"/>
            </a:pPr>
            <a:r>
              <a:rPr lang="fr-FR" sz="2400" b="1" dirty="0">
                <a:solidFill>
                  <a:schemeClr val="bg1"/>
                </a:solidFill>
              </a:rPr>
              <a:t>Le prélèvement à la source des indépendants 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r-FR" sz="2400" b="1" dirty="0">
                <a:solidFill>
                  <a:schemeClr val="bg1"/>
                </a:solidFill>
              </a:rPr>
              <a:t>La régularisation de l'impôt sur le revenu, à quoi ça correspond </a:t>
            </a:r>
            <a:r>
              <a:rPr lang="fr-FR" sz="2400" b="1" dirty="0" smtClean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AutoNum type="arabicPeriod"/>
            </a:pPr>
            <a:r>
              <a:rPr lang="fr-FR" sz="2400" b="1" dirty="0">
                <a:solidFill>
                  <a:schemeClr val="bg1"/>
                </a:solidFill>
              </a:rPr>
              <a:t>Comment déclarer ses revenus pour la première fois </a:t>
            </a:r>
            <a:r>
              <a:rPr lang="fr-FR" sz="2400" b="1" dirty="0" smtClean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AutoNum type="arabicPeriod"/>
            </a:pPr>
            <a:r>
              <a:rPr lang="fr-FR" sz="2400" b="1" dirty="0">
                <a:solidFill>
                  <a:schemeClr val="bg1"/>
                </a:solidFill>
              </a:rPr>
              <a:t>quels sont les inconvénients du prélèvement à la source POUR LES FRANCAIS?</a:t>
            </a:r>
            <a:endParaRPr lang="fr-FR" sz="2400" b="1" dirty="0" smtClean="0">
              <a:solidFill>
                <a:schemeClr val="bg1"/>
              </a:solidFill>
            </a:endParaRPr>
          </a:p>
          <a:p>
            <a:pPr marL="342900" indent="-342900" algn="ctr">
              <a:buAutoNum type="arabicPeriod"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342900" indent="-342900" algn="ctr">
              <a:buAutoNum type="arabicPeriod"/>
            </a:pPr>
            <a:endParaRPr lang="fr-FR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648623" cy="1132298"/>
          </a:xfrm>
        </p:spPr>
        <p:txBody>
          <a:bodyPr/>
          <a:lstStyle/>
          <a:p>
            <a:r>
              <a:rPr lang="fr-FR" dirty="0"/>
              <a:t>Le prélèvement à la </a:t>
            </a:r>
            <a:r>
              <a:rPr lang="fr-FR" dirty="0" smtClean="0"/>
              <a:t>source (PAS) </a:t>
            </a:r>
            <a:r>
              <a:rPr lang="fr-FR" dirty="0"/>
              <a:t>c’est quoi ?</a:t>
            </a:r>
          </a:p>
        </p:txBody>
      </p:sp>
      <p:pic>
        <p:nvPicPr>
          <p:cNvPr id="2050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95637"/>
            <a:ext cx="3456383" cy="236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279" y="260648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5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648623" cy="648072"/>
          </a:xfrm>
        </p:spPr>
        <p:txBody>
          <a:bodyPr/>
          <a:lstStyle/>
          <a:p>
            <a:r>
              <a:rPr lang="fr-FR" dirty="0"/>
              <a:t>2018, </a:t>
            </a:r>
            <a:r>
              <a:rPr lang="fr-FR" dirty="0" smtClean="0"/>
              <a:t>L’année </a:t>
            </a:r>
            <a:r>
              <a:rPr lang="fr-FR" dirty="0"/>
              <a:t>blanche </a:t>
            </a:r>
          </a:p>
        </p:txBody>
      </p:sp>
      <p:pic>
        <p:nvPicPr>
          <p:cNvPr id="5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1080120"/>
          </a:xfrm>
        </p:spPr>
        <p:txBody>
          <a:bodyPr/>
          <a:lstStyle/>
          <a:p>
            <a:pPr algn="ctr"/>
            <a:r>
              <a:rPr lang="fr-FR" dirty="0"/>
              <a:t>Impôt sur le revenu : le calendrier des dates importantes</a:t>
            </a:r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1230" y="1742216"/>
            <a:ext cx="856895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5648623" cy="1152128"/>
          </a:xfrm>
        </p:spPr>
        <p:txBody>
          <a:bodyPr/>
          <a:lstStyle/>
          <a:p>
            <a:r>
              <a:rPr lang="fr-FR" dirty="0"/>
              <a:t>Le prélèvement à la source des indépendants :</a:t>
            </a:r>
          </a:p>
        </p:txBody>
      </p:sp>
      <p:pic>
        <p:nvPicPr>
          <p:cNvPr id="4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9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648623" cy="1440160"/>
          </a:xfrm>
        </p:spPr>
        <p:txBody>
          <a:bodyPr/>
          <a:lstStyle/>
          <a:p>
            <a:r>
              <a:rPr lang="fr-FR" dirty="0"/>
              <a:t>La régularisation de l'impôt sur le revenu, à quoi ça correspond ?</a:t>
            </a:r>
          </a:p>
        </p:txBody>
      </p:sp>
      <p:pic>
        <p:nvPicPr>
          <p:cNvPr id="4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648623" cy="1440160"/>
          </a:xfrm>
        </p:spPr>
        <p:txBody>
          <a:bodyPr/>
          <a:lstStyle/>
          <a:p>
            <a:r>
              <a:rPr lang="fr-FR" dirty="0"/>
              <a:t>La régularisation de l'impôt sur le revenu, à quoi ça correspond ?</a:t>
            </a:r>
          </a:p>
        </p:txBody>
      </p:sp>
      <p:pic>
        <p:nvPicPr>
          <p:cNvPr id="4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805264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0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648623" cy="1440160"/>
          </a:xfrm>
        </p:spPr>
        <p:txBody>
          <a:bodyPr/>
          <a:lstStyle/>
          <a:p>
            <a:r>
              <a:rPr lang="fr-FR" dirty="0"/>
              <a:t>Comment déclarer ses revenus pour la première fois ?</a:t>
            </a:r>
          </a:p>
        </p:txBody>
      </p:sp>
      <p:pic>
        <p:nvPicPr>
          <p:cNvPr id="4" name="Picture 2" descr="Afficher l’image sour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279" y="260648"/>
            <a:ext cx="13451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Afficher l’image sour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216" y="4005064"/>
            <a:ext cx="5233536" cy="2573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7777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0000"/>
      </a:accent2>
      <a:accent3>
        <a:srgbClr val="0070C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</TotalTime>
  <Words>100</Words>
  <Application>Microsoft Office PowerPoint</Application>
  <PresentationFormat>Affichage à l'écran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Angles</vt:lpstr>
      <vt:lpstr>Thème : L’impôt sur le revenu à la source</vt:lpstr>
      <vt:lpstr>Présentation PowerPoint</vt:lpstr>
      <vt:lpstr>Le prélèvement à la source (PAS) c’est quoi ?</vt:lpstr>
      <vt:lpstr>2018, L’année blanche </vt:lpstr>
      <vt:lpstr>Impôt sur le revenu : le calendrier des dates importantes</vt:lpstr>
      <vt:lpstr>Le prélèvement à la source des indépendants :</vt:lpstr>
      <vt:lpstr>La régularisation de l'impôt sur le revenu, à quoi ça correspond ?</vt:lpstr>
      <vt:lpstr>La régularisation de l'impôt sur le revenu, à quoi ça correspond ?</vt:lpstr>
      <vt:lpstr>Comment déclarer ses revenus pour la première fois ?</vt:lpstr>
      <vt:lpstr>quels sont les inconvénients du prélèvement à la source POUR LES FRANCAIS?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ETUDIANT LICENCE AA</dc:creator>
  <cp:lastModifiedBy>ETUDIANT LICENCE AA</cp:lastModifiedBy>
  <cp:revision>7</cp:revision>
  <dcterms:created xsi:type="dcterms:W3CDTF">2022-09-23T11:58:20Z</dcterms:created>
  <dcterms:modified xsi:type="dcterms:W3CDTF">2022-09-23T12:56:29Z</dcterms:modified>
</cp:coreProperties>
</file>