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napToObjects="1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DD5D2-3FFD-4343-867E-ADF2971698ED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4C543BF-7D9B-4BA6-9231-24AF40B4F6C1}">
      <dgm:prSet/>
      <dgm:spPr/>
      <dgm:t>
        <a:bodyPr/>
        <a:lstStyle/>
        <a:p>
          <a:r>
            <a:rPr lang="fr-FR"/>
            <a:t>Contribution sociale généralisé </a:t>
          </a:r>
          <a:endParaRPr lang="en-US"/>
        </a:p>
      </dgm:t>
    </dgm:pt>
    <dgm:pt modelId="{D4615381-A1CA-42BF-9891-4AC3C1338C33}" type="parTrans" cxnId="{02324089-07BE-48EB-87FA-2898145AAAE4}">
      <dgm:prSet/>
      <dgm:spPr/>
      <dgm:t>
        <a:bodyPr/>
        <a:lstStyle/>
        <a:p>
          <a:endParaRPr lang="en-US"/>
        </a:p>
      </dgm:t>
    </dgm:pt>
    <dgm:pt modelId="{04C4B152-8374-4B0D-AE91-D6B57B03E338}" type="sibTrans" cxnId="{02324089-07BE-48EB-87FA-2898145AAAE4}">
      <dgm:prSet/>
      <dgm:spPr/>
      <dgm:t>
        <a:bodyPr/>
        <a:lstStyle/>
        <a:p>
          <a:endParaRPr lang="en-US"/>
        </a:p>
      </dgm:t>
    </dgm:pt>
    <dgm:pt modelId="{6D4453BD-6893-49DD-A711-27A1F186B898}">
      <dgm:prSet/>
      <dgm:spPr/>
      <dgm:t>
        <a:bodyPr/>
        <a:lstStyle/>
        <a:p>
          <a:r>
            <a:rPr lang="fr-FR"/>
            <a:t>Créée en 1991 </a:t>
          </a:r>
          <a:endParaRPr lang="en-US"/>
        </a:p>
      </dgm:t>
    </dgm:pt>
    <dgm:pt modelId="{E30BED38-0E67-402B-AA37-FFED98DA1B94}" type="parTrans" cxnId="{0D77A244-779B-4356-928D-9691F330A057}">
      <dgm:prSet/>
      <dgm:spPr/>
      <dgm:t>
        <a:bodyPr/>
        <a:lstStyle/>
        <a:p>
          <a:endParaRPr lang="en-US"/>
        </a:p>
      </dgm:t>
    </dgm:pt>
    <dgm:pt modelId="{B43BCEC0-F5AD-47C5-B691-D63B28864247}" type="sibTrans" cxnId="{0D77A244-779B-4356-928D-9691F330A057}">
      <dgm:prSet/>
      <dgm:spPr/>
      <dgm:t>
        <a:bodyPr/>
        <a:lstStyle/>
        <a:p>
          <a:endParaRPr lang="en-US"/>
        </a:p>
      </dgm:t>
    </dgm:pt>
    <dgm:pt modelId="{4B75969A-60A0-4B3C-9855-E29820ACE57D}">
      <dgm:prSet/>
      <dgm:spPr/>
      <dgm:t>
        <a:bodyPr/>
        <a:lstStyle/>
        <a:p>
          <a:r>
            <a:rPr lang="fr-FR"/>
            <a:t>Impôt dû par les personnes physiques domiciliées en France</a:t>
          </a:r>
          <a:endParaRPr lang="en-US"/>
        </a:p>
      </dgm:t>
    </dgm:pt>
    <dgm:pt modelId="{2DC51DF5-8833-4073-B754-0DF10BDA93E3}" type="parTrans" cxnId="{BC6E9799-E5C2-466C-BF29-3C6C95EA1FAB}">
      <dgm:prSet/>
      <dgm:spPr/>
      <dgm:t>
        <a:bodyPr/>
        <a:lstStyle/>
        <a:p>
          <a:endParaRPr lang="en-US"/>
        </a:p>
      </dgm:t>
    </dgm:pt>
    <dgm:pt modelId="{15F0C03E-7208-4455-8EA6-A45E14F1FBBD}" type="sibTrans" cxnId="{BC6E9799-E5C2-466C-BF29-3C6C95EA1FAB}">
      <dgm:prSet/>
      <dgm:spPr/>
      <dgm:t>
        <a:bodyPr/>
        <a:lstStyle/>
        <a:p>
          <a:endParaRPr lang="en-US"/>
        </a:p>
      </dgm:t>
    </dgm:pt>
    <dgm:pt modelId="{334BD76E-9A09-4468-8E6B-8C1D655332DA}">
      <dgm:prSet/>
      <dgm:spPr/>
      <dgm:t>
        <a:bodyPr/>
        <a:lstStyle/>
        <a:p>
          <a:r>
            <a:rPr lang="fr-FR"/>
            <a:t>Finance une partie des dépenses de la Sécurité Sociale </a:t>
          </a:r>
          <a:endParaRPr lang="en-US"/>
        </a:p>
      </dgm:t>
    </dgm:pt>
    <dgm:pt modelId="{200720C5-1CB7-425C-A219-C9D6440EF0F6}" type="parTrans" cxnId="{7A73CF81-86A7-44EC-9294-4951A8610CD8}">
      <dgm:prSet/>
      <dgm:spPr/>
      <dgm:t>
        <a:bodyPr/>
        <a:lstStyle/>
        <a:p>
          <a:endParaRPr lang="en-US"/>
        </a:p>
      </dgm:t>
    </dgm:pt>
    <dgm:pt modelId="{76BDA890-7BC5-45F3-A3FF-DB977E65B2F1}" type="sibTrans" cxnId="{7A73CF81-86A7-44EC-9294-4951A8610CD8}">
      <dgm:prSet/>
      <dgm:spPr/>
      <dgm:t>
        <a:bodyPr/>
        <a:lstStyle/>
        <a:p>
          <a:endParaRPr lang="en-US"/>
        </a:p>
      </dgm:t>
    </dgm:pt>
    <dgm:pt modelId="{6B8C7D16-3F13-44AB-ACB2-24A4657699C2}">
      <dgm:prSet/>
      <dgm:spPr/>
      <dgm:t>
        <a:bodyPr/>
        <a:lstStyle/>
        <a:p>
          <a:r>
            <a:rPr lang="fr-FR"/>
            <a:t>Concerne : salaires, revenus de patrimoine, retraite, chômage, aides sociales...),</a:t>
          </a:r>
          <a:endParaRPr lang="en-US"/>
        </a:p>
      </dgm:t>
    </dgm:pt>
    <dgm:pt modelId="{F29DF155-5CDE-4B8C-8135-90661BF958C6}" type="parTrans" cxnId="{3A30BBC0-DD2A-4732-A443-6DB08C6CDEBD}">
      <dgm:prSet/>
      <dgm:spPr/>
      <dgm:t>
        <a:bodyPr/>
        <a:lstStyle/>
        <a:p>
          <a:endParaRPr lang="en-US"/>
        </a:p>
      </dgm:t>
    </dgm:pt>
    <dgm:pt modelId="{A78EB3A0-1442-45F9-BE39-F64C04CF6BC2}" type="sibTrans" cxnId="{3A30BBC0-DD2A-4732-A443-6DB08C6CDEBD}">
      <dgm:prSet/>
      <dgm:spPr/>
      <dgm:t>
        <a:bodyPr/>
        <a:lstStyle/>
        <a:p>
          <a:endParaRPr lang="en-US"/>
        </a:p>
      </dgm:t>
    </dgm:pt>
    <dgm:pt modelId="{FA7DCD72-5276-FD4A-9A6F-DD83077886F5}" type="pres">
      <dgm:prSet presAssocID="{E37DD5D2-3FFD-4343-867E-ADF2971698ED}" presName="linear" presStyleCnt="0">
        <dgm:presLayoutVars>
          <dgm:animLvl val="lvl"/>
          <dgm:resizeHandles val="exact"/>
        </dgm:presLayoutVars>
      </dgm:prSet>
      <dgm:spPr/>
    </dgm:pt>
    <dgm:pt modelId="{49DE0E6A-8876-C042-9EA8-38F30B86321D}" type="pres">
      <dgm:prSet presAssocID="{64C543BF-7D9B-4BA6-9231-24AF40B4F6C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65069B2-ABF8-F849-99EF-10A1041A2E9C}" type="pres">
      <dgm:prSet presAssocID="{04C4B152-8374-4B0D-AE91-D6B57B03E338}" presName="spacer" presStyleCnt="0"/>
      <dgm:spPr/>
    </dgm:pt>
    <dgm:pt modelId="{4DB12715-6FC5-D64E-9E7B-0F4EC854C651}" type="pres">
      <dgm:prSet presAssocID="{6D4453BD-6893-49DD-A711-27A1F186B8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0740B9D-CBFB-4143-B747-957514578DE3}" type="pres">
      <dgm:prSet presAssocID="{B43BCEC0-F5AD-47C5-B691-D63B28864247}" presName="spacer" presStyleCnt="0"/>
      <dgm:spPr/>
    </dgm:pt>
    <dgm:pt modelId="{AED6DAD6-A0E5-FF4B-8DD1-34CEE7469058}" type="pres">
      <dgm:prSet presAssocID="{4B75969A-60A0-4B3C-9855-E29820ACE57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8E394A9-A4D2-0247-A07A-823D97871277}" type="pres">
      <dgm:prSet presAssocID="{15F0C03E-7208-4455-8EA6-A45E14F1FBBD}" presName="spacer" presStyleCnt="0"/>
      <dgm:spPr/>
    </dgm:pt>
    <dgm:pt modelId="{05B63283-4301-524C-8F09-C26E1438CB11}" type="pres">
      <dgm:prSet presAssocID="{334BD76E-9A09-4468-8E6B-8C1D655332D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FCB7A0A-B18E-BD47-AA95-0EFB4A59EA20}" type="pres">
      <dgm:prSet presAssocID="{76BDA890-7BC5-45F3-A3FF-DB977E65B2F1}" presName="spacer" presStyleCnt="0"/>
      <dgm:spPr/>
    </dgm:pt>
    <dgm:pt modelId="{FD7ED0D6-EE27-A942-9F31-B3E8827AF2A3}" type="pres">
      <dgm:prSet presAssocID="{6B8C7D16-3F13-44AB-ACB2-24A4657699C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3C7A11-63D3-6746-A84C-F7123619D632}" type="presOf" srcId="{6D4453BD-6893-49DD-A711-27A1F186B898}" destId="{4DB12715-6FC5-D64E-9E7B-0F4EC854C651}" srcOrd="0" destOrd="0" presId="urn:microsoft.com/office/officeart/2005/8/layout/vList2"/>
    <dgm:cxn modelId="{A9CD6424-D61F-1E44-B057-0BD56E29EF64}" type="presOf" srcId="{4B75969A-60A0-4B3C-9855-E29820ACE57D}" destId="{AED6DAD6-A0E5-FF4B-8DD1-34CEE7469058}" srcOrd="0" destOrd="0" presId="urn:microsoft.com/office/officeart/2005/8/layout/vList2"/>
    <dgm:cxn modelId="{B0BF772C-7A17-7543-9CF8-F6578170A515}" type="presOf" srcId="{64C543BF-7D9B-4BA6-9231-24AF40B4F6C1}" destId="{49DE0E6A-8876-C042-9EA8-38F30B86321D}" srcOrd="0" destOrd="0" presId="urn:microsoft.com/office/officeart/2005/8/layout/vList2"/>
    <dgm:cxn modelId="{0D77A244-779B-4356-928D-9691F330A057}" srcId="{E37DD5D2-3FFD-4343-867E-ADF2971698ED}" destId="{6D4453BD-6893-49DD-A711-27A1F186B898}" srcOrd="1" destOrd="0" parTransId="{E30BED38-0E67-402B-AA37-FFED98DA1B94}" sibTransId="{B43BCEC0-F5AD-47C5-B691-D63B28864247}"/>
    <dgm:cxn modelId="{5C1E4165-E34E-AA43-BBC8-106818986562}" type="presOf" srcId="{334BD76E-9A09-4468-8E6B-8C1D655332DA}" destId="{05B63283-4301-524C-8F09-C26E1438CB11}" srcOrd="0" destOrd="0" presId="urn:microsoft.com/office/officeart/2005/8/layout/vList2"/>
    <dgm:cxn modelId="{E7426B65-0E58-6646-AACC-3E7D66329B20}" type="presOf" srcId="{E37DD5D2-3FFD-4343-867E-ADF2971698ED}" destId="{FA7DCD72-5276-FD4A-9A6F-DD83077886F5}" srcOrd="0" destOrd="0" presId="urn:microsoft.com/office/officeart/2005/8/layout/vList2"/>
    <dgm:cxn modelId="{7A73CF81-86A7-44EC-9294-4951A8610CD8}" srcId="{E37DD5D2-3FFD-4343-867E-ADF2971698ED}" destId="{334BD76E-9A09-4468-8E6B-8C1D655332DA}" srcOrd="3" destOrd="0" parTransId="{200720C5-1CB7-425C-A219-C9D6440EF0F6}" sibTransId="{76BDA890-7BC5-45F3-A3FF-DB977E65B2F1}"/>
    <dgm:cxn modelId="{02324089-07BE-48EB-87FA-2898145AAAE4}" srcId="{E37DD5D2-3FFD-4343-867E-ADF2971698ED}" destId="{64C543BF-7D9B-4BA6-9231-24AF40B4F6C1}" srcOrd="0" destOrd="0" parTransId="{D4615381-A1CA-42BF-9891-4AC3C1338C33}" sibTransId="{04C4B152-8374-4B0D-AE91-D6B57B03E338}"/>
    <dgm:cxn modelId="{BC6E9799-E5C2-466C-BF29-3C6C95EA1FAB}" srcId="{E37DD5D2-3FFD-4343-867E-ADF2971698ED}" destId="{4B75969A-60A0-4B3C-9855-E29820ACE57D}" srcOrd="2" destOrd="0" parTransId="{2DC51DF5-8833-4073-B754-0DF10BDA93E3}" sibTransId="{15F0C03E-7208-4455-8EA6-A45E14F1FBBD}"/>
    <dgm:cxn modelId="{3A30BBC0-DD2A-4732-A443-6DB08C6CDEBD}" srcId="{E37DD5D2-3FFD-4343-867E-ADF2971698ED}" destId="{6B8C7D16-3F13-44AB-ACB2-24A4657699C2}" srcOrd="4" destOrd="0" parTransId="{F29DF155-5CDE-4B8C-8135-90661BF958C6}" sibTransId="{A78EB3A0-1442-45F9-BE39-F64C04CF6BC2}"/>
    <dgm:cxn modelId="{515D58D2-DCE0-D64A-9B06-2503E93D3B27}" type="presOf" srcId="{6B8C7D16-3F13-44AB-ACB2-24A4657699C2}" destId="{FD7ED0D6-EE27-A942-9F31-B3E8827AF2A3}" srcOrd="0" destOrd="0" presId="urn:microsoft.com/office/officeart/2005/8/layout/vList2"/>
    <dgm:cxn modelId="{4DBE05AD-DC44-E34C-9036-36F792537DAF}" type="presParOf" srcId="{FA7DCD72-5276-FD4A-9A6F-DD83077886F5}" destId="{49DE0E6A-8876-C042-9EA8-38F30B86321D}" srcOrd="0" destOrd="0" presId="urn:microsoft.com/office/officeart/2005/8/layout/vList2"/>
    <dgm:cxn modelId="{84F706F2-73CB-C541-A5CB-E2D0019E1D3B}" type="presParOf" srcId="{FA7DCD72-5276-FD4A-9A6F-DD83077886F5}" destId="{165069B2-ABF8-F849-99EF-10A1041A2E9C}" srcOrd="1" destOrd="0" presId="urn:microsoft.com/office/officeart/2005/8/layout/vList2"/>
    <dgm:cxn modelId="{2CA7298C-FE92-FF40-81D0-0067B3BCBB59}" type="presParOf" srcId="{FA7DCD72-5276-FD4A-9A6F-DD83077886F5}" destId="{4DB12715-6FC5-D64E-9E7B-0F4EC854C651}" srcOrd="2" destOrd="0" presId="urn:microsoft.com/office/officeart/2005/8/layout/vList2"/>
    <dgm:cxn modelId="{A33D5B63-1075-2D4D-ABD7-6D94DB57620E}" type="presParOf" srcId="{FA7DCD72-5276-FD4A-9A6F-DD83077886F5}" destId="{80740B9D-CBFB-4143-B747-957514578DE3}" srcOrd="3" destOrd="0" presId="urn:microsoft.com/office/officeart/2005/8/layout/vList2"/>
    <dgm:cxn modelId="{E3EFB582-705E-0444-A9F5-C52F84CADFC4}" type="presParOf" srcId="{FA7DCD72-5276-FD4A-9A6F-DD83077886F5}" destId="{AED6DAD6-A0E5-FF4B-8DD1-34CEE7469058}" srcOrd="4" destOrd="0" presId="urn:microsoft.com/office/officeart/2005/8/layout/vList2"/>
    <dgm:cxn modelId="{8A8C2ACB-934E-7145-AEA7-AF5599944F34}" type="presParOf" srcId="{FA7DCD72-5276-FD4A-9A6F-DD83077886F5}" destId="{88E394A9-A4D2-0247-A07A-823D97871277}" srcOrd="5" destOrd="0" presId="urn:microsoft.com/office/officeart/2005/8/layout/vList2"/>
    <dgm:cxn modelId="{1A92A430-68F1-C646-ABEF-1057BB5E80EF}" type="presParOf" srcId="{FA7DCD72-5276-FD4A-9A6F-DD83077886F5}" destId="{05B63283-4301-524C-8F09-C26E1438CB11}" srcOrd="6" destOrd="0" presId="urn:microsoft.com/office/officeart/2005/8/layout/vList2"/>
    <dgm:cxn modelId="{1FF6972C-E0F8-2F40-BEC4-57F97C3C9EFA}" type="presParOf" srcId="{FA7DCD72-5276-FD4A-9A6F-DD83077886F5}" destId="{5FCB7A0A-B18E-BD47-AA95-0EFB4A59EA20}" srcOrd="7" destOrd="0" presId="urn:microsoft.com/office/officeart/2005/8/layout/vList2"/>
    <dgm:cxn modelId="{AB2BF188-FAF9-354D-A753-E18A37FB7521}" type="presParOf" srcId="{FA7DCD72-5276-FD4A-9A6F-DD83077886F5}" destId="{FD7ED0D6-EE27-A942-9F31-B3E8827AF2A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55608-6DD9-48A5-A64B-DD3B6AC77B89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A73A052-0FE6-4434-844A-72E864253D7C}">
      <dgm:prSet/>
      <dgm:spPr/>
      <dgm:t>
        <a:bodyPr/>
        <a:lstStyle/>
        <a:p>
          <a:r>
            <a:rPr lang="fr-FR"/>
            <a:t>d’un alourdissement du coût du travail </a:t>
          </a:r>
          <a:endParaRPr lang="en-US"/>
        </a:p>
      </dgm:t>
    </dgm:pt>
    <dgm:pt modelId="{2F9F2905-FE43-4C91-86A6-5A0AE1B37712}" type="parTrans" cxnId="{2E805ACE-00DA-4B81-AEE5-D16B4D72FBDC}">
      <dgm:prSet/>
      <dgm:spPr/>
      <dgm:t>
        <a:bodyPr/>
        <a:lstStyle/>
        <a:p>
          <a:endParaRPr lang="en-US"/>
        </a:p>
      </dgm:t>
    </dgm:pt>
    <dgm:pt modelId="{80376BA6-5326-4E82-BBEF-F98713655A52}" type="sibTrans" cxnId="{2E805ACE-00DA-4B81-AEE5-D16B4D72FBDC}">
      <dgm:prSet/>
      <dgm:spPr/>
      <dgm:t>
        <a:bodyPr/>
        <a:lstStyle/>
        <a:p>
          <a:endParaRPr lang="en-US"/>
        </a:p>
      </dgm:t>
    </dgm:pt>
    <dgm:pt modelId="{BCB6F01F-1116-46E9-A2C2-24AEACEFA082}">
      <dgm:prSet/>
      <dgm:spPr/>
      <dgm:t>
        <a:bodyPr/>
        <a:lstStyle/>
        <a:p>
          <a:r>
            <a:rPr lang="fr-FR"/>
            <a:t>d’un problème d’efficacité et de justice du prélèvement, qui ne pesait que sur les revenus du travail </a:t>
          </a:r>
          <a:endParaRPr lang="en-US"/>
        </a:p>
      </dgm:t>
    </dgm:pt>
    <dgm:pt modelId="{45EF079F-F562-4F35-AF1C-0122E5AD5078}" type="parTrans" cxnId="{8C9F4612-6D7D-4609-A666-9347BC03C121}">
      <dgm:prSet/>
      <dgm:spPr/>
      <dgm:t>
        <a:bodyPr/>
        <a:lstStyle/>
        <a:p>
          <a:endParaRPr lang="en-US"/>
        </a:p>
      </dgm:t>
    </dgm:pt>
    <dgm:pt modelId="{0C346D2F-3DC1-4CBC-B765-DFFA33122C8B}" type="sibTrans" cxnId="{8C9F4612-6D7D-4609-A666-9347BC03C121}">
      <dgm:prSet/>
      <dgm:spPr/>
      <dgm:t>
        <a:bodyPr/>
        <a:lstStyle/>
        <a:p>
          <a:endParaRPr lang="en-US"/>
        </a:p>
      </dgm:t>
    </dgm:pt>
    <dgm:pt modelId="{26B3B21F-5814-4DFA-91DD-20D2A5EE0AAD}">
      <dgm:prSet/>
      <dgm:spPr/>
      <dgm:t>
        <a:bodyPr/>
        <a:lstStyle/>
        <a:p>
          <a:r>
            <a:rPr lang="fr-FR"/>
            <a:t>d’un manque de légitimité car seuls les salariés cotisaient.</a:t>
          </a:r>
          <a:endParaRPr lang="en-US"/>
        </a:p>
      </dgm:t>
    </dgm:pt>
    <dgm:pt modelId="{8909EC92-B19A-4F4C-B084-3E1EBB9E5FC7}" type="parTrans" cxnId="{18066EDD-2460-4384-91B7-8D7419C6DF70}">
      <dgm:prSet/>
      <dgm:spPr/>
      <dgm:t>
        <a:bodyPr/>
        <a:lstStyle/>
        <a:p>
          <a:endParaRPr lang="en-US"/>
        </a:p>
      </dgm:t>
    </dgm:pt>
    <dgm:pt modelId="{69E1D2CD-97E2-4172-8FFB-66663A55CE7A}" type="sibTrans" cxnId="{18066EDD-2460-4384-91B7-8D7419C6DF70}">
      <dgm:prSet/>
      <dgm:spPr/>
      <dgm:t>
        <a:bodyPr/>
        <a:lstStyle/>
        <a:p>
          <a:endParaRPr lang="en-US"/>
        </a:p>
      </dgm:t>
    </dgm:pt>
    <dgm:pt modelId="{8206865E-D85A-2241-95B0-E32033CB6EA0}" type="pres">
      <dgm:prSet presAssocID="{92655608-6DD9-48A5-A64B-DD3B6AC77B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23538C-053C-574B-B22C-91C979A3752F}" type="pres">
      <dgm:prSet presAssocID="{5A73A052-0FE6-4434-844A-72E864253D7C}" presName="hierRoot1" presStyleCnt="0"/>
      <dgm:spPr/>
    </dgm:pt>
    <dgm:pt modelId="{E9202D64-1BE6-C74D-A19D-7F2C71B369B7}" type="pres">
      <dgm:prSet presAssocID="{5A73A052-0FE6-4434-844A-72E864253D7C}" presName="composite" presStyleCnt="0"/>
      <dgm:spPr/>
    </dgm:pt>
    <dgm:pt modelId="{9316A715-45AF-D342-9AE0-C22DB3E7B009}" type="pres">
      <dgm:prSet presAssocID="{5A73A052-0FE6-4434-844A-72E864253D7C}" presName="background" presStyleLbl="node0" presStyleIdx="0" presStyleCnt="3"/>
      <dgm:spPr/>
    </dgm:pt>
    <dgm:pt modelId="{0F7DA4A1-830A-0A42-A723-39A45B07A5B7}" type="pres">
      <dgm:prSet presAssocID="{5A73A052-0FE6-4434-844A-72E864253D7C}" presName="text" presStyleLbl="fgAcc0" presStyleIdx="0" presStyleCnt="3">
        <dgm:presLayoutVars>
          <dgm:chPref val="3"/>
        </dgm:presLayoutVars>
      </dgm:prSet>
      <dgm:spPr/>
    </dgm:pt>
    <dgm:pt modelId="{6AA6FC83-F644-FC44-8F09-82E67ADD9A11}" type="pres">
      <dgm:prSet presAssocID="{5A73A052-0FE6-4434-844A-72E864253D7C}" presName="hierChild2" presStyleCnt="0"/>
      <dgm:spPr/>
    </dgm:pt>
    <dgm:pt modelId="{EF931F73-F9E2-CF42-90E6-4FBCE3C9EEA4}" type="pres">
      <dgm:prSet presAssocID="{BCB6F01F-1116-46E9-A2C2-24AEACEFA082}" presName="hierRoot1" presStyleCnt="0"/>
      <dgm:spPr/>
    </dgm:pt>
    <dgm:pt modelId="{E390BBAA-B2FE-A348-BFB7-0DFA03F2406B}" type="pres">
      <dgm:prSet presAssocID="{BCB6F01F-1116-46E9-A2C2-24AEACEFA082}" presName="composite" presStyleCnt="0"/>
      <dgm:spPr/>
    </dgm:pt>
    <dgm:pt modelId="{9EE2BA36-BE34-A043-89C5-862CF0A4A71B}" type="pres">
      <dgm:prSet presAssocID="{BCB6F01F-1116-46E9-A2C2-24AEACEFA082}" presName="background" presStyleLbl="node0" presStyleIdx="1" presStyleCnt="3"/>
      <dgm:spPr/>
    </dgm:pt>
    <dgm:pt modelId="{6820B63B-2280-2240-90F0-BCF75062CBCC}" type="pres">
      <dgm:prSet presAssocID="{BCB6F01F-1116-46E9-A2C2-24AEACEFA082}" presName="text" presStyleLbl="fgAcc0" presStyleIdx="1" presStyleCnt="3">
        <dgm:presLayoutVars>
          <dgm:chPref val="3"/>
        </dgm:presLayoutVars>
      </dgm:prSet>
      <dgm:spPr/>
    </dgm:pt>
    <dgm:pt modelId="{6E96E875-CA72-E24E-91A6-0EB7994202B6}" type="pres">
      <dgm:prSet presAssocID="{BCB6F01F-1116-46E9-A2C2-24AEACEFA082}" presName="hierChild2" presStyleCnt="0"/>
      <dgm:spPr/>
    </dgm:pt>
    <dgm:pt modelId="{EE2A4488-E5B5-7244-B645-C0CED0B24323}" type="pres">
      <dgm:prSet presAssocID="{26B3B21F-5814-4DFA-91DD-20D2A5EE0AAD}" presName="hierRoot1" presStyleCnt="0"/>
      <dgm:spPr/>
    </dgm:pt>
    <dgm:pt modelId="{872DC88E-E510-7C46-89C9-A4F3F9ACFA6E}" type="pres">
      <dgm:prSet presAssocID="{26B3B21F-5814-4DFA-91DD-20D2A5EE0AAD}" presName="composite" presStyleCnt="0"/>
      <dgm:spPr/>
    </dgm:pt>
    <dgm:pt modelId="{2D6BAA1B-57C3-6349-B6C9-55A071AC14C7}" type="pres">
      <dgm:prSet presAssocID="{26B3B21F-5814-4DFA-91DD-20D2A5EE0AAD}" presName="background" presStyleLbl="node0" presStyleIdx="2" presStyleCnt="3"/>
      <dgm:spPr/>
    </dgm:pt>
    <dgm:pt modelId="{ADDD9233-1C33-9D49-8302-DCDAD405D0CE}" type="pres">
      <dgm:prSet presAssocID="{26B3B21F-5814-4DFA-91DD-20D2A5EE0AAD}" presName="text" presStyleLbl="fgAcc0" presStyleIdx="2" presStyleCnt="3">
        <dgm:presLayoutVars>
          <dgm:chPref val="3"/>
        </dgm:presLayoutVars>
      </dgm:prSet>
      <dgm:spPr/>
    </dgm:pt>
    <dgm:pt modelId="{1672A34A-F4C6-FB4A-A312-0023424E6DE4}" type="pres">
      <dgm:prSet presAssocID="{26B3B21F-5814-4DFA-91DD-20D2A5EE0AAD}" presName="hierChild2" presStyleCnt="0"/>
      <dgm:spPr/>
    </dgm:pt>
  </dgm:ptLst>
  <dgm:cxnLst>
    <dgm:cxn modelId="{8C9F4612-6D7D-4609-A666-9347BC03C121}" srcId="{92655608-6DD9-48A5-A64B-DD3B6AC77B89}" destId="{BCB6F01F-1116-46E9-A2C2-24AEACEFA082}" srcOrd="1" destOrd="0" parTransId="{45EF079F-F562-4F35-AF1C-0122E5AD5078}" sibTransId="{0C346D2F-3DC1-4CBC-B765-DFFA33122C8B}"/>
    <dgm:cxn modelId="{CC29FD2F-9268-2B4A-85BF-C45EB1A1FBBE}" type="presOf" srcId="{92655608-6DD9-48A5-A64B-DD3B6AC77B89}" destId="{8206865E-D85A-2241-95B0-E32033CB6EA0}" srcOrd="0" destOrd="0" presId="urn:microsoft.com/office/officeart/2005/8/layout/hierarchy1"/>
    <dgm:cxn modelId="{B2D58079-221F-EF4D-B931-40417C468064}" type="presOf" srcId="{26B3B21F-5814-4DFA-91DD-20D2A5EE0AAD}" destId="{ADDD9233-1C33-9D49-8302-DCDAD405D0CE}" srcOrd="0" destOrd="0" presId="urn:microsoft.com/office/officeart/2005/8/layout/hierarchy1"/>
    <dgm:cxn modelId="{C22826BF-A75B-6B4D-A5EC-2A9375C86815}" type="presOf" srcId="{5A73A052-0FE6-4434-844A-72E864253D7C}" destId="{0F7DA4A1-830A-0A42-A723-39A45B07A5B7}" srcOrd="0" destOrd="0" presId="urn:microsoft.com/office/officeart/2005/8/layout/hierarchy1"/>
    <dgm:cxn modelId="{2E805ACE-00DA-4B81-AEE5-D16B4D72FBDC}" srcId="{92655608-6DD9-48A5-A64B-DD3B6AC77B89}" destId="{5A73A052-0FE6-4434-844A-72E864253D7C}" srcOrd="0" destOrd="0" parTransId="{2F9F2905-FE43-4C91-86A6-5A0AE1B37712}" sibTransId="{80376BA6-5326-4E82-BBEF-F98713655A52}"/>
    <dgm:cxn modelId="{C2ADDED1-22D8-9646-9119-2E7F222E0B63}" type="presOf" srcId="{BCB6F01F-1116-46E9-A2C2-24AEACEFA082}" destId="{6820B63B-2280-2240-90F0-BCF75062CBCC}" srcOrd="0" destOrd="0" presId="urn:microsoft.com/office/officeart/2005/8/layout/hierarchy1"/>
    <dgm:cxn modelId="{18066EDD-2460-4384-91B7-8D7419C6DF70}" srcId="{92655608-6DD9-48A5-A64B-DD3B6AC77B89}" destId="{26B3B21F-5814-4DFA-91DD-20D2A5EE0AAD}" srcOrd="2" destOrd="0" parTransId="{8909EC92-B19A-4F4C-B084-3E1EBB9E5FC7}" sibTransId="{69E1D2CD-97E2-4172-8FFB-66663A55CE7A}"/>
    <dgm:cxn modelId="{4D157FCC-04E6-6442-9581-9CA52194A267}" type="presParOf" srcId="{8206865E-D85A-2241-95B0-E32033CB6EA0}" destId="{5F23538C-053C-574B-B22C-91C979A3752F}" srcOrd="0" destOrd="0" presId="urn:microsoft.com/office/officeart/2005/8/layout/hierarchy1"/>
    <dgm:cxn modelId="{8A272DCD-745D-7F4A-969A-422BC0782A1D}" type="presParOf" srcId="{5F23538C-053C-574B-B22C-91C979A3752F}" destId="{E9202D64-1BE6-C74D-A19D-7F2C71B369B7}" srcOrd="0" destOrd="0" presId="urn:microsoft.com/office/officeart/2005/8/layout/hierarchy1"/>
    <dgm:cxn modelId="{20869277-190C-A64C-9536-344756107848}" type="presParOf" srcId="{E9202D64-1BE6-C74D-A19D-7F2C71B369B7}" destId="{9316A715-45AF-D342-9AE0-C22DB3E7B009}" srcOrd="0" destOrd="0" presId="urn:microsoft.com/office/officeart/2005/8/layout/hierarchy1"/>
    <dgm:cxn modelId="{E48E10A4-2DD3-BC43-8240-16F7505C9F9D}" type="presParOf" srcId="{E9202D64-1BE6-C74D-A19D-7F2C71B369B7}" destId="{0F7DA4A1-830A-0A42-A723-39A45B07A5B7}" srcOrd="1" destOrd="0" presId="urn:microsoft.com/office/officeart/2005/8/layout/hierarchy1"/>
    <dgm:cxn modelId="{361A31C4-AF6D-4A41-A22D-64011F1E0F7F}" type="presParOf" srcId="{5F23538C-053C-574B-B22C-91C979A3752F}" destId="{6AA6FC83-F644-FC44-8F09-82E67ADD9A11}" srcOrd="1" destOrd="0" presId="urn:microsoft.com/office/officeart/2005/8/layout/hierarchy1"/>
    <dgm:cxn modelId="{5D97478D-185F-5A44-8029-7067F8064119}" type="presParOf" srcId="{8206865E-D85A-2241-95B0-E32033CB6EA0}" destId="{EF931F73-F9E2-CF42-90E6-4FBCE3C9EEA4}" srcOrd="1" destOrd="0" presId="urn:microsoft.com/office/officeart/2005/8/layout/hierarchy1"/>
    <dgm:cxn modelId="{6156D689-1081-DF41-A89E-B8D225E63205}" type="presParOf" srcId="{EF931F73-F9E2-CF42-90E6-4FBCE3C9EEA4}" destId="{E390BBAA-B2FE-A348-BFB7-0DFA03F2406B}" srcOrd="0" destOrd="0" presId="urn:microsoft.com/office/officeart/2005/8/layout/hierarchy1"/>
    <dgm:cxn modelId="{53ED6433-E347-5745-A084-CD32593528D7}" type="presParOf" srcId="{E390BBAA-B2FE-A348-BFB7-0DFA03F2406B}" destId="{9EE2BA36-BE34-A043-89C5-862CF0A4A71B}" srcOrd="0" destOrd="0" presId="urn:microsoft.com/office/officeart/2005/8/layout/hierarchy1"/>
    <dgm:cxn modelId="{94E741FF-DC21-BA42-A81C-31EDAD6501D9}" type="presParOf" srcId="{E390BBAA-B2FE-A348-BFB7-0DFA03F2406B}" destId="{6820B63B-2280-2240-90F0-BCF75062CBCC}" srcOrd="1" destOrd="0" presId="urn:microsoft.com/office/officeart/2005/8/layout/hierarchy1"/>
    <dgm:cxn modelId="{91047FB7-9C75-374C-B9E3-28A095D1B578}" type="presParOf" srcId="{EF931F73-F9E2-CF42-90E6-4FBCE3C9EEA4}" destId="{6E96E875-CA72-E24E-91A6-0EB7994202B6}" srcOrd="1" destOrd="0" presId="urn:microsoft.com/office/officeart/2005/8/layout/hierarchy1"/>
    <dgm:cxn modelId="{2577892E-3118-B04D-B3BA-048758548015}" type="presParOf" srcId="{8206865E-D85A-2241-95B0-E32033CB6EA0}" destId="{EE2A4488-E5B5-7244-B645-C0CED0B24323}" srcOrd="2" destOrd="0" presId="urn:microsoft.com/office/officeart/2005/8/layout/hierarchy1"/>
    <dgm:cxn modelId="{0D5FBD15-4A02-7646-9FDE-3A6DCE28C305}" type="presParOf" srcId="{EE2A4488-E5B5-7244-B645-C0CED0B24323}" destId="{872DC88E-E510-7C46-89C9-A4F3F9ACFA6E}" srcOrd="0" destOrd="0" presId="urn:microsoft.com/office/officeart/2005/8/layout/hierarchy1"/>
    <dgm:cxn modelId="{6BA1A3A2-D2E4-5E44-8F80-368417798E83}" type="presParOf" srcId="{872DC88E-E510-7C46-89C9-A4F3F9ACFA6E}" destId="{2D6BAA1B-57C3-6349-B6C9-55A071AC14C7}" srcOrd="0" destOrd="0" presId="urn:microsoft.com/office/officeart/2005/8/layout/hierarchy1"/>
    <dgm:cxn modelId="{88DE1ACC-EF5A-694D-8EB7-F1BC735ABF2D}" type="presParOf" srcId="{872DC88E-E510-7C46-89C9-A4F3F9ACFA6E}" destId="{ADDD9233-1C33-9D49-8302-DCDAD405D0CE}" srcOrd="1" destOrd="0" presId="urn:microsoft.com/office/officeart/2005/8/layout/hierarchy1"/>
    <dgm:cxn modelId="{BD6C2A7B-D45B-014C-81BD-590546EA25DF}" type="presParOf" srcId="{EE2A4488-E5B5-7244-B645-C0CED0B24323}" destId="{1672A34A-F4C6-FB4A-A312-0023424E6D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BB388-B3E2-4BCD-BCFC-5E532BAF0D4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6EE529-D79D-4974-9410-28CDF4E3E882}">
      <dgm:prSet/>
      <dgm:spPr/>
      <dgm:t>
        <a:bodyPr/>
        <a:lstStyle/>
        <a:p>
          <a:r>
            <a:rPr lang="fr-FR" b="0" i="0"/>
            <a:t>La contribution à la réduction de la dette sociale</a:t>
          </a:r>
          <a:endParaRPr lang="en-US"/>
        </a:p>
      </dgm:t>
    </dgm:pt>
    <dgm:pt modelId="{2676BB4F-1C1D-410C-B46A-9A9EA6783DD8}" type="parTrans" cxnId="{415EA0C6-12D5-43FD-84BC-F8444475B26F}">
      <dgm:prSet/>
      <dgm:spPr/>
      <dgm:t>
        <a:bodyPr/>
        <a:lstStyle/>
        <a:p>
          <a:endParaRPr lang="en-US"/>
        </a:p>
      </dgm:t>
    </dgm:pt>
    <dgm:pt modelId="{D51D40FD-DB4D-4DBC-80C8-F25DF96B5304}" type="sibTrans" cxnId="{415EA0C6-12D5-43FD-84BC-F8444475B26F}">
      <dgm:prSet/>
      <dgm:spPr/>
      <dgm:t>
        <a:bodyPr/>
        <a:lstStyle/>
        <a:p>
          <a:endParaRPr lang="en-US"/>
        </a:p>
      </dgm:t>
    </dgm:pt>
    <dgm:pt modelId="{C2BB104A-A337-451E-AB49-A61F81422BB8}">
      <dgm:prSet/>
      <dgm:spPr/>
      <dgm:t>
        <a:bodyPr/>
        <a:lstStyle/>
        <a:p>
          <a:r>
            <a:rPr lang="fr-FR"/>
            <a:t>Créée en 1996 </a:t>
          </a:r>
          <a:endParaRPr lang="en-US"/>
        </a:p>
      </dgm:t>
    </dgm:pt>
    <dgm:pt modelId="{CEE56B1A-9284-424B-9C3F-0C35608C498A}" type="parTrans" cxnId="{AF00AE09-89AF-439E-937F-161463614AB6}">
      <dgm:prSet/>
      <dgm:spPr/>
      <dgm:t>
        <a:bodyPr/>
        <a:lstStyle/>
        <a:p>
          <a:endParaRPr lang="en-US"/>
        </a:p>
      </dgm:t>
    </dgm:pt>
    <dgm:pt modelId="{5D12DC46-E130-42A4-A2DE-BFEF59833E0D}" type="sibTrans" cxnId="{AF00AE09-89AF-439E-937F-161463614AB6}">
      <dgm:prSet/>
      <dgm:spPr/>
      <dgm:t>
        <a:bodyPr/>
        <a:lstStyle/>
        <a:p>
          <a:endParaRPr lang="en-US"/>
        </a:p>
      </dgm:t>
    </dgm:pt>
    <dgm:pt modelId="{E73C0731-5FF3-4415-ABC0-F3128E9347E1}">
      <dgm:prSet/>
      <dgm:spPr/>
      <dgm:t>
        <a:bodyPr/>
        <a:lstStyle/>
        <a:p>
          <a:r>
            <a:rPr lang="fr-FR"/>
            <a:t>L’endettement de la Sécurité Sociale </a:t>
          </a:r>
          <a:endParaRPr lang="en-US"/>
        </a:p>
      </dgm:t>
    </dgm:pt>
    <dgm:pt modelId="{F664388B-F61A-422F-A7D3-E7C4C26BEA81}" type="parTrans" cxnId="{803E1575-1B2F-4386-91BE-BE84A9C07CA0}">
      <dgm:prSet/>
      <dgm:spPr/>
      <dgm:t>
        <a:bodyPr/>
        <a:lstStyle/>
        <a:p>
          <a:endParaRPr lang="en-US"/>
        </a:p>
      </dgm:t>
    </dgm:pt>
    <dgm:pt modelId="{91A83CAC-8988-4BB5-996E-982F8E828FFF}" type="sibTrans" cxnId="{803E1575-1B2F-4386-91BE-BE84A9C07CA0}">
      <dgm:prSet/>
      <dgm:spPr/>
      <dgm:t>
        <a:bodyPr/>
        <a:lstStyle/>
        <a:p>
          <a:endParaRPr lang="en-US"/>
        </a:p>
      </dgm:t>
    </dgm:pt>
    <dgm:pt modelId="{6F44C807-AFEF-4A4B-A50A-872F301C8D1C}">
      <dgm:prSet/>
      <dgm:spPr/>
      <dgm:t>
        <a:bodyPr/>
        <a:lstStyle/>
        <a:p>
          <a:r>
            <a:rPr lang="fr-FR"/>
            <a:t>Prévue pour 13 ans et 1 mois </a:t>
          </a:r>
          <a:endParaRPr lang="en-US"/>
        </a:p>
      </dgm:t>
    </dgm:pt>
    <dgm:pt modelId="{A4C3F919-9418-496B-A9C5-A8949865094B}" type="parTrans" cxnId="{33C98089-C39F-4F90-A79B-CEEC7C14E45E}">
      <dgm:prSet/>
      <dgm:spPr/>
      <dgm:t>
        <a:bodyPr/>
        <a:lstStyle/>
        <a:p>
          <a:endParaRPr lang="en-US"/>
        </a:p>
      </dgm:t>
    </dgm:pt>
    <dgm:pt modelId="{082C28E3-208B-4054-B093-C9E59B2E4367}" type="sibTrans" cxnId="{33C98089-C39F-4F90-A79B-CEEC7C14E45E}">
      <dgm:prSet/>
      <dgm:spPr/>
      <dgm:t>
        <a:bodyPr/>
        <a:lstStyle/>
        <a:p>
          <a:endParaRPr lang="en-US"/>
        </a:p>
      </dgm:t>
    </dgm:pt>
    <dgm:pt modelId="{B9777B22-D83B-408A-A3A5-C687578D2773}">
      <dgm:prSet/>
      <dgm:spPr/>
      <dgm:t>
        <a:bodyPr/>
        <a:lstStyle/>
        <a:p>
          <a:r>
            <a:rPr lang="fr-FR"/>
            <a:t>Elle s’applique pour l</a:t>
          </a:r>
          <a:r>
            <a:rPr lang="fr-FR" b="0" i="0"/>
            <a:t>es personnes physiques domiciliées en France pour l'impôt sur le revenu qui  sont redevables de la CRDS. </a:t>
          </a:r>
          <a:br>
            <a:rPr lang="fr-FR"/>
          </a:br>
          <a:br>
            <a:rPr lang="fr-FR"/>
          </a:br>
          <a:endParaRPr lang="en-US"/>
        </a:p>
      </dgm:t>
    </dgm:pt>
    <dgm:pt modelId="{E750D3BD-E886-4533-8FFC-EB3CD5A2A339}" type="parTrans" cxnId="{16F9C225-AFFD-4FCA-A4B4-0983109896AB}">
      <dgm:prSet/>
      <dgm:spPr/>
      <dgm:t>
        <a:bodyPr/>
        <a:lstStyle/>
        <a:p>
          <a:endParaRPr lang="en-US"/>
        </a:p>
      </dgm:t>
    </dgm:pt>
    <dgm:pt modelId="{78711964-53DA-4A3D-9360-BF604148DE5C}" type="sibTrans" cxnId="{16F9C225-AFFD-4FCA-A4B4-0983109896AB}">
      <dgm:prSet/>
      <dgm:spPr/>
      <dgm:t>
        <a:bodyPr/>
        <a:lstStyle/>
        <a:p>
          <a:endParaRPr lang="en-US"/>
        </a:p>
      </dgm:t>
    </dgm:pt>
    <dgm:pt modelId="{8F99DEAD-260C-D440-B97F-C9F527A33A5F}" type="pres">
      <dgm:prSet presAssocID="{C53BB388-B3E2-4BCD-BCFC-5E532BAF0D4E}" presName="linear" presStyleCnt="0">
        <dgm:presLayoutVars>
          <dgm:animLvl val="lvl"/>
          <dgm:resizeHandles val="exact"/>
        </dgm:presLayoutVars>
      </dgm:prSet>
      <dgm:spPr/>
    </dgm:pt>
    <dgm:pt modelId="{244018DA-7B8F-4248-9B0A-1CC9A688046A}" type="pres">
      <dgm:prSet presAssocID="{F76EE529-D79D-4974-9410-28CDF4E3E88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321D0F0-7730-0A4A-BC1E-21500A115B83}" type="pres">
      <dgm:prSet presAssocID="{D51D40FD-DB4D-4DBC-80C8-F25DF96B5304}" presName="spacer" presStyleCnt="0"/>
      <dgm:spPr/>
    </dgm:pt>
    <dgm:pt modelId="{5EEE8C89-7B9F-1247-B87B-04D4C67D2A67}" type="pres">
      <dgm:prSet presAssocID="{C2BB104A-A337-451E-AB49-A61F81422BB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0A30D82-1068-5C4E-BF7B-59064EDB5F6D}" type="pres">
      <dgm:prSet presAssocID="{5D12DC46-E130-42A4-A2DE-BFEF59833E0D}" presName="spacer" presStyleCnt="0"/>
      <dgm:spPr/>
    </dgm:pt>
    <dgm:pt modelId="{C7287B57-3B56-CA4C-A8E7-C015FB8200D0}" type="pres">
      <dgm:prSet presAssocID="{E73C0731-5FF3-4415-ABC0-F3128E9347E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C3A7C7C-057C-6E47-89D0-79501BCB1E7F}" type="pres">
      <dgm:prSet presAssocID="{91A83CAC-8988-4BB5-996E-982F8E828FFF}" presName="spacer" presStyleCnt="0"/>
      <dgm:spPr/>
    </dgm:pt>
    <dgm:pt modelId="{1BE9DB4D-E4EC-7648-9ADA-3157549445C2}" type="pres">
      <dgm:prSet presAssocID="{6F44C807-AFEF-4A4B-A50A-872F301C8D1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BE885DC-AA9F-6945-8294-1DB588C1B419}" type="pres">
      <dgm:prSet presAssocID="{082C28E3-208B-4054-B093-C9E59B2E4367}" presName="spacer" presStyleCnt="0"/>
      <dgm:spPr/>
    </dgm:pt>
    <dgm:pt modelId="{A61380A8-6C26-724F-8737-19F309095D80}" type="pres">
      <dgm:prSet presAssocID="{B9777B22-D83B-408A-A3A5-C687578D277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D2FE604-E337-3B48-8111-369F07215F4B}" type="presOf" srcId="{C53BB388-B3E2-4BCD-BCFC-5E532BAF0D4E}" destId="{8F99DEAD-260C-D440-B97F-C9F527A33A5F}" srcOrd="0" destOrd="0" presId="urn:microsoft.com/office/officeart/2005/8/layout/vList2"/>
    <dgm:cxn modelId="{AF00AE09-89AF-439E-937F-161463614AB6}" srcId="{C53BB388-B3E2-4BCD-BCFC-5E532BAF0D4E}" destId="{C2BB104A-A337-451E-AB49-A61F81422BB8}" srcOrd="1" destOrd="0" parTransId="{CEE56B1A-9284-424B-9C3F-0C35608C498A}" sibTransId="{5D12DC46-E130-42A4-A2DE-BFEF59833E0D}"/>
    <dgm:cxn modelId="{16F9C225-AFFD-4FCA-A4B4-0983109896AB}" srcId="{C53BB388-B3E2-4BCD-BCFC-5E532BAF0D4E}" destId="{B9777B22-D83B-408A-A3A5-C687578D2773}" srcOrd="4" destOrd="0" parTransId="{E750D3BD-E886-4533-8FFC-EB3CD5A2A339}" sibTransId="{78711964-53DA-4A3D-9360-BF604148DE5C}"/>
    <dgm:cxn modelId="{660B1363-D403-5F43-B95A-041ABD18B9C9}" type="presOf" srcId="{C2BB104A-A337-451E-AB49-A61F81422BB8}" destId="{5EEE8C89-7B9F-1247-B87B-04D4C67D2A67}" srcOrd="0" destOrd="0" presId="urn:microsoft.com/office/officeart/2005/8/layout/vList2"/>
    <dgm:cxn modelId="{803E1575-1B2F-4386-91BE-BE84A9C07CA0}" srcId="{C53BB388-B3E2-4BCD-BCFC-5E532BAF0D4E}" destId="{E73C0731-5FF3-4415-ABC0-F3128E9347E1}" srcOrd="2" destOrd="0" parTransId="{F664388B-F61A-422F-A7D3-E7C4C26BEA81}" sibTransId="{91A83CAC-8988-4BB5-996E-982F8E828FFF}"/>
    <dgm:cxn modelId="{17796875-79CF-C747-9BCA-9FFA8ADC2B72}" type="presOf" srcId="{F76EE529-D79D-4974-9410-28CDF4E3E882}" destId="{244018DA-7B8F-4248-9B0A-1CC9A688046A}" srcOrd="0" destOrd="0" presId="urn:microsoft.com/office/officeart/2005/8/layout/vList2"/>
    <dgm:cxn modelId="{5452667C-9785-6046-93BB-81D27BD7FFEF}" type="presOf" srcId="{E73C0731-5FF3-4415-ABC0-F3128E9347E1}" destId="{C7287B57-3B56-CA4C-A8E7-C015FB8200D0}" srcOrd="0" destOrd="0" presId="urn:microsoft.com/office/officeart/2005/8/layout/vList2"/>
    <dgm:cxn modelId="{33C98089-C39F-4F90-A79B-CEEC7C14E45E}" srcId="{C53BB388-B3E2-4BCD-BCFC-5E532BAF0D4E}" destId="{6F44C807-AFEF-4A4B-A50A-872F301C8D1C}" srcOrd="3" destOrd="0" parTransId="{A4C3F919-9418-496B-A9C5-A8949865094B}" sibTransId="{082C28E3-208B-4054-B093-C9E59B2E4367}"/>
    <dgm:cxn modelId="{415EA0C6-12D5-43FD-84BC-F8444475B26F}" srcId="{C53BB388-B3E2-4BCD-BCFC-5E532BAF0D4E}" destId="{F76EE529-D79D-4974-9410-28CDF4E3E882}" srcOrd="0" destOrd="0" parTransId="{2676BB4F-1C1D-410C-B46A-9A9EA6783DD8}" sibTransId="{D51D40FD-DB4D-4DBC-80C8-F25DF96B5304}"/>
    <dgm:cxn modelId="{7F2B22D8-7476-F241-8117-6F656515DA07}" type="presOf" srcId="{6F44C807-AFEF-4A4B-A50A-872F301C8D1C}" destId="{1BE9DB4D-E4EC-7648-9ADA-3157549445C2}" srcOrd="0" destOrd="0" presId="urn:microsoft.com/office/officeart/2005/8/layout/vList2"/>
    <dgm:cxn modelId="{E3D667EA-4494-E14C-BC92-98E7011CD1CC}" type="presOf" srcId="{B9777B22-D83B-408A-A3A5-C687578D2773}" destId="{A61380A8-6C26-724F-8737-19F309095D80}" srcOrd="0" destOrd="0" presId="urn:microsoft.com/office/officeart/2005/8/layout/vList2"/>
    <dgm:cxn modelId="{C45B11E8-5C5F-F946-BBD7-00787D69D548}" type="presParOf" srcId="{8F99DEAD-260C-D440-B97F-C9F527A33A5F}" destId="{244018DA-7B8F-4248-9B0A-1CC9A688046A}" srcOrd="0" destOrd="0" presId="urn:microsoft.com/office/officeart/2005/8/layout/vList2"/>
    <dgm:cxn modelId="{E5E55DDA-0CAC-434B-8281-A76B31C21512}" type="presParOf" srcId="{8F99DEAD-260C-D440-B97F-C9F527A33A5F}" destId="{1321D0F0-7730-0A4A-BC1E-21500A115B83}" srcOrd="1" destOrd="0" presId="urn:microsoft.com/office/officeart/2005/8/layout/vList2"/>
    <dgm:cxn modelId="{B3BA801E-9384-BC4F-902F-FC7EAB88C79D}" type="presParOf" srcId="{8F99DEAD-260C-D440-B97F-C9F527A33A5F}" destId="{5EEE8C89-7B9F-1247-B87B-04D4C67D2A67}" srcOrd="2" destOrd="0" presId="urn:microsoft.com/office/officeart/2005/8/layout/vList2"/>
    <dgm:cxn modelId="{30C7CF9D-23AB-5E43-8DC1-D5F59EFAFD44}" type="presParOf" srcId="{8F99DEAD-260C-D440-B97F-C9F527A33A5F}" destId="{40A30D82-1068-5C4E-BF7B-59064EDB5F6D}" srcOrd="3" destOrd="0" presId="urn:microsoft.com/office/officeart/2005/8/layout/vList2"/>
    <dgm:cxn modelId="{DD29B7A8-ED1D-AE4A-BD07-192DCC9DE99D}" type="presParOf" srcId="{8F99DEAD-260C-D440-B97F-C9F527A33A5F}" destId="{C7287B57-3B56-CA4C-A8E7-C015FB8200D0}" srcOrd="4" destOrd="0" presId="urn:microsoft.com/office/officeart/2005/8/layout/vList2"/>
    <dgm:cxn modelId="{C2DCA681-3997-304E-AB34-E256B383AF51}" type="presParOf" srcId="{8F99DEAD-260C-D440-B97F-C9F527A33A5F}" destId="{FC3A7C7C-057C-6E47-89D0-79501BCB1E7F}" srcOrd="5" destOrd="0" presId="urn:microsoft.com/office/officeart/2005/8/layout/vList2"/>
    <dgm:cxn modelId="{25548798-A04B-6F44-A268-A333AB0DB38C}" type="presParOf" srcId="{8F99DEAD-260C-D440-B97F-C9F527A33A5F}" destId="{1BE9DB4D-E4EC-7648-9ADA-3157549445C2}" srcOrd="6" destOrd="0" presId="urn:microsoft.com/office/officeart/2005/8/layout/vList2"/>
    <dgm:cxn modelId="{F7C33223-ED46-C24A-B716-B34AFEA71927}" type="presParOf" srcId="{8F99DEAD-260C-D440-B97F-C9F527A33A5F}" destId="{FBE885DC-AA9F-6945-8294-1DB588C1B419}" srcOrd="7" destOrd="0" presId="urn:microsoft.com/office/officeart/2005/8/layout/vList2"/>
    <dgm:cxn modelId="{D7256317-0DB4-1943-8443-13D6FF79D35B}" type="presParOf" srcId="{8F99DEAD-260C-D440-B97F-C9F527A33A5F}" destId="{A61380A8-6C26-724F-8737-19F309095D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EFE632-7E31-4A94-BD0E-5DC37C068C81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6BDECBE-73CF-4D6B-BC2C-2319B9FBE1B6}">
      <dgm:prSet/>
      <dgm:spPr/>
      <dgm:t>
        <a:bodyPr/>
        <a:lstStyle/>
        <a:p>
          <a:r>
            <a:rPr lang="fr-FR" b="0" i="0"/>
            <a:t>précomptée par l’employeur</a:t>
          </a:r>
          <a:endParaRPr lang="en-US"/>
        </a:p>
      </dgm:t>
    </dgm:pt>
    <dgm:pt modelId="{A850E6BD-0062-4232-9C3E-C180380AE883}" type="parTrans" cxnId="{C2687F30-B290-4A8B-B3FC-BE79F8585296}">
      <dgm:prSet/>
      <dgm:spPr/>
      <dgm:t>
        <a:bodyPr/>
        <a:lstStyle/>
        <a:p>
          <a:endParaRPr lang="en-US"/>
        </a:p>
      </dgm:t>
    </dgm:pt>
    <dgm:pt modelId="{2829E83D-E9B4-460D-96A4-68B9233B726F}" type="sibTrans" cxnId="{C2687F30-B290-4A8B-B3FC-BE79F8585296}">
      <dgm:prSet/>
      <dgm:spPr/>
      <dgm:t>
        <a:bodyPr/>
        <a:lstStyle/>
        <a:p>
          <a:endParaRPr lang="en-US"/>
        </a:p>
      </dgm:t>
    </dgm:pt>
    <dgm:pt modelId="{91673DD7-AC0C-4325-85ED-888AA97C5941}">
      <dgm:prSet/>
      <dgm:spPr/>
      <dgm:t>
        <a:bodyPr/>
        <a:lstStyle/>
        <a:p>
          <a:r>
            <a:rPr lang="fr-FR" b="0" i="0"/>
            <a:t>recouvrée par l' URSSAF</a:t>
          </a:r>
          <a:endParaRPr lang="en-US"/>
        </a:p>
      </dgm:t>
    </dgm:pt>
    <dgm:pt modelId="{E3D0AFD6-230E-4645-8DE3-8D1EDC9181A4}" type="parTrans" cxnId="{BEFE3DD2-E6E3-4093-960F-9FBA8FC882F4}">
      <dgm:prSet/>
      <dgm:spPr/>
      <dgm:t>
        <a:bodyPr/>
        <a:lstStyle/>
        <a:p>
          <a:endParaRPr lang="en-US"/>
        </a:p>
      </dgm:t>
    </dgm:pt>
    <dgm:pt modelId="{5DE0BDA9-EA5D-4C11-8779-D09FF6C11D36}" type="sibTrans" cxnId="{BEFE3DD2-E6E3-4093-960F-9FBA8FC882F4}">
      <dgm:prSet/>
      <dgm:spPr/>
      <dgm:t>
        <a:bodyPr/>
        <a:lstStyle/>
        <a:p>
          <a:endParaRPr lang="en-US"/>
        </a:p>
      </dgm:t>
    </dgm:pt>
    <dgm:pt modelId="{F24B4240-6407-4612-8184-0408E885F34E}">
      <dgm:prSet/>
      <dgm:spPr/>
      <dgm:t>
        <a:bodyPr/>
        <a:lstStyle/>
        <a:p>
          <a:r>
            <a:rPr lang="fr-FR" b="0" i="0" dirty="0"/>
            <a:t>Figure sur la fiche de paie</a:t>
          </a:r>
          <a:endParaRPr lang="en-US" u="none" dirty="0">
            <a:solidFill>
              <a:schemeClr val="tx1"/>
            </a:solidFill>
          </a:endParaRPr>
        </a:p>
      </dgm:t>
    </dgm:pt>
    <dgm:pt modelId="{71751747-929C-4AF8-BAF5-AC9CAFDCCED3}" type="parTrans" cxnId="{5C366D09-BB57-452D-8F28-C82A46BBE7A5}">
      <dgm:prSet/>
      <dgm:spPr/>
      <dgm:t>
        <a:bodyPr/>
        <a:lstStyle/>
        <a:p>
          <a:endParaRPr lang="en-US"/>
        </a:p>
      </dgm:t>
    </dgm:pt>
    <dgm:pt modelId="{A020117D-AC2B-4EB8-A62C-92386BA65101}" type="sibTrans" cxnId="{5C366D09-BB57-452D-8F28-C82A46BBE7A5}">
      <dgm:prSet/>
      <dgm:spPr/>
      <dgm:t>
        <a:bodyPr/>
        <a:lstStyle/>
        <a:p>
          <a:endParaRPr lang="en-US"/>
        </a:p>
      </dgm:t>
    </dgm:pt>
    <dgm:pt modelId="{625AB679-7136-7945-A9A3-2364BB618B8E}" type="pres">
      <dgm:prSet presAssocID="{EAEFE632-7E31-4A94-BD0E-5DC37C068C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3A281A-CC30-3446-8526-85346DAD1C45}" type="pres">
      <dgm:prSet presAssocID="{76BDECBE-73CF-4D6B-BC2C-2319B9FBE1B6}" presName="hierRoot1" presStyleCnt="0"/>
      <dgm:spPr/>
    </dgm:pt>
    <dgm:pt modelId="{4339373A-939A-A342-AD87-544EA9FE8A47}" type="pres">
      <dgm:prSet presAssocID="{76BDECBE-73CF-4D6B-BC2C-2319B9FBE1B6}" presName="composite" presStyleCnt="0"/>
      <dgm:spPr/>
    </dgm:pt>
    <dgm:pt modelId="{8040BA59-52C0-D84A-AC96-6D815C85C7FC}" type="pres">
      <dgm:prSet presAssocID="{76BDECBE-73CF-4D6B-BC2C-2319B9FBE1B6}" presName="background" presStyleLbl="node0" presStyleIdx="0" presStyleCnt="3"/>
      <dgm:spPr/>
    </dgm:pt>
    <dgm:pt modelId="{3DB5C0BA-C9EA-394D-A00C-EA5016EF89C0}" type="pres">
      <dgm:prSet presAssocID="{76BDECBE-73CF-4D6B-BC2C-2319B9FBE1B6}" presName="text" presStyleLbl="fgAcc0" presStyleIdx="0" presStyleCnt="3">
        <dgm:presLayoutVars>
          <dgm:chPref val="3"/>
        </dgm:presLayoutVars>
      </dgm:prSet>
      <dgm:spPr/>
    </dgm:pt>
    <dgm:pt modelId="{30075DCF-F4B5-384B-A0E8-1D1ADC85282B}" type="pres">
      <dgm:prSet presAssocID="{76BDECBE-73CF-4D6B-BC2C-2319B9FBE1B6}" presName="hierChild2" presStyleCnt="0"/>
      <dgm:spPr/>
    </dgm:pt>
    <dgm:pt modelId="{C7E6BB39-D653-774C-BB55-9D1A1085C132}" type="pres">
      <dgm:prSet presAssocID="{91673DD7-AC0C-4325-85ED-888AA97C5941}" presName="hierRoot1" presStyleCnt="0"/>
      <dgm:spPr/>
    </dgm:pt>
    <dgm:pt modelId="{A832C74C-1A90-B940-A372-C24FE2CC3781}" type="pres">
      <dgm:prSet presAssocID="{91673DD7-AC0C-4325-85ED-888AA97C5941}" presName="composite" presStyleCnt="0"/>
      <dgm:spPr/>
    </dgm:pt>
    <dgm:pt modelId="{54077526-88CD-1846-BA98-1F13AFEC67E1}" type="pres">
      <dgm:prSet presAssocID="{91673DD7-AC0C-4325-85ED-888AA97C5941}" presName="background" presStyleLbl="node0" presStyleIdx="1" presStyleCnt="3"/>
      <dgm:spPr/>
    </dgm:pt>
    <dgm:pt modelId="{D4C9ED82-52BF-134D-8D0D-84613AB6ED27}" type="pres">
      <dgm:prSet presAssocID="{91673DD7-AC0C-4325-85ED-888AA97C5941}" presName="text" presStyleLbl="fgAcc0" presStyleIdx="1" presStyleCnt="3">
        <dgm:presLayoutVars>
          <dgm:chPref val="3"/>
        </dgm:presLayoutVars>
      </dgm:prSet>
      <dgm:spPr/>
    </dgm:pt>
    <dgm:pt modelId="{F3F0B69A-0256-1F42-A571-D08C9A9358C2}" type="pres">
      <dgm:prSet presAssocID="{91673DD7-AC0C-4325-85ED-888AA97C5941}" presName="hierChild2" presStyleCnt="0"/>
      <dgm:spPr/>
    </dgm:pt>
    <dgm:pt modelId="{E4C833FC-70B1-214D-BFB2-32D65C8AACCD}" type="pres">
      <dgm:prSet presAssocID="{F24B4240-6407-4612-8184-0408E885F34E}" presName="hierRoot1" presStyleCnt="0"/>
      <dgm:spPr/>
    </dgm:pt>
    <dgm:pt modelId="{03310E59-3377-2F44-9D8F-0B309F363D41}" type="pres">
      <dgm:prSet presAssocID="{F24B4240-6407-4612-8184-0408E885F34E}" presName="composite" presStyleCnt="0"/>
      <dgm:spPr/>
    </dgm:pt>
    <dgm:pt modelId="{6B2A1E34-7BB9-CD49-9233-FA9176CB87A6}" type="pres">
      <dgm:prSet presAssocID="{F24B4240-6407-4612-8184-0408E885F34E}" presName="background" presStyleLbl="node0" presStyleIdx="2" presStyleCnt="3"/>
      <dgm:spPr/>
    </dgm:pt>
    <dgm:pt modelId="{066EE28A-C668-BE42-8BE0-CA4A7D3E2EEE}" type="pres">
      <dgm:prSet presAssocID="{F24B4240-6407-4612-8184-0408E885F34E}" presName="text" presStyleLbl="fgAcc0" presStyleIdx="2" presStyleCnt="3">
        <dgm:presLayoutVars>
          <dgm:chPref val="3"/>
        </dgm:presLayoutVars>
      </dgm:prSet>
      <dgm:spPr/>
    </dgm:pt>
    <dgm:pt modelId="{2A97B51F-A719-EA44-8E0F-CA7D5F53E421}" type="pres">
      <dgm:prSet presAssocID="{F24B4240-6407-4612-8184-0408E885F34E}" presName="hierChild2" presStyleCnt="0"/>
      <dgm:spPr/>
    </dgm:pt>
  </dgm:ptLst>
  <dgm:cxnLst>
    <dgm:cxn modelId="{5C366D09-BB57-452D-8F28-C82A46BBE7A5}" srcId="{EAEFE632-7E31-4A94-BD0E-5DC37C068C81}" destId="{F24B4240-6407-4612-8184-0408E885F34E}" srcOrd="2" destOrd="0" parTransId="{71751747-929C-4AF8-BAF5-AC9CAFDCCED3}" sibTransId="{A020117D-AC2B-4EB8-A62C-92386BA65101}"/>
    <dgm:cxn modelId="{C2687F30-B290-4A8B-B3FC-BE79F8585296}" srcId="{EAEFE632-7E31-4A94-BD0E-5DC37C068C81}" destId="{76BDECBE-73CF-4D6B-BC2C-2319B9FBE1B6}" srcOrd="0" destOrd="0" parTransId="{A850E6BD-0062-4232-9C3E-C180380AE883}" sibTransId="{2829E83D-E9B4-460D-96A4-68B9233B726F}"/>
    <dgm:cxn modelId="{320CF341-F29B-4C4B-A63D-2048FA95B69F}" type="presOf" srcId="{EAEFE632-7E31-4A94-BD0E-5DC37C068C81}" destId="{625AB679-7136-7945-A9A3-2364BB618B8E}" srcOrd="0" destOrd="0" presId="urn:microsoft.com/office/officeart/2005/8/layout/hierarchy1"/>
    <dgm:cxn modelId="{2D788E7D-B0D6-904F-9931-2D3D278FCCCC}" type="presOf" srcId="{76BDECBE-73CF-4D6B-BC2C-2319B9FBE1B6}" destId="{3DB5C0BA-C9EA-394D-A00C-EA5016EF89C0}" srcOrd="0" destOrd="0" presId="urn:microsoft.com/office/officeart/2005/8/layout/hierarchy1"/>
    <dgm:cxn modelId="{943AE09D-3C21-D941-BD87-6C5AB6816262}" type="presOf" srcId="{91673DD7-AC0C-4325-85ED-888AA97C5941}" destId="{D4C9ED82-52BF-134D-8D0D-84613AB6ED27}" srcOrd="0" destOrd="0" presId="urn:microsoft.com/office/officeart/2005/8/layout/hierarchy1"/>
    <dgm:cxn modelId="{E619A3B3-CF57-1F45-BC8B-0A8F0708DD38}" type="presOf" srcId="{F24B4240-6407-4612-8184-0408E885F34E}" destId="{066EE28A-C668-BE42-8BE0-CA4A7D3E2EEE}" srcOrd="0" destOrd="0" presId="urn:microsoft.com/office/officeart/2005/8/layout/hierarchy1"/>
    <dgm:cxn modelId="{BEFE3DD2-E6E3-4093-960F-9FBA8FC882F4}" srcId="{EAEFE632-7E31-4A94-BD0E-5DC37C068C81}" destId="{91673DD7-AC0C-4325-85ED-888AA97C5941}" srcOrd="1" destOrd="0" parTransId="{E3D0AFD6-230E-4645-8DE3-8D1EDC9181A4}" sibTransId="{5DE0BDA9-EA5D-4C11-8779-D09FF6C11D36}"/>
    <dgm:cxn modelId="{54C1D9AB-6FA3-CB4A-A877-CB5AC8F5E8C2}" type="presParOf" srcId="{625AB679-7136-7945-A9A3-2364BB618B8E}" destId="{263A281A-CC30-3446-8526-85346DAD1C45}" srcOrd="0" destOrd="0" presId="urn:microsoft.com/office/officeart/2005/8/layout/hierarchy1"/>
    <dgm:cxn modelId="{092DA0F8-17A8-944B-A8B7-DD8C43694885}" type="presParOf" srcId="{263A281A-CC30-3446-8526-85346DAD1C45}" destId="{4339373A-939A-A342-AD87-544EA9FE8A47}" srcOrd="0" destOrd="0" presId="urn:microsoft.com/office/officeart/2005/8/layout/hierarchy1"/>
    <dgm:cxn modelId="{60EC8828-2CFC-F342-A982-C4263CF2E391}" type="presParOf" srcId="{4339373A-939A-A342-AD87-544EA9FE8A47}" destId="{8040BA59-52C0-D84A-AC96-6D815C85C7FC}" srcOrd="0" destOrd="0" presId="urn:microsoft.com/office/officeart/2005/8/layout/hierarchy1"/>
    <dgm:cxn modelId="{1A651849-7E5E-B840-BE64-101650CD6269}" type="presParOf" srcId="{4339373A-939A-A342-AD87-544EA9FE8A47}" destId="{3DB5C0BA-C9EA-394D-A00C-EA5016EF89C0}" srcOrd="1" destOrd="0" presId="urn:microsoft.com/office/officeart/2005/8/layout/hierarchy1"/>
    <dgm:cxn modelId="{DAEAB77E-AF02-7048-AFC7-E6CAC2E16C69}" type="presParOf" srcId="{263A281A-CC30-3446-8526-85346DAD1C45}" destId="{30075DCF-F4B5-384B-A0E8-1D1ADC85282B}" srcOrd="1" destOrd="0" presId="urn:microsoft.com/office/officeart/2005/8/layout/hierarchy1"/>
    <dgm:cxn modelId="{F7C920AC-5713-9241-992E-689C8C10BEFE}" type="presParOf" srcId="{625AB679-7136-7945-A9A3-2364BB618B8E}" destId="{C7E6BB39-D653-774C-BB55-9D1A1085C132}" srcOrd="1" destOrd="0" presId="urn:microsoft.com/office/officeart/2005/8/layout/hierarchy1"/>
    <dgm:cxn modelId="{31D2EEDB-CCCA-5E4B-8F11-B5206800C875}" type="presParOf" srcId="{C7E6BB39-D653-774C-BB55-9D1A1085C132}" destId="{A832C74C-1A90-B940-A372-C24FE2CC3781}" srcOrd="0" destOrd="0" presId="urn:microsoft.com/office/officeart/2005/8/layout/hierarchy1"/>
    <dgm:cxn modelId="{286D9E90-DA22-EF4E-A41C-E9C69F2EFFF1}" type="presParOf" srcId="{A832C74C-1A90-B940-A372-C24FE2CC3781}" destId="{54077526-88CD-1846-BA98-1F13AFEC67E1}" srcOrd="0" destOrd="0" presId="urn:microsoft.com/office/officeart/2005/8/layout/hierarchy1"/>
    <dgm:cxn modelId="{F4F17DBC-19C1-4B44-8222-BAF974D047B7}" type="presParOf" srcId="{A832C74C-1A90-B940-A372-C24FE2CC3781}" destId="{D4C9ED82-52BF-134D-8D0D-84613AB6ED27}" srcOrd="1" destOrd="0" presId="urn:microsoft.com/office/officeart/2005/8/layout/hierarchy1"/>
    <dgm:cxn modelId="{6C3C834F-E61C-304A-8F6D-6357EC12FF79}" type="presParOf" srcId="{C7E6BB39-D653-774C-BB55-9D1A1085C132}" destId="{F3F0B69A-0256-1F42-A571-D08C9A9358C2}" srcOrd="1" destOrd="0" presId="urn:microsoft.com/office/officeart/2005/8/layout/hierarchy1"/>
    <dgm:cxn modelId="{8DA485AF-1B2C-CF44-B30B-B2B25682A66B}" type="presParOf" srcId="{625AB679-7136-7945-A9A3-2364BB618B8E}" destId="{E4C833FC-70B1-214D-BFB2-32D65C8AACCD}" srcOrd="2" destOrd="0" presId="urn:microsoft.com/office/officeart/2005/8/layout/hierarchy1"/>
    <dgm:cxn modelId="{A1B5959C-4A87-D74F-90D6-0DC66DBD3A85}" type="presParOf" srcId="{E4C833FC-70B1-214D-BFB2-32D65C8AACCD}" destId="{03310E59-3377-2F44-9D8F-0B309F363D41}" srcOrd="0" destOrd="0" presId="urn:microsoft.com/office/officeart/2005/8/layout/hierarchy1"/>
    <dgm:cxn modelId="{06CB4F7D-156C-134F-967B-AF9D4E2539C5}" type="presParOf" srcId="{03310E59-3377-2F44-9D8F-0B309F363D41}" destId="{6B2A1E34-7BB9-CD49-9233-FA9176CB87A6}" srcOrd="0" destOrd="0" presId="urn:microsoft.com/office/officeart/2005/8/layout/hierarchy1"/>
    <dgm:cxn modelId="{FC99C2DB-70E5-704E-89A4-BA5928A5368C}" type="presParOf" srcId="{03310E59-3377-2F44-9D8F-0B309F363D41}" destId="{066EE28A-C668-BE42-8BE0-CA4A7D3E2EEE}" srcOrd="1" destOrd="0" presId="urn:microsoft.com/office/officeart/2005/8/layout/hierarchy1"/>
    <dgm:cxn modelId="{290A2758-274B-2E4D-B6BD-24B8F20893FC}" type="presParOf" srcId="{E4C833FC-70B1-214D-BFB2-32D65C8AACCD}" destId="{2A97B51F-A719-EA44-8E0F-CA7D5F53E4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0FA42D-1F86-47B2-A08E-45CA1EC78C5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313E448-313B-46DC-B02D-8DBEB2244729}">
      <dgm:prSet/>
      <dgm:spPr/>
      <dgm:t>
        <a:bodyPr/>
        <a:lstStyle/>
        <a:p>
          <a:r>
            <a:rPr lang="fr-FR" b="0" i="0"/>
            <a:t>Les revenus d’activité salariée</a:t>
          </a:r>
          <a:endParaRPr lang="en-US"/>
        </a:p>
      </dgm:t>
    </dgm:pt>
    <dgm:pt modelId="{8D1553E1-BB4E-4446-BF88-100DE0915485}" type="parTrans" cxnId="{F49EC670-C947-4558-AA3A-A408284BFE76}">
      <dgm:prSet/>
      <dgm:spPr/>
      <dgm:t>
        <a:bodyPr/>
        <a:lstStyle/>
        <a:p>
          <a:endParaRPr lang="en-US"/>
        </a:p>
      </dgm:t>
    </dgm:pt>
    <dgm:pt modelId="{37532AE6-5615-4A25-9FE5-C1C68AACB0E9}" type="sibTrans" cxnId="{F49EC670-C947-4558-AA3A-A408284BFE76}">
      <dgm:prSet/>
      <dgm:spPr/>
      <dgm:t>
        <a:bodyPr/>
        <a:lstStyle/>
        <a:p>
          <a:endParaRPr lang="en-US"/>
        </a:p>
      </dgm:t>
    </dgm:pt>
    <dgm:pt modelId="{4F9690BD-6F63-4024-8A8B-27599BF47E6D}">
      <dgm:prSet/>
      <dgm:spPr/>
      <dgm:t>
        <a:bodyPr/>
        <a:lstStyle/>
        <a:p>
          <a:r>
            <a:rPr lang="fr-FR" b="0" i="0"/>
            <a:t>Les compléments de salaires</a:t>
          </a:r>
          <a:endParaRPr lang="en-US"/>
        </a:p>
      </dgm:t>
    </dgm:pt>
    <dgm:pt modelId="{D1C8653F-2EA2-46BA-A30C-5B7FAE931ED6}" type="parTrans" cxnId="{6B4B0561-5514-43B0-AAB6-839DED91B36F}">
      <dgm:prSet/>
      <dgm:spPr/>
      <dgm:t>
        <a:bodyPr/>
        <a:lstStyle/>
        <a:p>
          <a:endParaRPr lang="en-US"/>
        </a:p>
      </dgm:t>
    </dgm:pt>
    <dgm:pt modelId="{6E8531EB-21AF-4DE3-88BE-3E43CEEEC3A0}" type="sibTrans" cxnId="{6B4B0561-5514-43B0-AAB6-839DED91B36F}">
      <dgm:prSet/>
      <dgm:spPr/>
      <dgm:t>
        <a:bodyPr/>
        <a:lstStyle/>
        <a:p>
          <a:endParaRPr lang="en-US"/>
        </a:p>
      </dgm:t>
    </dgm:pt>
    <dgm:pt modelId="{748C5044-042D-4F5F-A582-B67F43128C5A}">
      <dgm:prSet/>
      <dgm:spPr/>
      <dgm:t>
        <a:bodyPr/>
        <a:lstStyle/>
        <a:p>
          <a:r>
            <a:rPr lang="fr-FR" b="0" i="0"/>
            <a:t>Les pensions de retraite</a:t>
          </a:r>
          <a:endParaRPr lang="en-US"/>
        </a:p>
      </dgm:t>
    </dgm:pt>
    <dgm:pt modelId="{6F42C3D5-02FF-4343-B81F-A10D49A8F19B}" type="parTrans" cxnId="{10B513D8-5EDF-464A-90D6-754A7584F124}">
      <dgm:prSet/>
      <dgm:spPr/>
      <dgm:t>
        <a:bodyPr/>
        <a:lstStyle/>
        <a:p>
          <a:endParaRPr lang="en-US"/>
        </a:p>
      </dgm:t>
    </dgm:pt>
    <dgm:pt modelId="{5C24B571-F993-4A98-9219-2D9146DA645C}" type="sibTrans" cxnId="{10B513D8-5EDF-464A-90D6-754A7584F124}">
      <dgm:prSet/>
      <dgm:spPr/>
      <dgm:t>
        <a:bodyPr/>
        <a:lstStyle/>
        <a:p>
          <a:endParaRPr lang="en-US"/>
        </a:p>
      </dgm:t>
    </dgm:pt>
    <dgm:pt modelId="{BAEA6B5A-E1D4-45C6-ABE6-47FA1DFE1A99}">
      <dgm:prSet/>
      <dgm:spPr/>
      <dgm:t>
        <a:bodyPr/>
        <a:lstStyle/>
        <a:p>
          <a:r>
            <a:rPr lang="fr-FR" b="0" i="0"/>
            <a:t>Les allocations pré-retraite</a:t>
          </a:r>
          <a:endParaRPr lang="en-US"/>
        </a:p>
      </dgm:t>
    </dgm:pt>
    <dgm:pt modelId="{C34AE858-A6F1-48DF-A4EA-FF0B53210DD7}" type="parTrans" cxnId="{1E310492-C5FF-4F14-8395-3719F8BB1CFC}">
      <dgm:prSet/>
      <dgm:spPr/>
      <dgm:t>
        <a:bodyPr/>
        <a:lstStyle/>
        <a:p>
          <a:endParaRPr lang="en-US"/>
        </a:p>
      </dgm:t>
    </dgm:pt>
    <dgm:pt modelId="{902938F7-6764-4C4E-BA90-6F5CE984086B}" type="sibTrans" cxnId="{1E310492-C5FF-4F14-8395-3719F8BB1CFC}">
      <dgm:prSet/>
      <dgm:spPr/>
      <dgm:t>
        <a:bodyPr/>
        <a:lstStyle/>
        <a:p>
          <a:endParaRPr lang="en-US"/>
        </a:p>
      </dgm:t>
    </dgm:pt>
    <dgm:pt modelId="{F9270C4A-38DB-4D9C-A4B1-B4084C468698}">
      <dgm:prSet/>
      <dgm:spPr/>
      <dgm:t>
        <a:bodyPr/>
        <a:lstStyle/>
        <a:p>
          <a:r>
            <a:rPr lang="fr-FR" b="0" i="0"/>
            <a:t>Les allocations chômage</a:t>
          </a:r>
          <a:endParaRPr lang="en-US"/>
        </a:p>
      </dgm:t>
    </dgm:pt>
    <dgm:pt modelId="{6F369A1B-AB07-4520-A564-C38DBB718774}" type="parTrans" cxnId="{74D4330C-B643-41C0-8C6F-F4482211522D}">
      <dgm:prSet/>
      <dgm:spPr/>
      <dgm:t>
        <a:bodyPr/>
        <a:lstStyle/>
        <a:p>
          <a:endParaRPr lang="en-US"/>
        </a:p>
      </dgm:t>
    </dgm:pt>
    <dgm:pt modelId="{EDA285B7-5598-41DF-97C4-74AF654A5870}" type="sibTrans" cxnId="{74D4330C-B643-41C0-8C6F-F4482211522D}">
      <dgm:prSet/>
      <dgm:spPr/>
      <dgm:t>
        <a:bodyPr/>
        <a:lstStyle/>
        <a:p>
          <a:endParaRPr lang="en-US"/>
        </a:p>
      </dgm:t>
    </dgm:pt>
    <dgm:pt modelId="{517EE544-1700-43CA-9290-E8505B4D7697}">
      <dgm:prSet/>
      <dgm:spPr/>
      <dgm:t>
        <a:bodyPr/>
        <a:lstStyle/>
        <a:p>
          <a:r>
            <a:rPr lang="fr-FR" b="0" i="0"/>
            <a:t>Les pensions d’invalidité</a:t>
          </a:r>
          <a:endParaRPr lang="en-US"/>
        </a:p>
      </dgm:t>
    </dgm:pt>
    <dgm:pt modelId="{37692AD8-BEE9-4E4D-A980-622D3B9C45AB}" type="parTrans" cxnId="{924A2CB6-E394-4867-A6AD-7380AB3700D2}">
      <dgm:prSet/>
      <dgm:spPr/>
      <dgm:t>
        <a:bodyPr/>
        <a:lstStyle/>
        <a:p>
          <a:endParaRPr lang="en-US"/>
        </a:p>
      </dgm:t>
    </dgm:pt>
    <dgm:pt modelId="{FAC2313E-E742-4723-AE76-7E80FAF5A734}" type="sibTrans" cxnId="{924A2CB6-E394-4867-A6AD-7380AB3700D2}">
      <dgm:prSet/>
      <dgm:spPr/>
      <dgm:t>
        <a:bodyPr/>
        <a:lstStyle/>
        <a:p>
          <a:endParaRPr lang="en-US"/>
        </a:p>
      </dgm:t>
    </dgm:pt>
    <dgm:pt modelId="{4FC8A32A-B467-4AE3-96AA-85D8BE419575}">
      <dgm:prSet/>
      <dgm:spPr/>
      <dgm:t>
        <a:bodyPr/>
        <a:lstStyle/>
        <a:p>
          <a:r>
            <a:rPr lang="fr-FR" b="0" i="0"/>
            <a:t>Les indemnités journalières de la sécurité sociale</a:t>
          </a:r>
          <a:endParaRPr lang="en-US"/>
        </a:p>
      </dgm:t>
    </dgm:pt>
    <dgm:pt modelId="{C27939B6-DCBD-49FE-BD9F-806240689B53}" type="parTrans" cxnId="{9A502252-082D-45C0-8A50-B8B48F69A86B}">
      <dgm:prSet/>
      <dgm:spPr/>
      <dgm:t>
        <a:bodyPr/>
        <a:lstStyle/>
        <a:p>
          <a:endParaRPr lang="en-US"/>
        </a:p>
      </dgm:t>
    </dgm:pt>
    <dgm:pt modelId="{8119A7D8-4022-4654-BF54-FAEB60C90FF7}" type="sibTrans" cxnId="{9A502252-082D-45C0-8A50-B8B48F69A86B}">
      <dgm:prSet/>
      <dgm:spPr/>
      <dgm:t>
        <a:bodyPr/>
        <a:lstStyle/>
        <a:p>
          <a:endParaRPr lang="en-US"/>
        </a:p>
      </dgm:t>
    </dgm:pt>
    <dgm:pt modelId="{F9D44237-AA2A-C54D-A951-E37F17F01F0A}" type="pres">
      <dgm:prSet presAssocID="{300FA42D-1F86-47B2-A08E-45CA1EC78C53}" presName="diagram" presStyleCnt="0">
        <dgm:presLayoutVars>
          <dgm:dir/>
          <dgm:resizeHandles val="exact"/>
        </dgm:presLayoutVars>
      </dgm:prSet>
      <dgm:spPr/>
    </dgm:pt>
    <dgm:pt modelId="{DEA55513-B054-B441-9639-A86162F8EF69}" type="pres">
      <dgm:prSet presAssocID="{E313E448-313B-46DC-B02D-8DBEB2244729}" presName="node" presStyleLbl="node1" presStyleIdx="0" presStyleCnt="7">
        <dgm:presLayoutVars>
          <dgm:bulletEnabled val="1"/>
        </dgm:presLayoutVars>
      </dgm:prSet>
      <dgm:spPr/>
    </dgm:pt>
    <dgm:pt modelId="{FB6770F2-9FFF-B949-9C7F-FAE546F0C88E}" type="pres">
      <dgm:prSet presAssocID="{37532AE6-5615-4A25-9FE5-C1C68AACB0E9}" presName="sibTrans" presStyleCnt="0"/>
      <dgm:spPr/>
    </dgm:pt>
    <dgm:pt modelId="{E22623A6-7736-8C41-96B4-4F9ED38D6CDB}" type="pres">
      <dgm:prSet presAssocID="{4F9690BD-6F63-4024-8A8B-27599BF47E6D}" presName="node" presStyleLbl="node1" presStyleIdx="1" presStyleCnt="7">
        <dgm:presLayoutVars>
          <dgm:bulletEnabled val="1"/>
        </dgm:presLayoutVars>
      </dgm:prSet>
      <dgm:spPr/>
    </dgm:pt>
    <dgm:pt modelId="{44E54D4B-F333-6C4A-9146-E752C15FEBFB}" type="pres">
      <dgm:prSet presAssocID="{6E8531EB-21AF-4DE3-88BE-3E43CEEEC3A0}" presName="sibTrans" presStyleCnt="0"/>
      <dgm:spPr/>
    </dgm:pt>
    <dgm:pt modelId="{48704BA1-627B-934F-ACF0-4073294E5C1E}" type="pres">
      <dgm:prSet presAssocID="{748C5044-042D-4F5F-A582-B67F43128C5A}" presName="node" presStyleLbl="node1" presStyleIdx="2" presStyleCnt="7">
        <dgm:presLayoutVars>
          <dgm:bulletEnabled val="1"/>
        </dgm:presLayoutVars>
      </dgm:prSet>
      <dgm:spPr/>
    </dgm:pt>
    <dgm:pt modelId="{37D9B57A-B6DC-2846-B69E-5627013CD100}" type="pres">
      <dgm:prSet presAssocID="{5C24B571-F993-4A98-9219-2D9146DA645C}" presName="sibTrans" presStyleCnt="0"/>
      <dgm:spPr/>
    </dgm:pt>
    <dgm:pt modelId="{A9C1C87D-BE6C-B640-A665-E8A77A1B50EC}" type="pres">
      <dgm:prSet presAssocID="{BAEA6B5A-E1D4-45C6-ABE6-47FA1DFE1A99}" presName="node" presStyleLbl="node1" presStyleIdx="3" presStyleCnt="7">
        <dgm:presLayoutVars>
          <dgm:bulletEnabled val="1"/>
        </dgm:presLayoutVars>
      </dgm:prSet>
      <dgm:spPr/>
    </dgm:pt>
    <dgm:pt modelId="{65344296-B955-4546-A31A-5F953ECE49F0}" type="pres">
      <dgm:prSet presAssocID="{902938F7-6764-4C4E-BA90-6F5CE984086B}" presName="sibTrans" presStyleCnt="0"/>
      <dgm:spPr/>
    </dgm:pt>
    <dgm:pt modelId="{5BC08CED-616E-604C-9197-6DCC76B45772}" type="pres">
      <dgm:prSet presAssocID="{F9270C4A-38DB-4D9C-A4B1-B4084C468698}" presName="node" presStyleLbl="node1" presStyleIdx="4" presStyleCnt="7">
        <dgm:presLayoutVars>
          <dgm:bulletEnabled val="1"/>
        </dgm:presLayoutVars>
      </dgm:prSet>
      <dgm:spPr/>
    </dgm:pt>
    <dgm:pt modelId="{F10B1A73-7A87-6A4E-8383-9A223FC0D0E8}" type="pres">
      <dgm:prSet presAssocID="{EDA285B7-5598-41DF-97C4-74AF654A5870}" presName="sibTrans" presStyleCnt="0"/>
      <dgm:spPr/>
    </dgm:pt>
    <dgm:pt modelId="{53211E92-42E2-4244-B0E7-CD2B14B52658}" type="pres">
      <dgm:prSet presAssocID="{517EE544-1700-43CA-9290-E8505B4D7697}" presName="node" presStyleLbl="node1" presStyleIdx="5" presStyleCnt="7">
        <dgm:presLayoutVars>
          <dgm:bulletEnabled val="1"/>
        </dgm:presLayoutVars>
      </dgm:prSet>
      <dgm:spPr/>
    </dgm:pt>
    <dgm:pt modelId="{D231393B-D8C5-8649-BCDF-624E166DDBD8}" type="pres">
      <dgm:prSet presAssocID="{FAC2313E-E742-4723-AE76-7E80FAF5A734}" presName="sibTrans" presStyleCnt="0"/>
      <dgm:spPr/>
    </dgm:pt>
    <dgm:pt modelId="{1EEF9D55-7462-4C49-AA41-B39B3EF82C78}" type="pres">
      <dgm:prSet presAssocID="{4FC8A32A-B467-4AE3-96AA-85D8BE419575}" presName="node" presStyleLbl="node1" presStyleIdx="6" presStyleCnt="7">
        <dgm:presLayoutVars>
          <dgm:bulletEnabled val="1"/>
        </dgm:presLayoutVars>
      </dgm:prSet>
      <dgm:spPr/>
    </dgm:pt>
  </dgm:ptLst>
  <dgm:cxnLst>
    <dgm:cxn modelId="{74D4330C-B643-41C0-8C6F-F4482211522D}" srcId="{300FA42D-1F86-47B2-A08E-45CA1EC78C53}" destId="{F9270C4A-38DB-4D9C-A4B1-B4084C468698}" srcOrd="4" destOrd="0" parTransId="{6F369A1B-AB07-4520-A564-C38DBB718774}" sibTransId="{EDA285B7-5598-41DF-97C4-74AF654A5870}"/>
    <dgm:cxn modelId="{35EDD92B-43D9-0440-A4AA-002F45B5B993}" type="presOf" srcId="{BAEA6B5A-E1D4-45C6-ABE6-47FA1DFE1A99}" destId="{A9C1C87D-BE6C-B640-A665-E8A77A1B50EC}" srcOrd="0" destOrd="0" presId="urn:microsoft.com/office/officeart/2005/8/layout/default"/>
    <dgm:cxn modelId="{BB7DA45C-DCDE-B640-A440-F6E9B92FB1E1}" type="presOf" srcId="{F9270C4A-38DB-4D9C-A4B1-B4084C468698}" destId="{5BC08CED-616E-604C-9197-6DCC76B45772}" srcOrd="0" destOrd="0" presId="urn:microsoft.com/office/officeart/2005/8/layout/default"/>
    <dgm:cxn modelId="{6B4B0561-5514-43B0-AAB6-839DED91B36F}" srcId="{300FA42D-1F86-47B2-A08E-45CA1EC78C53}" destId="{4F9690BD-6F63-4024-8A8B-27599BF47E6D}" srcOrd="1" destOrd="0" parTransId="{D1C8653F-2EA2-46BA-A30C-5B7FAE931ED6}" sibTransId="{6E8531EB-21AF-4DE3-88BE-3E43CEEEC3A0}"/>
    <dgm:cxn modelId="{D817EF46-4E6D-A141-AB9D-8214BE5D7652}" type="presOf" srcId="{517EE544-1700-43CA-9290-E8505B4D7697}" destId="{53211E92-42E2-4244-B0E7-CD2B14B52658}" srcOrd="0" destOrd="0" presId="urn:microsoft.com/office/officeart/2005/8/layout/default"/>
    <dgm:cxn modelId="{F49EC670-C947-4558-AA3A-A408284BFE76}" srcId="{300FA42D-1F86-47B2-A08E-45CA1EC78C53}" destId="{E313E448-313B-46DC-B02D-8DBEB2244729}" srcOrd="0" destOrd="0" parTransId="{8D1553E1-BB4E-4446-BF88-100DE0915485}" sibTransId="{37532AE6-5615-4A25-9FE5-C1C68AACB0E9}"/>
    <dgm:cxn modelId="{9A502252-082D-45C0-8A50-B8B48F69A86B}" srcId="{300FA42D-1F86-47B2-A08E-45CA1EC78C53}" destId="{4FC8A32A-B467-4AE3-96AA-85D8BE419575}" srcOrd="6" destOrd="0" parTransId="{C27939B6-DCBD-49FE-BD9F-806240689B53}" sibTransId="{8119A7D8-4022-4654-BF54-FAEB60C90FF7}"/>
    <dgm:cxn modelId="{1E310492-C5FF-4F14-8395-3719F8BB1CFC}" srcId="{300FA42D-1F86-47B2-A08E-45CA1EC78C53}" destId="{BAEA6B5A-E1D4-45C6-ABE6-47FA1DFE1A99}" srcOrd="3" destOrd="0" parTransId="{C34AE858-A6F1-48DF-A4EA-FF0B53210DD7}" sibTransId="{902938F7-6764-4C4E-BA90-6F5CE984086B}"/>
    <dgm:cxn modelId="{E1D43999-5515-974A-89AD-A61D6D485E68}" type="presOf" srcId="{300FA42D-1F86-47B2-A08E-45CA1EC78C53}" destId="{F9D44237-AA2A-C54D-A951-E37F17F01F0A}" srcOrd="0" destOrd="0" presId="urn:microsoft.com/office/officeart/2005/8/layout/default"/>
    <dgm:cxn modelId="{924A2CB6-E394-4867-A6AD-7380AB3700D2}" srcId="{300FA42D-1F86-47B2-A08E-45CA1EC78C53}" destId="{517EE544-1700-43CA-9290-E8505B4D7697}" srcOrd="5" destOrd="0" parTransId="{37692AD8-BEE9-4E4D-A980-622D3B9C45AB}" sibTransId="{FAC2313E-E742-4723-AE76-7E80FAF5A734}"/>
    <dgm:cxn modelId="{B81F8CD5-760F-0C44-8F12-B952ED6DF862}" type="presOf" srcId="{4FC8A32A-B467-4AE3-96AA-85D8BE419575}" destId="{1EEF9D55-7462-4C49-AA41-B39B3EF82C78}" srcOrd="0" destOrd="0" presId="urn:microsoft.com/office/officeart/2005/8/layout/default"/>
    <dgm:cxn modelId="{10B513D8-5EDF-464A-90D6-754A7584F124}" srcId="{300FA42D-1F86-47B2-A08E-45CA1EC78C53}" destId="{748C5044-042D-4F5F-A582-B67F43128C5A}" srcOrd="2" destOrd="0" parTransId="{6F42C3D5-02FF-4343-B81F-A10D49A8F19B}" sibTransId="{5C24B571-F993-4A98-9219-2D9146DA645C}"/>
    <dgm:cxn modelId="{32963ED8-A24F-D640-A6B1-FBC571309CE1}" type="presOf" srcId="{4F9690BD-6F63-4024-8A8B-27599BF47E6D}" destId="{E22623A6-7736-8C41-96B4-4F9ED38D6CDB}" srcOrd="0" destOrd="0" presId="urn:microsoft.com/office/officeart/2005/8/layout/default"/>
    <dgm:cxn modelId="{FFF1EED8-A984-A74B-A5EB-55F2FC3CC0A4}" type="presOf" srcId="{748C5044-042D-4F5F-A582-B67F43128C5A}" destId="{48704BA1-627B-934F-ACF0-4073294E5C1E}" srcOrd="0" destOrd="0" presId="urn:microsoft.com/office/officeart/2005/8/layout/default"/>
    <dgm:cxn modelId="{7AEBB7DA-CC2D-684D-A323-F5FE44525FB7}" type="presOf" srcId="{E313E448-313B-46DC-B02D-8DBEB2244729}" destId="{DEA55513-B054-B441-9639-A86162F8EF69}" srcOrd="0" destOrd="0" presId="urn:microsoft.com/office/officeart/2005/8/layout/default"/>
    <dgm:cxn modelId="{C78FD3AF-282C-E148-9DB0-20CFF61B3D97}" type="presParOf" srcId="{F9D44237-AA2A-C54D-A951-E37F17F01F0A}" destId="{DEA55513-B054-B441-9639-A86162F8EF69}" srcOrd="0" destOrd="0" presId="urn:microsoft.com/office/officeart/2005/8/layout/default"/>
    <dgm:cxn modelId="{5F9AB1BA-9D7A-D54C-8C91-25C13ED53E42}" type="presParOf" srcId="{F9D44237-AA2A-C54D-A951-E37F17F01F0A}" destId="{FB6770F2-9FFF-B949-9C7F-FAE546F0C88E}" srcOrd="1" destOrd="0" presId="urn:microsoft.com/office/officeart/2005/8/layout/default"/>
    <dgm:cxn modelId="{78D05058-35F3-1D4B-8266-FBA9F3BEEFFF}" type="presParOf" srcId="{F9D44237-AA2A-C54D-A951-E37F17F01F0A}" destId="{E22623A6-7736-8C41-96B4-4F9ED38D6CDB}" srcOrd="2" destOrd="0" presId="urn:microsoft.com/office/officeart/2005/8/layout/default"/>
    <dgm:cxn modelId="{2892C8B4-B904-4F41-A704-811B6CCCC83C}" type="presParOf" srcId="{F9D44237-AA2A-C54D-A951-E37F17F01F0A}" destId="{44E54D4B-F333-6C4A-9146-E752C15FEBFB}" srcOrd="3" destOrd="0" presId="urn:microsoft.com/office/officeart/2005/8/layout/default"/>
    <dgm:cxn modelId="{367A3042-C148-194B-B7CE-78105B42D159}" type="presParOf" srcId="{F9D44237-AA2A-C54D-A951-E37F17F01F0A}" destId="{48704BA1-627B-934F-ACF0-4073294E5C1E}" srcOrd="4" destOrd="0" presId="urn:microsoft.com/office/officeart/2005/8/layout/default"/>
    <dgm:cxn modelId="{92622428-6B0B-9040-8F5A-CCBCB901FB1C}" type="presParOf" srcId="{F9D44237-AA2A-C54D-A951-E37F17F01F0A}" destId="{37D9B57A-B6DC-2846-B69E-5627013CD100}" srcOrd="5" destOrd="0" presId="urn:microsoft.com/office/officeart/2005/8/layout/default"/>
    <dgm:cxn modelId="{695E5FC6-8536-A744-9374-BC5F8748817D}" type="presParOf" srcId="{F9D44237-AA2A-C54D-A951-E37F17F01F0A}" destId="{A9C1C87D-BE6C-B640-A665-E8A77A1B50EC}" srcOrd="6" destOrd="0" presId="urn:microsoft.com/office/officeart/2005/8/layout/default"/>
    <dgm:cxn modelId="{CA761AEA-E608-9946-8562-22B637B86A96}" type="presParOf" srcId="{F9D44237-AA2A-C54D-A951-E37F17F01F0A}" destId="{65344296-B955-4546-A31A-5F953ECE49F0}" srcOrd="7" destOrd="0" presId="urn:microsoft.com/office/officeart/2005/8/layout/default"/>
    <dgm:cxn modelId="{3DDF7EDC-35F4-7244-B4D3-16ED39818685}" type="presParOf" srcId="{F9D44237-AA2A-C54D-A951-E37F17F01F0A}" destId="{5BC08CED-616E-604C-9197-6DCC76B45772}" srcOrd="8" destOrd="0" presId="urn:microsoft.com/office/officeart/2005/8/layout/default"/>
    <dgm:cxn modelId="{3D703058-425F-9744-BFAF-020F1AB7A0DF}" type="presParOf" srcId="{F9D44237-AA2A-C54D-A951-E37F17F01F0A}" destId="{F10B1A73-7A87-6A4E-8383-9A223FC0D0E8}" srcOrd="9" destOrd="0" presId="urn:microsoft.com/office/officeart/2005/8/layout/default"/>
    <dgm:cxn modelId="{F5912390-AC69-CA40-A4BA-AA52BEEBF07A}" type="presParOf" srcId="{F9D44237-AA2A-C54D-A951-E37F17F01F0A}" destId="{53211E92-42E2-4244-B0E7-CD2B14B52658}" srcOrd="10" destOrd="0" presId="urn:microsoft.com/office/officeart/2005/8/layout/default"/>
    <dgm:cxn modelId="{A0F67C45-18A1-DF42-A2E5-7CE58B989E37}" type="presParOf" srcId="{F9D44237-AA2A-C54D-A951-E37F17F01F0A}" destId="{D231393B-D8C5-8649-BCDF-624E166DDBD8}" srcOrd="11" destOrd="0" presId="urn:microsoft.com/office/officeart/2005/8/layout/default"/>
    <dgm:cxn modelId="{8510A227-AF91-8E4A-A11D-858F46830B5A}" type="presParOf" srcId="{F9D44237-AA2A-C54D-A951-E37F17F01F0A}" destId="{1EEF9D55-7462-4C49-AA41-B39B3EF82C7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5E36CF-B403-40F9-BDB2-2616495CA80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AB24BC9-7C24-406B-BAD5-25318C178440}">
      <dgm:prSet/>
      <dgm:spPr/>
      <dgm:t>
        <a:bodyPr/>
        <a:lstStyle/>
        <a:p>
          <a:r>
            <a:rPr lang="fr-FR" b="0" i="0"/>
            <a:t>Les bourses versées aux étudiants</a:t>
          </a:r>
          <a:endParaRPr lang="en-US"/>
        </a:p>
      </dgm:t>
    </dgm:pt>
    <dgm:pt modelId="{BA968976-7267-4DE5-B8D6-C29E7DD48BD8}" type="parTrans" cxnId="{1DF51FE0-13D0-42A1-A4DA-F05B57549AED}">
      <dgm:prSet/>
      <dgm:spPr/>
      <dgm:t>
        <a:bodyPr/>
        <a:lstStyle/>
        <a:p>
          <a:endParaRPr lang="en-US"/>
        </a:p>
      </dgm:t>
    </dgm:pt>
    <dgm:pt modelId="{B542A370-4D28-401F-A8C6-8B065FA86B78}" type="sibTrans" cxnId="{1DF51FE0-13D0-42A1-A4DA-F05B57549AED}">
      <dgm:prSet/>
      <dgm:spPr/>
      <dgm:t>
        <a:bodyPr/>
        <a:lstStyle/>
        <a:p>
          <a:endParaRPr lang="en-US"/>
        </a:p>
      </dgm:t>
    </dgm:pt>
    <dgm:pt modelId="{9DFD8AFF-8CB6-480A-A8A9-C09AD563493E}">
      <dgm:prSet/>
      <dgm:spPr/>
      <dgm:t>
        <a:bodyPr/>
        <a:lstStyle/>
        <a:p>
          <a:r>
            <a:rPr lang="fr-FR" b="0" i="0"/>
            <a:t>Les revenus des apprentis</a:t>
          </a:r>
          <a:endParaRPr lang="en-US"/>
        </a:p>
      </dgm:t>
    </dgm:pt>
    <dgm:pt modelId="{6CA71E59-BD98-4B02-ACDB-E82F331786B1}" type="parTrans" cxnId="{8C13C13E-E430-426D-92D9-67A6E16B649D}">
      <dgm:prSet/>
      <dgm:spPr/>
      <dgm:t>
        <a:bodyPr/>
        <a:lstStyle/>
        <a:p>
          <a:endParaRPr lang="en-US"/>
        </a:p>
      </dgm:t>
    </dgm:pt>
    <dgm:pt modelId="{5B907E7C-F2AB-45CD-B407-25A42404D949}" type="sibTrans" cxnId="{8C13C13E-E430-426D-92D9-67A6E16B649D}">
      <dgm:prSet/>
      <dgm:spPr/>
      <dgm:t>
        <a:bodyPr/>
        <a:lstStyle/>
        <a:p>
          <a:endParaRPr lang="en-US"/>
        </a:p>
      </dgm:t>
    </dgm:pt>
    <dgm:pt modelId="{E90A229F-4730-4843-8F03-116B5C697F3A}">
      <dgm:prSet/>
      <dgm:spPr/>
      <dgm:t>
        <a:bodyPr/>
        <a:lstStyle/>
        <a:p>
          <a:r>
            <a:rPr lang="fr-FR" b="0" i="0"/>
            <a:t>Les montants pouvant être versés pour le volontariat ou la coopération</a:t>
          </a:r>
          <a:endParaRPr lang="en-US"/>
        </a:p>
      </dgm:t>
    </dgm:pt>
    <dgm:pt modelId="{4D97203A-0EF8-4FD4-8E14-FB7F27EAA3EE}" type="parTrans" cxnId="{050A01E5-7EC6-4498-865A-64B1053A8845}">
      <dgm:prSet/>
      <dgm:spPr/>
      <dgm:t>
        <a:bodyPr/>
        <a:lstStyle/>
        <a:p>
          <a:endParaRPr lang="en-US"/>
        </a:p>
      </dgm:t>
    </dgm:pt>
    <dgm:pt modelId="{87073253-F57F-4298-8C82-EF9FEAD1B00E}" type="sibTrans" cxnId="{050A01E5-7EC6-4498-865A-64B1053A8845}">
      <dgm:prSet/>
      <dgm:spPr/>
      <dgm:t>
        <a:bodyPr/>
        <a:lstStyle/>
        <a:p>
          <a:endParaRPr lang="en-US"/>
        </a:p>
      </dgm:t>
    </dgm:pt>
    <dgm:pt modelId="{23774D81-9327-4693-8B3F-8CBC3E38A370}">
      <dgm:prSet/>
      <dgm:spPr/>
      <dgm:t>
        <a:bodyPr/>
        <a:lstStyle/>
        <a:p>
          <a:r>
            <a:rPr lang="fr-FR" b="0" i="0"/>
            <a:t>Les frais professionnels</a:t>
          </a:r>
          <a:endParaRPr lang="en-US"/>
        </a:p>
      </dgm:t>
    </dgm:pt>
    <dgm:pt modelId="{03CFFDEF-6726-4546-A2F9-9A89B11347DF}" type="parTrans" cxnId="{14252BE3-8CF7-4981-9021-C5EC96394F0F}">
      <dgm:prSet/>
      <dgm:spPr/>
      <dgm:t>
        <a:bodyPr/>
        <a:lstStyle/>
        <a:p>
          <a:endParaRPr lang="en-US"/>
        </a:p>
      </dgm:t>
    </dgm:pt>
    <dgm:pt modelId="{100A2EDC-83D8-47E5-82E6-8A46C18B390D}" type="sibTrans" cxnId="{14252BE3-8CF7-4981-9021-C5EC96394F0F}">
      <dgm:prSet/>
      <dgm:spPr/>
      <dgm:t>
        <a:bodyPr/>
        <a:lstStyle/>
        <a:p>
          <a:endParaRPr lang="en-US"/>
        </a:p>
      </dgm:t>
    </dgm:pt>
    <dgm:pt modelId="{0A07B1DA-79B6-4522-9A75-D41E75E562AB}">
      <dgm:prSet/>
      <dgm:spPr/>
      <dgm:t>
        <a:bodyPr/>
        <a:lstStyle/>
        <a:p>
          <a:r>
            <a:rPr lang="fr-FR" b="0" i="0"/>
            <a:t>Les gratifications de stage</a:t>
          </a:r>
          <a:endParaRPr lang="en-US"/>
        </a:p>
      </dgm:t>
    </dgm:pt>
    <dgm:pt modelId="{A1BE7D1C-0E0F-486C-A810-7179091693FF}" type="parTrans" cxnId="{35957A37-5FC6-496C-AC91-F30651F38879}">
      <dgm:prSet/>
      <dgm:spPr/>
      <dgm:t>
        <a:bodyPr/>
        <a:lstStyle/>
        <a:p>
          <a:endParaRPr lang="en-US"/>
        </a:p>
      </dgm:t>
    </dgm:pt>
    <dgm:pt modelId="{960654DB-DEAB-4875-86B8-097D0428472D}" type="sibTrans" cxnId="{35957A37-5FC6-496C-AC91-F30651F38879}">
      <dgm:prSet/>
      <dgm:spPr/>
      <dgm:t>
        <a:bodyPr/>
        <a:lstStyle/>
        <a:p>
          <a:endParaRPr lang="en-US"/>
        </a:p>
      </dgm:t>
    </dgm:pt>
    <dgm:pt modelId="{11D42A5A-6B16-4E20-BFE4-BBC335847A4C}">
      <dgm:prSet/>
      <dgm:spPr/>
      <dgm:t>
        <a:bodyPr/>
        <a:lstStyle/>
        <a:p>
          <a:r>
            <a:rPr lang="fr-FR" b="0" i="0"/>
            <a:t>Les pensions de vieillesse</a:t>
          </a:r>
          <a:endParaRPr lang="en-US"/>
        </a:p>
      </dgm:t>
    </dgm:pt>
    <dgm:pt modelId="{58112C3A-B1CF-411F-9D36-873E2D0D2CD8}" type="parTrans" cxnId="{AD309A14-CB5C-40DD-94DD-36A1D3161002}">
      <dgm:prSet/>
      <dgm:spPr/>
      <dgm:t>
        <a:bodyPr/>
        <a:lstStyle/>
        <a:p>
          <a:endParaRPr lang="en-US"/>
        </a:p>
      </dgm:t>
    </dgm:pt>
    <dgm:pt modelId="{7A84A43E-39E4-4319-BA35-324106640443}" type="sibTrans" cxnId="{AD309A14-CB5C-40DD-94DD-36A1D3161002}">
      <dgm:prSet/>
      <dgm:spPr/>
      <dgm:t>
        <a:bodyPr/>
        <a:lstStyle/>
        <a:p>
          <a:endParaRPr lang="en-US"/>
        </a:p>
      </dgm:t>
    </dgm:pt>
    <dgm:pt modelId="{8EFEFAF7-DBD8-4842-96F3-67FF0FC55D0E}" type="pres">
      <dgm:prSet presAssocID="{275E36CF-B403-40F9-BDB2-2616495CA803}" presName="linear" presStyleCnt="0">
        <dgm:presLayoutVars>
          <dgm:animLvl val="lvl"/>
          <dgm:resizeHandles val="exact"/>
        </dgm:presLayoutVars>
      </dgm:prSet>
      <dgm:spPr/>
    </dgm:pt>
    <dgm:pt modelId="{F7806467-F18D-BB48-B3E4-481AA3174504}" type="pres">
      <dgm:prSet presAssocID="{CAB24BC9-7C24-406B-BAD5-25318C17844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D298153-1DDB-5940-92FB-ECCD9B41E430}" type="pres">
      <dgm:prSet presAssocID="{B542A370-4D28-401F-A8C6-8B065FA86B78}" presName="spacer" presStyleCnt="0"/>
      <dgm:spPr/>
    </dgm:pt>
    <dgm:pt modelId="{2BB0E494-B6E9-2342-A09E-EE5EC6ED24E1}" type="pres">
      <dgm:prSet presAssocID="{9DFD8AFF-8CB6-480A-A8A9-C09AD563493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6E505BF-698F-9B4E-9AB7-DDAB7C7476C1}" type="pres">
      <dgm:prSet presAssocID="{5B907E7C-F2AB-45CD-B407-25A42404D949}" presName="spacer" presStyleCnt="0"/>
      <dgm:spPr/>
    </dgm:pt>
    <dgm:pt modelId="{57F9686F-7083-0B4F-81D3-3C7172D01048}" type="pres">
      <dgm:prSet presAssocID="{E90A229F-4730-4843-8F03-116B5C697F3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1EF7BEA-AA9E-5B47-8120-5133AA23FA6B}" type="pres">
      <dgm:prSet presAssocID="{87073253-F57F-4298-8C82-EF9FEAD1B00E}" presName="spacer" presStyleCnt="0"/>
      <dgm:spPr/>
    </dgm:pt>
    <dgm:pt modelId="{07B21A79-8B54-614F-BBE6-F5FBAF3CE6AA}" type="pres">
      <dgm:prSet presAssocID="{23774D81-9327-4693-8B3F-8CBC3E38A37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B8CE539-1795-A047-A5B1-B72592B8FAD9}" type="pres">
      <dgm:prSet presAssocID="{100A2EDC-83D8-47E5-82E6-8A46C18B390D}" presName="spacer" presStyleCnt="0"/>
      <dgm:spPr/>
    </dgm:pt>
    <dgm:pt modelId="{EB733BAD-8AC8-C44A-ACBE-BB6EF3DCF477}" type="pres">
      <dgm:prSet presAssocID="{0A07B1DA-79B6-4522-9A75-D41E75E562A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47A6C16-61E8-D04B-9FFE-5A35BC4E4A3F}" type="pres">
      <dgm:prSet presAssocID="{960654DB-DEAB-4875-86B8-097D0428472D}" presName="spacer" presStyleCnt="0"/>
      <dgm:spPr/>
    </dgm:pt>
    <dgm:pt modelId="{6FBDE01B-C9E9-FC4A-8982-C565CBDEDE36}" type="pres">
      <dgm:prSet presAssocID="{11D42A5A-6B16-4E20-BFE4-BBC335847A4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BCFFD00-5766-2547-9DC1-600A204FA4ED}" type="presOf" srcId="{E90A229F-4730-4843-8F03-116B5C697F3A}" destId="{57F9686F-7083-0B4F-81D3-3C7172D01048}" srcOrd="0" destOrd="0" presId="urn:microsoft.com/office/officeart/2005/8/layout/vList2"/>
    <dgm:cxn modelId="{23E6AA0F-5637-8641-AC51-C6D2165438C1}" type="presOf" srcId="{275E36CF-B403-40F9-BDB2-2616495CA803}" destId="{8EFEFAF7-DBD8-4842-96F3-67FF0FC55D0E}" srcOrd="0" destOrd="0" presId="urn:microsoft.com/office/officeart/2005/8/layout/vList2"/>
    <dgm:cxn modelId="{AD309A14-CB5C-40DD-94DD-36A1D3161002}" srcId="{275E36CF-B403-40F9-BDB2-2616495CA803}" destId="{11D42A5A-6B16-4E20-BFE4-BBC335847A4C}" srcOrd="5" destOrd="0" parTransId="{58112C3A-B1CF-411F-9D36-873E2D0D2CD8}" sibTransId="{7A84A43E-39E4-4319-BA35-324106640443}"/>
    <dgm:cxn modelId="{35957A37-5FC6-496C-AC91-F30651F38879}" srcId="{275E36CF-B403-40F9-BDB2-2616495CA803}" destId="{0A07B1DA-79B6-4522-9A75-D41E75E562AB}" srcOrd="4" destOrd="0" parTransId="{A1BE7D1C-0E0F-486C-A810-7179091693FF}" sibTransId="{960654DB-DEAB-4875-86B8-097D0428472D}"/>
    <dgm:cxn modelId="{8C13C13E-E430-426D-92D9-67A6E16B649D}" srcId="{275E36CF-B403-40F9-BDB2-2616495CA803}" destId="{9DFD8AFF-8CB6-480A-A8A9-C09AD563493E}" srcOrd="1" destOrd="0" parTransId="{6CA71E59-BD98-4B02-ACDB-E82F331786B1}" sibTransId="{5B907E7C-F2AB-45CD-B407-25A42404D949}"/>
    <dgm:cxn modelId="{88DDEA57-A2F1-C64B-A61F-2370D2318435}" type="presOf" srcId="{23774D81-9327-4693-8B3F-8CBC3E38A370}" destId="{07B21A79-8B54-614F-BBE6-F5FBAF3CE6AA}" srcOrd="0" destOrd="0" presId="urn:microsoft.com/office/officeart/2005/8/layout/vList2"/>
    <dgm:cxn modelId="{027D43A1-D785-844A-8712-69BAF52095D0}" type="presOf" srcId="{11D42A5A-6B16-4E20-BFE4-BBC335847A4C}" destId="{6FBDE01B-C9E9-FC4A-8982-C565CBDEDE36}" srcOrd="0" destOrd="0" presId="urn:microsoft.com/office/officeart/2005/8/layout/vList2"/>
    <dgm:cxn modelId="{4E0F4BBE-9143-7243-AC2E-315DA6A568AB}" type="presOf" srcId="{CAB24BC9-7C24-406B-BAD5-25318C178440}" destId="{F7806467-F18D-BB48-B3E4-481AA3174504}" srcOrd="0" destOrd="0" presId="urn:microsoft.com/office/officeart/2005/8/layout/vList2"/>
    <dgm:cxn modelId="{8BDCA5C4-0CF6-AF4B-828F-535FD71B1DCD}" type="presOf" srcId="{0A07B1DA-79B6-4522-9A75-D41E75E562AB}" destId="{EB733BAD-8AC8-C44A-ACBE-BB6EF3DCF477}" srcOrd="0" destOrd="0" presId="urn:microsoft.com/office/officeart/2005/8/layout/vList2"/>
    <dgm:cxn modelId="{1DF51FE0-13D0-42A1-A4DA-F05B57549AED}" srcId="{275E36CF-B403-40F9-BDB2-2616495CA803}" destId="{CAB24BC9-7C24-406B-BAD5-25318C178440}" srcOrd="0" destOrd="0" parTransId="{BA968976-7267-4DE5-B8D6-C29E7DD48BD8}" sibTransId="{B542A370-4D28-401F-A8C6-8B065FA86B78}"/>
    <dgm:cxn modelId="{14252BE3-8CF7-4981-9021-C5EC96394F0F}" srcId="{275E36CF-B403-40F9-BDB2-2616495CA803}" destId="{23774D81-9327-4693-8B3F-8CBC3E38A370}" srcOrd="3" destOrd="0" parTransId="{03CFFDEF-6726-4546-A2F9-9A89B11347DF}" sibTransId="{100A2EDC-83D8-47E5-82E6-8A46C18B390D}"/>
    <dgm:cxn modelId="{050A01E5-7EC6-4498-865A-64B1053A8845}" srcId="{275E36CF-B403-40F9-BDB2-2616495CA803}" destId="{E90A229F-4730-4843-8F03-116B5C697F3A}" srcOrd="2" destOrd="0" parTransId="{4D97203A-0EF8-4FD4-8E14-FB7F27EAA3EE}" sibTransId="{87073253-F57F-4298-8C82-EF9FEAD1B00E}"/>
    <dgm:cxn modelId="{2F39CBF7-6307-C64C-ACFC-F9E5B766B5BB}" type="presOf" srcId="{9DFD8AFF-8CB6-480A-A8A9-C09AD563493E}" destId="{2BB0E494-B6E9-2342-A09E-EE5EC6ED24E1}" srcOrd="0" destOrd="0" presId="urn:microsoft.com/office/officeart/2005/8/layout/vList2"/>
    <dgm:cxn modelId="{B85F07D8-EBD2-5647-8224-174BBAEB07F2}" type="presParOf" srcId="{8EFEFAF7-DBD8-4842-96F3-67FF0FC55D0E}" destId="{F7806467-F18D-BB48-B3E4-481AA3174504}" srcOrd="0" destOrd="0" presId="urn:microsoft.com/office/officeart/2005/8/layout/vList2"/>
    <dgm:cxn modelId="{338DAA3E-05C3-0A42-8DAC-446AB8850B4D}" type="presParOf" srcId="{8EFEFAF7-DBD8-4842-96F3-67FF0FC55D0E}" destId="{2D298153-1DDB-5940-92FB-ECCD9B41E430}" srcOrd="1" destOrd="0" presId="urn:microsoft.com/office/officeart/2005/8/layout/vList2"/>
    <dgm:cxn modelId="{14607C36-A4D1-4944-9C2D-ECBE8D95D957}" type="presParOf" srcId="{8EFEFAF7-DBD8-4842-96F3-67FF0FC55D0E}" destId="{2BB0E494-B6E9-2342-A09E-EE5EC6ED24E1}" srcOrd="2" destOrd="0" presId="urn:microsoft.com/office/officeart/2005/8/layout/vList2"/>
    <dgm:cxn modelId="{5BE3D4A9-C8B9-174A-8EDF-7702FB5E52A7}" type="presParOf" srcId="{8EFEFAF7-DBD8-4842-96F3-67FF0FC55D0E}" destId="{76E505BF-698F-9B4E-9AB7-DDAB7C7476C1}" srcOrd="3" destOrd="0" presId="urn:microsoft.com/office/officeart/2005/8/layout/vList2"/>
    <dgm:cxn modelId="{CADC525F-8367-B442-9C9E-2D6D822E24E0}" type="presParOf" srcId="{8EFEFAF7-DBD8-4842-96F3-67FF0FC55D0E}" destId="{57F9686F-7083-0B4F-81D3-3C7172D01048}" srcOrd="4" destOrd="0" presId="urn:microsoft.com/office/officeart/2005/8/layout/vList2"/>
    <dgm:cxn modelId="{A1B78871-61DC-9D4E-82B1-4DE6F2029EC2}" type="presParOf" srcId="{8EFEFAF7-DBD8-4842-96F3-67FF0FC55D0E}" destId="{41EF7BEA-AA9E-5B47-8120-5133AA23FA6B}" srcOrd="5" destOrd="0" presId="urn:microsoft.com/office/officeart/2005/8/layout/vList2"/>
    <dgm:cxn modelId="{7B8A8B37-07CE-2B43-91C6-835C22A4886B}" type="presParOf" srcId="{8EFEFAF7-DBD8-4842-96F3-67FF0FC55D0E}" destId="{07B21A79-8B54-614F-BBE6-F5FBAF3CE6AA}" srcOrd="6" destOrd="0" presId="urn:microsoft.com/office/officeart/2005/8/layout/vList2"/>
    <dgm:cxn modelId="{813C5BF9-579D-B044-9DD4-99BF2B9A8C02}" type="presParOf" srcId="{8EFEFAF7-DBD8-4842-96F3-67FF0FC55D0E}" destId="{6B8CE539-1795-A047-A5B1-B72592B8FAD9}" srcOrd="7" destOrd="0" presId="urn:microsoft.com/office/officeart/2005/8/layout/vList2"/>
    <dgm:cxn modelId="{ACC5BEB8-EA05-EE40-8A29-3A8511AA42B1}" type="presParOf" srcId="{8EFEFAF7-DBD8-4842-96F3-67FF0FC55D0E}" destId="{EB733BAD-8AC8-C44A-ACBE-BB6EF3DCF477}" srcOrd="8" destOrd="0" presId="urn:microsoft.com/office/officeart/2005/8/layout/vList2"/>
    <dgm:cxn modelId="{F9EC67D2-6226-9843-904D-2E2CAB43CDEE}" type="presParOf" srcId="{8EFEFAF7-DBD8-4842-96F3-67FF0FC55D0E}" destId="{047A6C16-61E8-D04B-9FFE-5A35BC4E4A3F}" srcOrd="9" destOrd="0" presId="urn:microsoft.com/office/officeart/2005/8/layout/vList2"/>
    <dgm:cxn modelId="{85FBC68A-FE5C-234D-AF10-DF575D456D41}" type="presParOf" srcId="{8EFEFAF7-DBD8-4842-96F3-67FF0FC55D0E}" destId="{6FBDE01B-C9E9-FC4A-8982-C565CBDEDE3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E0E6A-8876-C042-9EA8-38F30B86321D}">
      <dsp:nvSpPr>
        <dsp:cNvPr id="0" name=""/>
        <dsp:cNvSpPr/>
      </dsp:nvSpPr>
      <dsp:spPr>
        <a:xfrm>
          <a:off x="0" y="110640"/>
          <a:ext cx="6832212" cy="9534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Contribution sociale généralisé </a:t>
          </a:r>
          <a:endParaRPr lang="en-US" sz="2400" kern="1200"/>
        </a:p>
      </dsp:txBody>
      <dsp:txXfrm>
        <a:off x="46541" y="157181"/>
        <a:ext cx="6739130" cy="860321"/>
      </dsp:txXfrm>
    </dsp:sp>
    <dsp:sp modelId="{4DB12715-6FC5-D64E-9E7B-0F4EC854C651}">
      <dsp:nvSpPr>
        <dsp:cNvPr id="0" name=""/>
        <dsp:cNvSpPr/>
      </dsp:nvSpPr>
      <dsp:spPr>
        <a:xfrm>
          <a:off x="0" y="1133163"/>
          <a:ext cx="6832212" cy="9534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Créée en 1991 </a:t>
          </a:r>
          <a:endParaRPr lang="en-US" sz="2400" kern="1200"/>
        </a:p>
      </dsp:txBody>
      <dsp:txXfrm>
        <a:off x="46541" y="1179704"/>
        <a:ext cx="6739130" cy="860321"/>
      </dsp:txXfrm>
    </dsp:sp>
    <dsp:sp modelId="{AED6DAD6-A0E5-FF4B-8DD1-34CEE7469058}">
      <dsp:nvSpPr>
        <dsp:cNvPr id="0" name=""/>
        <dsp:cNvSpPr/>
      </dsp:nvSpPr>
      <dsp:spPr>
        <a:xfrm>
          <a:off x="0" y="2155687"/>
          <a:ext cx="6832212" cy="95340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Impôt dû par les personnes physiques domiciliées en France</a:t>
          </a:r>
          <a:endParaRPr lang="en-US" sz="2400" kern="1200"/>
        </a:p>
      </dsp:txBody>
      <dsp:txXfrm>
        <a:off x="46541" y="2202228"/>
        <a:ext cx="6739130" cy="860321"/>
      </dsp:txXfrm>
    </dsp:sp>
    <dsp:sp modelId="{05B63283-4301-524C-8F09-C26E1438CB11}">
      <dsp:nvSpPr>
        <dsp:cNvPr id="0" name=""/>
        <dsp:cNvSpPr/>
      </dsp:nvSpPr>
      <dsp:spPr>
        <a:xfrm>
          <a:off x="0" y="3178211"/>
          <a:ext cx="6832212" cy="9534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Finance une partie des dépenses de la Sécurité Sociale </a:t>
          </a:r>
          <a:endParaRPr lang="en-US" sz="2400" kern="1200"/>
        </a:p>
      </dsp:txBody>
      <dsp:txXfrm>
        <a:off x="46541" y="3224752"/>
        <a:ext cx="6739130" cy="860321"/>
      </dsp:txXfrm>
    </dsp:sp>
    <dsp:sp modelId="{FD7ED0D6-EE27-A942-9F31-B3E8827AF2A3}">
      <dsp:nvSpPr>
        <dsp:cNvPr id="0" name=""/>
        <dsp:cNvSpPr/>
      </dsp:nvSpPr>
      <dsp:spPr>
        <a:xfrm>
          <a:off x="0" y="4200735"/>
          <a:ext cx="6832212" cy="95340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Concerne : salaires, revenus de patrimoine, retraite, chômage, aides sociales...),</a:t>
          </a:r>
          <a:endParaRPr lang="en-US" sz="2400" kern="1200"/>
        </a:p>
      </dsp:txBody>
      <dsp:txXfrm>
        <a:off x="46541" y="4247276"/>
        <a:ext cx="6739130" cy="860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6A715-45AF-D342-9AE0-C22DB3E7B009}">
      <dsp:nvSpPr>
        <dsp:cNvPr id="0" name=""/>
        <dsp:cNvSpPr/>
      </dsp:nvSpPr>
      <dsp:spPr>
        <a:xfrm>
          <a:off x="0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7DA4A1-830A-0A42-A723-39A45B07A5B7}">
      <dsp:nvSpPr>
        <dsp:cNvPr id="0" name=""/>
        <dsp:cNvSpPr/>
      </dsp:nvSpPr>
      <dsp:spPr>
        <a:xfrm>
          <a:off x="320805" y="716678"/>
          <a:ext cx="2887252" cy="183340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d’un alourdissement du coût du travail </a:t>
          </a:r>
          <a:endParaRPr lang="en-US" sz="1800" kern="1200"/>
        </a:p>
      </dsp:txBody>
      <dsp:txXfrm>
        <a:off x="374504" y="770377"/>
        <a:ext cx="2779854" cy="1726007"/>
      </dsp:txXfrm>
    </dsp:sp>
    <dsp:sp modelId="{9EE2BA36-BE34-A043-89C5-862CF0A4A71B}">
      <dsp:nvSpPr>
        <dsp:cNvPr id="0" name=""/>
        <dsp:cNvSpPr/>
      </dsp:nvSpPr>
      <dsp:spPr>
        <a:xfrm>
          <a:off x="3528863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20B63B-2280-2240-90F0-BCF75062CBCC}">
      <dsp:nvSpPr>
        <dsp:cNvPr id="0" name=""/>
        <dsp:cNvSpPr/>
      </dsp:nvSpPr>
      <dsp:spPr>
        <a:xfrm>
          <a:off x="3849669" y="716678"/>
          <a:ext cx="2887252" cy="183340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d’un problème d’efficacité et de justice du prélèvement, qui ne pesait que sur les revenus du travail </a:t>
          </a:r>
          <a:endParaRPr lang="en-US" sz="1800" kern="1200"/>
        </a:p>
      </dsp:txBody>
      <dsp:txXfrm>
        <a:off x="3903368" y="770377"/>
        <a:ext cx="2779854" cy="1726007"/>
      </dsp:txXfrm>
    </dsp:sp>
    <dsp:sp modelId="{2D6BAA1B-57C3-6349-B6C9-55A071AC14C7}">
      <dsp:nvSpPr>
        <dsp:cNvPr id="0" name=""/>
        <dsp:cNvSpPr/>
      </dsp:nvSpPr>
      <dsp:spPr>
        <a:xfrm>
          <a:off x="7057727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DD9233-1C33-9D49-8302-DCDAD405D0CE}">
      <dsp:nvSpPr>
        <dsp:cNvPr id="0" name=""/>
        <dsp:cNvSpPr/>
      </dsp:nvSpPr>
      <dsp:spPr>
        <a:xfrm>
          <a:off x="7378533" y="716678"/>
          <a:ext cx="2887252" cy="183340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d’un manque de légitimité car seuls les salariés cotisaient.</a:t>
          </a:r>
          <a:endParaRPr lang="en-US" sz="1800" kern="1200"/>
        </a:p>
      </dsp:txBody>
      <dsp:txXfrm>
        <a:off x="7432232" y="770377"/>
        <a:ext cx="2779854" cy="172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018DA-7B8F-4248-9B0A-1CC9A688046A}">
      <dsp:nvSpPr>
        <dsp:cNvPr id="0" name=""/>
        <dsp:cNvSpPr/>
      </dsp:nvSpPr>
      <dsp:spPr>
        <a:xfrm>
          <a:off x="0" y="33324"/>
          <a:ext cx="6832212" cy="10073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i="0" kern="1200"/>
            <a:t>La contribution à la réduction de la dette sociale</a:t>
          </a:r>
          <a:endParaRPr lang="en-US" sz="1400" kern="1200"/>
        </a:p>
      </dsp:txBody>
      <dsp:txXfrm>
        <a:off x="49176" y="82500"/>
        <a:ext cx="6733860" cy="909018"/>
      </dsp:txXfrm>
    </dsp:sp>
    <dsp:sp modelId="{5EEE8C89-7B9F-1247-B87B-04D4C67D2A67}">
      <dsp:nvSpPr>
        <dsp:cNvPr id="0" name=""/>
        <dsp:cNvSpPr/>
      </dsp:nvSpPr>
      <dsp:spPr>
        <a:xfrm>
          <a:off x="0" y="1081014"/>
          <a:ext cx="6832212" cy="1007370"/>
        </a:xfrm>
        <a:prstGeom prst="roundRect">
          <a:avLst/>
        </a:prstGeom>
        <a:gradFill rotWithShape="0">
          <a:gsLst>
            <a:gs pos="0">
              <a:schemeClr val="accent5">
                <a:hueOff val="1202033"/>
                <a:satOff val="-2441"/>
                <a:lumOff val="1569"/>
                <a:alphaOff val="0"/>
                <a:tint val="96000"/>
                <a:lumMod val="104000"/>
              </a:schemeClr>
            </a:gs>
            <a:gs pos="100000">
              <a:schemeClr val="accent5">
                <a:hueOff val="1202033"/>
                <a:satOff val="-2441"/>
                <a:lumOff val="156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Créée en 1996 </a:t>
          </a:r>
          <a:endParaRPr lang="en-US" sz="1400" kern="1200"/>
        </a:p>
      </dsp:txBody>
      <dsp:txXfrm>
        <a:off x="49176" y="1130190"/>
        <a:ext cx="6733860" cy="909018"/>
      </dsp:txXfrm>
    </dsp:sp>
    <dsp:sp modelId="{C7287B57-3B56-CA4C-A8E7-C015FB8200D0}">
      <dsp:nvSpPr>
        <dsp:cNvPr id="0" name=""/>
        <dsp:cNvSpPr/>
      </dsp:nvSpPr>
      <dsp:spPr>
        <a:xfrm>
          <a:off x="0" y="2128704"/>
          <a:ext cx="6832212" cy="1007370"/>
        </a:xfrm>
        <a:prstGeom prst="roundRect">
          <a:avLst/>
        </a:prstGeom>
        <a:gradFill rotWithShape="0">
          <a:gsLst>
            <a:gs pos="0">
              <a:schemeClr val="accent5">
                <a:hueOff val="2404066"/>
                <a:satOff val="-4882"/>
                <a:lumOff val="3137"/>
                <a:alphaOff val="0"/>
                <a:tint val="96000"/>
                <a:lumMod val="104000"/>
              </a:schemeClr>
            </a:gs>
            <a:gs pos="100000">
              <a:schemeClr val="accent5">
                <a:hueOff val="2404066"/>
                <a:satOff val="-4882"/>
                <a:lumOff val="313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L’endettement de la Sécurité Sociale </a:t>
          </a:r>
          <a:endParaRPr lang="en-US" sz="1400" kern="1200"/>
        </a:p>
      </dsp:txBody>
      <dsp:txXfrm>
        <a:off x="49176" y="2177880"/>
        <a:ext cx="6733860" cy="909018"/>
      </dsp:txXfrm>
    </dsp:sp>
    <dsp:sp modelId="{1BE9DB4D-E4EC-7648-9ADA-3157549445C2}">
      <dsp:nvSpPr>
        <dsp:cNvPr id="0" name=""/>
        <dsp:cNvSpPr/>
      </dsp:nvSpPr>
      <dsp:spPr>
        <a:xfrm>
          <a:off x="0" y="3176394"/>
          <a:ext cx="6832212" cy="1007370"/>
        </a:xfrm>
        <a:prstGeom prst="roundRect">
          <a:avLst/>
        </a:prstGeom>
        <a:gradFill rotWithShape="0">
          <a:gsLst>
            <a:gs pos="0">
              <a:schemeClr val="accent5">
                <a:hueOff val="3606099"/>
                <a:satOff val="-7323"/>
                <a:lumOff val="4706"/>
                <a:alphaOff val="0"/>
                <a:tint val="96000"/>
                <a:lumMod val="104000"/>
              </a:schemeClr>
            </a:gs>
            <a:gs pos="100000">
              <a:schemeClr val="accent5">
                <a:hueOff val="3606099"/>
                <a:satOff val="-7323"/>
                <a:lumOff val="470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Prévue pour 13 ans et 1 mois </a:t>
          </a:r>
          <a:endParaRPr lang="en-US" sz="1400" kern="1200"/>
        </a:p>
      </dsp:txBody>
      <dsp:txXfrm>
        <a:off x="49176" y="3225570"/>
        <a:ext cx="6733860" cy="909018"/>
      </dsp:txXfrm>
    </dsp:sp>
    <dsp:sp modelId="{A61380A8-6C26-724F-8737-19F309095D80}">
      <dsp:nvSpPr>
        <dsp:cNvPr id="0" name=""/>
        <dsp:cNvSpPr/>
      </dsp:nvSpPr>
      <dsp:spPr>
        <a:xfrm>
          <a:off x="0" y="4224084"/>
          <a:ext cx="6832212" cy="1007370"/>
        </a:xfrm>
        <a:prstGeom prst="roundRect">
          <a:avLst/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Elle s’applique pour l</a:t>
          </a:r>
          <a:r>
            <a:rPr lang="fr-FR" sz="1400" b="0" i="0" kern="1200"/>
            <a:t>es personnes physiques domiciliées en France pour l'impôt sur le revenu qui  sont redevables de la CRDS. </a:t>
          </a:r>
          <a:br>
            <a:rPr lang="fr-FR" sz="1400" kern="1200"/>
          </a:br>
          <a:br>
            <a:rPr lang="fr-FR" sz="1400" kern="1200"/>
          </a:br>
          <a:endParaRPr lang="en-US" sz="1400" kern="1200"/>
        </a:p>
      </dsp:txBody>
      <dsp:txXfrm>
        <a:off x="49176" y="4273260"/>
        <a:ext cx="6733860" cy="909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0BA59-52C0-D84A-AC96-6D815C85C7FC}">
      <dsp:nvSpPr>
        <dsp:cNvPr id="0" name=""/>
        <dsp:cNvSpPr/>
      </dsp:nvSpPr>
      <dsp:spPr>
        <a:xfrm>
          <a:off x="0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B5C0BA-C9EA-394D-A00C-EA5016EF89C0}">
      <dsp:nvSpPr>
        <dsp:cNvPr id="0" name=""/>
        <dsp:cNvSpPr/>
      </dsp:nvSpPr>
      <dsp:spPr>
        <a:xfrm>
          <a:off x="320805" y="716678"/>
          <a:ext cx="2887252" cy="183340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0" i="0" kern="1200"/>
            <a:t>précomptée par l’employeur</a:t>
          </a:r>
          <a:endParaRPr lang="en-US" sz="3200" kern="1200"/>
        </a:p>
      </dsp:txBody>
      <dsp:txXfrm>
        <a:off x="374504" y="770377"/>
        <a:ext cx="2779854" cy="1726007"/>
      </dsp:txXfrm>
    </dsp:sp>
    <dsp:sp modelId="{54077526-88CD-1846-BA98-1F13AFEC67E1}">
      <dsp:nvSpPr>
        <dsp:cNvPr id="0" name=""/>
        <dsp:cNvSpPr/>
      </dsp:nvSpPr>
      <dsp:spPr>
        <a:xfrm>
          <a:off x="3528863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C9ED82-52BF-134D-8D0D-84613AB6ED27}">
      <dsp:nvSpPr>
        <dsp:cNvPr id="0" name=""/>
        <dsp:cNvSpPr/>
      </dsp:nvSpPr>
      <dsp:spPr>
        <a:xfrm>
          <a:off x="3849669" y="716678"/>
          <a:ext cx="2887252" cy="183340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0" i="0" kern="1200"/>
            <a:t>recouvrée par l' URSSAF</a:t>
          </a:r>
          <a:endParaRPr lang="en-US" sz="3200" kern="1200"/>
        </a:p>
      </dsp:txBody>
      <dsp:txXfrm>
        <a:off x="3903368" y="770377"/>
        <a:ext cx="2779854" cy="1726007"/>
      </dsp:txXfrm>
    </dsp:sp>
    <dsp:sp modelId="{6B2A1E34-7BB9-CD49-9233-FA9176CB87A6}">
      <dsp:nvSpPr>
        <dsp:cNvPr id="0" name=""/>
        <dsp:cNvSpPr/>
      </dsp:nvSpPr>
      <dsp:spPr>
        <a:xfrm>
          <a:off x="7057727" y="411912"/>
          <a:ext cx="2887252" cy="18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6EE28A-C668-BE42-8BE0-CA4A7D3E2EEE}">
      <dsp:nvSpPr>
        <dsp:cNvPr id="0" name=""/>
        <dsp:cNvSpPr/>
      </dsp:nvSpPr>
      <dsp:spPr>
        <a:xfrm>
          <a:off x="7378533" y="716678"/>
          <a:ext cx="2887252" cy="183340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0" i="0" kern="1200" dirty="0"/>
            <a:t>Figure sur la fiche de paie</a:t>
          </a:r>
          <a:endParaRPr lang="en-US" sz="3200" u="none" kern="1200" dirty="0">
            <a:solidFill>
              <a:schemeClr val="tx1"/>
            </a:solidFill>
          </a:endParaRPr>
        </a:p>
      </dsp:txBody>
      <dsp:txXfrm>
        <a:off x="7432232" y="770377"/>
        <a:ext cx="2779854" cy="17260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55513-B054-B441-9639-A86162F8EF69}">
      <dsp:nvSpPr>
        <dsp:cNvPr id="0" name=""/>
        <dsp:cNvSpPr/>
      </dsp:nvSpPr>
      <dsp:spPr>
        <a:xfrm>
          <a:off x="2633" y="469205"/>
          <a:ext cx="2088869" cy="12533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revenus d’activité salariée</a:t>
          </a:r>
          <a:endParaRPr lang="en-US" sz="1900" kern="1200"/>
        </a:p>
      </dsp:txBody>
      <dsp:txXfrm>
        <a:off x="2633" y="469205"/>
        <a:ext cx="2088869" cy="1253321"/>
      </dsp:txXfrm>
    </dsp:sp>
    <dsp:sp modelId="{E22623A6-7736-8C41-96B4-4F9ED38D6CDB}">
      <dsp:nvSpPr>
        <dsp:cNvPr id="0" name=""/>
        <dsp:cNvSpPr/>
      </dsp:nvSpPr>
      <dsp:spPr>
        <a:xfrm>
          <a:off x="2300389" y="469205"/>
          <a:ext cx="2088869" cy="12533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compléments de salaires</a:t>
          </a:r>
          <a:endParaRPr lang="en-US" sz="1900" kern="1200"/>
        </a:p>
      </dsp:txBody>
      <dsp:txXfrm>
        <a:off x="2300389" y="469205"/>
        <a:ext cx="2088869" cy="1253321"/>
      </dsp:txXfrm>
    </dsp:sp>
    <dsp:sp modelId="{48704BA1-627B-934F-ACF0-4073294E5C1E}">
      <dsp:nvSpPr>
        <dsp:cNvPr id="0" name=""/>
        <dsp:cNvSpPr/>
      </dsp:nvSpPr>
      <dsp:spPr>
        <a:xfrm>
          <a:off x="4598145" y="469205"/>
          <a:ext cx="2088869" cy="12533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pensions de retraite</a:t>
          </a:r>
          <a:endParaRPr lang="en-US" sz="1900" kern="1200"/>
        </a:p>
      </dsp:txBody>
      <dsp:txXfrm>
        <a:off x="4598145" y="469205"/>
        <a:ext cx="2088869" cy="1253321"/>
      </dsp:txXfrm>
    </dsp:sp>
    <dsp:sp modelId="{A9C1C87D-BE6C-B640-A665-E8A77A1B50EC}">
      <dsp:nvSpPr>
        <dsp:cNvPr id="0" name=""/>
        <dsp:cNvSpPr/>
      </dsp:nvSpPr>
      <dsp:spPr>
        <a:xfrm>
          <a:off x="6895901" y="469205"/>
          <a:ext cx="2088869" cy="125332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allocations pré-retraite</a:t>
          </a:r>
          <a:endParaRPr lang="en-US" sz="1900" kern="1200"/>
        </a:p>
      </dsp:txBody>
      <dsp:txXfrm>
        <a:off x="6895901" y="469205"/>
        <a:ext cx="2088869" cy="1253321"/>
      </dsp:txXfrm>
    </dsp:sp>
    <dsp:sp modelId="{5BC08CED-616E-604C-9197-6DCC76B45772}">
      <dsp:nvSpPr>
        <dsp:cNvPr id="0" name=""/>
        <dsp:cNvSpPr/>
      </dsp:nvSpPr>
      <dsp:spPr>
        <a:xfrm>
          <a:off x="1151511" y="1931413"/>
          <a:ext cx="2088869" cy="125332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allocations chômage</a:t>
          </a:r>
          <a:endParaRPr lang="en-US" sz="1900" kern="1200"/>
        </a:p>
      </dsp:txBody>
      <dsp:txXfrm>
        <a:off x="1151511" y="1931413"/>
        <a:ext cx="2088869" cy="1253321"/>
      </dsp:txXfrm>
    </dsp:sp>
    <dsp:sp modelId="{53211E92-42E2-4244-B0E7-CD2B14B52658}">
      <dsp:nvSpPr>
        <dsp:cNvPr id="0" name=""/>
        <dsp:cNvSpPr/>
      </dsp:nvSpPr>
      <dsp:spPr>
        <a:xfrm>
          <a:off x="3449267" y="1931413"/>
          <a:ext cx="2088869" cy="12533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pensions d’invalidité</a:t>
          </a:r>
          <a:endParaRPr lang="en-US" sz="1900" kern="1200"/>
        </a:p>
      </dsp:txBody>
      <dsp:txXfrm>
        <a:off x="3449267" y="1931413"/>
        <a:ext cx="2088869" cy="1253321"/>
      </dsp:txXfrm>
    </dsp:sp>
    <dsp:sp modelId="{1EEF9D55-7462-4C49-AA41-B39B3EF82C78}">
      <dsp:nvSpPr>
        <dsp:cNvPr id="0" name=""/>
        <dsp:cNvSpPr/>
      </dsp:nvSpPr>
      <dsp:spPr>
        <a:xfrm>
          <a:off x="5747023" y="1931413"/>
          <a:ext cx="2088869" cy="12533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i="0" kern="1200"/>
            <a:t>Les indemnités journalières de la sécurité sociale</a:t>
          </a:r>
          <a:endParaRPr lang="en-US" sz="1900" kern="1200"/>
        </a:p>
      </dsp:txBody>
      <dsp:txXfrm>
        <a:off x="5747023" y="1931413"/>
        <a:ext cx="2088869" cy="12533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06467-F18D-BB48-B3E4-481AA3174504}">
      <dsp:nvSpPr>
        <dsp:cNvPr id="0" name=""/>
        <dsp:cNvSpPr/>
      </dsp:nvSpPr>
      <dsp:spPr>
        <a:xfrm>
          <a:off x="0" y="243870"/>
          <a:ext cx="8987404" cy="4797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Les bourses versées aux étudiants</a:t>
          </a:r>
          <a:endParaRPr lang="en-US" sz="2000" kern="1200"/>
        </a:p>
      </dsp:txBody>
      <dsp:txXfrm>
        <a:off x="23417" y="267287"/>
        <a:ext cx="8940570" cy="432866"/>
      </dsp:txXfrm>
    </dsp:sp>
    <dsp:sp modelId="{2BB0E494-B6E9-2342-A09E-EE5EC6ED24E1}">
      <dsp:nvSpPr>
        <dsp:cNvPr id="0" name=""/>
        <dsp:cNvSpPr/>
      </dsp:nvSpPr>
      <dsp:spPr>
        <a:xfrm>
          <a:off x="0" y="781170"/>
          <a:ext cx="8987404" cy="479700"/>
        </a:xfrm>
        <a:prstGeom prst="roundRect">
          <a:avLst/>
        </a:prstGeom>
        <a:gradFill rotWithShape="0">
          <a:gsLst>
            <a:gs pos="0">
              <a:schemeClr val="accent5">
                <a:hueOff val="961627"/>
                <a:satOff val="-1953"/>
                <a:lumOff val="1255"/>
                <a:alphaOff val="0"/>
                <a:tint val="96000"/>
                <a:lumMod val="104000"/>
              </a:schemeClr>
            </a:gs>
            <a:gs pos="100000">
              <a:schemeClr val="accent5">
                <a:hueOff val="961627"/>
                <a:satOff val="-1953"/>
                <a:lumOff val="125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Les revenus des apprentis</a:t>
          </a:r>
          <a:endParaRPr lang="en-US" sz="2000" kern="1200"/>
        </a:p>
      </dsp:txBody>
      <dsp:txXfrm>
        <a:off x="23417" y="804587"/>
        <a:ext cx="8940570" cy="432866"/>
      </dsp:txXfrm>
    </dsp:sp>
    <dsp:sp modelId="{57F9686F-7083-0B4F-81D3-3C7172D01048}">
      <dsp:nvSpPr>
        <dsp:cNvPr id="0" name=""/>
        <dsp:cNvSpPr/>
      </dsp:nvSpPr>
      <dsp:spPr>
        <a:xfrm>
          <a:off x="0" y="1318470"/>
          <a:ext cx="8987404" cy="479700"/>
        </a:xfrm>
        <a:prstGeom prst="roundRect">
          <a:avLst/>
        </a:prstGeom>
        <a:gradFill rotWithShape="0">
          <a:gsLst>
            <a:gs pos="0">
              <a:schemeClr val="accent5">
                <a:hueOff val="1923253"/>
                <a:satOff val="-3906"/>
                <a:lumOff val="2510"/>
                <a:alphaOff val="0"/>
                <a:tint val="96000"/>
                <a:lumMod val="104000"/>
              </a:schemeClr>
            </a:gs>
            <a:gs pos="100000">
              <a:schemeClr val="accent5">
                <a:hueOff val="1923253"/>
                <a:satOff val="-3906"/>
                <a:lumOff val="251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Les montants pouvant être versés pour le volontariat ou la coopération</a:t>
          </a:r>
          <a:endParaRPr lang="en-US" sz="2000" kern="1200"/>
        </a:p>
      </dsp:txBody>
      <dsp:txXfrm>
        <a:off x="23417" y="1341887"/>
        <a:ext cx="8940570" cy="432866"/>
      </dsp:txXfrm>
    </dsp:sp>
    <dsp:sp modelId="{07B21A79-8B54-614F-BBE6-F5FBAF3CE6AA}">
      <dsp:nvSpPr>
        <dsp:cNvPr id="0" name=""/>
        <dsp:cNvSpPr/>
      </dsp:nvSpPr>
      <dsp:spPr>
        <a:xfrm>
          <a:off x="0" y="1855770"/>
          <a:ext cx="8987404" cy="479700"/>
        </a:xfrm>
        <a:prstGeom prst="roundRect">
          <a:avLst/>
        </a:prstGeom>
        <a:gradFill rotWithShape="0">
          <a:gsLst>
            <a:gs pos="0">
              <a:schemeClr val="accent5">
                <a:hueOff val="2884880"/>
                <a:satOff val="-5858"/>
                <a:lumOff val="3765"/>
                <a:alphaOff val="0"/>
                <a:tint val="96000"/>
                <a:lumMod val="104000"/>
              </a:schemeClr>
            </a:gs>
            <a:gs pos="100000">
              <a:schemeClr val="accent5">
                <a:hueOff val="2884880"/>
                <a:satOff val="-5858"/>
                <a:lumOff val="376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Les frais professionnels</a:t>
          </a:r>
          <a:endParaRPr lang="en-US" sz="2000" kern="1200"/>
        </a:p>
      </dsp:txBody>
      <dsp:txXfrm>
        <a:off x="23417" y="1879187"/>
        <a:ext cx="8940570" cy="432866"/>
      </dsp:txXfrm>
    </dsp:sp>
    <dsp:sp modelId="{EB733BAD-8AC8-C44A-ACBE-BB6EF3DCF477}">
      <dsp:nvSpPr>
        <dsp:cNvPr id="0" name=""/>
        <dsp:cNvSpPr/>
      </dsp:nvSpPr>
      <dsp:spPr>
        <a:xfrm>
          <a:off x="0" y="2393070"/>
          <a:ext cx="8987404" cy="479700"/>
        </a:xfrm>
        <a:prstGeom prst="roundRect">
          <a:avLst/>
        </a:prstGeom>
        <a:gradFill rotWithShape="0">
          <a:gsLst>
            <a:gs pos="0">
              <a:schemeClr val="accent5">
                <a:hueOff val="3846506"/>
                <a:satOff val="-7811"/>
                <a:lumOff val="5020"/>
                <a:alphaOff val="0"/>
                <a:tint val="96000"/>
                <a:lumMod val="104000"/>
              </a:schemeClr>
            </a:gs>
            <a:gs pos="100000">
              <a:schemeClr val="accent5">
                <a:hueOff val="3846506"/>
                <a:satOff val="-7811"/>
                <a:lumOff val="502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Les gratifications de stage</a:t>
          </a:r>
          <a:endParaRPr lang="en-US" sz="2000" kern="1200"/>
        </a:p>
      </dsp:txBody>
      <dsp:txXfrm>
        <a:off x="23417" y="2416487"/>
        <a:ext cx="8940570" cy="432866"/>
      </dsp:txXfrm>
    </dsp:sp>
    <dsp:sp modelId="{6FBDE01B-C9E9-FC4A-8982-C565CBDEDE36}">
      <dsp:nvSpPr>
        <dsp:cNvPr id="0" name=""/>
        <dsp:cNvSpPr/>
      </dsp:nvSpPr>
      <dsp:spPr>
        <a:xfrm>
          <a:off x="0" y="2930370"/>
          <a:ext cx="8987404" cy="479700"/>
        </a:xfrm>
        <a:prstGeom prst="roundRect">
          <a:avLst/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Les pensions de vieillesse</a:t>
          </a:r>
          <a:endParaRPr lang="en-US" sz="2000" kern="1200"/>
        </a:p>
      </dsp:txBody>
      <dsp:txXfrm>
        <a:off x="23417" y="2953787"/>
        <a:ext cx="8940570" cy="432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77AC7-86A7-DB4C-B290-848F88B93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69043"/>
            <a:ext cx="8915399" cy="3281459"/>
          </a:xfrm>
        </p:spPr>
        <p:txBody>
          <a:bodyPr>
            <a:normAutofit/>
          </a:bodyPr>
          <a:lstStyle/>
          <a:p>
            <a:r>
              <a:rPr lang="fr-FR" sz="8000" dirty="0"/>
              <a:t>LA CSG </a:t>
            </a:r>
            <a:br>
              <a:rPr lang="fr-FR" sz="8000" dirty="0"/>
            </a:br>
            <a:r>
              <a:rPr lang="fr-FR" sz="8000" dirty="0"/>
              <a:t>ET LA CRDS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220C3E-87FE-2645-BC78-BB446EFF8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/>
              <a:t>GUINEBERT Alexia </a:t>
            </a:r>
          </a:p>
          <a:p>
            <a:pPr algn="r"/>
            <a:r>
              <a:rPr lang="fr-FR" dirty="0"/>
              <a:t>GROUAS Jessica </a:t>
            </a:r>
          </a:p>
        </p:txBody>
      </p:sp>
    </p:spTree>
    <p:extLst>
      <p:ext uri="{BB962C8B-B14F-4D97-AF65-F5344CB8AC3E}">
        <p14:creationId xmlns:p14="http://schemas.microsoft.com/office/powerpoint/2010/main" val="3321256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D13DB70-405D-0A40-9E5D-AD1F398A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fr-FR" b="1" i="0" u="none" strike="noStrike" dirty="0">
                <a:effectLst/>
                <a:latin typeface="Times New Roman" panose="02020603050405020304" pitchFamily="18" charset="0"/>
              </a:rPr>
              <a:t>Qui est exonéré de CRDS ?</a:t>
            </a:r>
            <a:br>
              <a:rPr lang="fr-FR" b="1" i="0" u="none" strike="noStrike" dirty="0">
                <a:effectLst/>
              </a:rPr>
            </a:b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E60AA8B-F9AD-A21B-1E64-1DF40C957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206491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88087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3277A-4A04-A44C-A26E-4E2B070DC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66219"/>
            <a:ext cx="8915399" cy="2262781"/>
          </a:xfrm>
        </p:spPr>
        <p:txBody>
          <a:bodyPr/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5F661B-F3C5-6F4F-A25D-421B992AD9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A081F-14D0-4248-9FFE-6B62DA65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LA CSG 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CA535B3-0425-DDF8-6EC6-2A3583A404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53620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68737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7CA5DA-4686-BA45-A956-9DC0AB7A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324" y="46694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Taux de CSG</a:t>
            </a:r>
          </a:p>
        </p:txBody>
      </p:sp>
      <p:pic>
        <p:nvPicPr>
          <p:cNvPr id="5" name="Espace réservé du contenu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25208A07-FC54-334E-9E95-95DBDE105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324" y="2478447"/>
            <a:ext cx="10525689" cy="2979378"/>
          </a:xfrm>
        </p:spPr>
      </p:pic>
    </p:spTree>
    <p:extLst>
      <p:ext uri="{BB962C8B-B14F-4D97-AF65-F5344CB8AC3E}">
        <p14:creationId xmlns:p14="http://schemas.microsoft.com/office/powerpoint/2010/main" val="348387578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6DC06B-BA33-AA42-876C-40B73B3B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Personnes exonérées de la CSG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86CB02-0148-4243-81D7-64039DE2C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3714" y="1325291"/>
            <a:ext cx="6455549" cy="49691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personnes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invalides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chômeurs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en-US" sz="2500" dirty="0" err="1">
                <a:solidFill>
                  <a:schemeClr val="tx2">
                    <a:lumMod val="75000"/>
                  </a:schemeClr>
                </a:solidFill>
              </a:rPr>
              <a:t>retraités</a:t>
            </a:r>
            <a:r>
              <a:rPr lang="en-US" sz="2500" dirty="0">
                <a:solidFill>
                  <a:schemeClr val="tx2">
                    <a:lumMod val="75000"/>
                  </a:schemeClr>
                </a:solidFill>
              </a:rPr>
              <a:t> : </a:t>
            </a:r>
          </a:p>
          <a:p>
            <a:pPr fontAlgn="base">
              <a:buFontTx/>
              <a:buChar char="-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Revenu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fiscal de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référence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(RFR)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permettant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l’obtention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d’un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taux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 0% </a:t>
            </a:r>
          </a:p>
          <a:p>
            <a:pPr fontAlgn="base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bénéficiaires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 pensions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militaires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d’invalidité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et de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victime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 guerre, de pensions de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retraite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d’ancien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combattant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de pensions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temporaires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d’orphelins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;</a:t>
            </a:r>
          </a:p>
          <a:p>
            <a:pPr fontAlgn="base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rentes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viagères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les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capitaux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versés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à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personnes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victimes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d’accidents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du travail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maladie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professionnelle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;</a:t>
            </a:r>
          </a:p>
          <a:p>
            <a:pPr fontAlgn="base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veufs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veuves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3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9960CB7-07DC-3F4A-808A-F7699E5D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</a:rPr>
              <a:t>Un système contestable</a:t>
            </a: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8" name="Espace réservé du contenu 2">
            <a:extLst>
              <a:ext uri="{FF2B5EF4-FFF2-40B4-BE49-F238E27FC236}">
                <a16:creationId xmlns:a16="http://schemas.microsoft.com/office/drawing/2014/main" id="{27D7F049-F13F-D745-D1E8-207A87EBF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671455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20142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0F8360-6D62-684B-B8D2-F88FE9F8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LA CRDS 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A5755EB-6ED2-6766-0277-E82925FA6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29362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32833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7CA5DA-4686-BA45-A956-9DC0AB7A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440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Taux de CRDS</a:t>
            </a:r>
          </a:p>
        </p:txBody>
      </p:sp>
      <p:pic>
        <p:nvPicPr>
          <p:cNvPr id="5" name="Espace réservé du contenu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25208A07-FC54-334E-9E95-95DBDE105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324" y="2478447"/>
            <a:ext cx="10525689" cy="2979378"/>
          </a:xfrm>
        </p:spPr>
      </p:pic>
    </p:spTree>
    <p:extLst>
      <p:ext uri="{BB962C8B-B14F-4D97-AF65-F5344CB8AC3E}">
        <p14:creationId xmlns:p14="http://schemas.microsoft.com/office/powerpoint/2010/main" val="21725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D6E6D6A-CC8B-784C-9DDC-8C57D0958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Qui verse la CRDS 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180949A-C8BD-22D8-1267-1CA22EAD1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91776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839176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CCB7EA-4DCF-8B4C-81FB-84F26F1D1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fr-FR" b="1" i="0" u="none" strike="noStrike">
                <a:effectLst/>
                <a:latin typeface="Times New Roman" panose="02020603050405020304" pitchFamily="18" charset="0"/>
              </a:rPr>
              <a:t>Taux d’exonération de la CRDS</a:t>
            </a:r>
            <a:endParaRPr lang="fr-FR" dirty="0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105D500-77DB-CBE0-5139-D2034B5CD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88962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509706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Brin</Template>
  <TotalTime>32</TotalTime>
  <Words>311</Words>
  <Application>Microsoft Office PowerPoint</Application>
  <PresentationFormat>Grand écran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Brin</vt:lpstr>
      <vt:lpstr>LA CSG  ET LA CRDS</vt:lpstr>
      <vt:lpstr>LA CSG </vt:lpstr>
      <vt:lpstr>Taux de CSG</vt:lpstr>
      <vt:lpstr>Personnes exonérées de la CSG</vt:lpstr>
      <vt:lpstr>Un système contestable</vt:lpstr>
      <vt:lpstr>LA CRDS </vt:lpstr>
      <vt:lpstr>Taux de CRDS</vt:lpstr>
      <vt:lpstr>Qui verse la CRDS </vt:lpstr>
      <vt:lpstr>Taux d’exonération de la CRDS</vt:lpstr>
      <vt:lpstr>Qui est exonéré de CRDS ? 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CSG  ET LA CRDS</dc:title>
  <dc:creator>Jessica Grouas</dc:creator>
  <cp:lastModifiedBy>Alain Francois Heude</cp:lastModifiedBy>
  <cp:revision>4</cp:revision>
  <dcterms:created xsi:type="dcterms:W3CDTF">2022-09-23T12:29:00Z</dcterms:created>
  <dcterms:modified xsi:type="dcterms:W3CDTF">2022-09-23T13:07:27Z</dcterms:modified>
</cp:coreProperties>
</file>