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9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5AEC7-1B54-89BC-58E3-7AA00B09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37BB1D-FD63-605B-EE3E-307F334BD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4126F6-D294-7C4E-B008-3B05CE27C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0AF2E-91E3-CFE8-9134-722CF38C1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E9E712-5FF0-209C-63FC-171D08BF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19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D75460-1B03-6779-D5EA-51C7035A2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86A73E-DAD2-F116-F58D-8D76F7985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D93A0F-C707-672A-7A7B-BBA75BD8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83B712-4FB7-615F-2058-7FF46F06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93D74C-47A4-EE67-3586-5B23BF377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659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3946E1-482E-EABF-05E4-7FDDF2218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39B2F5-CBB5-0AA2-2334-33D0D6B97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A05EC4-4B04-B092-1965-CD82CF04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334C5-B0B5-325F-D1AB-3F5B13D4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977B13-E9EB-DE0B-8D4A-26C5CE60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48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A3762-E1B5-7ABF-1407-A7C20357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65D1F4-4F62-1731-802B-54633DA7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5D5310-D11A-35C4-9E27-55A5F719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D27792-F0A4-5CFE-448F-C732597E3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F9A79A5-8CC1-6CDD-479C-11FD340E3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51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0C298D-A7DC-FE75-1833-38396BA8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1C3982-26C4-05CB-47FC-EC8FC4D5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A1802C-F2FB-FEB7-CEC4-CD2E43DA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FF4B35-B151-5539-2C53-49D96060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8B5E7A-B591-CB5E-07C1-81DFEB47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DBE2FC-899F-848C-47B6-26732041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C786D-741C-03D4-F400-75D7C8E4B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22F00C0-10BC-F519-58BA-A160DC4AB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5D2112-39C4-E69B-0450-029318057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B2ADDA-ABF0-5363-8669-BEF2CE12B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52C3D1-A526-268F-C438-435CA478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43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FDEBB-CBDD-F644-712D-184EEB8F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2879F4-FE1A-6D23-6908-87B9BB003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BA92A47-466C-09CE-E0E8-A9CC0A100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2E5851F-C639-8046-97D6-00E68B78D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8EF443-C296-A719-582C-918A1B41C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04CC67-A927-8678-831D-5598B9031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F52CF20-F399-C572-3F39-13A7F12B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7E99DCA-4084-FEC3-E4AD-103F4D2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30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98780-2590-7005-9A6A-70E3A2C8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590A8E3-C702-8F4A-CA3D-F5F558B20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E9F1CB-8F8B-71A7-77A6-07AF0830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B712E7-98A8-711E-C34A-EB4757399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0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41D7DA0-9B15-33F6-7FD8-DEC7867D3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8D4A2F-F8F8-F7E5-305F-0389F96E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D7F0B9-6C55-663C-FB45-69230F5C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62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98100F-39C2-A7B3-4F3B-B3097EC1D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F35D4C-2CC0-75DA-2376-807FC1EB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834E36-CFFC-33E2-37E3-88E4C2F13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199686-D8EA-5829-A487-6EFCADF13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F05A56-A78B-AAB3-562A-A7A099EF2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C7D03A-93C1-A9A8-158E-89BAA94C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92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C5D74C-6C0B-4F1A-4ACB-B6503F192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774161-48D1-D649-FFC7-8F82DAB4C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980A0ED-3049-C1B2-EB68-EA48DA1CB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45A399-F732-FC9B-ED4D-52C2BFD79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B9247F-059F-BE47-F808-C40B0478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647C49-7211-506B-EB55-85B9C31B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64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3EBFDF-EE14-741A-CCE5-BB25B5D7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B65951-9E39-C740-F89E-630BF6B5D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07506C-82EC-EA7A-F8A0-256E96839E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AF189-BF02-FC40-91FA-7C603D850432}" type="datetimeFigureOut">
              <a:rPr lang="fr-FR" smtClean="0"/>
              <a:t>23/09/2022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488E31-9BEF-2CE7-DCFC-0E430B487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4B235D-D1F8-CED5-A1BA-486453AAE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8B6A-367A-A945-9B72-B7342E6D8C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13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6213800-314E-B1DC-3B9A-27EE02077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5719" y="757283"/>
            <a:ext cx="3349752" cy="2695256"/>
          </a:xfrm>
        </p:spPr>
        <p:txBody>
          <a:bodyPr>
            <a:normAutofit/>
          </a:bodyPr>
          <a:lstStyle/>
          <a:p>
            <a:pPr algn="l"/>
            <a:r>
              <a:rPr lang="fr-FR" sz="4000" b="1" i="1" dirty="0">
                <a:solidFill>
                  <a:schemeClr val="accent6">
                    <a:lumMod val="75000"/>
                  </a:schemeClr>
                </a:solidFill>
              </a:rPr>
              <a:t>Marché de l’œuf BIO</a:t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105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Freeform: Shape 105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8CF96CC-B52B-9F66-E93B-18B1D5BEDE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8" r="5493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5766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E130D-3C3B-6ADC-7C03-01AEA1BA8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fr-FR" b="1" u="sng" dirty="0">
                <a:solidFill>
                  <a:schemeClr val="accent6">
                    <a:lumMod val="75000"/>
                  </a:schemeClr>
                </a:solidFill>
              </a:rPr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279DB0-12D5-610B-C084-65E683DF4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fr-FR" sz="2000" dirty="0"/>
              <a:t>I- Présentation de l’œuf BIO</a:t>
            </a:r>
          </a:p>
          <a:p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II- Présentation du marché </a:t>
            </a:r>
          </a:p>
          <a:p>
            <a:endParaRPr lang="fr-FR" sz="2000" dirty="0"/>
          </a:p>
        </p:txBody>
      </p:sp>
      <p:pic>
        <p:nvPicPr>
          <p:cNvPr id="5" name="Picture 4" descr="Formules mathématiques complexes sur un tableau noir">
            <a:extLst>
              <a:ext uri="{FF2B5EF4-FFF2-40B4-BE49-F238E27FC236}">
                <a16:creationId xmlns:a16="http://schemas.microsoft.com/office/drawing/2014/main" id="{5993A50E-4226-E9BA-E12A-B16D21AF6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90" r="18366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58397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D17FC28-9549-BC40-CA0F-2B7305128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fr-FR" sz="3600">
                <a:solidFill>
                  <a:schemeClr val="tx2"/>
                </a:solidFill>
              </a:rPr>
              <a:t>I- Présentation de l’œuf BIO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006C54-0B59-15BE-1549-41A1A8D7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Mode de production et élevage qui respecte le cahier des charges</a:t>
            </a: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 Les poules doivent être nées et élevées dans les exploitations BIO</a:t>
            </a: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Parcours couvert de végétation</a:t>
            </a: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6 par m2</a:t>
            </a: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Doivent être élevées pendant 6 semaines minimum</a:t>
            </a: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Alimentation BIO a 95%</a:t>
            </a:r>
          </a:p>
          <a:p>
            <a:pPr>
              <a:buFontTx/>
              <a:buChar char="-"/>
            </a:pPr>
            <a:r>
              <a:rPr lang="fr-FR" sz="1800" dirty="0">
                <a:solidFill>
                  <a:schemeClr val="tx2"/>
                </a:solidFill>
              </a:rPr>
              <a:t>Code 0</a:t>
            </a:r>
          </a:p>
          <a:p>
            <a:pPr>
              <a:buFontTx/>
              <a:buChar char="-"/>
            </a:pPr>
            <a:endParaRPr lang="fr-FR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9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B3920AB-E7D6-28CF-AB1B-7051B1A93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016" y="621189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fr-FR" sz="3600" dirty="0">
                <a:solidFill>
                  <a:schemeClr val="tx2"/>
                </a:solidFill>
              </a:rPr>
              <a:t>II- Présentation du marché </a:t>
            </a:r>
            <a:br>
              <a:rPr lang="fr-FR" sz="3600" dirty="0">
                <a:solidFill>
                  <a:schemeClr val="tx2"/>
                </a:solidFill>
              </a:rPr>
            </a:br>
            <a:endParaRPr lang="fr-FR" sz="36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8208DF-13D4-1EF7-93D4-C53308294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73" y="1891861"/>
            <a:ext cx="9833548" cy="3201978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tx2"/>
                </a:solidFill>
              </a:rPr>
              <a:t>La France premier producteur européen d’œufs de qualités</a:t>
            </a:r>
          </a:p>
          <a:p>
            <a:r>
              <a:rPr lang="fr-FR" sz="1800" dirty="0">
                <a:solidFill>
                  <a:schemeClr val="tx2"/>
                </a:solidFill>
              </a:rPr>
              <a:t>14,3 milliard d’unités en 2018</a:t>
            </a:r>
          </a:p>
          <a:p>
            <a:r>
              <a:rPr lang="fr-FR" sz="1800" dirty="0">
                <a:solidFill>
                  <a:schemeClr val="tx2"/>
                </a:solidFill>
              </a:rPr>
              <a:t>Consommation moyenne annuelle de 220 œufs par français </a:t>
            </a:r>
          </a:p>
          <a:p>
            <a:r>
              <a:rPr lang="fr-FR" sz="1800" dirty="0">
                <a:solidFill>
                  <a:schemeClr val="tx2"/>
                </a:solidFill>
              </a:rPr>
              <a:t>20% des poules pondeuses en élevage BIO</a:t>
            </a:r>
          </a:p>
          <a:p>
            <a:r>
              <a:rPr lang="fr-FR" sz="1800" dirty="0">
                <a:solidFill>
                  <a:schemeClr val="tx2"/>
                </a:solidFill>
              </a:rPr>
              <a:t>Prix moyen 2,13 et max 2,50€</a:t>
            </a:r>
          </a:p>
          <a:p>
            <a:r>
              <a:rPr lang="fr-FR" sz="1800" dirty="0">
                <a:solidFill>
                  <a:schemeClr val="tx2"/>
                </a:solidFill>
              </a:rPr>
              <a:t>En 2021 il y a eu beaucoup de demande alors qu’en 2022 le marché est en baisse</a:t>
            </a:r>
          </a:p>
          <a:p>
            <a:r>
              <a:rPr lang="fr-FR" sz="1800" dirty="0">
                <a:solidFill>
                  <a:schemeClr val="tx2"/>
                </a:solidFill>
              </a:rPr>
              <a:t>La production l’an dernier a bondi de 12% alors que les ventes ont baissé de 6%</a:t>
            </a:r>
          </a:p>
          <a:p>
            <a:r>
              <a:rPr lang="fr-FR" sz="1800" dirty="0">
                <a:solidFill>
                  <a:schemeClr val="tx2"/>
                </a:solidFill>
              </a:rPr>
              <a:t>Pas de corrélation entre le prix des œufs BIO et le prix élevé de l’alimentation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94066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155</Words>
  <Application>Microsoft Office PowerPoint</Application>
  <PresentationFormat>Grand écran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Thème Office</vt:lpstr>
      <vt:lpstr>Marché de l’œuf BIO </vt:lpstr>
      <vt:lpstr>Sommaire</vt:lpstr>
      <vt:lpstr>I- Présentation de l’œuf BIO</vt:lpstr>
      <vt:lpstr>II- Présentation du marché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Marché de l’œuf BIO</dc:title>
  <dc:creator>camille nury</dc:creator>
  <cp:lastModifiedBy>Alain Francois Heude</cp:lastModifiedBy>
  <cp:revision>9</cp:revision>
  <dcterms:created xsi:type="dcterms:W3CDTF">2022-09-23T11:56:45Z</dcterms:created>
  <dcterms:modified xsi:type="dcterms:W3CDTF">2022-09-23T13:14:34Z</dcterms:modified>
</cp:coreProperties>
</file>