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65173AB-0E05-418D-96E0-F8C2493DE00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CBBF3-0611-42D6-B282-94F89FE92C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543800" cy="2735560"/>
          </a:xfrm>
        </p:spPr>
        <p:txBody>
          <a:bodyPr/>
          <a:lstStyle/>
          <a:p>
            <a:r>
              <a:rPr lang="fr-FR" sz="6000" dirty="0"/>
              <a:t>La taxation des boissons sucrées avec ou sans édulcorant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74" y="3284984"/>
            <a:ext cx="5472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88282" y="62213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Morgane ZUSSA et Fanny HUARD</a:t>
            </a:r>
          </a:p>
        </p:txBody>
      </p:sp>
    </p:spTree>
    <p:extLst>
      <p:ext uri="{BB962C8B-B14F-4D97-AF65-F5344CB8AC3E}">
        <p14:creationId xmlns:p14="http://schemas.microsoft.com/office/powerpoint/2010/main" val="40177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Taxation : Action de taxer, de soumettre à un impôt.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Edulcorant : Un édulcorant est un produit ou substance ayant un goût sucré.</a:t>
            </a:r>
          </a:p>
        </p:txBody>
      </p:sp>
    </p:spTree>
    <p:extLst>
      <p:ext uri="{BB962C8B-B14F-4D97-AF65-F5344CB8AC3E}">
        <p14:creationId xmlns:p14="http://schemas.microsoft.com/office/powerpoint/2010/main" val="323658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Comparatif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Boisson sucrée sans édulcorant          Calories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Boisson sucrée avec édulcorant          0 Calorie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004048" y="15567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004048" y="37890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huard_fa\Downloads\thumbnail_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89440"/>
            <a:ext cx="2917899" cy="15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1450132" cy="14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r>
              <a:rPr lang="fr-FR" sz="4400" dirty="0"/>
              <a:t>Pourquoi les boissons sucrées sont – elles plus taxées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Nuisent à la santé humaine</a:t>
            </a:r>
          </a:p>
          <a:p>
            <a:r>
              <a:rPr lang="fr-FR" dirty="0"/>
              <a:t>Augmentent les risques : surpoids, diabète, infarctus, vieillissement accéléré, décès prématuré ou insuffisance rénale</a:t>
            </a:r>
          </a:p>
        </p:txBody>
      </p:sp>
    </p:spTree>
    <p:extLst>
      <p:ext uri="{BB962C8B-B14F-4D97-AF65-F5344CB8AC3E}">
        <p14:creationId xmlns:p14="http://schemas.microsoft.com/office/powerpoint/2010/main" val="11357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231032"/>
          </a:xfrm>
        </p:spPr>
        <p:txBody>
          <a:bodyPr/>
          <a:lstStyle/>
          <a:p>
            <a:r>
              <a:rPr lang="fr-FR" dirty="0"/>
              <a:t>Depuis 2013 : taxe fixe à 7,53€ par hectolitre</a:t>
            </a:r>
          </a:p>
          <a:p>
            <a:r>
              <a:rPr lang="fr-FR" dirty="0"/>
              <a:t> En 2022 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63425"/>
            <a:ext cx="3646165" cy="39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9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taxes sont-elles efficaces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étude démontre que la consommation de boissons sucrées a diminué d’environ 10%.</a:t>
            </a:r>
          </a:p>
          <a:p>
            <a:endParaRPr lang="fr-FR" dirty="0"/>
          </a:p>
          <a:p>
            <a:r>
              <a:rPr lang="fr-FR" dirty="0" err="1"/>
              <a:t>Sprite</a:t>
            </a:r>
            <a:r>
              <a:rPr lang="fr-FR" dirty="0"/>
              <a:t> – 70 %</a:t>
            </a:r>
          </a:p>
          <a:p>
            <a:endParaRPr lang="fr-FR" dirty="0"/>
          </a:p>
          <a:p>
            <a:r>
              <a:rPr lang="fr-FR" dirty="0"/>
              <a:t>Schweppes ou </a:t>
            </a:r>
            <a:r>
              <a:rPr lang="fr-FR" dirty="0" err="1"/>
              <a:t>Ice-Tea</a:t>
            </a:r>
            <a:r>
              <a:rPr lang="fr-FR" dirty="0"/>
              <a:t> – 40 %</a:t>
            </a:r>
          </a:p>
          <a:p>
            <a:endParaRPr lang="fr-FR" dirty="0"/>
          </a:p>
          <a:p>
            <a:r>
              <a:rPr lang="fr-FR" dirty="0" err="1"/>
              <a:t>Seven</a:t>
            </a:r>
            <a:r>
              <a:rPr lang="fr-FR" dirty="0"/>
              <a:t>-Up et</a:t>
            </a:r>
            <a:r>
              <a:rPr lang="fr-FR" b="1" dirty="0"/>
              <a:t> </a:t>
            </a:r>
            <a:r>
              <a:rPr lang="fr-FR" dirty="0"/>
              <a:t>Fanta – 30 %</a:t>
            </a:r>
          </a:p>
        </p:txBody>
      </p:sp>
    </p:spTree>
    <p:extLst>
      <p:ext uri="{BB962C8B-B14F-4D97-AF65-F5344CB8AC3E}">
        <p14:creationId xmlns:p14="http://schemas.microsoft.com/office/powerpoint/2010/main" val="7023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Taxes efficaces</a:t>
            </a:r>
          </a:p>
          <a:p>
            <a:r>
              <a:rPr lang="fr-FR" dirty="0"/>
              <a:t>Continuer à informer et éduquer la population</a:t>
            </a:r>
          </a:p>
          <a:p>
            <a:r>
              <a:rPr lang="fr-FR" dirty="0"/>
              <a:t>S’informer sur les potentiels risques des édulcorants </a:t>
            </a:r>
          </a:p>
        </p:txBody>
      </p:sp>
    </p:spTree>
    <p:extLst>
      <p:ext uri="{BB962C8B-B14F-4D97-AF65-F5344CB8AC3E}">
        <p14:creationId xmlns:p14="http://schemas.microsoft.com/office/powerpoint/2010/main" val="208764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231032"/>
          </a:xfrm>
        </p:spPr>
        <p:txBody>
          <a:bodyPr/>
          <a:lstStyle/>
          <a:p>
            <a:r>
              <a:rPr lang="fr-FR" dirty="0"/>
              <a:t>Donc buvez de l’eau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920333" cy="394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26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nalisé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FA54B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160</Words>
  <Application>Microsoft Office PowerPoint</Application>
  <PresentationFormat>Affichage à l'écran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Impact</vt:lpstr>
      <vt:lpstr>Times New Roman</vt:lpstr>
      <vt:lpstr>Wingdings</vt:lpstr>
      <vt:lpstr>NewsPrint</vt:lpstr>
      <vt:lpstr>La taxation des boissons sucrées avec ou sans édulcorant</vt:lpstr>
      <vt:lpstr>Définitions</vt:lpstr>
      <vt:lpstr>Comparatif </vt:lpstr>
      <vt:lpstr>Pourquoi les boissons sucrées sont – elles plus taxées ? </vt:lpstr>
      <vt:lpstr>Comment ? </vt:lpstr>
      <vt:lpstr>Les taxes sont-elles efficaces ? </vt:lpstr>
      <vt:lpstr>Conclusion</vt:lpstr>
      <vt:lpstr>Donc buvez de l’eau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taxation des boissons sucrées avec ou sans édulcorant</dc:title>
  <dc:creator>ETUDIANT LICENCE AA</dc:creator>
  <cp:lastModifiedBy>Alain Francois Heude</cp:lastModifiedBy>
  <cp:revision>7</cp:revision>
  <dcterms:created xsi:type="dcterms:W3CDTF">2022-09-23T12:19:33Z</dcterms:created>
  <dcterms:modified xsi:type="dcterms:W3CDTF">2022-09-23T13:26:28Z</dcterms:modified>
</cp:coreProperties>
</file>