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BEFFBA-B32A-C74F-81CE-3636EA0083F8}" v="3" dt="2020-09-09T08:42:37.0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2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Vellut" userId="11df9c4a-a1f5-4144-a7e4-b9573791af56" providerId="ADAL" clId="{8FBEFFBA-B32A-C74F-81CE-3636EA0083F8}"/>
    <pc:docChg chg="custSel modSld">
      <pc:chgData name="David Vellut" userId="11df9c4a-a1f5-4144-a7e4-b9573791af56" providerId="ADAL" clId="{8FBEFFBA-B32A-C74F-81CE-3636EA0083F8}" dt="2020-09-09T08:42:37.069" v="12"/>
      <pc:docMkLst>
        <pc:docMk/>
      </pc:docMkLst>
      <pc:sldChg chg="delSp mod">
        <pc:chgData name="David Vellut" userId="11df9c4a-a1f5-4144-a7e4-b9573791af56" providerId="ADAL" clId="{8FBEFFBA-B32A-C74F-81CE-3636EA0083F8}" dt="2020-09-09T08:42:12.353" v="5" actId="478"/>
        <pc:sldMkLst>
          <pc:docMk/>
          <pc:sldMk cId="4200069704" sldId="258"/>
        </pc:sldMkLst>
        <pc:spChg chg="del">
          <ac:chgData name="David Vellut" userId="11df9c4a-a1f5-4144-a7e4-b9573791af56" providerId="ADAL" clId="{8FBEFFBA-B32A-C74F-81CE-3636EA0083F8}" dt="2020-09-09T08:42:08.003" v="1" actId="478"/>
          <ac:spMkLst>
            <pc:docMk/>
            <pc:sldMk cId="4200069704" sldId="258"/>
            <ac:spMk id="5" creationId="{9CD3AE14-498E-6B45-A558-9C2A22E490C0}"/>
          </ac:spMkLst>
        </pc:spChg>
        <pc:spChg chg="del">
          <ac:chgData name="David Vellut" userId="11df9c4a-a1f5-4144-a7e4-b9573791af56" providerId="ADAL" clId="{8FBEFFBA-B32A-C74F-81CE-3636EA0083F8}" dt="2020-09-09T08:42:07.186" v="0" actId="478"/>
          <ac:spMkLst>
            <pc:docMk/>
            <pc:sldMk cId="4200069704" sldId="258"/>
            <ac:spMk id="6" creationId="{E2B1511E-4689-1D45-AE97-C77D7B693A16}"/>
          </ac:spMkLst>
        </pc:spChg>
        <pc:spChg chg="del">
          <ac:chgData name="David Vellut" userId="11df9c4a-a1f5-4144-a7e4-b9573791af56" providerId="ADAL" clId="{8FBEFFBA-B32A-C74F-81CE-3636EA0083F8}" dt="2020-09-09T08:42:07.186" v="0" actId="478"/>
          <ac:spMkLst>
            <pc:docMk/>
            <pc:sldMk cId="4200069704" sldId="258"/>
            <ac:spMk id="7" creationId="{179D6750-8F36-C446-BE97-9C117EEA0E02}"/>
          </ac:spMkLst>
        </pc:spChg>
        <pc:spChg chg="del">
          <ac:chgData name="David Vellut" userId="11df9c4a-a1f5-4144-a7e4-b9573791af56" providerId="ADAL" clId="{8FBEFFBA-B32A-C74F-81CE-3636EA0083F8}" dt="2020-09-09T08:42:11.713" v="4" actId="478"/>
          <ac:spMkLst>
            <pc:docMk/>
            <pc:sldMk cId="4200069704" sldId="258"/>
            <ac:spMk id="8" creationId="{95CDE669-B055-0E49-8936-5F521820F07E}"/>
          </ac:spMkLst>
        </pc:spChg>
        <pc:spChg chg="del">
          <ac:chgData name="David Vellut" userId="11df9c4a-a1f5-4144-a7e4-b9573791af56" providerId="ADAL" clId="{8FBEFFBA-B32A-C74F-81CE-3636EA0083F8}" dt="2020-09-09T08:42:12.353" v="5" actId="478"/>
          <ac:spMkLst>
            <pc:docMk/>
            <pc:sldMk cId="4200069704" sldId="258"/>
            <ac:spMk id="9" creationId="{C7EAFDC2-F49B-4249-BCF2-436E53C2D9D5}"/>
          </ac:spMkLst>
        </pc:spChg>
        <pc:spChg chg="del">
          <ac:chgData name="David Vellut" userId="11df9c4a-a1f5-4144-a7e4-b9573791af56" providerId="ADAL" clId="{8FBEFFBA-B32A-C74F-81CE-3636EA0083F8}" dt="2020-09-09T08:42:09.416" v="2" actId="478"/>
          <ac:spMkLst>
            <pc:docMk/>
            <pc:sldMk cId="4200069704" sldId="258"/>
            <ac:spMk id="11" creationId="{37E92F4F-DB29-FB4E-91A7-064A21E37244}"/>
          </ac:spMkLst>
        </pc:spChg>
        <pc:spChg chg="del">
          <ac:chgData name="David Vellut" userId="11df9c4a-a1f5-4144-a7e4-b9573791af56" providerId="ADAL" clId="{8FBEFFBA-B32A-C74F-81CE-3636EA0083F8}" dt="2020-09-09T08:42:10.285" v="3" actId="478"/>
          <ac:spMkLst>
            <pc:docMk/>
            <pc:sldMk cId="4200069704" sldId="258"/>
            <ac:spMk id="12" creationId="{3A6AADF0-2412-6043-94CE-EBCB22A01573}"/>
          </ac:spMkLst>
        </pc:spChg>
      </pc:sldChg>
      <pc:sldChg chg="addSp delSp modSp mod">
        <pc:chgData name="David Vellut" userId="11df9c4a-a1f5-4144-a7e4-b9573791af56" providerId="ADAL" clId="{8FBEFFBA-B32A-C74F-81CE-3636EA0083F8}" dt="2020-09-09T08:42:32.910" v="10"/>
        <pc:sldMkLst>
          <pc:docMk/>
          <pc:sldMk cId="2182707630" sldId="259"/>
        </pc:sldMkLst>
        <pc:spChg chg="add mod">
          <ac:chgData name="David Vellut" userId="11df9c4a-a1f5-4144-a7e4-b9573791af56" providerId="ADAL" clId="{8FBEFFBA-B32A-C74F-81CE-3636EA0083F8}" dt="2020-09-09T08:42:32.910" v="10"/>
          <ac:spMkLst>
            <pc:docMk/>
            <pc:sldMk cId="2182707630" sldId="259"/>
            <ac:spMk id="5" creationId="{73DD8612-E1DA-E344-8310-4A4E6F5D0300}"/>
          </ac:spMkLst>
        </pc:spChg>
        <pc:spChg chg="del mod">
          <ac:chgData name="David Vellut" userId="11df9c4a-a1f5-4144-a7e4-b9573791af56" providerId="ADAL" clId="{8FBEFFBA-B32A-C74F-81CE-3636EA0083F8}" dt="2020-09-09T08:42:23.863" v="7" actId="478"/>
          <ac:spMkLst>
            <pc:docMk/>
            <pc:sldMk cId="2182707630" sldId="259"/>
            <ac:spMk id="20" creationId="{3D0BAD67-15ED-4945-9874-EA364A594BE7}"/>
          </ac:spMkLst>
        </pc:spChg>
      </pc:sldChg>
      <pc:sldChg chg="addSp delSp modSp mod">
        <pc:chgData name="David Vellut" userId="11df9c4a-a1f5-4144-a7e4-b9573791af56" providerId="ADAL" clId="{8FBEFFBA-B32A-C74F-81CE-3636EA0083F8}" dt="2020-09-09T08:42:35.167" v="11"/>
        <pc:sldMkLst>
          <pc:docMk/>
          <pc:sldMk cId="3366888623" sldId="260"/>
        </pc:sldMkLst>
        <pc:spChg chg="add mod">
          <ac:chgData name="David Vellut" userId="11df9c4a-a1f5-4144-a7e4-b9573791af56" providerId="ADAL" clId="{8FBEFFBA-B32A-C74F-81CE-3636EA0083F8}" dt="2020-09-09T08:42:35.167" v="11"/>
          <ac:spMkLst>
            <pc:docMk/>
            <pc:sldMk cId="3366888623" sldId="260"/>
            <ac:spMk id="5" creationId="{C38BCFA4-0F0C-C643-807B-88E3451EB700}"/>
          </ac:spMkLst>
        </pc:spChg>
        <pc:spChg chg="del">
          <ac:chgData name="David Vellut" userId="11df9c4a-a1f5-4144-a7e4-b9573791af56" providerId="ADAL" clId="{8FBEFFBA-B32A-C74F-81CE-3636EA0083F8}" dt="2020-09-09T08:42:25.944" v="8" actId="478"/>
          <ac:spMkLst>
            <pc:docMk/>
            <pc:sldMk cId="3366888623" sldId="260"/>
            <ac:spMk id="20" creationId="{3D0BAD67-15ED-4945-9874-EA364A594BE7}"/>
          </ac:spMkLst>
        </pc:spChg>
      </pc:sldChg>
      <pc:sldChg chg="addSp delSp modSp mod">
        <pc:chgData name="David Vellut" userId="11df9c4a-a1f5-4144-a7e4-b9573791af56" providerId="ADAL" clId="{8FBEFFBA-B32A-C74F-81CE-3636EA0083F8}" dt="2020-09-09T08:42:37.069" v="12"/>
        <pc:sldMkLst>
          <pc:docMk/>
          <pc:sldMk cId="549116223" sldId="261"/>
        </pc:sldMkLst>
        <pc:spChg chg="add mod">
          <ac:chgData name="David Vellut" userId="11df9c4a-a1f5-4144-a7e4-b9573791af56" providerId="ADAL" clId="{8FBEFFBA-B32A-C74F-81CE-3636EA0083F8}" dt="2020-09-09T08:42:37.069" v="12"/>
          <ac:spMkLst>
            <pc:docMk/>
            <pc:sldMk cId="549116223" sldId="261"/>
            <ac:spMk id="5" creationId="{FF8B83E0-2B69-0043-91B9-A5C31EA50AC1}"/>
          </ac:spMkLst>
        </pc:spChg>
        <pc:spChg chg="del">
          <ac:chgData name="David Vellut" userId="11df9c4a-a1f5-4144-a7e4-b9573791af56" providerId="ADAL" clId="{8FBEFFBA-B32A-C74F-81CE-3636EA0083F8}" dt="2020-09-09T08:42:28.034" v="9" actId="478"/>
          <ac:spMkLst>
            <pc:docMk/>
            <pc:sldMk cId="549116223" sldId="261"/>
            <ac:spMk id="20" creationId="{3D0BAD67-15ED-4945-9874-EA364A594BE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2F073-6363-9544-812C-F0617D04C9D2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14D1B-870C-EA42-9D61-EA41233760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786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214D1B-870C-EA42-9D61-EA412337600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398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B00825-AFB4-1E45-B585-3EF8819198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65D409-C312-3649-A8F4-4052F54BD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471C19-67E7-DE49-913E-4F9811764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DC5A-61FD-594D-99A3-C7EE3D036530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80C6C0-562C-6340-86D8-AAF6A846D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D80B37-3D69-9741-8450-69D8D35C9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20B5-2D4B-4D48-859B-22272CC4B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5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E8C5F3-1CE7-2340-AE54-DDD18F213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0D6C8E-25DD-6145-BD1F-1E2DC2822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E11A12-E19A-D047-B58F-2A833E3D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DC5A-61FD-594D-99A3-C7EE3D036530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76BAE2-CB55-C64E-98AD-354A646B3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2EB203-19C3-4342-828A-E1CDA2E57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20B5-2D4B-4D48-859B-22272CC4B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96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15D92E4-6742-6645-B3EF-E5D84D8C65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BB5FD0-18F9-C241-8B68-E948B54653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A89EF7-7974-4049-9DB3-09207E2C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DC5A-61FD-594D-99A3-C7EE3D036530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703586-AF90-A946-BF11-79C45E9AF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10E980-7DEF-0B4A-A2C2-37A215B6B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20B5-2D4B-4D48-859B-22272CC4B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78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7E3E0B-1997-5645-A178-A3A23F811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5FF52E-6509-444F-B32E-448757399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F2D013-1235-D94B-9332-D1EB8B390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DC5A-61FD-594D-99A3-C7EE3D036530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91EFD6-B04A-8845-879D-9439253D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10F5AF-3E41-ED49-8DE0-37A8723D6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20B5-2D4B-4D48-859B-22272CC4B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57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135808-35C3-2B41-8826-6E3AE5B2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05FBFB-2B3F-BE46-8C94-831003442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34F69B-AC7C-5840-8444-81FD7812D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DC5A-61FD-594D-99A3-C7EE3D036530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A614A6-8037-5245-AAC1-4E0F89E02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DB31FD-003C-4843-A14B-122B42B07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20B5-2D4B-4D48-859B-22272CC4B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465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0B1609-6768-0849-8CB0-4558818FD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4F47239-9D14-9F41-996D-7B1F1923BA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DDB7951-C382-B243-AB05-FA57542E3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B8D133-C2C5-5641-B352-BC8E55D60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DC5A-61FD-594D-99A3-C7EE3D036530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4BA4FFB-7DC7-194D-8036-E7A7023FE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2D8EA0-F17C-8F42-A349-5A580157A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20B5-2D4B-4D48-859B-22272CC4B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41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3D8C2F-5443-884A-94A8-FA4A2E614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F214E2-447F-644F-9EAF-1D31FE13E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8004B6-40A0-1B4B-8353-AC0551D96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FF9F45F-4949-E34D-942F-10A366C43B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F670B4C-A7C7-534C-8B0E-2A12AA39E7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2962354-A7FB-2D47-97FA-F4CB77A7E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DC5A-61FD-594D-99A3-C7EE3D036530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31784C5-37DB-D94F-BEA5-75FB6EB4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58EE1E2-5BD4-5944-9F8B-16C618874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20B5-2D4B-4D48-859B-22272CC4B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679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5B9314-F669-4A44-BEBB-C848FC473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56872D-8B5F-0947-8CF4-222AA90F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DC5A-61FD-594D-99A3-C7EE3D036530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6D72FAD-A05A-D042-B8E7-B1827E355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BBA9E24-EFA5-2D43-8762-D30E40A02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20B5-2D4B-4D48-859B-22272CC4B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41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5C9E249-F9F0-D04E-B4B7-920E6609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DC5A-61FD-594D-99A3-C7EE3D036530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8FC8896-9D2B-9E4E-9A72-B4B74FFD7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69D836-B778-E54D-99B9-496C9B2A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20B5-2D4B-4D48-859B-22272CC4B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53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EBD069-09D1-9E4F-AC0D-4AE1D6CF3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BDDD41-5741-0B4D-B356-9D88D3B362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C31386D-9CD8-A745-876B-A6F144120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CA61D3-95A8-A744-B277-80CA5D1DD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DC5A-61FD-594D-99A3-C7EE3D036530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DBB065-AFC8-9244-B29C-B13408A4D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468DA9-2815-0D4E-801E-4891445C2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20B5-2D4B-4D48-859B-22272CC4B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89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8A8B5E-C896-C64B-A41D-BC7D308DC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7B7C453-9D67-8940-AE97-CF760A044D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38AAA1-2983-3A4E-BA17-7B84654DD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785A5B-1FB4-B848-8C9E-D20EEB905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2DC5A-61FD-594D-99A3-C7EE3D036530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42D1722-1483-BD47-8FE6-A28699229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47AB7D-8422-EA45-BE72-902BE64EE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20B5-2D4B-4D48-859B-22272CC4B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27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4E2337E-C6FE-1944-AFFA-B072B6A7F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5D9CE2-138E-5B44-998B-E668CB8D4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543F1B-9DBD-4949-95BF-4BDB10A6EC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2DC5A-61FD-594D-99A3-C7EE3D036530}" type="datetimeFigureOut">
              <a:rPr lang="fr-FR" smtClean="0"/>
              <a:t>09/09/2020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FE8292-AE13-AB42-B811-DB2DD0750F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E21BF8-F8A4-8941-8E60-5A2FA7916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920B5-2D4B-4D48-859B-22272CC4B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57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B1B9FC8-6089-2F40-96D8-C328C867DA66}"/>
              </a:ext>
            </a:extLst>
          </p:cNvPr>
          <p:cNvSpPr/>
          <p:nvPr/>
        </p:nvSpPr>
        <p:spPr>
          <a:xfrm>
            <a:off x="469801" y="951978"/>
            <a:ext cx="2517582" cy="5453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MOODLE – Test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870943E-C01B-EA4F-BF56-093D0A04489D}"/>
              </a:ext>
            </a:extLst>
          </p:cNvPr>
          <p:cNvSpPr txBox="1"/>
          <p:nvPr/>
        </p:nvSpPr>
        <p:spPr>
          <a:xfrm>
            <a:off x="469801" y="267678"/>
            <a:ext cx="2517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OUTILS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CC3FE04-FC45-C546-9041-DB648E0BA691}"/>
              </a:ext>
            </a:extLst>
          </p:cNvPr>
          <p:cNvSpPr txBox="1"/>
          <p:nvPr/>
        </p:nvSpPr>
        <p:spPr>
          <a:xfrm>
            <a:off x="3392320" y="267678"/>
            <a:ext cx="2517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RESSOURCES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1BA4C85-87EB-7F44-AC70-E5175587A3DF}"/>
              </a:ext>
            </a:extLst>
          </p:cNvPr>
          <p:cNvSpPr txBox="1"/>
          <p:nvPr/>
        </p:nvSpPr>
        <p:spPr>
          <a:xfrm>
            <a:off x="6565801" y="267678"/>
            <a:ext cx="2517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ACTIVITÉS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9FB26A-C5A9-BC44-9A82-53639C91F5E3}"/>
              </a:ext>
            </a:extLst>
          </p:cNvPr>
          <p:cNvSpPr/>
          <p:nvPr/>
        </p:nvSpPr>
        <p:spPr>
          <a:xfrm>
            <a:off x="469801" y="3278533"/>
            <a:ext cx="2517582" cy="5453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TEAMS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23C928D-73B2-624B-BF0D-ABE53221674F}"/>
              </a:ext>
            </a:extLst>
          </p:cNvPr>
          <p:cNvSpPr/>
          <p:nvPr/>
        </p:nvSpPr>
        <p:spPr>
          <a:xfrm>
            <a:off x="3392319" y="951977"/>
            <a:ext cx="2517582" cy="5453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TEXTE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309CF28-E727-DA48-892C-677E650FB55C}"/>
              </a:ext>
            </a:extLst>
          </p:cNvPr>
          <p:cNvSpPr/>
          <p:nvPr/>
        </p:nvSpPr>
        <p:spPr>
          <a:xfrm>
            <a:off x="3392319" y="1730827"/>
            <a:ext cx="2517582" cy="5453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VIDÉO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F44C70-0B43-6A47-8553-3E9CEF390E1C}"/>
              </a:ext>
            </a:extLst>
          </p:cNvPr>
          <p:cNvSpPr/>
          <p:nvPr/>
        </p:nvSpPr>
        <p:spPr>
          <a:xfrm>
            <a:off x="3392319" y="2498493"/>
            <a:ext cx="2517582" cy="5453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IMAGE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AFD2BC3-FD02-9048-B6FC-0FD84CEEA1A1}"/>
              </a:ext>
            </a:extLst>
          </p:cNvPr>
          <p:cNvSpPr/>
          <p:nvPr/>
        </p:nvSpPr>
        <p:spPr>
          <a:xfrm>
            <a:off x="6565801" y="1719941"/>
            <a:ext cx="2517582" cy="5453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DÉBAT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7E62799-7E22-084B-BCD6-EE27B97C1C9E}"/>
              </a:ext>
            </a:extLst>
          </p:cNvPr>
          <p:cNvSpPr/>
          <p:nvPr/>
        </p:nvSpPr>
        <p:spPr>
          <a:xfrm>
            <a:off x="3392319" y="3266159"/>
            <a:ext cx="2517582" cy="5453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PODCAST AUDIO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1DA17B6-3572-904F-932C-73DA16371D0B}"/>
              </a:ext>
            </a:extLst>
          </p:cNvPr>
          <p:cNvSpPr/>
          <p:nvPr/>
        </p:nvSpPr>
        <p:spPr>
          <a:xfrm>
            <a:off x="6565801" y="2487607"/>
            <a:ext cx="2517582" cy="5453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LECTURE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0AD939B-304A-B44B-8B67-13808AE936DF}"/>
              </a:ext>
            </a:extLst>
          </p:cNvPr>
          <p:cNvSpPr/>
          <p:nvPr/>
        </p:nvSpPr>
        <p:spPr>
          <a:xfrm>
            <a:off x="6565801" y="3255273"/>
            <a:ext cx="2517582" cy="5453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SONDAGE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10F945D-1172-3544-B759-7E4C573E4ACA}"/>
              </a:ext>
            </a:extLst>
          </p:cNvPr>
          <p:cNvSpPr/>
          <p:nvPr/>
        </p:nvSpPr>
        <p:spPr>
          <a:xfrm>
            <a:off x="6565801" y="4022939"/>
            <a:ext cx="2517582" cy="5453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PEER REVIEW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F962393-6BE1-9B45-AEA4-09AF76C13F05}"/>
              </a:ext>
            </a:extLst>
          </p:cNvPr>
          <p:cNvSpPr/>
          <p:nvPr/>
        </p:nvSpPr>
        <p:spPr>
          <a:xfrm>
            <a:off x="6565801" y="4790605"/>
            <a:ext cx="2517582" cy="5453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QUESTIONS-REPONSES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B2BFB94-57CB-4C41-8C41-6166547FA036}"/>
              </a:ext>
            </a:extLst>
          </p:cNvPr>
          <p:cNvSpPr/>
          <p:nvPr/>
        </p:nvSpPr>
        <p:spPr>
          <a:xfrm>
            <a:off x="6565801" y="951679"/>
            <a:ext cx="2517582" cy="5453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FEEDBACK DE L’ENSEIGNANT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08881FC-8D28-524A-91FF-97364DAB4A7A}"/>
              </a:ext>
            </a:extLst>
          </p:cNvPr>
          <p:cNvSpPr/>
          <p:nvPr/>
        </p:nvSpPr>
        <p:spPr>
          <a:xfrm>
            <a:off x="9204617" y="951977"/>
            <a:ext cx="2517582" cy="5453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PRÉSENTATION</a:t>
            </a:r>
          </a:p>
          <a:p>
            <a:pPr algn="ctr"/>
            <a:r>
              <a:rPr lang="fr-FR" sz="2000" dirty="0"/>
              <a:t>(enseignant)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91C3F20-6FD6-D649-BE0A-6DB592F09C7D}"/>
              </a:ext>
            </a:extLst>
          </p:cNvPr>
          <p:cNvSpPr/>
          <p:nvPr/>
        </p:nvSpPr>
        <p:spPr>
          <a:xfrm>
            <a:off x="9204617" y="3266159"/>
            <a:ext cx="2517582" cy="5453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TRAVAIL DE GROUPE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04B9236-CB27-FE45-8562-53E14970F671}"/>
              </a:ext>
            </a:extLst>
          </p:cNvPr>
          <p:cNvSpPr/>
          <p:nvPr/>
        </p:nvSpPr>
        <p:spPr>
          <a:xfrm>
            <a:off x="9204617" y="2498493"/>
            <a:ext cx="2517582" cy="5453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ÉTUDE DE CAS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E837153-A6C5-A647-B4A1-0E6B47AC9150}"/>
              </a:ext>
            </a:extLst>
          </p:cNvPr>
          <p:cNvSpPr/>
          <p:nvPr/>
        </p:nvSpPr>
        <p:spPr>
          <a:xfrm>
            <a:off x="9204617" y="1719941"/>
            <a:ext cx="2517582" cy="5453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PRÉSENTATION (étudiants)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9AED4FC-5B8D-0040-B9C7-1FAECFC909E1}"/>
              </a:ext>
            </a:extLst>
          </p:cNvPr>
          <p:cNvSpPr/>
          <p:nvPr/>
        </p:nvSpPr>
        <p:spPr>
          <a:xfrm>
            <a:off x="9204617" y="4022939"/>
            <a:ext cx="2517582" cy="5453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EXERCICE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FC11B95-F6E6-B94E-83C1-6178F3A10F31}"/>
              </a:ext>
            </a:extLst>
          </p:cNvPr>
          <p:cNvSpPr/>
          <p:nvPr/>
        </p:nvSpPr>
        <p:spPr>
          <a:xfrm>
            <a:off x="469801" y="1719941"/>
            <a:ext cx="2517582" cy="5453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MOODLE – Forum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5005772-A4BA-5146-AA95-4A49309B1709}"/>
              </a:ext>
            </a:extLst>
          </p:cNvPr>
          <p:cNvSpPr/>
          <p:nvPr/>
        </p:nvSpPr>
        <p:spPr>
          <a:xfrm>
            <a:off x="469801" y="2509900"/>
            <a:ext cx="2517582" cy="5453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MOODLE – xxx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34ED5AB-309D-FF4E-94B6-091EC5D8AC8A}"/>
              </a:ext>
            </a:extLst>
          </p:cNvPr>
          <p:cNvSpPr/>
          <p:nvPr/>
        </p:nvSpPr>
        <p:spPr>
          <a:xfrm>
            <a:off x="469801" y="4022939"/>
            <a:ext cx="2517582" cy="54533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...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623CD8F-1980-3147-8D3A-0CEE8AAFBA9A}"/>
              </a:ext>
            </a:extLst>
          </p:cNvPr>
          <p:cNvSpPr/>
          <p:nvPr/>
        </p:nvSpPr>
        <p:spPr>
          <a:xfrm>
            <a:off x="3392319" y="4790605"/>
            <a:ext cx="2517582" cy="5453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...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8D23201-B17D-4D48-B954-317BF02ECA51}"/>
              </a:ext>
            </a:extLst>
          </p:cNvPr>
          <p:cNvSpPr/>
          <p:nvPr/>
        </p:nvSpPr>
        <p:spPr>
          <a:xfrm>
            <a:off x="9204617" y="4790605"/>
            <a:ext cx="2517582" cy="5453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...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5709FBA-B4B6-0143-AFE2-0D824B5FF5AB}"/>
              </a:ext>
            </a:extLst>
          </p:cNvPr>
          <p:cNvSpPr/>
          <p:nvPr/>
        </p:nvSpPr>
        <p:spPr>
          <a:xfrm>
            <a:off x="3392319" y="4033825"/>
            <a:ext cx="2517582" cy="5453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POWER POINT</a:t>
            </a:r>
          </a:p>
        </p:txBody>
      </p:sp>
    </p:spTree>
    <p:extLst>
      <p:ext uri="{BB962C8B-B14F-4D97-AF65-F5344CB8AC3E}">
        <p14:creationId xmlns:p14="http://schemas.microsoft.com/office/powerpoint/2010/main" val="162491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1FD9263-7B6B-E748-B242-86BA4EF3CBB5}"/>
              </a:ext>
            </a:extLst>
          </p:cNvPr>
          <p:cNvSpPr txBox="1"/>
          <p:nvPr/>
        </p:nvSpPr>
        <p:spPr>
          <a:xfrm>
            <a:off x="81643" y="195949"/>
            <a:ext cx="2356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MODULE xx // SEMAINE xx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7C242938-17F8-EF43-844A-CED2A2CB7E5B}"/>
              </a:ext>
            </a:extLst>
          </p:cNvPr>
          <p:cNvCxnSpPr>
            <a:cxnSpLocks/>
          </p:cNvCxnSpPr>
          <p:nvPr/>
        </p:nvCxnSpPr>
        <p:spPr>
          <a:xfrm>
            <a:off x="255814" y="3331029"/>
            <a:ext cx="1168037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D0BAD67-15ED-4945-9874-EA364A594BE7}"/>
              </a:ext>
            </a:extLst>
          </p:cNvPr>
          <p:cNvSpPr/>
          <p:nvPr/>
        </p:nvSpPr>
        <p:spPr>
          <a:xfrm>
            <a:off x="8741323" y="3526971"/>
            <a:ext cx="2975527" cy="29003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20006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1FD9263-7B6B-E748-B242-86BA4EF3CBB5}"/>
              </a:ext>
            </a:extLst>
          </p:cNvPr>
          <p:cNvSpPr txBox="1"/>
          <p:nvPr/>
        </p:nvSpPr>
        <p:spPr>
          <a:xfrm>
            <a:off x="81643" y="195949"/>
            <a:ext cx="2356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MODULE xx // SEMAINE xx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7C242938-17F8-EF43-844A-CED2A2CB7E5B}"/>
              </a:ext>
            </a:extLst>
          </p:cNvPr>
          <p:cNvCxnSpPr>
            <a:cxnSpLocks/>
          </p:cNvCxnSpPr>
          <p:nvPr/>
        </p:nvCxnSpPr>
        <p:spPr>
          <a:xfrm>
            <a:off x="255814" y="3331029"/>
            <a:ext cx="1168037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73DD8612-E1DA-E344-8310-4A4E6F5D0300}"/>
              </a:ext>
            </a:extLst>
          </p:cNvPr>
          <p:cNvSpPr/>
          <p:nvPr/>
        </p:nvSpPr>
        <p:spPr>
          <a:xfrm>
            <a:off x="8741323" y="3526971"/>
            <a:ext cx="2975527" cy="29003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18270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1FD9263-7B6B-E748-B242-86BA4EF3CBB5}"/>
              </a:ext>
            </a:extLst>
          </p:cNvPr>
          <p:cNvSpPr txBox="1"/>
          <p:nvPr/>
        </p:nvSpPr>
        <p:spPr>
          <a:xfrm>
            <a:off x="81643" y="195949"/>
            <a:ext cx="2356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MODULE xx // SEMAINE xx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7C242938-17F8-EF43-844A-CED2A2CB7E5B}"/>
              </a:ext>
            </a:extLst>
          </p:cNvPr>
          <p:cNvCxnSpPr>
            <a:cxnSpLocks/>
          </p:cNvCxnSpPr>
          <p:nvPr/>
        </p:nvCxnSpPr>
        <p:spPr>
          <a:xfrm>
            <a:off x="255814" y="3331029"/>
            <a:ext cx="1168037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C38BCFA4-0F0C-C643-807B-88E3451EB700}"/>
              </a:ext>
            </a:extLst>
          </p:cNvPr>
          <p:cNvSpPr/>
          <p:nvPr/>
        </p:nvSpPr>
        <p:spPr>
          <a:xfrm>
            <a:off x="8741323" y="3526971"/>
            <a:ext cx="2975527" cy="29003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36688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1FD9263-7B6B-E748-B242-86BA4EF3CBB5}"/>
              </a:ext>
            </a:extLst>
          </p:cNvPr>
          <p:cNvSpPr txBox="1"/>
          <p:nvPr/>
        </p:nvSpPr>
        <p:spPr>
          <a:xfrm>
            <a:off x="81643" y="195949"/>
            <a:ext cx="2356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MODULE xx // SEMAINE xx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7C242938-17F8-EF43-844A-CED2A2CB7E5B}"/>
              </a:ext>
            </a:extLst>
          </p:cNvPr>
          <p:cNvCxnSpPr>
            <a:cxnSpLocks/>
          </p:cNvCxnSpPr>
          <p:nvPr/>
        </p:nvCxnSpPr>
        <p:spPr>
          <a:xfrm>
            <a:off x="255814" y="3331029"/>
            <a:ext cx="1168037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FF8B83E0-2B69-0043-91B9-A5C31EA50AC1}"/>
              </a:ext>
            </a:extLst>
          </p:cNvPr>
          <p:cNvSpPr/>
          <p:nvPr/>
        </p:nvSpPr>
        <p:spPr>
          <a:xfrm>
            <a:off x="8741323" y="3526971"/>
            <a:ext cx="2975527" cy="29003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5491162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800B2496DB594CA33B59B48CF95224" ma:contentTypeVersion="6" ma:contentTypeDescription="Crée un document." ma:contentTypeScope="" ma:versionID="fd0adb511706af9c6d549fc1721100fe">
  <xsd:schema xmlns:xsd="http://www.w3.org/2001/XMLSchema" xmlns:xs="http://www.w3.org/2001/XMLSchema" xmlns:p="http://schemas.microsoft.com/office/2006/metadata/properties" xmlns:ns2="2a387f83-298a-41d5-8f0c-9e42aae69f12" targetNamespace="http://schemas.microsoft.com/office/2006/metadata/properties" ma:root="true" ma:fieldsID="90d11ae515ecd21316f5b5a66c59f7ab" ns2:_="">
    <xsd:import namespace="2a387f83-298a-41d5-8f0c-9e42aae69f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387f83-298a-41d5-8f0c-9e42aae69f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D357B2-8AD3-4AFA-9501-3916483FF0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8F89BF-6AD4-46D6-904E-E0FB989DF7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387f83-298a-41d5-8f0c-9e42aae69f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E74C5B-5E84-44E5-AC53-1F03EA8FFF9A}">
  <ds:schemaRefs>
    <ds:schemaRef ds:uri="http://purl.org/dc/terms/"/>
    <ds:schemaRef ds:uri="2a387f83-298a-41d5-8f0c-9e42aae69f12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72</Words>
  <Application>Microsoft Macintosh PowerPoint</Application>
  <PresentationFormat>Grand écran</PresentationFormat>
  <Paragraphs>36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Vellut</dc:creator>
  <cp:lastModifiedBy>David Vellut</cp:lastModifiedBy>
  <cp:revision>16</cp:revision>
  <dcterms:created xsi:type="dcterms:W3CDTF">2020-04-06T16:16:46Z</dcterms:created>
  <dcterms:modified xsi:type="dcterms:W3CDTF">2020-09-09T08:42:39Z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0x010100FA800B2496DB594CA33B59B48CF95224</vt:lpwstr>
  </property>
</Properties>
</file>