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6BF4-B03F-4892-972A-CAA3BCEB271E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FA32-BA01-4858-BF83-4F5A0F53B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4D55-15B0-4F8C-8D17-2BDC609275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35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4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6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31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21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0F44-3318-49EF-87EB-F83287C126F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66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55" y="2702263"/>
            <a:ext cx="2310913" cy="23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84712"/>
            <a:ext cx="8352928" cy="1752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Objectifs</a:t>
            </a:r>
            <a:r>
              <a:rPr lang="fr-FR" dirty="0" smtClean="0">
                <a:solidFill>
                  <a:schemeClr val="bg1"/>
                </a:solidFill>
              </a:rPr>
              <a:t>: lire vite – associer image et mot – reconstituer le mot (à partir de lettres)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Connaissance et compétence associée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identifier les mots de manière de plus en plus aisée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676455" y="6237312"/>
            <a:ext cx="297321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7584" y="1443642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le mot en double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Matériel nécessaire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0-Amélie\1-PROD\Cycle 2\Français\Identifier les mots\tet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44624"/>
            <a:ext cx="8593164" cy="14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036" y="1772816"/>
            <a:ext cx="7772400" cy="30963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Tous les dessins sont illustrés d’un mot,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mais quel est le mot qui est répété deux fois?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125"/>
            <a:ext cx="197409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1882815" cy="27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20668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9727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55409" y="3800106"/>
            <a:ext cx="3131839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un cahier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256491"/>
            <a:ext cx="3470084" cy="1134266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un tabouret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22989" y="5416043"/>
            <a:ext cx="2836843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un banc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03848" y="4149079"/>
            <a:ext cx="259228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un banc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063548" y="3770815"/>
            <a:ext cx="285749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</a:t>
            </a:r>
            <a:r>
              <a:rPr lang="fr-FR" sz="4800" dirty="0" smtClean="0">
                <a:solidFill>
                  <a:schemeClr val="bg1"/>
                </a:solidFill>
              </a:rPr>
              <a:t>n carnet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bas 1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Écris le mot qui a défilé deux fois avec les lettres qui se trouvent dans la boîte.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1" name="Étoile à 7 branches 10"/>
          <p:cNvSpPr/>
          <p:nvPr/>
        </p:nvSpPr>
        <p:spPr>
          <a:xfrm>
            <a:off x="3023828" y="2747248"/>
            <a:ext cx="2376264" cy="2016224"/>
          </a:xfrm>
          <a:prstGeom prst="star7">
            <a:avLst/>
          </a:prstGeom>
          <a:solidFill>
            <a:srgbClr val="ED1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Aide?</a:t>
            </a:r>
            <a:endParaRPr lang="fr-FR" sz="3600" dirty="0"/>
          </a:p>
        </p:txBody>
      </p:sp>
      <p:pic>
        <p:nvPicPr>
          <p:cNvPr id="12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vers le bas 14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981808" y="2387208"/>
            <a:ext cx="5328592" cy="2808312"/>
            <a:chOff x="1907704" y="1916832"/>
            <a:chExt cx="5328592" cy="2808312"/>
          </a:xfrm>
          <a:solidFill>
            <a:schemeClr val="accent6">
              <a:lumMod val="75000"/>
            </a:schemeClr>
          </a:solidFill>
        </p:grpSpPr>
        <p:sp>
          <p:nvSpPr>
            <p:cNvPr id="16" name="Cube 15"/>
            <p:cNvSpPr/>
            <p:nvPr/>
          </p:nvSpPr>
          <p:spPr>
            <a:xfrm>
              <a:off x="1907704" y="1916832"/>
              <a:ext cx="5328592" cy="2808312"/>
            </a:xfrm>
            <a:prstGeom prst="cub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2123728" y="2924944"/>
              <a:ext cx="1440160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a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xplosion 1 17"/>
            <p:cNvSpPr/>
            <p:nvPr/>
          </p:nvSpPr>
          <p:spPr>
            <a:xfrm>
              <a:off x="3716288" y="2636912"/>
              <a:ext cx="1440160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b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5220072" y="3107288"/>
              <a:ext cx="1215752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n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3565179" y="3573016"/>
              <a:ext cx="1440160" cy="100811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c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3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036" y="1772816"/>
            <a:ext cx="7772400" cy="30963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Tous les dessins sont illustrés d’un mot,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mais quel est le mot qui est répété deux fois?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53610" y="3987916"/>
            <a:ext cx="2384177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barrer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3987918"/>
            <a:ext cx="2677176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colorier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10587" y="5263856"/>
            <a:ext cx="2289683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tracer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47664" y="5280116"/>
            <a:ext cx="259228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décorer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269595" y="3987917"/>
            <a:ext cx="2477674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colorier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3" y="678349"/>
            <a:ext cx="1814255" cy="25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61" y="678349"/>
            <a:ext cx="1781912" cy="25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93" y="688952"/>
            <a:ext cx="1780780" cy="25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34" y="617258"/>
            <a:ext cx="1821630" cy="25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e bas 17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xit" presetSubtype="1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xit" presetSubtype="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2" presetClass="exit" presetSubtype="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750"/>
                            </p:stCondLst>
                            <p:childTnLst>
                              <p:par>
                                <p:cTn id="50" presetID="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Écris le mot qui a défilé deux fois à l’aide des lettres qui se trouvent dans la boîte.</a:t>
            </a:r>
            <a:endParaRPr lang="fr-FR" sz="2800" dirty="0"/>
          </a:p>
        </p:txBody>
      </p:sp>
      <p:sp>
        <p:nvSpPr>
          <p:cNvPr id="14" name="Étoile à 7 branches 13"/>
          <p:cNvSpPr/>
          <p:nvPr/>
        </p:nvSpPr>
        <p:spPr>
          <a:xfrm>
            <a:off x="3004165" y="2486013"/>
            <a:ext cx="2376264" cy="2016224"/>
          </a:xfrm>
          <a:prstGeom prst="star7">
            <a:avLst/>
          </a:prstGeom>
          <a:solidFill>
            <a:srgbClr val="ED1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Aide?</a:t>
            </a:r>
            <a:endParaRPr lang="fr-FR" sz="3600" dirty="0"/>
          </a:p>
        </p:txBody>
      </p:sp>
      <p:grpSp>
        <p:nvGrpSpPr>
          <p:cNvPr id="4" name="Groupe 3"/>
          <p:cNvGrpSpPr/>
          <p:nvPr/>
        </p:nvGrpSpPr>
        <p:grpSpPr>
          <a:xfrm>
            <a:off x="2015808" y="2088807"/>
            <a:ext cx="5328592" cy="2810636"/>
            <a:chOff x="1907704" y="1916832"/>
            <a:chExt cx="5328592" cy="2810636"/>
          </a:xfrm>
        </p:grpSpPr>
        <p:sp>
          <p:nvSpPr>
            <p:cNvPr id="3" name="Cube 2"/>
            <p:cNvSpPr/>
            <p:nvPr/>
          </p:nvSpPr>
          <p:spPr>
            <a:xfrm>
              <a:off x="1907704" y="1916832"/>
              <a:ext cx="5328592" cy="2808312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xplosion 1 4"/>
            <p:cNvSpPr/>
            <p:nvPr/>
          </p:nvSpPr>
          <p:spPr>
            <a:xfrm>
              <a:off x="2123728" y="2924944"/>
              <a:ext cx="1080120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c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6" name="Explosion 1 5"/>
            <p:cNvSpPr/>
            <p:nvPr/>
          </p:nvSpPr>
          <p:spPr>
            <a:xfrm>
              <a:off x="3716288" y="2636912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r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xplosion 1 6"/>
            <p:cNvSpPr/>
            <p:nvPr/>
          </p:nvSpPr>
          <p:spPr>
            <a:xfrm>
              <a:off x="5342395" y="3104964"/>
              <a:ext cx="1215752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l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xplosion 1 7"/>
            <p:cNvSpPr/>
            <p:nvPr/>
          </p:nvSpPr>
          <p:spPr>
            <a:xfrm>
              <a:off x="3565179" y="3573016"/>
              <a:ext cx="1042825" cy="100811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o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5156448" y="1916832"/>
              <a:ext cx="1042825" cy="720080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o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2493443" y="1964060"/>
              <a:ext cx="978682" cy="67285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r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4620580" y="3789040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i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2493443" y="3791364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pic>
        <p:nvPicPr>
          <p:cNvPr id="1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23528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Écris le mot qui a défilé deux fois avec les lettres qui se trouvent dans la boîte.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144</Words>
  <Application>Microsoft Office PowerPoint</Application>
  <PresentationFormat>Affichage à l'écran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Activité : le mot en double Matériel nécessaire : </vt:lpstr>
      <vt:lpstr>Tous les dessins sont illustrés d’un mot,  mais quel est le mot qui est répété deux fois?</vt:lpstr>
      <vt:lpstr>Présentation PowerPoint</vt:lpstr>
      <vt:lpstr>Présentation PowerPoint</vt:lpstr>
      <vt:lpstr>Tous les dessins sont illustrés d’un mot,  mais quel est le mot qui est répété deux fois?</vt:lpstr>
      <vt:lpstr>Présentation PowerPoint</vt:lpstr>
      <vt:lpstr>Présentation PowerPoint</vt:lpstr>
    </vt:vector>
  </TitlesOfParts>
  <Company>Rectorat de 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 les dessins sont illustrés d’un mot,  mais quel est le mot qui est répété deux fois?</dc:title>
  <dc:creator>dsden56</dc:creator>
  <cp:lastModifiedBy>Utilisateur</cp:lastModifiedBy>
  <cp:revision>24</cp:revision>
  <dcterms:created xsi:type="dcterms:W3CDTF">2016-09-11T12:18:02Z</dcterms:created>
  <dcterms:modified xsi:type="dcterms:W3CDTF">2017-01-10T13:08:53Z</dcterms:modified>
</cp:coreProperties>
</file>