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387" y="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901B6-CD7C-4A32-A457-DE7FAD2C0F67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E2BFED-EF0C-4A6E-B020-53619E56E5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5157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Cliquer sur la touche blanche pour faire avancer</a:t>
            </a:r>
            <a:r>
              <a:rPr lang="fr-FR" baseline="0" dirty="0"/>
              <a:t> le diaporama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24D55-15B0-4F8C-8D17-2BDC6092757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73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36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5964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853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0938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678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21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28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883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666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6576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58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A605D-CB9D-49D2-BC0D-5D61282752D8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7264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24555" y="2708920"/>
            <a:ext cx="2310913" cy="231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75214" y="1412776"/>
            <a:ext cx="7772400" cy="1470025"/>
          </a:xfrm>
        </p:spPr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Activité </a:t>
            </a:r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: Le bon compte</a:t>
            </a:r>
            <a:br>
              <a:rPr lang="fr-FR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Matériel nécessaire </a:t>
            </a:r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: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7318" y="4581128"/>
            <a:ext cx="8352928" cy="1752600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Objectif </a:t>
            </a:r>
            <a:r>
              <a:rPr lang="fr-FR" dirty="0">
                <a:solidFill>
                  <a:schemeClr val="bg1"/>
                </a:solidFill>
              </a:rPr>
              <a:t>: lire vite</a:t>
            </a:r>
          </a:p>
          <a:p>
            <a:r>
              <a:rPr lang="fr-FR" b="1" dirty="0">
                <a:solidFill>
                  <a:schemeClr val="bg1"/>
                </a:solidFill>
              </a:rPr>
              <a:t> Connaissance et compétence associée </a:t>
            </a:r>
            <a:r>
              <a:rPr lang="fr-FR" dirty="0">
                <a:solidFill>
                  <a:schemeClr val="bg1"/>
                </a:solidFill>
              </a:rPr>
              <a:t>:</a:t>
            </a:r>
          </a:p>
          <a:p>
            <a:r>
              <a:rPr lang="fr-FR" dirty="0">
                <a:solidFill>
                  <a:schemeClr val="bg1"/>
                </a:solidFill>
              </a:rPr>
              <a:t> identifier les mots de manière de plus en plus aisée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8676455" y="6237312"/>
            <a:ext cx="297321" cy="36004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0-Amélie\1-PROD\Cycle 2\Français\Identifier les mots\tetier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4" y="44624"/>
            <a:ext cx="8593164" cy="1451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144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984572" y="2412466"/>
            <a:ext cx="543373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Identifier les mots fréquents</a:t>
            </a:r>
          </a:p>
          <a:p>
            <a:endParaRPr lang="fr-FR" sz="2800" dirty="0">
              <a:solidFill>
                <a:schemeClr val="bg1"/>
              </a:solidFill>
            </a:endParaRPr>
          </a:p>
          <a:p>
            <a:r>
              <a:rPr lang="fr-FR" sz="2800" dirty="0">
                <a:solidFill>
                  <a:schemeClr val="bg1"/>
                </a:solidFill>
              </a:rPr>
              <a:t>Durée courte d’apparition des mots</a:t>
            </a:r>
          </a:p>
        </p:txBody>
      </p:sp>
      <p:pic>
        <p:nvPicPr>
          <p:cNvPr id="4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Étoile à 7 branches 7"/>
          <p:cNvSpPr/>
          <p:nvPr/>
        </p:nvSpPr>
        <p:spPr>
          <a:xfrm>
            <a:off x="1215060" y="2319648"/>
            <a:ext cx="1570629" cy="1570629"/>
          </a:xfrm>
          <a:prstGeom prst="star7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5744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518457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Écris combien de fois apparaît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 le mot</a:t>
            </a:r>
            <a:br>
              <a:rPr lang="fr-FR" sz="9600" dirty="0">
                <a:solidFill>
                  <a:schemeClr val="bg1"/>
                </a:solidFill>
              </a:rPr>
            </a:br>
            <a:r>
              <a:rPr lang="fr-FR" sz="15000" b="1" dirty="0">
                <a:solidFill>
                  <a:schemeClr val="bg1"/>
                </a:solidFill>
              </a:rPr>
              <a:t>qui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8172400" y="6237312"/>
            <a:ext cx="504055" cy="50405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Étoile à 7 branches 5"/>
          <p:cNvSpPr/>
          <p:nvPr/>
        </p:nvSpPr>
        <p:spPr>
          <a:xfrm>
            <a:off x="8424427" y="6084728"/>
            <a:ext cx="404612" cy="404612"/>
          </a:xfrm>
          <a:prstGeom prst="star7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65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770317" y="908720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lui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6093638" y="4463651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qui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539552" y="735357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qui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5702862" y="2128207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qui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5970426" y="637155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qui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1644265" y="3562612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puis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321886" y="5465858"/>
            <a:ext cx="2993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chemeClr val="bg1"/>
                </a:solidFill>
              </a:rPr>
              <a:t>La réponse est 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3258536" y="4960192"/>
            <a:ext cx="7569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8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5" name="Étoile à 5 branches 14"/>
          <p:cNvSpPr/>
          <p:nvPr/>
        </p:nvSpPr>
        <p:spPr>
          <a:xfrm>
            <a:off x="8316416" y="6069299"/>
            <a:ext cx="632064" cy="632064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à coins arrondis 18"/>
          <p:cNvSpPr/>
          <p:nvPr/>
        </p:nvSpPr>
        <p:spPr>
          <a:xfrm>
            <a:off x="4226698" y="3352343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que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1115616" y="2132856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qui</a:t>
            </a:r>
          </a:p>
        </p:txBody>
      </p:sp>
      <p:pic>
        <p:nvPicPr>
          <p:cNvPr id="21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à coins arrondis 26"/>
          <p:cNvSpPr/>
          <p:nvPr/>
        </p:nvSpPr>
        <p:spPr>
          <a:xfrm>
            <a:off x="3258536" y="4941168"/>
            <a:ext cx="756938" cy="1446550"/>
          </a:xfrm>
          <a:prstGeom prst="roundRect">
            <a:avLst/>
          </a:prstGeom>
          <a:solidFill>
            <a:schemeClr val="tx1"/>
          </a:solidFill>
          <a:ln w="3175"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Étoile à 7 branches 23"/>
          <p:cNvSpPr/>
          <p:nvPr/>
        </p:nvSpPr>
        <p:spPr>
          <a:xfrm>
            <a:off x="8424427" y="6084728"/>
            <a:ext cx="404612" cy="404612"/>
          </a:xfrm>
          <a:prstGeom prst="star7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238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0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70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1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30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6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75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2" grpId="0" animBg="1"/>
      <p:bldP spid="12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2" grpId="0"/>
      <p:bldP spid="23" grpId="0"/>
      <p:bldP spid="15" grpId="0" animBg="1"/>
      <p:bldP spid="19" grpId="0" animBg="1"/>
      <p:bldP spid="19" grpId="1" animBg="1"/>
      <p:bldP spid="20" grpId="0" animBg="1"/>
      <p:bldP spid="20" grpId="1" animBg="1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2053" y="2132856"/>
            <a:ext cx="8229600" cy="24482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Écris le mot sur l’ardoise.</a:t>
            </a:r>
          </a:p>
        </p:txBody>
      </p:sp>
      <p:sp>
        <p:nvSpPr>
          <p:cNvPr id="5" name="Étoile à 5 branches 4"/>
          <p:cNvSpPr/>
          <p:nvPr/>
        </p:nvSpPr>
        <p:spPr>
          <a:xfrm>
            <a:off x="8316416" y="6069299"/>
            <a:ext cx="632064" cy="632064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Étoile à 7 branches 6"/>
          <p:cNvSpPr/>
          <p:nvPr/>
        </p:nvSpPr>
        <p:spPr>
          <a:xfrm>
            <a:off x="8424427" y="6084728"/>
            <a:ext cx="404612" cy="404612"/>
          </a:xfrm>
          <a:prstGeom prst="star7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96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984572" y="2412466"/>
            <a:ext cx="522655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Identifier les mots fréquents</a:t>
            </a:r>
          </a:p>
          <a:p>
            <a:endParaRPr lang="fr-FR" sz="2800" dirty="0">
              <a:solidFill>
                <a:schemeClr val="bg1"/>
              </a:solidFill>
            </a:endParaRPr>
          </a:p>
          <a:p>
            <a:r>
              <a:rPr lang="fr-FR" sz="2800" dirty="0">
                <a:solidFill>
                  <a:schemeClr val="bg1"/>
                </a:solidFill>
              </a:rPr>
              <a:t>Durée lente d’apparition des mots</a:t>
            </a:r>
          </a:p>
        </p:txBody>
      </p:sp>
      <p:pic>
        <p:nvPicPr>
          <p:cNvPr id="2050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osange 3"/>
          <p:cNvSpPr/>
          <p:nvPr/>
        </p:nvSpPr>
        <p:spPr>
          <a:xfrm>
            <a:off x="1259632" y="2278894"/>
            <a:ext cx="1652138" cy="1652138"/>
          </a:xfrm>
          <a:prstGeom prst="diamond">
            <a:avLst/>
          </a:prstGeom>
          <a:ln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159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518457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Écris combien de fois apparaît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 le mot</a:t>
            </a:r>
            <a:br>
              <a:rPr lang="fr-FR" sz="9600" dirty="0">
                <a:solidFill>
                  <a:schemeClr val="bg1"/>
                </a:solidFill>
              </a:rPr>
            </a:br>
            <a:r>
              <a:rPr lang="fr-FR" sz="15000" b="1" dirty="0">
                <a:solidFill>
                  <a:schemeClr val="bg1"/>
                </a:solidFill>
              </a:rPr>
              <a:t>pour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8676455" y="6237312"/>
            <a:ext cx="297321" cy="36004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osange 7"/>
          <p:cNvSpPr/>
          <p:nvPr/>
        </p:nvSpPr>
        <p:spPr>
          <a:xfrm>
            <a:off x="8604448" y="6203593"/>
            <a:ext cx="288032" cy="288032"/>
          </a:xfrm>
          <a:prstGeom prst="diamond">
            <a:avLst/>
          </a:prstGeom>
          <a:ln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4281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2814820" y="2312876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chemeClr val="bg1"/>
                </a:solidFill>
              </a:rPr>
              <a:t>pour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2814820" y="2312876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chemeClr val="bg1"/>
                </a:solidFill>
              </a:rPr>
              <a:t>par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2814820" y="2312876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chemeClr val="bg1"/>
                </a:solidFill>
              </a:rPr>
              <a:t>pour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2814820" y="2312876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chemeClr val="bg1"/>
                </a:solidFill>
              </a:rPr>
              <a:t>dans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2814820" y="2312876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chemeClr val="bg1"/>
                </a:solidFill>
              </a:rPr>
              <a:t>pour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321886" y="5044796"/>
            <a:ext cx="2993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chemeClr val="bg1"/>
                </a:solidFill>
              </a:rPr>
              <a:t>La réponse est 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3258536" y="4644686"/>
            <a:ext cx="7569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8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5" name="Rectangle à coins arrondis 24"/>
          <p:cNvSpPr/>
          <p:nvPr/>
        </p:nvSpPr>
        <p:spPr>
          <a:xfrm>
            <a:off x="8676455" y="6237312"/>
            <a:ext cx="297321" cy="36004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à coins arrondis 18"/>
          <p:cNvSpPr/>
          <p:nvPr/>
        </p:nvSpPr>
        <p:spPr>
          <a:xfrm>
            <a:off x="3314949" y="4790762"/>
            <a:ext cx="756938" cy="1446550"/>
          </a:xfrm>
          <a:prstGeom prst="roundRect">
            <a:avLst/>
          </a:prstGeom>
          <a:solidFill>
            <a:schemeClr val="tx1"/>
          </a:solidFill>
          <a:ln w="3175"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Losange 19"/>
          <p:cNvSpPr/>
          <p:nvPr/>
        </p:nvSpPr>
        <p:spPr>
          <a:xfrm>
            <a:off x="8604448" y="6203593"/>
            <a:ext cx="288032" cy="288032"/>
          </a:xfrm>
          <a:prstGeom prst="diamond">
            <a:avLst/>
          </a:prstGeom>
          <a:ln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208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100"/>
                            </p:stCondLst>
                            <p:childTnLst>
                              <p:par>
                                <p:cTn id="1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1" dur="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35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250"/>
                            </p:stCondLst>
                            <p:childTnLst>
                              <p:par>
                                <p:cTn id="2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600"/>
                            </p:stCondLst>
                            <p:childTnLst>
                              <p:par>
                                <p:cTn id="3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1" dur="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85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950"/>
                            </p:stCondLst>
                            <p:childTnLst>
                              <p:par>
                                <p:cTn id="4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1" dur="7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7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72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300"/>
                            </p:stCondLst>
                            <p:childTnLst>
                              <p:par>
                                <p:cTn id="5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1" dur="7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7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28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5" grpId="0" animBg="1"/>
      <p:bldP spid="15" grpId="1" animBg="1"/>
      <p:bldP spid="16" grpId="0" animBg="1"/>
      <p:bldP spid="16" grpId="1" animBg="1"/>
      <p:bldP spid="18" grpId="0" animBg="1"/>
      <p:bldP spid="18" grpId="1" animBg="1"/>
      <p:bldP spid="22" grpId="0"/>
      <p:bldP spid="23" grpId="0"/>
      <p:bldP spid="25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2053" y="2132856"/>
            <a:ext cx="8229600" cy="24482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Écris le mot sur l’ardoise.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8676455" y="6237312"/>
            <a:ext cx="297321" cy="36004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osange 7"/>
          <p:cNvSpPr/>
          <p:nvPr/>
        </p:nvSpPr>
        <p:spPr>
          <a:xfrm>
            <a:off x="8604448" y="6203593"/>
            <a:ext cx="288032" cy="288032"/>
          </a:xfrm>
          <a:prstGeom prst="diamond">
            <a:avLst/>
          </a:prstGeom>
          <a:ln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737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984572" y="2412466"/>
            <a:ext cx="585262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Identifier les mots fréquents</a:t>
            </a:r>
          </a:p>
          <a:p>
            <a:endParaRPr lang="fr-FR" sz="2800" dirty="0">
              <a:solidFill>
                <a:schemeClr val="bg1"/>
              </a:solidFill>
            </a:endParaRPr>
          </a:p>
          <a:p>
            <a:r>
              <a:rPr lang="fr-FR" sz="2800" dirty="0">
                <a:solidFill>
                  <a:schemeClr val="bg1"/>
                </a:solidFill>
              </a:rPr>
              <a:t>Durée moyenne d’apparition des mots</a:t>
            </a:r>
          </a:p>
        </p:txBody>
      </p:sp>
      <p:pic>
        <p:nvPicPr>
          <p:cNvPr id="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rganigramme : Trier 1"/>
          <p:cNvSpPr/>
          <p:nvPr/>
        </p:nvSpPr>
        <p:spPr>
          <a:xfrm>
            <a:off x="1619672" y="2153468"/>
            <a:ext cx="951495" cy="1902990"/>
          </a:xfrm>
          <a:prstGeom prst="flowChartSor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5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680653"/>
            <a:ext cx="8229600" cy="554461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Écris combien de fois apparaît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 le mot</a:t>
            </a:r>
            <a:br>
              <a:rPr lang="fr-FR" sz="9600" dirty="0">
                <a:solidFill>
                  <a:schemeClr val="bg1"/>
                </a:solidFill>
              </a:rPr>
            </a:br>
            <a:r>
              <a:rPr lang="fr-FR" sz="15000" b="1" dirty="0">
                <a:solidFill>
                  <a:schemeClr val="bg1"/>
                </a:solidFill>
              </a:rPr>
              <a:t>le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8172400" y="6237312"/>
            <a:ext cx="504055" cy="50405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rganigramme : Trier 5"/>
          <p:cNvSpPr/>
          <p:nvPr/>
        </p:nvSpPr>
        <p:spPr>
          <a:xfrm flipV="1">
            <a:off x="8669344" y="6049387"/>
            <a:ext cx="216024" cy="432048"/>
          </a:xfrm>
          <a:prstGeom prst="flowChartSor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55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843808" y="2132856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les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467544" y="3140968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de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4319972" y="3645024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la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6066299" y="2750848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le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1063146" y="764704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la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4590135" y="925569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le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321886" y="5044796"/>
            <a:ext cx="2993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La réponse est 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3258536" y="4644686"/>
            <a:ext cx="7569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3" name="Ellipse 12"/>
          <p:cNvSpPr/>
          <p:nvPr/>
        </p:nvSpPr>
        <p:spPr>
          <a:xfrm>
            <a:off x="8424427" y="6237312"/>
            <a:ext cx="504055" cy="50405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ZoneTexte 20"/>
          <p:cNvSpPr txBox="1"/>
          <p:nvPr/>
        </p:nvSpPr>
        <p:spPr>
          <a:xfrm>
            <a:off x="321886" y="5044796"/>
            <a:ext cx="2993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chemeClr val="bg1"/>
                </a:solidFill>
              </a:rPr>
              <a:t>La réponse est </a:t>
            </a:r>
          </a:p>
        </p:txBody>
      </p:sp>
      <p:sp>
        <p:nvSpPr>
          <p:cNvPr id="2" name="Rectangle à coins arrondis 1"/>
          <p:cNvSpPr/>
          <p:nvPr/>
        </p:nvSpPr>
        <p:spPr>
          <a:xfrm>
            <a:off x="3258536" y="4644686"/>
            <a:ext cx="756938" cy="1446550"/>
          </a:xfrm>
          <a:prstGeom prst="roundRect">
            <a:avLst/>
          </a:prstGeom>
          <a:solidFill>
            <a:schemeClr val="tx1"/>
          </a:solidFill>
          <a:ln w="3175"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Organigramme : Trier 19"/>
          <p:cNvSpPr/>
          <p:nvPr/>
        </p:nvSpPr>
        <p:spPr>
          <a:xfrm flipV="1">
            <a:off x="8669344" y="6049387"/>
            <a:ext cx="216024" cy="432048"/>
          </a:xfrm>
          <a:prstGeom prst="flowChartSor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16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500"/>
                            </p:stCondLst>
                            <p:childTnLst>
                              <p:par>
                                <p:cTn id="2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000"/>
                            </p:stCondLst>
                            <p:childTnLst>
                              <p:par>
                                <p:cTn id="30" presetID="2" presetClass="exit" presetSubtype="8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25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750"/>
                            </p:stCondLst>
                            <p:childTnLst>
                              <p:par>
                                <p:cTn id="4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925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2750"/>
                            </p:stCondLst>
                            <p:childTnLst>
                              <p:par>
                                <p:cTn id="5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425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7750"/>
                            </p:stCondLst>
                            <p:childTnLst>
                              <p:par>
                                <p:cTn id="6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25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2" grpId="0" animBg="1"/>
      <p:bldP spid="12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2" grpId="0"/>
      <p:bldP spid="23" grpId="0"/>
      <p:bldP spid="13" grpId="0" animBg="1"/>
      <p:bldP spid="21" grpId="0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2053" y="2132856"/>
            <a:ext cx="8229600" cy="24482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Écris le mot sur l’ardoise.</a:t>
            </a:r>
          </a:p>
        </p:txBody>
      </p:sp>
      <p:pic>
        <p:nvPicPr>
          <p:cNvPr id="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rganigramme : Trier 6"/>
          <p:cNvSpPr/>
          <p:nvPr/>
        </p:nvSpPr>
        <p:spPr>
          <a:xfrm flipV="1">
            <a:off x="8669344" y="6049387"/>
            <a:ext cx="216024" cy="432048"/>
          </a:xfrm>
          <a:prstGeom prst="flowChartSor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427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153</Words>
  <Application>Microsoft Office PowerPoint</Application>
  <PresentationFormat>Affichage à l'écran (4:3)</PresentationFormat>
  <Paragraphs>47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6" baseType="lpstr">
      <vt:lpstr>Arial</vt:lpstr>
      <vt:lpstr>Calibri</vt:lpstr>
      <vt:lpstr>Thème Office</vt:lpstr>
      <vt:lpstr>Activité : Le bon compte Matériel nécessaire : </vt:lpstr>
      <vt:lpstr>Présentation PowerPoint</vt:lpstr>
      <vt:lpstr>Écris combien de fois apparaît  le mot pour</vt:lpstr>
      <vt:lpstr>Présentation PowerPoint</vt:lpstr>
      <vt:lpstr>Écris le mot sur l’ardoise.</vt:lpstr>
      <vt:lpstr>Présentation PowerPoint</vt:lpstr>
      <vt:lpstr>Écris combien de fois apparaît  le mot le</vt:lpstr>
      <vt:lpstr>Présentation PowerPoint</vt:lpstr>
      <vt:lpstr>Écris le mot sur l’ardoise.</vt:lpstr>
      <vt:lpstr>Présentation PowerPoint</vt:lpstr>
      <vt:lpstr>Écris combien de fois apparaît  le mot qui</vt:lpstr>
      <vt:lpstr>Présentation PowerPoint</vt:lpstr>
      <vt:lpstr>Écris le mot sur l’ardoise.</vt:lpstr>
    </vt:vector>
  </TitlesOfParts>
  <Company>Rectorat de RENNES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Activité : Combien de fois? Matériel nécessaire :</dc:title>
  <dc:creator>dsden56</dc:creator>
  <cp:lastModifiedBy>Florence Couillaud</cp:lastModifiedBy>
  <cp:revision>26</cp:revision>
  <dcterms:created xsi:type="dcterms:W3CDTF">2016-09-29T20:35:16Z</dcterms:created>
  <dcterms:modified xsi:type="dcterms:W3CDTF">2021-02-17T16:48:40Z</dcterms:modified>
</cp:coreProperties>
</file>