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handoutMasterIdLst>
    <p:handoutMasterId r:id="rId13"/>
  </p:handoutMasterIdLst>
  <p:sldIdLst>
    <p:sldId id="333" r:id="rId2"/>
    <p:sldId id="326" r:id="rId3"/>
    <p:sldId id="334" r:id="rId4"/>
    <p:sldId id="322" r:id="rId5"/>
    <p:sldId id="306" r:id="rId6"/>
    <p:sldId id="349" r:id="rId7"/>
    <p:sldId id="350" r:id="rId8"/>
    <p:sldId id="351" r:id="rId9"/>
    <p:sldId id="342" r:id="rId10"/>
    <p:sldId id="353" r:id="rId11"/>
  </p:sldIdLst>
  <p:sldSz cx="10080625" cy="7559675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1" autoAdjust="0"/>
  </p:normalViewPr>
  <p:slideViewPr>
    <p:cSldViewPr snapToGrid="0">
      <p:cViewPr varScale="1">
        <p:scale>
          <a:sx n="95" d="100"/>
          <a:sy n="95" d="100"/>
        </p:scale>
        <p:origin x="178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62"/>
    </p:cViewPr>
  </p:sorterViewPr>
  <p:notesViewPr>
    <p:cSldViewPr snapToGrid="0">
      <p:cViewPr varScale="1">
        <p:scale>
          <a:sx n="54" d="100"/>
          <a:sy n="54" d="100"/>
        </p:scale>
        <p:origin x="328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90588-FBA9-4321-A1E9-921222E4444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EF0B79-3A17-4CBB-B572-8B98273F431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 b="0" i="0" baseline="0" dirty="0"/>
            <a:t>Analyse d’un sujet oral type </a:t>
          </a:r>
          <a:r>
            <a:rPr lang="fr-FR" sz="3200" b="0" i="0" baseline="0" dirty="0" err="1"/>
            <a:t>crpe</a:t>
          </a:r>
          <a:endParaRPr lang="fr-FR" sz="3200" b="0" i="0" baseline="0" dirty="0"/>
        </a:p>
        <a:p>
          <a:pPr>
            <a:lnSpc>
              <a:spcPct val="100000"/>
            </a:lnSpc>
          </a:pPr>
          <a:r>
            <a:rPr lang="fr-FR" sz="3200" b="0" i="0" baseline="0" dirty="0"/>
            <a:t>(7bis)</a:t>
          </a:r>
          <a:endParaRPr lang="en-US" sz="3200" dirty="0"/>
        </a:p>
      </dgm:t>
    </dgm:pt>
    <dgm:pt modelId="{B423961F-455A-43B7-915E-4E64A536DEA6}" type="parTrans" cxnId="{01C9546A-134F-4A57-B4F6-28265B27E5EB}">
      <dgm:prSet/>
      <dgm:spPr/>
      <dgm:t>
        <a:bodyPr/>
        <a:lstStyle/>
        <a:p>
          <a:endParaRPr lang="en-US"/>
        </a:p>
      </dgm:t>
    </dgm:pt>
    <dgm:pt modelId="{37B968AF-66CF-4D33-ACA4-98BE3600B6D6}" type="sibTrans" cxnId="{01C9546A-134F-4A57-B4F6-28265B27E5EB}">
      <dgm:prSet/>
      <dgm:spPr/>
      <dgm:t>
        <a:bodyPr/>
        <a:lstStyle/>
        <a:p>
          <a:endParaRPr lang="en-US"/>
        </a:p>
      </dgm:t>
    </dgm:pt>
    <dgm:pt modelId="{16B7F5A2-93A8-4203-929F-D4DCCEB3D0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 b="0" i="1" baseline="0" dirty="0"/>
            <a:t>Master 2 - UE 302</a:t>
          </a:r>
        </a:p>
        <a:p>
          <a:pPr>
            <a:lnSpc>
              <a:spcPct val="100000"/>
            </a:lnSpc>
          </a:pPr>
          <a:r>
            <a:rPr lang="fr-FR" sz="3200" b="0" i="1" baseline="0" dirty="0"/>
            <a:t>TD1</a:t>
          </a:r>
          <a:endParaRPr lang="en-US" sz="3200" dirty="0"/>
        </a:p>
      </dgm:t>
    </dgm:pt>
    <dgm:pt modelId="{7A715E2D-5B32-4786-B6B4-79EA90492305}" type="parTrans" cxnId="{FC116D83-85AF-45A1-B71A-681D6E25D18F}">
      <dgm:prSet/>
      <dgm:spPr/>
      <dgm:t>
        <a:bodyPr/>
        <a:lstStyle/>
        <a:p>
          <a:endParaRPr lang="en-US"/>
        </a:p>
      </dgm:t>
    </dgm:pt>
    <dgm:pt modelId="{E26AE0BD-5B37-4A3C-AC5D-E4DCE6B1DDFA}" type="sibTrans" cxnId="{FC116D83-85AF-45A1-B71A-681D6E25D18F}">
      <dgm:prSet/>
      <dgm:spPr/>
      <dgm:t>
        <a:bodyPr/>
        <a:lstStyle/>
        <a:p>
          <a:endParaRPr lang="en-US"/>
        </a:p>
      </dgm:t>
    </dgm:pt>
    <dgm:pt modelId="{5595E6BA-2B0F-464B-BE45-6DA1E7D4CD8A}" type="pres">
      <dgm:prSet presAssocID="{31A90588-FBA9-4321-A1E9-921222E44442}" presName="root" presStyleCnt="0">
        <dgm:presLayoutVars>
          <dgm:dir/>
          <dgm:resizeHandles val="exact"/>
        </dgm:presLayoutVars>
      </dgm:prSet>
      <dgm:spPr/>
    </dgm:pt>
    <dgm:pt modelId="{81345EC9-FB27-4542-B85A-DF622F5AA1C4}" type="pres">
      <dgm:prSet presAssocID="{7EEF0B79-3A17-4CBB-B572-8B98273F4312}" presName="compNode" presStyleCnt="0"/>
      <dgm:spPr/>
    </dgm:pt>
    <dgm:pt modelId="{6163424D-574E-420F-8311-978880BB883A}" type="pres">
      <dgm:prSet presAssocID="{7EEF0B79-3A17-4CBB-B572-8B98273F431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68080DCE-B33C-4E1F-B877-CDA50D5D0FC6}" type="pres">
      <dgm:prSet presAssocID="{7EEF0B79-3A17-4CBB-B572-8B98273F4312}" presName="spaceRect" presStyleCnt="0"/>
      <dgm:spPr/>
    </dgm:pt>
    <dgm:pt modelId="{1F4807E3-8455-44DB-B28B-1D4565AD6D16}" type="pres">
      <dgm:prSet presAssocID="{7EEF0B79-3A17-4CBB-B572-8B98273F4312}" presName="textRect" presStyleLbl="revTx" presStyleIdx="0" presStyleCnt="2">
        <dgm:presLayoutVars>
          <dgm:chMax val="1"/>
          <dgm:chPref val="1"/>
        </dgm:presLayoutVars>
      </dgm:prSet>
      <dgm:spPr/>
    </dgm:pt>
    <dgm:pt modelId="{3070206B-5311-4531-8DA7-CE42E1BF27DD}" type="pres">
      <dgm:prSet presAssocID="{37B968AF-66CF-4D33-ACA4-98BE3600B6D6}" presName="sibTrans" presStyleCnt="0"/>
      <dgm:spPr/>
    </dgm:pt>
    <dgm:pt modelId="{1E0333B6-2E5B-4D61-93A8-D4459457C2D8}" type="pres">
      <dgm:prSet presAssocID="{16B7F5A2-93A8-4203-929F-D4DCCEB3D0C5}" presName="compNode" presStyleCnt="0"/>
      <dgm:spPr/>
    </dgm:pt>
    <dgm:pt modelId="{28A4931A-D1AE-4087-BD83-D1068F3F67F2}" type="pres">
      <dgm:prSet presAssocID="{16B7F5A2-93A8-4203-929F-D4DCCEB3D0C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1430DBF-D08F-4FFC-AE45-FB7F7B7B9CF7}" type="pres">
      <dgm:prSet presAssocID="{16B7F5A2-93A8-4203-929F-D4DCCEB3D0C5}" presName="spaceRect" presStyleCnt="0"/>
      <dgm:spPr/>
    </dgm:pt>
    <dgm:pt modelId="{8ACD1C3E-C6A0-4EF7-9B49-0080C32E75F9}" type="pres">
      <dgm:prSet presAssocID="{16B7F5A2-93A8-4203-929F-D4DCCEB3D0C5}" presName="textRect" presStyleLbl="revTx" presStyleIdx="1" presStyleCnt="2" custLinFactNeighborX="-264" custLinFactNeighborY="2517">
        <dgm:presLayoutVars>
          <dgm:chMax val="1"/>
          <dgm:chPref val="1"/>
        </dgm:presLayoutVars>
      </dgm:prSet>
      <dgm:spPr/>
    </dgm:pt>
  </dgm:ptLst>
  <dgm:cxnLst>
    <dgm:cxn modelId="{63DCF30A-909E-4EE9-9922-97019609B914}" type="presOf" srcId="{16B7F5A2-93A8-4203-929F-D4DCCEB3D0C5}" destId="{8ACD1C3E-C6A0-4EF7-9B49-0080C32E75F9}" srcOrd="0" destOrd="0" presId="urn:microsoft.com/office/officeart/2018/2/layout/IconLabelList"/>
    <dgm:cxn modelId="{ECB17524-2D88-4E81-9F42-9BA1A35ED964}" type="presOf" srcId="{7EEF0B79-3A17-4CBB-B572-8B98273F4312}" destId="{1F4807E3-8455-44DB-B28B-1D4565AD6D16}" srcOrd="0" destOrd="0" presId="urn:microsoft.com/office/officeart/2018/2/layout/IconLabelList"/>
    <dgm:cxn modelId="{01C9546A-134F-4A57-B4F6-28265B27E5EB}" srcId="{31A90588-FBA9-4321-A1E9-921222E44442}" destId="{7EEF0B79-3A17-4CBB-B572-8B98273F4312}" srcOrd="0" destOrd="0" parTransId="{B423961F-455A-43B7-915E-4E64A536DEA6}" sibTransId="{37B968AF-66CF-4D33-ACA4-98BE3600B6D6}"/>
    <dgm:cxn modelId="{4567687C-52D0-4BE6-8BDF-47C03558F2FE}" type="presOf" srcId="{31A90588-FBA9-4321-A1E9-921222E44442}" destId="{5595E6BA-2B0F-464B-BE45-6DA1E7D4CD8A}" srcOrd="0" destOrd="0" presId="urn:microsoft.com/office/officeart/2018/2/layout/IconLabelList"/>
    <dgm:cxn modelId="{FC116D83-85AF-45A1-B71A-681D6E25D18F}" srcId="{31A90588-FBA9-4321-A1E9-921222E44442}" destId="{16B7F5A2-93A8-4203-929F-D4DCCEB3D0C5}" srcOrd="1" destOrd="0" parTransId="{7A715E2D-5B32-4786-B6B4-79EA90492305}" sibTransId="{E26AE0BD-5B37-4A3C-AC5D-E4DCE6B1DDFA}"/>
    <dgm:cxn modelId="{FB2DDC5E-55C9-49FC-82E4-58E27AF26D6A}" type="presParOf" srcId="{5595E6BA-2B0F-464B-BE45-6DA1E7D4CD8A}" destId="{81345EC9-FB27-4542-B85A-DF622F5AA1C4}" srcOrd="0" destOrd="0" presId="urn:microsoft.com/office/officeart/2018/2/layout/IconLabelList"/>
    <dgm:cxn modelId="{5946E093-A27C-4B50-83D7-A1F113C4568D}" type="presParOf" srcId="{81345EC9-FB27-4542-B85A-DF622F5AA1C4}" destId="{6163424D-574E-420F-8311-978880BB883A}" srcOrd="0" destOrd="0" presId="urn:microsoft.com/office/officeart/2018/2/layout/IconLabelList"/>
    <dgm:cxn modelId="{9E2C9C0B-61F5-43C7-AF06-268D37728977}" type="presParOf" srcId="{81345EC9-FB27-4542-B85A-DF622F5AA1C4}" destId="{68080DCE-B33C-4E1F-B877-CDA50D5D0FC6}" srcOrd="1" destOrd="0" presId="urn:microsoft.com/office/officeart/2018/2/layout/IconLabelList"/>
    <dgm:cxn modelId="{0643970F-0923-41CA-9970-09D5F6A2585D}" type="presParOf" srcId="{81345EC9-FB27-4542-B85A-DF622F5AA1C4}" destId="{1F4807E3-8455-44DB-B28B-1D4565AD6D16}" srcOrd="2" destOrd="0" presId="urn:microsoft.com/office/officeart/2018/2/layout/IconLabelList"/>
    <dgm:cxn modelId="{32A44120-CCD3-4CBF-B517-CE0AC4EDAAC5}" type="presParOf" srcId="{5595E6BA-2B0F-464B-BE45-6DA1E7D4CD8A}" destId="{3070206B-5311-4531-8DA7-CE42E1BF27DD}" srcOrd="1" destOrd="0" presId="urn:microsoft.com/office/officeart/2018/2/layout/IconLabelList"/>
    <dgm:cxn modelId="{904D1EF4-E41D-4C5B-9399-FBA9243796A0}" type="presParOf" srcId="{5595E6BA-2B0F-464B-BE45-6DA1E7D4CD8A}" destId="{1E0333B6-2E5B-4D61-93A8-D4459457C2D8}" srcOrd="2" destOrd="0" presId="urn:microsoft.com/office/officeart/2018/2/layout/IconLabelList"/>
    <dgm:cxn modelId="{9863BA62-EA7E-4C41-8316-A50D790CC4C7}" type="presParOf" srcId="{1E0333B6-2E5B-4D61-93A8-D4459457C2D8}" destId="{28A4931A-D1AE-4087-BD83-D1068F3F67F2}" srcOrd="0" destOrd="0" presId="urn:microsoft.com/office/officeart/2018/2/layout/IconLabelList"/>
    <dgm:cxn modelId="{FF17182B-2B47-48C3-8171-E78B8814EF0A}" type="presParOf" srcId="{1E0333B6-2E5B-4D61-93A8-D4459457C2D8}" destId="{91430DBF-D08F-4FFC-AE45-FB7F7B7B9CF7}" srcOrd="1" destOrd="0" presId="urn:microsoft.com/office/officeart/2018/2/layout/IconLabelList"/>
    <dgm:cxn modelId="{C9C2368A-78F6-4A8F-91A4-44BD96934BF7}" type="presParOf" srcId="{1E0333B6-2E5B-4D61-93A8-D4459457C2D8}" destId="{8ACD1C3E-C6A0-4EF7-9B49-0080C32E75F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D463C-1BD9-4A2C-B2BE-A25A7606171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3CE663-165F-4206-8086-38851932F04C}" type="pres">
      <dgm:prSet presAssocID="{4F1D463C-1BD9-4A2C-B2BE-A25A7606171E}" presName="diagram" presStyleCnt="0">
        <dgm:presLayoutVars>
          <dgm:dir/>
          <dgm:resizeHandles val="exact"/>
        </dgm:presLayoutVars>
      </dgm:prSet>
      <dgm:spPr/>
    </dgm:pt>
  </dgm:ptLst>
  <dgm:cxnLst>
    <dgm:cxn modelId="{890E8AF5-8AED-4D67-B8D0-2D5D3E7A5A3F}" type="presOf" srcId="{4F1D463C-1BD9-4A2C-B2BE-A25A7606171E}" destId="{AD3CE663-165F-4206-8086-38851932F04C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A53A9-A88E-4D11-B027-FF727F39071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FDD9C-0745-4F78-9709-D5FC331149D6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0" i="0" baseline="0" dirty="0"/>
            <a:t>Cycle =&gt; 1</a:t>
          </a:r>
          <a:endParaRPr lang="en-US" dirty="0"/>
        </a:p>
      </dgm:t>
    </dgm:pt>
    <dgm:pt modelId="{B863F2B9-FFFB-4EDA-9F2A-0497F64FC2C1}" type="parTrans" cxnId="{3BE0278A-DB2F-40A4-9276-241A17330FA3}">
      <dgm:prSet/>
      <dgm:spPr/>
      <dgm:t>
        <a:bodyPr/>
        <a:lstStyle/>
        <a:p>
          <a:endParaRPr lang="en-US"/>
        </a:p>
      </dgm:t>
    </dgm:pt>
    <dgm:pt modelId="{09A34D56-4587-4C7C-BA62-0D743B26427C}" type="sibTrans" cxnId="{3BE0278A-DB2F-40A4-9276-241A17330FA3}">
      <dgm:prSet/>
      <dgm:spPr/>
      <dgm:t>
        <a:bodyPr/>
        <a:lstStyle/>
        <a:p>
          <a:endParaRPr lang="en-US"/>
        </a:p>
      </dgm:t>
    </dgm:pt>
    <dgm:pt modelId="{674E0921-15B2-4F5B-AA8E-C7AB1F61B523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fr-FR" b="0" i="0" baseline="0" dirty="0"/>
            <a:t>Niveau =&gt; MS</a:t>
          </a:r>
          <a:endParaRPr lang="en-US" dirty="0"/>
        </a:p>
      </dgm:t>
    </dgm:pt>
    <dgm:pt modelId="{84DF7440-A51A-4589-99F1-B3416C9F31F8}" type="parTrans" cxnId="{93C63544-DFD7-4C61-9A88-AC41FE19DDE3}">
      <dgm:prSet/>
      <dgm:spPr/>
      <dgm:t>
        <a:bodyPr/>
        <a:lstStyle/>
        <a:p>
          <a:endParaRPr lang="en-US"/>
        </a:p>
      </dgm:t>
    </dgm:pt>
    <dgm:pt modelId="{52EA17F2-97F4-460D-8C19-EA3589ED023F}" type="sibTrans" cxnId="{93C63544-DFD7-4C61-9A88-AC41FE19DDE3}">
      <dgm:prSet/>
      <dgm:spPr/>
      <dgm:t>
        <a:bodyPr/>
        <a:lstStyle/>
        <a:p>
          <a:endParaRPr lang="en-US"/>
        </a:p>
      </dgm:t>
    </dgm:pt>
    <dgm:pt modelId="{407BE075-F9B2-44ED-84EB-598BF2586A3F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fr-FR" b="0" i="0" baseline="0" dirty="0"/>
            <a:t>Positionnement de la séance (période &amp; séquence) =&gt; P2 &amp; Séquence d’enseignement du lexique relatif aux parties du corps et à la toilette</a:t>
          </a:r>
          <a:endParaRPr lang="en-US" dirty="0"/>
        </a:p>
      </dgm:t>
    </dgm:pt>
    <dgm:pt modelId="{4677028C-F082-4C05-9E0A-0B5F974BE576}" type="parTrans" cxnId="{4AC2F128-C926-49EB-BDBF-0FF9CCF00BDF}">
      <dgm:prSet/>
      <dgm:spPr/>
      <dgm:t>
        <a:bodyPr/>
        <a:lstStyle/>
        <a:p>
          <a:endParaRPr lang="en-US"/>
        </a:p>
      </dgm:t>
    </dgm:pt>
    <dgm:pt modelId="{7129C7AE-71D8-42C4-A882-F2C2FC6C80B0}" type="sibTrans" cxnId="{4AC2F128-C926-49EB-BDBF-0FF9CCF00BDF}">
      <dgm:prSet/>
      <dgm:spPr/>
      <dgm:t>
        <a:bodyPr/>
        <a:lstStyle/>
        <a:p>
          <a:endParaRPr lang="en-US"/>
        </a:p>
      </dgm:t>
    </dgm:pt>
    <dgm:pt modelId="{F335AFA8-EAD3-47CE-9448-293986F8B4E5}" type="pres">
      <dgm:prSet presAssocID="{3E5A53A9-A88E-4D11-B027-FF727F390714}" presName="root" presStyleCnt="0">
        <dgm:presLayoutVars>
          <dgm:dir/>
          <dgm:resizeHandles val="exact"/>
        </dgm:presLayoutVars>
      </dgm:prSet>
      <dgm:spPr/>
    </dgm:pt>
    <dgm:pt modelId="{8E8117B9-1F2A-4FA5-A0F1-625107CF9755}" type="pres">
      <dgm:prSet presAssocID="{E4FFDD9C-0745-4F78-9709-D5FC331149D6}" presName="compNode" presStyleCnt="0"/>
      <dgm:spPr/>
    </dgm:pt>
    <dgm:pt modelId="{50104DDC-6EDB-45FB-814C-C7B1FCB048EE}" type="pres">
      <dgm:prSet presAssocID="{E4FFDD9C-0745-4F78-9709-D5FC331149D6}" presName="bgRect" presStyleLbl="bgShp" presStyleIdx="0" presStyleCnt="3" custLinFactNeighborX="505" custLinFactNeighborY="-5604"/>
      <dgm:spPr/>
    </dgm:pt>
    <dgm:pt modelId="{6162A693-809C-49E3-B809-D02434B5E982}" type="pres">
      <dgm:prSet presAssocID="{E4FFDD9C-0745-4F78-9709-D5FC331149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ular Flowchart"/>
        </a:ext>
      </dgm:extLst>
    </dgm:pt>
    <dgm:pt modelId="{6587A3C3-901B-4F04-864E-AA866A912F6F}" type="pres">
      <dgm:prSet presAssocID="{E4FFDD9C-0745-4F78-9709-D5FC331149D6}" presName="spaceRect" presStyleCnt="0"/>
      <dgm:spPr/>
    </dgm:pt>
    <dgm:pt modelId="{B6C0F26A-03FD-49AA-A381-6AB1F619552F}" type="pres">
      <dgm:prSet presAssocID="{E4FFDD9C-0745-4F78-9709-D5FC331149D6}" presName="parTx" presStyleLbl="revTx" presStyleIdx="0" presStyleCnt="3">
        <dgm:presLayoutVars>
          <dgm:chMax val="0"/>
          <dgm:chPref val="0"/>
        </dgm:presLayoutVars>
      </dgm:prSet>
      <dgm:spPr/>
    </dgm:pt>
    <dgm:pt modelId="{D40E5276-7D14-4D90-9B31-46B0B733CD26}" type="pres">
      <dgm:prSet presAssocID="{09A34D56-4587-4C7C-BA62-0D743B26427C}" presName="sibTrans" presStyleCnt="0"/>
      <dgm:spPr/>
    </dgm:pt>
    <dgm:pt modelId="{94A7DDFF-0CF4-49ED-AB92-31CD30CBD92B}" type="pres">
      <dgm:prSet presAssocID="{674E0921-15B2-4F5B-AA8E-C7AB1F61B523}" presName="compNode" presStyleCnt="0"/>
      <dgm:spPr/>
    </dgm:pt>
    <dgm:pt modelId="{399FD721-EB24-40F7-A423-84434D36990F}" type="pres">
      <dgm:prSet presAssocID="{674E0921-15B2-4F5B-AA8E-C7AB1F61B523}" presName="bgRect" presStyleLbl="bgShp" presStyleIdx="1" presStyleCnt="3"/>
      <dgm:spPr/>
    </dgm:pt>
    <dgm:pt modelId="{15BAA992-1933-4206-B95A-85E11378C289}" type="pres">
      <dgm:prSet presAssocID="{674E0921-15B2-4F5B-AA8E-C7AB1F61B52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ngue"/>
        </a:ext>
      </dgm:extLst>
    </dgm:pt>
    <dgm:pt modelId="{F8C3CE3C-DE18-4E35-BA87-48C0EF7F408A}" type="pres">
      <dgm:prSet presAssocID="{674E0921-15B2-4F5B-AA8E-C7AB1F61B523}" presName="spaceRect" presStyleCnt="0"/>
      <dgm:spPr/>
    </dgm:pt>
    <dgm:pt modelId="{ADEE0656-68EB-480B-8664-52EE99D63370}" type="pres">
      <dgm:prSet presAssocID="{674E0921-15B2-4F5B-AA8E-C7AB1F61B523}" presName="parTx" presStyleLbl="revTx" presStyleIdx="1" presStyleCnt="3">
        <dgm:presLayoutVars>
          <dgm:chMax val="0"/>
          <dgm:chPref val="0"/>
        </dgm:presLayoutVars>
      </dgm:prSet>
      <dgm:spPr/>
    </dgm:pt>
    <dgm:pt modelId="{C5CD1883-00A7-45BC-A23D-FE23FA415C97}" type="pres">
      <dgm:prSet presAssocID="{52EA17F2-97F4-460D-8C19-EA3589ED023F}" presName="sibTrans" presStyleCnt="0"/>
      <dgm:spPr/>
    </dgm:pt>
    <dgm:pt modelId="{E77D09BB-1B91-47DF-B2A5-CCFAB71E1487}" type="pres">
      <dgm:prSet presAssocID="{407BE075-F9B2-44ED-84EB-598BF2586A3F}" presName="compNode" presStyleCnt="0"/>
      <dgm:spPr/>
    </dgm:pt>
    <dgm:pt modelId="{DA6E1395-194E-4749-BE19-AB6543E8876C}" type="pres">
      <dgm:prSet presAssocID="{407BE075-F9B2-44ED-84EB-598BF2586A3F}" presName="bgRect" presStyleLbl="bgShp" presStyleIdx="2" presStyleCnt="3"/>
      <dgm:spPr/>
    </dgm:pt>
    <dgm:pt modelId="{9A5BD654-7A7D-4C2C-B5C6-7BC970CC7954}" type="pres">
      <dgm:prSet presAssocID="{407BE075-F9B2-44ED-84EB-598BF2586A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ations"/>
        </a:ext>
      </dgm:extLst>
    </dgm:pt>
    <dgm:pt modelId="{6B20BA06-2575-4553-A8A1-1D39136A80AB}" type="pres">
      <dgm:prSet presAssocID="{407BE075-F9B2-44ED-84EB-598BF2586A3F}" presName="spaceRect" presStyleCnt="0"/>
      <dgm:spPr/>
    </dgm:pt>
    <dgm:pt modelId="{F82645BF-FC6F-4364-AD2D-888A1D9820C8}" type="pres">
      <dgm:prSet presAssocID="{407BE075-F9B2-44ED-84EB-598BF2586A3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AC2F128-C926-49EB-BDBF-0FF9CCF00BDF}" srcId="{3E5A53A9-A88E-4D11-B027-FF727F390714}" destId="{407BE075-F9B2-44ED-84EB-598BF2586A3F}" srcOrd="2" destOrd="0" parTransId="{4677028C-F082-4C05-9E0A-0B5F974BE576}" sibTransId="{7129C7AE-71D8-42C4-A882-F2C2FC6C80B0}"/>
    <dgm:cxn modelId="{93C63544-DFD7-4C61-9A88-AC41FE19DDE3}" srcId="{3E5A53A9-A88E-4D11-B027-FF727F390714}" destId="{674E0921-15B2-4F5B-AA8E-C7AB1F61B523}" srcOrd="1" destOrd="0" parTransId="{84DF7440-A51A-4589-99F1-B3416C9F31F8}" sibTransId="{52EA17F2-97F4-460D-8C19-EA3589ED023F}"/>
    <dgm:cxn modelId="{B07B2449-277E-4C91-B909-5F1D5949D133}" type="presOf" srcId="{407BE075-F9B2-44ED-84EB-598BF2586A3F}" destId="{F82645BF-FC6F-4364-AD2D-888A1D9820C8}" srcOrd="0" destOrd="0" presId="urn:microsoft.com/office/officeart/2018/2/layout/IconVerticalSolidList"/>
    <dgm:cxn modelId="{3BE0278A-DB2F-40A4-9276-241A17330FA3}" srcId="{3E5A53A9-A88E-4D11-B027-FF727F390714}" destId="{E4FFDD9C-0745-4F78-9709-D5FC331149D6}" srcOrd="0" destOrd="0" parTransId="{B863F2B9-FFFB-4EDA-9F2A-0497F64FC2C1}" sibTransId="{09A34D56-4587-4C7C-BA62-0D743B26427C}"/>
    <dgm:cxn modelId="{053FBAC5-E901-40D2-B60C-EDFF0455B009}" type="presOf" srcId="{674E0921-15B2-4F5B-AA8E-C7AB1F61B523}" destId="{ADEE0656-68EB-480B-8664-52EE99D63370}" srcOrd="0" destOrd="0" presId="urn:microsoft.com/office/officeart/2018/2/layout/IconVerticalSolidList"/>
    <dgm:cxn modelId="{D494C8DC-2E93-4A7B-9303-BC8B747D42C3}" type="presOf" srcId="{3E5A53A9-A88E-4D11-B027-FF727F390714}" destId="{F335AFA8-EAD3-47CE-9448-293986F8B4E5}" srcOrd="0" destOrd="0" presId="urn:microsoft.com/office/officeart/2018/2/layout/IconVerticalSolidList"/>
    <dgm:cxn modelId="{794C4CF1-86B7-477D-8508-09557C01C645}" type="presOf" srcId="{E4FFDD9C-0745-4F78-9709-D5FC331149D6}" destId="{B6C0F26A-03FD-49AA-A381-6AB1F619552F}" srcOrd="0" destOrd="0" presId="urn:microsoft.com/office/officeart/2018/2/layout/IconVerticalSolidList"/>
    <dgm:cxn modelId="{D302FC18-C555-49FB-A97A-656B67CA9B31}" type="presParOf" srcId="{F335AFA8-EAD3-47CE-9448-293986F8B4E5}" destId="{8E8117B9-1F2A-4FA5-A0F1-625107CF9755}" srcOrd="0" destOrd="0" presId="urn:microsoft.com/office/officeart/2018/2/layout/IconVerticalSolidList"/>
    <dgm:cxn modelId="{ED5F6CF4-DCD5-4657-AA8A-4009B1709A7F}" type="presParOf" srcId="{8E8117B9-1F2A-4FA5-A0F1-625107CF9755}" destId="{50104DDC-6EDB-45FB-814C-C7B1FCB048EE}" srcOrd="0" destOrd="0" presId="urn:microsoft.com/office/officeart/2018/2/layout/IconVerticalSolidList"/>
    <dgm:cxn modelId="{30D6D830-C798-4DE9-9838-4DDE6C5415D7}" type="presParOf" srcId="{8E8117B9-1F2A-4FA5-A0F1-625107CF9755}" destId="{6162A693-809C-49E3-B809-D02434B5E982}" srcOrd="1" destOrd="0" presId="urn:microsoft.com/office/officeart/2018/2/layout/IconVerticalSolidList"/>
    <dgm:cxn modelId="{18D2097D-AF96-4FF2-82CD-5EBE439277F5}" type="presParOf" srcId="{8E8117B9-1F2A-4FA5-A0F1-625107CF9755}" destId="{6587A3C3-901B-4F04-864E-AA866A912F6F}" srcOrd="2" destOrd="0" presId="urn:microsoft.com/office/officeart/2018/2/layout/IconVerticalSolidList"/>
    <dgm:cxn modelId="{5637E261-F3DF-436D-8E1F-7B64D8F4D649}" type="presParOf" srcId="{8E8117B9-1F2A-4FA5-A0F1-625107CF9755}" destId="{B6C0F26A-03FD-49AA-A381-6AB1F619552F}" srcOrd="3" destOrd="0" presId="urn:microsoft.com/office/officeart/2018/2/layout/IconVerticalSolidList"/>
    <dgm:cxn modelId="{A18A96FC-C8A4-420F-9CBF-5DAD336B9921}" type="presParOf" srcId="{F335AFA8-EAD3-47CE-9448-293986F8B4E5}" destId="{D40E5276-7D14-4D90-9B31-46B0B733CD26}" srcOrd="1" destOrd="0" presId="urn:microsoft.com/office/officeart/2018/2/layout/IconVerticalSolidList"/>
    <dgm:cxn modelId="{EBE3A1A1-D8EA-44D4-9B59-233F87C89EB2}" type="presParOf" srcId="{F335AFA8-EAD3-47CE-9448-293986F8B4E5}" destId="{94A7DDFF-0CF4-49ED-AB92-31CD30CBD92B}" srcOrd="2" destOrd="0" presId="urn:microsoft.com/office/officeart/2018/2/layout/IconVerticalSolidList"/>
    <dgm:cxn modelId="{B50C5FC6-6B1E-4188-940C-7F38A6947BDF}" type="presParOf" srcId="{94A7DDFF-0CF4-49ED-AB92-31CD30CBD92B}" destId="{399FD721-EB24-40F7-A423-84434D36990F}" srcOrd="0" destOrd="0" presId="urn:microsoft.com/office/officeart/2018/2/layout/IconVerticalSolidList"/>
    <dgm:cxn modelId="{13745DE8-99F6-40CA-B49D-596D23A6813A}" type="presParOf" srcId="{94A7DDFF-0CF4-49ED-AB92-31CD30CBD92B}" destId="{15BAA992-1933-4206-B95A-85E11378C289}" srcOrd="1" destOrd="0" presId="urn:microsoft.com/office/officeart/2018/2/layout/IconVerticalSolidList"/>
    <dgm:cxn modelId="{BF231EB7-3941-423E-B944-9C62A2987EE2}" type="presParOf" srcId="{94A7DDFF-0CF4-49ED-AB92-31CD30CBD92B}" destId="{F8C3CE3C-DE18-4E35-BA87-48C0EF7F408A}" srcOrd="2" destOrd="0" presId="urn:microsoft.com/office/officeart/2018/2/layout/IconVerticalSolidList"/>
    <dgm:cxn modelId="{76A72014-8A91-400C-A2D7-D39951DE486E}" type="presParOf" srcId="{94A7DDFF-0CF4-49ED-AB92-31CD30CBD92B}" destId="{ADEE0656-68EB-480B-8664-52EE99D63370}" srcOrd="3" destOrd="0" presId="urn:microsoft.com/office/officeart/2018/2/layout/IconVerticalSolidList"/>
    <dgm:cxn modelId="{289FF925-644A-41F1-9897-C8802F4B67CA}" type="presParOf" srcId="{F335AFA8-EAD3-47CE-9448-293986F8B4E5}" destId="{C5CD1883-00A7-45BC-A23D-FE23FA415C97}" srcOrd="3" destOrd="0" presId="urn:microsoft.com/office/officeart/2018/2/layout/IconVerticalSolidList"/>
    <dgm:cxn modelId="{D6201645-1D21-4026-865D-0A590DA02C66}" type="presParOf" srcId="{F335AFA8-EAD3-47CE-9448-293986F8B4E5}" destId="{E77D09BB-1B91-47DF-B2A5-CCFAB71E1487}" srcOrd="4" destOrd="0" presId="urn:microsoft.com/office/officeart/2018/2/layout/IconVerticalSolidList"/>
    <dgm:cxn modelId="{D98AFC9E-4087-4ABB-911F-22C18B40C58A}" type="presParOf" srcId="{E77D09BB-1B91-47DF-B2A5-CCFAB71E1487}" destId="{DA6E1395-194E-4749-BE19-AB6543E8876C}" srcOrd="0" destOrd="0" presId="urn:microsoft.com/office/officeart/2018/2/layout/IconVerticalSolidList"/>
    <dgm:cxn modelId="{F46D588A-BE0A-4FCD-A507-522EA6AD131E}" type="presParOf" srcId="{E77D09BB-1B91-47DF-B2A5-CCFAB71E1487}" destId="{9A5BD654-7A7D-4C2C-B5C6-7BC970CC7954}" srcOrd="1" destOrd="0" presId="urn:microsoft.com/office/officeart/2018/2/layout/IconVerticalSolidList"/>
    <dgm:cxn modelId="{95791114-D44A-43BA-BF35-6C9DD9C27885}" type="presParOf" srcId="{E77D09BB-1B91-47DF-B2A5-CCFAB71E1487}" destId="{6B20BA06-2575-4553-A8A1-1D39136A80AB}" srcOrd="2" destOrd="0" presId="urn:microsoft.com/office/officeart/2018/2/layout/IconVerticalSolidList"/>
    <dgm:cxn modelId="{92D0342D-E0BA-4E43-9100-261C4F34AC5F}" type="presParOf" srcId="{E77D09BB-1B91-47DF-B2A5-CCFAB71E1487}" destId="{F82645BF-FC6F-4364-AD2D-888A1D9820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C3956B-74A1-4058-9D70-E49DB5C89A9E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E208B3-0E9D-49CB-BC52-9508A82B4F62}" type="pres">
      <dgm:prSet presAssocID="{BBC3956B-74A1-4058-9D70-E49DB5C89A9E}" presName="diagram" presStyleCnt="0">
        <dgm:presLayoutVars>
          <dgm:dir/>
          <dgm:resizeHandles/>
        </dgm:presLayoutVars>
      </dgm:prSet>
      <dgm:spPr/>
    </dgm:pt>
  </dgm:ptLst>
  <dgm:cxnLst>
    <dgm:cxn modelId="{50A45040-18B6-4657-9EAD-059E7F774F37}" type="presOf" srcId="{BBC3956B-74A1-4058-9D70-E49DB5C89A9E}" destId="{ECE208B3-0E9D-49CB-BC52-9508A82B4F62}" srcOrd="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C3956B-74A1-4058-9D70-E49DB5C89A9E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E208B3-0E9D-49CB-BC52-9508A82B4F62}" type="pres">
      <dgm:prSet presAssocID="{BBC3956B-74A1-4058-9D70-E49DB5C89A9E}" presName="diagram" presStyleCnt="0">
        <dgm:presLayoutVars>
          <dgm:dir/>
          <dgm:resizeHandles/>
        </dgm:presLayoutVars>
      </dgm:prSet>
      <dgm:spPr/>
    </dgm:pt>
  </dgm:ptLst>
  <dgm:cxnLst>
    <dgm:cxn modelId="{50A45040-18B6-4657-9EAD-059E7F774F37}" type="presOf" srcId="{BBC3956B-74A1-4058-9D70-E49DB5C89A9E}" destId="{ECE208B3-0E9D-49CB-BC52-9508A82B4F62}" srcOrd="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5A53A9-A88E-4D11-B027-FF727F39071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FDD9C-0745-4F78-9709-D5FC331149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Pour la séance : </a:t>
          </a:r>
          <a:r>
            <a:rPr lang="en-US" dirty="0" err="1"/>
            <a:t>définir</a:t>
          </a:r>
          <a:r>
            <a:rPr lang="en-US" dirty="0"/>
            <a:t> un </a:t>
          </a:r>
          <a:r>
            <a:rPr lang="en-US" dirty="0" err="1"/>
            <a:t>objectif</a:t>
          </a:r>
          <a:r>
            <a:rPr lang="en-US" dirty="0"/>
            <a:t> et son </a:t>
          </a:r>
          <a:r>
            <a:rPr lang="en-US" dirty="0" err="1"/>
            <a:t>évaluation</a:t>
          </a:r>
          <a:r>
            <a:rPr lang="en-US" dirty="0"/>
            <a:t> </a:t>
          </a:r>
          <a:r>
            <a:rPr lang="en-US" u="sng" dirty="0" err="1"/>
            <a:t>avant</a:t>
          </a:r>
          <a:r>
            <a:rPr lang="en-US" dirty="0"/>
            <a:t> de </a:t>
          </a:r>
          <a:r>
            <a:rPr lang="en-US" dirty="0" err="1"/>
            <a:t>concevoir</a:t>
          </a:r>
          <a:r>
            <a:rPr lang="en-US" dirty="0"/>
            <a:t> le </a:t>
          </a:r>
          <a:r>
            <a:rPr lang="en-US" dirty="0" err="1"/>
            <a:t>déroulement</a:t>
          </a:r>
          <a:r>
            <a:rPr lang="en-US" dirty="0"/>
            <a:t> de la séance. </a:t>
          </a:r>
        </a:p>
      </dgm:t>
    </dgm:pt>
    <dgm:pt modelId="{B863F2B9-FFFB-4EDA-9F2A-0497F64FC2C1}" type="parTrans" cxnId="{3BE0278A-DB2F-40A4-9276-241A17330FA3}">
      <dgm:prSet/>
      <dgm:spPr/>
      <dgm:t>
        <a:bodyPr/>
        <a:lstStyle/>
        <a:p>
          <a:endParaRPr lang="en-US"/>
        </a:p>
      </dgm:t>
    </dgm:pt>
    <dgm:pt modelId="{09A34D56-4587-4C7C-BA62-0D743B26427C}" type="sibTrans" cxnId="{3BE0278A-DB2F-40A4-9276-241A17330FA3}">
      <dgm:prSet/>
      <dgm:spPr/>
      <dgm:t>
        <a:bodyPr/>
        <a:lstStyle/>
        <a:p>
          <a:endParaRPr lang="en-US"/>
        </a:p>
      </dgm:t>
    </dgm:pt>
    <dgm:pt modelId="{674E0921-15B2-4F5B-AA8E-C7AB1F61B523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fr-FR" b="0" i="0" baseline="0" dirty="0"/>
            <a:t>Pour l’exposé : expliciter ses choix (quels aspects du sujet ai-je choisis, lesquels ai-je laissés de côté…) </a:t>
          </a:r>
          <a:endParaRPr lang="en-US" dirty="0"/>
        </a:p>
      </dgm:t>
    </dgm:pt>
    <dgm:pt modelId="{84DF7440-A51A-4589-99F1-B3416C9F31F8}" type="parTrans" cxnId="{93C63544-DFD7-4C61-9A88-AC41FE19DDE3}">
      <dgm:prSet/>
      <dgm:spPr/>
      <dgm:t>
        <a:bodyPr/>
        <a:lstStyle/>
        <a:p>
          <a:endParaRPr lang="en-US"/>
        </a:p>
      </dgm:t>
    </dgm:pt>
    <dgm:pt modelId="{52EA17F2-97F4-460D-8C19-EA3589ED023F}" type="sibTrans" cxnId="{93C63544-DFD7-4C61-9A88-AC41FE19DDE3}">
      <dgm:prSet/>
      <dgm:spPr/>
      <dgm:t>
        <a:bodyPr/>
        <a:lstStyle/>
        <a:p>
          <a:endParaRPr lang="en-US"/>
        </a:p>
      </dgm:t>
    </dgm:pt>
    <dgm:pt modelId="{407BE075-F9B2-44ED-84EB-598BF2586A3F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fr-FR" b="0" i="0" baseline="0" dirty="0"/>
            <a:t>Ne pas oublier que cet oral est à la fois un entretien d’embauche et une évaluation de votre capacité à évoluer en classe dans tous les sens du terme…</a:t>
          </a:r>
          <a:endParaRPr lang="en-US" dirty="0"/>
        </a:p>
      </dgm:t>
    </dgm:pt>
    <dgm:pt modelId="{4677028C-F082-4C05-9E0A-0B5F974BE576}" type="parTrans" cxnId="{4AC2F128-C926-49EB-BDBF-0FF9CCF00BDF}">
      <dgm:prSet/>
      <dgm:spPr/>
      <dgm:t>
        <a:bodyPr/>
        <a:lstStyle/>
        <a:p>
          <a:endParaRPr lang="en-US"/>
        </a:p>
      </dgm:t>
    </dgm:pt>
    <dgm:pt modelId="{7129C7AE-71D8-42C4-A882-F2C2FC6C80B0}" type="sibTrans" cxnId="{4AC2F128-C926-49EB-BDBF-0FF9CCF00BDF}">
      <dgm:prSet/>
      <dgm:spPr/>
      <dgm:t>
        <a:bodyPr/>
        <a:lstStyle/>
        <a:p>
          <a:endParaRPr lang="en-US"/>
        </a:p>
      </dgm:t>
    </dgm:pt>
    <dgm:pt modelId="{F335AFA8-EAD3-47CE-9448-293986F8B4E5}" type="pres">
      <dgm:prSet presAssocID="{3E5A53A9-A88E-4D11-B027-FF727F390714}" presName="root" presStyleCnt="0">
        <dgm:presLayoutVars>
          <dgm:dir/>
          <dgm:resizeHandles val="exact"/>
        </dgm:presLayoutVars>
      </dgm:prSet>
      <dgm:spPr/>
    </dgm:pt>
    <dgm:pt modelId="{8E8117B9-1F2A-4FA5-A0F1-625107CF9755}" type="pres">
      <dgm:prSet presAssocID="{E4FFDD9C-0745-4F78-9709-D5FC331149D6}" presName="compNode" presStyleCnt="0"/>
      <dgm:spPr/>
    </dgm:pt>
    <dgm:pt modelId="{50104DDC-6EDB-45FB-814C-C7B1FCB048EE}" type="pres">
      <dgm:prSet presAssocID="{E4FFDD9C-0745-4F78-9709-D5FC331149D6}" presName="bgRect" presStyleLbl="bgShp" presStyleIdx="0" presStyleCnt="3" custLinFactNeighborY="4755"/>
      <dgm:spPr/>
    </dgm:pt>
    <dgm:pt modelId="{6162A693-809C-49E3-B809-D02434B5E982}" type="pres">
      <dgm:prSet presAssocID="{E4FFDD9C-0745-4F78-9709-D5FC331149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ular Flowchart"/>
        </a:ext>
      </dgm:extLst>
    </dgm:pt>
    <dgm:pt modelId="{6587A3C3-901B-4F04-864E-AA866A912F6F}" type="pres">
      <dgm:prSet presAssocID="{E4FFDD9C-0745-4F78-9709-D5FC331149D6}" presName="spaceRect" presStyleCnt="0"/>
      <dgm:spPr/>
    </dgm:pt>
    <dgm:pt modelId="{B6C0F26A-03FD-49AA-A381-6AB1F619552F}" type="pres">
      <dgm:prSet presAssocID="{E4FFDD9C-0745-4F78-9709-D5FC331149D6}" presName="parTx" presStyleLbl="revTx" presStyleIdx="0" presStyleCnt="3">
        <dgm:presLayoutVars>
          <dgm:chMax val="0"/>
          <dgm:chPref val="0"/>
        </dgm:presLayoutVars>
      </dgm:prSet>
      <dgm:spPr/>
    </dgm:pt>
    <dgm:pt modelId="{D40E5276-7D14-4D90-9B31-46B0B733CD26}" type="pres">
      <dgm:prSet presAssocID="{09A34D56-4587-4C7C-BA62-0D743B26427C}" presName="sibTrans" presStyleCnt="0"/>
      <dgm:spPr/>
    </dgm:pt>
    <dgm:pt modelId="{94A7DDFF-0CF4-49ED-AB92-31CD30CBD92B}" type="pres">
      <dgm:prSet presAssocID="{674E0921-15B2-4F5B-AA8E-C7AB1F61B523}" presName="compNode" presStyleCnt="0"/>
      <dgm:spPr/>
    </dgm:pt>
    <dgm:pt modelId="{399FD721-EB24-40F7-A423-84434D36990F}" type="pres">
      <dgm:prSet presAssocID="{674E0921-15B2-4F5B-AA8E-C7AB1F61B523}" presName="bgRect" presStyleLbl="bgShp" presStyleIdx="1" presStyleCnt="3"/>
      <dgm:spPr/>
    </dgm:pt>
    <dgm:pt modelId="{15BAA992-1933-4206-B95A-85E11378C289}" type="pres">
      <dgm:prSet presAssocID="{674E0921-15B2-4F5B-AA8E-C7AB1F61B52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ngue"/>
        </a:ext>
      </dgm:extLst>
    </dgm:pt>
    <dgm:pt modelId="{F8C3CE3C-DE18-4E35-BA87-48C0EF7F408A}" type="pres">
      <dgm:prSet presAssocID="{674E0921-15B2-4F5B-AA8E-C7AB1F61B523}" presName="spaceRect" presStyleCnt="0"/>
      <dgm:spPr/>
    </dgm:pt>
    <dgm:pt modelId="{ADEE0656-68EB-480B-8664-52EE99D63370}" type="pres">
      <dgm:prSet presAssocID="{674E0921-15B2-4F5B-AA8E-C7AB1F61B523}" presName="parTx" presStyleLbl="revTx" presStyleIdx="1" presStyleCnt="3">
        <dgm:presLayoutVars>
          <dgm:chMax val="0"/>
          <dgm:chPref val="0"/>
        </dgm:presLayoutVars>
      </dgm:prSet>
      <dgm:spPr/>
    </dgm:pt>
    <dgm:pt modelId="{C5CD1883-00A7-45BC-A23D-FE23FA415C97}" type="pres">
      <dgm:prSet presAssocID="{52EA17F2-97F4-460D-8C19-EA3589ED023F}" presName="sibTrans" presStyleCnt="0"/>
      <dgm:spPr/>
    </dgm:pt>
    <dgm:pt modelId="{E77D09BB-1B91-47DF-B2A5-CCFAB71E1487}" type="pres">
      <dgm:prSet presAssocID="{407BE075-F9B2-44ED-84EB-598BF2586A3F}" presName="compNode" presStyleCnt="0"/>
      <dgm:spPr/>
    </dgm:pt>
    <dgm:pt modelId="{DA6E1395-194E-4749-BE19-AB6543E8876C}" type="pres">
      <dgm:prSet presAssocID="{407BE075-F9B2-44ED-84EB-598BF2586A3F}" presName="bgRect" presStyleLbl="bgShp" presStyleIdx="2" presStyleCnt="3"/>
      <dgm:spPr/>
    </dgm:pt>
    <dgm:pt modelId="{9A5BD654-7A7D-4C2C-B5C6-7BC970CC7954}" type="pres">
      <dgm:prSet presAssocID="{407BE075-F9B2-44ED-84EB-598BF2586A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ations"/>
        </a:ext>
      </dgm:extLst>
    </dgm:pt>
    <dgm:pt modelId="{6B20BA06-2575-4553-A8A1-1D39136A80AB}" type="pres">
      <dgm:prSet presAssocID="{407BE075-F9B2-44ED-84EB-598BF2586A3F}" presName="spaceRect" presStyleCnt="0"/>
      <dgm:spPr/>
    </dgm:pt>
    <dgm:pt modelId="{F82645BF-FC6F-4364-AD2D-888A1D9820C8}" type="pres">
      <dgm:prSet presAssocID="{407BE075-F9B2-44ED-84EB-598BF2586A3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AC2F128-C926-49EB-BDBF-0FF9CCF00BDF}" srcId="{3E5A53A9-A88E-4D11-B027-FF727F390714}" destId="{407BE075-F9B2-44ED-84EB-598BF2586A3F}" srcOrd="2" destOrd="0" parTransId="{4677028C-F082-4C05-9E0A-0B5F974BE576}" sibTransId="{7129C7AE-71D8-42C4-A882-F2C2FC6C80B0}"/>
    <dgm:cxn modelId="{93C63544-DFD7-4C61-9A88-AC41FE19DDE3}" srcId="{3E5A53A9-A88E-4D11-B027-FF727F390714}" destId="{674E0921-15B2-4F5B-AA8E-C7AB1F61B523}" srcOrd="1" destOrd="0" parTransId="{84DF7440-A51A-4589-99F1-B3416C9F31F8}" sibTransId="{52EA17F2-97F4-460D-8C19-EA3589ED023F}"/>
    <dgm:cxn modelId="{B07B2449-277E-4C91-B909-5F1D5949D133}" type="presOf" srcId="{407BE075-F9B2-44ED-84EB-598BF2586A3F}" destId="{F82645BF-FC6F-4364-AD2D-888A1D9820C8}" srcOrd="0" destOrd="0" presId="urn:microsoft.com/office/officeart/2018/2/layout/IconVerticalSolidList"/>
    <dgm:cxn modelId="{3BE0278A-DB2F-40A4-9276-241A17330FA3}" srcId="{3E5A53A9-A88E-4D11-B027-FF727F390714}" destId="{E4FFDD9C-0745-4F78-9709-D5FC331149D6}" srcOrd="0" destOrd="0" parTransId="{B863F2B9-FFFB-4EDA-9F2A-0497F64FC2C1}" sibTransId="{09A34D56-4587-4C7C-BA62-0D743B26427C}"/>
    <dgm:cxn modelId="{053FBAC5-E901-40D2-B60C-EDFF0455B009}" type="presOf" srcId="{674E0921-15B2-4F5B-AA8E-C7AB1F61B523}" destId="{ADEE0656-68EB-480B-8664-52EE99D63370}" srcOrd="0" destOrd="0" presId="urn:microsoft.com/office/officeart/2018/2/layout/IconVerticalSolidList"/>
    <dgm:cxn modelId="{D494C8DC-2E93-4A7B-9303-BC8B747D42C3}" type="presOf" srcId="{3E5A53A9-A88E-4D11-B027-FF727F390714}" destId="{F335AFA8-EAD3-47CE-9448-293986F8B4E5}" srcOrd="0" destOrd="0" presId="urn:microsoft.com/office/officeart/2018/2/layout/IconVerticalSolidList"/>
    <dgm:cxn modelId="{794C4CF1-86B7-477D-8508-09557C01C645}" type="presOf" srcId="{E4FFDD9C-0745-4F78-9709-D5FC331149D6}" destId="{B6C0F26A-03FD-49AA-A381-6AB1F619552F}" srcOrd="0" destOrd="0" presId="urn:microsoft.com/office/officeart/2018/2/layout/IconVerticalSolidList"/>
    <dgm:cxn modelId="{D302FC18-C555-49FB-A97A-656B67CA9B31}" type="presParOf" srcId="{F335AFA8-EAD3-47CE-9448-293986F8B4E5}" destId="{8E8117B9-1F2A-4FA5-A0F1-625107CF9755}" srcOrd="0" destOrd="0" presId="urn:microsoft.com/office/officeart/2018/2/layout/IconVerticalSolidList"/>
    <dgm:cxn modelId="{ED5F6CF4-DCD5-4657-AA8A-4009B1709A7F}" type="presParOf" srcId="{8E8117B9-1F2A-4FA5-A0F1-625107CF9755}" destId="{50104DDC-6EDB-45FB-814C-C7B1FCB048EE}" srcOrd="0" destOrd="0" presId="urn:microsoft.com/office/officeart/2018/2/layout/IconVerticalSolidList"/>
    <dgm:cxn modelId="{30D6D830-C798-4DE9-9838-4DDE6C5415D7}" type="presParOf" srcId="{8E8117B9-1F2A-4FA5-A0F1-625107CF9755}" destId="{6162A693-809C-49E3-B809-D02434B5E982}" srcOrd="1" destOrd="0" presId="urn:microsoft.com/office/officeart/2018/2/layout/IconVerticalSolidList"/>
    <dgm:cxn modelId="{18D2097D-AF96-4FF2-82CD-5EBE439277F5}" type="presParOf" srcId="{8E8117B9-1F2A-4FA5-A0F1-625107CF9755}" destId="{6587A3C3-901B-4F04-864E-AA866A912F6F}" srcOrd="2" destOrd="0" presId="urn:microsoft.com/office/officeart/2018/2/layout/IconVerticalSolidList"/>
    <dgm:cxn modelId="{5637E261-F3DF-436D-8E1F-7B64D8F4D649}" type="presParOf" srcId="{8E8117B9-1F2A-4FA5-A0F1-625107CF9755}" destId="{B6C0F26A-03FD-49AA-A381-6AB1F619552F}" srcOrd="3" destOrd="0" presId="urn:microsoft.com/office/officeart/2018/2/layout/IconVerticalSolidList"/>
    <dgm:cxn modelId="{A18A96FC-C8A4-420F-9CBF-5DAD336B9921}" type="presParOf" srcId="{F335AFA8-EAD3-47CE-9448-293986F8B4E5}" destId="{D40E5276-7D14-4D90-9B31-46B0B733CD26}" srcOrd="1" destOrd="0" presId="urn:microsoft.com/office/officeart/2018/2/layout/IconVerticalSolidList"/>
    <dgm:cxn modelId="{EBE3A1A1-D8EA-44D4-9B59-233F87C89EB2}" type="presParOf" srcId="{F335AFA8-EAD3-47CE-9448-293986F8B4E5}" destId="{94A7DDFF-0CF4-49ED-AB92-31CD30CBD92B}" srcOrd="2" destOrd="0" presId="urn:microsoft.com/office/officeart/2018/2/layout/IconVerticalSolidList"/>
    <dgm:cxn modelId="{B50C5FC6-6B1E-4188-940C-7F38A6947BDF}" type="presParOf" srcId="{94A7DDFF-0CF4-49ED-AB92-31CD30CBD92B}" destId="{399FD721-EB24-40F7-A423-84434D36990F}" srcOrd="0" destOrd="0" presId="urn:microsoft.com/office/officeart/2018/2/layout/IconVerticalSolidList"/>
    <dgm:cxn modelId="{13745DE8-99F6-40CA-B49D-596D23A6813A}" type="presParOf" srcId="{94A7DDFF-0CF4-49ED-AB92-31CD30CBD92B}" destId="{15BAA992-1933-4206-B95A-85E11378C289}" srcOrd="1" destOrd="0" presId="urn:microsoft.com/office/officeart/2018/2/layout/IconVerticalSolidList"/>
    <dgm:cxn modelId="{BF231EB7-3941-423E-B944-9C62A2987EE2}" type="presParOf" srcId="{94A7DDFF-0CF4-49ED-AB92-31CD30CBD92B}" destId="{F8C3CE3C-DE18-4E35-BA87-48C0EF7F408A}" srcOrd="2" destOrd="0" presId="urn:microsoft.com/office/officeart/2018/2/layout/IconVerticalSolidList"/>
    <dgm:cxn modelId="{76A72014-8A91-400C-A2D7-D39951DE486E}" type="presParOf" srcId="{94A7DDFF-0CF4-49ED-AB92-31CD30CBD92B}" destId="{ADEE0656-68EB-480B-8664-52EE99D63370}" srcOrd="3" destOrd="0" presId="urn:microsoft.com/office/officeart/2018/2/layout/IconVerticalSolidList"/>
    <dgm:cxn modelId="{289FF925-644A-41F1-9897-C8802F4B67CA}" type="presParOf" srcId="{F335AFA8-EAD3-47CE-9448-293986F8B4E5}" destId="{C5CD1883-00A7-45BC-A23D-FE23FA415C97}" srcOrd="3" destOrd="0" presId="urn:microsoft.com/office/officeart/2018/2/layout/IconVerticalSolidList"/>
    <dgm:cxn modelId="{D6201645-1D21-4026-865D-0A590DA02C66}" type="presParOf" srcId="{F335AFA8-EAD3-47CE-9448-293986F8B4E5}" destId="{E77D09BB-1B91-47DF-B2A5-CCFAB71E1487}" srcOrd="4" destOrd="0" presId="urn:microsoft.com/office/officeart/2018/2/layout/IconVerticalSolidList"/>
    <dgm:cxn modelId="{D98AFC9E-4087-4ABB-911F-22C18B40C58A}" type="presParOf" srcId="{E77D09BB-1B91-47DF-B2A5-CCFAB71E1487}" destId="{DA6E1395-194E-4749-BE19-AB6543E8876C}" srcOrd="0" destOrd="0" presId="urn:microsoft.com/office/officeart/2018/2/layout/IconVerticalSolidList"/>
    <dgm:cxn modelId="{F46D588A-BE0A-4FCD-A507-522EA6AD131E}" type="presParOf" srcId="{E77D09BB-1B91-47DF-B2A5-CCFAB71E1487}" destId="{9A5BD654-7A7D-4C2C-B5C6-7BC970CC7954}" srcOrd="1" destOrd="0" presId="urn:microsoft.com/office/officeart/2018/2/layout/IconVerticalSolidList"/>
    <dgm:cxn modelId="{95791114-D44A-43BA-BF35-6C9DD9C27885}" type="presParOf" srcId="{E77D09BB-1B91-47DF-B2A5-CCFAB71E1487}" destId="{6B20BA06-2575-4553-A8A1-1D39136A80AB}" srcOrd="2" destOrd="0" presId="urn:microsoft.com/office/officeart/2018/2/layout/IconVerticalSolidList"/>
    <dgm:cxn modelId="{92D0342D-E0BA-4E43-9100-261C4F34AC5F}" type="presParOf" srcId="{E77D09BB-1B91-47DF-B2A5-CCFAB71E1487}" destId="{F82645BF-FC6F-4364-AD2D-888A1D9820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3424D-574E-420F-8311-978880BB883A}">
      <dsp:nvSpPr>
        <dsp:cNvPr id="0" name=""/>
        <dsp:cNvSpPr/>
      </dsp:nvSpPr>
      <dsp:spPr>
        <a:xfrm>
          <a:off x="1189407" y="771124"/>
          <a:ext cx="1837687" cy="1837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807E3-8455-44DB-B28B-1D4565AD6D16}">
      <dsp:nvSpPr>
        <dsp:cNvPr id="0" name=""/>
        <dsp:cNvSpPr/>
      </dsp:nvSpPr>
      <dsp:spPr>
        <a:xfrm>
          <a:off x="66375" y="3235145"/>
          <a:ext cx="408375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0" i="0" kern="1200" baseline="0" dirty="0"/>
            <a:t>Analyse d’un sujet oral type </a:t>
          </a:r>
          <a:r>
            <a:rPr lang="fr-FR" sz="3200" b="0" i="0" kern="1200" baseline="0" dirty="0" err="1"/>
            <a:t>crpe</a:t>
          </a:r>
          <a:endParaRPr lang="fr-FR" sz="3200" b="0" i="0" kern="1200" baseline="0" dirty="0"/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0" i="0" kern="1200" baseline="0" dirty="0"/>
            <a:t>(7bis)</a:t>
          </a:r>
          <a:endParaRPr lang="en-US" sz="3200" kern="1200" dirty="0"/>
        </a:p>
      </dsp:txBody>
      <dsp:txXfrm>
        <a:off x="66375" y="3235145"/>
        <a:ext cx="4083750" cy="1710000"/>
      </dsp:txXfrm>
    </dsp:sp>
    <dsp:sp modelId="{28A4931A-D1AE-4087-BD83-D1068F3F67F2}">
      <dsp:nvSpPr>
        <dsp:cNvPr id="0" name=""/>
        <dsp:cNvSpPr/>
      </dsp:nvSpPr>
      <dsp:spPr>
        <a:xfrm>
          <a:off x="5987813" y="771124"/>
          <a:ext cx="1837687" cy="1837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D1C3E-C6A0-4EF7-9B49-0080C32E75F9}">
      <dsp:nvSpPr>
        <dsp:cNvPr id="0" name=""/>
        <dsp:cNvSpPr/>
      </dsp:nvSpPr>
      <dsp:spPr>
        <a:xfrm>
          <a:off x="4854001" y="3278186"/>
          <a:ext cx="408375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0" i="1" kern="1200" baseline="0" dirty="0"/>
            <a:t>Master 2 - UE 302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0" i="1" kern="1200" baseline="0" dirty="0"/>
            <a:t>TD1</a:t>
          </a:r>
          <a:endParaRPr lang="en-US" sz="3200" kern="1200" dirty="0"/>
        </a:p>
      </dsp:txBody>
      <dsp:txXfrm>
        <a:off x="4854001" y="3278186"/>
        <a:ext cx="4083750" cy="171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04DDC-6EDB-45FB-814C-C7B1FCB048EE}">
      <dsp:nvSpPr>
        <dsp:cNvPr id="0" name=""/>
        <dsp:cNvSpPr/>
      </dsp:nvSpPr>
      <dsp:spPr>
        <a:xfrm>
          <a:off x="0" y="0"/>
          <a:ext cx="8692178" cy="11516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2A693-809C-49E3-B809-D02434B5E982}">
      <dsp:nvSpPr>
        <dsp:cNvPr id="0" name=""/>
        <dsp:cNvSpPr/>
      </dsp:nvSpPr>
      <dsp:spPr>
        <a:xfrm>
          <a:off x="348383" y="259620"/>
          <a:ext cx="633425" cy="6334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0F26A-03FD-49AA-A381-6AB1F619552F}">
      <dsp:nvSpPr>
        <dsp:cNvPr id="0" name=""/>
        <dsp:cNvSpPr/>
      </dsp:nvSpPr>
      <dsp:spPr>
        <a:xfrm>
          <a:off x="1330193" y="492"/>
          <a:ext cx="7361984" cy="115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86" tIns="121886" rIns="121886" bIns="12188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i="0" kern="1200" baseline="0" dirty="0"/>
            <a:t>Cycle =&gt; 1</a:t>
          </a:r>
          <a:endParaRPr lang="en-US" sz="1900" kern="1200" dirty="0"/>
        </a:p>
      </dsp:txBody>
      <dsp:txXfrm>
        <a:off x="1330193" y="492"/>
        <a:ext cx="7361984" cy="1151682"/>
      </dsp:txXfrm>
    </dsp:sp>
    <dsp:sp modelId="{399FD721-EB24-40F7-A423-84434D36990F}">
      <dsp:nvSpPr>
        <dsp:cNvPr id="0" name=""/>
        <dsp:cNvSpPr/>
      </dsp:nvSpPr>
      <dsp:spPr>
        <a:xfrm>
          <a:off x="0" y="1440095"/>
          <a:ext cx="8692178" cy="11516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AA992-1933-4206-B95A-85E11378C289}">
      <dsp:nvSpPr>
        <dsp:cNvPr id="0" name=""/>
        <dsp:cNvSpPr/>
      </dsp:nvSpPr>
      <dsp:spPr>
        <a:xfrm>
          <a:off x="348383" y="1699223"/>
          <a:ext cx="633425" cy="6334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E0656-68EB-480B-8664-52EE99D63370}">
      <dsp:nvSpPr>
        <dsp:cNvPr id="0" name=""/>
        <dsp:cNvSpPr/>
      </dsp:nvSpPr>
      <dsp:spPr>
        <a:xfrm>
          <a:off x="1330193" y="1440095"/>
          <a:ext cx="7361984" cy="115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86" tIns="121886" rIns="121886" bIns="121886" numCol="1" spcCol="1270" anchor="ctr" anchorCtr="0">
          <a:noAutofit/>
        </a:bodyPr>
        <a:lstStyle/>
        <a:p>
          <a:pPr marL="0" lvl="0" indent="0" algn="just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i="0" kern="1200" baseline="0" dirty="0"/>
            <a:t>Niveau =&gt; MS</a:t>
          </a:r>
          <a:endParaRPr lang="en-US" sz="1900" kern="1200" dirty="0"/>
        </a:p>
      </dsp:txBody>
      <dsp:txXfrm>
        <a:off x="1330193" y="1440095"/>
        <a:ext cx="7361984" cy="1151682"/>
      </dsp:txXfrm>
    </dsp:sp>
    <dsp:sp modelId="{DA6E1395-194E-4749-BE19-AB6543E8876C}">
      <dsp:nvSpPr>
        <dsp:cNvPr id="0" name=""/>
        <dsp:cNvSpPr/>
      </dsp:nvSpPr>
      <dsp:spPr>
        <a:xfrm>
          <a:off x="0" y="2879698"/>
          <a:ext cx="8692178" cy="11516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BD654-7A7D-4C2C-B5C6-7BC970CC7954}">
      <dsp:nvSpPr>
        <dsp:cNvPr id="0" name=""/>
        <dsp:cNvSpPr/>
      </dsp:nvSpPr>
      <dsp:spPr>
        <a:xfrm>
          <a:off x="348383" y="3138826"/>
          <a:ext cx="633425" cy="6334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645BF-FC6F-4364-AD2D-888A1D9820C8}">
      <dsp:nvSpPr>
        <dsp:cNvPr id="0" name=""/>
        <dsp:cNvSpPr/>
      </dsp:nvSpPr>
      <dsp:spPr>
        <a:xfrm>
          <a:off x="1330193" y="2879698"/>
          <a:ext cx="7361984" cy="115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86" tIns="121886" rIns="121886" bIns="121886" numCol="1" spcCol="1270" anchor="ctr" anchorCtr="0">
          <a:noAutofit/>
        </a:bodyPr>
        <a:lstStyle/>
        <a:p>
          <a:pPr marL="0" lvl="0" indent="0" algn="just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i="0" kern="1200" baseline="0" dirty="0"/>
            <a:t>Positionnement de la séance (période &amp; séquence) =&gt; P2 &amp; Séquence d’enseignement du lexique relatif aux parties du corps et à la toilette</a:t>
          </a:r>
          <a:endParaRPr lang="en-US" sz="1900" kern="1200" dirty="0"/>
        </a:p>
      </dsp:txBody>
      <dsp:txXfrm>
        <a:off x="1330193" y="2879698"/>
        <a:ext cx="7361984" cy="1151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04DDC-6EDB-45FB-814C-C7B1FCB048EE}">
      <dsp:nvSpPr>
        <dsp:cNvPr id="0" name=""/>
        <dsp:cNvSpPr/>
      </dsp:nvSpPr>
      <dsp:spPr>
        <a:xfrm>
          <a:off x="0" y="55254"/>
          <a:ext cx="8692178" cy="11516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2A693-809C-49E3-B809-D02434B5E982}">
      <dsp:nvSpPr>
        <dsp:cNvPr id="0" name=""/>
        <dsp:cNvSpPr/>
      </dsp:nvSpPr>
      <dsp:spPr>
        <a:xfrm>
          <a:off x="348383" y="259620"/>
          <a:ext cx="633425" cy="6334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0F26A-03FD-49AA-A381-6AB1F619552F}">
      <dsp:nvSpPr>
        <dsp:cNvPr id="0" name=""/>
        <dsp:cNvSpPr/>
      </dsp:nvSpPr>
      <dsp:spPr>
        <a:xfrm>
          <a:off x="1330193" y="492"/>
          <a:ext cx="7361984" cy="115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86" tIns="121886" rIns="121886" bIns="12188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Pour la séance : </a:t>
          </a:r>
          <a:r>
            <a:rPr lang="en-US" sz="1900" kern="1200" dirty="0" err="1"/>
            <a:t>définir</a:t>
          </a:r>
          <a:r>
            <a:rPr lang="en-US" sz="1900" kern="1200" dirty="0"/>
            <a:t> un </a:t>
          </a:r>
          <a:r>
            <a:rPr lang="en-US" sz="1900" kern="1200" dirty="0" err="1"/>
            <a:t>objectif</a:t>
          </a:r>
          <a:r>
            <a:rPr lang="en-US" sz="1900" kern="1200" dirty="0"/>
            <a:t> et son </a:t>
          </a:r>
          <a:r>
            <a:rPr lang="en-US" sz="1900" kern="1200" dirty="0" err="1"/>
            <a:t>évaluation</a:t>
          </a:r>
          <a:r>
            <a:rPr lang="en-US" sz="1900" kern="1200" dirty="0"/>
            <a:t> </a:t>
          </a:r>
          <a:r>
            <a:rPr lang="en-US" sz="1900" u="sng" kern="1200" dirty="0" err="1"/>
            <a:t>avant</a:t>
          </a:r>
          <a:r>
            <a:rPr lang="en-US" sz="1900" kern="1200" dirty="0"/>
            <a:t> de </a:t>
          </a:r>
          <a:r>
            <a:rPr lang="en-US" sz="1900" kern="1200" dirty="0" err="1"/>
            <a:t>concevoir</a:t>
          </a:r>
          <a:r>
            <a:rPr lang="en-US" sz="1900" kern="1200" dirty="0"/>
            <a:t> le </a:t>
          </a:r>
          <a:r>
            <a:rPr lang="en-US" sz="1900" kern="1200" dirty="0" err="1"/>
            <a:t>déroulement</a:t>
          </a:r>
          <a:r>
            <a:rPr lang="en-US" sz="1900" kern="1200" dirty="0"/>
            <a:t> de la séance. </a:t>
          </a:r>
        </a:p>
      </dsp:txBody>
      <dsp:txXfrm>
        <a:off x="1330193" y="492"/>
        <a:ext cx="7361984" cy="1151682"/>
      </dsp:txXfrm>
    </dsp:sp>
    <dsp:sp modelId="{399FD721-EB24-40F7-A423-84434D36990F}">
      <dsp:nvSpPr>
        <dsp:cNvPr id="0" name=""/>
        <dsp:cNvSpPr/>
      </dsp:nvSpPr>
      <dsp:spPr>
        <a:xfrm>
          <a:off x="0" y="1440095"/>
          <a:ext cx="8692178" cy="11516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AA992-1933-4206-B95A-85E11378C289}">
      <dsp:nvSpPr>
        <dsp:cNvPr id="0" name=""/>
        <dsp:cNvSpPr/>
      </dsp:nvSpPr>
      <dsp:spPr>
        <a:xfrm>
          <a:off x="348383" y="1699223"/>
          <a:ext cx="633425" cy="6334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E0656-68EB-480B-8664-52EE99D63370}">
      <dsp:nvSpPr>
        <dsp:cNvPr id="0" name=""/>
        <dsp:cNvSpPr/>
      </dsp:nvSpPr>
      <dsp:spPr>
        <a:xfrm>
          <a:off x="1330193" y="1440095"/>
          <a:ext cx="7361984" cy="115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86" tIns="121886" rIns="121886" bIns="121886" numCol="1" spcCol="1270" anchor="ctr" anchorCtr="0">
          <a:noAutofit/>
        </a:bodyPr>
        <a:lstStyle/>
        <a:p>
          <a:pPr marL="0" lvl="0" indent="0" algn="just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i="0" kern="1200" baseline="0" dirty="0"/>
            <a:t>Pour l’exposé : expliciter ses choix (quels aspects du sujet ai-je choisis, lesquels ai-je laissés de côté…) </a:t>
          </a:r>
          <a:endParaRPr lang="en-US" sz="1900" kern="1200" dirty="0"/>
        </a:p>
      </dsp:txBody>
      <dsp:txXfrm>
        <a:off x="1330193" y="1440095"/>
        <a:ext cx="7361984" cy="1151682"/>
      </dsp:txXfrm>
    </dsp:sp>
    <dsp:sp modelId="{DA6E1395-194E-4749-BE19-AB6543E8876C}">
      <dsp:nvSpPr>
        <dsp:cNvPr id="0" name=""/>
        <dsp:cNvSpPr/>
      </dsp:nvSpPr>
      <dsp:spPr>
        <a:xfrm>
          <a:off x="0" y="2879698"/>
          <a:ext cx="8692178" cy="11516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BD654-7A7D-4C2C-B5C6-7BC970CC7954}">
      <dsp:nvSpPr>
        <dsp:cNvPr id="0" name=""/>
        <dsp:cNvSpPr/>
      </dsp:nvSpPr>
      <dsp:spPr>
        <a:xfrm>
          <a:off x="348383" y="3138826"/>
          <a:ext cx="633425" cy="6334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645BF-FC6F-4364-AD2D-888A1D9820C8}">
      <dsp:nvSpPr>
        <dsp:cNvPr id="0" name=""/>
        <dsp:cNvSpPr/>
      </dsp:nvSpPr>
      <dsp:spPr>
        <a:xfrm>
          <a:off x="1330193" y="2879698"/>
          <a:ext cx="7361984" cy="115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86" tIns="121886" rIns="121886" bIns="121886" numCol="1" spcCol="1270" anchor="ctr" anchorCtr="0">
          <a:noAutofit/>
        </a:bodyPr>
        <a:lstStyle/>
        <a:p>
          <a:pPr marL="0" lvl="0" indent="0" algn="just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i="0" kern="1200" baseline="0" dirty="0"/>
            <a:t>Ne pas oublier que cet oral est à la fois un entretien d’embauche et une évaluation de votre capacité à évoluer en classe dans tous les sens du terme…</a:t>
          </a:r>
          <a:endParaRPr lang="en-US" sz="1900" kern="1200" dirty="0"/>
        </a:p>
      </dsp:txBody>
      <dsp:txXfrm>
        <a:off x="1330193" y="2879698"/>
        <a:ext cx="7361984" cy="1151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F2E4816-E746-B490-2141-CCA62712261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9267" cy="500605"/>
          </a:xfrm>
          <a:prstGeom prst="rect">
            <a:avLst/>
          </a:prstGeom>
          <a:noFill/>
          <a:ln>
            <a:noFill/>
          </a:ln>
        </p:spPr>
        <p:txBody>
          <a:bodyPr vert="horz" wrap="none" lIns="83371" tIns="41681" rIns="83371" bIns="41681" anchor="t" anchorCtr="0" compatLnSpc="0">
            <a:noAutofit/>
          </a:bodyPr>
          <a:lstStyle/>
          <a:p>
            <a:pPr defTabSz="847009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9F4279-1BCF-727D-4AC6-1391706EB42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98870" y="0"/>
            <a:ext cx="2989267" cy="500605"/>
          </a:xfrm>
          <a:prstGeom prst="rect">
            <a:avLst/>
          </a:prstGeom>
          <a:noFill/>
          <a:ln>
            <a:noFill/>
          </a:ln>
        </p:spPr>
        <p:txBody>
          <a:bodyPr vert="horz" wrap="none" lIns="83371" tIns="41681" rIns="83371" bIns="41681" anchor="t" anchorCtr="0" compatLnSpc="0">
            <a:noAutofit/>
          </a:bodyPr>
          <a:lstStyle/>
          <a:p>
            <a:pPr algn="r" defTabSz="847009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56C806-44A5-7227-1F90-48861489F00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17946"/>
            <a:ext cx="2989267" cy="500605"/>
          </a:xfrm>
          <a:prstGeom prst="rect">
            <a:avLst/>
          </a:prstGeom>
          <a:noFill/>
          <a:ln>
            <a:noFill/>
          </a:ln>
        </p:spPr>
        <p:txBody>
          <a:bodyPr vert="horz" wrap="none" lIns="83371" tIns="41681" rIns="83371" bIns="41681" anchor="b" anchorCtr="0" compatLnSpc="0">
            <a:noAutofit/>
          </a:bodyPr>
          <a:lstStyle/>
          <a:p>
            <a:pPr defTabSz="847009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1B33E1-86A6-48A5-2C51-A54C51B60D7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98870" y="9517946"/>
            <a:ext cx="2989267" cy="500605"/>
          </a:xfrm>
          <a:prstGeom prst="rect">
            <a:avLst/>
          </a:prstGeom>
          <a:noFill/>
          <a:ln>
            <a:noFill/>
          </a:ln>
        </p:spPr>
        <p:txBody>
          <a:bodyPr vert="horz" wrap="none" lIns="83371" tIns="41681" rIns="83371" bIns="41681" anchor="b" anchorCtr="0" compatLnSpc="0">
            <a:noAutofit/>
          </a:bodyPr>
          <a:lstStyle/>
          <a:p>
            <a:pPr algn="r" defTabSz="847009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D4C7C1-714F-4087-B9C3-A1E338F18C1C}" type="slidenum">
              <a:pPr algn="r" defTabSz="847009" hangingPunct="0"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endParaRPr lang="fr-FR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89152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5DE6DD7-2AB6-2646-F716-8B7893C543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C8E872-2F4D-2D0E-D380-0FF18E46E8C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8844" y="4758805"/>
            <a:ext cx="5510439" cy="45081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638380DE-848D-97D8-2A82-387C2CF4B06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9267" cy="5006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847009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9E85ED-DFDE-3576-0E58-F8ED57E3872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98870" y="0"/>
            <a:ext cx="2989267" cy="5006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847009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C49002-DBD1-C7DA-642C-6CD6FD9F7F4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17946"/>
            <a:ext cx="2989267" cy="5006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847009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803288-81A4-CCF4-9E54-83945BFBB0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98870" y="9517946"/>
            <a:ext cx="2989267" cy="5006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847009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2345833-833B-4081-8EC3-5C512053E65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46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F80909B-A4F9-54A3-A7F4-869E11EF9BAA}"/>
              </a:ext>
            </a:extLst>
          </p:cNvPr>
          <p:cNvSpPr txBox="1"/>
          <p:nvPr/>
        </p:nvSpPr>
        <p:spPr>
          <a:xfrm>
            <a:off x="3898870" y="9517946"/>
            <a:ext cx="2989267" cy="5006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4700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D1971F-2B9E-446D-88C4-904F9BE911C5}" type="slidenum">
              <a:pPr algn="r" defTabSz="84700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fr-FR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8D419EE-E3E8-226F-DA53-94CA3DA6B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6AFA719-17C1-CC59-AD6A-4F58601931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00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2A6D55C3-CF95-745C-0470-46058C9CFB92}"/>
              </a:ext>
            </a:extLst>
          </p:cNvPr>
          <p:cNvSpPr txBox="1"/>
          <p:nvPr/>
        </p:nvSpPr>
        <p:spPr>
          <a:xfrm>
            <a:off x="3898870" y="9517946"/>
            <a:ext cx="2989267" cy="5006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4700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14188C-3A7A-4F1C-8A49-120EB0E2EAC4}" type="slidenum">
              <a:pPr algn="r" defTabSz="84700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fr-FR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B612A908-4A3D-136D-0598-98AE0B8B4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C7097D8-E749-A84C-1086-28186AEF89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F67394A3-C731-C6AB-66B9-0A5271B0B929}"/>
              </a:ext>
            </a:extLst>
          </p:cNvPr>
          <p:cNvSpPr txBox="1"/>
          <p:nvPr/>
        </p:nvSpPr>
        <p:spPr>
          <a:xfrm>
            <a:off x="3898870" y="9517946"/>
            <a:ext cx="2989267" cy="5006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4700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D704CC-99B2-4539-868A-096F912706EF}" type="slidenum">
              <a:pPr algn="r" defTabSz="84700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fr-FR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44B7DDF-D854-070F-5436-313FC4F00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279C24E-419B-4141-8FE7-0034A0A797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/>
              <a:t>La discipline français est par exemple déclinée en sous catégories grammaire, conjugaison, lexique, lecture, littérature, oral…mais cela n’a pas toujours été le cas. Pourquoi ? Comment ? Etc. C’est une question à laquelle peut s’intéresser l’épistémologie.</a:t>
            </a:r>
          </a:p>
          <a:p>
            <a:r>
              <a:rPr lang="fr-FR" dirty="0"/>
              <a:t>Les savoirs scolaires sont-ils liés aux pratiques sociales de référence ?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06A00A2-6EA4-DD4C-4BE9-CE2662BB5698}"/>
              </a:ext>
            </a:extLst>
          </p:cNvPr>
          <p:cNvSpPr txBox="1"/>
          <p:nvPr/>
        </p:nvSpPr>
        <p:spPr>
          <a:xfrm>
            <a:off x="3898870" y="9517946"/>
            <a:ext cx="2989267" cy="5006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4700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7CED58-11E2-41B2-A2A4-DE088E222A99}" type="slidenum">
              <a:pPr algn="r" defTabSz="84700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fr-FR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9C36B928-C588-B83A-1B6F-FBA1EA31D5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3263370-A647-826D-056C-639D927CA8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071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F67394A3-C731-C6AB-66B9-0A5271B0B929}"/>
              </a:ext>
            </a:extLst>
          </p:cNvPr>
          <p:cNvSpPr txBox="1"/>
          <p:nvPr/>
        </p:nvSpPr>
        <p:spPr>
          <a:xfrm>
            <a:off x="3898870" y="9517946"/>
            <a:ext cx="2989267" cy="5006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4700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D704CC-99B2-4539-868A-096F912706EF}" type="slidenum">
              <a:pPr algn="r" defTabSz="84700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fr-FR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44B7DDF-D854-070F-5436-313FC4F00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279C24E-419B-4141-8FE7-0034A0A797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/>
              <a:t>La discipline français est par exemple déclinée en sous catégories grammaire, conjugaison, lexique, lecture, littérature, oral…mais cela n’a pas toujours été le cas. Pourquoi ? Comment ? Etc. C’est une question à laquelle peut s’intéresser l’épistémologie.</a:t>
            </a:r>
          </a:p>
          <a:p>
            <a:r>
              <a:rPr lang="fr-FR" dirty="0"/>
              <a:t>Les savoirs scolaires sont-ils liés aux pratiques sociales de référence ? </a:t>
            </a:r>
          </a:p>
        </p:txBody>
      </p:sp>
    </p:spTree>
    <p:extLst>
      <p:ext uri="{BB962C8B-B14F-4D97-AF65-F5344CB8AC3E}">
        <p14:creationId xmlns:p14="http://schemas.microsoft.com/office/powerpoint/2010/main" val="422747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191" y="2454308"/>
            <a:ext cx="6523830" cy="2811870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191" y="5266177"/>
            <a:ext cx="6523830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8266170" y="2015900"/>
            <a:ext cx="1091952" cy="252081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875210" y="3598392"/>
            <a:ext cx="4254709" cy="25208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pPr lvl="0"/>
            <a:fld id="{514A98E8-8BC7-47E1-B34E-0154767976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93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5469084"/>
            <a:ext cx="7079813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5191" y="755967"/>
            <a:ext cx="7079813" cy="377983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55190" y="6093808"/>
            <a:ext cx="7079813" cy="544226"/>
          </a:xfrm>
        </p:spPr>
        <p:txBody>
          <a:bodyPr>
            <a:normAutofit/>
          </a:bodyPr>
          <a:lstStyle>
            <a:lvl1pPr marL="0" indent="0">
              <a:buNone/>
              <a:defRPr sz="132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 lvl="0"/>
            <a:fld id="{70FA471D-195C-4310-AA10-2CD31C004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01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0" y="1021956"/>
            <a:ext cx="7079815" cy="1865910"/>
          </a:xfrm>
        </p:spPr>
        <p:txBody>
          <a:bodyPr/>
          <a:lstStyle>
            <a:lvl1pPr>
              <a:defRPr sz="39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0" y="3844900"/>
            <a:ext cx="7079815" cy="2796415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 lvl="0"/>
            <a:fld id="{70FA471D-195C-4310-AA10-2CD31C004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21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713747" y="718367"/>
            <a:ext cx="663212" cy="144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1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793543" y="3197035"/>
            <a:ext cx="682474" cy="144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1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608" y="1021955"/>
            <a:ext cx="6791397" cy="3177069"/>
          </a:xfrm>
        </p:spPr>
        <p:txBody>
          <a:bodyPr anchor="ctr"/>
          <a:lstStyle>
            <a:lvl1pPr>
              <a:defRPr sz="39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529378" y="4199024"/>
            <a:ext cx="6224481" cy="367195"/>
          </a:xfrm>
        </p:spPr>
        <p:txBody>
          <a:bodyPr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0" y="5512474"/>
            <a:ext cx="6993459" cy="1114020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9" name="Rectangle 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 lvl="0"/>
            <a:fld id="{70FA471D-195C-4310-AA10-2CD31C004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48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0" y="2267902"/>
            <a:ext cx="7079815" cy="2309901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1" y="5539031"/>
            <a:ext cx="7079813" cy="1096683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 lvl="0"/>
            <a:fld id="{70FA471D-195C-4310-AA10-2CD31C004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26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021956"/>
            <a:ext cx="7081565" cy="782494"/>
          </a:xfrm>
        </p:spPr>
        <p:txBody>
          <a:bodyPr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0" y="2743882"/>
            <a:ext cx="2550398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55190" y="3469165"/>
            <a:ext cx="2550398" cy="3183889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4453" y="2743882"/>
            <a:ext cx="2556446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57603" y="3469165"/>
            <a:ext cx="2556446" cy="3183889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68989" y="2743882"/>
            <a:ext cx="2556446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71518" y="3469165"/>
            <a:ext cx="2553918" cy="3183889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631991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48691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 lvl="0"/>
            <a:fld id="{70FA471D-195C-4310-AA10-2CD31C004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47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0" y="1021956"/>
            <a:ext cx="6995209" cy="782494"/>
          </a:xfrm>
        </p:spPr>
        <p:txBody>
          <a:bodyPr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0" y="4607231"/>
            <a:ext cx="2550398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23438" y="2743882"/>
            <a:ext cx="2221556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55189" y="5332512"/>
            <a:ext cx="2550398" cy="1308802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60528" y="4607230"/>
            <a:ext cx="2556446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17144" y="2743882"/>
            <a:ext cx="2221556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60528" y="5344252"/>
            <a:ext cx="2556446" cy="1308802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68989" y="4607231"/>
            <a:ext cx="2556446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734353" y="2743882"/>
            <a:ext cx="2221556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68989" y="5332512"/>
            <a:ext cx="2556446" cy="1308802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627017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48691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 lvl="0"/>
            <a:fld id="{70FA471D-195C-4310-AA10-2CD31C004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62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1955" y="7041488"/>
            <a:ext cx="1092067" cy="252054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9001" y="7041488"/>
            <a:ext cx="4255156" cy="252055"/>
          </a:xfrm>
        </p:spPr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 lvl="0"/>
            <a:fld id="{37221417-042B-4E40-8CDF-B0786F5890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96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51" y="0"/>
            <a:ext cx="10054630" cy="7562759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57362" y="443313"/>
            <a:ext cx="5082828" cy="6673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432745" y="1946051"/>
            <a:ext cx="6609472" cy="3667576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0080625" cy="7559675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429" y="1595931"/>
            <a:ext cx="1227574" cy="5039784"/>
          </a:xfrm>
        </p:spPr>
        <p:txBody>
          <a:bodyPr vert="eaVert" anchor="ctr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5519" y="1595931"/>
            <a:ext cx="4869365" cy="503978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10" y="7016783"/>
            <a:ext cx="4255156" cy="252055"/>
          </a:xfrm>
        </p:spPr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9" name="Rectangle 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 lvl="0"/>
            <a:fld id="{D9BC437F-75AF-4034-9415-E1F47C7183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66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672" y="1021954"/>
            <a:ext cx="6993458" cy="782495"/>
          </a:xfrm>
        </p:spPr>
        <p:txBody>
          <a:bodyPr anchor="ctr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pPr lvl="0"/>
            <a:fld id="{273C584B-C5D3-4C27-9695-A9BDD96F6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84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20" y="2488573"/>
            <a:ext cx="3407251" cy="3329370"/>
          </a:xfrm>
        </p:spPr>
        <p:txBody>
          <a:bodyPr anchor="ctr"/>
          <a:lstStyle>
            <a:lvl1pPr algn="l">
              <a:defRPr sz="3527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3630" y="2488573"/>
            <a:ext cx="3398260" cy="3329370"/>
          </a:xfrm>
        </p:spPr>
        <p:txBody>
          <a:bodyPr anchor="ctr"/>
          <a:lstStyle>
            <a:lvl1pPr marL="0" indent="0" algn="l">
              <a:buNone/>
              <a:defRPr sz="2205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pPr lvl="0"/>
            <a:fld id="{DFC033BE-4FA8-4754-922A-B99EA4F95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64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190" y="2743883"/>
            <a:ext cx="4009518" cy="389183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5918" y="2743885"/>
            <a:ext cx="4009518" cy="38918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pPr lvl="0"/>
            <a:fld id="{BB155001-ABD6-4937-9026-198CCF37DE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91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9024" y="2743882"/>
            <a:ext cx="4005684" cy="836977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5190" y="3580859"/>
            <a:ext cx="4009518" cy="305485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5919" y="2743883"/>
            <a:ext cx="4009517" cy="834050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5918" y="3577933"/>
            <a:ext cx="4009518" cy="3057785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pPr lvl="0"/>
            <a:fld id="{2BAFD107-5E2A-4CEA-8228-31F3226897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89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pPr lvl="0"/>
            <a:fld id="{8D468CFA-4761-488C-AD93-E96187EAA3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90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 lvl="0"/>
            <a:fld id="{20D571CE-5A6D-45F3-B5D7-F6085512D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4152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0" y="1595931"/>
            <a:ext cx="2990442" cy="1648609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6925" y="1595932"/>
            <a:ext cx="4004965" cy="503978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55192" y="3402676"/>
            <a:ext cx="2990441" cy="3233862"/>
          </a:xfrm>
        </p:spPr>
        <p:txBody>
          <a:bodyPr/>
          <a:lstStyle>
            <a:lvl1pPr marL="0" indent="0">
              <a:buNone/>
              <a:defRPr sz="154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9" name="Rectangle 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 lvl="0"/>
            <a:fld id="{CC5B409C-9BB5-4497-BC02-85E3F57EF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80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522727"/>
            <a:ext cx="3293058" cy="173593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6679" y="1455938"/>
            <a:ext cx="3076996" cy="4647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3401854"/>
            <a:ext cx="3293058" cy="2701884"/>
          </a:xfrm>
        </p:spPr>
        <p:txBody>
          <a:bodyPr>
            <a:normAutofit/>
          </a:bodyPr>
          <a:lstStyle>
            <a:lvl1pPr marL="0" indent="0">
              <a:buNone/>
              <a:defRPr sz="154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 lvl="0"/>
            <a:fld id="{D5CE94A6-1BAF-4196-879A-161CE8CE0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71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55190" y="1021955"/>
            <a:ext cx="6995209" cy="782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921" y="2743882"/>
            <a:ext cx="6995209" cy="3891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50298" y="7016783"/>
            <a:ext cx="1092067" cy="252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92" b="1" i="0">
                <a:solidFill>
                  <a:schemeClr val="accent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1364" y="7016782"/>
            <a:ext cx="4255156" cy="252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2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Florence Couillaud - FDE MENDE - Université de Montpellier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>
                <a:solidFill>
                  <a:schemeClr val="bg1"/>
                </a:solidFill>
              </a:defRPr>
            </a:lvl1pPr>
          </a:lstStyle>
          <a:p>
            <a:pPr lvl="0"/>
            <a:fld id="{70FA471D-195C-4310-AA10-2CD31C004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2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3527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55957" indent="-31246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5834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60723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63106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0023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8374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490096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74053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E480502-F5B4-F48B-4FEA-FA008F7325C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501650"/>
            <a:ext cx="8928100" cy="6265863"/>
          </a:xfrm>
        </p:spPr>
        <p:txBody>
          <a:bodyPr/>
          <a:lstStyle/>
          <a:p>
            <a:pPr lvl="0" algn="just"/>
            <a:endParaRPr lang="fr-FR">
              <a:latin typeface="Calibri Light" pitchFamily="34"/>
            </a:endParaRPr>
          </a:p>
          <a:p>
            <a:pPr lvl="0" algn="just"/>
            <a:endParaRPr lang="fr-FR">
              <a:latin typeface="Calibri Light" pitchFamily="34"/>
            </a:endParaRPr>
          </a:p>
          <a:p>
            <a:pPr lvl="0" algn="just">
              <a:spcBef>
                <a:spcPts val="1100"/>
              </a:spcBef>
            </a:pPr>
            <a:endParaRPr lang="fr-FR" sz="4400">
              <a:solidFill>
                <a:srgbClr val="323232"/>
              </a:solidFill>
              <a:latin typeface="Calibri Light" pitchFamily="34"/>
              <a:cs typeface="Calibri Light" pitchFamily="34"/>
            </a:endParaRPr>
          </a:p>
          <a:p>
            <a:pPr lvl="0" algn="just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A30725-BDE0-27E9-7F1A-49AFCB219C3B}"/>
              </a:ext>
            </a:extLst>
          </p:cNvPr>
          <p:cNvSpPr txBox="1"/>
          <p:nvPr/>
        </p:nvSpPr>
        <p:spPr>
          <a:xfrm>
            <a:off x="4637160" y="10399315"/>
            <a:ext cx="2079720" cy="34704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pied de page 10">
            <a:extLst>
              <a:ext uri="{FF2B5EF4-FFF2-40B4-BE49-F238E27FC236}">
                <a16:creationId xmlns:a16="http://schemas.microsoft.com/office/drawing/2014/main" id="{BB4C0A67-D22C-9697-1CBF-8D093C4C9D34}"/>
              </a:ext>
            </a:extLst>
          </p:cNvPr>
          <p:cNvSpPr txBox="1"/>
          <p:nvPr/>
        </p:nvSpPr>
        <p:spPr>
          <a:xfrm>
            <a:off x="3226716" y="6459522"/>
            <a:ext cx="5627537" cy="307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2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Florence Couillaud - FDE MENDE - Université de Montpellier</a:t>
            </a:r>
          </a:p>
        </p:txBody>
      </p:sp>
      <p:graphicFrame>
        <p:nvGraphicFramePr>
          <p:cNvPr id="7" name="ZoneTexte 9">
            <a:extLst>
              <a:ext uri="{FF2B5EF4-FFF2-40B4-BE49-F238E27FC236}">
                <a16:creationId xmlns:a16="http://schemas.microsoft.com/office/drawing/2014/main" id="{F898198E-CDA3-9909-29B9-EAB477C7B2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414507"/>
              </p:ext>
            </p:extLst>
          </p:nvPr>
        </p:nvGraphicFramePr>
        <p:xfrm>
          <a:off x="602428" y="501650"/>
          <a:ext cx="9014908" cy="5716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783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C8D6DBB-ABBD-6935-56F3-3CD73A6257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501650"/>
            <a:ext cx="8928100" cy="6265863"/>
          </a:xfrm>
        </p:spPr>
        <p:txBody>
          <a:bodyPr/>
          <a:lstStyle/>
          <a:p>
            <a:pPr lvl="0" algn="just"/>
            <a:endParaRPr lang="fr-FR" dirty="0">
              <a:latin typeface="Calibri Light" pitchFamily="34"/>
            </a:endParaRPr>
          </a:p>
          <a:p>
            <a:pPr lvl="0" algn="just"/>
            <a:endParaRPr lang="fr-FR" dirty="0">
              <a:latin typeface="Calibri Light" pitchFamily="34"/>
            </a:endParaRPr>
          </a:p>
          <a:p>
            <a:pPr lvl="0" algn="just">
              <a:spcBef>
                <a:spcPts val="1100"/>
              </a:spcBef>
            </a:pPr>
            <a:endParaRPr lang="fr-FR" sz="4400" dirty="0">
              <a:solidFill>
                <a:srgbClr val="323232"/>
              </a:solidFill>
              <a:latin typeface="Calibri Light" pitchFamily="34"/>
              <a:cs typeface="Calibri Light" pitchFamily="34"/>
            </a:endParaRPr>
          </a:p>
          <a:p>
            <a:pPr lvl="0" algn="just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FB7041-25A6-483A-FE70-D7CEE247C055}"/>
              </a:ext>
            </a:extLst>
          </p:cNvPr>
          <p:cNvSpPr txBox="1"/>
          <p:nvPr/>
        </p:nvSpPr>
        <p:spPr>
          <a:xfrm>
            <a:off x="4637160" y="10399315"/>
            <a:ext cx="2079720" cy="34704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oneTexte 9">
            <a:extLst>
              <a:ext uri="{FF2B5EF4-FFF2-40B4-BE49-F238E27FC236}">
                <a16:creationId xmlns:a16="http://schemas.microsoft.com/office/drawing/2014/main" id="{19B6FBB4-2924-07DB-D190-419B7A459F34}"/>
              </a:ext>
            </a:extLst>
          </p:cNvPr>
          <p:cNvSpPr txBox="1"/>
          <p:nvPr/>
        </p:nvSpPr>
        <p:spPr>
          <a:xfrm>
            <a:off x="1055704" y="792162"/>
            <a:ext cx="7571929" cy="27392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dirty="0">
                <a:solidFill>
                  <a:schemeClr val="bg1"/>
                </a:solidFill>
                <a:latin typeface="Calibri Light" pitchFamily="34"/>
                <a:ea typeface="Calibri Light" pitchFamily="34"/>
                <a:cs typeface="Calibri Light" pitchFamily="34"/>
              </a:rPr>
              <a:t>Vers la construction de la séance et de l’exposé</a:t>
            </a:r>
            <a:r>
              <a:rPr lang="fr-FR" sz="4800" b="0" i="0" u="none" strike="noStrike" kern="1200" cap="none" spc="0" dirty="0">
                <a:solidFill>
                  <a:schemeClr val="bg1"/>
                </a:solidFill>
                <a:uFillTx/>
                <a:latin typeface="Calibri Light" pitchFamily="34"/>
                <a:ea typeface="Calibri Light" pitchFamily="34"/>
                <a:cs typeface="Calibri Light" pitchFamily="34"/>
              </a:rPr>
              <a:t> d’enseignement</a:t>
            </a:r>
            <a:endParaRPr lang="fr-FR" sz="4800" b="0" i="0" u="none" strike="noStrike" kern="1200" cap="none" spc="0" baseline="0" dirty="0">
              <a:solidFill>
                <a:schemeClr val="bg1"/>
              </a:solidFill>
              <a:uFillTx/>
              <a:latin typeface="Calibri Light" pitchFamily="34"/>
              <a:ea typeface="Calibri Light" pitchFamily="34"/>
              <a:cs typeface="Calibri Light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0" i="0" u="none" strike="noStrike" kern="1200" cap="none" spc="0" baseline="0" dirty="0">
              <a:solidFill>
                <a:srgbClr val="000000"/>
              </a:solidFill>
              <a:uFillTx/>
              <a:latin typeface="Calibri Light" pitchFamily="34"/>
              <a:ea typeface="Calibri Light" pitchFamily="34"/>
              <a:cs typeface="Calibri Light" pitchFamily="34"/>
            </a:endParaRPr>
          </a:p>
        </p:txBody>
      </p:sp>
      <p:sp>
        <p:nvSpPr>
          <p:cNvPr id="5" name="Espace réservé du pied de page 10">
            <a:extLst>
              <a:ext uri="{FF2B5EF4-FFF2-40B4-BE49-F238E27FC236}">
                <a16:creationId xmlns:a16="http://schemas.microsoft.com/office/drawing/2014/main" id="{FDEE0D71-D8DA-7E99-FE68-6747F02B0F55}"/>
              </a:ext>
            </a:extLst>
          </p:cNvPr>
          <p:cNvSpPr txBox="1"/>
          <p:nvPr/>
        </p:nvSpPr>
        <p:spPr>
          <a:xfrm>
            <a:off x="3226716" y="6459522"/>
            <a:ext cx="5627537" cy="307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2" b="0" i="0" u="none" strike="noStrike" kern="1200" cap="none" spc="0" baseline="0" dirty="0">
                <a:solidFill>
                  <a:srgbClr val="000000"/>
                </a:solidFill>
                <a:uFillTx/>
                <a:latin typeface="Garamond"/>
              </a:rPr>
              <a:t>Florence Couillaud - FDE MENDE - Université de Montpellier</a:t>
            </a:r>
          </a:p>
        </p:txBody>
      </p:sp>
      <p:graphicFrame>
        <p:nvGraphicFramePr>
          <p:cNvPr id="14" name="ZoneTexte 11">
            <a:extLst>
              <a:ext uri="{FF2B5EF4-FFF2-40B4-BE49-F238E27FC236}">
                <a16:creationId xmlns:a16="http://schemas.microsoft.com/office/drawing/2014/main" id="{0FD1D588-AE19-65FC-9884-19E9D5E0F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532209"/>
              </p:ext>
            </p:extLst>
          </p:nvPr>
        </p:nvGraphicFramePr>
        <p:xfrm>
          <a:off x="694223" y="2427646"/>
          <a:ext cx="8692178" cy="403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663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E22DD7EC-9526-EC77-2A6F-C6DF07E26E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501650"/>
            <a:ext cx="8928100" cy="6265863"/>
          </a:xfrm>
        </p:spPr>
        <p:txBody>
          <a:bodyPr/>
          <a:lstStyle/>
          <a:p>
            <a:pPr lvl="0" algn="just"/>
            <a:endParaRPr lang="fr-FR" dirty="0">
              <a:latin typeface="Calibri Light" pitchFamily="34"/>
            </a:endParaRPr>
          </a:p>
          <a:p>
            <a:pPr lvl="0" algn="just"/>
            <a:endParaRPr lang="fr-FR" dirty="0">
              <a:latin typeface="Calibri Light" pitchFamily="34"/>
            </a:endParaRPr>
          </a:p>
          <a:p>
            <a:pPr lvl="0" algn="just">
              <a:spcBef>
                <a:spcPts val="1100"/>
              </a:spcBef>
            </a:pPr>
            <a:endParaRPr lang="fr-FR" sz="4400" dirty="0">
              <a:solidFill>
                <a:srgbClr val="323232"/>
              </a:solidFill>
              <a:latin typeface="Calibri Light" pitchFamily="34"/>
              <a:cs typeface="Calibri Light" pitchFamily="34"/>
            </a:endParaRPr>
          </a:p>
          <a:p>
            <a:pPr lvl="0" algn="just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4E55D6-CD85-9DE4-CE0C-33FC4BE0A74F}"/>
              </a:ext>
            </a:extLst>
          </p:cNvPr>
          <p:cNvSpPr txBox="1"/>
          <p:nvPr/>
        </p:nvSpPr>
        <p:spPr>
          <a:xfrm>
            <a:off x="4637160" y="10399315"/>
            <a:ext cx="2079720" cy="34704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oneTexte 9">
            <a:extLst>
              <a:ext uri="{FF2B5EF4-FFF2-40B4-BE49-F238E27FC236}">
                <a16:creationId xmlns:a16="http://schemas.microsoft.com/office/drawing/2014/main" id="{F31838AE-DDCC-32EC-8096-2738C575F98F}"/>
              </a:ext>
            </a:extLst>
          </p:cNvPr>
          <p:cNvSpPr txBox="1"/>
          <p:nvPr/>
        </p:nvSpPr>
        <p:spPr>
          <a:xfrm>
            <a:off x="1151065" y="679865"/>
            <a:ext cx="798217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dirty="0">
                <a:solidFill>
                  <a:schemeClr val="bg1"/>
                </a:solidFill>
                <a:latin typeface="Calibri Light" pitchFamily="34"/>
                <a:ea typeface="Calibri Light" pitchFamily="34"/>
                <a:cs typeface="Calibri Light" pitchFamily="34"/>
              </a:rPr>
              <a:t>La consigne candidat</a:t>
            </a:r>
            <a:endParaRPr lang="fr-FR" sz="4800" b="0" i="0" u="none" strike="noStrike" kern="1200" cap="none" spc="0" baseline="0" dirty="0">
              <a:solidFill>
                <a:schemeClr val="bg1"/>
              </a:solidFill>
              <a:uFillTx/>
              <a:latin typeface="Calibri Light" pitchFamily="34"/>
              <a:ea typeface="Calibri Light" pitchFamily="34"/>
              <a:cs typeface="Calibri Light" pitchFamily="34"/>
            </a:endParaRPr>
          </a:p>
        </p:txBody>
      </p:sp>
      <p:sp>
        <p:nvSpPr>
          <p:cNvPr id="5" name="Espace réservé du pied de page 10">
            <a:extLst>
              <a:ext uri="{FF2B5EF4-FFF2-40B4-BE49-F238E27FC236}">
                <a16:creationId xmlns:a16="http://schemas.microsoft.com/office/drawing/2014/main" id="{3BB795A9-AA9C-DCE8-C052-508614E40703}"/>
              </a:ext>
            </a:extLst>
          </p:cNvPr>
          <p:cNvSpPr txBox="1"/>
          <p:nvPr/>
        </p:nvSpPr>
        <p:spPr>
          <a:xfrm>
            <a:off x="3226716" y="6459522"/>
            <a:ext cx="5627537" cy="307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2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Florence Couillaud - FDE MENDE - Université de Montpellier</a:t>
            </a:r>
          </a:p>
        </p:txBody>
      </p:sp>
      <p:graphicFrame>
        <p:nvGraphicFramePr>
          <p:cNvPr id="8" name="ZoneTexte 4">
            <a:extLst>
              <a:ext uri="{FF2B5EF4-FFF2-40B4-BE49-F238E27FC236}">
                <a16:creationId xmlns:a16="http://schemas.microsoft.com/office/drawing/2014/main" id="{F8AB4A09-0CD4-0473-76C2-82D7BDD52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490801"/>
              </p:ext>
            </p:extLst>
          </p:nvPr>
        </p:nvGraphicFramePr>
        <p:xfrm>
          <a:off x="945929" y="2205538"/>
          <a:ext cx="7982172" cy="3559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E6C4812D-DEA0-D51E-6D46-45A981F096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247" y="2780487"/>
            <a:ext cx="9921808" cy="214651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5F22EE4-316F-78EE-2A83-EB01EF32176D}"/>
              </a:ext>
            </a:extLst>
          </p:cNvPr>
          <p:cNvSpPr/>
          <p:nvPr/>
        </p:nvSpPr>
        <p:spPr>
          <a:xfrm>
            <a:off x="720762" y="3789699"/>
            <a:ext cx="1140310" cy="5271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C53F4C0-DE03-C858-2C79-FECB6B9241ED}"/>
              </a:ext>
            </a:extLst>
          </p:cNvPr>
          <p:cNvSpPr/>
          <p:nvPr/>
        </p:nvSpPr>
        <p:spPr>
          <a:xfrm rot="16200000">
            <a:off x="5431991" y="4944868"/>
            <a:ext cx="1065007" cy="57494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1BF5A30E-54C7-2B0A-819D-615122CB32C2}"/>
              </a:ext>
            </a:extLst>
          </p:cNvPr>
          <p:cNvSpPr/>
          <p:nvPr/>
        </p:nvSpPr>
        <p:spPr>
          <a:xfrm rot="16200000">
            <a:off x="6952869" y="4944868"/>
            <a:ext cx="1065007" cy="57494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B4B03D45-9BFD-FC82-73A9-DA8C0E5A21EF}"/>
              </a:ext>
            </a:extLst>
          </p:cNvPr>
          <p:cNvSpPr/>
          <p:nvPr/>
        </p:nvSpPr>
        <p:spPr>
          <a:xfrm rot="16200000">
            <a:off x="8400599" y="4913698"/>
            <a:ext cx="1065007" cy="57494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6D9159B-0BD8-A333-74A5-9C2E29A29392}"/>
              </a:ext>
            </a:extLst>
          </p:cNvPr>
          <p:cNvSpPr txBox="1"/>
          <p:nvPr/>
        </p:nvSpPr>
        <p:spPr>
          <a:xfrm>
            <a:off x="796066" y="1065007"/>
            <a:ext cx="826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LE SUJET =&gt; domaine d’apprentissage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AE42E1-A42B-0774-4BCC-AC95E829A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76" y="3036820"/>
            <a:ext cx="9244071" cy="103705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9F872FC-174B-0C52-CA41-BD98AF580991}"/>
              </a:ext>
            </a:extLst>
          </p:cNvPr>
          <p:cNvSpPr txBox="1"/>
          <p:nvPr/>
        </p:nvSpPr>
        <p:spPr>
          <a:xfrm>
            <a:off x="720763" y="4647303"/>
            <a:ext cx="894158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Ce à quoi je dois penser pour construire ma séance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 =&gt; Aborder le domaine de l’écrit et/ou celui  de l’oral </a:t>
            </a:r>
          </a:p>
        </p:txBody>
      </p:sp>
    </p:spTree>
    <p:extLst>
      <p:ext uri="{BB962C8B-B14F-4D97-AF65-F5344CB8AC3E}">
        <p14:creationId xmlns:p14="http://schemas.microsoft.com/office/powerpoint/2010/main" val="46235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C8D6DBB-ABBD-6935-56F3-3CD73A6257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501650"/>
            <a:ext cx="8928100" cy="6265863"/>
          </a:xfrm>
        </p:spPr>
        <p:txBody>
          <a:bodyPr/>
          <a:lstStyle/>
          <a:p>
            <a:pPr lvl="0" algn="just"/>
            <a:endParaRPr lang="fr-FR" dirty="0">
              <a:latin typeface="Calibri Light" pitchFamily="34"/>
            </a:endParaRPr>
          </a:p>
          <a:p>
            <a:pPr lvl="0" algn="just"/>
            <a:endParaRPr lang="fr-FR" dirty="0">
              <a:latin typeface="Calibri Light" pitchFamily="34"/>
            </a:endParaRPr>
          </a:p>
          <a:p>
            <a:pPr lvl="0" algn="just">
              <a:spcBef>
                <a:spcPts val="1100"/>
              </a:spcBef>
            </a:pPr>
            <a:endParaRPr lang="fr-FR" sz="4400" dirty="0">
              <a:solidFill>
                <a:srgbClr val="323232"/>
              </a:solidFill>
              <a:latin typeface="Calibri Light" pitchFamily="34"/>
              <a:cs typeface="Calibri Light" pitchFamily="34"/>
            </a:endParaRPr>
          </a:p>
          <a:p>
            <a:pPr lvl="0" algn="just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FB7041-25A6-483A-FE70-D7CEE247C055}"/>
              </a:ext>
            </a:extLst>
          </p:cNvPr>
          <p:cNvSpPr txBox="1"/>
          <p:nvPr/>
        </p:nvSpPr>
        <p:spPr>
          <a:xfrm>
            <a:off x="4637160" y="10399315"/>
            <a:ext cx="2079720" cy="34704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oneTexte 9">
            <a:extLst>
              <a:ext uri="{FF2B5EF4-FFF2-40B4-BE49-F238E27FC236}">
                <a16:creationId xmlns:a16="http://schemas.microsoft.com/office/drawing/2014/main" id="{19B6FBB4-2924-07DB-D190-419B7A459F34}"/>
              </a:ext>
            </a:extLst>
          </p:cNvPr>
          <p:cNvSpPr txBox="1"/>
          <p:nvPr/>
        </p:nvSpPr>
        <p:spPr>
          <a:xfrm>
            <a:off x="1055704" y="792162"/>
            <a:ext cx="7571929" cy="20005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0" i="0" u="none" strike="noStrike" kern="1200" cap="none" spc="0" baseline="0" dirty="0">
                <a:solidFill>
                  <a:schemeClr val="bg1"/>
                </a:solidFill>
                <a:uFillTx/>
                <a:latin typeface="Calibri Light" pitchFamily="34"/>
                <a:ea typeface="Calibri Light" pitchFamily="34"/>
                <a:cs typeface="Calibri Light" pitchFamily="34"/>
              </a:rPr>
              <a:t>Contexte de</a:t>
            </a:r>
            <a:r>
              <a:rPr lang="fr-FR" sz="4800" b="0" i="0" u="none" strike="noStrike" kern="1200" cap="none" spc="0" dirty="0">
                <a:solidFill>
                  <a:schemeClr val="bg1"/>
                </a:solidFill>
                <a:uFillTx/>
                <a:latin typeface="Calibri Light" pitchFamily="34"/>
                <a:ea typeface="Calibri Light" pitchFamily="34"/>
                <a:cs typeface="Calibri Light" pitchFamily="34"/>
              </a:rPr>
              <a:t> la séance d’enseignement</a:t>
            </a:r>
            <a:endParaRPr lang="fr-FR" sz="4800" b="0" i="0" u="none" strike="noStrike" kern="1200" cap="none" spc="0" baseline="0" dirty="0">
              <a:solidFill>
                <a:schemeClr val="bg1"/>
              </a:solidFill>
              <a:uFillTx/>
              <a:latin typeface="Calibri Light" pitchFamily="34"/>
              <a:ea typeface="Calibri Light" pitchFamily="34"/>
              <a:cs typeface="Calibri Light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0" i="0" u="none" strike="noStrike" kern="1200" cap="none" spc="0" baseline="0" dirty="0">
              <a:solidFill>
                <a:srgbClr val="000000"/>
              </a:solidFill>
              <a:uFillTx/>
              <a:latin typeface="Calibri Light" pitchFamily="34"/>
              <a:ea typeface="Calibri Light" pitchFamily="34"/>
              <a:cs typeface="Calibri Light" pitchFamily="34"/>
            </a:endParaRPr>
          </a:p>
        </p:txBody>
      </p:sp>
      <p:sp>
        <p:nvSpPr>
          <p:cNvPr id="5" name="Espace réservé du pied de page 10">
            <a:extLst>
              <a:ext uri="{FF2B5EF4-FFF2-40B4-BE49-F238E27FC236}">
                <a16:creationId xmlns:a16="http://schemas.microsoft.com/office/drawing/2014/main" id="{FDEE0D71-D8DA-7E99-FE68-6747F02B0F55}"/>
              </a:ext>
            </a:extLst>
          </p:cNvPr>
          <p:cNvSpPr txBox="1"/>
          <p:nvPr/>
        </p:nvSpPr>
        <p:spPr>
          <a:xfrm>
            <a:off x="3226716" y="6459522"/>
            <a:ext cx="5627537" cy="307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2" b="0" i="0" u="none" strike="noStrike" kern="1200" cap="none" spc="0" baseline="0" dirty="0">
                <a:solidFill>
                  <a:srgbClr val="000000"/>
                </a:solidFill>
                <a:uFillTx/>
                <a:latin typeface="Garamond"/>
              </a:rPr>
              <a:t>Florence Couillaud - FDE MENDE - Université de Montpellier</a:t>
            </a:r>
          </a:p>
        </p:txBody>
      </p:sp>
      <p:graphicFrame>
        <p:nvGraphicFramePr>
          <p:cNvPr id="14" name="ZoneTexte 11">
            <a:extLst>
              <a:ext uri="{FF2B5EF4-FFF2-40B4-BE49-F238E27FC236}">
                <a16:creationId xmlns:a16="http://schemas.microsoft.com/office/drawing/2014/main" id="{0FD1D588-AE19-65FC-9884-19E9D5E0F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540732"/>
              </p:ext>
            </p:extLst>
          </p:nvPr>
        </p:nvGraphicFramePr>
        <p:xfrm>
          <a:off x="694223" y="2427646"/>
          <a:ext cx="8692178" cy="403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6236987-A1D5-9E87-3C0B-85E18D8808B5}"/>
              </a:ext>
            </a:extLst>
          </p:cNvPr>
          <p:cNvSpPr txBox="1"/>
          <p:nvPr/>
        </p:nvSpPr>
        <p:spPr>
          <a:xfrm>
            <a:off x="569520" y="3458698"/>
            <a:ext cx="8941584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Ce à quoi je dois penser pour construire ma séance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 =&gt; Enfant de 4 ans –  Automne (avant Noël) – Parties du corps + toilette  </a:t>
            </a: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4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F6F16B-AAFE-F1F1-919D-7B5242A72012}"/>
              </a:ext>
            </a:extLst>
          </p:cNvPr>
          <p:cNvSpPr txBox="1"/>
          <p:nvPr/>
        </p:nvSpPr>
        <p:spPr>
          <a:xfrm>
            <a:off x="3309094" y="6465346"/>
            <a:ext cx="5627537" cy="307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2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Florence Couillaud - FDE MENDE - Université de Montpellier</a:t>
            </a:r>
          </a:p>
        </p:txBody>
      </p:sp>
      <p:graphicFrame>
        <p:nvGraphicFramePr>
          <p:cNvPr id="5" name="ZoneTexte 2">
            <a:extLst>
              <a:ext uri="{FF2B5EF4-FFF2-40B4-BE49-F238E27FC236}">
                <a16:creationId xmlns:a16="http://schemas.microsoft.com/office/drawing/2014/main" id="{E8577CFE-7C42-BA5E-6C50-969EE3E3D9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655394"/>
              </p:ext>
            </p:extLst>
          </p:nvPr>
        </p:nvGraphicFramePr>
        <p:xfrm>
          <a:off x="484094" y="172122"/>
          <a:ext cx="9348395" cy="629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363F9233-F061-D542-8B4A-7047C4B58947}"/>
              </a:ext>
            </a:extLst>
          </p:cNvPr>
          <p:cNvSpPr txBox="1"/>
          <p:nvPr/>
        </p:nvSpPr>
        <p:spPr>
          <a:xfrm>
            <a:off x="2517288" y="1226372"/>
            <a:ext cx="5174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+/- 3 DOCUMENTS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456D93-CC20-3180-138F-4221908B4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86" y="2538214"/>
            <a:ext cx="7277731" cy="379508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1929F85-4061-40D4-2E68-BE76E0AE3A49}"/>
              </a:ext>
            </a:extLst>
          </p:cNvPr>
          <p:cNvSpPr txBox="1"/>
          <p:nvPr/>
        </p:nvSpPr>
        <p:spPr>
          <a:xfrm>
            <a:off x="333487" y="2296696"/>
            <a:ext cx="8941584" cy="489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Ce que je retiens de ce texte :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- De construire un champ lexical</a:t>
            </a:r>
          </a:p>
          <a:p>
            <a:pPr marL="342900" indent="-342900" algn="ctr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Champs lexicaux variés </a:t>
            </a:r>
          </a:p>
          <a:p>
            <a:pPr marL="342900" indent="-342900" algn="ctr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Rituels/jeux/lectures/imagiers…</a:t>
            </a:r>
          </a:p>
          <a:p>
            <a:pPr marL="342900" indent="-342900" algn="ctr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Temps dédiés</a:t>
            </a:r>
          </a:p>
          <a:p>
            <a:pPr marL="342900" indent="-342900" algn="ctr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Phonologie/réseaux lexicaux/différentes catégories grammaticales</a:t>
            </a:r>
          </a:p>
          <a:p>
            <a:pPr marL="342900" indent="-342900" algn="ctr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Employer + comprendre + mémoriser dans des phrases et dans des textes</a:t>
            </a:r>
          </a:p>
          <a:p>
            <a:r>
              <a:rPr lang="fr-FR" sz="2400" dirty="0">
                <a:solidFill>
                  <a:schemeClr val="bg1"/>
                </a:solidFill>
              </a:rPr>
              <a:t> - Ne pas oublier la syntaxe de la phrase (types et formes)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Pratique de la langue orale et fréquentation de la langue écrite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Activités de production et de réception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F6F16B-AAFE-F1F1-919D-7B5242A72012}"/>
              </a:ext>
            </a:extLst>
          </p:cNvPr>
          <p:cNvSpPr txBox="1"/>
          <p:nvPr/>
        </p:nvSpPr>
        <p:spPr>
          <a:xfrm>
            <a:off x="3309094" y="6465346"/>
            <a:ext cx="5627537" cy="307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2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Florence Couillaud - FDE MENDE - Université de Montpellier</a:t>
            </a:r>
          </a:p>
        </p:txBody>
      </p:sp>
      <p:graphicFrame>
        <p:nvGraphicFramePr>
          <p:cNvPr id="5" name="ZoneTexte 2">
            <a:extLst>
              <a:ext uri="{FF2B5EF4-FFF2-40B4-BE49-F238E27FC236}">
                <a16:creationId xmlns:a16="http://schemas.microsoft.com/office/drawing/2014/main" id="{E8577CFE-7C42-BA5E-6C50-969EE3E3D9CF}"/>
              </a:ext>
            </a:extLst>
          </p:cNvPr>
          <p:cNvGraphicFramePr/>
          <p:nvPr/>
        </p:nvGraphicFramePr>
        <p:xfrm>
          <a:off x="484094" y="172122"/>
          <a:ext cx="9348395" cy="629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363F9233-F061-D542-8B4A-7047C4B58947}"/>
              </a:ext>
            </a:extLst>
          </p:cNvPr>
          <p:cNvSpPr txBox="1"/>
          <p:nvPr/>
        </p:nvSpPr>
        <p:spPr>
          <a:xfrm>
            <a:off x="2517288" y="1226372"/>
            <a:ext cx="5174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+/- 3 DOCUMENTS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24B804-C874-974B-D9DB-884B72C21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4775" y="2804393"/>
            <a:ext cx="7331075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5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813A43E-849E-74C8-8D24-B5701D95F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82" y="2355399"/>
            <a:ext cx="9595660" cy="51104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F28A444-3D0D-BD67-BCE0-DC5D299B4B53}"/>
              </a:ext>
            </a:extLst>
          </p:cNvPr>
          <p:cNvSpPr txBox="1"/>
          <p:nvPr/>
        </p:nvSpPr>
        <p:spPr>
          <a:xfrm>
            <a:off x="720763" y="4647303"/>
            <a:ext cx="8941584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Ce que je retiens de ce texte : 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jouer, résoudre des pbs, s’exercer, </a:t>
            </a:r>
            <a:r>
              <a:rPr lang="fr-FR" sz="2400" b="1" dirty="0">
                <a:solidFill>
                  <a:schemeClr val="bg1"/>
                </a:solidFill>
              </a:rPr>
              <a:t>mémoriser  </a:t>
            </a:r>
            <a:r>
              <a:rPr lang="fr-FR" sz="2400" dirty="0">
                <a:solidFill>
                  <a:schemeClr val="bg1"/>
                </a:solidFill>
              </a:rPr>
              <a:t>=&gt; proposer des activités qui correspondent à ces différentes modalités d’apprentissage</a:t>
            </a:r>
          </a:p>
        </p:txBody>
      </p:sp>
    </p:spTree>
    <p:extLst>
      <p:ext uri="{BB962C8B-B14F-4D97-AF65-F5344CB8AC3E}">
        <p14:creationId xmlns:p14="http://schemas.microsoft.com/office/powerpoint/2010/main" val="7600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D5DB06-46D2-BA03-2579-9B8D6340F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22" y="2969111"/>
            <a:ext cx="8645046" cy="408165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36BD603-B149-7696-F448-DE5F0855B57D}"/>
              </a:ext>
            </a:extLst>
          </p:cNvPr>
          <p:cNvSpPr txBox="1"/>
          <p:nvPr/>
        </p:nvSpPr>
        <p:spPr>
          <a:xfrm>
            <a:off x="343619" y="2810341"/>
            <a:ext cx="8941584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Ce que je retiens de ce texte : 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Pour mémoriser le vocabulaire et le stocker dans le vocabulaire actif, nécessité de passer par 3 étapes : contextualisation (la mémoire est sensible au contexte social, affectif ou cognitif), </a:t>
            </a:r>
            <a:r>
              <a:rPr lang="fr-FR" sz="2400" b="1" dirty="0">
                <a:solidFill>
                  <a:schemeClr val="bg1"/>
                </a:solidFill>
              </a:rPr>
              <a:t>décontextualisation</a:t>
            </a:r>
            <a:r>
              <a:rPr lang="fr-FR" sz="2400" dirty="0">
                <a:solidFill>
                  <a:schemeClr val="bg1"/>
                </a:solidFill>
              </a:rPr>
              <a:t> (abstraire le mot de son contexte et le faire passer de la mémoire épisodique à la mémoire sémantique) et recontextualisation (réutiliser le mot dans un autre contexte)</a:t>
            </a:r>
          </a:p>
        </p:txBody>
      </p:sp>
    </p:spTree>
    <p:extLst>
      <p:ext uri="{BB962C8B-B14F-4D97-AF65-F5344CB8AC3E}">
        <p14:creationId xmlns:p14="http://schemas.microsoft.com/office/powerpoint/2010/main" val="1093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4CF830C-AB96-2B15-E8B2-3ACDF7B94AB4}"/>
              </a:ext>
            </a:extLst>
          </p:cNvPr>
          <p:cNvSpPr txBox="1"/>
          <p:nvPr/>
        </p:nvSpPr>
        <p:spPr>
          <a:xfrm>
            <a:off x="4637160" y="10399315"/>
            <a:ext cx="2079720" cy="34704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pied de page 10">
            <a:extLst>
              <a:ext uri="{FF2B5EF4-FFF2-40B4-BE49-F238E27FC236}">
                <a16:creationId xmlns:a16="http://schemas.microsoft.com/office/drawing/2014/main" id="{24B38B3F-3DAB-2FDA-884A-693DC2472515}"/>
              </a:ext>
            </a:extLst>
          </p:cNvPr>
          <p:cNvSpPr txBox="1"/>
          <p:nvPr/>
        </p:nvSpPr>
        <p:spPr>
          <a:xfrm>
            <a:off x="3226716" y="6459522"/>
            <a:ext cx="5627537" cy="307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2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Florence Couillaud - FDE MENDE - Université de Montpellier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250A6E-44AA-381A-5160-F208BF743FD0}"/>
              </a:ext>
            </a:extLst>
          </p:cNvPr>
          <p:cNvSpPr txBox="1"/>
          <p:nvPr/>
        </p:nvSpPr>
        <p:spPr>
          <a:xfrm>
            <a:off x="86062" y="123652"/>
            <a:ext cx="5550946" cy="2893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Doc 1 :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-  Construire un champ lexical</a:t>
            </a:r>
          </a:p>
          <a:p>
            <a:pPr marL="342900" indent="-342900" algn="ctr">
              <a:buFontTx/>
              <a:buChar char="-"/>
            </a:pPr>
            <a:r>
              <a:rPr lang="fr-FR" sz="1400" dirty="0">
                <a:solidFill>
                  <a:schemeClr val="bg1"/>
                </a:solidFill>
              </a:rPr>
              <a:t>Champs lexicaux variés </a:t>
            </a:r>
          </a:p>
          <a:p>
            <a:pPr marL="342900" indent="-342900" algn="ctr">
              <a:buFontTx/>
              <a:buChar char="-"/>
            </a:pPr>
            <a:r>
              <a:rPr lang="fr-FR" sz="1400" dirty="0">
                <a:solidFill>
                  <a:schemeClr val="bg1"/>
                </a:solidFill>
              </a:rPr>
              <a:t>Rituels/jeux/lectures/imagiers…</a:t>
            </a:r>
          </a:p>
          <a:p>
            <a:pPr marL="342900" indent="-342900" algn="ctr">
              <a:buFontTx/>
              <a:buChar char="-"/>
            </a:pPr>
            <a:r>
              <a:rPr lang="fr-FR" sz="1400" dirty="0">
                <a:solidFill>
                  <a:schemeClr val="bg1"/>
                </a:solidFill>
              </a:rPr>
              <a:t>Temps dédiés</a:t>
            </a:r>
          </a:p>
          <a:p>
            <a:pPr marL="342900" indent="-342900" algn="ctr">
              <a:buFontTx/>
              <a:buChar char="-"/>
            </a:pPr>
            <a:r>
              <a:rPr lang="fr-FR" sz="1400" dirty="0">
                <a:solidFill>
                  <a:schemeClr val="bg1"/>
                </a:solidFill>
              </a:rPr>
              <a:t>Phonologie/réseaux lexicaux/différentes catégories grammaticales</a:t>
            </a:r>
          </a:p>
          <a:p>
            <a:pPr marL="342900" indent="-342900" algn="ctr">
              <a:buFontTx/>
              <a:buChar char="-"/>
            </a:pPr>
            <a:r>
              <a:rPr lang="fr-FR" sz="1400" dirty="0">
                <a:solidFill>
                  <a:schemeClr val="bg1"/>
                </a:solidFill>
              </a:rPr>
              <a:t>Employer + comprendre + mémoriser dans des phrases et dans des textes</a:t>
            </a:r>
          </a:p>
          <a:p>
            <a:r>
              <a:rPr lang="fr-FR" sz="1400" dirty="0">
                <a:solidFill>
                  <a:schemeClr val="bg1"/>
                </a:solidFill>
              </a:rPr>
              <a:t> - Ne pas oublier la syntaxe de la phrase (types et formes)</a:t>
            </a:r>
          </a:p>
          <a:p>
            <a:pPr marL="342900" indent="-342900">
              <a:buFontTx/>
              <a:buChar char="-"/>
            </a:pPr>
            <a:r>
              <a:rPr lang="fr-FR" sz="1400" dirty="0">
                <a:solidFill>
                  <a:schemeClr val="bg1"/>
                </a:solidFill>
              </a:rPr>
              <a:t>Pratique de la langue orale et fréquentation de la langue écrite</a:t>
            </a:r>
          </a:p>
          <a:p>
            <a:pPr marL="342900" indent="-342900">
              <a:buFontTx/>
              <a:buChar char="-"/>
            </a:pPr>
            <a:r>
              <a:rPr lang="fr-FR" sz="1400" dirty="0">
                <a:solidFill>
                  <a:schemeClr val="bg1"/>
                </a:solidFill>
              </a:rPr>
              <a:t>Activités de production et de réception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6855E-E686-261F-897E-9D1D3BABCFEB}"/>
              </a:ext>
            </a:extLst>
          </p:cNvPr>
          <p:cNvSpPr txBox="1"/>
          <p:nvPr/>
        </p:nvSpPr>
        <p:spPr>
          <a:xfrm>
            <a:off x="5677020" y="1570202"/>
            <a:ext cx="4142320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Doc 3</a:t>
            </a:r>
            <a:endParaRPr lang="fr-FR" sz="1400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Pour mémoriser le vocabulaire et le stocker dans le vocabulaire actif, nécessité de passer par 3 étapes : contextualisation (la mémoire est sensible au contexte social, affectif ou cognitif), </a:t>
            </a:r>
            <a:r>
              <a:rPr lang="fr-FR" sz="1400" b="1" dirty="0">
                <a:solidFill>
                  <a:schemeClr val="bg1"/>
                </a:solidFill>
              </a:rPr>
              <a:t>décontextualisation</a:t>
            </a:r>
            <a:r>
              <a:rPr lang="fr-FR" sz="1400" dirty="0">
                <a:solidFill>
                  <a:schemeClr val="bg1"/>
                </a:solidFill>
              </a:rPr>
              <a:t> (abstraire le mot de son contexte et le faire passer de la mémoire épisodique à la mémoire sémantique) et recontextualisation (réutiliser le mot dans un autre contexte)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EA289E-86D0-D181-AC62-E6C8833EC11F}"/>
              </a:ext>
            </a:extLst>
          </p:cNvPr>
          <p:cNvSpPr txBox="1"/>
          <p:nvPr/>
        </p:nvSpPr>
        <p:spPr>
          <a:xfrm>
            <a:off x="5816869" y="123652"/>
            <a:ext cx="3322014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Doc 2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jouer, résoudre des pbs, s’exercer, </a:t>
            </a:r>
            <a:r>
              <a:rPr lang="fr-FR" sz="1400" b="1" dirty="0">
                <a:solidFill>
                  <a:schemeClr val="bg1"/>
                </a:solidFill>
              </a:rPr>
              <a:t>mémoriser</a:t>
            </a:r>
            <a:r>
              <a:rPr lang="fr-FR" sz="1400" dirty="0">
                <a:solidFill>
                  <a:schemeClr val="bg1"/>
                </a:solidFill>
              </a:rPr>
              <a:t> =&gt; proposer des activités qui correspondent à ces différentes modalités d’apprentissage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5CD6D6D-50E4-5564-CB21-75A0E875657B}"/>
              </a:ext>
            </a:extLst>
          </p:cNvPr>
          <p:cNvSpPr txBox="1"/>
          <p:nvPr/>
        </p:nvSpPr>
        <p:spPr>
          <a:xfrm>
            <a:off x="86062" y="3946268"/>
            <a:ext cx="93699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incontournables de ma séance :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champ lexical des parties du corps et/ou de la toilette (apprentissage du vocabulaire) + inclure la syntaxe de la phrase (jouer sur types et formes de phrases) + album (?)</a:t>
            </a:r>
          </a:p>
          <a:p>
            <a:pPr marL="285750" indent="-285750">
              <a:buFontTx/>
              <a:buChar char="-"/>
            </a:pPr>
            <a:r>
              <a:rPr lang="fr-FR" dirty="0"/>
              <a:t>Utiliser des modalités d’apprentissage diverses : jouer, résoudre des pbs, s’exercer, </a:t>
            </a:r>
            <a:r>
              <a:rPr lang="fr-FR" b="1" dirty="0"/>
              <a:t>mémoriser</a:t>
            </a:r>
          </a:p>
          <a:p>
            <a:pPr marL="285750" indent="-285750">
              <a:buFontTx/>
              <a:buChar char="-"/>
            </a:pPr>
            <a:r>
              <a:rPr lang="fr-FR" dirty="0"/>
              <a:t>Activités de production/réception </a:t>
            </a:r>
          </a:p>
          <a:p>
            <a:pPr marL="285750" indent="-285750">
              <a:buFontTx/>
              <a:buChar char="-"/>
            </a:pPr>
            <a:r>
              <a:rPr lang="fr-FR" dirty="0"/>
              <a:t>Oral et écrit</a:t>
            </a:r>
          </a:p>
          <a:p>
            <a:pPr marL="285750" indent="-285750">
              <a:buFontTx/>
              <a:buChar char="-"/>
            </a:pPr>
            <a:r>
              <a:rPr lang="fr-FR" dirty="0"/>
              <a:t>Faire mémoriser le vocabulaire en axant sur la décontextualisation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6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2684</TotalTime>
  <Words>793</Words>
  <Application>Microsoft Office PowerPoint</Application>
  <PresentationFormat>Personnalisé</PresentationFormat>
  <Paragraphs>83</Paragraphs>
  <Slides>10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Garamond</vt:lpstr>
      <vt:lpstr>Times New Roman</vt:lpstr>
      <vt:lpstr>Wingdings 3</vt:lpstr>
      <vt:lpstr>Salle d’ions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Couillaud</dc:creator>
  <cp:lastModifiedBy>Florence</cp:lastModifiedBy>
  <cp:revision>72</cp:revision>
  <cp:lastPrinted>2023-06-21T13:09:18Z</cp:lastPrinted>
  <dcterms:created xsi:type="dcterms:W3CDTF">2019-07-09T10:59:11Z</dcterms:created>
  <dcterms:modified xsi:type="dcterms:W3CDTF">2023-08-28T12:36:28Z</dcterms:modified>
</cp:coreProperties>
</file>