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46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88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4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83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7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71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58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0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D87C-7BF8-419D-BABA-C6B82BE20456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751D-2F47-4422-BE33-BD46EED618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8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79388" y="115888"/>
            <a:ext cx="4968875" cy="1225550"/>
          </a:xfrm>
        </p:spPr>
        <p:txBody>
          <a:bodyPr/>
          <a:lstStyle/>
          <a:p>
            <a:pPr algn="l">
              <a:defRPr/>
            </a:pPr>
            <a:r>
              <a:rPr lang="fr-FR" sz="2400" dirty="0" smtClean="0"/>
              <a:t>5. </a:t>
            </a:r>
            <a:r>
              <a:rPr lang="fr-FR" sz="2400" dirty="0"/>
              <a:t>Q</a:t>
            </a:r>
            <a:r>
              <a:rPr lang="fr-FR" sz="2400" dirty="0" smtClean="0"/>
              <a:t>uelles </a:t>
            </a:r>
            <a:r>
              <a:rPr lang="fr-FR" sz="2400" dirty="0"/>
              <a:t>pistes d’activités proposeriez-vous dans le cadre de la trame prévue pour les séances 4 et 5 ? </a:t>
            </a:r>
          </a:p>
        </p:txBody>
      </p:sp>
      <p:sp>
        <p:nvSpPr>
          <p:cNvPr id="5123" name="Sous-titre 1"/>
          <p:cNvSpPr txBox="1">
            <a:spLocks/>
          </p:cNvSpPr>
          <p:nvPr/>
        </p:nvSpPr>
        <p:spPr bwMode="auto">
          <a:xfrm>
            <a:off x="211138" y="1352550"/>
            <a:ext cx="8704262" cy="6477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>
                <a:solidFill>
                  <a:srgbClr val="FF0000"/>
                </a:solidFill>
              </a:rPr>
              <a:t>AIDE : 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les séances 4 et 5 portent sur la production de textes et l’association possible avec les arts plastiques. A l’écrit posez vous la question des applications, sous formes très simples (écrire 1 phrase pour légender une illustration par exemple)  ou plus ambitieuses (projet d’écriture, en trouvant une « variante » à ce récit tout en s’inspirant de la façon dont il est écrit). Soyez réalistes, tenez bien compte du niveau des élèves pour le cycle 2 (ont besoin d’un fort outillage, d’aides et d’étayage de la part de l’enseignant) et voyez les dispositifs à l’écrit qui répondent au mieux à ces exigences (ex : atelier d’écriture).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188913"/>
            <a:ext cx="37814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1"/>
          <p:cNvSpPr txBox="1">
            <a:spLocks/>
          </p:cNvSpPr>
          <p:nvPr/>
        </p:nvSpPr>
        <p:spPr bwMode="auto">
          <a:xfrm>
            <a:off x="198438" y="2132856"/>
            <a:ext cx="8704262" cy="40324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 smtClean="0">
                <a:solidFill>
                  <a:srgbClr val="FF0000"/>
                </a:solidFill>
              </a:rPr>
              <a:t>Votre réponse 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: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41" y="6231726"/>
            <a:ext cx="535811" cy="58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5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Bouaillon</dc:creator>
  <cp:lastModifiedBy>Bouaillon</cp:lastModifiedBy>
  <cp:revision>2</cp:revision>
  <dcterms:created xsi:type="dcterms:W3CDTF">2020-11-19T08:08:59Z</dcterms:created>
  <dcterms:modified xsi:type="dcterms:W3CDTF">2020-11-19T08:28:07Z</dcterms:modified>
</cp:coreProperties>
</file>