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7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7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0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9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0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4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02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6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6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2811-6F3C-421B-8950-3AD927130DF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FFAD-E0CB-4E22-97D0-75B24224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6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7254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79388" y="115888"/>
            <a:ext cx="8632825" cy="431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400" dirty="0" smtClean="0"/>
              <a:t>4.Quel usage peut-on faire de ce document ?</a:t>
            </a:r>
            <a:endParaRPr lang="fr-FR" sz="2400" dirty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256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a gauche 5"/>
          <p:cNvSpPr/>
          <p:nvPr/>
        </p:nvSpPr>
        <p:spPr>
          <a:xfrm>
            <a:off x="7308850" y="333375"/>
            <a:ext cx="1079500" cy="172720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54" name="Sous-titre 1"/>
          <p:cNvSpPr txBox="1">
            <a:spLocks/>
          </p:cNvSpPr>
          <p:nvPr/>
        </p:nvSpPr>
        <p:spPr bwMode="auto">
          <a:xfrm>
            <a:off x="211138" y="2565400"/>
            <a:ext cx="8704262" cy="64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altLang="fr-FR" sz="1000" b="1" dirty="0">
                <a:solidFill>
                  <a:srgbClr val="FF0000"/>
                </a:solidFill>
              </a:rPr>
              <a:t>AIDE </a:t>
            </a:r>
            <a:r>
              <a:rPr lang="fr-FR" altLang="fr-FR" sz="1000" b="1" dirty="0">
                <a:solidFill>
                  <a:srgbClr val="898989"/>
                </a:solidFill>
              </a:rPr>
              <a:t>: décrivez le document, de quoi se compose-t-il ? Comment est-il organisé ? En quoi pourrait-il être intéressant pour travailler la compréhension ? Comment pourrait-on l’utiliser ? A l’oral ? A l’écrit ? En petits ou en grand groupe ? Quelles seraient les  domaines possibles et les compétences travaillées ? Référez-vous à certaines situations que vous avez pu voir en classe, y compris en maternelle.  Vous pouvez également chercher sur EDUSCOL en cycle 2 et cycle </a:t>
            </a:r>
            <a:r>
              <a:rPr lang="fr-FR" altLang="fr-FR" sz="1000" b="1" dirty="0" smtClean="0">
                <a:solidFill>
                  <a:srgbClr val="898989"/>
                </a:solidFill>
              </a:rPr>
              <a:t>2 ou sur le cours « didactique du français » sur Moodle, à la section « lecture-compréhension » pour le C2 et à la section Maternelle, travail sur les albums en  C1.</a:t>
            </a:r>
            <a:endParaRPr lang="fr-FR" altLang="fr-FR" sz="1000" b="1" dirty="0">
              <a:solidFill>
                <a:srgbClr val="898989"/>
              </a:solidFill>
            </a:endParaRPr>
          </a:p>
        </p:txBody>
      </p:sp>
      <p:sp>
        <p:nvSpPr>
          <p:cNvPr id="7" name="Sous-titre 1"/>
          <p:cNvSpPr txBox="1">
            <a:spLocks/>
          </p:cNvSpPr>
          <p:nvPr/>
        </p:nvSpPr>
        <p:spPr bwMode="auto">
          <a:xfrm>
            <a:off x="211138" y="3377208"/>
            <a:ext cx="8704262" cy="32875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altLang="fr-FR" sz="1000" b="1" dirty="0" smtClean="0">
                <a:solidFill>
                  <a:srgbClr val="FF0000"/>
                </a:solidFill>
              </a:rPr>
              <a:t>Votre réponse  </a:t>
            </a:r>
            <a:r>
              <a:rPr lang="fr-FR" altLang="fr-FR" sz="1000" b="1" dirty="0" smtClean="0">
                <a:solidFill>
                  <a:srgbClr val="898989"/>
                </a:solidFill>
              </a:rPr>
              <a:t>:</a:t>
            </a:r>
          </a:p>
          <a:p>
            <a:pPr>
              <a:buFont typeface="Arial" charset="0"/>
              <a:buNone/>
            </a:pPr>
            <a:endParaRPr lang="fr-FR" altLang="fr-FR" sz="1000" b="1" dirty="0">
              <a:solidFill>
                <a:srgbClr val="898989"/>
              </a:solidFill>
            </a:endParaRPr>
          </a:p>
          <a:p>
            <a:pPr>
              <a:buFont typeface="Arial" charset="0"/>
              <a:buNone/>
            </a:pPr>
            <a:endParaRPr lang="fr-FR" altLang="fr-FR" sz="1000" b="1" dirty="0" smtClean="0">
              <a:solidFill>
                <a:srgbClr val="898989"/>
              </a:solidFill>
            </a:endParaRPr>
          </a:p>
          <a:p>
            <a:pPr>
              <a:buFont typeface="Arial" charset="0"/>
              <a:buNone/>
            </a:pPr>
            <a:endParaRPr lang="fr-FR" altLang="fr-FR" sz="1000" b="1" dirty="0">
              <a:solidFill>
                <a:srgbClr val="898989"/>
              </a:solidFill>
            </a:endParaRPr>
          </a:p>
          <a:p>
            <a:pPr>
              <a:buFont typeface="Arial" charset="0"/>
              <a:buNone/>
            </a:pPr>
            <a:endParaRPr lang="fr-FR" altLang="fr-FR" sz="1000" b="1" dirty="0" smtClean="0">
              <a:solidFill>
                <a:srgbClr val="898989"/>
              </a:solidFill>
            </a:endParaRPr>
          </a:p>
          <a:p>
            <a:pPr>
              <a:buFont typeface="Arial" charset="0"/>
              <a:buNone/>
            </a:pPr>
            <a:endParaRPr lang="fr-FR" altLang="fr-FR" sz="1000" b="1" dirty="0">
              <a:solidFill>
                <a:srgbClr val="898989"/>
              </a:solidFill>
            </a:endParaRPr>
          </a:p>
          <a:p>
            <a:pPr>
              <a:buFont typeface="Arial" charset="0"/>
              <a:buNone/>
            </a:pPr>
            <a:endParaRPr lang="fr-FR" altLang="fr-FR" sz="1000" b="1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Bouaillon</dc:creator>
  <cp:lastModifiedBy>Bouaillon</cp:lastModifiedBy>
  <cp:revision>2</cp:revision>
  <dcterms:created xsi:type="dcterms:W3CDTF">2020-11-19T07:57:32Z</dcterms:created>
  <dcterms:modified xsi:type="dcterms:W3CDTF">2020-11-19T07:59:48Z</dcterms:modified>
</cp:coreProperties>
</file>