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183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77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934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31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41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92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81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6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44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0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31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D96FC-87CB-4509-BF8B-B412854A4C30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42BC2-BF75-4B45-B2C2-B6C6D542C1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36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79389" y="115888"/>
            <a:ext cx="3528516" cy="165692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fr-FR" sz="2400" dirty="0" smtClean="0"/>
              <a:t>3. Quel </a:t>
            </a:r>
            <a:r>
              <a:rPr lang="fr-FR" sz="2400" dirty="0"/>
              <a:t>usage peut-on faire de ce </a:t>
            </a:r>
            <a:r>
              <a:rPr lang="fr-FR" sz="2400" dirty="0" smtClean="0"/>
              <a:t>document, en visant quel(s) objectif(s</a:t>
            </a:r>
            <a:r>
              <a:rPr lang="fr-FR" sz="2400" dirty="0"/>
              <a:t>) didactique(s) ? </a:t>
            </a:r>
          </a:p>
          <a:p>
            <a:endParaRPr lang="fr-FR" sz="2400" dirty="0"/>
          </a:p>
          <a:p>
            <a:r>
              <a:rPr lang="fr-FR" sz="2400" dirty="0"/>
              <a:t> </a:t>
            </a:r>
          </a:p>
        </p:txBody>
      </p:sp>
      <p:sp>
        <p:nvSpPr>
          <p:cNvPr id="6149" name="Sous-titre 1"/>
          <p:cNvSpPr txBox="1">
            <a:spLocks/>
          </p:cNvSpPr>
          <p:nvPr/>
        </p:nvSpPr>
        <p:spPr bwMode="auto">
          <a:xfrm>
            <a:off x="3851920" y="188938"/>
            <a:ext cx="4632556" cy="100781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r>
              <a:rPr lang="fr-FR" altLang="fr-FR" sz="1000" b="1" dirty="0">
                <a:solidFill>
                  <a:srgbClr val="FF0000"/>
                </a:solidFill>
              </a:rPr>
              <a:t>AIDE </a:t>
            </a:r>
            <a:r>
              <a:rPr lang="fr-FR" altLang="fr-FR" sz="1000" b="1" dirty="0">
                <a:solidFill>
                  <a:srgbClr val="898989"/>
                </a:solidFill>
              </a:rPr>
              <a:t>: </a:t>
            </a:r>
            <a:r>
              <a:rPr lang="fr-FR" altLang="fr-FR" sz="1000" b="1" dirty="0" smtClean="0">
                <a:solidFill>
                  <a:srgbClr val="898989"/>
                </a:solidFill>
              </a:rPr>
              <a:t>Cette affiche est un outil de travail particulièrement utile et original cité dans un ouvrage didactique bien connu. Posez-vous la question de la façon dont il a pu être élaboré en classe, ce qui est recherché par cette forme d’activité et la façon dont une telle approche correspond (ou non) à ce que préconisent les programmes pour le C2. Consulter le site EDUSCOL (documents d’accompagnement et articles de chercheurs) peut vous être très utile</a:t>
            </a:r>
            <a:endParaRPr lang="fr-FR" altLang="fr-FR" sz="1000" b="1" dirty="0">
              <a:solidFill>
                <a:srgbClr val="898989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6" y="2348880"/>
            <a:ext cx="3639315" cy="3069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lèche vers le bas 2"/>
          <p:cNvSpPr/>
          <p:nvPr/>
        </p:nvSpPr>
        <p:spPr>
          <a:xfrm>
            <a:off x="1619672" y="1835696"/>
            <a:ext cx="576064" cy="432048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Sous-titre 1"/>
          <p:cNvSpPr txBox="1">
            <a:spLocks/>
          </p:cNvSpPr>
          <p:nvPr/>
        </p:nvSpPr>
        <p:spPr bwMode="auto">
          <a:xfrm>
            <a:off x="3851920" y="1340768"/>
            <a:ext cx="4632556" cy="460851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r>
              <a:rPr lang="fr-FR" altLang="fr-FR" sz="1000" b="1" dirty="0" smtClean="0">
                <a:solidFill>
                  <a:srgbClr val="FF0000"/>
                </a:solidFill>
              </a:rPr>
              <a:t>Votre réponse </a:t>
            </a:r>
            <a:r>
              <a:rPr lang="fr-FR" altLang="fr-FR" sz="1000" b="1" dirty="0" smtClean="0">
                <a:solidFill>
                  <a:srgbClr val="898989"/>
                </a:solidFill>
              </a:rPr>
              <a:t>:</a:t>
            </a:r>
            <a:endParaRPr lang="fr-FR" altLang="fr-FR" sz="1000" b="1" dirty="0">
              <a:solidFill>
                <a:srgbClr val="898989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577" y="6093296"/>
            <a:ext cx="535811" cy="584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72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Bouaillon</dc:creator>
  <cp:lastModifiedBy>Bouaillon</cp:lastModifiedBy>
  <cp:revision>2</cp:revision>
  <dcterms:created xsi:type="dcterms:W3CDTF">2020-11-19T08:25:15Z</dcterms:created>
  <dcterms:modified xsi:type="dcterms:W3CDTF">2020-11-19T08:29:01Z</dcterms:modified>
</cp:coreProperties>
</file>