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0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31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25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96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90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6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425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19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91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80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52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B1E7E-6B83-4C91-8BE5-C13D840C59ED}" type="datetimeFigureOut">
              <a:rPr lang="fr-FR" smtClean="0"/>
              <a:t>19/11/2020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2BF19-41A6-4636-9D80-6941A94BB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6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1"/>
          <p:cNvSpPr>
            <a:spLocks noGrp="1"/>
          </p:cNvSpPr>
          <p:nvPr>
            <p:ph type="subTitle" idx="1"/>
          </p:nvPr>
        </p:nvSpPr>
        <p:spPr>
          <a:xfrm>
            <a:off x="179388" y="115888"/>
            <a:ext cx="7632972" cy="943610"/>
          </a:xfrm>
        </p:spPr>
        <p:txBody>
          <a:bodyPr/>
          <a:lstStyle/>
          <a:p>
            <a:pPr algn="l">
              <a:defRPr/>
            </a:pPr>
            <a:r>
              <a:rPr lang="fr-FR" sz="2400" dirty="0" smtClean="0"/>
              <a:t>2. En </a:t>
            </a:r>
            <a:r>
              <a:rPr lang="fr-FR" sz="2400" dirty="0"/>
              <a:t>quoi </a:t>
            </a:r>
            <a:r>
              <a:rPr lang="fr-FR" sz="2400" dirty="0" smtClean="0"/>
              <a:t>cet ouvrage présente </a:t>
            </a:r>
            <a:r>
              <a:rPr lang="fr-FR" sz="2400" dirty="0"/>
              <a:t>un intérêt/des difficultés pour le travail sur la lecture-compréhension en cycle 2 ? </a:t>
            </a:r>
          </a:p>
        </p:txBody>
      </p:sp>
      <p:sp>
        <p:nvSpPr>
          <p:cNvPr id="6" name="Sous-titre 1"/>
          <p:cNvSpPr txBox="1">
            <a:spLocks/>
          </p:cNvSpPr>
          <p:nvPr/>
        </p:nvSpPr>
        <p:spPr bwMode="auto">
          <a:xfrm>
            <a:off x="211138" y="980728"/>
            <a:ext cx="8704262" cy="11403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>
                <a:solidFill>
                  <a:srgbClr val="FF0000"/>
                </a:solidFill>
              </a:rPr>
              <a:t>AIDE :  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cette question est bien entendu à rapprocher de la question 1 (plus descriptive). Ce que vous aurez observé dans la q1 vous permet de prolonger dans cette q2 Ainsi, si vous avez évoqué les illustrations, le texte, leur physionomie (complexité/simplicité, texte long/court, nature/type de récit, qualité de la langue écrite, relation texte/image, etc.), il vous à présent vous positionner et dire si vous voyez dans les caractéristiques que vous avez relevées des atouts ou des difficultés qui aident/entravent la compréhension. Et pensez bien que les lecteurs sont d’un niveau hétérogène : ainsi les faibles lecteurs prennent souvent le texte au pied de la lettre, accèdent difficilement à l’implicite « écrit ». Ils ont en revanche bien souvent une bonne lecture d’image, s’appuient beaucoup sur les illustrations et sont capables d’y repérer des éléments essentiels à la compréhension. Posez-vous alors la question : y </a:t>
            </a:r>
            <a:r>
              <a:rPr lang="fr-FR" altLang="fr-FR" sz="1000" b="1" dirty="0" err="1" smtClean="0">
                <a:solidFill>
                  <a:srgbClr val="898989"/>
                </a:solidFill>
              </a:rPr>
              <a:t>a-t-il</a:t>
            </a:r>
            <a:r>
              <a:rPr lang="fr-FR" altLang="fr-FR" sz="1000" b="1" dirty="0" smtClean="0">
                <a:solidFill>
                  <a:srgbClr val="898989"/>
                </a:solidFill>
              </a:rPr>
              <a:t> de l’implicite dans cet album, dans le texte, les illustrations, pour faire passer quel message ?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sp>
        <p:nvSpPr>
          <p:cNvPr id="7" name="Sous-titre 1"/>
          <p:cNvSpPr txBox="1">
            <a:spLocks/>
          </p:cNvSpPr>
          <p:nvPr/>
        </p:nvSpPr>
        <p:spPr bwMode="auto">
          <a:xfrm>
            <a:off x="211138" y="2276872"/>
            <a:ext cx="6233070" cy="388004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fr-FR" altLang="fr-FR" sz="1000" b="1" dirty="0" smtClean="0">
                <a:solidFill>
                  <a:srgbClr val="FF0000"/>
                </a:solidFill>
              </a:rPr>
              <a:t>Votre réponse :</a:t>
            </a:r>
            <a:endParaRPr lang="fr-FR" altLang="fr-FR" sz="1000" b="1" dirty="0">
              <a:solidFill>
                <a:srgbClr val="89898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086" y="6197686"/>
            <a:ext cx="535811" cy="58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276872"/>
            <a:ext cx="232087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084" y="4498086"/>
            <a:ext cx="2255168" cy="165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0195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Bouaillon</dc:creator>
  <cp:lastModifiedBy>Bouaillon</cp:lastModifiedBy>
  <cp:revision>2</cp:revision>
  <dcterms:created xsi:type="dcterms:W3CDTF">2020-11-19T08:05:47Z</dcterms:created>
  <dcterms:modified xsi:type="dcterms:W3CDTF">2020-11-19T08:40:32Z</dcterms:modified>
</cp:coreProperties>
</file>