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07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94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71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42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3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84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1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81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49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58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89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B7BF-724C-4912-9F11-B1F610FE0A3C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D497-E2DD-4191-80F4-3A199F45F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05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1"/>
          <p:cNvSpPr txBox="1">
            <a:spLocks/>
          </p:cNvSpPr>
          <p:nvPr/>
        </p:nvSpPr>
        <p:spPr bwMode="auto">
          <a:xfrm>
            <a:off x="199946" y="2420888"/>
            <a:ext cx="8704262" cy="36724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 smtClean="0">
                <a:solidFill>
                  <a:srgbClr val="FF0000"/>
                </a:solidFill>
              </a:rPr>
              <a:t>Votre réponse 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: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94" y="210045"/>
            <a:ext cx="1178599" cy="128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6228184" y="154163"/>
            <a:ext cx="2672586" cy="134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sz="2800" dirty="0" smtClean="0"/>
              <a:t>1.Qu’est-ce qui caractérise cet ouvrage ?</a:t>
            </a:r>
            <a:endParaRPr lang="fr-FR" sz="2800" dirty="0"/>
          </a:p>
        </p:txBody>
      </p:sp>
      <p:sp>
        <p:nvSpPr>
          <p:cNvPr id="12" name="Sous-titre 1"/>
          <p:cNvSpPr txBox="1">
            <a:spLocks/>
          </p:cNvSpPr>
          <p:nvPr/>
        </p:nvSpPr>
        <p:spPr bwMode="auto">
          <a:xfrm>
            <a:off x="211138" y="1648730"/>
            <a:ext cx="8704262" cy="6477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>
                <a:solidFill>
                  <a:srgbClr val="FF0000"/>
                </a:solidFill>
              </a:rPr>
              <a:t>AIDE </a:t>
            </a:r>
            <a:r>
              <a:rPr lang="fr-FR" altLang="fr-FR" sz="1000" b="1" dirty="0">
                <a:solidFill>
                  <a:srgbClr val="898989"/>
                </a:solidFill>
              </a:rPr>
              <a:t>: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Relisez bien l’album (voir fichier </a:t>
            </a:r>
            <a:r>
              <a:rPr lang="fr-FR" altLang="fr-FR" sz="1000" b="1" dirty="0" err="1" smtClean="0">
                <a:solidFill>
                  <a:srgbClr val="898989"/>
                </a:solidFill>
              </a:rPr>
              <a:t>pdf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), il </a:t>
            </a:r>
            <a:r>
              <a:rPr lang="fr-FR" altLang="fr-FR" sz="1000" b="1" dirty="0">
                <a:solidFill>
                  <a:srgbClr val="898989"/>
                </a:solidFill>
              </a:rPr>
              <a:t>s’agit ici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d’en </a:t>
            </a:r>
            <a:r>
              <a:rPr lang="fr-FR" altLang="fr-FR" sz="1000" b="1" dirty="0">
                <a:solidFill>
                  <a:srgbClr val="898989"/>
                </a:solidFill>
              </a:rPr>
              <a:t>faire une description « experte 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». </a:t>
            </a:r>
            <a:r>
              <a:rPr lang="fr-FR" altLang="fr-FR" sz="1000" b="1" dirty="0">
                <a:solidFill>
                  <a:srgbClr val="898989"/>
                </a:solidFill>
              </a:rPr>
              <a:t>Vous devez définir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 par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exemple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son </a:t>
            </a:r>
            <a:r>
              <a:rPr lang="fr-FR" altLang="fr-FR" sz="1000" b="1" dirty="0">
                <a:solidFill>
                  <a:srgbClr val="898989"/>
                </a:solidFill>
              </a:rPr>
              <a:t>genre (narratif, documentaire, autre ?), son style, y compris celui des illustrations, l’ambiance qui s’en dégage, le type de relation texte/image, la qualité du texte, etc. Attention ne traitez pas la question 2, gardez des idées et arguments qui vont tout de suite vous apparaître pour les « placer » au mieux dans la question suivante (évitez les effets de redondance). Si vous avez connaissance d’autres ouvrages de cette auteure, ne vous privez pas d’y faire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référence !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094" y="6235141"/>
            <a:ext cx="535811" cy="58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2154"/>
            <a:ext cx="1984619" cy="135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2363"/>
            <a:ext cx="1759797" cy="129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gauche 1"/>
          <p:cNvSpPr/>
          <p:nvPr/>
        </p:nvSpPr>
        <p:spPr>
          <a:xfrm>
            <a:off x="5637985" y="502062"/>
            <a:ext cx="616467" cy="648072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Bouaillon</dc:creator>
  <cp:lastModifiedBy>Bouaillon</cp:lastModifiedBy>
  <cp:revision>3</cp:revision>
  <dcterms:created xsi:type="dcterms:W3CDTF">2020-11-19T08:00:05Z</dcterms:created>
  <dcterms:modified xsi:type="dcterms:W3CDTF">2020-11-19T08:36:18Z</dcterms:modified>
</cp:coreProperties>
</file>