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83CF9A-C30E-4128-8E3D-5DE5C3AB06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s-E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809EA70-2371-444D-A412-04C5C15990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s-E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9381B3-DCDC-4DC4-8D8C-4817B04E7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5CD7A-B613-4C21-B615-F951DCDE87F7}" type="datetimeFigureOut">
              <a:rPr lang="es-ES" smtClean="0"/>
              <a:t>13/01/22</a:t>
            </a:fld>
            <a:endParaRPr lang="es-E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CB1FFA-7F22-4E38-8DDA-17F31707A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8CBDD4-E96E-4204-8777-09EE36C8F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8F57-BC76-44A5-AD2D-F725DCABDE78}" type="slidenum">
              <a:rPr lang="es-ES" smtClean="0"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7114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DB8A7B-8C95-434F-B989-32046F16B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s-E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0CD3A26-DC62-40B5-9C3D-3370734E0C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E3B0CA-CEFD-4CB2-A431-3B7659400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5CD7A-B613-4C21-B615-F951DCDE87F7}" type="datetimeFigureOut">
              <a:rPr lang="es-ES" smtClean="0"/>
              <a:t>13/01/22</a:t>
            </a:fld>
            <a:endParaRPr lang="es-E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27B100-AAD6-4089-B85C-AF69750B3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D5F902-C7AC-460D-9901-E9123A741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8F57-BC76-44A5-AD2D-F725DCABDE78}" type="slidenum">
              <a:rPr lang="es-ES" smtClean="0"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2536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1D34E8E-0A07-48A2-9D5D-31EB2A6C23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s-E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121DD7B-026D-467E-9B94-1CAD2CABD7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5CCD34-A01F-45E9-A766-982F0E52C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5CD7A-B613-4C21-B615-F951DCDE87F7}" type="datetimeFigureOut">
              <a:rPr lang="es-ES" smtClean="0"/>
              <a:t>13/01/22</a:t>
            </a:fld>
            <a:endParaRPr lang="es-E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42934D5-A6E9-4E21-A18E-F768C100B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9BB30B-B8BE-4E91-89DE-1E20E828F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8F57-BC76-44A5-AD2D-F725DCABDE78}" type="slidenum">
              <a:rPr lang="es-ES" smtClean="0"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2285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DB7C3A-0125-427F-87CE-F7FA089DA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s-E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49B92D-B06E-4500-8405-FF4530354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76F358E-3642-4657-99EF-04121748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5CD7A-B613-4C21-B615-F951DCDE87F7}" type="datetimeFigureOut">
              <a:rPr lang="es-ES" smtClean="0"/>
              <a:t>13/01/22</a:t>
            </a:fld>
            <a:endParaRPr lang="es-E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5E403A-2A0D-4489-BD26-8AB46FA9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3A579E-DC0B-4B05-86C0-FA3EF6601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8F57-BC76-44A5-AD2D-F725DCABDE78}" type="slidenum">
              <a:rPr lang="es-ES" smtClean="0"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4528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24892F-1C10-463B-86E0-F9DCD6C2D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s-E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B1EB7C4-E1EA-4615-B5E6-145F79084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7517FE-B8A4-4A26-ADB5-4505F001E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5CD7A-B613-4C21-B615-F951DCDE87F7}" type="datetimeFigureOut">
              <a:rPr lang="es-ES" smtClean="0"/>
              <a:t>13/01/22</a:t>
            </a:fld>
            <a:endParaRPr lang="es-E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6F03D0-29D7-4E91-B632-4351BC978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9D2FC5-C8F1-4757-B877-2B6D7520E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8F57-BC76-44A5-AD2D-F725DCABDE78}" type="slidenum">
              <a:rPr lang="es-ES" smtClean="0"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045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91AAC7-27A6-465B-A052-90D7D14FE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s-E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C90A31-D45E-4B40-B48E-CA16D28BBA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1F1857E-6646-4CCE-AD06-28441BDB3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C7940D1-AF2E-4B07-8549-8478F539E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5CD7A-B613-4C21-B615-F951DCDE87F7}" type="datetimeFigureOut">
              <a:rPr lang="es-ES" smtClean="0"/>
              <a:t>13/01/22</a:t>
            </a:fld>
            <a:endParaRPr lang="es-E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14E810C-F358-4495-A26D-B00F332B2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6D26D53-AE00-4EEA-8D02-3BF042A56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8F57-BC76-44A5-AD2D-F725DCABDE78}" type="slidenum">
              <a:rPr lang="es-ES" smtClean="0"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3591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89B28A-9EC9-42A9-B371-E6E3B5437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s-E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B09D53E-D920-4CA8-A873-528B2A4089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2B7DEE6-15C1-43BD-84EF-B7E786CBA8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A1EF816-2396-4DA8-BD31-8CF3F8FF32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4E61A9F-CDB7-4185-B228-BF245DCD05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0038408-D0C5-45AB-9BFD-21B6FDCC0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5CD7A-B613-4C21-B615-F951DCDE87F7}" type="datetimeFigureOut">
              <a:rPr lang="es-ES" smtClean="0"/>
              <a:t>13/01/22</a:t>
            </a:fld>
            <a:endParaRPr lang="es-ES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2946BEE-FAF5-4957-9F89-427FF243D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1EDF905-36CB-415B-BB69-E8E24A8DC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8F57-BC76-44A5-AD2D-F725DCABDE78}" type="slidenum">
              <a:rPr lang="es-ES" smtClean="0"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9353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23CA3B-24E7-43B8-AF11-8133B6688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s-E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741BAD3-3174-41CD-AB74-3AC6BD7E9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5CD7A-B613-4C21-B615-F951DCDE87F7}" type="datetimeFigureOut">
              <a:rPr lang="es-ES" smtClean="0"/>
              <a:t>13/01/22</a:t>
            </a:fld>
            <a:endParaRPr lang="es-E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76C8496-F370-4297-9AB4-8989DD9F0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4AF7B92-1CA9-43F6-B8C3-661DEFDEE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8F57-BC76-44A5-AD2D-F725DCABDE78}" type="slidenum">
              <a:rPr lang="es-ES" smtClean="0"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9911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4211CB0-1E52-4736-BFA4-EC98E2302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5CD7A-B613-4C21-B615-F951DCDE87F7}" type="datetimeFigureOut">
              <a:rPr lang="es-ES" smtClean="0"/>
              <a:t>13/01/22</a:t>
            </a:fld>
            <a:endParaRPr lang="es-ES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2B103F2-80B3-4F46-B17D-473317A9E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C9E8030-BF7E-479E-8DEE-075B8453D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8F57-BC76-44A5-AD2D-F725DCABDE78}" type="slidenum">
              <a:rPr lang="es-ES" smtClean="0"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0545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B66D70-A930-4C79-8330-409C53403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s-E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5F9344-F497-467E-84AC-FB7FCEFF6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C63C45C-1C01-49C9-99C2-E5F9F234F0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33A3DB-C867-489E-AF24-23F111D9F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5CD7A-B613-4C21-B615-F951DCDE87F7}" type="datetimeFigureOut">
              <a:rPr lang="es-ES" smtClean="0"/>
              <a:t>13/01/22</a:t>
            </a:fld>
            <a:endParaRPr lang="es-E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94D1D76-AAA8-474D-95FC-091AAC006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7FA05E3-D028-49E7-B2E5-FCE345B1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8F57-BC76-44A5-AD2D-F725DCABDE78}" type="slidenum">
              <a:rPr lang="es-ES" smtClean="0"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4707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054E50-7826-4B85-BCAE-D4B1F000B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s-ES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8490743-E293-44D2-9241-F198A0D359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EB0B2B1-22FE-4336-AB9B-F54743379E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2054616-B327-4F16-AFDA-FDAF04BEB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5CD7A-B613-4C21-B615-F951DCDE87F7}" type="datetimeFigureOut">
              <a:rPr lang="es-ES" smtClean="0"/>
              <a:t>13/01/22</a:t>
            </a:fld>
            <a:endParaRPr lang="es-E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2A90139-CB54-43EC-BED6-5AA0F3C00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CDD0BA9-7DAB-4A6C-AF22-6EDB6F222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8F57-BC76-44A5-AD2D-F725DCABDE78}" type="slidenum">
              <a:rPr lang="es-ES" smtClean="0"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8060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41146D3-C34A-4D89-902D-943020222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s-E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688DB2-473D-4142-ABA6-0112147355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7CC8CA-ABE5-424D-A384-99D69447CB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5CD7A-B613-4C21-B615-F951DCDE87F7}" type="datetimeFigureOut">
              <a:rPr lang="es-ES" smtClean="0"/>
              <a:t>13/01/22</a:t>
            </a:fld>
            <a:endParaRPr lang="es-E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0E1FE9-CBF6-4DEC-9820-6E315B0E98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6E7B66-BD6A-473D-BF9B-C8A2EF837B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98F57-BC76-44A5-AD2D-F725DCABDE78}" type="slidenum">
              <a:rPr lang="es-ES" smtClean="0"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5081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ECA3DC-4330-4691-975E-139F0BE048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E1BBD0E-DC2E-400B-A765-EB6AF053EA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C3AAE97B-FD6B-46E7-AF9D-022695A240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814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 descr="Une image contenant texte&#10;&#10;Description générée automatiquement">
            <a:extLst>
              <a:ext uri="{FF2B5EF4-FFF2-40B4-BE49-F238E27FC236}">
                <a16:creationId xmlns:a16="http://schemas.microsoft.com/office/drawing/2014/main" id="{FBBDF90F-9B5B-41CE-8F97-18AA215DCD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233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6BD6A453-6992-40C7-A5B0-CC319C8551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205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49CA3558-D5E1-4656-9DB0-A0A3BB1E2C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164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exte, carte de visite, capture d’écran&#10;&#10;Description générée automatiquement">
            <a:extLst>
              <a:ext uri="{FF2B5EF4-FFF2-40B4-BE49-F238E27FC236}">
                <a16:creationId xmlns:a16="http://schemas.microsoft.com/office/drawing/2014/main" id="{BCC01600-E178-48B7-8B51-AB41789720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5450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Grand écran</PresentationFormat>
  <Paragraphs>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Ainhoa</dc:creator>
  <cp:lastModifiedBy>Ainhoa</cp:lastModifiedBy>
  <cp:revision>1</cp:revision>
  <dcterms:created xsi:type="dcterms:W3CDTF">2022-01-13T10:36:15Z</dcterms:created>
  <dcterms:modified xsi:type="dcterms:W3CDTF">2022-01-13T10:38:04Z</dcterms:modified>
</cp:coreProperties>
</file>