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_rels/presentation.xml.rels" ContentType="application/vnd.openxmlformats-package.relationships+xml"/>
  <Override PartName="/ppt/media/image8.jpeg" ContentType="image/jpeg"/>
  <Override PartName="/ppt/media/image5.jpeg" ContentType="image/jpeg"/>
  <Override PartName="/ppt/media/image11.jpeg" ContentType="image/jpeg"/>
  <Override PartName="/ppt/media/image3.jpeg" ContentType="image/jpeg"/>
  <Override PartName="/ppt/media/image4.jpeg" ContentType="image/jpeg"/>
  <Override PartName="/ppt/media/image10.jpeg" ContentType="image/jpeg"/>
  <Override PartName="/ppt/media/image6.jpeg" ContentType="image/jpeg"/>
  <Override PartName="/ppt/media/image12.jpeg" ContentType="image/jpeg"/>
  <Override PartName="/ppt/media/image15.jpeg" ContentType="image/jpeg"/>
  <Override PartName="/ppt/media/image9.jpeg" ContentType="image/jpeg"/>
  <Override PartName="/ppt/media/image7.jpeg" ContentType="image/jpeg"/>
  <Override PartName="/ppt/media/image13.jpeg" ContentType="image/jpeg"/>
  <Override PartName="/ppt/media/image2.jpeg" ContentType="image/jpeg"/>
  <Override PartName="/ppt/media/image1.png" ContentType="image/png"/>
  <Override PartName="/ppt/media/image1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0691812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3880" y="301320"/>
            <a:ext cx="962208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586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3880" y="1768320"/>
            <a:ext cx="96220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26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33880" y="4058640"/>
            <a:ext cx="96220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26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33880" y="301320"/>
            <a:ext cx="962208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586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33880" y="1768320"/>
            <a:ext cx="46954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26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464440" y="1768320"/>
            <a:ext cx="46954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26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33880" y="4058640"/>
            <a:ext cx="46954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26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464440" y="4058640"/>
            <a:ext cx="46954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26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3880" y="301320"/>
            <a:ext cx="962208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586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33880" y="1768320"/>
            <a:ext cx="3098160" cy="209124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fr-FR" sz="426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787200" y="1768320"/>
            <a:ext cx="3098160" cy="209124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fr-FR" sz="426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040880" y="1768320"/>
            <a:ext cx="3098160" cy="209124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fr-FR" sz="426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33880" y="4058640"/>
            <a:ext cx="3098160" cy="209124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fr-FR" sz="426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787200" y="4058640"/>
            <a:ext cx="3098160" cy="209124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fr-FR" sz="426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040880" y="4058640"/>
            <a:ext cx="3098160" cy="209124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endParaRPr b="0" lang="fr-FR" sz="426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3880" y="301320"/>
            <a:ext cx="962208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586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33880" y="1768320"/>
            <a:ext cx="9622080" cy="438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3880" y="301320"/>
            <a:ext cx="962208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586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33880" y="1768320"/>
            <a:ext cx="962208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26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3880" y="301320"/>
            <a:ext cx="962208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586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33880" y="1768320"/>
            <a:ext cx="469548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26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464440" y="1768320"/>
            <a:ext cx="469548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26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3880" y="301320"/>
            <a:ext cx="962208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586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33880" y="301320"/>
            <a:ext cx="9622080" cy="585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3880" y="301320"/>
            <a:ext cx="962208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586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33880" y="1768320"/>
            <a:ext cx="46954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26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464440" y="1768320"/>
            <a:ext cx="469548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26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33880" y="4058640"/>
            <a:ext cx="46954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26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33880" y="301320"/>
            <a:ext cx="962208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586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33880" y="1768320"/>
            <a:ext cx="469548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26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464440" y="1768320"/>
            <a:ext cx="46954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26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464440" y="4058640"/>
            <a:ext cx="46954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26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33880" y="301320"/>
            <a:ext cx="962208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586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33880" y="1768320"/>
            <a:ext cx="46954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26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464440" y="1768320"/>
            <a:ext cx="46954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26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33880" y="4058640"/>
            <a:ext cx="96220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426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33880" y="301320"/>
            <a:ext cx="962208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5860" spc="-1" strike="noStrike">
                <a:latin typeface="Arial"/>
              </a:rPr>
              <a:t>Cliquez pour éditer le format du texte-titre</a:t>
            </a:r>
            <a:endParaRPr b="0" lang="fr-FR" sz="586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33880" y="1768320"/>
            <a:ext cx="962208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8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4260" spc="-1" strike="noStrike">
                <a:latin typeface="Arial"/>
              </a:rPr>
              <a:t>Cliquez pour éditer le format du plan de texte</a:t>
            </a:r>
            <a:endParaRPr b="0" lang="fr-FR" sz="4260" spc="-1" strike="noStrike">
              <a:latin typeface="Arial"/>
            </a:endParaRPr>
          </a:p>
          <a:p>
            <a:pPr lvl="1" marL="864000" indent="-324000">
              <a:spcBef>
                <a:spcPts val="150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730" spc="-1" strike="noStrike">
                <a:latin typeface="Arial"/>
              </a:rPr>
              <a:t>Second niveau de plan</a:t>
            </a:r>
            <a:endParaRPr b="0" lang="fr-FR" sz="3730" spc="-1" strike="noStrike">
              <a:latin typeface="Arial"/>
            </a:endParaRPr>
          </a:p>
          <a:p>
            <a:pPr lvl="2" marL="1296000" indent="-288000">
              <a:spcBef>
                <a:spcPts val="112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Troisième niveau de plan</a:t>
            </a:r>
            <a:endParaRPr b="0" lang="fr-FR" sz="3200" spc="-1" strike="noStrike">
              <a:latin typeface="Arial"/>
            </a:endParaRPr>
          </a:p>
          <a:p>
            <a:pPr lvl="3" marL="1728000" indent="-216000">
              <a:spcBef>
                <a:spcPts val="75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660" spc="-1" strike="noStrike">
                <a:latin typeface="Arial"/>
              </a:rPr>
              <a:t>Quatrième niveau de plan</a:t>
            </a:r>
            <a:endParaRPr b="0" lang="fr-FR" sz="2660" spc="-1" strike="noStrike">
              <a:latin typeface="Arial"/>
            </a:endParaRPr>
          </a:p>
          <a:p>
            <a:pPr lvl="4" marL="2160000" indent="-216000">
              <a:spcBef>
                <a:spcPts val="3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60" spc="-1" strike="noStrike">
                <a:latin typeface="Arial"/>
              </a:rPr>
              <a:t>Cinquième niveau de plan</a:t>
            </a:r>
            <a:endParaRPr b="0" lang="fr-FR" sz="2660" spc="-1" strike="noStrike">
              <a:latin typeface="Arial"/>
            </a:endParaRPr>
          </a:p>
          <a:p>
            <a:pPr lvl="5" marL="2592000" indent="-216000">
              <a:spcBef>
                <a:spcPts val="3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60" spc="-1" strike="noStrike">
                <a:latin typeface="Arial"/>
              </a:rPr>
              <a:t>Sixième niveau de plan</a:t>
            </a:r>
            <a:endParaRPr b="0" lang="fr-FR" sz="2660" spc="-1" strike="noStrike">
              <a:latin typeface="Arial"/>
            </a:endParaRPr>
          </a:p>
          <a:p>
            <a:pPr lvl="6" marL="3024000" indent="-216000">
              <a:spcBef>
                <a:spcPts val="3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60" spc="-1" strike="noStrike">
                <a:latin typeface="Arial"/>
              </a:rPr>
              <a:t>Septième niveau de plan</a:t>
            </a:r>
            <a:endParaRPr b="0" lang="fr-FR" sz="266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33880" y="6886440"/>
            <a:ext cx="2490840" cy="520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656160" y="6886440"/>
            <a:ext cx="3389040" cy="520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665120" y="6886440"/>
            <a:ext cx="2490840" cy="520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D6E28828-71C2-427F-94F5-FCF75952CB10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628560" y="2232000"/>
            <a:ext cx="6979320" cy="1279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fr-FR" sz="2800" spc="-1" strike="noStrike">
                <a:solidFill>
                  <a:srgbClr val="ff3333"/>
                </a:solidFill>
                <a:latin typeface="Arial"/>
              </a:rPr>
              <a:t>Master ESEC – UE9</a:t>
            </a:r>
            <a:endParaRPr b="0" lang="fr-FR" sz="2800" spc="-1" strike="noStrike">
              <a:latin typeface="Arial"/>
            </a:endParaRPr>
          </a:p>
          <a:p>
            <a:pPr algn="ctr"/>
            <a:endParaRPr b="0" lang="fr-FR" sz="2800" spc="-1" strike="noStrike">
              <a:latin typeface="Arial"/>
            </a:endParaRPr>
          </a:p>
          <a:p>
            <a:pPr algn="ctr"/>
            <a:r>
              <a:rPr b="1" lang="fr-FR" sz="2800" spc="-1" strike="noStrike">
                <a:solidFill>
                  <a:srgbClr val="ff3333"/>
                </a:solidFill>
                <a:latin typeface="Arial"/>
              </a:rPr>
              <a:t>Analyse de jeux abordant la biodiversité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7338600" y="6336000"/>
            <a:ext cx="2381400" cy="770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2400" spc="-1" strike="noStrike">
                <a:solidFill>
                  <a:srgbClr val="ff3333"/>
                </a:solidFill>
                <a:latin typeface="Arial"/>
              </a:rPr>
              <a:t>Jacques Fossati</a:t>
            </a:r>
            <a:endParaRPr b="0" lang="fr-FR" sz="2400" spc="-1" strike="noStrike">
              <a:latin typeface="Arial"/>
            </a:endParaRPr>
          </a:p>
          <a:p>
            <a:r>
              <a:rPr b="0" lang="fr-FR" sz="2400" spc="-1" strike="noStrike">
                <a:solidFill>
                  <a:srgbClr val="ff3333"/>
                </a:solidFill>
                <a:latin typeface="Arial"/>
              </a:rPr>
              <a:t>avril 2021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8136000" y="24120"/>
            <a:ext cx="2475000" cy="2063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237960" y="272880"/>
            <a:ext cx="7090560" cy="43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2400" spc="-1" strike="noStrike">
                <a:solidFill>
                  <a:srgbClr val="ff3333"/>
                </a:solidFill>
                <a:latin typeface="Arial"/>
              </a:rPr>
              <a:t>Jeux basés sur le détournement de jeux classiques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302760" y="1092600"/>
            <a:ext cx="2349000" cy="3672000"/>
          </a:xfrm>
          <a:prstGeom prst="rect">
            <a:avLst/>
          </a:prstGeom>
          <a:ln>
            <a:noFill/>
          </a:ln>
        </p:spPr>
      </p:pic>
      <p:pic>
        <p:nvPicPr>
          <p:cNvPr id="46" name="" descr=""/>
          <p:cNvPicPr/>
          <p:nvPr/>
        </p:nvPicPr>
        <p:blipFill>
          <a:blip r:embed="rId2"/>
          <a:stretch/>
        </p:blipFill>
        <p:spPr>
          <a:xfrm>
            <a:off x="720000" y="5040000"/>
            <a:ext cx="4321080" cy="2240640"/>
          </a:xfrm>
          <a:prstGeom prst="rect">
            <a:avLst/>
          </a:prstGeom>
          <a:ln>
            <a:noFill/>
          </a:ln>
        </p:spPr>
      </p:pic>
      <p:pic>
        <p:nvPicPr>
          <p:cNvPr id="47" name="" descr=""/>
          <p:cNvPicPr/>
          <p:nvPr/>
        </p:nvPicPr>
        <p:blipFill>
          <a:blip r:embed="rId3"/>
          <a:stretch/>
        </p:blipFill>
        <p:spPr>
          <a:xfrm>
            <a:off x="8065080" y="3384000"/>
            <a:ext cx="2374920" cy="3696840"/>
          </a:xfrm>
          <a:prstGeom prst="rect">
            <a:avLst/>
          </a:prstGeom>
          <a:ln>
            <a:noFill/>
          </a:ln>
        </p:spPr>
      </p:pic>
      <p:pic>
        <p:nvPicPr>
          <p:cNvPr id="48" name="" descr=""/>
          <p:cNvPicPr/>
          <p:nvPr/>
        </p:nvPicPr>
        <p:blipFill>
          <a:blip r:embed="rId4"/>
          <a:stretch/>
        </p:blipFill>
        <p:spPr>
          <a:xfrm>
            <a:off x="3168000" y="767160"/>
            <a:ext cx="4251960" cy="4200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417960" y="344880"/>
            <a:ext cx="2606040" cy="1109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2400" spc="-1" strike="noStrike">
                <a:solidFill>
                  <a:srgbClr val="ff3333"/>
                </a:solidFill>
                <a:latin typeface="Arial"/>
              </a:rPr>
              <a:t>Jeux basés sur des questions-réponses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3096000" y="216000"/>
            <a:ext cx="3024000" cy="3171240"/>
          </a:xfrm>
          <a:prstGeom prst="rect">
            <a:avLst/>
          </a:prstGeom>
          <a:ln>
            <a:noFill/>
          </a:ln>
        </p:spPr>
      </p:pic>
      <p:pic>
        <p:nvPicPr>
          <p:cNvPr id="51" name="" descr=""/>
          <p:cNvPicPr/>
          <p:nvPr/>
        </p:nvPicPr>
        <p:blipFill>
          <a:blip r:embed="rId2"/>
          <a:stretch/>
        </p:blipFill>
        <p:spPr>
          <a:xfrm>
            <a:off x="134640" y="3492000"/>
            <a:ext cx="6273360" cy="3996000"/>
          </a:xfrm>
          <a:prstGeom prst="rect">
            <a:avLst/>
          </a:prstGeom>
          <a:ln>
            <a:noFill/>
          </a:ln>
        </p:spPr>
      </p:pic>
      <p:pic>
        <p:nvPicPr>
          <p:cNvPr id="52" name="" descr=""/>
          <p:cNvPicPr/>
          <p:nvPr/>
        </p:nvPicPr>
        <p:blipFill>
          <a:blip r:embed="rId3"/>
          <a:stretch/>
        </p:blipFill>
        <p:spPr>
          <a:xfrm>
            <a:off x="7632000" y="3539160"/>
            <a:ext cx="2228040" cy="3372840"/>
          </a:xfrm>
          <a:prstGeom prst="rect">
            <a:avLst/>
          </a:prstGeom>
          <a:ln>
            <a:noFill/>
          </a:ln>
        </p:spPr>
      </p:pic>
      <p:pic>
        <p:nvPicPr>
          <p:cNvPr id="53" name="" descr=""/>
          <p:cNvPicPr/>
          <p:nvPr/>
        </p:nvPicPr>
        <p:blipFill>
          <a:blip r:embed="rId4"/>
          <a:stretch/>
        </p:blipFill>
        <p:spPr>
          <a:xfrm>
            <a:off x="6264000" y="139680"/>
            <a:ext cx="4333680" cy="3172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561960" y="560880"/>
            <a:ext cx="6041880" cy="43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2400" spc="-1" strike="noStrike">
                <a:solidFill>
                  <a:srgbClr val="ff3333"/>
                </a:solidFill>
                <a:latin typeface="Arial"/>
              </a:rPr>
              <a:t>Jeux basés sur des organisations de cartes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504000" y="1424880"/>
            <a:ext cx="3744000" cy="3744000"/>
          </a:xfrm>
          <a:prstGeom prst="rect">
            <a:avLst/>
          </a:prstGeom>
          <a:ln>
            <a:noFill/>
          </a:ln>
        </p:spPr>
      </p:pic>
      <p:pic>
        <p:nvPicPr>
          <p:cNvPr id="56" name="" descr=""/>
          <p:cNvPicPr/>
          <p:nvPr/>
        </p:nvPicPr>
        <p:blipFill>
          <a:blip r:embed="rId2"/>
          <a:stretch/>
        </p:blipFill>
        <p:spPr>
          <a:xfrm>
            <a:off x="7259760" y="407160"/>
            <a:ext cx="3252240" cy="4200840"/>
          </a:xfrm>
          <a:prstGeom prst="rect">
            <a:avLst/>
          </a:prstGeom>
          <a:ln>
            <a:noFill/>
          </a:ln>
        </p:spPr>
      </p:pic>
      <p:pic>
        <p:nvPicPr>
          <p:cNvPr id="57" name="" descr=""/>
          <p:cNvPicPr/>
          <p:nvPr/>
        </p:nvPicPr>
        <p:blipFill>
          <a:blip r:embed="rId3"/>
          <a:stretch/>
        </p:blipFill>
        <p:spPr>
          <a:xfrm>
            <a:off x="4248000" y="2964960"/>
            <a:ext cx="2880000" cy="4451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561960" y="560880"/>
            <a:ext cx="4075920" cy="43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fr-FR" sz="2400" spc="-1" strike="noStrike">
                <a:solidFill>
                  <a:srgbClr val="ff3333"/>
                </a:solidFill>
                <a:latin typeface="Arial"/>
              </a:rPr>
              <a:t>Jeux basés sur des missions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179280" y="2761200"/>
            <a:ext cx="5940720" cy="3826800"/>
          </a:xfrm>
          <a:prstGeom prst="rect">
            <a:avLst/>
          </a:prstGeom>
          <a:ln>
            <a:noFill/>
          </a:ln>
        </p:spPr>
      </p:pic>
      <p:pic>
        <p:nvPicPr>
          <p:cNvPr id="60" name="" descr=""/>
          <p:cNvPicPr/>
          <p:nvPr/>
        </p:nvPicPr>
        <p:blipFill>
          <a:blip r:embed="rId2"/>
          <a:stretch/>
        </p:blipFill>
        <p:spPr>
          <a:xfrm>
            <a:off x="6414840" y="396000"/>
            <a:ext cx="4241160" cy="4199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516240" y="2207160"/>
            <a:ext cx="6467760" cy="4776840"/>
          </a:xfrm>
          <a:prstGeom prst="rect">
            <a:avLst/>
          </a:prstGeom>
          <a:ln>
            <a:noFill/>
          </a:ln>
        </p:spPr>
      </p:pic>
      <p:sp>
        <p:nvSpPr>
          <p:cNvPr id="62" name="TextShape 1"/>
          <p:cNvSpPr txBox="1"/>
          <p:nvPr/>
        </p:nvSpPr>
        <p:spPr>
          <a:xfrm>
            <a:off x="432000" y="504000"/>
            <a:ext cx="6264000" cy="770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ff3333"/>
                </a:solidFill>
                <a:latin typeface="Arial"/>
              </a:rPr>
              <a:t>Jeux basés sur des interactions entre joueurs comme dans l’écosystème forêt</a:t>
            </a: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Application>LibreOffice/6.4.6.2$MacOSX_X86_64 LibreOffice_project/0ce51a4fd21bff07a5c061082cc82c5ed232f115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2021-04-23T15:46:33Z</dcterms:created>
  <dc:creator>Jacques FOSSATI</dc:creator>
  <dc:description/>
  <dc:language>fr-FR</dc:language>
  <cp:lastModifiedBy>Jacques FOSSATI</cp:lastModifiedBy>
  <dcterms:modified xsi:type="dcterms:W3CDTF">2021-04-23T16:26:22Z</dcterms:modified>
  <cp:revision>2</cp:revision>
  <dc:subject/>
  <dc:title/>
</cp:coreProperties>
</file>