
<file path=[Content_Types].xml><?xml version="1.0" encoding="utf-8"?>
<Types xmlns="http://schemas.openxmlformats.org/package/2006/content-types">
  <Default Extension="fntdata" ContentType="application/x-fontdata"/>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modernComment_131_36B14EE7.xml" ContentType="application/vnd.ms-powerpoint.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4"/>
  </p:sldMasterIdLst>
  <p:notesMasterIdLst>
    <p:notesMasterId r:id="rId38"/>
  </p:notesMasterIdLst>
  <p:handoutMasterIdLst>
    <p:handoutMasterId r:id="rId39"/>
  </p:handoutMasterIdLst>
  <p:sldIdLst>
    <p:sldId id="293" r:id="rId5"/>
    <p:sldId id="257" r:id="rId6"/>
    <p:sldId id="294" r:id="rId7"/>
    <p:sldId id="337" r:id="rId8"/>
    <p:sldId id="310" r:id="rId9"/>
    <p:sldId id="311" r:id="rId10"/>
    <p:sldId id="327" r:id="rId11"/>
    <p:sldId id="314" r:id="rId12"/>
    <p:sldId id="341" r:id="rId13"/>
    <p:sldId id="342" r:id="rId14"/>
    <p:sldId id="338" r:id="rId15"/>
    <p:sldId id="339" r:id="rId16"/>
    <p:sldId id="340" r:id="rId17"/>
    <p:sldId id="316" r:id="rId18"/>
    <p:sldId id="343" r:id="rId19"/>
    <p:sldId id="326" r:id="rId20"/>
    <p:sldId id="344" r:id="rId21"/>
    <p:sldId id="345" r:id="rId22"/>
    <p:sldId id="318" r:id="rId23"/>
    <p:sldId id="346" r:id="rId24"/>
    <p:sldId id="323" r:id="rId25"/>
    <p:sldId id="301" r:id="rId26"/>
    <p:sldId id="302" r:id="rId27"/>
    <p:sldId id="307" r:id="rId28"/>
    <p:sldId id="305" r:id="rId29"/>
    <p:sldId id="347" r:id="rId30"/>
    <p:sldId id="348" r:id="rId31"/>
    <p:sldId id="352" r:id="rId32"/>
    <p:sldId id="350" r:id="rId33"/>
    <p:sldId id="351" r:id="rId34"/>
    <p:sldId id="306" r:id="rId35"/>
    <p:sldId id="325" r:id="rId36"/>
    <p:sldId id="335" r:id="rId37"/>
  </p:sldIdLst>
  <p:sldSz cx="9144000" cy="5143500" type="screen16x9"/>
  <p:notesSz cx="6858000" cy="9144000"/>
  <p:embeddedFontLst>
    <p:embeddedFont>
      <p:font typeface="Arial Narrow" panose="020B0606020202030204" pitchFamily="34" charset="0"/>
      <p:regular r:id="rId40"/>
      <p:bold r:id="rId41"/>
      <p:italic r:id="rId42"/>
      <p:boldItalic r:id="rId43"/>
    </p:embeddedFont>
    <p:embeddedFont>
      <p:font typeface="Cambria Math" panose="02040503050406030204" pitchFamily="18" charset="0"/>
      <p:regular r:id="rId44"/>
    </p:embeddedFont>
    <p:embeddedFont>
      <p:font typeface="Corbel" panose="020B0503020204020204" pitchFamily="34" charset="0"/>
      <p:regular r:id="rId45"/>
      <p:bold r:id="rId46"/>
      <p:italic r:id="rId47"/>
      <p:boldItalic r:id="rId48"/>
    </p:embeddedFont>
    <p:embeddedFont>
      <p:font typeface="Open Sans" panose="020B0606030504020204" pitchFamily="34" charset="0"/>
      <p:regular r:id="rId49"/>
      <p:bold r:id="rId50"/>
      <p:italic r:id="rId51"/>
      <p:boldItalic r:id="rId52"/>
    </p:embeddedFont>
    <p:embeddedFont>
      <p:font typeface="Oswald Medium" panose="00000600000000000000" pitchFamily="2" charset="0"/>
      <p:regular r:id="rId5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5227">
          <p15:clr>
            <a:srgbClr val="9AA0A6"/>
          </p15:clr>
        </p15:guide>
        <p15:guide id="2" orient="horz" pos="2971">
          <p15:clr>
            <a:srgbClr val="9AA0A6"/>
          </p15:clr>
        </p15:guide>
        <p15:guide id="3" pos="2880">
          <p15:clr>
            <a:srgbClr val="9AA0A6"/>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F845560-D446-2CC6-9514-6B7CC0DFE50E}" name="Camille Tedesco" initials="CT" userId="S::camille.tedesco@umontpellier.fr::1afb8295-d4f1-4af4-ab0e-0250a8e22dd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54BCB9"/>
    <a:srgbClr val="A1DBDA"/>
    <a:srgbClr val="222323"/>
    <a:srgbClr val="B4E2E1"/>
    <a:srgbClr val="434343"/>
    <a:srgbClr val="F0B21E"/>
    <a:srgbClr val="E7314B"/>
    <a:srgbClr val="8ED2D0"/>
    <a:srgbClr val="FFF2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1432DE-4B06-4F32-9FD2-135590537F56}" v="27" dt="2024-02-13T08:52:39.720"/>
    <p1510:client id="{EA424019-439B-4518-978F-E45569800507}" v="20" dt="2024-02-13T09:19:30.856"/>
  </p1510:revLst>
</p1510:revInfo>
</file>

<file path=ppt/tableStyles.xml><?xml version="1.0" encoding="utf-8"?>
<a:tblStyleLst xmlns:a="http://schemas.openxmlformats.org/drawingml/2006/main" def="{EB5BA546-11AD-426E-926A-E2DED8AB1F05}">
  <a:tblStyle styleId="{EB5BA546-11AD-426E-926A-E2DED8AB1F05}"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0" d="100"/>
          <a:sy n="80" d="100"/>
        </p:scale>
        <p:origin x="880" y="44"/>
      </p:cViewPr>
      <p:guideLst>
        <p:guide pos="5227"/>
        <p:guide orient="horz" pos="2971"/>
        <p:guide pos="288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handoutMaster" Target="handoutMasters/handout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3.fntdata"/><Relationship Id="rId47" Type="http://schemas.openxmlformats.org/officeDocument/2006/relationships/font" Target="fonts/font8.fntdata"/><Relationship Id="rId50" Type="http://schemas.openxmlformats.org/officeDocument/2006/relationships/font" Target="fonts/font11.fntdata"/><Relationship Id="rId55"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font" Target="fonts/font1.fntdata"/><Relationship Id="rId45" Type="http://schemas.openxmlformats.org/officeDocument/2006/relationships/font" Target="fonts/font6.fntdata"/><Relationship Id="rId53" Type="http://schemas.openxmlformats.org/officeDocument/2006/relationships/font" Target="fonts/font14.fntdata"/><Relationship Id="rId58" Type="http://schemas.microsoft.com/office/2016/11/relationships/changesInfo" Target="changesInfos/changesInfo1.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4.fntdata"/><Relationship Id="rId48" Type="http://schemas.openxmlformats.org/officeDocument/2006/relationships/font" Target="fonts/font9.fntdata"/><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font" Target="fonts/font12.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46" Type="http://schemas.openxmlformats.org/officeDocument/2006/relationships/font" Target="fonts/font7.fntdata"/><Relationship Id="rId59"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font" Target="fonts/font2.fntdata"/><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10.fntdata"/><Relationship Id="rId57" Type="http://schemas.openxmlformats.org/officeDocument/2006/relationships/tableStyles" Target="tableStyle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font" Target="fonts/font5.fntdata"/><Relationship Id="rId52" Type="http://schemas.openxmlformats.org/officeDocument/2006/relationships/font" Target="fonts/font13.fntdata"/><Relationship Id="rId60"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rangere Cognata" userId="S::berangere.cognata@umontpellier.fr::0c8f8e01-8614-4da3-94c1-9dca4331df51" providerId="AD" clId="Web-{3781B6A6-3CD3-409D-921A-AC37A2F3FBDF}"/>
    <pc:docChg chg="modSld">
      <pc:chgData name="Berangere Cognata" userId="S::berangere.cognata@umontpellier.fr::0c8f8e01-8614-4da3-94c1-9dca4331df51" providerId="AD" clId="Web-{3781B6A6-3CD3-409D-921A-AC37A2F3FBDF}" dt="2024-02-02T14:52:35.826" v="1" actId="20577"/>
      <pc:docMkLst>
        <pc:docMk/>
      </pc:docMkLst>
      <pc:sldChg chg="modSp">
        <pc:chgData name="Berangere Cognata" userId="S::berangere.cognata@umontpellier.fr::0c8f8e01-8614-4da3-94c1-9dca4331df51" providerId="AD" clId="Web-{3781B6A6-3CD3-409D-921A-AC37A2F3FBDF}" dt="2024-02-02T14:52:35.826" v="1" actId="20577"/>
        <pc:sldMkLst>
          <pc:docMk/>
          <pc:sldMk cId="3633277698" sldId="335"/>
        </pc:sldMkLst>
        <pc:spChg chg="mod">
          <ac:chgData name="Berangere Cognata" userId="S::berangere.cognata@umontpellier.fr::0c8f8e01-8614-4da3-94c1-9dca4331df51" providerId="AD" clId="Web-{3781B6A6-3CD3-409D-921A-AC37A2F3FBDF}" dt="2024-02-02T14:52:35.826" v="1" actId="20577"/>
          <ac:spMkLst>
            <pc:docMk/>
            <pc:sldMk cId="3633277698" sldId="335"/>
            <ac:spMk id="4" creationId="{00000000-0000-0000-0000-000000000000}"/>
          </ac:spMkLst>
        </pc:spChg>
      </pc:sldChg>
    </pc:docChg>
  </pc:docChgLst>
  <pc:docChgLst>
    <pc:chgData name="Carine Lassagne" userId="S::carine.lassagne@umontpellier.fr::32189ede-108e-49a0-aa4a-17f8e307d5f8" providerId="AD" clId="Web-{031432DE-4B06-4F32-9FD2-135590537F56}"/>
    <pc:docChg chg="modSld">
      <pc:chgData name="Carine Lassagne" userId="S::carine.lassagne@umontpellier.fr::32189ede-108e-49a0-aa4a-17f8e307d5f8" providerId="AD" clId="Web-{031432DE-4B06-4F32-9FD2-135590537F56}" dt="2024-02-13T08:52:39.720" v="20" actId="20577"/>
      <pc:docMkLst>
        <pc:docMk/>
      </pc:docMkLst>
      <pc:sldChg chg="modSp">
        <pc:chgData name="Carine Lassagne" userId="S::carine.lassagne@umontpellier.fr::32189ede-108e-49a0-aa4a-17f8e307d5f8" providerId="AD" clId="Web-{031432DE-4B06-4F32-9FD2-135590537F56}" dt="2024-02-13T08:43:45.344" v="3" actId="20577"/>
        <pc:sldMkLst>
          <pc:docMk/>
          <pc:sldMk cId="3629821153" sldId="293"/>
        </pc:sldMkLst>
        <pc:spChg chg="mod">
          <ac:chgData name="Carine Lassagne" userId="S::carine.lassagne@umontpellier.fr::32189ede-108e-49a0-aa4a-17f8e307d5f8" providerId="AD" clId="Web-{031432DE-4B06-4F32-9FD2-135590537F56}" dt="2024-02-13T08:43:45.344" v="3" actId="20577"/>
          <ac:spMkLst>
            <pc:docMk/>
            <pc:sldMk cId="3629821153" sldId="293"/>
            <ac:spMk id="3" creationId="{00000000-0000-0000-0000-000000000000}"/>
          </ac:spMkLst>
        </pc:spChg>
      </pc:sldChg>
      <pc:sldChg chg="modSp">
        <pc:chgData name="Carine Lassagne" userId="S::carine.lassagne@umontpellier.fr::32189ede-108e-49a0-aa4a-17f8e307d5f8" providerId="AD" clId="Web-{031432DE-4B06-4F32-9FD2-135590537F56}" dt="2024-02-13T08:52:39.720" v="20" actId="20577"/>
        <pc:sldMkLst>
          <pc:docMk/>
          <pc:sldMk cId="3633277698" sldId="335"/>
        </pc:sldMkLst>
        <pc:spChg chg="mod">
          <ac:chgData name="Carine Lassagne" userId="S::carine.lassagne@umontpellier.fr::32189ede-108e-49a0-aa4a-17f8e307d5f8" providerId="AD" clId="Web-{031432DE-4B06-4F32-9FD2-135590537F56}" dt="2024-02-13T08:52:39.720" v="20" actId="20577"/>
          <ac:spMkLst>
            <pc:docMk/>
            <pc:sldMk cId="3633277698" sldId="335"/>
            <ac:spMk id="4" creationId="{00000000-0000-0000-0000-000000000000}"/>
          </ac:spMkLst>
        </pc:spChg>
      </pc:sldChg>
      <pc:sldChg chg="modSp">
        <pc:chgData name="Carine Lassagne" userId="S::carine.lassagne@umontpellier.fr::32189ede-108e-49a0-aa4a-17f8e307d5f8" providerId="AD" clId="Web-{031432DE-4B06-4F32-9FD2-135590537F56}" dt="2024-02-13T08:49:40.886" v="9" actId="1076"/>
        <pc:sldMkLst>
          <pc:docMk/>
          <pc:sldMk cId="3247564573" sldId="344"/>
        </pc:sldMkLst>
        <pc:spChg chg="mod">
          <ac:chgData name="Carine Lassagne" userId="S::carine.lassagne@umontpellier.fr::32189ede-108e-49a0-aa4a-17f8e307d5f8" providerId="AD" clId="Web-{031432DE-4B06-4F32-9FD2-135590537F56}" dt="2024-02-13T08:49:40.886" v="9" actId="1076"/>
          <ac:spMkLst>
            <pc:docMk/>
            <pc:sldMk cId="3247564573" sldId="344"/>
            <ac:spMk id="3" creationId="{00000000-0000-0000-0000-000000000000}"/>
          </ac:spMkLst>
        </pc:spChg>
      </pc:sldChg>
    </pc:docChg>
  </pc:docChgLst>
  <pc:docChgLst>
    <pc:chgData name="Berangere Cognata" userId="S::berangere.cognata@umontpellier.fr::0c8f8e01-8614-4da3-94c1-9dca4331df51" providerId="AD" clId="Web-{75DA1A98-FF11-4AF5-A529-302DAA33DB85}"/>
    <pc:docChg chg="sldOrd">
      <pc:chgData name="Berangere Cognata" userId="S::berangere.cognata@umontpellier.fr::0c8f8e01-8614-4da3-94c1-9dca4331df51" providerId="AD" clId="Web-{75DA1A98-FF11-4AF5-A529-302DAA33DB85}" dt="2024-02-07T08:18:10.490" v="5"/>
      <pc:docMkLst>
        <pc:docMk/>
      </pc:docMkLst>
      <pc:sldChg chg="ord">
        <pc:chgData name="Berangere Cognata" userId="S::berangere.cognata@umontpellier.fr::0c8f8e01-8614-4da3-94c1-9dca4331df51" providerId="AD" clId="Web-{75DA1A98-FF11-4AF5-A529-302DAA33DB85}" dt="2024-02-07T08:18:04.334" v="4"/>
        <pc:sldMkLst>
          <pc:docMk/>
          <pc:sldMk cId="946786596" sldId="316"/>
        </pc:sldMkLst>
      </pc:sldChg>
      <pc:sldChg chg="ord">
        <pc:chgData name="Berangere Cognata" userId="S::berangere.cognata@umontpellier.fr::0c8f8e01-8614-4da3-94c1-9dca4331df51" providerId="AD" clId="Web-{75DA1A98-FF11-4AF5-A529-302DAA33DB85}" dt="2024-02-07T08:15:41.859" v="1"/>
        <pc:sldMkLst>
          <pc:docMk/>
          <pc:sldMk cId="3082337688" sldId="338"/>
        </pc:sldMkLst>
      </pc:sldChg>
      <pc:sldChg chg="ord">
        <pc:chgData name="Berangere Cognata" userId="S::berangere.cognata@umontpellier.fr::0c8f8e01-8614-4da3-94c1-9dca4331df51" providerId="AD" clId="Web-{75DA1A98-FF11-4AF5-A529-302DAA33DB85}" dt="2024-02-07T08:18:10.490" v="5"/>
        <pc:sldMkLst>
          <pc:docMk/>
          <pc:sldMk cId="4116925700" sldId="340"/>
        </pc:sldMkLst>
      </pc:sldChg>
      <pc:sldChg chg="ord">
        <pc:chgData name="Berangere Cognata" userId="S::berangere.cognata@umontpellier.fr::0c8f8e01-8614-4da3-94c1-9dca4331df51" providerId="AD" clId="Web-{75DA1A98-FF11-4AF5-A529-302DAA33DB85}" dt="2024-02-07T08:15:02.889" v="0"/>
        <pc:sldMkLst>
          <pc:docMk/>
          <pc:sldMk cId="123815330" sldId="341"/>
        </pc:sldMkLst>
      </pc:sldChg>
    </pc:docChg>
  </pc:docChgLst>
  <pc:docChgLst>
    <pc:chgData name="Carine Lassagne" userId="S::carine.lassagne@umontpellier.fr::32189ede-108e-49a0-aa4a-17f8e307d5f8" providerId="AD" clId="Web-{B81DFA2E-0170-4F84-BB63-EC5FDD0F7E49}"/>
    <pc:docChg chg="modSld">
      <pc:chgData name="Carine Lassagne" userId="S::carine.lassagne@umontpellier.fr::32189ede-108e-49a0-aa4a-17f8e307d5f8" providerId="AD" clId="Web-{B81DFA2E-0170-4F84-BB63-EC5FDD0F7E49}" dt="2024-02-05T11:20:34.510" v="33" actId="20577"/>
      <pc:docMkLst>
        <pc:docMk/>
      </pc:docMkLst>
      <pc:sldChg chg="modSp">
        <pc:chgData name="Carine Lassagne" userId="S::carine.lassagne@umontpellier.fr::32189ede-108e-49a0-aa4a-17f8e307d5f8" providerId="AD" clId="Web-{B81DFA2E-0170-4F84-BB63-EC5FDD0F7E49}" dt="2024-02-05T11:20:34.510" v="33" actId="20577"/>
        <pc:sldMkLst>
          <pc:docMk/>
          <pc:sldMk cId="3633277698" sldId="335"/>
        </pc:sldMkLst>
        <pc:spChg chg="mod">
          <ac:chgData name="Carine Lassagne" userId="S::carine.lassagne@umontpellier.fr::32189ede-108e-49a0-aa4a-17f8e307d5f8" providerId="AD" clId="Web-{B81DFA2E-0170-4F84-BB63-EC5FDD0F7E49}" dt="2024-02-05T11:20:34.510" v="33" actId="20577"/>
          <ac:spMkLst>
            <pc:docMk/>
            <pc:sldMk cId="3633277698" sldId="335"/>
            <ac:spMk id="4" creationId="{00000000-0000-0000-0000-000000000000}"/>
          </ac:spMkLst>
        </pc:spChg>
      </pc:sldChg>
    </pc:docChg>
  </pc:docChgLst>
  <pc:docChgLst>
    <pc:chgData name="Carine Lassagne" userId="S::carine.lassagne@umontpellier.fr::32189ede-108e-49a0-aa4a-17f8e307d5f8" providerId="AD" clId="Web-{EA424019-439B-4518-978F-E45569800507}"/>
    <pc:docChg chg="modSld">
      <pc:chgData name="Carine Lassagne" userId="S::carine.lassagne@umontpellier.fr::32189ede-108e-49a0-aa4a-17f8e307d5f8" providerId="AD" clId="Web-{EA424019-439B-4518-978F-E45569800507}" dt="2024-02-13T09:19:30.856" v="16" actId="20577"/>
      <pc:docMkLst>
        <pc:docMk/>
      </pc:docMkLst>
      <pc:sldChg chg="modSp">
        <pc:chgData name="Carine Lassagne" userId="S::carine.lassagne@umontpellier.fr::32189ede-108e-49a0-aa4a-17f8e307d5f8" providerId="AD" clId="Web-{EA424019-439B-4518-978F-E45569800507}" dt="2024-02-13T09:17:15.894" v="10" actId="20577"/>
        <pc:sldMkLst>
          <pc:docMk/>
          <pc:sldMk cId="3629821153" sldId="293"/>
        </pc:sldMkLst>
        <pc:spChg chg="mod">
          <ac:chgData name="Carine Lassagne" userId="S::carine.lassagne@umontpellier.fr::32189ede-108e-49a0-aa4a-17f8e307d5f8" providerId="AD" clId="Web-{EA424019-439B-4518-978F-E45569800507}" dt="2024-02-13T09:17:15.894" v="10" actId="20577"/>
          <ac:spMkLst>
            <pc:docMk/>
            <pc:sldMk cId="3629821153" sldId="293"/>
            <ac:spMk id="3" creationId="{00000000-0000-0000-0000-000000000000}"/>
          </ac:spMkLst>
        </pc:spChg>
      </pc:sldChg>
      <pc:sldChg chg="modSp">
        <pc:chgData name="Carine Lassagne" userId="S::carine.lassagne@umontpellier.fr::32189ede-108e-49a0-aa4a-17f8e307d5f8" providerId="AD" clId="Web-{EA424019-439B-4518-978F-E45569800507}" dt="2024-02-13T09:19:30.856" v="16" actId="20577"/>
        <pc:sldMkLst>
          <pc:docMk/>
          <pc:sldMk cId="3633277698" sldId="335"/>
        </pc:sldMkLst>
        <pc:spChg chg="mod">
          <ac:chgData name="Carine Lassagne" userId="S::carine.lassagne@umontpellier.fr::32189ede-108e-49a0-aa4a-17f8e307d5f8" providerId="AD" clId="Web-{EA424019-439B-4518-978F-E45569800507}" dt="2024-02-13T09:19:30.856" v="16" actId="20577"/>
          <ac:spMkLst>
            <pc:docMk/>
            <pc:sldMk cId="3633277698" sldId="335"/>
            <ac:spMk id="4" creationId="{00000000-0000-0000-0000-000000000000}"/>
          </ac:spMkLst>
        </pc:spChg>
      </pc:sldChg>
    </pc:docChg>
  </pc:docChgLst>
</pc:chgInfo>
</file>

<file path=ppt/comments/modernComment_131_36B14EE7.xml><?xml version="1.0" encoding="utf-8"?>
<p188:cmLst xmlns:a="http://schemas.openxmlformats.org/drawingml/2006/main" xmlns:r="http://schemas.openxmlformats.org/officeDocument/2006/relationships" xmlns:p188="http://schemas.microsoft.com/office/powerpoint/2018/8/main">
  <p188:cm id="{A00C8257-83F5-487E-9982-F0E1E3249571}" authorId="{DF845560-D446-2CC6-9514-6B7CC0DFE50E}" created="2023-12-11T09:33:46.451">
    <pc:sldMkLst xmlns:pc="http://schemas.microsoft.com/office/powerpoint/2013/main/command">
      <pc:docMk/>
      <pc:sldMk cId="917589735" sldId="305"/>
    </pc:sldMkLst>
    <p188:txBody>
      <a:bodyPr/>
      <a:lstStyle/>
      <a:p>
        <a:r>
          <a:rPr lang="en-US"/>
          <a:t>ajouter capture d'écran des cartes mentales (trois slides)</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C57E006-F52B-4790-A7C1-B6FE5F9BEE10}" type="datetimeFigureOut">
              <a:rPr lang="fr-FR" smtClean="0"/>
              <a:t>13/02/2024</a:t>
            </a:fld>
            <a:endParaRPr lang="fr-FR"/>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BDF52C0-45BF-4796-B83D-2FA745F8FB28}" type="slidenum">
              <a:rPr lang="fr-FR" smtClean="0"/>
              <a:t>‹N°›</a:t>
            </a:fld>
            <a:endParaRPr lang="fr-FR"/>
          </a:p>
        </p:txBody>
      </p:sp>
    </p:spTree>
    <p:extLst>
      <p:ext uri="{BB962C8B-B14F-4D97-AF65-F5344CB8AC3E}">
        <p14:creationId xmlns:p14="http://schemas.microsoft.com/office/powerpoint/2010/main" val="32686061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legifrance.gouv.fr/codes/article_lc/LEGIARTI000032655082/"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g62627ebace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9" name="Google Shape;419;g62627ebace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pPr marL="158750" indent="0">
              <a:buNone/>
            </a:pPr>
            <a:r>
              <a:rPr lang="fr-FR" b="1" dirty="0"/>
              <a:t>Certifier d'un comportement intègre et authentique.</a:t>
            </a:r>
            <a:br>
              <a:rPr lang="fr-FR" dirty="0"/>
            </a:br>
            <a:r>
              <a:rPr lang="fr-FR" dirty="0"/>
              <a:t>Être attentif à </a:t>
            </a:r>
            <a:r>
              <a:rPr lang="fr-FR" b="1" dirty="0"/>
              <a:t>ne pas plagier</a:t>
            </a:r>
            <a:r>
              <a:rPr lang="fr-FR" dirty="0"/>
              <a:t>, c'est mettre un point d'honneur sur le fait d'être une personne honnête qui n'essaie pas de tricher. </a:t>
            </a:r>
          </a:p>
          <a:p>
            <a:pPr marL="158750" indent="0">
              <a:buNone/>
            </a:pPr>
            <a:r>
              <a:rPr lang="fr-FR" b="1" dirty="0"/>
              <a:t>Valoriser les productions originales. </a:t>
            </a:r>
            <a:br>
              <a:rPr lang="fr-FR" dirty="0"/>
            </a:br>
            <a:r>
              <a:rPr lang="fr-FR" dirty="0"/>
              <a:t>Une source vous a plu et inspiré ? Citez-la pour </a:t>
            </a:r>
            <a:r>
              <a:rPr lang="fr-FR" b="1" dirty="0"/>
              <a:t>rendre hommage à son inventeur</a:t>
            </a:r>
            <a:r>
              <a:rPr lang="fr-FR" dirty="0"/>
              <a:t>.</a:t>
            </a:r>
          </a:p>
          <a:p>
            <a:pPr marL="158750" indent="0">
              <a:buNone/>
            </a:pPr>
            <a:r>
              <a:rPr lang="fr-FR" b="1" dirty="0"/>
              <a:t>Contribuer à la recherche. </a:t>
            </a:r>
            <a:br>
              <a:rPr lang="fr-FR" dirty="0"/>
            </a:br>
            <a:r>
              <a:rPr lang="fr-FR" dirty="0"/>
              <a:t>Développer des idées et réflexions personnelles en s'appuyant sur des travaux d'experts permet d'</a:t>
            </a:r>
            <a:r>
              <a:rPr lang="fr-FR" b="1" dirty="0"/>
              <a:t>alimenter la recherche</a:t>
            </a:r>
            <a:r>
              <a:rPr lang="fr-FR" dirty="0"/>
              <a:t>. </a:t>
            </a:r>
          </a:p>
          <a:p>
            <a:pPr marL="158750" indent="0">
              <a:buNone/>
            </a:pPr>
            <a:r>
              <a:rPr lang="fr-FR" b="1" dirty="0"/>
              <a:t>Attester de vos compétences </a:t>
            </a:r>
            <a:br>
              <a:rPr lang="fr-FR" dirty="0"/>
            </a:br>
            <a:r>
              <a:rPr lang="fr-FR" dirty="0"/>
              <a:t>Challenger une idée existante prouve votre capacité à faire preuve d'un </a:t>
            </a:r>
            <a:r>
              <a:rPr lang="fr-FR" b="1" dirty="0"/>
              <a:t>esprit critique</a:t>
            </a:r>
            <a:r>
              <a:rPr lang="fr-FR" dirty="0"/>
              <a:t>. </a:t>
            </a:r>
          </a:p>
          <a:p>
            <a:pPr marL="158750" indent="0">
              <a:buNone/>
            </a:pPr>
            <a:r>
              <a:rPr lang="fr-FR" dirty="0"/>
              <a:t>Source : compilatio.net</a:t>
            </a:r>
          </a:p>
          <a:p>
            <a:pPr marL="158750" indent="0">
              <a:buNone/>
            </a:pPr>
            <a:r>
              <a:rPr lang="fr-FR" dirty="0"/>
              <a:t>Si le terme de plagiat n’est pas juridiquement reconnu, le </a:t>
            </a:r>
            <a:r>
              <a:rPr lang="fr-FR" dirty="0">
                <a:hlinkClick r:id="rId3"/>
              </a:rPr>
              <a:t>code de la propriété intellectuelle</a:t>
            </a:r>
            <a:r>
              <a:rPr lang="fr-FR" dirty="0"/>
              <a:t> définit que « toute édition d’écrits, de composition musicale, de dessin, de peinture ou de toute autre production, imprimée ou gravée en entier ou en partie, au mépris des lois et règlements relatifs à la propriété des auteurs, est une contrefaçon et toute contrefaçon est un délit. La contrefaçon en France d’ouvrages publiés en France ou à l’étranger est punie de trois ans d’emprisonnement et de 300 000 euros d’amende. »</a:t>
            </a:r>
          </a:p>
          <a:p>
            <a:pPr marL="158750" indent="0">
              <a:buNone/>
            </a:pPr>
            <a:endParaRPr lang="fr-FR" dirty="0"/>
          </a:p>
        </p:txBody>
      </p:sp>
    </p:spTree>
    <p:extLst>
      <p:ext uri="{BB962C8B-B14F-4D97-AF65-F5344CB8AC3E}">
        <p14:creationId xmlns:p14="http://schemas.microsoft.com/office/powerpoint/2010/main" val="41083330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pPr marL="158750" indent="0">
              <a:buNone/>
            </a:pPr>
            <a:r>
              <a:rPr lang="fr-FR" dirty="0"/>
              <a:t>https://tutos.bu.univ-rennes2.fr/c.php?g=696201&amp;p=4997744 </a:t>
            </a:r>
          </a:p>
        </p:txBody>
      </p:sp>
    </p:spTree>
    <p:extLst>
      <p:ext uri="{BB962C8B-B14F-4D97-AF65-F5344CB8AC3E}">
        <p14:creationId xmlns:p14="http://schemas.microsoft.com/office/powerpoint/2010/main" val="35754604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r>
              <a:rPr lang="fr-FR" dirty="0"/>
              <a:t>Il y a plus de 227 millions de photos sous licence </a:t>
            </a:r>
            <a:r>
              <a:rPr lang="fr-FR" dirty="0" err="1"/>
              <a:t>Creative</a:t>
            </a:r>
            <a:r>
              <a:rPr lang="fr-FR" dirty="0"/>
              <a:t> Commons. Cette licence offre à un auteur la possibilité de préciser un droit d’utilisation de son </a:t>
            </a:r>
            <a:r>
              <a:rPr lang="fr-FR" dirty="0" err="1"/>
              <a:t>oeuvre</a:t>
            </a:r>
            <a:r>
              <a:rPr lang="fr-FR" dirty="0"/>
              <a:t>. La seule obligation de l’utilisateur est d’attribuer l’</a:t>
            </a:r>
            <a:r>
              <a:rPr lang="fr-FR" dirty="0" err="1"/>
              <a:t>oeuvre</a:t>
            </a:r>
            <a:r>
              <a:rPr lang="fr-FR" dirty="0"/>
              <a:t> à son auteur. </a:t>
            </a:r>
          </a:p>
          <a:p>
            <a:endParaRPr lang="fr-FR" dirty="0"/>
          </a:p>
          <a:p>
            <a:r>
              <a:rPr lang="fr-FR" dirty="0"/>
              <a:t>Pour rediffuser une œuvre déjà sous </a:t>
            </a:r>
            <a:r>
              <a:rPr lang="fr-FR" dirty="0" err="1"/>
              <a:t>Creative</a:t>
            </a:r>
            <a:r>
              <a:rPr lang="fr-FR" dirty="0"/>
              <a:t> Commons ou diffuser une œuvre dérivée, vous devez respecter a minima quelques conditions :</a:t>
            </a:r>
          </a:p>
          <a:p>
            <a:r>
              <a:rPr lang="fr-FR" dirty="0"/>
              <a:t>indiquer les noms des titulaires des droits sur l’œuvre ;</a:t>
            </a:r>
          </a:p>
          <a:p>
            <a:r>
              <a:rPr lang="fr-FR" dirty="0"/>
              <a:t>mentionner le titre de l’œuvre et l’URL de la source ;</a:t>
            </a:r>
          </a:p>
          <a:p>
            <a:r>
              <a:rPr lang="fr-FR" dirty="0"/>
              <a:t>indiquer un lien vers la licence </a:t>
            </a:r>
            <a:r>
              <a:rPr lang="fr-FR" dirty="0" err="1"/>
              <a:t>Creative</a:t>
            </a:r>
            <a:r>
              <a:rPr lang="fr-FR" dirty="0"/>
              <a:t> Commons sous laquelle vous diffusez l’œuvre.</a:t>
            </a:r>
          </a:p>
          <a:p>
            <a:r>
              <a:rPr lang="fr-FR" dirty="0"/>
              <a:t>https://ludopourquoipas.wordpress.com/2011/10/17/reutiliser-des-photos-issues-de-wikipedia/ </a:t>
            </a:r>
          </a:p>
          <a:p>
            <a:endParaRPr lang="fr-FR" dirty="0"/>
          </a:p>
          <a:p>
            <a:pPr marL="158750" indent="0">
              <a:buNone/>
            </a:pPr>
            <a:endParaRPr lang="fr-FR" dirty="0"/>
          </a:p>
        </p:txBody>
      </p:sp>
    </p:spTree>
    <p:extLst>
      <p:ext uri="{BB962C8B-B14F-4D97-AF65-F5344CB8AC3E}">
        <p14:creationId xmlns:p14="http://schemas.microsoft.com/office/powerpoint/2010/main" val="10942210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r>
              <a:rPr lang="fr-FR" dirty="0"/>
              <a:t>Cherchez un DOI ou un ISBN dans le listing affiché et cherchez la notice du document via </a:t>
            </a:r>
            <a:r>
              <a:rPr lang="fr-FR" dirty="0" err="1"/>
              <a:t>Zotero</a:t>
            </a:r>
            <a:endParaRPr lang="fr-FR" dirty="0"/>
          </a:p>
          <a:p>
            <a:endParaRPr lang="fr-FR" dirty="0"/>
          </a:p>
        </p:txBody>
      </p:sp>
      <p:sp>
        <p:nvSpPr>
          <p:cNvPr id="4" name="Espace réservé du numéro de diapositive 3"/>
          <p:cNvSpPr>
            <a:spLocks noGrp="1"/>
          </p:cNvSpPr>
          <p:nvPr>
            <p:ph type="sldNum" sz="quarter" idx="10"/>
          </p:nvPr>
        </p:nvSpPr>
        <p:spPr/>
        <p:txBody>
          <a:bodyPr/>
          <a:lstStyle/>
          <a:p>
            <a:fld id="{61189E30-7C1D-486A-8C45-D9062F1B027E}" type="slidenum">
              <a:rPr lang="fr-FR" smtClean="0"/>
              <a:t>27</a:t>
            </a:fld>
            <a:endParaRPr lang="fr-FR"/>
          </a:p>
        </p:txBody>
      </p:sp>
    </p:spTree>
    <p:extLst>
      <p:ext uri="{BB962C8B-B14F-4D97-AF65-F5344CB8AC3E}">
        <p14:creationId xmlns:p14="http://schemas.microsoft.com/office/powerpoint/2010/main" val="21677787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r>
              <a:rPr lang="fr-FR" dirty="0"/>
              <a:t>Exo : renommez 3 fichiers dynamiques</a:t>
            </a:r>
          </a:p>
        </p:txBody>
      </p:sp>
      <p:sp>
        <p:nvSpPr>
          <p:cNvPr id="4" name="Espace réservé du numéro de diapositive 3"/>
          <p:cNvSpPr>
            <a:spLocks noGrp="1"/>
          </p:cNvSpPr>
          <p:nvPr>
            <p:ph type="sldNum" sz="quarter" idx="10"/>
          </p:nvPr>
        </p:nvSpPr>
        <p:spPr/>
        <p:txBody>
          <a:bodyPr/>
          <a:lstStyle/>
          <a:p>
            <a:fld id="{61189E30-7C1D-486A-8C45-D9062F1B027E}" type="slidenum">
              <a:rPr lang="fr-FR" smtClean="0"/>
              <a:t>30</a:t>
            </a:fld>
            <a:endParaRPr lang="fr-FR"/>
          </a:p>
        </p:txBody>
      </p:sp>
    </p:spTree>
    <p:extLst>
      <p:ext uri="{BB962C8B-B14F-4D97-AF65-F5344CB8AC3E}">
        <p14:creationId xmlns:p14="http://schemas.microsoft.com/office/powerpoint/2010/main" val="426715162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OPENING SLIDE" userDrawn="1">
  <p:cSld name="Couverture">
    <p:spTree>
      <p:nvGrpSpPr>
        <p:cNvPr id="1" name="Shape 8"/>
        <p:cNvGrpSpPr/>
        <p:nvPr/>
      </p:nvGrpSpPr>
      <p:grpSpPr>
        <a:xfrm>
          <a:off x="0" y="0"/>
          <a:ext cx="0" cy="0"/>
          <a:chOff x="0" y="0"/>
          <a:chExt cx="0" cy="0"/>
        </a:xfrm>
      </p:grpSpPr>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45231" y="113922"/>
            <a:ext cx="2798769" cy="205447"/>
          </a:xfrm>
          <a:prstGeom prst="rect">
            <a:avLst/>
          </a:prstGeom>
        </p:spPr>
      </p:pic>
      <p:sp>
        <p:nvSpPr>
          <p:cNvPr id="6" name="Google Shape;166;p26"/>
          <p:cNvSpPr txBox="1">
            <a:spLocks noGrp="1"/>
          </p:cNvSpPr>
          <p:nvPr>
            <p:ph type="ctrTitle" hasCustomPrompt="1"/>
          </p:nvPr>
        </p:nvSpPr>
        <p:spPr>
          <a:xfrm>
            <a:off x="273540" y="1050513"/>
            <a:ext cx="3807860" cy="2044774"/>
          </a:xfrm>
          <a:prstGeom prst="rect">
            <a:avLst/>
          </a:prstGeom>
        </p:spPr>
        <p:txBody>
          <a:bodyPr spcFirstLastPara="1" wrap="square" lIns="91425" tIns="91425" rIns="91425" bIns="91425" anchor="b" anchorCtr="0">
            <a:noAutofit/>
          </a:bodyPr>
          <a:lstStyle>
            <a:lvl1pPr>
              <a:defRPr baseline="0"/>
            </a:lvl1pPr>
          </a:lstStyle>
          <a:p>
            <a:pPr marL="0" lvl="0" indent="0" algn="l" rtl="0">
              <a:spcBef>
                <a:spcPts val="0"/>
              </a:spcBef>
              <a:spcAft>
                <a:spcPts val="0"/>
              </a:spcAft>
              <a:buNone/>
            </a:pPr>
            <a:r>
              <a:rPr lang="en" sz="4400">
                <a:solidFill>
                  <a:srgbClr val="222323"/>
                </a:solidFill>
                <a:latin typeface="Oswald Medium" panose="00000600000000000000" pitchFamily="50" charset="0"/>
              </a:rPr>
              <a:t>TITRE DE LA PRÉSENTATION ICI en 44 pt</a:t>
            </a:r>
            <a:endParaRPr sz="4400">
              <a:solidFill>
                <a:srgbClr val="222323"/>
              </a:solidFill>
              <a:latin typeface="Oswald Medium" panose="00000600000000000000" pitchFamily="50" charset="0"/>
            </a:endParaRPr>
          </a:p>
        </p:txBody>
      </p:sp>
      <p:sp>
        <p:nvSpPr>
          <p:cNvPr id="7" name="Google Shape;165;p26"/>
          <p:cNvSpPr txBox="1">
            <a:spLocks noGrp="1"/>
          </p:cNvSpPr>
          <p:nvPr>
            <p:ph type="subTitle" idx="1" hasCustomPrompt="1"/>
          </p:nvPr>
        </p:nvSpPr>
        <p:spPr>
          <a:xfrm>
            <a:off x="301200" y="3215416"/>
            <a:ext cx="3780199" cy="321900"/>
          </a:xfrm>
          <a:prstGeom prst="rect">
            <a:avLst/>
          </a:prstGeom>
        </p:spPr>
        <p:txBody>
          <a:bodyPr spcFirstLastPara="1" wrap="square" lIns="91425" tIns="91425" rIns="91425" bIns="91425" anchor="t" anchorCtr="0">
            <a:noAutofit/>
          </a:bodyPr>
          <a:lstStyle>
            <a:lvl1pPr>
              <a:defRPr/>
            </a:lvl1pPr>
          </a:lstStyle>
          <a:p>
            <a:pPr marL="0" lvl="0" indent="0" algn="l" rtl="0">
              <a:spcBef>
                <a:spcPts val="0"/>
              </a:spcBef>
              <a:spcAft>
                <a:spcPts val="0"/>
              </a:spcAft>
              <a:buNone/>
            </a:pPr>
            <a:r>
              <a:rPr lang="en">
                <a:solidFill>
                  <a:schemeClr val="accent6">
                    <a:lumMod val="10000"/>
                  </a:schemeClr>
                </a:solidFill>
                <a:latin typeface="Open Sans Light" panose="020B0306030504020204" pitchFamily="34" charset="0"/>
                <a:ea typeface="Open Sans Light" panose="020B0306030504020204" pitchFamily="34" charset="0"/>
                <a:cs typeface="Open Sans Light" panose="020B0306030504020204" pitchFamily="34" charset="0"/>
              </a:rPr>
              <a:t>Niveau des étudiants en 14 pt</a:t>
            </a:r>
            <a:endParaRPr>
              <a:solidFill>
                <a:schemeClr val="accent6">
                  <a:lumMod val="10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grpSp>
        <p:nvGrpSpPr>
          <p:cNvPr id="4" name="Groupe 3"/>
          <p:cNvGrpSpPr>
            <a:grpSpLocks noChangeAspect="1"/>
          </p:cNvGrpSpPr>
          <p:nvPr userDrawn="1"/>
        </p:nvGrpSpPr>
        <p:grpSpPr>
          <a:xfrm>
            <a:off x="6018703" y="1050513"/>
            <a:ext cx="2533978" cy="2880000"/>
            <a:chOff x="4969574" y="1120650"/>
            <a:chExt cx="3135880" cy="3564094"/>
          </a:xfrm>
        </p:grpSpPr>
        <p:sp>
          <p:nvSpPr>
            <p:cNvPr id="76" name="Google Shape;140;p26"/>
            <p:cNvSpPr/>
            <p:nvPr userDrawn="1"/>
          </p:nvSpPr>
          <p:spPr>
            <a:xfrm>
              <a:off x="5076054" y="1410130"/>
              <a:ext cx="3029400" cy="2370300"/>
            </a:xfrm>
            <a:prstGeom prst="roundRect">
              <a:avLst>
                <a:gd name="adj" fmla="val 1472"/>
              </a:avLst>
            </a:prstGeom>
            <a:solidFill>
              <a:srgbClr val="A1DB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87" name="Image 28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18120" y="2819404"/>
              <a:ext cx="308984" cy="350465"/>
            </a:xfrm>
            <a:prstGeom prst="rect">
              <a:avLst/>
            </a:prstGeom>
          </p:spPr>
        </p:pic>
        <p:pic>
          <p:nvPicPr>
            <p:cNvPr id="286" name="Image 28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16504" y="2311080"/>
              <a:ext cx="308984" cy="350465"/>
            </a:xfrm>
            <a:prstGeom prst="rect">
              <a:avLst/>
            </a:prstGeom>
          </p:spPr>
        </p:pic>
        <p:pic>
          <p:nvPicPr>
            <p:cNvPr id="8" name="Imag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20879" y="1821193"/>
              <a:ext cx="308984" cy="350465"/>
            </a:xfrm>
            <a:prstGeom prst="rect">
              <a:avLst/>
            </a:prstGeom>
          </p:spPr>
        </p:pic>
        <p:grpSp>
          <p:nvGrpSpPr>
            <p:cNvPr id="77" name="Google Shape;141;p26"/>
            <p:cNvGrpSpPr/>
            <p:nvPr userDrawn="1"/>
          </p:nvGrpSpPr>
          <p:grpSpPr>
            <a:xfrm>
              <a:off x="4969574" y="1120650"/>
              <a:ext cx="3029366" cy="2547136"/>
              <a:chOff x="4741999" y="986350"/>
              <a:chExt cx="3029366" cy="2547136"/>
            </a:xfrm>
          </p:grpSpPr>
          <p:sp>
            <p:nvSpPr>
              <p:cNvPr id="78" name="Google Shape;142;p26"/>
              <p:cNvSpPr/>
              <p:nvPr/>
            </p:nvSpPr>
            <p:spPr>
              <a:xfrm>
                <a:off x="4742978" y="1175558"/>
                <a:ext cx="3028387" cy="2357928"/>
              </a:xfrm>
              <a:custGeom>
                <a:avLst/>
                <a:gdLst/>
                <a:ahLst/>
                <a:cxnLst/>
                <a:rect l="l" t="t" r="r" b="b"/>
                <a:pathLst>
                  <a:path w="69027" h="53745" extrusionOk="0">
                    <a:moveTo>
                      <a:pt x="1" y="1"/>
                    </a:moveTo>
                    <a:lnTo>
                      <a:pt x="1" y="62"/>
                    </a:lnTo>
                    <a:cubicBezTo>
                      <a:pt x="1" y="19391"/>
                      <a:pt x="5" y="37676"/>
                      <a:pt x="5" y="53688"/>
                    </a:cubicBezTo>
                    <a:lnTo>
                      <a:pt x="5" y="53744"/>
                    </a:lnTo>
                    <a:lnTo>
                      <a:pt x="57" y="53744"/>
                    </a:lnTo>
                    <a:cubicBezTo>
                      <a:pt x="40966" y="53710"/>
                      <a:pt x="68520" y="53692"/>
                      <a:pt x="68978" y="53692"/>
                    </a:cubicBezTo>
                    <a:cubicBezTo>
                      <a:pt x="68520" y="53688"/>
                      <a:pt x="40990" y="53671"/>
                      <a:pt x="110" y="53639"/>
                    </a:cubicBezTo>
                    <a:lnTo>
                      <a:pt x="110" y="53639"/>
                    </a:lnTo>
                    <a:cubicBezTo>
                      <a:pt x="114" y="37655"/>
                      <a:pt x="114" y="19407"/>
                      <a:pt x="118" y="118"/>
                    </a:cubicBezTo>
                    <a:lnTo>
                      <a:pt x="118" y="118"/>
                    </a:lnTo>
                    <a:cubicBezTo>
                      <a:pt x="25637" y="114"/>
                      <a:pt x="49338" y="110"/>
                      <a:pt x="68928" y="110"/>
                    </a:cubicBezTo>
                    <a:lnTo>
                      <a:pt x="68930" y="110"/>
                    </a:lnTo>
                    <a:cubicBezTo>
                      <a:pt x="68961" y="32457"/>
                      <a:pt x="68978" y="53290"/>
                      <a:pt x="68978" y="53692"/>
                    </a:cubicBezTo>
                    <a:cubicBezTo>
                      <a:pt x="68978" y="53290"/>
                      <a:pt x="69000" y="32436"/>
                      <a:pt x="69026" y="62"/>
                    </a:cubicBezTo>
                    <a:lnTo>
                      <a:pt x="69026" y="14"/>
                    </a:lnTo>
                    <a:lnTo>
                      <a:pt x="68978" y="14"/>
                    </a:lnTo>
                    <a:cubicBezTo>
                      <a:pt x="49365" y="9"/>
                      <a:pt x="25627" y="5"/>
                      <a:pt x="66" y="1"/>
                    </a:cubicBezTo>
                    <a:close/>
                  </a:path>
                </a:pathLst>
              </a:custGeom>
              <a:solidFill>
                <a:srgbClr val="222323"/>
              </a:solidFill>
              <a:ln w="9525" cap="flat" cmpd="sng">
                <a:solidFill>
                  <a:srgbClr val="22232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50;p26"/>
              <p:cNvSpPr/>
              <p:nvPr/>
            </p:nvSpPr>
            <p:spPr>
              <a:xfrm>
                <a:off x="5106104" y="1442255"/>
                <a:ext cx="527304" cy="29395"/>
              </a:xfrm>
              <a:custGeom>
                <a:avLst/>
                <a:gdLst/>
                <a:ahLst/>
                <a:cxnLst/>
                <a:rect l="l" t="t" r="r" b="b"/>
                <a:pathLst>
                  <a:path w="12019" h="670" extrusionOk="0">
                    <a:moveTo>
                      <a:pt x="0" y="1"/>
                    </a:moveTo>
                    <a:lnTo>
                      <a:pt x="0" y="669"/>
                    </a:lnTo>
                    <a:lnTo>
                      <a:pt x="12019" y="669"/>
                    </a:lnTo>
                    <a:lnTo>
                      <a:pt x="12019" y="1"/>
                    </a:lnTo>
                    <a:close/>
                  </a:path>
                </a:pathLst>
              </a:custGeom>
              <a:solidFill>
                <a:srgbClr val="22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222323"/>
                  </a:solidFill>
                </a:endParaRPr>
              </a:p>
            </p:txBody>
          </p:sp>
          <p:sp>
            <p:nvSpPr>
              <p:cNvPr id="80" name="Google Shape;151;p26"/>
              <p:cNvSpPr/>
              <p:nvPr/>
            </p:nvSpPr>
            <p:spPr>
              <a:xfrm>
                <a:off x="5106104" y="1510870"/>
                <a:ext cx="260603" cy="29395"/>
              </a:xfrm>
              <a:custGeom>
                <a:avLst/>
                <a:gdLst/>
                <a:ahLst/>
                <a:cxnLst/>
                <a:rect l="l" t="t" r="r" b="b"/>
                <a:pathLst>
                  <a:path w="5940" h="670" extrusionOk="0">
                    <a:moveTo>
                      <a:pt x="0" y="1"/>
                    </a:moveTo>
                    <a:lnTo>
                      <a:pt x="0" y="670"/>
                    </a:lnTo>
                    <a:lnTo>
                      <a:pt x="5940" y="670"/>
                    </a:lnTo>
                    <a:lnTo>
                      <a:pt x="5940" y="1"/>
                    </a:lnTo>
                    <a:close/>
                  </a:path>
                </a:pathLst>
              </a:custGeom>
              <a:solidFill>
                <a:srgbClr val="22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222323"/>
                  </a:solidFill>
                </a:endParaRPr>
              </a:p>
            </p:txBody>
          </p:sp>
          <p:sp>
            <p:nvSpPr>
              <p:cNvPr id="81" name="Google Shape;152;p26"/>
              <p:cNvSpPr/>
              <p:nvPr/>
            </p:nvSpPr>
            <p:spPr>
              <a:xfrm>
                <a:off x="4741999" y="986350"/>
                <a:ext cx="3028454" cy="191920"/>
              </a:xfrm>
              <a:custGeom>
                <a:avLst/>
                <a:gdLst/>
                <a:ahLst/>
                <a:cxnLst/>
                <a:rect l="l" t="t" r="r" b="b"/>
                <a:pathLst>
                  <a:path w="69001" h="4375" extrusionOk="0">
                    <a:moveTo>
                      <a:pt x="79" y="0"/>
                    </a:moveTo>
                    <a:cubicBezTo>
                      <a:pt x="35" y="0"/>
                      <a:pt x="1" y="36"/>
                      <a:pt x="1" y="79"/>
                    </a:cubicBezTo>
                    <a:lnTo>
                      <a:pt x="1" y="4375"/>
                    </a:lnTo>
                    <a:lnTo>
                      <a:pt x="69000" y="4375"/>
                    </a:lnTo>
                    <a:lnTo>
                      <a:pt x="69000" y="79"/>
                    </a:lnTo>
                    <a:cubicBezTo>
                      <a:pt x="69000" y="36"/>
                      <a:pt x="68966" y="0"/>
                      <a:pt x="68922" y="0"/>
                    </a:cubicBezTo>
                    <a:close/>
                  </a:path>
                </a:pathLst>
              </a:custGeom>
              <a:solidFill>
                <a:srgbClr val="22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222323"/>
                  </a:solidFill>
                </a:endParaRPr>
              </a:p>
            </p:txBody>
          </p:sp>
          <p:sp>
            <p:nvSpPr>
              <p:cNvPr id="82" name="Google Shape;153;p26"/>
              <p:cNvSpPr/>
              <p:nvPr/>
            </p:nvSpPr>
            <p:spPr>
              <a:xfrm>
                <a:off x="4857439" y="1065308"/>
                <a:ext cx="41460" cy="41284"/>
              </a:xfrm>
              <a:custGeom>
                <a:avLst/>
                <a:gdLst/>
                <a:ahLst/>
                <a:cxnLst/>
                <a:rect l="l" t="t" r="r" b="b"/>
                <a:pathLst>
                  <a:path w="945" h="941" extrusionOk="0">
                    <a:moveTo>
                      <a:pt x="472" y="1"/>
                    </a:moveTo>
                    <a:cubicBezTo>
                      <a:pt x="214" y="1"/>
                      <a:pt x="0" y="211"/>
                      <a:pt x="0" y="473"/>
                    </a:cubicBezTo>
                    <a:cubicBezTo>
                      <a:pt x="0" y="731"/>
                      <a:pt x="214" y="941"/>
                      <a:pt x="472" y="941"/>
                    </a:cubicBezTo>
                    <a:cubicBezTo>
                      <a:pt x="734" y="941"/>
                      <a:pt x="944" y="731"/>
                      <a:pt x="944" y="473"/>
                    </a:cubicBezTo>
                    <a:cubicBezTo>
                      <a:pt x="944" y="211"/>
                      <a:pt x="734" y="1"/>
                      <a:pt x="472" y="1"/>
                    </a:cubicBezTo>
                    <a:close/>
                  </a:path>
                </a:pathLst>
              </a:custGeom>
              <a:solidFill>
                <a:srgbClr val="F0B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54;p26"/>
              <p:cNvSpPr/>
              <p:nvPr/>
            </p:nvSpPr>
            <p:spPr>
              <a:xfrm>
                <a:off x="4947727" y="1065308"/>
                <a:ext cx="41240" cy="41284"/>
              </a:xfrm>
              <a:custGeom>
                <a:avLst/>
                <a:gdLst/>
                <a:ahLst/>
                <a:cxnLst/>
                <a:rect l="l" t="t" r="r" b="b"/>
                <a:pathLst>
                  <a:path w="940" h="941" extrusionOk="0">
                    <a:moveTo>
                      <a:pt x="468" y="1"/>
                    </a:moveTo>
                    <a:cubicBezTo>
                      <a:pt x="211" y="1"/>
                      <a:pt x="1" y="211"/>
                      <a:pt x="1" y="473"/>
                    </a:cubicBezTo>
                    <a:cubicBezTo>
                      <a:pt x="1" y="731"/>
                      <a:pt x="211" y="941"/>
                      <a:pt x="468" y="941"/>
                    </a:cubicBezTo>
                    <a:cubicBezTo>
                      <a:pt x="730" y="941"/>
                      <a:pt x="940" y="731"/>
                      <a:pt x="940" y="473"/>
                    </a:cubicBezTo>
                    <a:cubicBezTo>
                      <a:pt x="940" y="211"/>
                      <a:pt x="730" y="1"/>
                      <a:pt x="468" y="1"/>
                    </a:cubicBezTo>
                    <a:close/>
                  </a:path>
                </a:pathLst>
              </a:custGeom>
              <a:solidFill>
                <a:srgbClr val="54BC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55;p26"/>
              <p:cNvSpPr/>
              <p:nvPr/>
            </p:nvSpPr>
            <p:spPr>
              <a:xfrm>
                <a:off x="5037840" y="1065308"/>
                <a:ext cx="41284" cy="41284"/>
              </a:xfrm>
              <a:custGeom>
                <a:avLst/>
                <a:gdLst/>
                <a:ahLst/>
                <a:cxnLst/>
                <a:rect l="l" t="t" r="r" b="b"/>
                <a:pathLst>
                  <a:path w="941" h="941" extrusionOk="0">
                    <a:moveTo>
                      <a:pt x="468" y="1"/>
                    </a:moveTo>
                    <a:cubicBezTo>
                      <a:pt x="210" y="1"/>
                      <a:pt x="1" y="211"/>
                      <a:pt x="1" y="473"/>
                    </a:cubicBezTo>
                    <a:cubicBezTo>
                      <a:pt x="1" y="731"/>
                      <a:pt x="210" y="941"/>
                      <a:pt x="468" y="941"/>
                    </a:cubicBezTo>
                    <a:cubicBezTo>
                      <a:pt x="731" y="941"/>
                      <a:pt x="940" y="731"/>
                      <a:pt x="940" y="473"/>
                    </a:cubicBezTo>
                    <a:cubicBezTo>
                      <a:pt x="940" y="211"/>
                      <a:pt x="731" y="1"/>
                      <a:pt x="468" y="1"/>
                    </a:cubicBezTo>
                    <a:close/>
                  </a:path>
                </a:pathLst>
              </a:custGeom>
              <a:solidFill>
                <a:srgbClr val="E73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5" name="Google Shape;157;p26"/>
            <p:cNvSpPr/>
            <p:nvPr userDrawn="1"/>
          </p:nvSpPr>
          <p:spPr>
            <a:xfrm>
              <a:off x="5989825" y="1384119"/>
              <a:ext cx="1241460" cy="348172"/>
            </a:xfrm>
            <a:custGeom>
              <a:avLst/>
              <a:gdLst/>
              <a:ahLst/>
              <a:cxnLst/>
              <a:rect l="l" t="t" r="r" b="b"/>
              <a:pathLst>
                <a:path w="28297" h="7936" extrusionOk="0">
                  <a:moveTo>
                    <a:pt x="722" y="0"/>
                  </a:moveTo>
                  <a:cubicBezTo>
                    <a:pt x="324" y="0"/>
                    <a:pt x="0" y="323"/>
                    <a:pt x="0" y="725"/>
                  </a:cubicBezTo>
                  <a:lnTo>
                    <a:pt x="0" y="7211"/>
                  </a:lnTo>
                  <a:cubicBezTo>
                    <a:pt x="0" y="7613"/>
                    <a:pt x="324" y="7936"/>
                    <a:pt x="722" y="7936"/>
                  </a:cubicBezTo>
                  <a:lnTo>
                    <a:pt x="27576" y="7936"/>
                  </a:lnTo>
                  <a:cubicBezTo>
                    <a:pt x="27973" y="7936"/>
                    <a:pt x="28296" y="7613"/>
                    <a:pt x="28296" y="7211"/>
                  </a:cubicBezTo>
                  <a:lnTo>
                    <a:pt x="28296" y="725"/>
                  </a:lnTo>
                  <a:cubicBezTo>
                    <a:pt x="28296" y="323"/>
                    <a:pt x="27973" y="0"/>
                    <a:pt x="27576"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88;p26"/>
            <p:cNvSpPr/>
            <p:nvPr userDrawn="1"/>
          </p:nvSpPr>
          <p:spPr>
            <a:xfrm>
              <a:off x="7105967" y="2325226"/>
              <a:ext cx="21541" cy="21541"/>
            </a:xfrm>
            <a:custGeom>
              <a:avLst/>
              <a:gdLst/>
              <a:ahLst/>
              <a:cxnLst/>
              <a:rect l="l" t="t" r="r" b="b"/>
              <a:pathLst>
                <a:path w="491" h="491" extrusionOk="0">
                  <a:moveTo>
                    <a:pt x="245" y="1"/>
                  </a:moveTo>
                  <a:cubicBezTo>
                    <a:pt x="110" y="1"/>
                    <a:pt x="1" y="111"/>
                    <a:pt x="1" y="246"/>
                  </a:cubicBezTo>
                  <a:cubicBezTo>
                    <a:pt x="1" y="381"/>
                    <a:pt x="110" y="490"/>
                    <a:pt x="245" y="490"/>
                  </a:cubicBezTo>
                  <a:cubicBezTo>
                    <a:pt x="381" y="490"/>
                    <a:pt x="491" y="381"/>
                    <a:pt x="491" y="246"/>
                  </a:cubicBezTo>
                  <a:cubicBezTo>
                    <a:pt x="491" y="111"/>
                    <a:pt x="381" y="1"/>
                    <a:pt x="245"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90;p26"/>
            <p:cNvSpPr/>
            <p:nvPr userDrawn="1"/>
          </p:nvSpPr>
          <p:spPr>
            <a:xfrm>
              <a:off x="7189192" y="3888553"/>
              <a:ext cx="69231" cy="15619"/>
            </a:xfrm>
            <a:custGeom>
              <a:avLst/>
              <a:gdLst/>
              <a:ahLst/>
              <a:cxnLst/>
              <a:rect l="l" t="t" r="r" b="b"/>
              <a:pathLst>
                <a:path w="1578" h="356" extrusionOk="0">
                  <a:moveTo>
                    <a:pt x="0" y="1"/>
                  </a:moveTo>
                  <a:lnTo>
                    <a:pt x="0" y="355"/>
                  </a:lnTo>
                  <a:lnTo>
                    <a:pt x="1578" y="355"/>
                  </a:lnTo>
                  <a:lnTo>
                    <a:pt x="1578"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95;p26"/>
            <p:cNvSpPr/>
            <p:nvPr userDrawn="1"/>
          </p:nvSpPr>
          <p:spPr>
            <a:xfrm>
              <a:off x="7388589" y="3109215"/>
              <a:ext cx="24393" cy="23603"/>
            </a:xfrm>
            <a:custGeom>
              <a:avLst/>
              <a:gdLst/>
              <a:ahLst/>
              <a:cxnLst/>
              <a:rect l="l" t="t" r="r" b="b"/>
              <a:pathLst>
                <a:path w="556" h="538" extrusionOk="0">
                  <a:moveTo>
                    <a:pt x="276" y="1"/>
                  </a:moveTo>
                  <a:cubicBezTo>
                    <a:pt x="122" y="1"/>
                    <a:pt x="1" y="123"/>
                    <a:pt x="1" y="267"/>
                  </a:cubicBezTo>
                  <a:cubicBezTo>
                    <a:pt x="1" y="416"/>
                    <a:pt x="122" y="538"/>
                    <a:pt x="276" y="538"/>
                  </a:cubicBezTo>
                  <a:cubicBezTo>
                    <a:pt x="429" y="538"/>
                    <a:pt x="556" y="416"/>
                    <a:pt x="556" y="267"/>
                  </a:cubicBezTo>
                  <a:cubicBezTo>
                    <a:pt x="556" y="123"/>
                    <a:pt x="429" y="1"/>
                    <a:pt x="276"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9" name="Google Shape;252;p26"/>
            <p:cNvGrpSpPr/>
            <p:nvPr userDrawn="1"/>
          </p:nvGrpSpPr>
          <p:grpSpPr>
            <a:xfrm flipH="1">
              <a:off x="6415607" y="1911354"/>
              <a:ext cx="1520787" cy="2773390"/>
              <a:chOff x="-823767" y="1667843"/>
              <a:chExt cx="1580203" cy="2881743"/>
            </a:xfrm>
          </p:grpSpPr>
          <p:sp>
            <p:nvSpPr>
              <p:cNvPr id="100" name="Google Shape;253;p26"/>
              <p:cNvSpPr/>
              <p:nvPr/>
            </p:nvSpPr>
            <p:spPr>
              <a:xfrm>
                <a:off x="-216393" y="1767355"/>
                <a:ext cx="5288" cy="1517707"/>
              </a:xfrm>
              <a:custGeom>
                <a:avLst/>
                <a:gdLst/>
                <a:ahLst/>
                <a:cxnLst/>
                <a:rect l="l" t="t" r="r" b="b"/>
                <a:pathLst>
                  <a:path w="116" h="33294" extrusionOk="0">
                    <a:moveTo>
                      <a:pt x="58" y="1"/>
                    </a:moveTo>
                    <a:cubicBezTo>
                      <a:pt x="27" y="1"/>
                      <a:pt x="1" y="7452"/>
                      <a:pt x="1" y="16647"/>
                    </a:cubicBezTo>
                    <a:cubicBezTo>
                      <a:pt x="1" y="25841"/>
                      <a:pt x="27" y="33293"/>
                      <a:pt x="58" y="33293"/>
                    </a:cubicBezTo>
                    <a:cubicBezTo>
                      <a:pt x="89" y="33293"/>
                      <a:pt x="115" y="25841"/>
                      <a:pt x="115" y="16647"/>
                    </a:cubicBezTo>
                    <a:cubicBezTo>
                      <a:pt x="115" y="7452"/>
                      <a:pt x="89" y="1"/>
                      <a:pt x="58"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254;p26"/>
              <p:cNvSpPr/>
              <p:nvPr/>
            </p:nvSpPr>
            <p:spPr>
              <a:xfrm>
                <a:off x="253178" y="2086723"/>
                <a:ext cx="22382" cy="22337"/>
              </a:xfrm>
              <a:custGeom>
                <a:avLst/>
                <a:gdLst/>
                <a:ahLst/>
                <a:cxnLst/>
                <a:rect l="l" t="t" r="r" b="b"/>
                <a:pathLst>
                  <a:path w="491" h="490" extrusionOk="0">
                    <a:moveTo>
                      <a:pt x="246" y="0"/>
                    </a:moveTo>
                    <a:cubicBezTo>
                      <a:pt x="109" y="0"/>
                      <a:pt x="0" y="109"/>
                      <a:pt x="0" y="245"/>
                    </a:cubicBezTo>
                    <a:cubicBezTo>
                      <a:pt x="0" y="381"/>
                      <a:pt x="109" y="490"/>
                      <a:pt x="246" y="490"/>
                    </a:cubicBezTo>
                    <a:cubicBezTo>
                      <a:pt x="381" y="490"/>
                      <a:pt x="490" y="381"/>
                      <a:pt x="490" y="245"/>
                    </a:cubicBezTo>
                    <a:cubicBezTo>
                      <a:pt x="490" y="109"/>
                      <a:pt x="381" y="0"/>
                      <a:pt x="246"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255;p26"/>
              <p:cNvSpPr/>
              <p:nvPr/>
            </p:nvSpPr>
            <p:spPr>
              <a:xfrm>
                <a:off x="-224917" y="1767355"/>
                <a:ext cx="22337" cy="22382"/>
              </a:xfrm>
              <a:custGeom>
                <a:avLst/>
                <a:gdLst/>
                <a:ahLst/>
                <a:cxnLst/>
                <a:rect l="l" t="t" r="r" b="b"/>
                <a:pathLst>
                  <a:path w="490" h="491" extrusionOk="0">
                    <a:moveTo>
                      <a:pt x="245" y="1"/>
                    </a:moveTo>
                    <a:cubicBezTo>
                      <a:pt x="109" y="1"/>
                      <a:pt x="0" y="110"/>
                      <a:pt x="0" y="245"/>
                    </a:cubicBezTo>
                    <a:cubicBezTo>
                      <a:pt x="0" y="381"/>
                      <a:pt x="109" y="491"/>
                      <a:pt x="245" y="491"/>
                    </a:cubicBezTo>
                    <a:cubicBezTo>
                      <a:pt x="381" y="491"/>
                      <a:pt x="490" y="381"/>
                      <a:pt x="490" y="245"/>
                    </a:cubicBezTo>
                    <a:cubicBezTo>
                      <a:pt x="490" y="110"/>
                      <a:pt x="381" y="1"/>
                      <a:pt x="245"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256;p26"/>
              <p:cNvSpPr/>
              <p:nvPr/>
            </p:nvSpPr>
            <p:spPr>
              <a:xfrm>
                <a:off x="-235675" y="4406176"/>
                <a:ext cx="327711" cy="143137"/>
              </a:xfrm>
              <a:custGeom>
                <a:avLst/>
                <a:gdLst/>
                <a:ahLst/>
                <a:cxnLst/>
                <a:rect l="l" t="t" r="r" b="b"/>
                <a:pathLst>
                  <a:path w="7189" h="3140" extrusionOk="0">
                    <a:moveTo>
                      <a:pt x="3850" y="0"/>
                    </a:moveTo>
                    <a:lnTo>
                      <a:pt x="0" y="65"/>
                    </a:lnTo>
                    <a:lnTo>
                      <a:pt x="40" y="3077"/>
                    </a:lnTo>
                    <a:lnTo>
                      <a:pt x="280" y="3089"/>
                    </a:lnTo>
                    <a:cubicBezTo>
                      <a:pt x="798" y="3109"/>
                      <a:pt x="2100" y="3139"/>
                      <a:pt x="3379" y="3139"/>
                    </a:cubicBezTo>
                    <a:cubicBezTo>
                      <a:pt x="4722" y="3139"/>
                      <a:pt x="6040" y="3105"/>
                      <a:pt x="6402" y="2989"/>
                    </a:cubicBezTo>
                    <a:cubicBezTo>
                      <a:pt x="7189" y="2736"/>
                      <a:pt x="3903" y="2054"/>
                      <a:pt x="3903" y="2054"/>
                    </a:cubicBezTo>
                    <a:lnTo>
                      <a:pt x="3850" y="0"/>
                    </a:lnTo>
                    <a:close/>
                  </a:path>
                </a:pathLst>
              </a:custGeom>
              <a:solidFill>
                <a:srgbClr val="B4E2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257;p26"/>
              <p:cNvSpPr/>
              <p:nvPr/>
            </p:nvSpPr>
            <p:spPr>
              <a:xfrm>
                <a:off x="-235265" y="4494748"/>
                <a:ext cx="64366" cy="49505"/>
              </a:xfrm>
              <a:custGeom>
                <a:avLst/>
                <a:gdLst/>
                <a:ahLst/>
                <a:cxnLst/>
                <a:rect l="l" t="t" r="r" b="b"/>
                <a:pathLst>
                  <a:path w="1412" h="1086" extrusionOk="0">
                    <a:moveTo>
                      <a:pt x="114" y="1"/>
                    </a:moveTo>
                    <a:cubicBezTo>
                      <a:pt x="77" y="1"/>
                      <a:pt x="39" y="2"/>
                      <a:pt x="0" y="6"/>
                    </a:cubicBezTo>
                    <a:lnTo>
                      <a:pt x="17" y="1085"/>
                    </a:lnTo>
                    <a:lnTo>
                      <a:pt x="1411" y="1085"/>
                    </a:lnTo>
                    <a:cubicBezTo>
                      <a:pt x="1350" y="762"/>
                      <a:pt x="1167" y="470"/>
                      <a:pt x="905" y="272"/>
                    </a:cubicBezTo>
                    <a:cubicBezTo>
                      <a:pt x="673" y="99"/>
                      <a:pt x="398" y="1"/>
                      <a:pt x="114"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58;p26"/>
              <p:cNvSpPr/>
              <p:nvPr/>
            </p:nvSpPr>
            <p:spPr>
              <a:xfrm>
                <a:off x="-233897" y="4517540"/>
                <a:ext cx="301864" cy="32046"/>
              </a:xfrm>
              <a:custGeom>
                <a:avLst/>
                <a:gdLst/>
                <a:ahLst/>
                <a:cxnLst/>
                <a:rect l="l" t="t" r="r" b="b"/>
                <a:pathLst>
                  <a:path w="6622" h="703" extrusionOk="0">
                    <a:moveTo>
                      <a:pt x="5472" y="0"/>
                    </a:moveTo>
                    <a:cubicBezTo>
                      <a:pt x="5245" y="13"/>
                      <a:pt x="5140" y="502"/>
                      <a:pt x="5140" y="502"/>
                    </a:cubicBezTo>
                    <a:lnTo>
                      <a:pt x="5" y="546"/>
                    </a:lnTo>
                    <a:lnTo>
                      <a:pt x="1" y="634"/>
                    </a:lnTo>
                    <a:cubicBezTo>
                      <a:pt x="680" y="681"/>
                      <a:pt x="1659" y="702"/>
                      <a:pt x="2652" y="702"/>
                    </a:cubicBezTo>
                    <a:cubicBezTo>
                      <a:pt x="4500" y="702"/>
                      <a:pt x="6395" y="627"/>
                      <a:pt x="6486" y="502"/>
                    </a:cubicBezTo>
                    <a:cubicBezTo>
                      <a:pt x="6621" y="310"/>
                      <a:pt x="5472" y="0"/>
                      <a:pt x="5472"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59;p26"/>
              <p:cNvSpPr/>
              <p:nvPr/>
            </p:nvSpPr>
            <p:spPr>
              <a:xfrm>
                <a:off x="-236450" y="4537415"/>
                <a:ext cx="298217" cy="7020"/>
              </a:xfrm>
              <a:custGeom>
                <a:avLst/>
                <a:gdLst/>
                <a:ahLst/>
                <a:cxnLst/>
                <a:rect l="l" t="t" r="r" b="b"/>
                <a:pathLst>
                  <a:path w="6542" h="154" extrusionOk="0">
                    <a:moveTo>
                      <a:pt x="6472" y="0"/>
                    </a:moveTo>
                    <a:cubicBezTo>
                      <a:pt x="6415" y="6"/>
                      <a:pt x="6354" y="6"/>
                      <a:pt x="6284" y="10"/>
                    </a:cubicBezTo>
                    <a:cubicBezTo>
                      <a:pt x="6092" y="14"/>
                      <a:pt x="5860" y="22"/>
                      <a:pt x="5580" y="36"/>
                    </a:cubicBezTo>
                    <a:cubicBezTo>
                      <a:pt x="4991" y="58"/>
                      <a:pt x="4174" y="84"/>
                      <a:pt x="3268" y="97"/>
                    </a:cubicBezTo>
                    <a:cubicBezTo>
                      <a:pt x="2590" y="107"/>
                      <a:pt x="1959" y="112"/>
                      <a:pt x="1434" y="112"/>
                    </a:cubicBezTo>
                    <a:cubicBezTo>
                      <a:pt x="1263" y="112"/>
                      <a:pt x="1103" y="112"/>
                      <a:pt x="957" y="110"/>
                    </a:cubicBezTo>
                    <a:cubicBezTo>
                      <a:pt x="682" y="110"/>
                      <a:pt x="450" y="105"/>
                      <a:pt x="257" y="105"/>
                    </a:cubicBezTo>
                    <a:lnTo>
                      <a:pt x="65" y="105"/>
                    </a:lnTo>
                    <a:cubicBezTo>
                      <a:pt x="21" y="105"/>
                      <a:pt x="0" y="110"/>
                      <a:pt x="0" y="110"/>
                    </a:cubicBezTo>
                    <a:cubicBezTo>
                      <a:pt x="0" y="110"/>
                      <a:pt x="21" y="115"/>
                      <a:pt x="65" y="115"/>
                    </a:cubicBezTo>
                    <a:cubicBezTo>
                      <a:pt x="122" y="119"/>
                      <a:pt x="188" y="123"/>
                      <a:pt x="257" y="123"/>
                    </a:cubicBezTo>
                    <a:cubicBezTo>
                      <a:pt x="450" y="127"/>
                      <a:pt x="682" y="137"/>
                      <a:pt x="957" y="145"/>
                    </a:cubicBezTo>
                    <a:cubicBezTo>
                      <a:pt x="1283" y="150"/>
                      <a:pt x="1676" y="153"/>
                      <a:pt x="2114" y="153"/>
                    </a:cubicBezTo>
                    <a:cubicBezTo>
                      <a:pt x="2474" y="153"/>
                      <a:pt x="2864" y="151"/>
                      <a:pt x="3273" y="145"/>
                    </a:cubicBezTo>
                    <a:cubicBezTo>
                      <a:pt x="4174" y="127"/>
                      <a:pt x="4991" y="97"/>
                      <a:pt x="5585" y="66"/>
                    </a:cubicBezTo>
                    <a:cubicBezTo>
                      <a:pt x="5860" y="49"/>
                      <a:pt x="6092" y="36"/>
                      <a:pt x="6284" y="27"/>
                    </a:cubicBezTo>
                    <a:cubicBezTo>
                      <a:pt x="6354" y="18"/>
                      <a:pt x="6415" y="14"/>
                      <a:pt x="6472" y="10"/>
                    </a:cubicBezTo>
                    <a:cubicBezTo>
                      <a:pt x="6516" y="10"/>
                      <a:pt x="6542" y="6"/>
                      <a:pt x="6542" y="6"/>
                    </a:cubicBezTo>
                    <a:cubicBezTo>
                      <a:pt x="6542" y="0"/>
                      <a:pt x="6516" y="0"/>
                      <a:pt x="6472"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60;p26"/>
              <p:cNvSpPr/>
              <p:nvPr/>
            </p:nvSpPr>
            <p:spPr>
              <a:xfrm>
                <a:off x="-730" y="4515443"/>
                <a:ext cx="17915" cy="27807"/>
              </a:xfrm>
              <a:custGeom>
                <a:avLst/>
                <a:gdLst/>
                <a:ahLst/>
                <a:cxnLst/>
                <a:rect l="l" t="t" r="r" b="b"/>
                <a:pathLst>
                  <a:path w="393" h="610" extrusionOk="0">
                    <a:moveTo>
                      <a:pt x="380" y="1"/>
                    </a:moveTo>
                    <a:cubicBezTo>
                      <a:pt x="356" y="1"/>
                      <a:pt x="209" y="76"/>
                      <a:pt x="108" y="252"/>
                    </a:cubicBezTo>
                    <a:cubicBezTo>
                      <a:pt x="0" y="428"/>
                      <a:pt x="11" y="609"/>
                      <a:pt x="25" y="609"/>
                    </a:cubicBezTo>
                    <a:cubicBezTo>
                      <a:pt x="25" y="609"/>
                      <a:pt x="25" y="609"/>
                      <a:pt x="25" y="609"/>
                    </a:cubicBezTo>
                    <a:cubicBezTo>
                      <a:pt x="38" y="609"/>
                      <a:pt x="47" y="444"/>
                      <a:pt x="147" y="273"/>
                    </a:cubicBezTo>
                    <a:cubicBezTo>
                      <a:pt x="248" y="98"/>
                      <a:pt x="392" y="10"/>
                      <a:pt x="383" y="2"/>
                    </a:cubicBezTo>
                    <a:cubicBezTo>
                      <a:pt x="383" y="1"/>
                      <a:pt x="381" y="1"/>
                      <a:pt x="380"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61;p26"/>
              <p:cNvSpPr/>
              <p:nvPr/>
            </p:nvSpPr>
            <p:spPr>
              <a:xfrm>
                <a:off x="-52378" y="4502953"/>
                <a:ext cx="9983" cy="14815"/>
              </a:xfrm>
              <a:custGeom>
                <a:avLst/>
                <a:gdLst/>
                <a:ahLst/>
                <a:cxnLst/>
                <a:rect l="l" t="t" r="r" b="b"/>
                <a:pathLst>
                  <a:path w="219" h="325" extrusionOk="0">
                    <a:moveTo>
                      <a:pt x="204" y="1"/>
                    </a:moveTo>
                    <a:cubicBezTo>
                      <a:pt x="192" y="1"/>
                      <a:pt x="142" y="65"/>
                      <a:pt x="87" y="153"/>
                    </a:cubicBezTo>
                    <a:cubicBezTo>
                      <a:pt x="35" y="241"/>
                      <a:pt x="0" y="320"/>
                      <a:pt x="9" y="324"/>
                    </a:cubicBezTo>
                    <a:cubicBezTo>
                      <a:pt x="9" y="325"/>
                      <a:pt x="10" y="325"/>
                      <a:pt x="11" y="325"/>
                    </a:cubicBezTo>
                    <a:cubicBezTo>
                      <a:pt x="27" y="325"/>
                      <a:pt x="77" y="262"/>
                      <a:pt x="126" y="175"/>
                    </a:cubicBezTo>
                    <a:cubicBezTo>
                      <a:pt x="184" y="88"/>
                      <a:pt x="218" y="10"/>
                      <a:pt x="205" y="1"/>
                    </a:cubicBezTo>
                    <a:cubicBezTo>
                      <a:pt x="204" y="1"/>
                      <a:pt x="204" y="1"/>
                      <a:pt x="204"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62;p26"/>
              <p:cNvSpPr/>
              <p:nvPr/>
            </p:nvSpPr>
            <p:spPr>
              <a:xfrm>
                <a:off x="-66737" y="4500492"/>
                <a:ext cx="11579" cy="10165"/>
              </a:xfrm>
              <a:custGeom>
                <a:avLst/>
                <a:gdLst/>
                <a:ahLst/>
                <a:cxnLst/>
                <a:rect l="l" t="t" r="r" b="b"/>
                <a:pathLst>
                  <a:path w="254" h="223" extrusionOk="0">
                    <a:moveTo>
                      <a:pt x="240" y="0"/>
                    </a:moveTo>
                    <a:cubicBezTo>
                      <a:pt x="221" y="0"/>
                      <a:pt x="167" y="41"/>
                      <a:pt x="114" y="94"/>
                    </a:cubicBezTo>
                    <a:cubicBezTo>
                      <a:pt x="48" y="155"/>
                      <a:pt x="1" y="213"/>
                      <a:pt x="9" y="221"/>
                    </a:cubicBezTo>
                    <a:cubicBezTo>
                      <a:pt x="10" y="222"/>
                      <a:pt x="11" y="222"/>
                      <a:pt x="13" y="222"/>
                    </a:cubicBezTo>
                    <a:cubicBezTo>
                      <a:pt x="29" y="222"/>
                      <a:pt x="85" y="185"/>
                      <a:pt x="144" y="129"/>
                    </a:cubicBezTo>
                    <a:cubicBezTo>
                      <a:pt x="210" y="68"/>
                      <a:pt x="253" y="11"/>
                      <a:pt x="245" y="3"/>
                    </a:cubicBezTo>
                    <a:cubicBezTo>
                      <a:pt x="244" y="1"/>
                      <a:pt x="242" y="0"/>
                      <a:pt x="240"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63;p26"/>
              <p:cNvSpPr/>
              <p:nvPr/>
            </p:nvSpPr>
            <p:spPr>
              <a:xfrm>
                <a:off x="-75718" y="4492970"/>
                <a:ext cx="18599" cy="2279"/>
              </a:xfrm>
              <a:custGeom>
                <a:avLst/>
                <a:gdLst/>
                <a:ahLst/>
                <a:cxnLst/>
                <a:rect l="l" t="t" r="r" b="b"/>
                <a:pathLst>
                  <a:path w="408" h="50" extrusionOk="0">
                    <a:moveTo>
                      <a:pt x="206" y="1"/>
                    </a:moveTo>
                    <a:cubicBezTo>
                      <a:pt x="93" y="1"/>
                      <a:pt x="0" y="10"/>
                      <a:pt x="0" y="23"/>
                    </a:cubicBezTo>
                    <a:cubicBezTo>
                      <a:pt x="5" y="37"/>
                      <a:pt x="93" y="49"/>
                      <a:pt x="206" y="49"/>
                    </a:cubicBezTo>
                    <a:cubicBezTo>
                      <a:pt x="315" y="45"/>
                      <a:pt x="407" y="37"/>
                      <a:pt x="407" y="23"/>
                    </a:cubicBezTo>
                    <a:cubicBezTo>
                      <a:pt x="407" y="10"/>
                      <a:pt x="315" y="1"/>
                      <a:pt x="206"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264;p26"/>
              <p:cNvSpPr/>
              <p:nvPr/>
            </p:nvSpPr>
            <p:spPr>
              <a:xfrm>
                <a:off x="-79136" y="4482258"/>
                <a:ext cx="21197" cy="3100"/>
              </a:xfrm>
              <a:custGeom>
                <a:avLst/>
                <a:gdLst/>
                <a:ahLst/>
                <a:cxnLst/>
                <a:rect l="l" t="t" r="r" b="b"/>
                <a:pathLst>
                  <a:path w="465" h="68" extrusionOk="0">
                    <a:moveTo>
                      <a:pt x="21" y="0"/>
                    </a:moveTo>
                    <a:cubicBezTo>
                      <a:pt x="12" y="0"/>
                      <a:pt x="6" y="1"/>
                      <a:pt x="5" y="4"/>
                    </a:cubicBezTo>
                    <a:cubicBezTo>
                      <a:pt x="1" y="18"/>
                      <a:pt x="102" y="57"/>
                      <a:pt x="233" y="66"/>
                    </a:cubicBezTo>
                    <a:cubicBezTo>
                      <a:pt x="248" y="67"/>
                      <a:pt x="263" y="68"/>
                      <a:pt x="278" y="68"/>
                    </a:cubicBezTo>
                    <a:cubicBezTo>
                      <a:pt x="386" y="68"/>
                      <a:pt x="464" y="42"/>
                      <a:pt x="460" y="30"/>
                    </a:cubicBezTo>
                    <a:cubicBezTo>
                      <a:pt x="460" y="18"/>
                      <a:pt x="360" y="26"/>
                      <a:pt x="233" y="18"/>
                    </a:cubicBezTo>
                    <a:cubicBezTo>
                      <a:pt x="137" y="15"/>
                      <a:pt x="55" y="0"/>
                      <a:pt x="21"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65;p26"/>
              <p:cNvSpPr/>
              <p:nvPr/>
            </p:nvSpPr>
            <p:spPr>
              <a:xfrm>
                <a:off x="-46224" y="4486178"/>
                <a:ext cx="33323" cy="19237"/>
              </a:xfrm>
              <a:custGeom>
                <a:avLst/>
                <a:gdLst/>
                <a:ahLst/>
                <a:cxnLst/>
                <a:rect l="l" t="t" r="r" b="b"/>
                <a:pathLst>
                  <a:path w="731" h="422" extrusionOk="0">
                    <a:moveTo>
                      <a:pt x="495" y="46"/>
                    </a:moveTo>
                    <a:cubicBezTo>
                      <a:pt x="551" y="46"/>
                      <a:pt x="607" y="57"/>
                      <a:pt x="652" y="85"/>
                    </a:cubicBezTo>
                    <a:cubicBezTo>
                      <a:pt x="691" y="111"/>
                      <a:pt x="678" y="159"/>
                      <a:pt x="634" y="186"/>
                    </a:cubicBezTo>
                    <a:cubicBezTo>
                      <a:pt x="594" y="212"/>
                      <a:pt x="542" y="229"/>
                      <a:pt x="495" y="246"/>
                    </a:cubicBezTo>
                    <a:cubicBezTo>
                      <a:pt x="402" y="281"/>
                      <a:pt x="315" y="303"/>
                      <a:pt x="241" y="317"/>
                    </a:cubicBezTo>
                    <a:cubicBezTo>
                      <a:pt x="166" y="332"/>
                      <a:pt x="106" y="340"/>
                      <a:pt x="65" y="344"/>
                    </a:cubicBezTo>
                    <a:lnTo>
                      <a:pt x="65" y="344"/>
                    </a:lnTo>
                    <a:cubicBezTo>
                      <a:pt x="80" y="307"/>
                      <a:pt x="104" y="258"/>
                      <a:pt x="144" y="207"/>
                    </a:cubicBezTo>
                    <a:cubicBezTo>
                      <a:pt x="192" y="150"/>
                      <a:pt x="263" y="98"/>
                      <a:pt x="354" y="67"/>
                    </a:cubicBezTo>
                    <a:cubicBezTo>
                      <a:pt x="395" y="55"/>
                      <a:pt x="445" y="46"/>
                      <a:pt x="495" y="46"/>
                    </a:cubicBezTo>
                    <a:close/>
                    <a:moveTo>
                      <a:pt x="490" y="0"/>
                    </a:moveTo>
                    <a:cubicBezTo>
                      <a:pt x="326" y="0"/>
                      <a:pt x="183" y="97"/>
                      <a:pt x="122" y="190"/>
                    </a:cubicBezTo>
                    <a:cubicBezTo>
                      <a:pt x="78" y="247"/>
                      <a:pt x="56" y="303"/>
                      <a:pt x="46" y="347"/>
                    </a:cubicBezTo>
                    <a:lnTo>
                      <a:pt x="46" y="347"/>
                    </a:lnTo>
                    <a:cubicBezTo>
                      <a:pt x="16" y="350"/>
                      <a:pt x="1" y="352"/>
                      <a:pt x="1" y="356"/>
                    </a:cubicBezTo>
                    <a:cubicBezTo>
                      <a:pt x="1" y="357"/>
                      <a:pt x="15" y="360"/>
                      <a:pt x="43" y="361"/>
                    </a:cubicBezTo>
                    <a:lnTo>
                      <a:pt x="43" y="361"/>
                    </a:lnTo>
                    <a:cubicBezTo>
                      <a:pt x="35" y="401"/>
                      <a:pt x="35" y="422"/>
                      <a:pt x="35" y="422"/>
                    </a:cubicBezTo>
                    <a:cubicBezTo>
                      <a:pt x="35" y="422"/>
                      <a:pt x="36" y="422"/>
                      <a:pt x="36" y="422"/>
                    </a:cubicBezTo>
                    <a:cubicBezTo>
                      <a:pt x="40" y="422"/>
                      <a:pt x="44" y="399"/>
                      <a:pt x="58" y="362"/>
                    </a:cubicBezTo>
                    <a:lnTo>
                      <a:pt x="58" y="362"/>
                    </a:lnTo>
                    <a:cubicBezTo>
                      <a:pt x="65" y="362"/>
                      <a:pt x="72" y="362"/>
                      <a:pt x="80" y="362"/>
                    </a:cubicBezTo>
                    <a:cubicBezTo>
                      <a:pt x="121" y="362"/>
                      <a:pt x="177" y="359"/>
                      <a:pt x="245" y="351"/>
                    </a:cubicBezTo>
                    <a:cubicBezTo>
                      <a:pt x="324" y="338"/>
                      <a:pt x="411" y="321"/>
                      <a:pt x="507" y="285"/>
                    </a:cubicBezTo>
                    <a:cubicBezTo>
                      <a:pt x="555" y="269"/>
                      <a:pt x="608" y="255"/>
                      <a:pt x="660" y="224"/>
                    </a:cubicBezTo>
                    <a:cubicBezTo>
                      <a:pt x="682" y="207"/>
                      <a:pt x="709" y="180"/>
                      <a:pt x="717" y="146"/>
                    </a:cubicBezTo>
                    <a:cubicBezTo>
                      <a:pt x="731" y="107"/>
                      <a:pt x="709" y="67"/>
                      <a:pt x="678" y="45"/>
                    </a:cubicBezTo>
                    <a:cubicBezTo>
                      <a:pt x="614" y="13"/>
                      <a:pt x="551" y="0"/>
                      <a:pt x="490"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66;p26"/>
              <p:cNvSpPr/>
              <p:nvPr/>
            </p:nvSpPr>
            <p:spPr>
              <a:xfrm>
                <a:off x="-58806" y="4481209"/>
                <a:ext cx="17231" cy="21835"/>
              </a:xfrm>
              <a:custGeom>
                <a:avLst/>
                <a:gdLst/>
                <a:ahLst/>
                <a:cxnLst/>
                <a:rect l="l" t="t" r="r" b="b"/>
                <a:pathLst>
                  <a:path w="378" h="479" extrusionOk="0">
                    <a:moveTo>
                      <a:pt x="100" y="0"/>
                    </a:moveTo>
                    <a:cubicBezTo>
                      <a:pt x="94" y="0"/>
                      <a:pt x="89" y="1"/>
                      <a:pt x="84" y="1"/>
                    </a:cubicBezTo>
                    <a:cubicBezTo>
                      <a:pt x="27" y="10"/>
                      <a:pt x="1" y="75"/>
                      <a:pt x="10" y="115"/>
                    </a:cubicBezTo>
                    <a:cubicBezTo>
                      <a:pt x="19" y="158"/>
                      <a:pt x="36" y="198"/>
                      <a:pt x="53" y="224"/>
                    </a:cubicBezTo>
                    <a:cubicBezTo>
                      <a:pt x="93" y="289"/>
                      <a:pt x="136" y="338"/>
                      <a:pt x="176" y="373"/>
                    </a:cubicBezTo>
                    <a:cubicBezTo>
                      <a:pt x="249" y="442"/>
                      <a:pt x="307" y="474"/>
                      <a:pt x="318" y="474"/>
                    </a:cubicBezTo>
                    <a:cubicBezTo>
                      <a:pt x="319" y="474"/>
                      <a:pt x="319" y="473"/>
                      <a:pt x="320" y="473"/>
                    </a:cubicBezTo>
                    <a:cubicBezTo>
                      <a:pt x="325" y="465"/>
                      <a:pt x="267" y="430"/>
                      <a:pt x="198" y="351"/>
                    </a:cubicBezTo>
                    <a:cubicBezTo>
                      <a:pt x="162" y="311"/>
                      <a:pt x="128" y="263"/>
                      <a:pt x="93" y="202"/>
                    </a:cubicBezTo>
                    <a:cubicBezTo>
                      <a:pt x="57" y="154"/>
                      <a:pt x="31" y="59"/>
                      <a:pt x="93" y="45"/>
                    </a:cubicBezTo>
                    <a:cubicBezTo>
                      <a:pt x="95" y="45"/>
                      <a:pt x="97" y="45"/>
                      <a:pt x="99" y="45"/>
                    </a:cubicBezTo>
                    <a:cubicBezTo>
                      <a:pt x="162" y="45"/>
                      <a:pt x="221" y="103"/>
                      <a:pt x="259" y="150"/>
                    </a:cubicBezTo>
                    <a:cubicBezTo>
                      <a:pt x="299" y="202"/>
                      <a:pt x="320" y="259"/>
                      <a:pt x="333" y="307"/>
                    </a:cubicBezTo>
                    <a:cubicBezTo>
                      <a:pt x="355" y="408"/>
                      <a:pt x="333" y="473"/>
                      <a:pt x="337" y="478"/>
                    </a:cubicBezTo>
                    <a:cubicBezTo>
                      <a:pt x="342" y="478"/>
                      <a:pt x="377" y="416"/>
                      <a:pt x="364" y="303"/>
                    </a:cubicBezTo>
                    <a:cubicBezTo>
                      <a:pt x="359" y="251"/>
                      <a:pt x="337" y="185"/>
                      <a:pt x="293" y="124"/>
                    </a:cubicBezTo>
                    <a:cubicBezTo>
                      <a:pt x="252" y="74"/>
                      <a:pt x="199" y="0"/>
                      <a:pt x="100"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267;p26"/>
              <p:cNvSpPr/>
              <p:nvPr/>
            </p:nvSpPr>
            <p:spPr>
              <a:xfrm>
                <a:off x="-233670" y="4492924"/>
                <a:ext cx="63363" cy="49916"/>
              </a:xfrm>
              <a:custGeom>
                <a:avLst/>
                <a:gdLst/>
                <a:ahLst/>
                <a:cxnLst/>
                <a:rect l="l" t="t" r="r" b="b"/>
                <a:pathLst>
                  <a:path w="1390" h="1095" extrusionOk="0">
                    <a:moveTo>
                      <a:pt x="220" y="0"/>
                    </a:moveTo>
                    <a:cubicBezTo>
                      <a:pt x="161" y="0"/>
                      <a:pt x="113" y="4"/>
                      <a:pt x="75" y="11"/>
                    </a:cubicBezTo>
                    <a:cubicBezTo>
                      <a:pt x="26" y="20"/>
                      <a:pt x="0" y="28"/>
                      <a:pt x="0" y="32"/>
                    </a:cubicBezTo>
                    <a:cubicBezTo>
                      <a:pt x="0" y="34"/>
                      <a:pt x="4" y="35"/>
                      <a:pt x="12" y="35"/>
                    </a:cubicBezTo>
                    <a:cubicBezTo>
                      <a:pt x="32" y="35"/>
                      <a:pt x="77" y="30"/>
                      <a:pt x="142" y="30"/>
                    </a:cubicBezTo>
                    <a:cubicBezTo>
                      <a:pt x="182" y="30"/>
                      <a:pt x="230" y="32"/>
                      <a:pt x="284" y="38"/>
                    </a:cubicBezTo>
                    <a:cubicBezTo>
                      <a:pt x="458" y="50"/>
                      <a:pt x="700" y="121"/>
                      <a:pt x="909" y="282"/>
                    </a:cubicBezTo>
                    <a:cubicBezTo>
                      <a:pt x="1123" y="444"/>
                      <a:pt x="1250" y="662"/>
                      <a:pt x="1307" y="824"/>
                    </a:cubicBezTo>
                    <a:cubicBezTo>
                      <a:pt x="1367" y="983"/>
                      <a:pt x="1376" y="1095"/>
                      <a:pt x="1385" y="1095"/>
                    </a:cubicBezTo>
                    <a:cubicBezTo>
                      <a:pt x="1385" y="1095"/>
                      <a:pt x="1385" y="1095"/>
                      <a:pt x="1386" y="1095"/>
                    </a:cubicBezTo>
                    <a:cubicBezTo>
                      <a:pt x="1390" y="1095"/>
                      <a:pt x="1390" y="1069"/>
                      <a:pt x="1386" y="1020"/>
                    </a:cubicBezTo>
                    <a:cubicBezTo>
                      <a:pt x="1381" y="968"/>
                      <a:pt x="1368" y="898"/>
                      <a:pt x="1337" y="811"/>
                    </a:cubicBezTo>
                    <a:cubicBezTo>
                      <a:pt x="1285" y="641"/>
                      <a:pt x="1158" y="413"/>
                      <a:pt x="940" y="242"/>
                    </a:cubicBezTo>
                    <a:cubicBezTo>
                      <a:pt x="716" y="76"/>
                      <a:pt x="468" y="11"/>
                      <a:pt x="289" y="2"/>
                    </a:cubicBezTo>
                    <a:cubicBezTo>
                      <a:pt x="264" y="1"/>
                      <a:pt x="242" y="0"/>
                      <a:pt x="220"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268;p26"/>
              <p:cNvSpPr/>
              <p:nvPr/>
            </p:nvSpPr>
            <p:spPr>
              <a:xfrm>
                <a:off x="-217760" y="4420900"/>
                <a:ext cx="2416" cy="72115"/>
              </a:xfrm>
              <a:custGeom>
                <a:avLst/>
                <a:gdLst/>
                <a:ahLst/>
                <a:cxnLst/>
                <a:rect l="l" t="t" r="r" b="b"/>
                <a:pathLst>
                  <a:path w="53" h="1582" extrusionOk="0">
                    <a:moveTo>
                      <a:pt x="22" y="0"/>
                    </a:moveTo>
                    <a:cubicBezTo>
                      <a:pt x="10" y="0"/>
                      <a:pt x="0" y="354"/>
                      <a:pt x="5" y="791"/>
                    </a:cubicBezTo>
                    <a:cubicBezTo>
                      <a:pt x="5" y="1229"/>
                      <a:pt x="18" y="1582"/>
                      <a:pt x="31" y="1582"/>
                    </a:cubicBezTo>
                    <a:cubicBezTo>
                      <a:pt x="44" y="1582"/>
                      <a:pt x="53" y="1229"/>
                      <a:pt x="49" y="791"/>
                    </a:cubicBezTo>
                    <a:cubicBezTo>
                      <a:pt x="49" y="354"/>
                      <a:pt x="36" y="0"/>
                      <a:pt x="22"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69;p26"/>
              <p:cNvSpPr/>
              <p:nvPr/>
            </p:nvSpPr>
            <p:spPr>
              <a:xfrm>
                <a:off x="-148426" y="4525837"/>
                <a:ext cx="51420" cy="2690"/>
              </a:xfrm>
              <a:custGeom>
                <a:avLst/>
                <a:gdLst/>
                <a:ahLst/>
                <a:cxnLst/>
                <a:rect l="l" t="t" r="r" b="b"/>
                <a:pathLst>
                  <a:path w="1128" h="59" extrusionOk="0">
                    <a:moveTo>
                      <a:pt x="1075" y="1"/>
                    </a:moveTo>
                    <a:cubicBezTo>
                      <a:pt x="986" y="1"/>
                      <a:pt x="792" y="11"/>
                      <a:pt x="564" y="14"/>
                    </a:cubicBezTo>
                    <a:cubicBezTo>
                      <a:pt x="357" y="14"/>
                      <a:pt x="176" y="9"/>
                      <a:pt x="77" y="9"/>
                    </a:cubicBezTo>
                    <a:cubicBezTo>
                      <a:pt x="28" y="9"/>
                      <a:pt x="0" y="10"/>
                      <a:pt x="0" y="14"/>
                    </a:cubicBezTo>
                    <a:cubicBezTo>
                      <a:pt x="0" y="23"/>
                      <a:pt x="225" y="59"/>
                      <a:pt x="517" y="59"/>
                    </a:cubicBezTo>
                    <a:cubicBezTo>
                      <a:pt x="533" y="59"/>
                      <a:pt x="548" y="58"/>
                      <a:pt x="564" y="58"/>
                    </a:cubicBezTo>
                    <a:cubicBezTo>
                      <a:pt x="879" y="58"/>
                      <a:pt x="1128" y="14"/>
                      <a:pt x="1128" y="6"/>
                    </a:cubicBezTo>
                    <a:cubicBezTo>
                      <a:pt x="1127" y="2"/>
                      <a:pt x="1108" y="1"/>
                      <a:pt x="1075"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270;p26"/>
              <p:cNvSpPr/>
              <p:nvPr/>
            </p:nvSpPr>
            <p:spPr>
              <a:xfrm>
                <a:off x="-183298" y="4526840"/>
                <a:ext cx="6017" cy="10029"/>
              </a:xfrm>
              <a:custGeom>
                <a:avLst/>
                <a:gdLst/>
                <a:ahLst/>
                <a:cxnLst/>
                <a:rect l="l" t="t" r="r" b="b"/>
                <a:pathLst>
                  <a:path w="132" h="220" extrusionOk="0">
                    <a:moveTo>
                      <a:pt x="13" y="0"/>
                    </a:moveTo>
                    <a:cubicBezTo>
                      <a:pt x="11" y="0"/>
                      <a:pt x="10" y="1"/>
                      <a:pt x="9" y="2"/>
                    </a:cubicBezTo>
                    <a:cubicBezTo>
                      <a:pt x="1" y="14"/>
                      <a:pt x="31" y="54"/>
                      <a:pt x="57" y="115"/>
                    </a:cubicBezTo>
                    <a:cubicBezTo>
                      <a:pt x="88" y="172"/>
                      <a:pt x="101" y="220"/>
                      <a:pt x="114" y="220"/>
                    </a:cubicBezTo>
                    <a:cubicBezTo>
                      <a:pt x="127" y="220"/>
                      <a:pt x="132" y="159"/>
                      <a:pt x="101" y="93"/>
                    </a:cubicBezTo>
                    <a:cubicBezTo>
                      <a:pt x="74" y="35"/>
                      <a:pt x="29" y="0"/>
                      <a:pt x="13"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71;p26"/>
              <p:cNvSpPr/>
              <p:nvPr/>
            </p:nvSpPr>
            <p:spPr>
              <a:xfrm>
                <a:off x="-196427" y="4510839"/>
                <a:ext cx="7385" cy="6792"/>
              </a:xfrm>
              <a:custGeom>
                <a:avLst/>
                <a:gdLst/>
                <a:ahLst/>
                <a:cxnLst/>
                <a:rect l="l" t="t" r="r" b="b"/>
                <a:pathLst>
                  <a:path w="162" h="149" extrusionOk="0">
                    <a:moveTo>
                      <a:pt x="13" y="1"/>
                    </a:moveTo>
                    <a:cubicBezTo>
                      <a:pt x="11" y="1"/>
                      <a:pt x="10" y="1"/>
                      <a:pt x="9" y="2"/>
                    </a:cubicBezTo>
                    <a:cubicBezTo>
                      <a:pt x="0" y="16"/>
                      <a:pt x="22" y="55"/>
                      <a:pt x="66" y="95"/>
                    </a:cubicBezTo>
                    <a:cubicBezTo>
                      <a:pt x="99" y="128"/>
                      <a:pt x="134" y="149"/>
                      <a:pt x="148" y="149"/>
                    </a:cubicBezTo>
                    <a:cubicBezTo>
                      <a:pt x="150" y="149"/>
                      <a:pt x="152" y="148"/>
                      <a:pt x="153" y="147"/>
                    </a:cubicBezTo>
                    <a:cubicBezTo>
                      <a:pt x="162" y="138"/>
                      <a:pt x="140" y="99"/>
                      <a:pt x="97" y="59"/>
                    </a:cubicBezTo>
                    <a:cubicBezTo>
                      <a:pt x="62" y="25"/>
                      <a:pt x="28" y="1"/>
                      <a:pt x="13"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272;p26"/>
              <p:cNvSpPr/>
              <p:nvPr/>
            </p:nvSpPr>
            <p:spPr>
              <a:xfrm>
                <a:off x="-214889" y="4502953"/>
                <a:ext cx="10485" cy="4285"/>
              </a:xfrm>
              <a:custGeom>
                <a:avLst/>
                <a:gdLst/>
                <a:ahLst/>
                <a:cxnLst/>
                <a:rect l="l" t="t" r="r" b="b"/>
                <a:pathLst>
                  <a:path w="230" h="94" extrusionOk="0">
                    <a:moveTo>
                      <a:pt x="68" y="0"/>
                    </a:moveTo>
                    <a:cubicBezTo>
                      <a:pt x="27" y="0"/>
                      <a:pt x="1" y="13"/>
                      <a:pt x="3" y="22"/>
                    </a:cubicBezTo>
                    <a:cubicBezTo>
                      <a:pt x="8" y="36"/>
                      <a:pt x="56" y="36"/>
                      <a:pt x="113" y="54"/>
                    </a:cubicBezTo>
                    <a:cubicBezTo>
                      <a:pt x="162" y="68"/>
                      <a:pt x="203" y="94"/>
                      <a:pt x="217" y="94"/>
                    </a:cubicBezTo>
                    <a:cubicBezTo>
                      <a:pt x="219" y="94"/>
                      <a:pt x="221" y="93"/>
                      <a:pt x="222" y="92"/>
                    </a:cubicBezTo>
                    <a:cubicBezTo>
                      <a:pt x="230" y="84"/>
                      <a:pt x="200" y="32"/>
                      <a:pt x="130" y="10"/>
                    </a:cubicBezTo>
                    <a:cubicBezTo>
                      <a:pt x="107" y="3"/>
                      <a:pt x="86" y="0"/>
                      <a:pt x="68"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273;p26"/>
              <p:cNvSpPr/>
              <p:nvPr/>
            </p:nvSpPr>
            <p:spPr>
              <a:xfrm>
                <a:off x="-228336" y="4500309"/>
                <a:ext cx="5835" cy="2781"/>
              </a:xfrm>
              <a:custGeom>
                <a:avLst/>
                <a:gdLst/>
                <a:ahLst/>
                <a:cxnLst/>
                <a:rect l="l" t="t" r="r" b="b"/>
                <a:pathLst>
                  <a:path w="128" h="61" extrusionOk="0">
                    <a:moveTo>
                      <a:pt x="28" y="1"/>
                    </a:moveTo>
                    <a:cubicBezTo>
                      <a:pt x="17" y="1"/>
                      <a:pt x="8" y="4"/>
                      <a:pt x="6" y="11"/>
                    </a:cubicBezTo>
                    <a:cubicBezTo>
                      <a:pt x="1" y="19"/>
                      <a:pt x="23" y="41"/>
                      <a:pt x="58" y="54"/>
                    </a:cubicBezTo>
                    <a:cubicBezTo>
                      <a:pt x="72" y="58"/>
                      <a:pt x="86" y="61"/>
                      <a:pt x="97" y="61"/>
                    </a:cubicBezTo>
                    <a:cubicBezTo>
                      <a:pt x="111" y="61"/>
                      <a:pt x="121" y="57"/>
                      <a:pt x="123" y="50"/>
                    </a:cubicBezTo>
                    <a:cubicBezTo>
                      <a:pt x="127" y="41"/>
                      <a:pt x="105" y="19"/>
                      <a:pt x="71" y="11"/>
                    </a:cubicBezTo>
                    <a:cubicBezTo>
                      <a:pt x="56" y="4"/>
                      <a:pt x="40" y="1"/>
                      <a:pt x="28"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74;p26"/>
              <p:cNvSpPr/>
              <p:nvPr/>
            </p:nvSpPr>
            <p:spPr>
              <a:xfrm>
                <a:off x="557412" y="1720904"/>
                <a:ext cx="199024" cy="228563"/>
              </a:xfrm>
              <a:custGeom>
                <a:avLst/>
                <a:gdLst/>
                <a:ahLst/>
                <a:cxnLst/>
                <a:rect l="l" t="t" r="r" b="b"/>
                <a:pathLst>
                  <a:path w="4366" h="5014" extrusionOk="0">
                    <a:moveTo>
                      <a:pt x="3564" y="1"/>
                    </a:moveTo>
                    <a:cubicBezTo>
                      <a:pt x="3147" y="1"/>
                      <a:pt x="0" y="3253"/>
                      <a:pt x="0" y="3253"/>
                    </a:cubicBezTo>
                    <a:lnTo>
                      <a:pt x="1813" y="5014"/>
                    </a:lnTo>
                    <a:cubicBezTo>
                      <a:pt x="4365" y="3104"/>
                      <a:pt x="2784" y="1898"/>
                      <a:pt x="2582" y="1720"/>
                    </a:cubicBezTo>
                    <a:cubicBezTo>
                      <a:pt x="2382" y="1540"/>
                      <a:pt x="3889" y="159"/>
                      <a:pt x="3588" y="6"/>
                    </a:cubicBezTo>
                    <a:cubicBezTo>
                      <a:pt x="3582" y="2"/>
                      <a:pt x="3574" y="1"/>
                      <a:pt x="3564" y="1"/>
                    </a:cubicBezTo>
                    <a:close/>
                  </a:path>
                </a:pathLst>
              </a:custGeom>
              <a:solidFill>
                <a:srgbClr val="E5BA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275;p26"/>
              <p:cNvSpPr/>
              <p:nvPr/>
            </p:nvSpPr>
            <p:spPr>
              <a:xfrm>
                <a:off x="640058" y="1808564"/>
                <a:ext cx="46679" cy="60446"/>
              </a:xfrm>
              <a:custGeom>
                <a:avLst/>
                <a:gdLst/>
                <a:ahLst/>
                <a:cxnLst/>
                <a:rect l="l" t="t" r="r" b="b"/>
                <a:pathLst>
                  <a:path w="1024" h="1326" extrusionOk="0">
                    <a:moveTo>
                      <a:pt x="734" y="1"/>
                    </a:moveTo>
                    <a:cubicBezTo>
                      <a:pt x="728" y="1"/>
                      <a:pt x="702" y="36"/>
                      <a:pt x="664" y="89"/>
                    </a:cubicBezTo>
                    <a:cubicBezTo>
                      <a:pt x="608" y="172"/>
                      <a:pt x="551" y="259"/>
                      <a:pt x="494" y="347"/>
                    </a:cubicBezTo>
                    <a:cubicBezTo>
                      <a:pt x="412" y="469"/>
                      <a:pt x="328" y="596"/>
                      <a:pt x="245" y="727"/>
                    </a:cubicBezTo>
                    <a:cubicBezTo>
                      <a:pt x="197" y="801"/>
                      <a:pt x="149" y="872"/>
                      <a:pt x="97" y="954"/>
                    </a:cubicBezTo>
                    <a:cubicBezTo>
                      <a:pt x="53" y="1033"/>
                      <a:pt x="0" y="1151"/>
                      <a:pt x="79" y="1251"/>
                    </a:cubicBezTo>
                    <a:cubicBezTo>
                      <a:pt x="124" y="1304"/>
                      <a:pt x="185" y="1325"/>
                      <a:pt x="246" y="1325"/>
                    </a:cubicBezTo>
                    <a:cubicBezTo>
                      <a:pt x="290" y="1325"/>
                      <a:pt x="335" y="1314"/>
                      <a:pt x="372" y="1295"/>
                    </a:cubicBezTo>
                    <a:cubicBezTo>
                      <a:pt x="464" y="1247"/>
                      <a:pt x="521" y="1168"/>
                      <a:pt x="564" y="1094"/>
                    </a:cubicBezTo>
                    <a:cubicBezTo>
                      <a:pt x="652" y="959"/>
                      <a:pt x="730" y="832"/>
                      <a:pt x="809" y="709"/>
                    </a:cubicBezTo>
                    <a:cubicBezTo>
                      <a:pt x="862" y="618"/>
                      <a:pt x="914" y="531"/>
                      <a:pt x="966" y="443"/>
                    </a:cubicBezTo>
                    <a:cubicBezTo>
                      <a:pt x="1001" y="382"/>
                      <a:pt x="1023" y="347"/>
                      <a:pt x="1019" y="342"/>
                    </a:cubicBezTo>
                    <a:lnTo>
                      <a:pt x="1019" y="342"/>
                    </a:lnTo>
                    <a:cubicBezTo>
                      <a:pt x="1019" y="342"/>
                      <a:pt x="993" y="373"/>
                      <a:pt x="953" y="434"/>
                    </a:cubicBezTo>
                    <a:cubicBezTo>
                      <a:pt x="896" y="517"/>
                      <a:pt x="840" y="600"/>
                      <a:pt x="779" y="692"/>
                    </a:cubicBezTo>
                    <a:cubicBezTo>
                      <a:pt x="700" y="810"/>
                      <a:pt x="616" y="937"/>
                      <a:pt x="529" y="1072"/>
                    </a:cubicBezTo>
                    <a:cubicBezTo>
                      <a:pt x="485" y="1142"/>
                      <a:pt x="428" y="1212"/>
                      <a:pt x="350" y="1251"/>
                    </a:cubicBezTo>
                    <a:cubicBezTo>
                      <a:pt x="321" y="1268"/>
                      <a:pt x="285" y="1277"/>
                      <a:pt x="249" y="1277"/>
                    </a:cubicBezTo>
                    <a:cubicBezTo>
                      <a:pt x="199" y="1277"/>
                      <a:pt x="147" y="1259"/>
                      <a:pt x="114" y="1221"/>
                    </a:cubicBezTo>
                    <a:cubicBezTo>
                      <a:pt x="57" y="1155"/>
                      <a:pt x="92" y="1055"/>
                      <a:pt x="136" y="976"/>
                    </a:cubicBezTo>
                    <a:cubicBezTo>
                      <a:pt x="184" y="902"/>
                      <a:pt x="232" y="823"/>
                      <a:pt x="281" y="749"/>
                    </a:cubicBezTo>
                    <a:cubicBezTo>
                      <a:pt x="363" y="618"/>
                      <a:pt x="442" y="487"/>
                      <a:pt x="521" y="364"/>
                    </a:cubicBezTo>
                    <a:cubicBezTo>
                      <a:pt x="577" y="273"/>
                      <a:pt x="630" y="185"/>
                      <a:pt x="678" y="102"/>
                    </a:cubicBezTo>
                    <a:cubicBezTo>
                      <a:pt x="717" y="37"/>
                      <a:pt x="735" y="1"/>
                      <a:pt x="735" y="1"/>
                    </a:cubicBezTo>
                    <a:cubicBezTo>
                      <a:pt x="734" y="1"/>
                      <a:pt x="734" y="1"/>
                      <a:pt x="734" y="1"/>
                    </a:cubicBezTo>
                    <a:close/>
                  </a:path>
                </a:pathLst>
              </a:custGeom>
              <a:solidFill>
                <a:srgbClr val="D787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276;p26"/>
              <p:cNvSpPr/>
              <p:nvPr/>
            </p:nvSpPr>
            <p:spPr>
              <a:xfrm>
                <a:off x="657152" y="1828895"/>
                <a:ext cx="37106" cy="52104"/>
              </a:xfrm>
              <a:custGeom>
                <a:avLst/>
                <a:gdLst/>
                <a:ahLst/>
                <a:cxnLst/>
                <a:rect l="l" t="t" r="r" b="b"/>
                <a:pathLst>
                  <a:path w="814" h="1143" extrusionOk="0">
                    <a:moveTo>
                      <a:pt x="574" y="1"/>
                    </a:moveTo>
                    <a:cubicBezTo>
                      <a:pt x="574" y="1"/>
                      <a:pt x="547" y="27"/>
                      <a:pt x="513" y="75"/>
                    </a:cubicBezTo>
                    <a:cubicBezTo>
                      <a:pt x="473" y="128"/>
                      <a:pt x="425" y="202"/>
                      <a:pt x="364" y="299"/>
                    </a:cubicBezTo>
                    <a:cubicBezTo>
                      <a:pt x="307" y="390"/>
                      <a:pt x="237" y="508"/>
                      <a:pt x="154" y="626"/>
                    </a:cubicBezTo>
                    <a:cubicBezTo>
                      <a:pt x="115" y="688"/>
                      <a:pt x="63" y="749"/>
                      <a:pt x="31" y="827"/>
                    </a:cubicBezTo>
                    <a:cubicBezTo>
                      <a:pt x="1" y="906"/>
                      <a:pt x="1" y="1011"/>
                      <a:pt x="67" y="1085"/>
                    </a:cubicBezTo>
                    <a:cubicBezTo>
                      <a:pt x="101" y="1127"/>
                      <a:pt x="150" y="1143"/>
                      <a:pt x="199" y="1143"/>
                    </a:cubicBezTo>
                    <a:cubicBezTo>
                      <a:pt x="243" y="1143"/>
                      <a:pt x="287" y="1130"/>
                      <a:pt x="320" y="1112"/>
                    </a:cubicBezTo>
                    <a:cubicBezTo>
                      <a:pt x="398" y="1072"/>
                      <a:pt x="456" y="1011"/>
                      <a:pt x="503" y="954"/>
                    </a:cubicBezTo>
                    <a:cubicBezTo>
                      <a:pt x="600" y="840"/>
                      <a:pt x="670" y="722"/>
                      <a:pt x="713" y="622"/>
                    </a:cubicBezTo>
                    <a:cubicBezTo>
                      <a:pt x="761" y="517"/>
                      <a:pt x="788" y="430"/>
                      <a:pt x="801" y="368"/>
                    </a:cubicBezTo>
                    <a:cubicBezTo>
                      <a:pt x="814" y="307"/>
                      <a:pt x="814" y="272"/>
                      <a:pt x="814" y="272"/>
                    </a:cubicBezTo>
                    <a:cubicBezTo>
                      <a:pt x="814" y="272"/>
                      <a:pt x="814" y="272"/>
                      <a:pt x="813" y="272"/>
                    </a:cubicBezTo>
                    <a:cubicBezTo>
                      <a:pt x="805" y="272"/>
                      <a:pt x="782" y="411"/>
                      <a:pt x="683" y="609"/>
                    </a:cubicBezTo>
                    <a:cubicBezTo>
                      <a:pt x="634" y="705"/>
                      <a:pt x="565" y="819"/>
                      <a:pt x="469" y="928"/>
                    </a:cubicBezTo>
                    <a:cubicBezTo>
                      <a:pt x="421" y="985"/>
                      <a:pt x="368" y="1037"/>
                      <a:pt x="303" y="1072"/>
                    </a:cubicBezTo>
                    <a:cubicBezTo>
                      <a:pt x="272" y="1088"/>
                      <a:pt x="237" y="1098"/>
                      <a:pt x="203" y="1098"/>
                    </a:cubicBezTo>
                    <a:cubicBezTo>
                      <a:pt x="163" y="1098"/>
                      <a:pt x="125" y="1085"/>
                      <a:pt x="97" y="1055"/>
                    </a:cubicBezTo>
                    <a:cubicBezTo>
                      <a:pt x="49" y="997"/>
                      <a:pt x="49" y="910"/>
                      <a:pt x="75" y="845"/>
                    </a:cubicBezTo>
                    <a:cubicBezTo>
                      <a:pt x="102" y="775"/>
                      <a:pt x="150" y="714"/>
                      <a:pt x="189" y="652"/>
                    </a:cubicBezTo>
                    <a:cubicBezTo>
                      <a:pt x="273" y="525"/>
                      <a:pt x="338" y="412"/>
                      <a:pt x="394" y="315"/>
                    </a:cubicBezTo>
                    <a:cubicBezTo>
                      <a:pt x="438" y="237"/>
                      <a:pt x="482" y="163"/>
                      <a:pt x="525" y="85"/>
                    </a:cubicBezTo>
                    <a:cubicBezTo>
                      <a:pt x="561" y="32"/>
                      <a:pt x="578" y="1"/>
                      <a:pt x="574" y="1"/>
                    </a:cubicBezTo>
                    <a:close/>
                  </a:path>
                </a:pathLst>
              </a:custGeom>
              <a:solidFill>
                <a:srgbClr val="D787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277;p26"/>
              <p:cNvSpPr/>
              <p:nvPr/>
            </p:nvSpPr>
            <p:spPr>
              <a:xfrm>
                <a:off x="590871" y="1833453"/>
                <a:ext cx="74349" cy="34736"/>
              </a:xfrm>
              <a:custGeom>
                <a:avLst/>
                <a:gdLst/>
                <a:ahLst/>
                <a:cxnLst/>
                <a:rect l="l" t="t" r="r" b="b"/>
                <a:pathLst>
                  <a:path w="1631" h="762" extrusionOk="0">
                    <a:moveTo>
                      <a:pt x="1523" y="0"/>
                    </a:moveTo>
                    <a:cubicBezTo>
                      <a:pt x="1512" y="0"/>
                      <a:pt x="1501" y="2"/>
                      <a:pt x="1491" y="2"/>
                    </a:cubicBezTo>
                    <a:cubicBezTo>
                      <a:pt x="1088" y="28"/>
                      <a:pt x="686" y="54"/>
                      <a:pt x="284" y="84"/>
                    </a:cubicBezTo>
                    <a:lnTo>
                      <a:pt x="0" y="762"/>
                    </a:lnTo>
                    <a:cubicBezTo>
                      <a:pt x="192" y="749"/>
                      <a:pt x="384" y="740"/>
                      <a:pt x="577" y="727"/>
                    </a:cubicBezTo>
                    <a:cubicBezTo>
                      <a:pt x="787" y="714"/>
                      <a:pt x="1001" y="701"/>
                      <a:pt x="1193" y="622"/>
                    </a:cubicBezTo>
                    <a:cubicBezTo>
                      <a:pt x="1390" y="544"/>
                      <a:pt x="1569" y="386"/>
                      <a:pt x="1612" y="181"/>
                    </a:cubicBezTo>
                    <a:cubicBezTo>
                      <a:pt x="1630" y="116"/>
                      <a:pt x="1616" y="28"/>
                      <a:pt x="1556" y="6"/>
                    </a:cubicBezTo>
                    <a:cubicBezTo>
                      <a:pt x="1545" y="2"/>
                      <a:pt x="1534" y="0"/>
                      <a:pt x="1523" y="0"/>
                    </a:cubicBezTo>
                    <a:close/>
                  </a:path>
                </a:pathLst>
              </a:custGeom>
              <a:solidFill>
                <a:srgbClr val="E5BA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278;p26"/>
              <p:cNvSpPr/>
              <p:nvPr/>
            </p:nvSpPr>
            <p:spPr>
              <a:xfrm>
                <a:off x="590689" y="1832405"/>
                <a:ext cx="75534" cy="35967"/>
              </a:xfrm>
              <a:custGeom>
                <a:avLst/>
                <a:gdLst/>
                <a:ahLst/>
                <a:cxnLst/>
                <a:rect l="l" t="t" r="r" b="b"/>
                <a:pathLst>
                  <a:path w="1657" h="789" extrusionOk="0">
                    <a:moveTo>
                      <a:pt x="1505" y="1"/>
                    </a:moveTo>
                    <a:cubicBezTo>
                      <a:pt x="1486" y="1"/>
                      <a:pt x="1469" y="4"/>
                      <a:pt x="1451" y="8"/>
                    </a:cubicBezTo>
                    <a:cubicBezTo>
                      <a:pt x="1398" y="8"/>
                      <a:pt x="1346" y="12"/>
                      <a:pt x="1297" y="16"/>
                    </a:cubicBezTo>
                    <a:cubicBezTo>
                      <a:pt x="1110" y="29"/>
                      <a:pt x="935" y="42"/>
                      <a:pt x="773" y="55"/>
                    </a:cubicBezTo>
                    <a:cubicBezTo>
                      <a:pt x="646" y="69"/>
                      <a:pt x="529" y="77"/>
                      <a:pt x="420" y="86"/>
                    </a:cubicBezTo>
                    <a:cubicBezTo>
                      <a:pt x="336" y="95"/>
                      <a:pt x="288" y="103"/>
                      <a:pt x="288" y="107"/>
                    </a:cubicBezTo>
                    <a:lnTo>
                      <a:pt x="420" y="107"/>
                    </a:lnTo>
                    <a:cubicBezTo>
                      <a:pt x="533" y="99"/>
                      <a:pt x="646" y="95"/>
                      <a:pt x="773" y="91"/>
                    </a:cubicBezTo>
                    <a:cubicBezTo>
                      <a:pt x="939" y="81"/>
                      <a:pt x="1114" y="69"/>
                      <a:pt x="1302" y="60"/>
                    </a:cubicBezTo>
                    <a:cubicBezTo>
                      <a:pt x="1350" y="55"/>
                      <a:pt x="1402" y="51"/>
                      <a:pt x="1451" y="51"/>
                    </a:cubicBezTo>
                    <a:cubicBezTo>
                      <a:pt x="1473" y="49"/>
                      <a:pt x="1495" y="47"/>
                      <a:pt x="1514" y="47"/>
                    </a:cubicBezTo>
                    <a:cubicBezTo>
                      <a:pt x="1542" y="47"/>
                      <a:pt x="1566" y="52"/>
                      <a:pt x="1582" y="73"/>
                    </a:cubicBezTo>
                    <a:cubicBezTo>
                      <a:pt x="1630" y="151"/>
                      <a:pt x="1582" y="270"/>
                      <a:pt x="1525" y="357"/>
                    </a:cubicBezTo>
                    <a:cubicBezTo>
                      <a:pt x="1402" y="545"/>
                      <a:pt x="1193" y="641"/>
                      <a:pt x="1005" y="680"/>
                    </a:cubicBezTo>
                    <a:cubicBezTo>
                      <a:pt x="813" y="720"/>
                      <a:pt x="634" y="728"/>
                      <a:pt x="485" y="737"/>
                    </a:cubicBezTo>
                    <a:cubicBezTo>
                      <a:pt x="358" y="750"/>
                      <a:pt x="244" y="759"/>
                      <a:pt x="131" y="768"/>
                    </a:cubicBezTo>
                    <a:cubicBezTo>
                      <a:pt x="47" y="777"/>
                      <a:pt x="0" y="781"/>
                      <a:pt x="4" y="785"/>
                    </a:cubicBezTo>
                    <a:cubicBezTo>
                      <a:pt x="4" y="787"/>
                      <a:pt x="15" y="788"/>
                      <a:pt x="36" y="788"/>
                    </a:cubicBezTo>
                    <a:cubicBezTo>
                      <a:pt x="57" y="788"/>
                      <a:pt x="89" y="787"/>
                      <a:pt x="131" y="785"/>
                    </a:cubicBezTo>
                    <a:cubicBezTo>
                      <a:pt x="244" y="781"/>
                      <a:pt x="362" y="777"/>
                      <a:pt x="489" y="772"/>
                    </a:cubicBezTo>
                    <a:cubicBezTo>
                      <a:pt x="638" y="763"/>
                      <a:pt x="817" y="763"/>
                      <a:pt x="1013" y="724"/>
                    </a:cubicBezTo>
                    <a:cubicBezTo>
                      <a:pt x="1210" y="684"/>
                      <a:pt x="1433" y="589"/>
                      <a:pt x="1564" y="383"/>
                    </a:cubicBezTo>
                    <a:cubicBezTo>
                      <a:pt x="1600" y="335"/>
                      <a:pt x="1620" y="278"/>
                      <a:pt x="1638" y="222"/>
                    </a:cubicBezTo>
                    <a:cubicBezTo>
                      <a:pt x="1652" y="165"/>
                      <a:pt x="1656" y="99"/>
                      <a:pt x="1616" y="47"/>
                    </a:cubicBezTo>
                    <a:cubicBezTo>
                      <a:pt x="1600" y="16"/>
                      <a:pt x="1560" y="2"/>
                      <a:pt x="1529" y="2"/>
                    </a:cubicBezTo>
                    <a:cubicBezTo>
                      <a:pt x="1521" y="1"/>
                      <a:pt x="1513" y="1"/>
                      <a:pt x="1505" y="1"/>
                    </a:cubicBezTo>
                    <a:close/>
                  </a:path>
                </a:pathLst>
              </a:custGeom>
              <a:solidFill>
                <a:srgbClr val="D787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279;p26"/>
              <p:cNvSpPr/>
              <p:nvPr/>
            </p:nvSpPr>
            <p:spPr>
              <a:xfrm>
                <a:off x="676708" y="1844667"/>
                <a:ext cx="26941" cy="45084"/>
              </a:xfrm>
              <a:custGeom>
                <a:avLst/>
                <a:gdLst/>
                <a:ahLst/>
                <a:cxnLst/>
                <a:rect l="l" t="t" r="r" b="b"/>
                <a:pathLst>
                  <a:path w="591" h="989" extrusionOk="0">
                    <a:moveTo>
                      <a:pt x="368" y="1"/>
                    </a:moveTo>
                    <a:cubicBezTo>
                      <a:pt x="359" y="1"/>
                      <a:pt x="310" y="96"/>
                      <a:pt x="237" y="258"/>
                    </a:cubicBezTo>
                    <a:cubicBezTo>
                      <a:pt x="193" y="354"/>
                      <a:pt x="149" y="451"/>
                      <a:pt x="106" y="542"/>
                    </a:cubicBezTo>
                    <a:cubicBezTo>
                      <a:pt x="84" y="595"/>
                      <a:pt x="58" y="647"/>
                      <a:pt x="36" y="713"/>
                    </a:cubicBezTo>
                    <a:cubicBezTo>
                      <a:pt x="14" y="774"/>
                      <a:pt x="1" y="857"/>
                      <a:pt x="48" y="923"/>
                    </a:cubicBezTo>
                    <a:cubicBezTo>
                      <a:pt x="70" y="953"/>
                      <a:pt x="101" y="979"/>
                      <a:pt x="145" y="988"/>
                    </a:cubicBezTo>
                    <a:cubicBezTo>
                      <a:pt x="150" y="988"/>
                      <a:pt x="155" y="989"/>
                      <a:pt x="160" y="989"/>
                    </a:cubicBezTo>
                    <a:cubicBezTo>
                      <a:pt x="194" y="989"/>
                      <a:pt x="227" y="977"/>
                      <a:pt x="250" y="962"/>
                    </a:cubicBezTo>
                    <a:cubicBezTo>
                      <a:pt x="310" y="923"/>
                      <a:pt x="354" y="875"/>
                      <a:pt x="385" y="822"/>
                    </a:cubicBezTo>
                    <a:cubicBezTo>
                      <a:pt x="451" y="717"/>
                      <a:pt x="473" y="612"/>
                      <a:pt x="499" y="530"/>
                    </a:cubicBezTo>
                    <a:cubicBezTo>
                      <a:pt x="520" y="441"/>
                      <a:pt x="542" y="376"/>
                      <a:pt x="560" y="328"/>
                    </a:cubicBezTo>
                    <a:cubicBezTo>
                      <a:pt x="578" y="284"/>
                      <a:pt x="590" y="258"/>
                      <a:pt x="586" y="258"/>
                    </a:cubicBezTo>
                    <a:cubicBezTo>
                      <a:pt x="586" y="258"/>
                      <a:pt x="586" y="258"/>
                      <a:pt x="586" y="258"/>
                    </a:cubicBezTo>
                    <a:cubicBezTo>
                      <a:pt x="579" y="258"/>
                      <a:pt x="515" y="350"/>
                      <a:pt x="468" y="516"/>
                    </a:cubicBezTo>
                    <a:cubicBezTo>
                      <a:pt x="437" y="604"/>
                      <a:pt x="411" y="704"/>
                      <a:pt x="350" y="800"/>
                    </a:cubicBezTo>
                    <a:cubicBezTo>
                      <a:pt x="320" y="844"/>
                      <a:pt x="276" y="892"/>
                      <a:pt x="227" y="923"/>
                    </a:cubicBezTo>
                    <a:cubicBezTo>
                      <a:pt x="208" y="935"/>
                      <a:pt x="186" y="942"/>
                      <a:pt x="165" y="942"/>
                    </a:cubicBezTo>
                    <a:cubicBezTo>
                      <a:pt x="135" y="942"/>
                      <a:pt x="106" y="928"/>
                      <a:pt x="88" y="897"/>
                    </a:cubicBezTo>
                    <a:cubicBezTo>
                      <a:pt x="18" y="792"/>
                      <a:pt x="110" y="665"/>
                      <a:pt x="145" y="560"/>
                    </a:cubicBezTo>
                    <a:cubicBezTo>
                      <a:pt x="184" y="463"/>
                      <a:pt x="223" y="368"/>
                      <a:pt x="267" y="272"/>
                    </a:cubicBezTo>
                    <a:cubicBezTo>
                      <a:pt x="332" y="106"/>
                      <a:pt x="372" y="5"/>
                      <a:pt x="368" y="1"/>
                    </a:cubicBezTo>
                    <a:close/>
                  </a:path>
                </a:pathLst>
              </a:custGeom>
              <a:solidFill>
                <a:srgbClr val="D787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280;p26"/>
              <p:cNvSpPr/>
              <p:nvPr/>
            </p:nvSpPr>
            <p:spPr>
              <a:xfrm>
                <a:off x="633265" y="1865180"/>
                <a:ext cx="6655" cy="46861"/>
              </a:xfrm>
              <a:custGeom>
                <a:avLst/>
                <a:gdLst/>
                <a:ahLst/>
                <a:cxnLst/>
                <a:rect l="l" t="t" r="r" b="b"/>
                <a:pathLst>
                  <a:path w="146" h="1028" extrusionOk="0">
                    <a:moveTo>
                      <a:pt x="80" y="1"/>
                    </a:moveTo>
                    <a:cubicBezTo>
                      <a:pt x="79" y="1"/>
                      <a:pt x="79" y="1"/>
                      <a:pt x="79" y="1"/>
                    </a:cubicBezTo>
                    <a:cubicBezTo>
                      <a:pt x="67" y="1"/>
                      <a:pt x="101" y="233"/>
                      <a:pt x="79" y="516"/>
                    </a:cubicBezTo>
                    <a:cubicBezTo>
                      <a:pt x="62" y="800"/>
                      <a:pt x="1" y="1024"/>
                      <a:pt x="14" y="1028"/>
                    </a:cubicBezTo>
                    <a:cubicBezTo>
                      <a:pt x="14" y="1028"/>
                      <a:pt x="14" y="1028"/>
                      <a:pt x="14" y="1028"/>
                    </a:cubicBezTo>
                    <a:cubicBezTo>
                      <a:pt x="24" y="1028"/>
                      <a:pt x="110" y="807"/>
                      <a:pt x="127" y="521"/>
                    </a:cubicBezTo>
                    <a:cubicBezTo>
                      <a:pt x="145" y="230"/>
                      <a:pt x="94" y="1"/>
                      <a:pt x="80" y="1"/>
                    </a:cubicBezTo>
                    <a:close/>
                  </a:path>
                </a:pathLst>
              </a:custGeom>
              <a:solidFill>
                <a:srgbClr val="D787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281;p26"/>
              <p:cNvSpPr/>
              <p:nvPr/>
            </p:nvSpPr>
            <p:spPr>
              <a:xfrm>
                <a:off x="-274696" y="1817590"/>
                <a:ext cx="294251" cy="305967"/>
              </a:xfrm>
              <a:custGeom>
                <a:avLst/>
                <a:gdLst/>
                <a:ahLst/>
                <a:cxnLst/>
                <a:rect l="l" t="t" r="r" b="b"/>
                <a:pathLst>
                  <a:path w="6455" h="6712" extrusionOk="0">
                    <a:moveTo>
                      <a:pt x="4295" y="0"/>
                    </a:moveTo>
                    <a:lnTo>
                      <a:pt x="0" y="4624"/>
                    </a:lnTo>
                    <a:cubicBezTo>
                      <a:pt x="283" y="5249"/>
                      <a:pt x="686" y="5839"/>
                      <a:pt x="1245" y="6237"/>
                    </a:cubicBezTo>
                    <a:cubicBezTo>
                      <a:pt x="1656" y="6532"/>
                      <a:pt x="2159" y="6711"/>
                      <a:pt x="2661" y="6711"/>
                    </a:cubicBezTo>
                    <a:cubicBezTo>
                      <a:pt x="2842" y="6711"/>
                      <a:pt x="3023" y="6688"/>
                      <a:pt x="3199" y="6638"/>
                    </a:cubicBezTo>
                    <a:cubicBezTo>
                      <a:pt x="3859" y="6451"/>
                      <a:pt x="4405" y="5839"/>
                      <a:pt x="4426" y="5152"/>
                    </a:cubicBezTo>
                    <a:cubicBezTo>
                      <a:pt x="4597" y="5350"/>
                      <a:pt x="4858" y="5452"/>
                      <a:pt x="5119" y="5452"/>
                    </a:cubicBezTo>
                    <a:cubicBezTo>
                      <a:pt x="5348" y="5452"/>
                      <a:pt x="5577" y="5373"/>
                      <a:pt x="5743" y="5214"/>
                    </a:cubicBezTo>
                    <a:cubicBezTo>
                      <a:pt x="6096" y="4873"/>
                      <a:pt x="6092" y="4234"/>
                      <a:pt x="5733" y="3899"/>
                    </a:cubicBezTo>
                    <a:cubicBezTo>
                      <a:pt x="6057" y="3732"/>
                      <a:pt x="6428" y="3496"/>
                      <a:pt x="6445" y="3129"/>
                    </a:cubicBezTo>
                    <a:cubicBezTo>
                      <a:pt x="6455" y="2897"/>
                      <a:pt x="6306" y="2683"/>
                      <a:pt x="6122" y="2535"/>
                    </a:cubicBezTo>
                    <a:cubicBezTo>
                      <a:pt x="5934" y="2391"/>
                      <a:pt x="5716" y="2299"/>
                      <a:pt x="5515" y="2177"/>
                    </a:cubicBezTo>
                    <a:cubicBezTo>
                      <a:pt x="4767" y="1731"/>
                      <a:pt x="4287" y="870"/>
                      <a:pt x="4295"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282;p26"/>
              <p:cNvSpPr/>
              <p:nvPr/>
            </p:nvSpPr>
            <p:spPr>
              <a:xfrm>
                <a:off x="-318731" y="1708186"/>
                <a:ext cx="235674" cy="401649"/>
              </a:xfrm>
              <a:custGeom>
                <a:avLst/>
                <a:gdLst/>
                <a:ahLst/>
                <a:cxnLst/>
                <a:rect l="l" t="t" r="r" b="b"/>
                <a:pathLst>
                  <a:path w="5170" h="8811" extrusionOk="0">
                    <a:moveTo>
                      <a:pt x="2665" y="1"/>
                    </a:moveTo>
                    <a:lnTo>
                      <a:pt x="0" y="2020"/>
                    </a:lnTo>
                    <a:lnTo>
                      <a:pt x="406" y="8615"/>
                    </a:lnTo>
                    <a:lnTo>
                      <a:pt x="3597" y="8811"/>
                    </a:lnTo>
                    <a:cubicBezTo>
                      <a:pt x="3540" y="8466"/>
                      <a:pt x="3680" y="7007"/>
                      <a:pt x="3680" y="7007"/>
                    </a:cubicBezTo>
                    <a:cubicBezTo>
                      <a:pt x="3680" y="7007"/>
                      <a:pt x="5008" y="6866"/>
                      <a:pt x="5091" y="5547"/>
                    </a:cubicBezTo>
                    <a:cubicBezTo>
                      <a:pt x="5170" y="4227"/>
                      <a:pt x="5091" y="1186"/>
                      <a:pt x="5091" y="1186"/>
                    </a:cubicBezTo>
                    <a:lnTo>
                      <a:pt x="2665" y="1"/>
                    </a:lnTo>
                    <a:close/>
                  </a:path>
                </a:pathLst>
              </a:custGeom>
              <a:solidFill>
                <a:srgbClr val="E5BA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283;p26"/>
              <p:cNvSpPr/>
              <p:nvPr/>
            </p:nvSpPr>
            <p:spPr>
              <a:xfrm>
                <a:off x="-114146" y="1855653"/>
                <a:ext cx="15362" cy="15362"/>
              </a:xfrm>
              <a:custGeom>
                <a:avLst/>
                <a:gdLst/>
                <a:ahLst/>
                <a:cxnLst/>
                <a:rect l="l" t="t" r="r" b="b"/>
                <a:pathLst>
                  <a:path w="337" h="337" extrusionOk="0">
                    <a:moveTo>
                      <a:pt x="170" y="0"/>
                    </a:moveTo>
                    <a:cubicBezTo>
                      <a:pt x="75" y="0"/>
                      <a:pt x="0" y="75"/>
                      <a:pt x="0" y="166"/>
                    </a:cubicBezTo>
                    <a:cubicBezTo>
                      <a:pt x="0" y="262"/>
                      <a:pt x="75" y="337"/>
                      <a:pt x="170" y="337"/>
                    </a:cubicBezTo>
                    <a:cubicBezTo>
                      <a:pt x="262" y="337"/>
                      <a:pt x="337" y="262"/>
                      <a:pt x="337" y="166"/>
                    </a:cubicBezTo>
                    <a:cubicBezTo>
                      <a:pt x="337" y="75"/>
                      <a:pt x="262" y="0"/>
                      <a:pt x="170"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284;p26"/>
              <p:cNvSpPr/>
              <p:nvPr/>
            </p:nvSpPr>
            <p:spPr>
              <a:xfrm>
                <a:off x="-122123" y="1845579"/>
                <a:ext cx="31271" cy="9436"/>
              </a:xfrm>
              <a:custGeom>
                <a:avLst/>
                <a:gdLst/>
                <a:ahLst/>
                <a:cxnLst/>
                <a:rect l="l" t="t" r="r" b="b"/>
                <a:pathLst>
                  <a:path w="686" h="207" extrusionOk="0">
                    <a:moveTo>
                      <a:pt x="324" y="1"/>
                    </a:moveTo>
                    <a:cubicBezTo>
                      <a:pt x="222" y="1"/>
                      <a:pt x="135" y="37"/>
                      <a:pt x="83" y="72"/>
                    </a:cubicBezTo>
                    <a:cubicBezTo>
                      <a:pt x="22" y="112"/>
                      <a:pt x="0" y="151"/>
                      <a:pt x="9" y="164"/>
                    </a:cubicBezTo>
                    <a:cubicBezTo>
                      <a:pt x="12" y="168"/>
                      <a:pt x="17" y="169"/>
                      <a:pt x="23" y="169"/>
                    </a:cubicBezTo>
                    <a:cubicBezTo>
                      <a:pt x="62" y="169"/>
                      <a:pt x="170" y="111"/>
                      <a:pt x="309" y="111"/>
                    </a:cubicBezTo>
                    <a:cubicBezTo>
                      <a:pt x="321" y="111"/>
                      <a:pt x="333" y="111"/>
                      <a:pt x="345" y="112"/>
                    </a:cubicBezTo>
                    <a:cubicBezTo>
                      <a:pt x="511" y="120"/>
                      <a:pt x="631" y="206"/>
                      <a:pt x="669" y="206"/>
                    </a:cubicBezTo>
                    <a:cubicBezTo>
                      <a:pt x="672" y="206"/>
                      <a:pt x="675" y="205"/>
                      <a:pt x="678" y="203"/>
                    </a:cubicBezTo>
                    <a:cubicBezTo>
                      <a:pt x="686" y="195"/>
                      <a:pt x="669" y="151"/>
                      <a:pt x="617" y="103"/>
                    </a:cubicBezTo>
                    <a:cubicBezTo>
                      <a:pt x="560" y="54"/>
                      <a:pt x="468" y="7"/>
                      <a:pt x="355" y="2"/>
                    </a:cubicBezTo>
                    <a:cubicBezTo>
                      <a:pt x="344" y="1"/>
                      <a:pt x="334" y="1"/>
                      <a:pt x="324"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285;p26"/>
              <p:cNvSpPr/>
              <p:nvPr/>
            </p:nvSpPr>
            <p:spPr>
              <a:xfrm>
                <a:off x="-203447" y="1855653"/>
                <a:ext cx="15408" cy="15362"/>
              </a:xfrm>
              <a:custGeom>
                <a:avLst/>
                <a:gdLst/>
                <a:ahLst/>
                <a:cxnLst/>
                <a:rect l="l" t="t" r="r" b="b"/>
                <a:pathLst>
                  <a:path w="338" h="337" extrusionOk="0">
                    <a:moveTo>
                      <a:pt x="172" y="0"/>
                    </a:moveTo>
                    <a:cubicBezTo>
                      <a:pt x="75" y="0"/>
                      <a:pt x="1" y="75"/>
                      <a:pt x="1" y="166"/>
                    </a:cubicBezTo>
                    <a:cubicBezTo>
                      <a:pt x="1" y="262"/>
                      <a:pt x="75" y="337"/>
                      <a:pt x="172" y="337"/>
                    </a:cubicBezTo>
                    <a:cubicBezTo>
                      <a:pt x="263" y="337"/>
                      <a:pt x="338" y="262"/>
                      <a:pt x="338" y="166"/>
                    </a:cubicBezTo>
                    <a:cubicBezTo>
                      <a:pt x="338" y="75"/>
                      <a:pt x="263" y="0"/>
                      <a:pt x="172"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286;p26"/>
              <p:cNvSpPr/>
              <p:nvPr/>
            </p:nvSpPr>
            <p:spPr>
              <a:xfrm>
                <a:off x="-213977" y="1845579"/>
                <a:ext cx="31362" cy="9436"/>
              </a:xfrm>
              <a:custGeom>
                <a:avLst/>
                <a:gdLst/>
                <a:ahLst/>
                <a:cxnLst/>
                <a:rect l="l" t="t" r="r" b="b"/>
                <a:pathLst>
                  <a:path w="688" h="207" extrusionOk="0">
                    <a:moveTo>
                      <a:pt x="324" y="1"/>
                    </a:moveTo>
                    <a:cubicBezTo>
                      <a:pt x="223" y="1"/>
                      <a:pt x="136" y="37"/>
                      <a:pt x="84" y="72"/>
                    </a:cubicBezTo>
                    <a:cubicBezTo>
                      <a:pt x="22" y="112"/>
                      <a:pt x="0" y="151"/>
                      <a:pt x="10" y="164"/>
                    </a:cubicBezTo>
                    <a:cubicBezTo>
                      <a:pt x="12" y="168"/>
                      <a:pt x="16" y="169"/>
                      <a:pt x="22" y="169"/>
                    </a:cubicBezTo>
                    <a:cubicBezTo>
                      <a:pt x="59" y="169"/>
                      <a:pt x="170" y="111"/>
                      <a:pt x="310" y="111"/>
                    </a:cubicBezTo>
                    <a:cubicBezTo>
                      <a:pt x="322" y="111"/>
                      <a:pt x="334" y="111"/>
                      <a:pt x="346" y="112"/>
                    </a:cubicBezTo>
                    <a:cubicBezTo>
                      <a:pt x="512" y="120"/>
                      <a:pt x="628" y="206"/>
                      <a:pt x="665" y="206"/>
                    </a:cubicBezTo>
                    <a:cubicBezTo>
                      <a:pt x="668" y="206"/>
                      <a:pt x="671" y="205"/>
                      <a:pt x="674" y="203"/>
                    </a:cubicBezTo>
                    <a:cubicBezTo>
                      <a:pt x="687" y="195"/>
                      <a:pt x="669" y="151"/>
                      <a:pt x="613" y="103"/>
                    </a:cubicBezTo>
                    <a:cubicBezTo>
                      <a:pt x="560" y="54"/>
                      <a:pt x="468" y="7"/>
                      <a:pt x="355" y="2"/>
                    </a:cubicBezTo>
                    <a:cubicBezTo>
                      <a:pt x="344" y="1"/>
                      <a:pt x="334" y="1"/>
                      <a:pt x="324"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287;p26"/>
              <p:cNvSpPr/>
              <p:nvPr/>
            </p:nvSpPr>
            <p:spPr>
              <a:xfrm>
                <a:off x="-185669" y="1931689"/>
                <a:ext cx="45084" cy="24525"/>
              </a:xfrm>
              <a:custGeom>
                <a:avLst/>
                <a:gdLst/>
                <a:ahLst/>
                <a:cxnLst/>
                <a:rect l="l" t="t" r="r" b="b"/>
                <a:pathLst>
                  <a:path w="989" h="538" extrusionOk="0">
                    <a:moveTo>
                      <a:pt x="79" y="1"/>
                    </a:moveTo>
                    <a:cubicBezTo>
                      <a:pt x="77" y="1"/>
                      <a:pt x="86" y="8"/>
                      <a:pt x="109" y="23"/>
                    </a:cubicBezTo>
                    <a:cubicBezTo>
                      <a:pt x="109" y="23"/>
                      <a:pt x="0" y="333"/>
                      <a:pt x="385" y="495"/>
                    </a:cubicBezTo>
                    <a:cubicBezTo>
                      <a:pt x="458" y="525"/>
                      <a:pt x="525" y="538"/>
                      <a:pt x="586" y="538"/>
                    </a:cubicBezTo>
                    <a:cubicBezTo>
                      <a:pt x="840" y="538"/>
                      <a:pt x="988" y="325"/>
                      <a:pt x="988" y="325"/>
                    </a:cubicBezTo>
                    <a:cubicBezTo>
                      <a:pt x="663" y="325"/>
                      <a:pt x="94" y="1"/>
                      <a:pt x="7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288;p26"/>
              <p:cNvSpPr/>
              <p:nvPr/>
            </p:nvSpPr>
            <p:spPr>
              <a:xfrm>
                <a:off x="-230706" y="2000659"/>
                <a:ext cx="79728" cy="41801"/>
              </a:xfrm>
              <a:custGeom>
                <a:avLst/>
                <a:gdLst/>
                <a:ahLst/>
                <a:cxnLst/>
                <a:rect l="l" t="t" r="r" b="b"/>
                <a:pathLst>
                  <a:path w="1749" h="917" extrusionOk="0">
                    <a:moveTo>
                      <a:pt x="0" y="0"/>
                    </a:moveTo>
                    <a:cubicBezTo>
                      <a:pt x="0" y="0"/>
                      <a:pt x="376" y="916"/>
                      <a:pt x="1608" y="916"/>
                    </a:cubicBezTo>
                    <a:cubicBezTo>
                      <a:pt x="1644" y="916"/>
                      <a:pt x="1681" y="915"/>
                      <a:pt x="1718" y="914"/>
                    </a:cubicBezTo>
                    <a:lnTo>
                      <a:pt x="1749" y="591"/>
                    </a:lnTo>
                    <a:lnTo>
                      <a:pt x="1749" y="591"/>
                    </a:lnTo>
                    <a:cubicBezTo>
                      <a:pt x="1749" y="591"/>
                      <a:pt x="1748" y="591"/>
                      <a:pt x="1747" y="591"/>
                    </a:cubicBezTo>
                    <a:cubicBezTo>
                      <a:pt x="1700" y="591"/>
                      <a:pt x="838" y="583"/>
                      <a:pt x="0" y="0"/>
                    </a:cubicBezTo>
                    <a:close/>
                  </a:path>
                </a:pathLst>
              </a:custGeom>
              <a:solidFill>
                <a:srgbClr val="D787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289;p26"/>
              <p:cNvSpPr/>
              <p:nvPr/>
            </p:nvSpPr>
            <p:spPr>
              <a:xfrm>
                <a:off x="-463782" y="1667843"/>
                <a:ext cx="411450" cy="438026"/>
              </a:xfrm>
              <a:custGeom>
                <a:avLst/>
                <a:gdLst/>
                <a:ahLst/>
                <a:cxnLst/>
                <a:rect l="l" t="t" r="r" b="b"/>
                <a:pathLst>
                  <a:path w="9026" h="9609" extrusionOk="0">
                    <a:moveTo>
                      <a:pt x="5554" y="1"/>
                    </a:moveTo>
                    <a:cubicBezTo>
                      <a:pt x="5335" y="1"/>
                      <a:pt x="5151" y="25"/>
                      <a:pt x="5000" y="25"/>
                    </a:cubicBezTo>
                    <a:cubicBezTo>
                      <a:pt x="4633" y="25"/>
                      <a:pt x="3147" y="322"/>
                      <a:pt x="2142" y="1677"/>
                    </a:cubicBezTo>
                    <a:lnTo>
                      <a:pt x="2138" y="1672"/>
                    </a:lnTo>
                    <a:cubicBezTo>
                      <a:pt x="1775" y="2053"/>
                      <a:pt x="1254" y="3289"/>
                      <a:pt x="1194" y="3727"/>
                    </a:cubicBezTo>
                    <a:cubicBezTo>
                      <a:pt x="1137" y="4163"/>
                      <a:pt x="1211" y="4605"/>
                      <a:pt x="1206" y="5046"/>
                    </a:cubicBezTo>
                    <a:cubicBezTo>
                      <a:pt x="1202" y="5488"/>
                      <a:pt x="1101" y="5960"/>
                      <a:pt x="774" y="6252"/>
                    </a:cubicBezTo>
                    <a:cubicBezTo>
                      <a:pt x="564" y="6440"/>
                      <a:pt x="272" y="6545"/>
                      <a:pt x="145" y="6795"/>
                    </a:cubicBezTo>
                    <a:cubicBezTo>
                      <a:pt x="0" y="7087"/>
                      <a:pt x="163" y="7459"/>
                      <a:pt x="433" y="7642"/>
                    </a:cubicBezTo>
                    <a:cubicBezTo>
                      <a:pt x="669" y="7796"/>
                      <a:pt x="953" y="7837"/>
                      <a:pt x="1237" y="7837"/>
                    </a:cubicBezTo>
                    <a:cubicBezTo>
                      <a:pt x="1284" y="7837"/>
                      <a:pt x="1330" y="7836"/>
                      <a:pt x="1377" y="7834"/>
                    </a:cubicBezTo>
                    <a:lnTo>
                      <a:pt x="1377" y="7834"/>
                    </a:lnTo>
                    <a:cubicBezTo>
                      <a:pt x="1303" y="8485"/>
                      <a:pt x="1805" y="9150"/>
                      <a:pt x="2452" y="9250"/>
                    </a:cubicBezTo>
                    <a:cubicBezTo>
                      <a:pt x="2510" y="9259"/>
                      <a:pt x="2567" y="9263"/>
                      <a:pt x="2625" y="9263"/>
                    </a:cubicBezTo>
                    <a:cubicBezTo>
                      <a:pt x="2901" y="9263"/>
                      <a:pt x="3172" y="9164"/>
                      <a:pt x="3396" y="9001"/>
                    </a:cubicBezTo>
                    <a:cubicBezTo>
                      <a:pt x="3619" y="9215"/>
                      <a:pt x="3850" y="9421"/>
                      <a:pt x="4100" y="9609"/>
                    </a:cubicBezTo>
                    <a:cubicBezTo>
                      <a:pt x="4157" y="7686"/>
                      <a:pt x="4113" y="5763"/>
                      <a:pt x="3977" y="3848"/>
                    </a:cubicBezTo>
                    <a:cubicBezTo>
                      <a:pt x="4860" y="3691"/>
                      <a:pt x="6438" y="3215"/>
                      <a:pt x="6713" y="1808"/>
                    </a:cubicBezTo>
                    <a:cubicBezTo>
                      <a:pt x="7063" y="2608"/>
                      <a:pt x="7600" y="3049"/>
                      <a:pt x="8308" y="3657"/>
                    </a:cubicBezTo>
                    <a:cubicBezTo>
                      <a:pt x="8308" y="3657"/>
                      <a:pt x="9025" y="2459"/>
                      <a:pt x="7718" y="1101"/>
                    </a:cubicBezTo>
                    <a:cubicBezTo>
                      <a:pt x="6794" y="142"/>
                      <a:pt x="6076" y="1"/>
                      <a:pt x="5554"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290;p26"/>
              <p:cNvSpPr/>
              <p:nvPr/>
            </p:nvSpPr>
            <p:spPr>
              <a:xfrm>
                <a:off x="-277933" y="1746249"/>
                <a:ext cx="120572" cy="78999"/>
              </a:xfrm>
              <a:custGeom>
                <a:avLst/>
                <a:gdLst/>
                <a:ahLst/>
                <a:cxnLst/>
                <a:rect l="l" t="t" r="r" b="b"/>
                <a:pathLst>
                  <a:path w="2645" h="1733" extrusionOk="0">
                    <a:moveTo>
                      <a:pt x="2575" y="0"/>
                    </a:moveTo>
                    <a:cubicBezTo>
                      <a:pt x="2575" y="0"/>
                      <a:pt x="2575" y="0"/>
                      <a:pt x="2575" y="0"/>
                    </a:cubicBezTo>
                    <a:cubicBezTo>
                      <a:pt x="2553" y="0"/>
                      <a:pt x="2583" y="210"/>
                      <a:pt x="2522" y="529"/>
                    </a:cubicBezTo>
                    <a:cubicBezTo>
                      <a:pt x="2488" y="686"/>
                      <a:pt x="2431" y="875"/>
                      <a:pt x="2313" y="1049"/>
                    </a:cubicBezTo>
                    <a:cubicBezTo>
                      <a:pt x="2195" y="1224"/>
                      <a:pt x="2016" y="1378"/>
                      <a:pt x="1788" y="1473"/>
                    </a:cubicBezTo>
                    <a:cubicBezTo>
                      <a:pt x="1485" y="1602"/>
                      <a:pt x="1177" y="1629"/>
                      <a:pt x="907" y="1629"/>
                    </a:cubicBezTo>
                    <a:cubicBezTo>
                      <a:pt x="772" y="1629"/>
                      <a:pt x="647" y="1622"/>
                      <a:pt x="538" y="1618"/>
                    </a:cubicBezTo>
                    <a:cubicBezTo>
                      <a:pt x="372" y="1609"/>
                      <a:pt x="238" y="1604"/>
                      <a:pt x="145" y="1604"/>
                    </a:cubicBezTo>
                    <a:cubicBezTo>
                      <a:pt x="52" y="1604"/>
                      <a:pt x="1" y="1609"/>
                      <a:pt x="1" y="1618"/>
                    </a:cubicBezTo>
                    <a:cubicBezTo>
                      <a:pt x="1" y="1636"/>
                      <a:pt x="202" y="1662"/>
                      <a:pt x="534" y="1701"/>
                    </a:cubicBezTo>
                    <a:cubicBezTo>
                      <a:pt x="670" y="1715"/>
                      <a:pt x="836" y="1733"/>
                      <a:pt x="1018" y="1733"/>
                    </a:cubicBezTo>
                    <a:cubicBezTo>
                      <a:pt x="1269" y="1733"/>
                      <a:pt x="1553" y="1699"/>
                      <a:pt x="1836" y="1578"/>
                    </a:cubicBezTo>
                    <a:cubicBezTo>
                      <a:pt x="2081" y="1478"/>
                      <a:pt x="2282" y="1303"/>
                      <a:pt x="2405" y="1106"/>
                    </a:cubicBezTo>
                    <a:cubicBezTo>
                      <a:pt x="2527" y="914"/>
                      <a:pt x="2579" y="713"/>
                      <a:pt x="2601" y="543"/>
                    </a:cubicBezTo>
                    <a:cubicBezTo>
                      <a:pt x="2645" y="209"/>
                      <a:pt x="2584" y="0"/>
                      <a:pt x="2575"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291;p26"/>
              <p:cNvSpPr/>
              <p:nvPr/>
            </p:nvSpPr>
            <p:spPr>
              <a:xfrm>
                <a:off x="-434699" y="1751811"/>
                <a:ext cx="83922" cy="216666"/>
              </a:xfrm>
              <a:custGeom>
                <a:avLst/>
                <a:gdLst/>
                <a:ahLst/>
                <a:cxnLst/>
                <a:rect l="l" t="t" r="r" b="b"/>
                <a:pathLst>
                  <a:path w="1841" h="4753" extrusionOk="0">
                    <a:moveTo>
                      <a:pt x="1826" y="1"/>
                    </a:moveTo>
                    <a:cubicBezTo>
                      <a:pt x="1817" y="1"/>
                      <a:pt x="1753" y="49"/>
                      <a:pt x="1643" y="132"/>
                    </a:cubicBezTo>
                    <a:cubicBezTo>
                      <a:pt x="1530" y="223"/>
                      <a:pt x="1368" y="360"/>
                      <a:pt x="1181" y="543"/>
                    </a:cubicBezTo>
                    <a:cubicBezTo>
                      <a:pt x="993" y="722"/>
                      <a:pt x="774" y="949"/>
                      <a:pt x="586" y="1242"/>
                    </a:cubicBezTo>
                    <a:cubicBezTo>
                      <a:pt x="394" y="1534"/>
                      <a:pt x="233" y="1897"/>
                      <a:pt x="193" y="2304"/>
                    </a:cubicBezTo>
                    <a:cubicBezTo>
                      <a:pt x="167" y="2510"/>
                      <a:pt x="184" y="2710"/>
                      <a:pt x="227" y="2898"/>
                    </a:cubicBezTo>
                    <a:cubicBezTo>
                      <a:pt x="276" y="3087"/>
                      <a:pt x="350" y="3257"/>
                      <a:pt x="416" y="3414"/>
                    </a:cubicBezTo>
                    <a:cubicBezTo>
                      <a:pt x="551" y="3724"/>
                      <a:pt x="634" y="4025"/>
                      <a:pt x="578" y="4267"/>
                    </a:cubicBezTo>
                    <a:cubicBezTo>
                      <a:pt x="525" y="4511"/>
                      <a:pt x="346" y="4651"/>
                      <a:pt x="219" y="4695"/>
                    </a:cubicBezTo>
                    <a:cubicBezTo>
                      <a:pt x="150" y="4720"/>
                      <a:pt x="94" y="4725"/>
                      <a:pt x="56" y="4725"/>
                    </a:cubicBezTo>
                    <a:cubicBezTo>
                      <a:pt x="34" y="4725"/>
                      <a:pt x="18" y="4723"/>
                      <a:pt x="9" y="4723"/>
                    </a:cubicBezTo>
                    <a:cubicBezTo>
                      <a:pt x="4" y="4723"/>
                      <a:pt x="1" y="4724"/>
                      <a:pt x="1" y="4725"/>
                    </a:cubicBezTo>
                    <a:cubicBezTo>
                      <a:pt x="1" y="4729"/>
                      <a:pt x="23" y="4739"/>
                      <a:pt x="57" y="4747"/>
                    </a:cubicBezTo>
                    <a:cubicBezTo>
                      <a:pt x="74" y="4751"/>
                      <a:pt x="94" y="4753"/>
                      <a:pt x="117" y="4753"/>
                    </a:cubicBezTo>
                    <a:cubicBezTo>
                      <a:pt x="150" y="4753"/>
                      <a:pt x="189" y="4749"/>
                      <a:pt x="233" y="4739"/>
                    </a:cubicBezTo>
                    <a:cubicBezTo>
                      <a:pt x="376" y="4703"/>
                      <a:pt x="586" y="4559"/>
                      <a:pt x="656" y="4288"/>
                    </a:cubicBezTo>
                    <a:cubicBezTo>
                      <a:pt x="731" y="4017"/>
                      <a:pt x="647" y="3690"/>
                      <a:pt x="516" y="3375"/>
                    </a:cubicBezTo>
                    <a:cubicBezTo>
                      <a:pt x="451" y="3213"/>
                      <a:pt x="380" y="3047"/>
                      <a:pt x="342" y="2872"/>
                    </a:cubicBezTo>
                    <a:cubicBezTo>
                      <a:pt x="298" y="2698"/>
                      <a:pt x="285" y="2510"/>
                      <a:pt x="306" y="2317"/>
                    </a:cubicBezTo>
                    <a:cubicBezTo>
                      <a:pt x="346" y="1933"/>
                      <a:pt x="499" y="1587"/>
                      <a:pt x="673" y="1304"/>
                    </a:cubicBezTo>
                    <a:cubicBezTo>
                      <a:pt x="857" y="1015"/>
                      <a:pt x="1062" y="788"/>
                      <a:pt x="1237" y="600"/>
                    </a:cubicBezTo>
                    <a:cubicBezTo>
                      <a:pt x="1600" y="233"/>
                      <a:pt x="1840" y="14"/>
                      <a:pt x="1827" y="1"/>
                    </a:cubicBezTo>
                    <a:cubicBezTo>
                      <a:pt x="1827" y="1"/>
                      <a:pt x="1826" y="1"/>
                      <a:pt x="1826"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292;p26"/>
              <p:cNvSpPr/>
              <p:nvPr/>
            </p:nvSpPr>
            <p:spPr>
              <a:xfrm>
                <a:off x="-84880" y="1790649"/>
                <a:ext cx="89119" cy="119661"/>
              </a:xfrm>
              <a:custGeom>
                <a:avLst/>
                <a:gdLst/>
                <a:ahLst/>
                <a:cxnLst/>
                <a:rect l="l" t="t" r="r" b="b"/>
                <a:pathLst>
                  <a:path w="1955" h="2625" extrusionOk="0">
                    <a:moveTo>
                      <a:pt x="40" y="1"/>
                    </a:moveTo>
                    <a:cubicBezTo>
                      <a:pt x="40" y="1"/>
                      <a:pt x="40" y="1"/>
                      <a:pt x="40" y="1"/>
                    </a:cubicBezTo>
                    <a:cubicBezTo>
                      <a:pt x="40" y="1"/>
                      <a:pt x="40" y="1"/>
                      <a:pt x="40" y="1"/>
                    </a:cubicBezTo>
                    <a:lnTo>
                      <a:pt x="40" y="1"/>
                    </a:lnTo>
                    <a:cubicBezTo>
                      <a:pt x="26" y="1"/>
                      <a:pt x="0" y="232"/>
                      <a:pt x="44" y="595"/>
                    </a:cubicBezTo>
                    <a:cubicBezTo>
                      <a:pt x="92" y="958"/>
                      <a:pt x="219" y="1469"/>
                      <a:pt x="508" y="1959"/>
                    </a:cubicBezTo>
                    <a:cubicBezTo>
                      <a:pt x="651" y="2203"/>
                      <a:pt x="831" y="2427"/>
                      <a:pt x="1067" y="2540"/>
                    </a:cubicBezTo>
                    <a:cubicBezTo>
                      <a:pt x="1178" y="2597"/>
                      <a:pt x="1297" y="2624"/>
                      <a:pt x="1408" y="2624"/>
                    </a:cubicBezTo>
                    <a:cubicBezTo>
                      <a:pt x="1528" y="2624"/>
                      <a:pt x="1640" y="2593"/>
                      <a:pt x="1726" y="2532"/>
                    </a:cubicBezTo>
                    <a:cubicBezTo>
                      <a:pt x="1897" y="2418"/>
                      <a:pt x="1954" y="2252"/>
                      <a:pt x="1954" y="2147"/>
                    </a:cubicBezTo>
                    <a:cubicBezTo>
                      <a:pt x="1954" y="2042"/>
                      <a:pt x="1917" y="1989"/>
                      <a:pt x="1911" y="1989"/>
                    </a:cubicBezTo>
                    <a:cubicBezTo>
                      <a:pt x="1910" y="1989"/>
                      <a:pt x="1910" y="1989"/>
                      <a:pt x="1910" y="1989"/>
                    </a:cubicBezTo>
                    <a:cubicBezTo>
                      <a:pt x="1902" y="1989"/>
                      <a:pt x="1924" y="2046"/>
                      <a:pt x="1910" y="2142"/>
                    </a:cubicBezTo>
                    <a:cubicBezTo>
                      <a:pt x="1893" y="2235"/>
                      <a:pt x="1831" y="2378"/>
                      <a:pt x="1683" y="2461"/>
                    </a:cubicBezTo>
                    <a:cubicBezTo>
                      <a:pt x="1616" y="2503"/>
                      <a:pt x="1529" y="2525"/>
                      <a:pt x="1435" y="2525"/>
                    </a:cubicBezTo>
                    <a:cubicBezTo>
                      <a:pt x="1332" y="2525"/>
                      <a:pt x="1220" y="2499"/>
                      <a:pt x="1115" y="2445"/>
                    </a:cubicBezTo>
                    <a:cubicBezTo>
                      <a:pt x="914" y="2344"/>
                      <a:pt x="748" y="2134"/>
                      <a:pt x="608" y="1898"/>
                    </a:cubicBezTo>
                    <a:cubicBezTo>
                      <a:pt x="328" y="1426"/>
                      <a:pt x="193" y="936"/>
                      <a:pt x="127" y="583"/>
                    </a:cubicBezTo>
                    <a:cubicBezTo>
                      <a:pt x="63" y="227"/>
                      <a:pt x="58" y="1"/>
                      <a:pt x="40"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293;p26"/>
              <p:cNvSpPr/>
              <p:nvPr/>
            </p:nvSpPr>
            <p:spPr>
              <a:xfrm>
                <a:off x="-90897" y="2826977"/>
                <a:ext cx="205087" cy="1628251"/>
              </a:xfrm>
              <a:custGeom>
                <a:avLst/>
                <a:gdLst/>
                <a:ahLst/>
                <a:cxnLst/>
                <a:rect l="l" t="t" r="r" b="b"/>
                <a:pathLst>
                  <a:path w="4499" h="35719" extrusionOk="0">
                    <a:moveTo>
                      <a:pt x="1" y="0"/>
                    </a:moveTo>
                    <a:lnTo>
                      <a:pt x="640" y="35718"/>
                    </a:lnTo>
                    <a:cubicBezTo>
                      <a:pt x="640" y="35718"/>
                      <a:pt x="3930" y="24019"/>
                      <a:pt x="4214" y="19308"/>
                    </a:cubicBezTo>
                    <a:cubicBezTo>
                      <a:pt x="4498" y="14593"/>
                      <a:pt x="1" y="1"/>
                      <a:pt x="1"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294;p26"/>
              <p:cNvSpPr/>
              <p:nvPr/>
            </p:nvSpPr>
            <p:spPr>
              <a:xfrm>
                <a:off x="-477919" y="2696154"/>
                <a:ext cx="441491" cy="1776418"/>
              </a:xfrm>
              <a:custGeom>
                <a:avLst/>
                <a:gdLst/>
                <a:ahLst/>
                <a:cxnLst/>
                <a:rect l="l" t="t" r="r" b="b"/>
                <a:pathLst>
                  <a:path w="9685" h="38742" extrusionOk="0">
                    <a:moveTo>
                      <a:pt x="8347" y="0"/>
                    </a:moveTo>
                    <a:lnTo>
                      <a:pt x="2146" y="162"/>
                    </a:lnTo>
                    <a:cubicBezTo>
                      <a:pt x="2145" y="162"/>
                      <a:pt x="2145" y="162"/>
                      <a:pt x="2144" y="162"/>
                    </a:cubicBezTo>
                    <a:cubicBezTo>
                      <a:pt x="2028" y="162"/>
                      <a:pt x="74" y="3039"/>
                      <a:pt x="9" y="5519"/>
                    </a:cubicBezTo>
                    <a:cubicBezTo>
                      <a:pt x="1" y="5759"/>
                      <a:pt x="13" y="6009"/>
                      <a:pt x="35" y="6253"/>
                    </a:cubicBezTo>
                    <a:cubicBezTo>
                      <a:pt x="114" y="7123"/>
                      <a:pt x="332" y="7980"/>
                      <a:pt x="656" y="8793"/>
                    </a:cubicBezTo>
                    <a:cubicBezTo>
                      <a:pt x="2321" y="13001"/>
                      <a:pt x="4043" y="17996"/>
                      <a:pt x="4069" y="19132"/>
                    </a:cubicBezTo>
                    <a:cubicBezTo>
                      <a:pt x="4156" y="22633"/>
                      <a:pt x="4842" y="38741"/>
                      <a:pt x="4842" y="38741"/>
                    </a:cubicBezTo>
                    <a:lnTo>
                      <a:pt x="9685" y="38400"/>
                    </a:lnTo>
                    <a:lnTo>
                      <a:pt x="9527" y="19132"/>
                    </a:lnTo>
                    <a:lnTo>
                      <a:pt x="8347" y="0"/>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295;p26"/>
              <p:cNvSpPr/>
              <p:nvPr/>
            </p:nvSpPr>
            <p:spPr>
              <a:xfrm>
                <a:off x="-260975" y="2710052"/>
                <a:ext cx="102840" cy="1755934"/>
              </a:xfrm>
              <a:custGeom>
                <a:avLst/>
                <a:gdLst/>
                <a:ahLst/>
                <a:cxnLst/>
                <a:rect l="l" t="t" r="r" b="b"/>
                <a:pathLst>
                  <a:path w="2256" h="38520" extrusionOk="0">
                    <a:moveTo>
                      <a:pt x="32" y="0"/>
                    </a:moveTo>
                    <a:cubicBezTo>
                      <a:pt x="31" y="0"/>
                      <a:pt x="31" y="1"/>
                      <a:pt x="31" y="1"/>
                    </a:cubicBezTo>
                    <a:cubicBezTo>
                      <a:pt x="31" y="1"/>
                      <a:pt x="31" y="1"/>
                      <a:pt x="31" y="1"/>
                    </a:cubicBezTo>
                    <a:cubicBezTo>
                      <a:pt x="33" y="1"/>
                      <a:pt x="34" y="2"/>
                      <a:pt x="36" y="4"/>
                    </a:cubicBezTo>
                    <a:lnTo>
                      <a:pt x="36" y="4"/>
                    </a:lnTo>
                    <a:cubicBezTo>
                      <a:pt x="34" y="2"/>
                      <a:pt x="33" y="0"/>
                      <a:pt x="32" y="0"/>
                    </a:cubicBezTo>
                    <a:close/>
                    <a:moveTo>
                      <a:pt x="36" y="4"/>
                    </a:moveTo>
                    <a:cubicBezTo>
                      <a:pt x="46" y="29"/>
                      <a:pt x="53" y="165"/>
                      <a:pt x="53" y="389"/>
                    </a:cubicBezTo>
                    <a:cubicBezTo>
                      <a:pt x="57" y="647"/>
                      <a:pt x="57" y="1023"/>
                      <a:pt x="57" y="1512"/>
                    </a:cubicBezTo>
                    <a:cubicBezTo>
                      <a:pt x="61" y="2492"/>
                      <a:pt x="0" y="3908"/>
                      <a:pt x="61" y="5655"/>
                    </a:cubicBezTo>
                    <a:cubicBezTo>
                      <a:pt x="79" y="6092"/>
                      <a:pt x="93" y="6547"/>
                      <a:pt x="131" y="7023"/>
                    </a:cubicBezTo>
                    <a:cubicBezTo>
                      <a:pt x="158" y="7500"/>
                      <a:pt x="202" y="7993"/>
                      <a:pt x="254" y="8505"/>
                    </a:cubicBezTo>
                    <a:cubicBezTo>
                      <a:pt x="359" y="9527"/>
                      <a:pt x="503" y="10620"/>
                      <a:pt x="682" y="11760"/>
                    </a:cubicBezTo>
                    <a:cubicBezTo>
                      <a:pt x="865" y="12902"/>
                      <a:pt x="1071" y="14098"/>
                      <a:pt x="1241" y="15344"/>
                    </a:cubicBezTo>
                    <a:cubicBezTo>
                      <a:pt x="1416" y="16585"/>
                      <a:pt x="1556" y="17884"/>
                      <a:pt x="1626" y="19211"/>
                    </a:cubicBezTo>
                    <a:cubicBezTo>
                      <a:pt x="1705" y="20544"/>
                      <a:pt x="1687" y="21847"/>
                      <a:pt x="1713" y="23106"/>
                    </a:cubicBezTo>
                    <a:cubicBezTo>
                      <a:pt x="1735" y="24364"/>
                      <a:pt x="1761" y="25575"/>
                      <a:pt x="1797" y="26728"/>
                    </a:cubicBezTo>
                    <a:cubicBezTo>
                      <a:pt x="1870" y="29040"/>
                      <a:pt x="1954" y="31120"/>
                      <a:pt x="2023" y="32868"/>
                    </a:cubicBezTo>
                    <a:cubicBezTo>
                      <a:pt x="2164" y="36295"/>
                      <a:pt x="2243" y="38205"/>
                      <a:pt x="2255" y="38519"/>
                    </a:cubicBezTo>
                    <a:cubicBezTo>
                      <a:pt x="2255" y="38519"/>
                      <a:pt x="2251" y="38383"/>
                      <a:pt x="2247" y="38126"/>
                    </a:cubicBezTo>
                    <a:cubicBezTo>
                      <a:pt x="2237" y="37864"/>
                      <a:pt x="2225" y="37487"/>
                      <a:pt x="2211" y="37003"/>
                    </a:cubicBezTo>
                    <a:cubicBezTo>
                      <a:pt x="2172" y="36019"/>
                      <a:pt x="2124" y="34607"/>
                      <a:pt x="2059" y="32864"/>
                    </a:cubicBezTo>
                    <a:cubicBezTo>
                      <a:pt x="1993" y="31120"/>
                      <a:pt x="1910" y="29040"/>
                      <a:pt x="1840" y="26728"/>
                    </a:cubicBezTo>
                    <a:cubicBezTo>
                      <a:pt x="1809" y="25575"/>
                      <a:pt x="1779" y="24360"/>
                      <a:pt x="1761" y="23106"/>
                    </a:cubicBezTo>
                    <a:cubicBezTo>
                      <a:pt x="1735" y="21847"/>
                      <a:pt x="1753" y="20544"/>
                      <a:pt x="1674" y="19211"/>
                    </a:cubicBezTo>
                    <a:cubicBezTo>
                      <a:pt x="1600" y="17878"/>
                      <a:pt x="1464" y="16581"/>
                      <a:pt x="1289" y="15335"/>
                    </a:cubicBezTo>
                    <a:cubicBezTo>
                      <a:pt x="1115" y="14090"/>
                      <a:pt x="905" y="12892"/>
                      <a:pt x="726" y="11752"/>
                    </a:cubicBezTo>
                    <a:cubicBezTo>
                      <a:pt x="542" y="10611"/>
                      <a:pt x="398" y="9523"/>
                      <a:pt x="293" y="8505"/>
                    </a:cubicBezTo>
                    <a:cubicBezTo>
                      <a:pt x="240" y="7993"/>
                      <a:pt x="192" y="7500"/>
                      <a:pt x="166" y="7023"/>
                    </a:cubicBezTo>
                    <a:cubicBezTo>
                      <a:pt x="127" y="6547"/>
                      <a:pt x="113" y="6088"/>
                      <a:pt x="93" y="5651"/>
                    </a:cubicBezTo>
                    <a:cubicBezTo>
                      <a:pt x="26" y="3908"/>
                      <a:pt x="83" y="2492"/>
                      <a:pt x="75" y="1512"/>
                    </a:cubicBezTo>
                    <a:cubicBezTo>
                      <a:pt x="75" y="592"/>
                      <a:pt x="63" y="54"/>
                      <a:pt x="36" y="4"/>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296;p26"/>
              <p:cNvSpPr/>
              <p:nvPr/>
            </p:nvSpPr>
            <p:spPr>
              <a:xfrm>
                <a:off x="-258422" y="4440821"/>
                <a:ext cx="221999" cy="33505"/>
              </a:xfrm>
              <a:custGeom>
                <a:avLst/>
                <a:gdLst/>
                <a:ahLst/>
                <a:cxnLst/>
                <a:rect l="l" t="t" r="r" b="b"/>
                <a:pathLst>
                  <a:path w="4870" h="735" extrusionOk="0">
                    <a:moveTo>
                      <a:pt x="1" y="1"/>
                    </a:moveTo>
                    <a:lnTo>
                      <a:pt x="1" y="735"/>
                    </a:lnTo>
                    <a:lnTo>
                      <a:pt x="4870" y="735"/>
                    </a:lnTo>
                    <a:lnTo>
                      <a:pt x="4870" y="1"/>
                    </a:ln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297;p26"/>
              <p:cNvSpPr/>
              <p:nvPr/>
            </p:nvSpPr>
            <p:spPr>
              <a:xfrm>
                <a:off x="-245841" y="2706496"/>
                <a:ext cx="2462" cy="10348"/>
              </a:xfrm>
              <a:custGeom>
                <a:avLst/>
                <a:gdLst/>
                <a:ahLst/>
                <a:cxnLst/>
                <a:rect l="l" t="t" r="r" b="b"/>
                <a:pathLst>
                  <a:path w="54" h="227" extrusionOk="0">
                    <a:moveTo>
                      <a:pt x="23" y="0"/>
                    </a:moveTo>
                    <a:cubicBezTo>
                      <a:pt x="9" y="0"/>
                      <a:pt x="1" y="53"/>
                      <a:pt x="5" y="113"/>
                    </a:cubicBezTo>
                    <a:cubicBezTo>
                      <a:pt x="5" y="174"/>
                      <a:pt x="17" y="227"/>
                      <a:pt x="31" y="227"/>
                    </a:cubicBezTo>
                    <a:cubicBezTo>
                      <a:pt x="44" y="223"/>
                      <a:pt x="53" y="174"/>
                      <a:pt x="49" y="113"/>
                    </a:cubicBezTo>
                    <a:cubicBezTo>
                      <a:pt x="49" y="53"/>
                      <a:pt x="35" y="0"/>
                      <a:pt x="23"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298;p26"/>
              <p:cNvSpPr/>
              <p:nvPr/>
            </p:nvSpPr>
            <p:spPr>
              <a:xfrm>
                <a:off x="-245248" y="2727009"/>
                <a:ext cx="2416" cy="10165"/>
              </a:xfrm>
              <a:custGeom>
                <a:avLst/>
                <a:gdLst/>
                <a:ahLst/>
                <a:cxnLst/>
                <a:rect l="l" t="t" r="r" b="b"/>
                <a:pathLst>
                  <a:path w="53" h="223" extrusionOk="0">
                    <a:moveTo>
                      <a:pt x="22" y="0"/>
                    </a:moveTo>
                    <a:cubicBezTo>
                      <a:pt x="10" y="0"/>
                      <a:pt x="0" y="48"/>
                      <a:pt x="4" y="113"/>
                    </a:cubicBezTo>
                    <a:cubicBezTo>
                      <a:pt x="4" y="174"/>
                      <a:pt x="18" y="223"/>
                      <a:pt x="31" y="223"/>
                    </a:cubicBezTo>
                    <a:cubicBezTo>
                      <a:pt x="44" y="223"/>
                      <a:pt x="53" y="174"/>
                      <a:pt x="49" y="109"/>
                    </a:cubicBezTo>
                    <a:cubicBezTo>
                      <a:pt x="49" y="48"/>
                      <a:pt x="36" y="0"/>
                      <a:pt x="22"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299;p26"/>
              <p:cNvSpPr/>
              <p:nvPr/>
            </p:nvSpPr>
            <p:spPr>
              <a:xfrm>
                <a:off x="-244655" y="2747295"/>
                <a:ext cx="2462" cy="10393"/>
              </a:xfrm>
              <a:custGeom>
                <a:avLst/>
                <a:gdLst/>
                <a:ahLst/>
                <a:cxnLst/>
                <a:rect l="l" t="t" r="r" b="b"/>
                <a:pathLst>
                  <a:path w="54" h="228" extrusionOk="0">
                    <a:moveTo>
                      <a:pt x="23" y="1"/>
                    </a:moveTo>
                    <a:cubicBezTo>
                      <a:pt x="9" y="5"/>
                      <a:pt x="1" y="53"/>
                      <a:pt x="5" y="114"/>
                    </a:cubicBezTo>
                    <a:cubicBezTo>
                      <a:pt x="5" y="175"/>
                      <a:pt x="18" y="227"/>
                      <a:pt x="31" y="227"/>
                    </a:cubicBezTo>
                    <a:cubicBezTo>
                      <a:pt x="44" y="227"/>
                      <a:pt x="53" y="175"/>
                      <a:pt x="49" y="114"/>
                    </a:cubicBezTo>
                    <a:cubicBezTo>
                      <a:pt x="49" y="53"/>
                      <a:pt x="36" y="1"/>
                      <a:pt x="23"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300;p26"/>
              <p:cNvSpPr/>
              <p:nvPr/>
            </p:nvSpPr>
            <p:spPr>
              <a:xfrm>
                <a:off x="-244063" y="2767808"/>
                <a:ext cx="2416" cy="10211"/>
              </a:xfrm>
              <a:custGeom>
                <a:avLst/>
                <a:gdLst/>
                <a:ahLst/>
                <a:cxnLst/>
                <a:rect l="l" t="t" r="r" b="b"/>
                <a:pathLst>
                  <a:path w="53" h="224" extrusionOk="0">
                    <a:moveTo>
                      <a:pt x="23" y="1"/>
                    </a:moveTo>
                    <a:cubicBezTo>
                      <a:pt x="10" y="1"/>
                      <a:pt x="0" y="53"/>
                      <a:pt x="5" y="114"/>
                    </a:cubicBezTo>
                    <a:cubicBezTo>
                      <a:pt x="5" y="176"/>
                      <a:pt x="18" y="223"/>
                      <a:pt x="31" y="223"/>
                    </a:cubicBezTo>
                    <a:cubicBezTo>
                      <a:pt x="45" y="223"/>
                      <a:pt x="53" y="176"/>
                      <a:pt x="49" y="110"/>
                    </a:cubicBezTo>
                    <a:cubicBezTo>
                      <a:pt x="49" y="49"/>
                      <a:pt x="36" y="1"/>
                      <a:pt x="23"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301;p26"/>
              <p:cNvSpPr/>
              <p:nvPr/>
            </p:nvSpPr>
            <p:spPr>
              <a:xfrm>
                <a:off x="-243425" y="2788321"/>
                <a:ext cx="2416" cy="10257"/>
              </a:xfrm>
              <a:custGeom>
                <a:avLst/>
                <a:gdLst/>
                <a:ahLst/>
                <a:cxnLst/>
                <a:rect l="l" t="t" r="r" b="b"/>
                <a:pathLst>
                  <a:path w="53" h="225" extrusionOk="0">
                    <a:moveTo>
                      <a:pt x="24" y="1"/>
                    </a:moveTo>
                    <a:cubicBezTo>
                      <a:pt x="23" y="1"/>
                      <a:pt x="23" y="1"/>
                      <a:pt x="22" y="1"/>
                    </a:cubicBezTo>
                    <a:cubicBezTo>
                      <a:pt x="9" y="1"/>
                      <a:pt x="0" y="49"/>
                      <a:pt x="4" y="110"/>
                    </a:cubicBezTo>
                    <a:cubicBezTo>
                      <a:pt x="4" y="176"/>
                      <a:pt x="17" y="224"/>
                      <a:pt x="31" y="224"/>
                    </a:cubicBezTo>
                    <a:cubicBezTo>
                      <a:pt x="43" y="224"/>
                      <a:pt x="53" y="172"/>
                      <a:pt x="48" y="110"/>
                    </a:cubicBezTo>
                    <a:cubicBezTo>
                      <a:pt x="48" y="51"/>
                      <a:pt x="36" y="1"/>
                      <a:pt x="24"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302;p26"/>
              <p:cNvSpPr/>
              <p:nvPr/>
            </p:nvSpPr>
            <p:spPr>
              <a:xfrm>
                <a:off x="-242878" y="2808652"/>
                <a:ext cx="2462" cy="10257"/>
              </a:xfrm>
              <a:custGeom>
                <a:avLst/>
                <a:gdLst/>
                <a:ahLst/>
                <a:cxnLst/>
                <a:rect l="l" t="t" r="r" b="b"/>
                <a:pathLst>
                  <a:path w="54" h="225" extrusionOk="0">
                    <a:moveTo>
                      <a:pt x="23" y="1"/>
                    </a:moveTo>
                    <a:cubicBezTo>
                      <a:pt x="10" y="1"/>
                      <a:pt x="1" y="53"/>
                      <a:pt x="5" y="114"/>
                    </a:cubicBezTo>
                    <a:cubicBezTo>
                      <a:pt x="5" y="173"/>
                      <a:pt x="18" y="224"/>
                      <a:pt x="30" y="224"/>
                    </a:cubicBezTo>
                    <a:cubicBezTo>
                      <a:pt x="30" y="224"/>
                      <a:pt x="31" y="224"/>
                      <a:pt x="31" y="224"/>
                    </a:cubicBezTo>
                    <a:cubicBezTo>
                      <a:pt x="45" y="224"/>
                      <a:pt x="53" y="176"/>
                      <a:pt x="49" y="114"/>
                    </a:cubicBezTo>
                    <a:cubicBezTo>
                      <a:pt x="49" y="49"/>
                      <a:pt x="36" y="1"/>
                      <a:pt x="23"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303;p26"/>
              <p:cNvSpPr/>
              <p:nvPr/>
            </p:nvSpPr>
            <p:spPr>
              <a:xfrm>
                <a:off x="-242239" y="2829165"/>
                <a:ext cx="2416" cy="10211"/>
              </a:xfrm>
              <a:custGeom>
                <a:avLst/>
                <a:gdLst/>
                <a:ahLst/>
                <a:cxnLst/>
                <a:rect l="l" t="t" r="r" b="b"/>
                <a:pathLst>
                  <a:path w="53" h="224" extrusionOk="0">
                    <a:moveTo>
                      <a:pt x="22" y="1"/>
                    </a:moveTo>
                    <a:cubicBezTo>
                      <a:pt x="9" y="1"/>
                      <a:pt x="0" y="49"/>
                      <a:pt x="5" y="115"/>
                    </a:cubicBezTo>
                    <a:cubicBezTo>
                      <a:pt x="5" y="176"/>
                      <a:pt x="17" y="224"/>
                      <a:pt x="31" y="224"/>
                    </a:cubicBezTo>
                    <a:cubicBezTo>
                      <a:pt x="43" y="224"/>
                      <a:pt x="53" y="171"/>
                      <a:pt x="49" y="110"/>
                    </a:cubicBezTo>
                    <a:cubicBezTo>
                      <a:pt x="49" y="49"/>
                      <a:pt x="35" y="1"/>
                      <a:pt x="22"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304;p26"/>
              <p:cNvSpPr/>
              <p:nvPr/>
            </p:nvSpPr>
            <p:spPr>
              <a:xfrm>
                <a:off x="-241692" y="2849496"/>
                <a:ext cx="2462" cy="10393"/>
              </a:xfrm>
              <a:custGeom>
                <a:avLst/>
                <a:gdLst/>
                <a:ahLst/>
                <a:cxnLst/>
                <a:rect l="l" t="t" r="r" b="b"/>
                <a:pathLst>
                  <a:path w="54" h="228" extrusionOk="0">
                    <a:moveTo>
                      <a:pt x="23" y="0"/>
                    </a:moveTo>
                    <a:cubicBezTo>
                      <a:pt x="10" y="0"/>
                      <a:pt x="1" y="53"/>
                      <a:pt x="5" y="115"/>
                    </a:cubicBezTo>
                    <a:cubicBezTo>
                      <a:pt x="5" y="175"/>
                      <a:pt x="19" y="228"/>
                      <a:pt x="31" y="228"/>
                    </a:cubicBezTo>
                    <a:cubicBezTo>
                      <a:pt x="45" y="228"/>
                      <a:pt x="53" y="175"/>
                      <a:pt x="49" y="115"/>
                    </a:cubicBezTo>
                    <a:cubicBezTo>
                      <a:pt x="49" y="53"/>
                      <a:pt x="37" y="0"/>
                      <a:pt x="23"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305;p26"/>
              <p:cNvSpPr/>
              <p:nvPr/>
            </p:nvSpPr>
            <p:spPr>
              <a:xfrm>
                <a:off x="-241054" y="2870009"/>
                <a:ext cx="2416" cy="10211"/>
              </a:xfrm>
              <a:custGeom>
                <a:avLst/>
                <a:gdLst/>
                <a:ahLst/>
                <a:cxnLst/>
                <a:rect l="l" t="t" r="r" b="b"/>
                <a:pathLst>
                  <a:path w="53" h="224" extrusionOk="0">
                    <a:moveTo>
                      <a:pt x="23" y="0"/>
                    </a:moveTo>
                    <a:cubicBezTo>
                      <a:pt x="9" y="0"/>
                      <a:pt x="1" y="53"/>
                      <a:pt x="5" y="115"/>
                    </a:cubicBezTo>
                    <a:cubicBezTo>
                      <a:pt x="5" y="175"/>
                      <a:pt x="17" y="224"/>
                      <a:pt x="31" y="224"/>
                    </a:cubicBezTo>
                    <a:cubicBezTo>
                      <a:pt x="44" y="224"/>
                      <a:pt x="53" y="175"/>
                      <a:pt x="49" y="110"/>
                    </a:cubicBezTo>
                    <a:cubicBezTo>
                      <a:pt x="49" y="48"/>
                      <a:pt x="35" y="0"/>
                      <a:pt x="23"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306;p26"/>
              <p:cNvSpPr/>
              <p:nvPr/>
            </p:nvSpPr>
            <p:spPr>
              <a:xfrm>
                <a:off x="-240462" y="2890295"/>
                <a:ext cx="2416" cy="10439"/>
              </a:xfrm>
              <a:custGeom>
                <a:avLst/>
                <a:gdLst/>
                <a:ahLst/>
                <a:cxnLst/>
                <a:rect l="l" t="t" r="r" b="b"/>
                <a:pathLst>
                  <a:path w="53" h="229" extrusionOk="0">
                    <a:moveTo>
                      <a:pt x="22" y="1"/>
                    </a:moveTo>
                    <a:cubicBezTo>
                      <a:pt x="10" y="6"/>
                      <a:pt x="0" y="53"/>
                      <a:pt x="4" y="115"/>
                    </a:cubicBezTo>
                    <a:cubicBezTo>
                      <a:pt x="4" y="176"/>
                      <a:pt x="18" y="229"/>
                      <a:pt x="31" y="229"/>
                    </a:cubicBezTo>
                    <a:cubicBezTo>
                      <a:pt x="44" y="229"/>
                      <a:pt x="53" y="176"/>
                      <a:pt x="48" y="115"/>
                    </a:cubicBezTo>
                    <a:cubicBezTo>
                      <a:pt x="48" y="53"/>
                      <a:pt x="36" y="1"/>
                      <a:pt x="22"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307;p26"/>
              <p:cNvSpPr/>
              <p:nvPr/>
            </p:nvSpPr>
            <p:spPr>
              <a:xfrm>
                <a:off x="-239869" y="2910853"/>
                <a:ext cx="2462" cy="10211"/>
              </a:xfrm>
              <a:custGeom>
                <a:avLst/>
                <a:gdLst/>
                <a:ahLst/>
                <a:cxnLst/>
                <a:rect l="l" t="t" r="r" b="b"/>
                <a:pathLst>
                  <a:path w="54" h="224" extrusionOk="0">
                    <a:moveTo>
                      <a:pt x="23" y="1"/>
                    </a:moveTo>
                    <a:cubicBezTo>
                      <a:pt x="9" y="1"/>
                      <a:pt x="1" y="53"/>
                      <a:pt x="5" y="114"/>
                    </a:cubicBezTo>
                    <a:cubicBezTo>
                      <a:pt x="5" y="175"/>
                      <a:pt x="18" y="223"/>
                      <a:pt x="31" y="223"/>
                    </a:cubicBezTo>
                    <a:cubicBezTo>
                      <a:pt x="44" y="223"/>
                      <a:pt x="53" y="175"/>
                      <a:pt x="49" y="114"/>
                    </a:cubicBezTo>
                    <a:cubicBezTo>
                      <a:pt x="49" y="48"/>
                      <a:pt x="35" y="1"/>
                      <a:pt x="23"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308;p26"/>
              <p:cNvSpPr/>
              <p:nvPr/>
            </p:nvSpPr>
            <p:spPr>
              <a:xfrm>
                <a:off x="-239459" y="2931367"/>
                <a:ext cx="2051" cy="10211"/>
              </a:xfrm>
              <a:custGeom>
                <a:avLst/>
                <a:gdLst/>
                <a:ahLst/>
                <a:cxnLst/>
                <a:rect l="l" t="t" r="r" b="b"/>
                <a:pathLst>
                  <a:path w="45" h="224" extrusionOk="0">
                    <a:moveTo>
                      <a:pt x="22" y="1"/>
                    </a:moveTo>
                    <a:cubicBezTo>
                      <a:pt x="9" y="1"/>
                      <a:pt x="0" y="49"/>
                      <a:pt x="0" y="110"/>
                    </a:cubicBezTo>
                    <a:cubicBezTo>
                      <a:pt x="0" y="175"/>
                      <a:pt x="9" y="223"/>
                      <a:pt x="22" y="223"/>
                    </a:cubicBezTo>
                    <a:cubicBezTo>
                      <a:pt x="35" y="223"/>
                      <a:pt x="44" y="175"/>
                      <a:pt x="44" y="110"/>
                    </a:cubicBezTo>
                    <a:cubicBezTo>
                      <a:pt x="44" y="49"/>
                      <a:pt x="35" y="1"/>
                      <a:pt x="22"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309;p26"/>
              <p:cNvSpPr/>
              <p:nvPr/>
            </p:nvSpPr>
            <p:spPr>
              <a:xfrm>
                <a:off x="-239276" y="2951880"/>
                <a:ext cx="2234" cy="10211"/>
              </a:xfrm>
              <a:custGeom>
                <a:avLst/>
                <a:gdLst/>
                <a:ahLst/>
                <a:cxnLst/>
                <a:rect l="l" t="t" r="r" b="b"/>
                <a:pathLst>
                  <a:path w="49" h="224" extrusionOk="0">
                    <a:moveTo>
                      <a:pt x="22" y="1"/>
                    </a:moveTo>
                    <a:cubicBezTo>
                      <a:pt x="10" y="1"/>
                      <a:pt x="0" y="49"/>
                      <a:pt x="0" y="110"/>
                    </a:cubicBezTo>
                    <a:cubicBezTo>
                      <a:pt x="0" y="176"/>
                      <a:pt x="14" y="223"/>
                      <a:pt x="27" y="223"/>
                    </a:cubicBezTo>
                    <a:cubicBezTo>
                      <a:pt x="36" y="223"/>
                      <a:pt x="49" y="171"/>
                      <a:pt x="44" y="110"/>
                    </a:cubicBezTo>
                    <a:cubicBezTo>
                      <a:pt x="44" y="49"/>
                      <a:pt x="36" y="1"/>
                      <a:pt x="22"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310;p26"/>
              <p:cNvSpPr/>
              <p:nvPr/>
            </p:nvSpPr>
            <p:spPr>
              <a:xfrm>
                <a:off x="-239094" y="2972211"/>
                <a:ext cx="2416" cy="10439"/>
              </a:xfrm>
              <a:custGeom>
                <a:avLst/>
                <a:gdLst/>
                <a:ahLst/>
                <a:cxnLst/>
                <a:rect l="l" t="t" r="r" b="b"/>
                <a:pathLst>
                  <a:path w="53" h="229" extrusionOk="0">
                    <a:moveTo>
                      <a:pt x="27" y="1"/>
                    </a:moveTo>
                    <a:cubicBezTo>
                      <a:pt x="14" y="1"/>
                      <a:pt x="1" y="53"/>
                      <a:pt x="6" y="114"/>
                    </a:cubicBezTo>
                    <a:cubicBezTo>
                      <a:pt x="6" y="176"/>
                      <a:pt x="18" y="228"/>
                      <a:pt x="32" y="228"/>
                    </a:cubicBezTo>
                    <a:cubicBezTo>
                      <a:pt x="45" y="228"/>
                      <a:pt x="53" y="176"/>
                      <a:pt x="53" y="114"/>
                    </a:cubicBezTo>
                    <a:cubicBezTo>
                      <a:pt x="49" y="53"/>
                      <a:pt x="40" y="1"/>
                      <a:pt x="27"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311;p26"/>
              <p:cNvSpPr/>
              <p:nvPr/>
            </p:nvSpPr>
            <p:spPr>
              <a:xfrm>
                <a:off x="-238456" y="2992724"/>
                <a:ext cx="2416" cy="10257"/>
              </a:xfrm>
              <a:custGeom>
                <a:avLst/>
                <a:gdLst/>
                <a:ahLst/>
                <a:cxnLst/>
                <a:rect l="l" t="t" r="r" b="b"/>
                <a:pathLst>
                  <a:path w="53" h="225" extrusionOk="0">
                    <a:moveTo>
                      <a:pt x="22" y="1"/>
                    </a:moveTo>
                    <a:cubicBezTo>
                      <a:pt x="9" y="1"/>
                      <a:pt x="0" y="53"/>
                      <a:pt x="4" y="114"/>
                    </a:cubicBezTo>
                    <a:cubicBezTo>
                      <a:pt x="4" y="173"/>
                      <a:pt x="17" y="224"/>
                      <a:pt x="29" y="224"/>
                    </a:cubicBezTo>
                    <a:cubicBezTo>
                      <a:pt x="30" y="224"/>
                      <a:pt x="30" y="224"/>
                      <a:pt x="31" y="224"/>
                    </a:cubicBezTo>
                    <a:cubicBezTo>
                      <a:pt x="44" y="224"/>
                      <a:pt x="53" y="176"/>
                      <a:pt x="53" y="114"/>
                    </a:cubicBezTo>
                    <a:cubicBezTo>
                      <a:pt x="48" y="49"/>
                      <a:pt x="35" y="1"/>
                      <a:pt x="22"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312;p26"/>
              <p:cNvSpPr/>
              <p:nvPr/>
            </p:nvSpPr>
            <p:spPr>
              <a:xfrm>
                <a:off x="-237635" y="3013237"/>
                <a:ext cx="2416" cy="10211"/>
              </a:xfrm>
              <a:custGeom>
                <a:avLst/>
                <a:gdLst/>
                <a:ahLst/>
                <a:cxnLst/>
                <a:rect l="l" t="t" r="r" b="b"/>
                <a:pathLst>
                  <a:path w="53" h="224" extrusionOk="0">
                    <a:moveTo>
                      <a:pt x="21" y="1"/>
                    </a:moveTo>
                    <a:cubicBezTo>
                      <a:pt x="8" y="1"/>
                      <a:pt x="0" y="53"/>
                      <a:pt x="4" y="115"/>
                    </a:cubicBezTo>
                    <a:cubicBezTo>
                      <a:pt x="8" y="176"/>
                      <a:pt x="21" y="224"/>
                      <a:pt x="35" y="224"/>
                    </a:cubicBezTo>
                    <a:cubicBezTo>
                      <a:pt x="47" y="224"/>
                      <a:pt x="52" y="171"/>
                      <a:pt x="52" y="110"/>
                    </a:cubicBezTo>
                    <a:cubicBezTo>
                      <a:pt x="47" y="49"/>
                      <a:pt x="35" y="1"/>
                      <a:pt x="21"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313;p26"/>
              <p:cNvSpPr/>
              <p:nvPr/>
            </p:nvSpPr>
            <p:spPr>
              <a:xfrm>
                <a:off x="-236450" y="3033568"/>
                <a:ext cx="2416" cy="10393"/>
              </a:xfrm>
              <a:custGeom>
                <a:avLst/>
                <a:gdLst/>
                <a:ahLst/>
                <a:cxnLst/>
                <a:rect l="l" t="t" r="r" b="b"/>
                <a:pathLst>
                  <a:path w="53" h="228" extrusionOk="0">
                    <a:moveTo>
                      <a:pt x="17" y="0"/>
                    </a:moveTo>
                    <a:cubicBezTo>
                      <a:pt x="4" y="4"/>
                      <a:pt x="0" y="53"/>
                      <a:pt x="0" y="115"/>
                    </a:cubicBezTo>
                    <a:cubicBezTo>
                      <a:pt x="4" y="180"/>
                      <a:pt x="17" y="228"/>
                      <a:pt x="31" y="228"/>
                    </a:cubicBezTo>
                    <a:cubicBezTo>
                      <a:pt x="43" y="228"/>
                      <a:pt x="53" y="175"/>
                      <a:pt x="47" y="115"/>
                    </a:cubicBezTo>
                    <a:cubicBezTo>
                      <a:pt x="43" y="53"/>
                      <a:pt x="31" y="0"/>
                      <a:pt x="17"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314;p26"/>
              <p:cNvSpPr/>
              <p:nvPr/>
            </p:nvSpPr>
            <p:spPr>
              <a:xfrm>
                <a:off x="-235265" y="3054081"/>
                <a:ext cx="2416" cy="10211"/>
              </a:xfrm>
              <a:custGeom>
                <a:avLst/>
                <a:gdLst/>
                <a:ahLst/>
                <a:cxnLst/>
                <a:rect l="l" t="t" r="r" b="b"/>
                <a:pathLst>
                  <a:path w="53" h="224" extrusionOk="0">
                    <a:moveTo>
                      <a:pt x="17" y="0"/>
                    </a:moveTo>
                    <a:cubicBezTo>
                      <a:pt x="5" y="0"/>
                      <a:pt x="0" y="53"/>
                      <a:pt x="5" y="115"/>
                    </a:cubicBezTo>
                    <a:cubicBezTo>
                      <a:pt x="9" y="175"/>
                      <a:pt x="21" y="224"/>
                      <a:pt x="35" y="224"/>
                    </a:cubicBezTo>
                    <a:cubicBezTo>
                      <a:pt x="48" y="224"/>
                      <a:pt x="53" y="171"/>
                      <a:pt x="48" y="110"/>
                    </a:cubicBezTo>
                    <a:cubicBezTo>
                      <a:pt x="43" y="48"/>
                      <a:pt x="31" y="0"/>
                      <a:pt x="17"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315;p26"/>
              <p:cNvSpPr/>
              <p:nvPr/>
            </p:nvSpPr>
            <p:spPr>
              <a:xfrm>
                <a:off x="-233897" y="3074367"/>
                <a:ext cx="2644" cy="10439"/>
              </a:xfrm>
              <a:custGeom>
                <a:avLst/>
                <a:gdLst/>
                <a:ahLst/>
                <a:cxnLst/>
                <a:rect l="l" t="t" r="r" b="b"/>
                <a:pathLst>
                  <a:path w="58" h="229" extrusionOk="0">
                    <a:moveTo>
                      <a:pt x="18" y="1"/>
                    </a:moveTo>
                    <a:cubicBezTo>
                      <a:pt x="9" y="6"/>
                      <a:pt x="1" y="53"/>
                      <a:pt x="5" y="115"/>
                    </a:cubicBezTo>
                    <a:cubicBezTo>
                      <a:pt x="9" y="180"/>
                      <a:pt x="27" y="229"/>
                      <a:pt x="36" y="229"/>
                    </a:cubicBezTo>
                    <a:cubicBezTo>
                      <a:pt x="49" y="224"/>
                      <a:pt x="58" y="176"/>
                      <a:pt x="53" y="115"/>
                    </a:cubicBezTo>
                    <a:cubicBezTo>
                      <a:pt x="49" y="49"/>
                      <a:pt x="31" y="1"/>
                      <a:pt x="18"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316;p26"/>
              <p:cNvSpPr/>
              <p:nvPr/>
            </p:nvSpPr>
            <p:spPr>
              <a:xfrm>
                <a:off x="-232302" y="3094925"/>
                <a:ext cx="2826" cy="10211"/>
              </a:xfrm>
              <a:custGeom>
                <a:avLst/>
                <a:gdLst/>
                <a:ahLst/>
                <a:cxnLst/>
                <a:rect l="l" t="t" r="r" b="b"/>
                <a:pathLst>
                  <a:path w="62" h="224" extrusionOk="0">
                    <a:moveTo>
                      <a:pt x="23" y="1"/>
                    </a:moveTo>
                    <a:cubicBezTo>
                      <a:pt x="9" y="1"/>
                      <a:pt x="1" y="53"/>
                      <a:pt x="9" y="114"/>
                    </a:cubicBezTo>
                    <a:cubicBezTo>
                      <a:pt x="14" y="175"/>
                      <a:pt x="27" y="223"/>
                      <a:pt x="40" y="223"/>
                    </a:cubicBezTo>
                    <a:cubicBezTo>
                      <a:pt x="53" y="223"/>
                      <a:pt x="61" y="171"/>
                      <a:pt x="53" y="110"/>
                    </a:cubicBezTo>
                    <a:cubicBezTo>
                      <a:pt x="49" y="48"/>
                      <a:pt x="35" y="1"/>
                      <a:pt x="23"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317;p26"/>
              <p:cNvSpPr/>
              <p:nvPr/>
            </p:nvSpPr>
            <p:spPr>
              <a:xfrm>
                <a:off x="-230296" y="3115256"/>
                <a:ext cx="2826" cy="10211"/>
              </a:xfrm>
              <a:custGeom>
                <a:avLst/>
                <a:gdLst/>
                <a:ahLst/>
                <a:cxnLst/>
                <a:rect l="l" t="t" r="r" b="b"/>
                <a:pathLst>
                  <a:path w="62" h="224" extrusionOk="0">
                    <a:moveTo>
                      <a:pt x="17" y="1"/>
                    </a:moveTo>
                    <a:cubicBezTo>
                      <a:pt x="5" y="1"/>
                      <a:pt x="1" y="53"/>
                      <a:pt x="9" y="114"/>
                    </a:cubicBezTo>
                    <a:cubicBezTo>
                      <a:pt x="13" y="175"/>
                      <a:pt x="31" y="223"/>
                      <a:pt x="39" y="223"/>
                    </a:cubicBezTo>
                    <a:cubicBezTo>
                      <a:pt x="53" y="223"/>
                      <a:pt x="61" y="171"/>
                      <a:pt x="53" y="110"/>
                    </a:cubicBezTo>
                    <a:cubicBezTo>
                      <a:pt x="49" y="48"/>
                      <a:pt x="31" y="1"/>
                      <a:pt x="17"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318;p26"/>
              <p:cNvSpPr/>
              <p:nvPr/>
            </p:nvSpPr>
            <p:spPr>
              <a:xfrm>
                <a:off x="-228108" y="3135587"/>
                <a:ext cx="2826" cy="10165"/>
              </a:xfrm>
              <a:custGeom>
                <a:avLst/>
                <a:gdLst/>
                <a:ahLst/>
                <a:cxnLst/>
                <a:rect l="l" t="t" r="r" b="b"/>
                <a:pathLst>
                  <a:path w="62" h="223" extrusionOk="0">
                    <a:moveTo>
                      <a:pt x="18" y="0"/>
                    </a:moveTo>
                    <a:cubicBezTo>
                      <a:pt x="5" y="0"/>
                      <a:pt x="1" y="53"/>
                      <a:pt x="5" y="114"/>
                    </a:cubicBezTo>
                    <a:cubicBezTo>
                      <a:pt x="13" y="175"/>
                      <a:pt x="31" y="223"/>
                      <a:pt x="44" y="223"/>
                    </a:cubicBezTo>
                    <a:cubicBezTo>
                      <a:pt x="57" y="223"/>
                      <a:pt x="62" y="170"/>
                      <a:pt x="53" y="110"/>
                    </a:cubicBezTo>
                    <a:cubicBezTo>
                      <a:pt x="48" y="48"/>
                      <a:pt x="31" y="0"/>
                      <a:pt x="18"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319;p26"/>
              <p:cNvSpPr/>
              <p:nvPr/>
            </p:nvSpPr>
            <p:spPr>
              <a:xfrm>
                <a:off x="-225692" y="3155918"/>
                <a:ext cx="2826" cy="10165"/>
              </a:xfrm>
              <a:custGeom>
                <a:avLst/>
                <a:gdLst/>
                <a:ahLst/>
                <a:cxnLst/>
                <a:rect l="l" t="t" r="r" b="b"/>
                <a:pathLst>
                  <a:path w="62" h="223" extrusionOk="0">
                    <a:moveTo>
                      <a:pt x="17" y="0"/>
                    </a:moveTo>
                    <a:cubicBezTo>
                      <a:pt x="4" y="0"/>
                      <a:pt x="0" y="53"/>
                      <a:pt x="4" y="114"/>
                    </a:cubicBezTo>
                    <a:cubicBezTo>
                      <a:pt x="13" y="174"/>
                      <a:pt x="31" y="223"/>
                      <a:pt x="43" y="223"/>
                    </a:cubicBezTo>
                    <a:cubicBezTo>
                      <a:pt x="57" y="218"/>
                      <a:pt x="61" y="170"/>
                      <a:pt x="53" y="109"/>
                    </a:cubicBezTo>
                    <a:cubicBezTo>
                      <a:pt x="43" y="47"/>
                      <a:pt x="31" y="0"/>
                      <a:pt x="17"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320;p26"/>
              <p:cNvSpPr/>
              <p:nvPr/>
            </p:nvSpPr>
            <p:spPr>
              <a:xfrm>
                <a:off x="-223139" y="3176203"/>
                <a:ext cx="2826" cy="10029"/>
              </a:xfrm>
              <a:custGeom>
                <a:avLst/>
                <a:gdLst/>
                <a:ahLst/>
                <a:cxnLst/>
                <a:rect l="l" t="t" r="r" b="b"/>
                <a:pathLst>
                  <a:path w="62" h="220" extrusionOk="0">
                    <a:moveTo>
                      <a:pt x="16" y="1"/>
                    </a:moveTo>
                    <a:cubicBezTo>
                      <a:pt x="15" y="1"/>
                      <a:pt x="14" y="1"/>
                      <a:pt x="13" y="1"/>
                    </a:cubicBezTo>
                    <a:cubicBezTo>
                      <a:pt x="5" y="1"/>
                      <a:pt x="1" y="53"/>
                      <a:pt x="9" y="114"/>
                    </a:cubicBezTo>
                    <a:cubicBezTo>
                      <a:pt x="13" y="173"/>
                      <a:pt x="30" y="219"/>
                      <a:pt x="42" y="219"/>
                    </a:cubicBezTo>
                    <a:cubicBezTo>
                      <a:pt x="43" y="219"/>
                      <a:pt x="43" y="219"/>
                      <a:pt x="44" y="219"/>
                    </a:cubicBezTo>
                    <a:cubicBezTo>
                      <a:pt x="58" y="219"/>
                      <a:pt x="62" y="167"/>
                      <a:pt x="53" y="106"/>
                    </a:cubicBezTo>
                    <a:cubicBezTo>
                      <a:pt x="44" y="47"/>
                      <a:pt x="29" y="1"/>
                      <a:pt x="16"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321;p26"/>
              <p:cNvSpPr/>
              <p:nvPr/>
            </p:nvSpPr>
            <p:spPr>
              <a:xfrm>
                <a:off x="-220359" y="3196306"/>
                <a:ext cx="2826" cy="10211"/>
              </a:xfrm>
              <a:custGeom>
                <a:avLst/>
                <a:gdLst/>
                <a:ahLst/>
                <a:cxnLst/>
                <a:rect l="l" t="t" r="r" b="b"/>
                <a:pathLst>
                  <a:path w="62" h="224" extrusionOk="0">
                    <a:moveTo>
                      <a:pt x="14" y="1"/>
                    </a:moveTo>
                    <a:cubicBezTo>
                      <a:pt x="1" y="6"/>
                      <a:pt x="1" y="53"/>
                      <a:pt x="9" y="115"/>
                    </a:cubicBezTo>
                    <a:cubicBezTo>
                      <a:pt x="19" y="176"/>
                      <a:pt x="35" y="224"/>
                      <a:pt x="49" y="224"/>
                    </a:cubicBezTo>
                    <a:cubicBezTo>
                      <a:pt x="57" y="220"/>
                      <a:pt x="62" y="171"/>
                      <a:pt x="53" y="111"/>
                    </a:cubicBezTo>
                    <a:cubicBezTo>
                      <a:pt x="45" y="49"/>
                      <a:pt x="27" y="1"/>
                      <a:pt x="14"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322;p26"/>
              <p:cNvSpPr/>
              <p:nvPr/>
            </p:nvSpPr>
            <p:spPr>
              <a:xfrm>
                <a:off x="-217578" y="3216455"/>
                <a:ext cx="3054" cy="10211"/>
              </a:xfrm>
              <a:custGeom>
                <a:avLst/>
                <a:gdLst/>
                <a:ahLst/>
                <a:cxnLst/>
                <a:rect l="l" t="t" r="r" b="b"/>
                <a:pathLst>
                  <a:path w="67" h="224" extrusionOk="0">
                    <a:moveTo>
                      <a:pt x="18" y="0"/>
                    </a:moveTo>
                    <a:cubicBezTo>
                      <a:pt x="6" y="4"/>
                      <a:pt x="1" y="53"/>
                      <a:pt x="14" y="114"/>
                    </a:cubicBezTo>
                    <a:cubicBezTo>
                      <a:pt x="23" y="175"/>
                      <a:pt x="40" y="223"/>
                      <a:pt x="53" y="223"/>
                    </a:cubicBezTo>
                    <a:cubicBezTo>
                      <a:pt x="67" y="223"/>
                      <a:pt x="67" y="171"/>
                      <a:pt x="58" y="109"/>
                    </a:cubicBezTo>
                    <a:cubicBezTo>
                      <a:pt x="49" y="48"/>
                      <a:pt x="32" y="0"/>
                      <a:pt x="18"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323;p26"/>
              <p:cNvSpPr/>
              <p:nvPr/>
            </p:nvSpPr>
            <p:spPr>
              <a:xfrm>
                <a:off x="-214387" y="3236740"/>
                <a:ext cx="3054" cy="10074"/>
              </a:xfrm>
              <a:custGeom>
                <a:avLst/>
                <a:gdLst/>
                <a:ahLst/>
                <a:cxnLst/>
                <a:rect l="l" t="t" r="r" b="b"/>
                <a:pathLst>
                  <a:path w="67" h="221" extrusionOk="0">
                    <a:moveTo>
                      <a:pt x="20" y="1"/>
                    </a:moveTo>
                    <a:cubicBezTo>
                      <a:pt x="19" y="1"/>
                      <a:pt x="19" y="1"/>
                      <a:pt x="19" y="1"/>
                    </a:cubicBezTo>
                    <a:cubicBezTo>
                      <a:pt x="5" y="1"/>
                      <a:pt x="1" y="53"/>
                      <a:pt x="9" y="115"/>
                    </a:cubicBezTo>
                    <a:cubicBezTo>
                      <a:pt x="22" y="174"/>
                      <a:pt x="39" y="220"/>
                      <a:pt x="52" y="220"/>
                    </a:cubicBezTo>
                    <a:cubicBezTo>
                      <a:pt x="52" y="220"/>
                      <a:pt x="53" y="220"/>
                      <a:pt x="53" y="220"/>
                    </a:cubicBezTo>
                    <a:cubicBezTo>
                      <a:pt x="62" y="220"/>
                      <a:pt x="67" y="168"/>
                      <a:pt x="57" y="106"/>
                    </a:cubicBezTo>
                    <a:cubicBezTo>
                      <a:pt x="49" y="47"/>
                      <a:pt x="29" y="1"/>
                      <a:pt x="20"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324;p26"/>
              <p:cNvSpPr/>
              <p:nvPr/>
            </p:nvSpPr>
            <p:spPr>
              <a:xfrm>
                <a:off x="-211151" y="3256889"/>
                <a:ext cx="3009" cy="9983"/>
              </a:xfrm>
              <a:custGeom>
                <a:avLst/>
                <a:gdLst/>
                <a:ahLst/>
                <a:cxnLst/>
                <a:rect l="l" t="t" r="r" b="b"/>
                <a:pathLst>
                  <a:path w="66" h="219" extrusionOk="0">
                    <a:moveTo>
                      <a:pt x="19" y="0"/>
                    </a:moveTo>
                    <a:cubicBezTo>
                      <a:pt x="18" y="0"/>
                      <a:pt x="17" y="0"/>
                      <a:pt x="17" y="0"/>
                    </a:cubicBezTo>
                    <a:cubicBezTo>
                      <a:pt x="4" y="0"/>
                      <a:pt x="0" y="53"/>
                      <a:pt x="13" y="114"/>
                    </a:cubicBezTo>
                    <a:cubicBezTo>
                      <a:pt x="22" y="172"/>
                      <a:pt x="37" y="219"/>
                      <a:pt x="50" y="219"/>
                    </a:cubicBezTo>
                    <a:cubicBezTo>
                      <a:pt x="51" y="219"/>
                      <a:pt x="52" y="219"/>
                      <a:pt x="53" y="219"/>
                    </a:cubicBezTo>
                    <a:cubicBezTo>
                      <a:pt x="65" y="219"/>
                      <a:pt x="65" y="166"/>
                      <a:pt x="57" y="105"/>
                    </a:cubicBezTo>
                    <a:cubicBezTo>
                      <a:pt x="49" y="47"/>
                      <a:pt x="32" y="0"/>
                      <a:pt x="19"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325;p26"/>
              <p:cNvSpPr/>
              <p:nvPr/>
            </p:nvSpPr>
            <p:spPr>
              <a:xfrm>
                <a:off x="-207777" y="3276992"/>
                <a:ext cx="3009" cy="10029"/>
              </a:xfrm>
              <a:custGeom>
                <a:avLst/>
                <a:gdLst/>
                <a:ahLst/>
                <a:cxnLst/>
                <a:rect l="l" t="t" r="r" b="b"/>
                <a:pathLst>
                  <a:path w="66" h="220" extrusionOk="0">
                    <a:moveTo>
                      <a:pt x="15" y="1"/>
                    </a:moveTo>
                    <a:cubicBezTo>
                      <a:pt x="14" y="1"/>
                      <a:pt x="14" y="1"/>
                      <a:pt x="13" y="1"/>
                    </a:cubicBezTo>
                    <a:cubicBezTo>
                      <a:pt x="5" y="1"/>
                      <a:pt x="1" y="53"/>
                      <a:pt x="9" y="114"/>
                    </a:cubicBezTo>
                    <a:cubicBezTo>
                      <a:pt x="21" y="174"/>
                      <a:pt x="38" y="219"/>
                      <a:pt x="51" y="219"/>
                    </a:cubicBezTo>
                    <a:cubicBezTo>
                      <a:pt x="52" y="219"/>
                      <a:pt x="52" y="219"/>
                      <a:pt x="53" y="219"/>
                    </a:cubicBezTo>
                    <a:cubicBezTo>
                      <a:pt x="66" y="219"/>
                      <a:pt x="66" y="167"/>
                      <a:pt x="57" y="106"/>
                    </a:cubicBezTo>
                    <a:cubicBezTo>
                      <a:pt x="48" y="47"/>
                      <a:pt x="28" y="1"/>
                      <a:pt x="15"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326;p26"/>
              <p:cNvSpPr/>
              <p:nvPr/>
            </p:nvSpPr>
            <p:spPr>
              <a:xfrm>
                <a:off x="-204450" y="3297140"/>
                <a:ext cx="3100" cy="9983"/>
              </a:xfrm>
              <a:custGeom>
                <a:avLst/>
                <a:gdLst/>
                <a:ahLst/>
                <a:cxnLst/>
                <a:rect l="l" t="t" r="r" b="b"/>
                <a:pathLst>
                  <a:path w="68" h="219" extrusionOk="0">
                    <a:moveTo>
                      <a:pt x="20" y="0"/>
                    </a:moveTo>
                    <a:cubicBezTo>
                      <a:pt x="20" y="0"/>
                      <a:pt x="19" y="0"/>
                      <a:pt x="19" y="1"/>
                    </a:cubicBezTo>
                    <a:cubicBezTo>
                      <a:pt x="6" y="1"/>
                      <a:pt x="1" y="53"/>
                      <a:pt x="15" y="114"/>
                    </a:cubicBezTo>
                    <a:cubicBezTo>
                      <a:pt x="23" y="172"/>
                      <a:pt x="39" y="219"/>
                      <a:pt x="52" y="219"/>
                    </a:cubicBezTo>
                    <a:cubicBezTo>
                      <a:pt x="52" y="219"/>
                      <a:pt x="53" y="219"/>
                      <a:pt x="53" y="219"/>
                    </a:cubicBezTo>
                    <a:cubicBezTo>
                      <a:pt x="67" y="219"/>
                      <a:pt x="67" y="166"/>
                      <a:pt x="59" y="105"/>
                    </a:cubicBezTo>
                    <a:cubicBezTo>
                      <a:pt x="50" y="46"/>
                      <a:pt x="29" y="0"/>
                      <a:pt x="20"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327;p26"/>
              <p:cNvSpPr/>
              <p:nvPr/>
            </p:nvSpPr>
            <p:spPr>
              <a:xfrm>
                <a:off x="-201031" y="3317243"/>
                <a:ext cx="3237" cy="10029"/>
              </a:xfrm>
              <a:custGeom>
                <a:avLst/>
                <a:gdLst/>
                <a:ahLst/>
                <a:cxnLst/>
                <a:rect l="l" t="t" r="r" b="b"/>
                <a:pathLst>
                  <a:path w="71" h="220" extrusionOk="0">
                    <a:moveTo>
                      <a:pt x="20" y="1"/>
                    </a:moveTo>
                    <a:cubicBezTo>
                      <a:pt x="20" y="1"/>
                      <a:pt x="19" y="1"/>
                      <a:pt x="18" y="1"/>
                    </a:cubicBezTo>
                    <a:cubicBezTo>
                      <a:pt x="5" y="1"/>
                      <a:pt x="0" y="54"/>
                      <a:pt x="14" y="114"/>
                    </a:cubicBezTo>
                    <a:cubicBezTo>
                      <a:pt x="22" y="173"/>
                      <a:pt x="39" y="219"/>
                      <a:pt x="51" y="219"/>
                    </a:cubicBezTo>
                    <a:cubicBezTo>
                      <a:pt x="52" y="219"/>
                      <a:pt x="52" y="219"/>
                      <a:pt x="53" y="219"/>
                    </a:cubicBezTo>
                    <a:cubicBezTo>
                      <a:pt x="67" y="219"/>
                      <a:pt x="71" y="167"/>
                      <a:pt x="57" y="106"/>
                    </a:cubicBezTo>
                    <a:cubicBezTo>
                      <a:pt x="49" y="47"/>
                      <a:pt x="33" y="1"/>
                      <a:pt x="20"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328;p26"/>
              <p:cNvSpPr/>
              <p:nvPr/>
            </p:nvSpPr>
            <p:spPr>
              <a:xfrm>
                <a:off x="-197657" y="3337346"/>
                <a:ext cx="3282" cy="10074"/>
              </a:xfrm>
              <a:custGeom>
                <a:avLst/>
                <a:gdLst/>
                <a:ahLst/>
                <a:cxnLst/>
                <a:rect l="l" t="t" r="r" b="b"/>
                <a:pathLst>
                  <a:path w="72" h="221" extrusionOk="0">
                    <a:moveTo>
                      <a:pt x="20" y="0"/>
                    </a:moveTo>
                    <a:cubicBezTo>
                      <a:pt x="20" y="0"/>
                      <a:pt x="19" y="0"/>
                      <a:pt x="19" y="1"/>
                    </a:cubicBezTo>
                    <a:cubicBezTo>
                      <a:pt x="5" y="1"/>
                      <a:pt x="1" y="53"/>
                      <a:pt x="15" y="115"/>
                    </a:cubicBezTo>
                    <a:cubicBezTo>
                      <a:pt x="23" y="173"/>
                      <a:pt x="39" y="220"/>
                      <a:pt x="52" y="220"/>
                    </a:cubicBezTo>
                    <a:cubicBezTo>
                      <a:pt x="52" y="220"/>
                      <a:pt x="53" y="220"/>
                      <a:pt x="53" y="220"/>
                    </a:cubicBezTo>
                    <a:cubicBezTo>
                      <a:pt x="67" y="220"/>
                      <a:pt x="71" y="167"/>
                      <a:pt x="58" y="105"/>
                    </a:cubicBezTo>
                    <a:cubicBezTo>
                      <a:pt x="49" y="47"/>
                      <a:pt x="33" y="0"/>
                      <a:pt x="20"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329;p26"/>
              <p:cNvSpPr/>
              <p:nvPr/>
            </p:nvSpPr>
            <p:spPr>
              <a:xfrm>
                <a:off x="-194239" y="3357449"/>
                <a:ext cx="3009" cy="10074"/>
              </a:xfrm>
              <a:custGeom>
                <a:avLst/>
                <a:gdLst/>
                <a:ahLst/>
                <a:cxnLst/>
                <a:rect l="l" t="t" r="r" b="b"/>
                <a:pathLst>
                  <a:path w="66" h="221" extrusionOk="0">
                    <a:moveTo>
                      <a:pt x="20" y="1"/>
                    </a:moveTo>
                    <a:cubicBezTo>
                      <a:pt x="19" y="1"/>
                      <a:pt x="19" y="1"/>
                      <a:pt x="18" y="1"/>
                    </a:cubicBezTo>
                    <a:cubicBezTo>
                      <a:pt x="5" y="1"/>
                      <a:pt x="0" y="54"/>
                      <a:pt x="13" y="115"/>
                    </a:cubicBezTo>
                    <a:cubicBezTo>
                      <a:pt x="22" y="174"/>
                      <a:pt x="38" y="221"/>
                      <a:pt x="51" y="221"/>
                    </a:cubicBezTo>
                    <a:cubicBezTo>
                      <a:pt x="52" y="221"/>
                      <a:pt x="52" y="221"/>
                      <a:pt x="53" y="220"/>
                    </a:cubicBezTo>
                    <a:cubicBezTo>
                      <a:pt x="65" y="220"/>
                      <a:pt x="65" y="168"/>
                      <a:pt x="57" y="106"/>
                    </a:cubicBezTo>
                    <a:cubicBezTo>
                      <a:pt x="49" y="48"/>
                      <a:pt x="32" y="1"/>
                      <a:pt x="20"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330;p26"/>
              <p:cNvSpPr/>
              <p:nvPr/>
            </p:nvSpPr>
            <p:spPr>
              <a:xfrm>
                <a:off x="-190865" y="3377598"/>
                <a:ext cx="3009" cy="10029"/>
              </a:xfrm>
              <a:custGeom>
                <a:avLst/>
                <a:gdLst/>
                <a:ahLst/>
                <a:cxnLst/>
                <a:rect l="l" t="t" r="r" b="b"/>
                <a:pathLst>
                  <a:path w="66" h="220" extrusionOk="0">
                    <a:moveTo>
                      <a:pt x="15" y="0"/>
                    </a:moveTo>
                    <a:cubicBezTo>
                      <a:pt x="15" y="0"/>
                      <a:pt x="14" y="1"/>
                      <a:pt x="13" y="1"/>
                    </a:cubicBezTo>
                    <a:cubicBezTo>
                      <a:pt x="1" y="1"/>
                      <a:pt x="1" y="53"/>
                      <a:pt x="9" y="114"/>
                    </a:cubicBezTo>
                    <a:cubicBezTo>
                      <a:pt x="17" y="173"/>
                      <a:pt x="34" y="219"/>
                      <a:pt x="47" y="219"/>
                    </a:cubicBezTo>
                    <a:cubicBezTo>
                      <a:pt x="48" y="219"/>
                      <a:pt x="48" y="219"/>
                      <a:pt x="49" y="219"/>
                    </a:cubicBezTo>
                    <a:cubicBezTo>
                      <a:pt x="62" y="219"/>
                      <a:pt x="66" y="166"/>
                      <a:pt x="53" y="106"/>
                    </a:cubicBezTo>
                    <a:cubicBezTo>
                      <a:pt x="44" y="47"/>
                      <a:pt x="28" y="0"/>
                      <a:pt x="15"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331;p26"/>
              <p:cNvSpPr/>
              <p:nvPr/>
            </p:nvSpPr>
            <p:spPr>
              <a:xfrm>
                <a:off x="-187902" y="3397746"/>
                <a:ext cx="3054" cy="9983"/>
              </a:xfrm>
              <a:custGeom>
                <a:avLst/>
                <a:gdLst/>
                <a:ahLst/>
                <a:cxnLst/>
                <a:rect l="l" t="t" r="r" b="b"/>
                <a:pathLst>
                  <a:path w="67" h="219" extrusionOk="0">
                    <a:moveTo>
                      <a:pt x="20" y="0"/>
                    </a:moveTo>
                    <a:cubicBezTo>
                      <a:pt x="20" y="0"/>
                      <a:pt x="19" y="0"/>
                      <a:pt x="19" y="0"/>
                    </a:cubicBezTo>
                    <a:cubicBezTo>
                      <a:pt x="5" y="0"/>
                      <a:pt x="1" y="53"/>
                      <a:pt x="10" y="114"/>
                    </a:cubicBezTo>
                    <a:cubicBezTo>
                      <a:pt x="18" y="173"/>
                      <a:pt x="39" y="219"/>
                      <a:pt x="48" y="219"/>
                    </a:cubicBezTo>
                    <a:cubicBezTo>
                      <a:pt x="48" y="219"/>
                      <a:pt x="49" y="219"/>
                      <a:pt x="49" y="218"/>
                    </a:cubicBezTo>
                    <a:cubicBezTo>
                      <a:pt x="63" y="218"/>
                      <a:pt x="67" y="166"/>
                      <a:pt x="58" y="105"/>
                    </a:cubicBezTo>
                    <a:cubicBezTo>
                      <a:pt x="49" y="47"/>
                      <a:pt x="33" y="0"/>
                      <a:pt x="20"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332;p26"/>
              <p:cNvSpPr/>
              <p:nvPr/>
            </p:nvSpPr>
            <p:spPr>
              <a:xfrm>
                <a:off x="-184894" y="3417849"/>
                <a:ext cx="3009" cy="10029"/>
              </a:xfrm>
              <a:custGeom>
                <a:avLst/>
                <a:gdLst/>
                <a:ahLst/>
                <a:cxnLst/>
                <a:rect l="l" t="t" r="r" b="b"/>
                <a:pathLst>
                  <a:path w="66" h="220" extrusionOk="0">
                    <a:moveTo>
                      <a:pt x="19" y="1"/>
                    </a:moveTo>
                    <a:cubicBezTo>
                      <a:pt x="19" y="1"/>
                      <a:pt x="18" y="1"/>
                      <a:pt x="18" y="1"/>
                    </a:cubicBezTo>
                    <a:cubicBezTo>
                      <a:pt x="5" y="1"/>
                      <a:pt x="1" y="53"/>
                      <a:pt x="9" y="114"/>
                    </a:cubicBezTo>
                    <a:cubicBezTo>
                      <a:pt x="17" y="172"/>
                      <a:pt x="34" y="219"/>
                      <a:pt x="48" y="219"/>
                    </a:cubicBezTo>
                    <a:cubicBezTo>
                      <a:pt x="48" y="219"/>
                      <a:pt x="49" y="219"/>
                      <a:pt x="49" y="219"/>
                    </a:cubicBezTo>
                    <a:cubicBezTo>
                      <a:pt x="62" y="219"/>
                      <a:pt x="66" y="167"/>
                      <a:pt x="58" y="106"/>
                    </a:cubicBezTo>
                    <a:cubicBezTo>
                      <a:pt x="50" y="46"/>
                      <a:pt x="33" y="1"/>
                      <a:pt x="19"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333;p26"/>
              <p:cNvSpPr/>
              <p:nvPr/>
            </p:nvSpPr>
            <p:spPr>
              <a:xfrm>
                <a:off x="-182113" y="3437998"/>
                <a:ext cx="3054" cy="10165"/>
              </a:xfrm>
              <a:custGeom>
                <a:avLst/>
                <a:gdLst/>
                <a:ahLst/>
                <a:cxnLst/>
                <a:rect l="l" t="t" r="r" b="b"/>
                <a:pathLst>
                  <a:path w="67" h="223" extrusionOk="0">
                    <a:moveTo>
                      <a:pt x="19" y="0"/>
                    </a:moveTo>
                    <a:cubicBezTo>
                      <a:pt x="5" y="5"/>
                      <a:pt x="1" y="53"/>
                      <a:pt x="9" y="114"/>
                    </a:cubicBezTo>
                    <a:cubicBezTo>
                      <a:pt x="19" y="174"/>
                      <a:pt x="35" y="223"/>
                      <a:pt x="49" y="223"/>
                    </a:cubicBezTo>
                    <a:cubicBezTo>
                      <a:pt x="62" y="219"/>
                      <a:pt x="67" y="170"/>
                      <a:pt x="57" y="109"/>
                    </a:cubicBezTo>
                    <a:cubicBezTo>
                      <a:pt x="49" y="48"/>
                      <a:pt x="31" y="0"/>
                      <a:pt x="19"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334;p26"/>
              <p:cNvSpPr/>
              <p:nvPr/>
            </p:nvSpPr>
            <p:spPr>
              <a:xfrm>
                <a:off x="-179515" y="3458283"/>
                <a:ext cx="2872" cy="10029"/>
              </a:xfrm>
              <a:custGeom>
                <a:avLst/>
                <a:gdLst/>
                <a:ahLst/>
                <a:cxnLst/>
                <a:rect l="l" t="t" r="r" b="b"/>
                <a:pathLst>
                  <a:path w="63" h="220" extrusionOk="0">
                    <a:moveTo>
                      <a:pt x="20" y="1"/>
                    </a:moveTo>
                    <a:cubicBezTo>
                      <a:pt x="20" y="1"/>
                      <a:pt x="19" y="1"/>
                      <a:pt x="18" y="1"/>
                    </a:cubicBezTo>
                    <a:cubicBezTo>
                      <a:pt x="5" y="1"/>
                      <a:pt x="0" y="54"/>
                      <a:pt x="10" y="114"/>
                    </a:cubicBezTo>
                    <a:cubicBezTo>
                      <a:pt x="18" y="173"/>
                      <a:pt x="35" y="220"/>
                      <a:pt x="43" y="220"/>
                    </a:cubicBezTo>
                    <a:cubicBezTo>
                      <a:pt x="44" y="220"/>
                      <a:pt x="44" y="219"/>
                      <a:pt x="44" y="219"/>
                    </a:cubicBezTo>
                    <a:cubicBezTo>
                      <a:pt x="57" y="219"/>
                      <a:pt x="62" y="167"/>
                      <a:pt x="57" y="106"/>
                    </a:cubicBezTo>
                    <a:cubicBezTo>
                      <a:pt x="49" y="47"/>
                      <a:pt x="33" y="1"/>
                      <a:pt x="20"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335;p26"/>
              <p:cNvSpPr/>
              <p:nvPr/>
            </p:nvSpPr>
            <p:spPr>
              <a:xfrm>
                <a:off x="-177144" y="3478386"/>
                <a:ext cx="2872" cy="10257"/>
              </a:xfrm>
              <a:custGeom>
                <a:avLst/>
                <a:gdLst/>
                <a:ahLst/>
                <a:cxnLst/>
                <a:rect l="l" t="t" r="r" b="b"/>
                <a:pathLst>
                  <a:path w="63" h="225" extrusionOk="0">
                    <a:moveTo>
                      <a:pt x="19" y="1"/>
                    </a:moveTo>
                    <a:cubicBezTo>
                      <a:pt x="5" y="6"/>
                      <a:pt x="1" y="53"/>
                      <a:pt x="10" y="115"/>
                    </a:cubicBezTo>
                    <a:cubicBezTo>
                      <a:pt x="14" y="174"/>
                      <a:pt x="30" y="224"/>
                      <a:pt x="43" y="224"/>
                    </a:cubicBezTo>
                    <a:cubicBezTo>
                      <a:pt x="44" y="224"/>
                      <a:pt x="44" y="224"/>
                      <a:pt x="45" y="224"/>
                    </a:cubicBezTo>
                    <a:cubicBezTo>
                      <a:pt x="57" y="224"/>
                      <a:pt x="63" y="172"/>
                      <a:pt x="53" y="111"/>
                    </a:cubicBezTo>
                    <a:cubicBezTo>
                      <a:pt x="49" y="49"/>
                      <a:pt x="31" y="1"/>
                      <a:pt x="19"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336;p26"/>
              <p:cNvSpPr/>
              <p:nvPr/>
            </p:nvSpPr>
            <p:spPr>
              <a:xfrm>
                <a:off x="-174910" y="3498717"/>
                <a:ext cx="2781" cy="10211"/>
              </a:xfrm>
              <a:custGeom>
                <a:avLst/>
                <a:gdLst/>
                <a:ahLst/>
                <a:cxnLst/>
                <a:rect l="l" t="t" r="r" b="b"/>
                <a:pathLst>
                  <a:path w="61" h="224" extrusionOk="0">
                    <a:moveTo>
                      <a:pt x="18" y="0"/>
                    </a:moveTo>
                    <a:cubicBezTo>
                      <a:pt x="4" y="0"/>
                      <a:pt x="0" y="53"/>
                      <a:pt x="8" y="115"/>
                    </a:cubicBezTo>
                    <a:cubicBezTo>
                      <a:pt x="14" y="176"/>
                      <a:pt x="26" y="224"/>
                      <a:pt x="40" y="224"/>
                    </a:cubicBezTo>
                    <a:cubicBezTo>
                      <a:pt x="53" y="224"/>
                      <a:pt x="61" y="171"/>
                      <a:pt x="53" y="111"/>
                    </a:cubicBezTo>
                    <a:cubicBezTo>
                      <a:pt x="48" y="49"/>
                      <a:pt x="31" y="0"/>
                      <a:pt x="18"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337;p26"/>
              <p:cNvSpPr/>
              <p:nvPr/>
            </p:nvSpPr>
            <p:spPr>
              <a:xfrm>
                <a:off x="-172905" y="3519048"/>
                <a:ext cx="2598" cy="10211"/>
              </a:xfrm>
              <a:custGeom>
                <a:avLst/>
                <a:gdLst/>
                <a:ahLst/>
                <a:cxnLst/>
                <a:rect l="l" t="t" r="r" b="b"/>
                <a:pathLst>
                  <a:path w="57" h="224" extrusionOk="0">
                    <a:moveTo>
                      <a:pt x="17" y="0"/>
                    </a:moveTo>
                    <a:cubicBezTo>
                      <a:pt x="4" y="0"/>
                      <a:pt x="0" y="53"/>
                      <a:pt x="4" y="114"/>
                    </a:cubicBezTo>
                    <a:cubicBezTo>
                      <a:pt x="9" y="175"/>
                      <a:pt x="26" y="224"/>
                      <a:pt x="39" y="224"/>
                    </a:cubicBezTo>
                    <a:cubicBezTo>
                      <a:pt x="53" y="224"/>
                      <a:pt x="57" y="171"/>
                      <a:pt x="53" y="110"/>
                    </a:cubicBezTo>
                    <a:cubicBezTo>
                      <a:pt x="48" y="48"/>
                      <a:pt x="31" y="0"/>
                      <a:pt x="17"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338;p26"/>
              <p:cNvSpPr/>
              <p:nvPr/>
            </p:nvSpPr>
            <p:spPr>
              <a:xfrm>
                <a:off x="-171355" y="3539333"/>
                <a:ext cx="2644" cy="10257"/>
              </a:xfrm>
              <a:custGeom>
                <a:avLst/>
                <a:gdLst/>
                <a:ahLst/>
                <a:cxnLst/>
                <a:rect l="l" t="t" r="r" b="b"/>
                <a:pathLst>
                  <a:path w="58" h="225" extrusionOk="0">
                    <a:moveTo>
                      <a:pt x="23" y="1"/>
                    </a:moveTo>
                    <a:cubicBezTo>
                      <a:pt x="9" y="6"/>
                      <a:pt x="1" y="53"/>
                      <a:pt x="5" y="115"/>
                    </a:cubicBezTo>
                    <a:cubicBezTo>
                      <a:pt x="14" y="174"/>
                      <a:pt x="26" y="225"/>
                      <a:pt x="39" y="225"/>
                    </a:cubicBezTo>
                    <a:cubicBezTo>
                      <a:pt x="40" y="225"/>
                      <a:pt x="40" y="224"/>
                      <a:pt x="41" y="224"/>
                    </a:cubicBezTo>
                    <a:cubicBezTo>
                      <a:pt x="53" y="224"/>
                      <a:pt x="57" y="176"/>
                      <a:pt x="53" y="111"/>
                    </a:cubicBezTo>
                    <a:cubicBezTo>
                      <a:pt x="49" y="49"/>
                      <a:pt x="35" y="1"/>
                      <a:pt x="23"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339;p26"/>
              <p:cNvSpPr/>
              <p:nvPr/>
            </p:nvSpPr>
            <p:spPr>
              <a:xfrm>
                <a:off x="-169759" y="3559892"/>
                <a:ext cx="2416" cy="10211"/>
              </a:xfrm>
              <a:custGeom>
                <a:avLst/>
                <a:gdLst/>
                <a:ahLst/>
                <a:cxnLst/>
                <a:rect l="l" t="t" r="r" b="b"/>
                <a:pathLst>
                  <a:path w="53" h="224" extrusionOk="0">
                    <a:moveTo>
                      <a:pt x="20" y="1"/>
                    </a:moveTo>
                    <a:cubicBezTo>
                      <a:pt x="19" y="1"/>
                      <a:pt x="19" y="1"/>
                      <a:pt x="18" y="1"/>
                    </a:cubicBezTo>
                    <a:cubicBezTo>
                      <a:pt x="6" y="1"/>
                      <a:pt x="0" y="48"/>
                      <a:pt x="6" y="114"/>
                    </a:cubicBezTo>
                    <a:cubicBezTo>
                      <a:pt x="10" y="175"/>
                      <a:pt x="22" y="223"/>
                      <a:pt x="36" y="223"/>
                    </a:cubicBezTo>
                    <a:cubicBezTo>
                      <a:pt x="49" y="223"/>
                      <a:pt x="53" y="171"/>
                      <a:pt x="49" y="110"/>
                    </a:cubicBezTo>
                    <a:cubicBezTo>
                      <a:pt x="45" y="51"/>
                      <a:pt x="33" y="1"/>
                      <a:pt x="20"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340;p26"/>
              <p:cNvSpPr/>
              <p:nvPr/>
            </p:nvSpPr>
            <p:spPr>
              <a:xfrm>
                <a:off x="-168574" y="3580223"/>
                <a:ext cx="2462" cy="10211"/>
              </a:xfrm>
              <a:custGeom>
                <a:avLst/>
                <a:gdLst/>
                <a:ahLst/>
                <a:cxnLst/>
                <a:rect l="l" t="t" r="r" b="b"/>
                <a:pathLst>
                  <a:path w="54" h="224" extrusionOk="0">
                    <a:moveTo>
                      <a:pt x="23" y="1"/>
                    </a:moveTo>
                    <a:cubicBezTo>
                      <a:pt x="10" y="1"/>
                      <a:pt x="1" y="48"/>
                      <a:pt x="6" y="114"/>
                    </a:cubicBezTo>
                    <a:cubicBezTo>
                      <a:pt x="6" y="175"/>
                      <a:pt x="18" y="223"/>
                      <a:pt x="32" y="223"/>
                    </a:cubicBezTo>
                    <a:cubicBezTo>
                      <a:pt x="45" y="223"/>
                      <a:pt x="53" y="171"/>
                      <a:pt x="49" y="110"/>
                    </a:cubicBezTo>
                    <a:cubicBezTo>
                      <a:pt x="49" y="48"/>
                      <a:pt x="36" y="1"/>
                      <a:pt x="23"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341;p26"/>
              <p:cNvSpPr/>
              <p:nvPr/>
            </p:nvSpPr>
            <p:spPr>
              <a:xfrm>
                <a:off x="-167571" y="3600554"/>
                <a:ext cx="2462" cy="10165"/>
              </a:xfrm>
              <a:custGeom>
                <a:avLst/>
                <a:gdLst/>
                <a:ahLst/>
                <a:cxnLst/>
                <a:rect l="l" t="t" r="r" b="b"/>
                <a:pathLst>
                  <a:path w="54" h="223" extrusionOk="0">
                    <a:moveTo>
                      <a:pt x="23" y="0"/>
                    </a:moveTo>
                    <a:cubicBezTo>
                      <a:pt x="10" y="0"/>
                      <a:pt x="1" y="53"/>
                      <a:pt x="5" y="114"/>
                    </a:cubicBezTo>
                    <a:cubicBezTo>
                      <a:pt x="5" y="175"/>
                      <a:pt x="18" y="223"/>
                      <a:pt x="31" y="223"/>
                    </a:cubicBezTo>
                    <a:cubicBezTo>
                      <a:pt x="45" y="223"/>
                      <a:pt x="53" y="170"/>
                      <a:pt x="49" y="110"/>
                    </a:cubicBezTo>
                    <a:cubicBezTo>
                      <a:pt x="49" y="48"/>
                      <a:pt x="36" y="0"/>
                      <a:pt x="23"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342;p26"/>
              <p:cNvSpPr/>
              <p:nvPr/>
            </p:nvSpPr>
            <p:spPr>
              <a:xfrm>
                <a:off x="-166751" y="3620885"/>
                <a:ext cx="2416" cy="10165"/>
              </a:xfrm>
              <a:custGeom>
                <a:avLst/>
                <a:gdLst/>
                <a:ahLst/>
                <a:cxnLst/>
                <a:rect l="l" t="t" r="r" b="b"/>
                <a:pathLst>
                  <a:path w="53" h="223" extrusionOk="0">
                    <a:moveTo>
                      <a:pt x="22" y="0"/>
                    </a:moveTo>
                    <a:cubicBezTo>
                      <a:pt x="9" y="0"/>
                      <a:pt x="0" y="53"/>
                      <a:pt x="0" y="113"/>
                    </a:cubicBezTo>
                    <a:cubicBezTo>
                      <a:pt x="4" y="172"/>
                      <a:pt x="17" y="223"/>
                      <a:pt x="29" y="223"/>
                    </a:cubicBezTo>
                    <a:cubicBezTo>
                      <a:pt x="30" y="223"/>
                      <a:pt x="30" y="223"/>
                      <a:pt x="31" y="223"/>
                    </a:cubicBezTo>
                    <a:cubicBezTo>
                      <a:pt x="45" y="223"/>
                      <a:pt x="53" y="174"/>
                      <a:pt x="49" y="113"/>
                    </a:cubicBezTo>
                    <a:cubicBezTo>
                      <a:pt x="49" y="47"/>
                      <a:pt x="35" y="0"/>
                      <a:pt x="22"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343;p26"/>
              <p:cNvSpPr/>
              <p:nvPr/>
            </p:nvSpPr>
            <p:spPr>
              <a:xfrm>
                <a:off x="-166158" y="3641398"/>
                <a:ext cx="2234" cy="10165"/>
              </a:xfrm>
              <a:custGeom>
                <a:avLst/>
                <a:gdLst/>
                <a:ahLst/>
                <a:cxnLst/>
                <a:rect l="l" t="t" r="r" b="b"/>
                <a:pathLst>
                  <a:path w="49" h="223" extrusionOk="0">
                    <a:moveTo>
                      <a:pt x="22" y="0"/>
                    </a:moveTo>
                    <a:cubicBezTo>
                      <a:pt x="9" y="0"/>
                      <a:pt x="0" y="48"/>
                      <a:pt x="0" y="109"/>
                    </a:cubicBezTo>
                    <a:cubicBezTo>
                      <a:pt x="5" y="174"/>
                      <a:pt x="14" y="222"/>
                      <a:pt x="26" y="222"/>
                    </a:cubicBezTo>
                    <a:cubicBezTo>
                      <a:pt x="40" y="222"/>
                      <a:pt x="48" y="170"/>
                      <a:pt x="48" y="109"/>
                    </a:cubicBezTo>
                    <a:cubicBezTo>
                      <a:pt x="48" y="48"/>
                      <a:pt x="36" y="0"/>
                      <a:pt x="22"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344;p26"/>
              <p:cNvSpPr/>
              <p:nvPr/>
            </p:nvSpPr>
            <p:spPr>
              <a:xfrm>
                <a:off x="-165748" y="3661683"/>
                <a:ext cx="2234" cy="10393"/>
              </a:xfrm>
              <a:custGeom>
                <a:avLst/>
                <a:gdLst/>
                <a:ahLst/>
                <a:cxnLst/>
                <a:rect l="l" t="t" r="r" b="b"/>
                <a:pathLst>
                  <a:path w="49" h="228" extrusionOk="0">
                    <a:moveTo>
                      <a:pt x="23" y="1"/>
                    </a:moveTo>
                    <a:cubicBezTo>
                      <a:pt x="9" y="1"/>
                      <a:pt x="0" y="53"/>
                      <a:pt x="0" y="114"/>
                    </a:cubicBezTo>
                    <a:cubicBezTo>
                      <a:pt x="0" y="175"/>
                      <a:pt x="13" y="227"/>
                      <a:pt x="27" y="227"/>
                    </a:cubicBezTo>
                    <a:cubicBezTo>
                      <a:pt x="39" y="227"/>
                      <a:pt x="49" y="175"/>
                      <a:pt x="49" y="114"/>
                    </a:cubicBezTo>
                    <a:cubicBezTo>
                      <a:pt x="49" y="53"/>
                      <a:pt x="35" y="1"/>
                      <a:pt x="23"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345;p26"/>
              <p:cNvSpPr/>
              <p:nvPr/>
            </p:nvSpPr>
            <p:spPr>
              <a:xfrm>
                <a:off x="-165566" y="3682196"/>
                <a:ext cx="2234" cy="10211"/>
              </a:xfrm>
              <a:custGeom>
                <a:avLst/>
                <a:gdLst/>
                <a:ahLst/>
                <a:cxnLst/>
                <a:rect l="l" t="t" r="r" b="b"/>
                <a:pathLst>
                  <a:path w="49" h="224" extrusionOk="0">
                    <a:moveTo>
                      <a:pt x="23" y="1"/>
                    </a:moveTo>
                    <a:cubicBezTo>
                      <a:pt x="9" y="1"/>
                      <a:pt x="1" y="53"/>
                      <a:pt x="1" y="114"/>
                    </a:cubicBezTo>
                    <a:cubicBezTo>
                      <a:pt x="1" y="176"/>
                      <a:pt x="9" y="223"/>
                      <a:pt x="23" y="223"/>
                    </a:cubicBezTo>
                    <a:cubicBezTo>
                      <a:pt x="35" y="223"/>
                      <a:pt x="49" y="176"/>
                      <a:pt x="49" y="114"/>
                    </a:cubicBezTo>
                    <a:cubicBezTo>
                      <a:pt x="49" y="49"/>
                      <a:pt x="35" y="1"/>
                      <a:pt x="23"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346;p26"/>
              <p:cNvSpPr/>
              <p:nvPr/>
            </p:nvSpPr>
            <p:spPr>
              <a:xfrm>
                <a:off x="-165383" y="3702709"/>
                <a:ext cx="2279" cy="10257"/>
              </a:xfrm>
              <a:custGeom>
                <a:avLst/>
                <a:gdLst/>
                <a:ahLst/>
                <a:cxnLst/>
                <a:rect l="l" t="t" r="r" b="b"/>
                <a:pathLst>
                  <a:path w="50" h="225" extrusionOk="0">
                    <a:moveTo>
                      <a:pt x="23" y="1"/>
                    </a:moveTo>
                    <a:cubicBezTo>
                      <a:pt x="9" y="1"/>
                      <a:pt x="1" y="49"/>
                      <a:pt x="1" y="110"/>
                    </a:cubicBezTo>
                    <a:cubicBezTo>
                      <a:pt x="1" y="172"/>
                      <a:pt x="9" y="224"/>
                      <a:pt x="23" y="224"/>
                    </a:cubicBezTo>
                    <a:cubicBezTo>
                      <a:pt x="35" y="224"/>
                      <a:pt x="49" y="172"/>
                      <a:pt x="45" y="110"/>
                    </a:cubicBezTo>
                    <a:cubicBezTo>
                      <a:pt x="45" y="49"/>
                      <a:pt x="35" y="1"/>
                      <a:pt x="23"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347;p26"/>
              <p:cNvSpPr/>
              <p:nvPr/>
            </p:nvSpPr>
            <p:spPr>
              <a:xfrm>
                <a:off x="-165155" y="3723040"/>
                <a:ext cx="2234" cy="10439"/>
              </a:xfrm>
              <a:custGeom>
                <a:avLst/>
                <a:gdLst/>
                <a:ahLst/>
                <a:cxnLst/>
                <a:rect l="l" t="t" r="r" b="b"/>
                <a:pathLst>
                  <a:path w="49" h="229" extrusionOk="0">
                    <a:moveTo>
                      <a:pt x="22" y="1"/>
                    </a:moveTo>
                    <a:cubicBezTo>
                      <a:pt x="10" y="1"/>
                      <a:pt x="0" y="53"/>
                      <a:pt x="0" y="114"/>
                    </a:cubicBezTo>
                    <a:cubicBezTo>
                      <a:pt x="0" y="176"/>
                      <a:pt x="14" y="228"/>
                      <a:pt x="22" y="228"/>
                    </a:cubicBezTo>
                    <a:cubicBezTo>
                      <a:pt x="36" y="224"/>
                      <a:pt x="48" y="176"/>
                      <a:pt x="48" y="114"/>
                    </a:cubicBezTo>
                    <a:cubicBezTo>
                      <a:pt x="44" y="53"/>
                      <a:pt x="36" y="1"/>
                      <a:pt x="22"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348;p26"/>
              <p:cNvSpPr/>
              <p:nvPr/>
            </p:nvSpPr>
            <p:spPr>
              <a:xfrm>
                <a:off x="-164973" y="3743554"/>
                <a:ext cx="2234" cy="10211"/>
              </a:xfrm>
              <a:custGeom>
                <a:avLst/>
                <a:gdLst/>
                <a:ahLst/>
                <a:cxnLst/>
                <a:rect l="l" t="t" r="r" b="b"/>
                <a:pathLst>
                  <a:path w="49" h="224" extrusionOk="0">
                    <a:moveTo>
                      <a:pt x="22" y="0"/>
                    </a:moveTo>
                    <a:cubicBezTo>
                      <a:pt x="10" y="0"/>
                      <a:pt x="0" y="49"/>
                      <a:pt x="0" y="115"/>
                    </a:cubicBezTo>
                    <a:cubicBezTo>
                      <a:pt x="0" y="176"/>
                      <a:pt x="14" y="224"/>
                      <a:pt x="26" y="224"/>
                    </a:cubicBezTo>
                    <a:cubicBezTo>
                      <a:pt x="40" y="224"/>
                      <a:pt x="49" y="176"/>
                      <a:pt x="49" y="110"/>
                    </a:cubicBezTo>
                    <a:cubicBezTo>
                      <a:pt x="49" y="49"/>
                      <a:pt x="36" y="0"/>
                      <a:pt x="22"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349;p26"/>
              <p:cNvSpPr/>
              <p:nvPr/>
            </p:nvSpPr>
            <p:spPr>
              <a:xfrm>
                <a:off x="-164745" y="3763884"/>
                <a:ext cx="2416" cy="10393"/>
              </a:xfrm>
              <a:custGeom>
                <a:avLst/>
                <a:gdLst/>
                <a:ahLst/>
                <a:cxnLst/>
                <a:rect l="l" t="t" r="r" b="b"/>
                <a:pathLst>
                  <a:path w="53" h="228" extrusionOk="0">
                    <a:moveTo>
                      <a:pt x="27" y="0"/>
                    </a:moveTo>
                    <a:cubicBezTo>
                      <a:pt x="13" y="0"/>
                      <a:pt x="1" y="53"/>
                      <a:pt x="5" y="115"/>
                    </a:cubicBezTo>
                    <a:cubicBezTo>
                      <a:pt x="5" y="175"/>
                      <a:pt x="17" y="228"/>
                      <a:pt x="27" y="228"/>
                    </a:cubicBezTo>
                    <a:cubicBezTo>
                      <a:pt x="39" y="228"/>
                      <a:pt x="53" y="175"/>
                      <a:pt x="48" y="115"/>
                    </a:cubicBezTo>
                    <a:cubicBezTo>
                      <a:pt x="48" y="53"/>
                      <a:pt x="39" y="0"/>
                      <a:pt x="27"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350;p26"/>
              <p:cNvSpPr/>
              <p:nvPr/>
            </p:nvSpPr>
            <p:spPr>
              <a:xfrm>
                <a:off x="-164380" y="3784398"/>
                <a:ext cx="2279" cy="10211"/>
              </a:xfrm>
              <a:custGeom>
                <a:avLst/>
                <a:gdLst/>
                <a:ahLst/>
                <a:cxnLst/>
                <a:rect l="l" t="t" r="r" b="b"/>
                <a:pathLst>
                  <a:path w="50" h="224" extrusionOk="0">
                    <a:moveTo>
                      <a:pt x="23" y="0"/>
                    </a:moveTo>
                    <a:cubicBezTo>
                      <a:pt x="9" y="0"/>
                      <a:pt x="1" y="53"/>
                      <a:pt x="1" y="115"/>
                    </a:cubicBezTo>
                    <a:cubicBezTo>
                      <a:pt x="5" y="175"/>
                      <a:pt x="13" y="224"/>
                      <a:pt x="27" y="224"/>
                    </a:cubicBezTo>
                    <a:cubicBezTo>
                      <a:pt x="40" y="224"/>
                      <a:pt x="49" y="175"/>
                      <a:pt x="49" y="115"/>
                    </a:cubicBezTo>
                    <a:cubicBezTo>
                      <a:pt x="49" y="48"/>
                      <a:pt x="36" y="0"/>
                      <a:pt x="23"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351;p26"/>
              <p:cNvSpPr/>
              <p:nvPr/>
            </p:nvSpPr>
            <p:spPr>
              <a:xfrm>
                <a:off x="-163970" y="3804956"/>
                <a:ext cx="2234" cy="10165"/>
              </a:xfrm>
              <a:custGeom>
                <a:avLst/>
                <a:gdLst/>
                <a:ahLst/>
                <a:cxnLst/>
                <a:rect l="l" t="t" r="r" b="b"/>
                <a:pathLst>
                  <a:path w="49" h="223" extrusionOk="0">
                    <a:moveTo>
                      <a:pt x="22" y="0"/>
                    </a:moveTo>
                    <a:cubicBezTo>
                      <a:pt x="10" y="0"/>
                      <a:pt x="0" y="47"/>
                      <a:pt x="0" y="109"/>
                    </a:cubicBezTo>
                    <a:cubicBezTo>
                      <a:pt x="4" y="174"/>
                      <a:pt x="14" y="223"/>
                      <a:pt x="27" y="223"/>
                    </a:cubicBezTo>
                    <a:cubicBezTo>
                      <a:pt x="40" y="223"/>
                      <a:pt x="49" y="170"/>
                      <a:pt x="49" y="109"/>
                    </a:cubicBezTo>
                    <a:cubicBezTo>
                      <a:pt x="49" y="47"/>
                      <a:pt x="36" y="0"/>
                      <a:pt x="22"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352;p26"/>
              <p:cNvSpPr/>
              <p:nvPr/>
            </p:nvSpPr>
            <p:spPr>
              <a:xfrm>
                <a:off x="-163560" y="3825242"/>
                <a:ext cx="2462" cy="10393"/>
              </a:xfrm>
              <a:custGeom>
                <a:avLst/>
                <a:gdLst/>
                <a:ahLst/>
                <a:cxnLst/>
                <a:rect l="l" t="t" r="r" b="b"/>
                <a:pathLst>
                  <a:path w="54" h="228" extrusionOk="0">
                    <a:moveTo>
                      <a:pt x="22" y="1"/>
                    </a:moveTo>
                    <a:cubicBezTo>
                      <a:pt x="9" y="1"/>
                      <a:pt x="1" y="53"/>
                      <a:pt x="5" y="114"/>
                    </a:cubicBezTo>
                    <a:cubicBezTo>
                      <a:pt x="5" y="175"/>
                      <a:pt x="18" y="227"/>
                      <a:pt x="31" y="227"/>
                    </a:cubicBezTo>
                    <a:cubicBezTo>
                      <a:pt x="44" y="223"/>
                      <a:pt x="53" y="175"/>
                      <a:pt x="48" y="114"/>
                    </a:cubicBezTo>
                    <a:cubicBezTo>
                      <a:pt x="48" y="53"/>
                      <a:pt x="35" y="1"/>
                      <a:pt x="22"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353;p26"/>
              <p:cNvSpPr/>
              <p:nvPr/>
            </p:nvSpPr>
            <p:spPr>
              <a:xfrm>
                <a:off x="-162967" y="3845755"/>
                <a:ext cx="2234" cy="10211"/>
              </a:xfrm>
              <a:custGeom>
                <a:avLst/>
                <a:gdLst/>
                <a:ahLst/>
                <a:cxnLst/>
                <a:rect l="l" t="t" r="r" b="b"/>
                <a:pathLst>
                  <a:path w="49" h="224" extrusionOk="0">
                    <a:moveTo>
                      <a:pt x="22" y="1"/>
                    </a:moveTo>
                    <a:cubicBezTo>
                      <a:pt x="9" y="1"/>
                      <a:pt x="0" y="49"/>
                      <a:pt x="0" y="114"/>
                    </a:cubicBezTo>
                    <a:cubicBezTo>
                      <a:pt x="0" y="175"/>
                      <a:pt x="14" y="223"/>
                      <a:pt x="27" y="223"/>
                    </a:cubicBezTo>
                    <a:cubicBezTo>
                      <a:pt x="40" y="223"/>
                      <a:pt x="49" y="175"/>
                      <a:pt x="49" y="110"/>
                    </a:cubicBezTo>
                    <a:cubicBezTo>
                      <a:pt x="44" y="49"/>
                      <a:pt x="35" y="1"/>
                      <a:pt x="22"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354;p26"/>
              <p:cNvSpPr/>
              <p:nvPr/>
            </p:nvSpPr>
            <p:spPr>
              <a:xfrm>
                <a:off x="-162603" y="3866086"/>
                <a:ext cx="2462" cy="10393"/>
              </a:xfrm>
              <a:custGeom>
                <a:avLst/>
                <a:gdLst/>
                <a:ahLst/>
                <a:cxnLst/>
                <a:rect l="l" t="t" r="r" b="b"/>
                <a:pathLst>
                  <a:path w="54" h="228" extrusionOk="0">
                    <a:moveTo>
                      <a:pt x="23" y="1"/>
                    </a:moveTo>
                    <a:cubicBezTo>
                      <a:pt x="10" y="1"/>
                      <a:pt x="1" y="53"/>
                      <a:pt x="6" y="114"/>
                    </a:cubicBezTo>
                    <a:cubicBezTo>
                      <a:pt x="6" y="175"/>
                      <a:pt x="19" y="227"/>
                      <a:pt x="32" y="227"/>
                    </a:cubicBezTo>
                    <a:cubicBezTo>
                      <a:pt x="45" y="227"/>
                      <a:pt x="53" y="175"/>
                      <a:pt x="49" y="114"/>
                    </a:cubicBezTo>
                    <a:cubicBezTo>
                      <a:pt x="49" y="53"/>
                      <a:pt x="36" y="1"/>
                      <a:pt x="23"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355;p26"/>
              <p:cNvSpPr/>
              <p:nvPr/>
            </p:nvSpPr>
            <p:spPr>
              <a:xfrm>
                <a:off x="-161964" y="3886599"/>
                <a:ext cx="2234" cy="10165"/>
              </a:xfrm>
              <a:custGeom>
                <a:avLst/>
                <a:gdLst/>
                <a:ahLst/>
                <a:cxnLst/>
                <a:rect l="l" t="t" r="r" b="b"/>
                <a:pathLst>
                  <a:path w="49" h="223" extrusionOk="0">
                    <a:moveTo>
                      <a:pt x="22" y="1"/>
                    </a:moveTo>
                    <a:cubicBezTo>
                      <a:pt x="9" y="1"/>
                      <a:pt x="0" y="53"/>
                      <a:pt x="0" y="114"/>
                    </a:cubicBezTo>
                    <a:cubicBezTo>
                      <a:pt x="5" y="176"/>
                      <a:pt x="13" y="223"/>
                      <a:pt x="27" y="223"/>
                    </a:cubicBezTo>
                    <a:cubicBezTo>
                      <a:pt x="39" y="223"/>
                      <a:pt x="49" y="176"/>
                      <a:pt x="49" y="114"/>
                    </a:cubicBezTo>
                    <a:cubicBezTo>
                      <a:pt x="49" y="49"/>
                      <a:pt x="35" y="1"/>
                      <a:pt x="22"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356;p26"/>
              <p:cNvSpPr/>
              <p:nvPr/>
            </p:nvSpPr>
            <p:spPr>
              <a:xfrm>
                <a:off x="-161417" y="3907112"/>
                <a:ext cx="2279" cy="10211"/>
              </a:xfrm>
              <a:custGeom>
                <a:avLst/>
                <a:gdLst/>
                <a:ahLst/>
                <a:cxnLst/>
                <a:rect l="l" t="t" r="r" b="b"/>
                <a:pathLst>
                  <a:path w="50" h="224" extrusionOk="0">
                    <a:moveTo>
                      <a:pt x="24" y="0"/>
                    </a:moveTo>
                    <a:cubicBezTo>
                      <a:pt x="24" y="0"/>
                      <a:pt x="23" y="0"/>
                      <a:pt x="23" y="1"/>
                    </a:cubicBezTo>
                    <a:cubicBezTo>
                      <a:pt x="10" y="1"/>
                      <a:pt x="1" y="49"/>
                      <a:pt x="1" y="110"/>
                    </a:cubicBezTo>
                    <a:cubicBezTo>
                      <a:pt x="6" y="176"/>
                      <a:pt x="15" y="224"/>
                      <a:pt x="27" y="224"/>
                    </a:cubicBezTo>
                    <a:cubicBezTo>
                      <a:pt x="41" y="224"/>
                      <a:pt x="49" y="172"/>
                      <a:pt x="49" y="110"/>
                    </a:cubicBezTo>
                    <a:cubicBezTo>
                      <a:pt x="45" y="51"/>
                      <a:pt x="37" y="0"/>
                      <a:pt x="24"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357;p26"/>
              <p:cNvSpPr/>
              <p:nvPr/>
            </p:nvSpPr>
            <p:spPr>
              <a:xfrm>
                <a:off x="-160779" y="3927443"/>
                <a:ext cx="2234" cy="10211"/>
              </a:xfrm>
              <a:custGeom>
                <a:avLst/>
                <a:gdLst/>
                <a:ahLst/>
                <a:cxnLst/>
                <a:rect l="l" t="t" r="r" b="b"/>
                <a:pathLst>
                  <a:path w="49" h="224" extrusionOk="0">
                    <a:moveTo>
                      <a:pt x="23" y="0"/>
                    </a:moveTo>
                    <a:cubicBezTo>
                      <a:pt x="9" y="0"/>
                      <a:pt x="1" y="53"/>
                      <a:pt x="1" y="114"/>
                    </a:cubicBezTo>
                    <a:cubicBezTo>
                      <a:pt x="5" y="173"/>
                      <a:pt x="13" y="224"/>
                      <a:pt x="25" y="224"/>
                    </a:cubicBezTo>
                    <a:cubicBezTo>
                      <a:pt x="26" y="224"/>
                      <a:pt x="26" y="224"/>
                      <a:pt x="27" y="224"/>
                    </a:cubicBezTo>
                    <a:cubicBezTo>
                      <a:pt x="39" y="224"/>
                      <a:pt x="49" y="175"/>
                      <a:pt x="49" y="114"/>
                    </a:cubicBezTo>
                    <a:cubicBezTo>
                      <a:pt x="45" y="49"/>
                      <a:pt x="35" y="0"/>
                      <a:pt x="23"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358;p26"/>
              <p:cNvSpPr/>
              <p:nvPr/>
            </p:nvSpPr>
            <p:spPr>
              <a:xfrm>
                <a:off x="-160187" y="3947956"/>
                <a:ext cx="2234" cy="10211"/>
              </a:xfrm>
              <a:custGeom>
                <a:avLst/>
                <a:gdLst/>
                <a:ahLst/>
                <a:cxnLst/>
                <a:rect l="l" t="t" r="r" b="b"/>
                <a:pathLst>
                  <a:path w="49" h="224" extrusionOk="0">
                    <a:moveTo>
                      <a:pt x="22" y="0"/>
                    </a:moveTo>
                    <a:cubicBezTo>
                      <a:pt x="10" y="0"/>
                      <a:pt x="0" y="49"/>
                      <a:pt x="0" y="115"/>
                    </a:cubicBezTo>
                    <a:cubicBezTo>
                      <a:pt x="5" y="175"/>
                      <a:pt x="18" y="224"/>
                      <a:pt x="26" y="224"/>
                    </a:cubicBezTo>
                    <a:cubicBezTo>
                      <a:pt x="40" y="224"/>
                      <a:pt x="48" y="171"/>
                      <a:pt x="48" y="109"/>
                    </a:cubicBezTo>
                    <a:cubicBezTo>
                      <a:pt x="48" y="49"/>
                      <a:pt x="36" y="0"/>
                      <a:pt x="22"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359;p26"/>
              <p:cNvSpPr/>
              <p:nvPr/>
            </p:nvSpPr>
            <p:spPr>
              <a:xfrm>
                <a:off x="-159594" y="3968287"/>
                <a:ext cx="2462" cy="10393"/>
              </a:xfrm>
              <a:custGeom>
                <a:avLst/>
                <a:gdLst/>
                <a:ahLst/>
                <a:cxnLst/>
                <a:rect l="l" t="t" r="r" b="b"/>
                <a:pathLst>
                  <a:path w="54" h="228" extrusionOk="0">
                    <a:moveTo>
                      <a:pt x="23" y="0"/>
                    </a:moveTo>
                    <a:cubicBezTo>
                      <a:pt x="9" y="0"/>
                      <a:pt x="1" y="52"/>
                      <a:pt x="5" y="114"/>
                    </a:cubicBezTo>
                    <a:cubicBezTo>
                      <a:pt x="5" y="175"/>
                      <a:pt x="19" y="228"/>
                      <a:pt x="31" y="228"/>
                    </a:cubicBezTo>
                    <a:cubicBezTo>
                      <a:pt x="45" y="223"/>
                      <a:pt x="53" y="175"/>
                      <a:pt x="49" y="114"/>
                    </a:cubicBezTo>
                    <a:cubicBezTo>
                      <a:pt x="49" y="52"/>
                      <a:pt x="35" y="0"/>
                      <a:pt x="23"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360;p26"/>
              <p:cNvSpPr/>
              <p:nvPr/>
            </p:nvSpPr>
            <p:spPr>
              <a:xfrm>
                <a:off x="-158773" y="3988755"/>
                <a:ext cx="2188" cy="10257"/>
              </a:xfrm>
              <a:custGeom>
                <a:avLst/>
                <a:gdLst/>
                <a:ahLst/>
                <a:cxnLst/>
                <a:rect l="l" t="t" r="r" b="b"/>
                <a:pathLst>
                  <a:path w="48" h="225" extrusionOk="0">
                    <a:moveTo>
                      <a:pt x="17" y="1"/>
                    </a:moveTo>
                    <a:cubicBezTo>
                      <a:pt x="9" y="1"/>
                      <a:pt x="1" y="53"/>
                      <a:pt x="1" y="115"/>
                    </a:cubicBezTo>
                    <a:cubicBezTo>
                      <a:pt x="1" y="176"/>
                      <a:pt x="13" y="224"/>
                      <a:pt x="27" y="224"/>
                    </a:cubicBezTo>
                    <a:cubicBezTo>
                      <a:pt x="39" y="224"/>
                      <a:pt x="48" y="172"/>
                      <a:pt x="48" y="111"/>
                    </a:cubicBezTo>
                    <a:cubicBezTo>
                      <a:pt x="44" y="49"/>
                      <a:pt x="31" y="1"/>
                      <a:pt x="17"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361;p26"/>
              <p:cNvSpPr/>
              <p:nvPr/>
            </p:nvSpPr>
            <p:spPr>
              <a:xfrm>
                <a:off x="-158181" y="4009086"/>
                <a:ext cx="2416" cy="10439"/>
              </a:xfrm>
              <a:custGeom>
                <a:avLst/>
                <a:gdLst/>
                <a:ahLst/>
                <a:cxnLst/>
                <a:rect l="l" t="t" r="r" b="b"/>
                <a:pathLst>
                  <a:path w="53" h="229" extrusionOk="0">
                    <a:moveTo>
                      <a:pt x="22" y="1"/>
                    </a:moveTo>
                    <a:cubicBezTo>
                      <a:pt x="9" y="6"/>
                      <a:pt x="0" y="53"/>
                      <a:pt x="4" y="115"/>
                    </a:cubicBezTo>
                    <a:cubicBezTo>
                      <a:pt x="4" y="176"/>
                      <a:pt x="18" y="228"/>
                      <a:pt x="31" y="228"/>
                    </a:cubicBezTo>
                    <a:cubicBezTo>
                      <a:pt x="44" y="228"/>
                      <a:pt x="53" y="176"/>
                      <a:pt x="48" y="115"/>
                    </a:cubicBezTo>
                    <a:cubicBezTo>
                      <a:pt x="48" y="53"/>
                      <a:pt x="35" y="1"/>
                      <a:pt x="22"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362;p26"/>
              <p:cNvSpPr/>
              <p:nvPr/>
            </p:nvSpPr>
            <p:spPr>
              <a:xfrm>
                <a:off x="-157360" y="4029645"/>
                <a:ext cx="2234" cy="10211"/>
              </a:xfrm>
              <a:custGeom>
                <a:avLst/>
                <a:gdLst/>
                <a:ahLst/>
                <a:cxnLst/>
                <a:rect l="l" t="t" r="r" b="b"/>
                <a:pathLst>
                  <a:path w="49" h="224" extrusionOk="0">
                    <a:moveTo>
                      <a:pt x="22" y="1"/>
                    </a:moveTo>
                    <a:cubicBezTo>
                      <a:pt x="8" y="1"/>
                      <a:pt x="0" y="53"/>
                      <a:pt x="0" y="114"/>
                    </a:cubicBezTo>
                    <a:cubicBezTo>
                      <a:pt x="4" y="175"/>
                      <a:pt x="13" y="223"/>
                      <a:pt x="26" y="223"/>
                    </a:cubicBezTo>
                    <a:cubicBezTo>
                      <a:pt x="39" y="223"/>
                      <a:pt x="48" y="175"/>
                      <a:pt x="48" y="110"/>
                    </a:cubicBezTo>
                    <a:cubicBezTo>
                      <a:pt x="43" y="48"/>
                      <a:pt x="35" y="1"/>
                      <a:pt x="22"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363;p26"/>
              <p:cNvSpPr/>
              <p:nvPr/>
            </p:nvSpPr>
            <p:spPr>
              <a:xfrm>
                <a:off x="-156813" y="4050158"/>
                <a:ext cx="2462" cy="10211"/>
              </a:xfrm>
              <a:custGeom>
                <a:avLst/>
                <a:gdLst/>
                <a:ahLst/>
                <a:cxnLst/>
                <a:rect l="l" t="t" r="r" b="b"/>
                <a:pathLst>
                  <a:path w="54" h="224" extrusionOk="0">
                    <a:moveTo>
                      <a:pt x="24" y="0"/>
                    </a:moveTo>
                    <a:cubicBezTo>
                      <a:pt x="24" y="0"/>
                      <a:pt x="23" y="1"/>
                      <a:pt x="23" y="1"/>
                    </a:cubicBezTo>
                    <a:cubicBezTo>
                      <a:pt x="10" y="1"/>
                      <a:pt x="1" y="49"/>
                      <a:pt x="5" y="110"/>
                    </a:cubicBezTo>
                    <a:cubicBezTo>
                      <a:pt x="5" y="175"/>
                      <a:pt x="18" y="223"/>
                      <a:pt x="31" y="223"/>
                    </a:cubicBezTo>
                    <a:cubicBezTo>
                      <a:pt x="45" y="223"/>
                      <a:pt x="53" y="171"/>
                      <a:pt x="53" y="110"/>
                    </a:cubicBezTo>
                    <a:cubicBezTo>
                      <a:pt x="49" y="51"/>
                      <a:pt x="37" y="0"/>
                      <a:pt x="24"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364;p26"/>
              <p:cNvSpPr/>
              <p:nvPr/>
            </p:nvSpPr>
            <p:spPr>
              <a:xfrm>
                <a:off x="-155993" y="4070489"/>
                <a:ext cx="2416" cy="10165"/>
              </a:xfrm>
              <a:custGeom>
                <a:avLst/>
                <a:gdLst/>
                <a:ahLst/>
                <a:cxnLst/>
                <a:rect l="l" t="t" r="r" b="b"/>
                <a:pathLst>
                  <a:path w="53" h="223" extrusionOk="0">
                    <a:moveTo>
                      <a:pt x="22" y="0"/>
                    </a:moveTo>
                    <a:cubicBezTo>
                      <a:pt x="9" y="0"/>
                      <a:pt x="0" y="53"/>
                      <a:pt x="5" y="114"/>
                    </a:cubicBezTo>
                    <a:cubicBezTo>
                      <a:pt x="5" y="175"/>
                      <a:pt x="18" y="223"/>
                      <a:pt x="31" y="223"/>
                    </a:cubicBezTo>
                    <a:cubicBezTo>
                      <a:pt x="44" y="223"/>
                      <a:pt x="53" y="175"/>
                      <a:pt x="49" y="114"/>
                    </a:cubicBezTo>
                    <a:cubicBezTo>
                      <a:pt x="49" y="49"/>
                      <a:pt x="35" y="0"/>
                      <a:pt x="22"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365;p26"/>
              <p:cNvSpPr/>
              <p:nvPr/>
            </p:nvSpPr>
            <p:spPr>
              <a:xfrm>
                <a:off x="-155172" y="4091002"/>
                <a:ext cx="2416" cy="10165"/>
              </a:xfrm>
              <a:custGeom>
                <a:avLst/>
                <a:gdLst/>
                <a:ahLst/>
                <a:cxnLst/>
                <a:rect l="l" t="t" r="r" b="b"/>
                <a:pathLst>
                  <a:path w="53" h="223" extrusionOk="0">
                    <a:moveTo>
                      <a:pt x="21" y="0"/>
                    </a:moveTo>
                    <a:cubicBezTo>
                      <a:pt x="9" y="0"/>
                      <a:pt x="0" y="49"/>
                      <a:pt x="0" y="109"/>
                    </a:cubicBezTo>
                    <a:cubicBezTo>
                      <a:pt x="4" y="176"/>
                      <a:pt x="17" y="223"/>
                      <a:pt x="31" y="223"/>
                    </a:cubicBezTo>
                    <a:cubicBezTo>
                      <a:pt x="43" y="223"/>
                      <a:pt x="53" y="170"/>
                      <a:pt x="47" y="109"/>
                    </a:cubicBezTo>
                    <a:cubicBezTo>
                      <a:pt x="47" y="49"/>
                      <a:pt x="35" y="0"/>
                      <a:pt x="21"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366;p26"/>
              <p:cNvSpPr/>
              <p:nvPr/>
            </p:nvSpPr>
            <p:spPr>
              <a:xfrm>
                <a:off x="-154397" y="4111333"/>
                <a:ext cx="2416" cy="10165"/>
              </a:xfrm>
              <a:custGeom>
                <a:avLst/>
                <a:gdLst/>
                <a:ahLst/>
                <a:cxnLst/>
                <a:rect l="l" t="t" r="r" b="b"/>
                <a:pathLst>
                  <a:path w="53" h="223" extrusionOk="0">
                    <a:moveTo>
                      <a:pt x="22" y="0"/>
                    </a:moveTo>
                    <a:cubicBezTo>
                      <a:pt x="9" y="0"/>
                      <a:pt x="0" y="53"/>
                      <a:pt x="0" y="113"/>
                    </a:cubicBezTo>
                    <a:cubicBezTo>
                      <a:pt x="4" y="172"/>
                      <a:pt x="17" y="223"/>
                      <a:pt x="29" y="223"/>
                    </a:cubicBezTo>
                    <a:cubicBezTo>
                      <a:pt x="29" y="223"/>
                      <a:pt x="30" y="223"/>
                      <a:pt x="30" y="222"/>
                    </a:cubicBezTo>
                    <a:cubicBezTo>
                      <a:pt x="44" y="222"/>
                      <a:pt x="52" y="175"/>
                      <a:pt x="48" y="113"/>
                    </a:cubicBezTo>
                    <a:cubicBezTo>
                      <a:pt x="48" y="48"/>
                      <a:pt x="36" y="0"/>
                      <a:pt x="22"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367;p26"/>
              <p:cNvSpPr/>
              <p:nvPr/>
            </p:nvSpPr>
            <p:spPr>
              <a:xfrm>
                <a:off x="-153622" y="4131846"/>
                <a:ext cx="2462" cy="10211"/>
              </a:xfrm>
              <a:custGeom>
                <a:avLst/>
                <a:gdLst/>
                <a:ahLst/>
                <a:cxnLst/>
                <a:rect l="l" t="t" r="r" b="b"/>
                <a:pathLst>
                  <a:path w="54" h="224" extrusionOk="0">
                    <a:moveTo>
                      <a:pt x="23" y="0"/>
                    </a:moveTo>
                    <a:cubicBezTo>
                      <a:pt x="9" y="0"/>
                      <a:pt x="1" y="48"/>
                      <a:pt x="1" y="113"/>
                    </a:cubicBezTo>
                    <a:cubicBezTo>
                      <a:pt x="5" y="175"/>
                      <a:pt x="19" y="223"/>
                      <a:pt x="31" y="223"/>
                    </a:cubicBezTo>
                    <a:cubicBezTo>
                      <a:pt x="45" y="223"/>
                      <a:pt x="53" y="171"/>
                      <a:pt x="49" y="109"/>
                    </a:cubicBezTo>
                    <a:cubicBezTo>
                      <a:pt x="45" y="48"/>
                      <a:pt x="35" y="0"/>
                      <a:pt x="23"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368;p26"/>
              <p:cNvSpPr/>
              <p:nvPr/>
            </p:nvSpPr>
            <p:spPr>
              <a:xfrm>
                <a:off x="-152802" y="4152131"/>
                <a:ext cx="2462" cy="10439"/>
              </a:xfrm>
              <a:custGeom>
                <a:avLst/>
                <a:gdLst/>
                <a:ahLst/>
                <a:cxnLst/>
                <a:rect l="l" t="t" r="r" b="b"/>
                <a:pathLst>
                  <a:path w="54" h="229" extrusionOk="0">
                    <a:moveTo>
                      <a:pt x="22" y="1"/>
                    </a:moveTo>
                    <a:cubicBezTo>
                      <a:pt x="9" y="1"/>
                      <a:pt x="1" y="53"/>
                      <a:pt x="1" y="114"/>
                    </a:cubicBezTo>
                    <a:cubicBezTo>
                      <a:pt x="5" y="176"/>
                      <a:pt x="17" y="228"/>
                      <a:pt x="31" y="228"/>
                    </a:cubicBezTo>
                    <a:cubicBezTo>
                      <a:pt x="44" y="224"/>
                      <a:pt x="53" y="176"/>
                      <a:pt x="48" y="114"/>
                    </a:cubicBezTo>
                    <a:cubicBezTo>
                      <a:pt x="48" y="53"/>
                      <a:pt x="35" y="1"/>
                      <a:pt x="22"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369;p26"/>
              <p:cNvSpPr/>
              <p:nvPr/>
            </p:nvSpPr>
            <p:spPr>
              <a:xfrm>
                <a:off x="-152027" y="4172645"/>
                <a:ext cx="2416" cy="10257"/>
              </a:xfrm>
              <a:custGeom>
                <a:avLst/>
                <a:gdLst/>
                <a:ahLst/>
                <a:cxnLst/>
                <a:rect l="l" t="t" r="r" b="b"/>
                <a:pathLst>
                  <a:path w="53" h="225" extrusionOk="0">
                    <a:moveTo>
                      <a:pt x="23" y="1"/>
                    </a:moveTo>
                    <a:cubicBezTo>
                      <a:pt x="10" y="1"/>
                      <a:pt x="0" y="49"/>
                      <a:pt x="0" y="115"/>
                    </a:cubicBezTo>
                    <a:cubicBezTo>
                      <a:pt x="5" y="176"/>
                      <a:pt x="18" y="224"/>
                      <a:pt x="31" y="224"/>
                    </a:cubicBezTo>
                    <a:cubicBezTo>
                      <a:pt x="45" y="224"/>
                      <a:pt x="53" y="172"/>
                      <a:pt x="49" y="110"/>
                    </a:cubicBezTo>
                    <a:cubicBezTo>
                      <a:pt x="49" y="49"/>
                      <a:pt x="36" y="1"/>
                      <a:pt x="23"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370;p26"/>
              <p:cNvSpPr/>
              <p:nvPr/>
            </p:nvSpPr>
            <p:spPr>
              <a:xfrm>
                <a:off x="-151206" y="4192976"/>
                <a:ext cx="2416" cy="10439"/>
              </a:xfrm>
              <a:custGeom>
                <a:avLst/>
                <a:gdLst/>
                <a:ahLst/>
                <a:cxnLst/>
                <a:rect l="l" t="t" r="r" b="b"/>
                <a:pathLst>
                  <a:path w="53" h="229" extrusionOk="0">
                    <a:moveTo>
                      <a:pt x="22" y="1"/>
                    </a:moveTo>
                    <a:cubicBezTo>
                      <a:pt x="9" y="1"/>
                      <a:pt x="0" y="53"/>
                      <a:pt x="0" y="115"/>
                    </a:cubicBezTo>
                    <a:cubicBezTo>
                      <a:pt x="5" y="176"/>
                      <a:pt x="18" y="228"/>
                      <a:pt x="31" y="228"/>
                    </a:cubicBezTo>
                    <a:cubicBezTo>
                      <a:pt x="44" y="224"/>
                      <a:pt x="53" y="176"/>
                      <a:pt x="49" y="115"/>
                    </a:cubicBezTo>
                    <a:cubicBezTo>
                      <a:pt x="49" y="53"/>
                      <a:pt x="35" y="1"/>
                      <a:pt x="22"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371;p26"/>
              <p:cNvSpPr/>
              <p:nvPr/>
            </p:nvSpPr>
            <p:spPr>
              <a:xfrm>
                <a:off x="-150386" y="4213489"/>
                <a:ext cx="2416" cy="10211"/>
              </a:xfrm>
              <a:custGeom>
                <a:avLst/>
                <a:gdLst/>
                <a:ahLst/>
                <a:cxnLst/>
                <a:rect l="l" t="t" r="r" b="b"/>
                <a:pathLst>
                  <a:path w="53" h="224" extrusionOk="0">
                    <a:moveTo>
                      <a:pt x="21" y="0"/>
                    </a:moveTo>
                    <a:cubicBezTo>
                      <a:pt x="9" y="0"/>
                      <a:pt x="0" y="53"/>
                      <a:pt x="4" y="115"/>
                    </a:cubicBezTo>
                    <a:cubicBezTo>
                      <a:pt x="4" y="176"/>
                      <a:pt x="17" y="224"/>
                      <a:pt x="31" y="224"/>
                    </a:cubicBezTo>
                    <a:cubicBezTo>
                      <a:pt x="43" y="224"/>
                      <a:pt x="53" y="171"/>
                      <a:pt x="47" y="111"/>
                    </a:cubicBezTo>
                    <a:cubicBezTo>
                      <a:pt x="47" y="49"/>
                      <a:pt x="35" y="0"/>
                      <a:pt x="21"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372;p26"/>
              <p:cNvSpPr/>
              <p:nvPr/>
            </p:nvSpPr>
            <p:spPr>
              <a:xfrm>
                <a:off x="-149656" y="4233820"/>
                <a:ext cx="2462" cy="10393"/>
              </a:xfrm>
              <a:custGeom>
                <a:avLst/>
                <a:gdLst/>
                <a:ahLst/>
                <a:cxnLst/>
                <a:rect l="l" t="t" r="r" b="b"/>
                <a:pathLst>
                  <a:path w="54" h="228" extrusionOk="0">
                    <a:moveTo>
                      <a:pt x="23" y="0"/>
                    </a:moveTo>
                    <a:cubicBezTo>
                      <a:pt x="10" y="5"/>
                      <a:pt x="1" y="53"/>
                      <a:pt x="5" y="115"/>
                    </a:cubicBezTo>
                    <a:cubicBezTo>
                      <a:pt x="5" y="175"/>
                      <a:pt x="19" y="228"/>
                      <a:pt x="31" y="228"/>
                    </a:cubicBezTo>
                    <a:cubicBezTo>
                      <a:pt x="45" y="228"/>
                      <a:pt x="53" y="175"/>
                      <a:pt x="49" y="115"/>
                    </a:cubicBezTo>
                    <a:cubicBezTo>
                      <a:pt x="49" y="53"/>
                      <a:pt x="37" y="0"/>
                      <a:pt x="23"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373;p26"/>
              <p:cNvSpPr/>
              <p:nvPr/>
            </p:nvSpPr>
            <p:spPr>
              <a:xfrm>
                <a:off x="-148836" y="4254378"/>
                <a:ext cx="2462" cy="10165"/>
              </a:xfrm>
              <a:custGeom>
                <a:avLst/>
                <a:gdLst/>
                <a:ahLst/>
                <a:cxnLst/>
                <a:rect l="l" t="t" r="r" b="b"/>
                <a:pathLst>
                  <a:path w="54" h="223" extrusionOk="0">
                    <a:moveTo>
                      <a:pt x="23" y="0"/>
                    </a:moveTo>
                    <a:cubicBezTo>
                      <a:pt x="9" y="0"/>
                      <a:pt x="1" y="53"/>
                      <a:pt x="5" y="114"/>
                    </a:cubicBezTo>
                    <a:cubicBezTo>
                      <a:pt x="5" y="174"/>
                      <a:pt x="19" y="223"/>
                      <a:pt x="31" y="223"/>
                    </a:cubicBezTo>
                    <a:cubicBezTo>
                      <a:pt x="45" y="223"/>
                      <a:pt x="53" y="174"/>
                      <a:pt x="49" y="109"/>
                    </a:cubicBezTo>
                    <a:cubicBezTo>
                      <a:pt x="49" y="47"/>
                      <a:pt x="35" y="0"/>
                      <a:pt x="23"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374;p26"/>
              <p:cNvSpPr/>
              <p:nvPr/>
            </p:nvSpPr>
            <p:spPr>
              <a:xfrm>
                <a:off x="-148015" y="4274846"/>
                <a:ext cx="2462" cy="10211"/>
              </a:xfrm>
              <a:custGeom>
                <a:avLst/>
                <a:gdLst/>
                <a:ahLst/>
                <a:cxnLst/>
                <a:rect l="l" t="t" r="r" b="b"/>
                <a:pathLst>
                  <a:path w="54" h="224" extrusionOk="0">
                    <a:moveTo>
                      <a:pt x="23" y="1"/>
                    </a:moveTo>
                    <a:cubicBezTo>
                      <a:pt x="23" y="1"/>
                      <a:pt x="22" y="1"/>
                      <a:pt x="22" y="1"/>
                    </a:cubicBezTo>
                    <a:cubicBezTo>
                      <a:pt x="9" y="1"/>
                      <a:pt x="1" y="49"/>
                      <a:pt x="5" y="110"/>
                    </a:cubicBezTo>
                    <a:cubicBezTo>
                      <a:pt x="5" y="175"/>
                      <a:pt x="17" y="224"/>
                      <a:pt x="31" y="224"/>
                    </a:cubicBezTo>
                    <a:cubicBezTo>
                      <a:pt x="44" y="224"/>
                      <a:pt x="53" y="171"/>
                      <a:pt x="48" y="110"/>
                    </a:cubicBezTo>
                    <a:cubicBezTo>
                      <a:pt x="48" y="52"/>
                      <a:pt x="36" y="1"/>
                      <a:pt x="23"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375;p26"/>
              <p:cNvSpPr/>
              <p:nvPr/>
            </p:nvSpPr>
            <p:spPr>
              <a:xfrm>
                <a:off x="-147240" y="4295177"/>
                <a:ext cx="2416" cy="10211"/>
              </a:xfrm>
              <a:custGeom>
                <a:avLst/>
                <a:gdLst/>
                <a:ahLst/>
                <a:cxnLst/>
                <a:rect l="l" t="t" r="r" b="b"/>
                <a:pathLst>
                  <a:path w="53" h="224" extrusionOk="0">
                    <a:moveTo>
                      <a:pt x="22" y="1"/>
                    </a:moveTo>
                    <a:cubicBezTo>
                      <a:pt x="10" y="1"/>
                      <a:pt x="0" y="53"/>
                      <a:pt x="5" y="114"/>
                    </a:cubicBezTo>
                    <a:cubicBezTo>
                      <a:pt x="5" y="175"/>
                      <a:pt x="18" y="223"/>
                      <a:pt x="31" y="223"/>
                    </a:cubicBezTo>
                    <a:cubicBezTo>
                      <a:pt x="44" y="223"/>
                      <a:pt x="53" y="175"/>
                      <a:pt x="49" y="110"/>
                    </a:cubicBezTo>
                    <a:cubicBezTo>
                      <a:pt x="49" y="49"/>
                      <a:pt x="36" y="1"/>
                      <a:pt x="22"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376;p26"/>
              <p:cNvSpPr/>
              <p:nvPr/>
            </p:nvSpPr>
            <p:spPr>
              <a:xfrm>
                <a:off x="-146420" y="4315690"/>
                <a:ext cx="2416" cy="10211"/>
              </a:xfrm>
              <a:custGeom>
                <a:avLst/>
                <a:gdLst/>
                <a:ahLst/>
                <a:cxnLst/>
                <a:rect l="l" t="t" r="r" b="b"/>
                <a:pathLst>
                  <a:path w="53" h="224" extrusionOk="0">
                    <a:moveTo>
                      <a:pt x="24" y="1"/>
                    </a:moveTo>
                    <a:cubicBezTo>
                      <a:pt x="23" y="1"/>
                      <a:pt x="23" y="1"/>
                      <a:pt x="22" y="1"/>
                    </a:cubicBezTo>
                    <a:cubicBezTo>
                      <a:pt x="9" y="1"/>
                      <a:pt x="0" y="49"/>
                      <a:pt x="4" y="110"/>
                    </a:cubicBezTo>
                    <a:cubicBezTo>
                      <a:pt x="4" y="176"/>
                      <a:pt x="18" y="223"/>
                      <a:pt x="31" y="223"/>
                    </a:cubicBezTo>
                    <a:cubicBezTo>
                      <a:pt x="44" y="223"/>
                      <a:pt x="53" y="171"/>
                      <a:pt x="48" y="110"/>
                    </a:cubicBezTo>
                    <a:cubicBezTo>
                      <a:pt x="48" y="51"/>
                      <a:pt x="36" y="1"/>
                      <a:pt x="24"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377;p26"/>
              <p:cNvSpPr/>
              <p:nvPr/>
            </p:nvSpPr>
            <p:spPr>
              <a:xfrm>
                <a:off x="-145599" y="4336021"/>
                <a:ext cx="2416" cy="10211"/>
              </a:xfrm>
              <a:custGeom>
                <a:avLst/>
                <a:gdLst/>
                <a:ahLst/>
                <a:cxnLst/>
                <a:rect l="l" t="t" r="r" b="b"/>
                <a:pathLst>
                  <a:path w="53" h="224" extrusionOk="0">
                    <a:moveTo>
                      <a:pt x="21" y="1"/>
                    </a:moveTo>
                    <a:cubicBezTo>
                      <a:pt x="8" y="1"/>
                      <a:pt x="0" y="53"/>
                      <a:pt x="4" y="114"/>
                    </a:cubicBezTo>
                    <a:cubicBezTo>
                      <a:pt x="4" y="173"/>
                      <a:pt x="16" y="223"/>
                      <a:pt x="29" y="223"/>
                    </a:cubicBezTo>
                    <a:cubicBezTo>
                      <a:pt x="29" y="223"/>
                      <a:pt x="30" y="223"/>
                      <a:pt x="30" y="223"/>
                    </a:cubicBezTo>
                    <a:cubicBezTo>
                      <a:pt x="43" y="223"/>
                      <a:pt x="52" y="176"/>
                      <a:pt x="47" y="114"/>
                    </a:cubicBezTo>
                    <a:cubicBezTo>
                      <a:pt x="47" y="49"/>
                      <a:pt x="35" y="1"/>
                      <a:pt x="21"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378;p26"/>
              <p:cNvSpPr/>
              <p:nvPr/>
            </p:nvSpPr>
            <p:spPr>
              <a:xfrm>
                <a:off x="-144870" y="4356534"/>
                <a:ext cx="2462" cy="10257"/>
              </a:xfrm>
              <a:custGeom>
                <a:avLst/>
                <a:gdLst/>
                <a:ahLst/>
                <a:cxnLst/>
                <a:rect l="l" t="t" r="r" b="b"/>
                <a:pathLst>
                  <a:path w="54" h="225" extrusionOk="0">
                    <a:moveTo>
                      <a:pt x="23" y="1"/>
                    </a:moveTo>
                    <a:cubicBezTo>
                      <a:pt x="10" y="1"/>
                      <a:pt x="1" y="49"/>
                      <a:pt x="5" y="114"/>
                    </a:cubicBezTo>
                    <a:cubicBezTo>
                      <a:pt x="5" y="176"/>
                      <a:pt x="19" y="224"/>
                      <a:pt x="31" y="224"/>
                    </a:cubicBezTo>
                    <a:cubicBezTo>
                      <a:pt x="45" y="224"/>
                      <a:pt x="53" y="172"/>
                      <a:pt x="49" y="110"/>
                    </a:cubicBezTo>
                    <a:cubicBezTo>
                      <a:pt x="49" y="49"/>
                      <a:pt x="36" y="1"/>
                      <a:pt x="23"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379;p26"/>
              <p:cNvSpPr/>
              <p:nvPr/>
            </p:nvSpPr>
            <p:spPr>
              <a:xfrm>
                <a:off x="-144049" y="4376865"/>
                <a:ext cx="2462" cy="10393"/>
              </a:xfrm>
              <a:custGeom>
                <a:avLst/>
                <a:gdLst/>
                <a:ahLst/>
                <a:cxnLst/>
                <a:rect l="l" t="t" r="r" b="b"/>
                <a:pathLst>
                  <a:path w="54" h="228" extrusionOk="0">
                    <a:moveTo>
                      <a:pt x="23" y="0"/>
                    </a:moveTo>
                    <a:cubicBezTo>
                      <a:pt x="9" y="0"/>
                      <a:pt x="1" y="53"/>
                      <a:pt x="1" y="114"/>
                    </a:cubicBezTo>
                    <a:cubicBezTo>
                      <a:pt x="5" y="176"/>
                      <a:pt x="18" y="228"/>
                      <a:pt x="31" y="228"/>
                    </a:cubicBezTo>
                    <a:cubicBezTo>
                      <a:pt x="45" y="224"/>
                      <a:pt x="53" y="176"/>
                      <a:pt x="49" y="114"/>
                    </a:cubicBezTo>
                    <a:cubicBezTo>
                      <a:pt x="45" y="53"/>
                      <a:pt x="35" y="0"/>
                      <a:pt x="23"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380;p26"/>
              <p:cNvSpPr/>
              <p:nvPr/>
            </p:nvSpPr>
            <p:spPr>
              <a:xfrm>
                <a:off x="-143229" y="4397378"/>
                <a:ext cx="2188" cy="10211"/>
              </a:xfrm>
              <a:custGeom>
                <a:avLst/>
                <a:gdLst/>
                <a:ahLst/>
                <a:cxnLst/>
                <a:rect l="l" t="t" r="r" b="b"/>
                <a:pathLst>
                  <a:path w="48" h="224" extrusionOk="0">
                    <a:moveTo>
                      <a:pt x="17" y="0"/>
                    </a:moveTo>
                    <a:cubicBezTo>
                      <a:pt x="9" y="0"/>
                      <a:pt x="0" y="49"/>
                      <a:pt x="0" y="115"/>
                    </a:cubicBezTo>
                    <a:cubicBezTo>
                      <a:pt x="5" y="175"/>
                      <a:pt x="13" y="224"/>
                      <a:pt x="27" y="224"/>
                    </a:cubicBezTo>
                    <a:cubicBezTo>
                      <a:pt x="39" y="224"/>
                      <a:pt x="48" y="171"/>
                      <a:pt x="48" y="109"/>
                    </a:cubicBezTo>
                    <a:cubicBezTo>
                      <a:pt x="43" y="49"/>
                      <a:pt x="31" y="0"/>
                      <a:pt x="17"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381;p26"/>
              <p:cNvSpPr/>
              <p:nvPr/>
            </p:nvSpPr>
            <p:spPr>
              <a:xfrm>
                <a:off x="-142636" y="4417892"/>
                <a:ext cx="2416" cy="10211"/>
              </a:xfrm>
              <a:custGeom>
                <a:avLst/>
                <a:gdLst/>
                <a:ahLst/>
                <a:cxnLst/>
                <a:rect l="l" t="t" r="r" b="b"/>
                <a:pathLst>
                  <a:path w="53" h="224" extrusionOk="0">
                    <a:moveTo>
                      <a:pt x="24" y="0"/>
                    </a:moveTo>
                    <a:cubicBezTo>
                      <a:pt x="23" y="0"/>
                      <a:pt x="23" y="0"/>
                      <a:pt x="22" y="0"/>
                    </a:cubicBezTo>
                    <a:cubicBezTo>
                      <a:pt x="8" y="0"/>
                      <a:pt x="0" y="49"/>
                      <a:pt x="4" y="110"/>
                    </a:cubicBezTo>
                    <a:cubicBezTo>
                      <a:pt x="4" y="175"/>
                      <a:pt x="18" y="224"/>
                      <a:pt x="30" y="224"/>
                    </a:cubicBezTo>
                    <a:cubicBezTo>
                      <a:pt x="44" y="224"/>
                      <a:pt x="53" y="171"/>
                      <a:pt x="48" y="110"/>
                    </a:cubicBezTo>
                    <a:cubicBezTo>
                      <a:pt x="48" y="51"/>
                      <a:pt x="36" y="0"/>
                      <a:pt x="24"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382;p26"/>
              <p:cNvSpPr/>
              <p:nvPr/>
            </p:nvSpPr>
            <p:spPr>
              <a:xfrm>
                <a:off x="-141861" y="4438223"/>
                <a:ext cx="2279" cy="10393"/>
              </a:xfrm>
              <a:custGeom>
                <a:avLst/>
                <a:gdLst/>
                <a:ahLst/>
                <a:cxnLst/>
                <a:rect l="l" t="t" r="r" b="b"/>
                <a:pathLst>
                  <a:path w="50" h="228" extrusionOk="0">
                    <a:moveTo>
                      <a:pt x="23" y="0"/>
                    </a:moveTo>
                    <a:cubicBezTo>
                      <a:pt x="9" y="5"/>
                      <a:pt x="1" y="52"/>
                      <a:pt x="1" y="114"/>
                    </a:cubicBezTo>
                    <a:cubicBezTo>
                      <a:pt x="5" y="179"/>
                      <a:pt x="13" y="228"/>
                      <a:pt x="27" y="228"/>
                    </a:cubicBezTo>
                    <a:cubicBezTo>
                      <a:pt x="40" y="228"/>
                      <a:pt x="49" y="175"/>
                      <a:pt x="49" y="114"/>
                    </a:cubicBezTo>
                    <a:cubicBezTo>
                      <a:pt x="44" y="52"/>
                      <a:pt x="36" y="0"/>
                      <a:pt x="23"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383;p26"/>
              <p:cNvSpPr/>
              <p:nvPr/>
            </p:nvSpPr>
            <p:spPr>
              <a:xfrm>
                <a:off x="-141269" y="4458781"/>
                <a:ext cx="2234" cy="4558"/>
              </a:xfrm>
              <a:custGeom>
                <a:avLst/>
                <a:gdLst/>
                <a:ahLst/>
                <a:cxnLst/>
                <a:rect l="l" t="t" r="r" b="b"/>
                <a:pathLst>
                  <a:path w="49" h="100" extrusionOk="0">
                    <a:moveTo>
                      <a:pt x="23" y="0"/>
                    </a:moveTo>
                    <a:cubicBezTo>
                      <a:pt x="10" y="0"/>
                      <a:pt x="0" y="21"/>
                      <a:pt x="0" y="52"/>
                    </a:cubicBezTo>
                    <a:cubicBezTo>
                      <a:pt x="0" y="79"/>
                      <a:pt x="14" y="100"/>
                      <a:pt x="27" y="100"/>
                    </a:cubicBezTo>
                    <a:cubicBezTo>
                      <a:pt x="40" y="100"/>
                      <a:pt x="49" y="79"/>
                      <a:pt x="49" y="47"/>
                    </a:cubicBezTo>
                    <a:cubicBezTo>
                      <a:pt x="49" y="21"/>
                      <a:pt x="36" y="0"/>
                      <a:pt x="23"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384;p26"/>
              <p:cNvSpPr/>
              <p:nvPr/>
            </p:nvSpPr>
            <p:spPr>
              <a:xfrm>
                <a:off x="-115741" y="2713425"/>
                <a:ext cx="34098" cy="228107"/>
              </a:xfrm>
              <a:custGeom>
                <a:avLst/>
                <a:gdLst/>
                <a:ahLst/>
                <a:cxnLst/>
                <a:rect l="l" t="t" r="r" b="b"/>
                <a:pathLst>
                  <a:path w="748" h="5004" extrusionOk="0">
                    <a:moveTo>
                      <a:pt x="5" y="0"/>
                    </a:moveTo>
                    <a:cubicBezTo>
                      <a:pt x="1" y="0"/>
                      <a:pt x="1" y="18"/>
                      <a:pt x="1" y="53"/>
                    </a:cubicBezTo>
                    <a:cubicBezTo>
                      <a:pt x="5" y="101"/>
                      <a:pt x="5" y="153"/>
                      <a:pt x="5" y="206"/>
                    </a:cubicBezTo>
                    <a:cubicBezTo>
                      <a:pt x="13" y="367"/>
                      <a:pt x="22" y="560"/>
                      <a:pt x="31" y="779"/>
                    </a:cubicBezTo>
                    <a:cubicBezTo>
                      <a:pt x="57" y="1290"/>
                      <a:pt x="88" y="1936"/>
                      <a:pt x="122" y="2654"/>
                    </a:cubicBezTo>
                    <a:cubicBezTo>
                      <a:pt x="166" y="3383"/>
                      <a:pt x="197" y="4044"/>
                      <a:pt x="237" y="4528"/>
                    </a:cubicBezTo>
                    <a:cubicBezTo>
                      <a:pt x="253" y="4647"/>
                      <a:pt x="284" y="4756"/>
                      <a:pt x="341" y="4839"/>
                    </a:cubicBezTo>
                    <a:cubicBezTo>
                      <a:pt x="398" y="4917"/>
                      <a:pt x="477" y="4965"/>
                      <a:pt x="538" y="4987"/>
                    </a:cubicBezTo>
                    <a:cubicBezTo>
                      <a:pt x="575" y="4999"/>
                      <a:pt x="608" y="5004"/>
                      <a:pt x="636" y="5004"/>
                    </a:cubicBezTo>
                    <a:cubicBezTo>
                      <a:pt x="705" y="5004"/>
                      <a:pt x="743" y="4978"/>
                      <a:pt x="747" y="4978"/>
                    </a:cubicBezTo>
                    <a:cubicBezTo>
                      <a:pt x="747" y="4978"/>
                      <a:pt x="747" y="4978"/>
                      <a:pt x="747" y="4978"/>
                    </a:cubicBezTo>
                    <a:lnTo>
                      <a:pt x="747" y="4978"/>
                    </a:lnTo>
                    <a:cubicBezTo>
                      <a:pt x="747" y="4977"/>
                      <a:pt x="747" y="4977"/>
                      <a:pt x="746" y="4977"/>
                    </a:cubicBezTo>
                    <a:cubicBezTo>
                      <a:pt x="739" y="4977"/>
                      <a:pt x="708" y="4991"/>
                      <a:pt x="657" y="4991"/>
                    </a:cubicBezTo>
                    <a:cubicBezTo>
                      <a:pt x="627" y="4991"/>
                      <a:pt x="590" y="4986"/>
                      <a:pt x="546" y="4970"/>
                    </a:cubicBezTo>
                    <a:cubicBezTo>
                      <a:pt x="485" y="4948"/>
                      <a:pt x="415" y="4899"/>
                      <a:pt x="362" y="4821"/>
                    </a:cubicBezTo>
                    <a:cubicBezTo>
                      <a:pt x="315" y="4746"/>
                      <a:pt x="284" y="4641"/>
                      <a:pt x="271" y="4524"/>
                    </a:cubicBezTo>
                    <a:cubicBezTo>
                      <a:pt x="245" y="4012"/>
                      <a:pt x="210" y="3366"/>
                      <a:pt x="170" y="2649"/>
                    </a:cubicBezTo>
                    <a:cubicBezTo>
                      <a:pt x="132" y="1932"/>
                      <a:pt x="92" y="1285"/>
                      <a:pt x="61" y="774"/>
                    </a:cubicBezTo>
                    <a:cubicBezTo>
                      <a:pt x="48" y="556"/>
                      <a:pt x="35" y="367"/>
                      <a:pt x="22" y="206"/>
                    </a:cubicBezTo>
                    <a:cubicBezTo>
                      <a:pt x="17" y="153"/>
                      <a:pt x="13" y="101"/>
                      <a:pt x="13" y="53"/>
                    </a:cubicBezTo>
                    <a:cubicBezTo>
                      <a:pt x="9" y="18"/>
                      <a:pt x="5" y="0"/>
                      <a:pt x="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385;p26"/>
              <p:cNvSpPr/>
              <p:nvPr/>
            </p:nvSpPr>
            <p:spPr>
              <a:xfrm>
                <a:off x="-478734" y="2928814"/>
                <a:ext cx="58622" cy="168619"/>
              </a:xfrm>
              <a:custGeom>
                <a:avLst/>
                <a:gdLst/>
                <a:ahLst/>
                <a:cxnLst/>
                <a:rect l="l" t="t" r="r" b="b"/>
                <a:pathLst>
                  <a:path w="1286" h="3699" extrusionOk="0">
                    <a:moveTo>
                      <a:pt x="717" y="0"/>
                    </a:moveTo>
                    <a:cubicBezTo>
                      <a:pt x="521" y="39"/>
                      <a:pt x="346" y="74"/>
                      <a:pt x="193" y="100"/>
                    </a:cubicBezTo>
                    <a:cubicBezTo>
                      <a:pt x="140" y="114"/>
                      <a:pt x="97" y="122"/>
                      <a:pt x="49" y="131"/>
                    </a:cubicBezTo>
                    <a:cubicBezTo>
                      <a:pt x="19" y="140"/>
                      <a:pt x="1" y="144"/>
                      <a:pt x="1" y="148"/>
                    </a:cubicBezTo>
                    <a:cubicBezTo>
                      <a:pt x="1" y="148"/>
                      <a:pt x="19" y="148"/>
                      <a:pt x="53" y="144"/>
                    </a:cubicBezTo>
                    <a:cubicBezTo>
                      <a:pt x="97" y="136"/>
                      <a:pt x="145" y="126"/>
                      <a:pt x="197" y="122"/>
                    </a:cubicBezTo>
                    <a:cubicBezTo>
                      <a:pt x="346" y="96"/>
                      <a:pt x="516" y="67"/>
                      <a:pt x="711" y="37"/>
                    </a:cubicBezTo>
                    <a:lnTo>
                      <a:pt x="711" y="37"/>
                    </a:lnTo>
                    <a:cubicBezTo>
                      <a:pt x="867" y="435"/>
                      <a:pt x="1037" y="987"/>
                      <a:pt x="1137" y="1617"/>
                    </a:cubicBezTo>
                    <a:cubicBezTo>
                      <a:pt x="1189" y="1941"/>
                      <a:pt x="1220" y="2255"/>
                      <a:pt x="1229" y="2538"/>
                    </a:cubicBezTo>
                    <a:cubicBezTo>
                      <a:pt x="1246" y="2823"/>
                      <a:pt x="1233" y="3081"/>
                      <a:pt x="1150" y="3278"/>
                    </a:cubicBezTo>
                    <a:cubicBezTo>
                      <a:pt x="1067" y="3474"/>
                      <a:pt x="927" y="3593"/>
                      <a:pt x="818" y="3645"/>
                    </a:cubicBezTo>
                    <a:cubicBezTo>
                      <a:pt x="713" y="3692"/>
                      <a:pt x="643" y="3692"/>
                      <a:pt x="643" y="3697"/>
                    </a:cubicBezTo>
                    <a:cubicBezTo>
                      <a:pt x="643" y="3697"/>
                      <a:pt x="648" y="3698"/>
                      <a:pt x="658" y="3698"/>
                    </a:cubicBezTo>
                    <a:cubicBezTo>
                      <a:pt x="685" y="3698"/>
                      <a:pt x="744" y="3694"/>
                      <a:pt x="826" y="3662"/>
                    </a:cubicBezTo>
                    <a:cubicBezTo>
                      <a:pt x="941" y="3614"/>
                      <a:pt x="1088" y="3496"/>
                      <a:pt x="1181" y="3290"/>
                    </a:cubicBezTo>
                    <a:cubicBezTo>
                      <a:pt x="1272" y="3089"/>
                      <a:pt x="1286" y="2823"/>
                      <a:pt x="1272" y="2534"/>
                    </a:cubicBezTo>
                    <a:cubicBezTo>
                      <a:pt x="1264" y="2250"/>
                      <a:pt x="1237" y="1935"/>
                      <a:pt x="1185" y="1608"/>
                    </a:cubicBezTo>
                    <a:cubicBezTo>
                      <a:pt x="1080" y="970"/>
                      <a:pt x="901" y="406"/>
                      <a:pt x="739" y="13"/>
                    </a:cubicBezTo>
                    <a:lnTo>
                      <a:pt x="731"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386;p26"/>
              <p:cNvSpPr/>
              <p:nvPr/>
            </p:nvSpPr>
            <p:spPr>
              <a:xfrm>
                <a:off x="-477731" y="2960404"/>
                <a:ext cx="39887" cy="9208"/>
              </a:xfrm>
              <a:custGeom>
                <a:avLst/>
                <a:gdLst/>
                <a:ahLst/>
                <a:cxnLst/>
                <a:rect l="l" t="t" r="r" b="b"/>
                <a:pathLst>
                  <a:path w="875" h="202" extrusionOk="0">
                    <a:moveTo>
                      <a:pt x="863" y="0"/>
                    </a:moveTo>
                    <a:cubicBezTo>
                      <a:pt x="826" y="0"/>
                      <a:pt x="647" y="29"/>
                      <a:pt x="433" y="76"/>
                    </a:cubicBezTo>
                    <a:cubicBezTo>
                      <a:pt x="193" y="133"/>
                      <a:pt x="1" y="185"/>
                      <a:pt x="5" y="199"/>
                    </a:cubicBezTo>
                    <a:cubicBezTo>
                      <a:pt x="6" y="201"/>
                      <a:pt x="10" y="201"/>
                      <a:pt x="18" y="201"/>
                    </a:cubicBezTo>
                    <a:cubicBezTo>
                      <a:pt x="65" y="201"/>
                      <a:pt x="239" y="169"/>
                      <a:pt x="442" y="124"/>
                    </a:cubicBezTo>
                    <a:cubicBezTo>
                      <a:pt x="683" y="72"/>
                      <a:pt x="875" y="15"/>
                      <a:pt x="870" y="2"/>
                    </a:cubicBezTo>
                    <a:cubicBezTo>
                      <a:pt x="870" y="1"/>
                      <a:pt x="868" y="0"/>
                      <a:pt x="86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387;p26"/>
              <p:cNvSpPr/>
              <p:nvPr/>
            </p:nvSpPr>
            <p:spPr>
              <a:xfrm>
                <a:off x="-823767" y="1859801"/>
                <a:ext cx="1492954" cy="1042757"/>
              </a:xfrm>
              <a:custGeom>
                <a:avLst/>
                <a:gdLst/>
                <a:ahLst/>
                <a:cxnLst/>
                <a:rect l="l" t="t" r="r" b="b"/>
                <a:pathLst>
                  <a:path w="32751" h="22875" extrusionOk="0">
                    <a:moveTo>
                      <a:pt x="8496" y="11791"/>
                    </a:moveTo>
                    <a:cubicBezTo>
                      <a:pt x="8990" y="14807"/>
                      <a:pt x="9659" y="18281"/>
                      <a:pt x="9724" y="18621"/>
                    </a:cubicBezTo>
                    <a:cubicBezTo>
                      <a:pt x="8011" y="17463"/>
                      <a:pt x="5327" y="15589"/>
                      <a:pt x="5420" y="15283"/>
                    </a:cubicBezTo>
                    <a:cubicBezTo>
                      <a:pt x="5490" y="15043"/>
                      <a:pt x="7072" y="13316"/>
                      <a:pt x="8496" y="11791"/>
                    </a:cubicBezTo>
                    <a:close/>
                    <a:moveTo>
                      <a:pt x="30237" y="0"/>
                    </a:moveTo>
                    <a:cubicBezTo>
                      <a:pt x="24675" y="5018"/>
                      <a:pt x="17801" y="5482"/>
                      <a:pt x="15446" y="5482"/>
                    </a:cubicBezTo>
                    <a:cubicBezTo>
                      <a:pt x="14911" y="5482"/>
                      <a:pt x="14610" y="5459"/>
                      <a:pt x="14610" y="5459"/>
                    </a:cubicBezTo>
                    <a:lnTo>
                      <a:pt x="14610" y="5472"/>
                    </a:lnTo>
                    <a:cubicBezTo>
                      <a:pt x="14216" y="5411"/>
                      <a:pt x="12145" y="5079"/>
                      <a:pt x="11459" y="5065"/>
                    </a:cubicBezTo>
                    <a:cubicBezTo>
                      <a:pt x="11342" y="5063"/>
                      <a:pt x="11192" y="5057"/>
                      <a:pt x="11019" y="5057"/>
                    </a:cubicBezTo>
                    <a:cubicBezTo>
                      <a:pt x="10400" y="5057"/>
                      <a:pt x="9494" y="5137"/>
                      <a:pt x="8806" y="5787"/>
                    </a:cubicBezTo>
                    <a:cubicBezTo>
                      <a:pt x="8784" y="5805"/>
                      <a:pt x="8762" y="5826"/>
                      <a:pt x="8741" y="5848"/>
                    </a:cubicBezTo>
                    <a:cubicBezTo>
                      <a:pt x="7950" y="6622"/>
                      <a:pt x="0" y="14452"/>
                      <a:pt x="844" y="16393"/>
                    </a:cubicBezTo>
                    <a:cubicBezTo>
                      <a:pt x="1731" y="18438"/>
                      <a:pt x="9287" y="22874"/>
                      <a:pt x="9287" y="22874"/>
                    </a:cubicBezTo>
                    <a:lnTo>
                      <a:pt x="11114" y="19553"/>
                    </a:lnTo>
                    <a:cubicBezTo>
                      <a:pt x="11114" y="19553"/>
                      <a:pt x="10545" y="19177"/>
                      <a:pt x="9764" y="18653"/>
                    </a:cubicBezTo>
                    <a:lnTo>
                      <a:pt x="15934" y="18490"/>
                    </a:lnTo>
                    <a:lnTo>
                      <a:pt x="16205" y="13875"/>
                    </a:lnTo>
                    <a:cubicBezTo>
                      <a:pt x="16205" y="13875"/>
                      <a:pt x="17258" y="12701"/>
                      <a:pt x="17258" y="11852"/>
                    </a:cubicBezTo>
                    <a:cubicBezTo>
                      <a:pt x="17258" y="11267"/>
                      <a:pt x="16935" y="10297"/>
                      <a:pt x="16515" y="9292"/>
                    </a:cubicBezTo>
                    <a:cubicBezTo>
                      <a:pt x="26239" y="8479"/>
                      <a:pt x="32750" y="2059"/>
                      <a:pt x="32750" y="2059"/>
                    </a:cubicBezTo>
                    <a:lnTo>
                      <a:pt x="30237" y="0"/>
                    </a:lnTo>
                    <a:close/>
                  </a:path>
                </a:pathLst>
              </a:custGeom>
              <a:solidFill>
                <a:srgbClr val="54BC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388;p26"/>
              <p:cNvSpPr/>
              <p:nvPr/>
            </p:nvSpPr>
            <p:spPr>
              <a:xfrm>
                <a:off x="147238" y="2058825"/>
                <a:ext cx="69335" cy="177964"/>
              </a:xfrm>
              <a:custGeom>
                <a:avLst/>
                <a:gdLst/>
                <a:ahLst/>
                <a:cxnLst/>
                <a:rect l="l" t="t" r="r" b="b"/>
                <a:pathLst>
                  <a:path w="1521" h="3904" extrusionOk="0">
                    <a:moveTo>
                      <a:pt x="1364" y="1"/>
                    </a:moveTo>
                    <a:cubicBezTo>
                      <a:pt x="1358" y="5"/>
                      <a:pt x="1402" y="53"/>
                      <a:pt x="1451" y="149"/>
                    </a:cubicBezTo>
                    <a:cubicBezTo>
                      <a:pt x="1468" y="197"/>
                      <a:pt x="1485" y="263"/>
                      <a:pt x="1473" y="337"/>
                    </a:cubicBezTo>
                    <a:cubicBezTo>
                      <a:pt x="1459" y="411"/>
                      <a:pt x="1424" y="495"/>
                      <a:pt x="1376" y="578"/>
                    </a:cubicBezTo>
                    <a:cubicBezTo>
                      <a:pt x="1280" y="752"/>
                      <a:pt x="1149" y="945"/>
                      <a:pt x="965" y="1128"/>
                    </a:cubicBezTo>
                    <a:cubicBezTo>
                      <a:pt x="787" y="1320"/>
                      <a:pt x="563" y="1517"/>
                      <a:pt x="402" y="1779"/>
                    </a:cubicBezTo>
                    <a:cubicBezTo>
                      <a:pt x="65" y="2304"/>
                      <a:pt x="0" y="2885"/>
                      <a:pt x="43" y="3282"/>
                    </a:cubicBezTo>
                    <a:cubicBezTo>
                      <a:pt x="61" y="3479"/>
                      <a:pt x="105" y="3641"/>
                      <a:pt x="140" y="3746"/>
                    </a:cubicBezTo>
                    <a:cubicBezTo>
                      <a:pt x="177" y="3847"/>
                      <a:pt x="203" y="3904"/>
                      <a:pt x="205" y="3904"/>
                    </a:cubicBezTo>
                    <a:cubicBezTo>
                      <a:pt x="205" y="3904"/>
                      <a:pt x="205" y="3904"/>
                      <a:pt x="205" y="3903"/>
                    </a:cubicBezTo>
                    <a:cubicBezTo>
                      <a:pt x="222" y="3898"/>
                      <a:pt x="118" y="3672"/>
                      <a:pt x="91" y="3278"/>
                    </a:cubicBezTo>
                    <a:cubicBezTo>
                      <a:pt x="61" y="2889"/>
                      <a:pt x="135" y="2321"/>
                      <a:pt x="458" y="1818"/>
                    </a:cubicBezTo>
                    <a:cubicBezTo>
                      <a:pt x="616" y="1560"/>
                      <a:pt x="830" y="1368"/>
                      <a:pt x="1009" y="1176"/>
                    </a:cubicBezTo>
                    <a:cubicBezTo>
                      <a:pt x="1197" y="983"/>
                      <a:pt x="1328" y="778"/>
                      <a:pt x="1420" y="604"/>
                    </a:cubicBezTo>
                    <a:cubicBezTo>
                      <a:pt x="1468" y="516"/>
                      <a:pt x="1503" y="424"/>
                      <a:pt x="1511" y="346"/>
                    </a:cubicBezTo>
                    <a:cubicBezTo>
                      <a:pt x="1521" y="263"/>
                      <a:pt x="1499" y="188"/>
                      <a:pt x="1473" y="140"/>
                    </a:cubicBezTo>
                    <a:cubicBezTo>
                      <a:pt x="1420" y="35"/>
                      <a:pt x="1364" y="1"/>
                      <a:pt x="136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389;p26"/>
              <p:cNvSpPr/>
              <p:nvPr/>
            </p:nvSpPr>
            <p:spPr>
              <a:xfrm>
                <a:off x="402560" y="1972943"/>
                <a:ext cx="56070" cy="146100"/>
              </a:xfrm>
              <a:custGeom>
                <a:avLst/>
                <a:gdLst/>
                <a:ahLst/>
                <a:cxnLst/>
                <a:rect l="l" t="t" r="r" b="b"/>
                <a:pathLst>
                  <a:path w="1230" h="3205" extrusionOk="0">
                    <a:moveTo>
                      <a:pt x="12" y="0"/>
                    </a:moveTo>
                    <a:cubicBezTo>
                      <a:pt x="11" y="0"/>
                      <a:pt x="11" y="1"/>
                      <a:pt x="10" y="1"/>
                    </a:cubicBezTo>
                    <a:cubicBezTo>
                      <a:pt x="1" y="14"/>
                      <a:pt x="202" y="97"/>
                      <a:pt x="451" y="320"/>
                    </a:cubicBezTo>
                    <a:cubicBezTo>
                      <a:pt x="578" y="429"/>
                      <a:pt x="705" y="582"/>
                      <a:pt x="814" y="774"/>
                    </a:cubicBezTo>
                    <a:cubicBezTo>
                      <a:pt x="923" y="967"/>
                      <a:pt x="1007" y="1199"/>
                      <a:pt x="1054" y="1447"/>
                    </a:cubicBezTo>
                    <a:cubicBezTo>
                      <a:pt x="1155" y="1946"/>
                      <a:pt x="1054" y="2417"/>
                      <a:pt x="928" y="2724"/>
                    </a:cubicBezTo>
                    <a:cubicBezTo>
                      <a:pt x="801" y="3034"/>
                      <a:pt x="666" y="3200"/>
                      <a:pt x="678" y="3204"/>
                    </a:cubicBezTo>
                    <a:cubicBezTo>
                      <a:pt x="678" y="3204"/>
                      <a:pt x="679" y="3204"/>
                      <a:pt x="679" y="3204"/>
                    </a:cubicBezTo>
                    <a:cubicBezTo>
                      <a:pt x="682" y="3204"/>
                      <a:pt x="721" y="3166"/>
                      <a:pt x="775" y="3095"/>
                    </a:cubicBezTo>
                    <a:cubicBezTo>
                      <a:pt x="832" y="3016"/>
                      <a:pt x="906" y="2898"/>
                      <a:pt x="975" y="2746"/>
                    </a:cubicBezTo>
                    <a:cubicBezTo>
                      <a:pt x="1116" y="2435"/>
                      <a:pt x="1229" y="1950"/>
                      <a:pt x="1124" y="1435"/>
                    </a:cubicBezTo>
                    <a:cubicBezTo>
                      <a:pt x="1072" y="1177"/>
                      <a:pt x="985" y="941"/>
                      <a:pt x="870" y="744"/>
                    </a:cubicBezTo>
                    <a:cubicBezTo>
                      <a:pt x="757" y="547"/>
                      <a:pt x="618" y="390"/>
                      <a:pt x="487" y="281"/>
                    </a:cubicBezTo>
                    <a:cubicBezTo>
                      <a:pt x="351" y="171"/>
                      <a:pt x="233" y="102"/>
                      <a:pt x="150" y="58"/>
                    </a:cubicBezTo>
                    <a:cubicBezTo>
                      <a:pt x="70" y="22"/>
                      <a:pt x="23" y="0"/>
                      <a:pt x="1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390;p26"/>
              <p:cNvSpPr/>
              <p:nvPr/>
            </p:nvSpPr>
            <p:spPr>
              <a:xfrm>
                <a:off x="-397639" y="2540430"/>
                <a:ext cx="305237" cy="36377"/>
              </a:xfrm>
              <a:custGeom>
                <a:avLst/>
                <a:gdLst/>
                <a:ahLst/>
                <a:cxnLst/>
                <a:rect l="l" t="t" r="r" b="b"/>
                <a:pathLst>
                  <a:path w="6696" h="798" extrusionOk="0">
                    <a:moveTo>
                      <a:pt x="1819" y="0"/>
                    </a:moveTo>
                    <a:cubicBezTo>
                      <a:pt x="1441" y="0"/>
                      <a:pt x="1098" y="71"/>
                      <a:pt x="826" y="177"/>
                    </a:cubicBezTo>
                    <a:cubicBezTo>
                      <a:pt x="521" y="291"/>
                      <a:pt x="306" y="453"/>
                      <a:pt x="175" y="580"/>
                    </a:cubicBezTo>
                    <a:cubicBezTo>
                      <a:pt x="49" y="711"/>
                      <a:pt x="1" y="798"/>
                      <a:pt x="1" y="798"/>
                    </a:cubicBezTo>
                    <a:cubicBezTo>
                      <a:pt x="1" y="798"/>
                      <a:pt x="1" y="798"/>
                      <a:pt x="1" y="798"/>
                    </a:cubicBezTo>
                    <a:cubicBezTo>
                      <a:pt x="8" y="798"/>
                      <a:pt x="65" y="716"/>
                      <a:pt x="197" y="602"/>
                    </a:cubicBezTo>
                    <a:cubicBezTo>
                      <a:pt x="328" y="483"/>
                      <a:pt x="542" y="326"/>
                      <a:pt x="844" y="221"/>
                    </a:cubicBezTo>
                    <a:cubicBezTo>
                      <a:pt x="1102" y="126"/>
                      <a:pt x="1424" y="63"/>
                      <a:pt x="1780" y="63"/>
                    </a:cubicBezTo>
                    <a:cubicBezTo>
                      <a:pt x="1833" y="63"/>
                      <a:pt x="1887" y="65"/>
                      <a:pt x="1941" y="68"/>
                    </a:cubicBezTo>
                    <a:cubicBezTo>
                      <a:pt x="2365" y="81"/>
                      <a:pt x="2819" y="182"/>
                      <a:pt x="3295" y="300"/>
                    </a:cubicBezTo>
                    <a:cubicBezTo>
                      <a:pt x="3772" y="413"/>
                      <a:pt x="4231" y="531"/>
                      <a:pt x="4654" y="570"/>
                    </a:cubicBezTo>
                    <a:cubicBezTo>
                      <a:pt x="4788" y="583"/>
                      <a:pt x="4918" y="589"/>
                      <a:pt x="5042" y="589"/>
                    </a:cubicBezTo>
                    <a:cubicBezTo>
                      <a:pt x="5318" y="589"/>
                      <a:pt x="5569" y="559"/>
                      <a:pt x="5786" y="505"/>
                    </a:cubicBezTo>
                    <a:cubicBezTo>
                      <a:pt x="6106" y="426"/>
                      <a:pt x="6337" y="295"/>
                      <a:pt x="6486" y="190"/>
                    </a:cubicBezTo>
                    <a:cubicBezTo>
                      <a:pt x="6635" y="86"/>
                      <a:pt x="6695" y="3"/>
                      <a:pt x="6695" y="3"/>
                    </a:cubicBezTo>
                    <a:cubicBezTo>
                      <a:pt x="6695" y="2"/>
                      <a:pt x="6695" y="2"/>
                      <a:pt x="6694" y="2"/>
                    </a:cubicBezTo>
                    <a:cubicBezTo>
                      <a:pt x="6669" y="2"/>
                      <a:pt x="6387" y="318"/>
                      <a:pt x="5778" y="457"/>
                    </a:cubicBezTo>
                    <a:cubicBezTo>
                      <a:pt x="5576" y="503"/>
                      <a:pt x="5343" y="528"/>
                      <a:pt x="5089" y="528"/>
                    </a:cubicBezTo>
                    <a:cubicBezTo>
                      <a:pt x="4953" y="528"/>
                      <a:pt x="4811" y="520"/>
                      <a:pt x="4664" y="505"/>
                    </a:cubicBezTo>
                    <a:cubicBezTo>
                      <a:pt x="4244" y="465"/>
                      <a:pt x="3789" y="348"/>
                      <a:pt x="3313" y="229"/>
                    </a:cubicBezTo>
                    <a:cubicBezTo>
                      <a:pt x="2837" y="112"/>
                      <a:pt x="2373" y="15"/>
                      <a:pt x="1945" y="3"/>
                    </a:cubicBezTo>
                    <a:cubicBezTo>
                      <a:pt x="1903" y="1"/>
                      <a:pt x="1861" y="0"/>
                      <a:pt x="181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391;p26"/>
              <p:cNvSpPr/>
              <p:nvPr/>
            </p:nvSpPr>
            <p:spPr>
              <a:xfrm>
                <a:off x="-676755" y="2382934"/>
                <a:ext cx="140903" cy="125951"/>
              </a:xfrm>
              <a:custGeom>
                <a:avLst/>
                <a:gdLst/>
                <a:ahLst/>
                <a:cxnLst/>
                <a:rect l="l" t="t" r="r" b="b"/>
                <a:pathLst>
                  <a:path w="3091" h="2763" extrusionOk="0">
                    <a:moveTo>
                      <a:pt x="285" y="1"/>
                    </a:moveTo>
                    <a:cubicBezTo>
                      <a:pt x="285" y="1"/>
                      <a:pt x="220" y="35"/>
                      <a:pt x="145" y="144"/>
                    </a:cubicBezTo>
                    <a:cubicBezTo>
                      <a:pt x="71" y="255"/>
                      <a:pt x="1" y="442"/>
                      <a:pt x="1" y="678"/>
                    </a:cubicBezTo>
                    <a:cubicBezTo>
                      <a:pt x="5" y="914"/>
                      <a:pt x="62" y="1207"/>
                      <a:pt x="259" y="1461"/>
                    </a:cubicBezTo>
                    <a:cubicBezTo>
                      <a:pt x="456" y="1709"/>
                      <a:pt x="783" y="1889"/>
                      <a:pt x="1146" y="1919"/>
                    </a:cubicBezTo>
                    <a:cubicBezTo>
                      <a:pt x="1179" y="1921"/>
                      <a:pt x="1212" y="1923"/>
                      <a:pt x="1245" y="1923"/>
                    </a:cubicBezTo>
                    <a:cubicBezTo>
                      <a:pt x="1572" y="1923"/>
                      <a:pt x="1868" y="1813"/>
                      <a:pt x="2142" y="1802"/>
                    </a:cubicBezTo>
                    <a:cubicBezTo>
                      <a:pt x="2170" y="1800"/>
                      <a:pt x="2198" y="1798"/>
                      <a:pt x="2226" y="1798"/>
                    </a:cubicBezTo>
                    <a:cubicBezTo>
                      <a:pt x="2490" y="1798"/>
                      <a:pt x="2730" y="1894"/>
                      <a:pt x="2837" y="2076"/>
                    </a:cubicBezTo>
                    <a:cubicBezTo>
                      <a:pt x="2968" y="2264"/>
                      <a:pt x="3034" y="2443"/>
                      <a:pt x="3052" y="2570"/>
                    </a:cubicBezTo>
                    <a:cubicBezTo>
                      <a:pt x="3068" y="2697"/>
                      <a:pt x="3025" y="2758"/>
                      <a:pt x="3030" y="2762"/>
                    </a:cubicBezTo>
                    <a:cubicBezTo>
                      <a:pt x="3030" y="2762"/>
                      <a:pt x="3030" y="2763"/>
                      <a:pt x="3030" y="2763"/>
                    </a:cubicBezTo>
                    <a:cubicBezTo>
                      <a:pt x="3033" y="2763"/>
                      <a:pt x="3090" y="2697"/>
                      <a:pt x="3078" y="2566"/>
                    </a:cubicBezTo>
                    <a:cubicBezTo>
                      <a:pt x="3068" y="2435"/>
                      <a:pt x="3008" y="2247"/>
                      <a:pt x="2876" y="2050"/>
                    </a:cubicBezTo>
                    <a:cubicBezTo>
                      <a:pt x="2810" y="1954"/>
                      <a:pt x="2715" y="1849"/>
                      <a:pt x="2580" y="1802"/>
                    </a:cubicBezTo>
                    <a:cubicBezTo>
                      <a:pt x="2469" y="1753"/>
                      <a:pt x="2343" y="1733"/>
                      <a:pt x="2213" y="1733"/>
                    </a:cubicBezTo>
                    <a:cubicBezTo>
                      <a:pt x="2188" y="1733"/>
                      <a:pt x="2163" y="1734"/>
                      <a:pt x="2138" y="1736"/>
                    </a:cubicBezTo>
                    <a:cubicBezTo>
                      <a:pt x="1852" y="1743"/>
                      <a:pt x="1555" y="1852"/>
                      <a:pt x="1244" y="1852"/>
                    </a:cubicBezTo>
                    <a:cubicBezTo>
                      <a:pt x="1213" y="1852"/>
                      <a:pt x="1181" y="1851"/>
                      <a:pt x="1150" y="1849"/>
                    </a:cubicBezTo>
                    <a:cubicBezTo>
                      <a:pt x="805" y="1818"/>
                      <a:pt x="495" y="1653"/>
                      <a:pt x="307" y="1417"/>
                    </a:cubicBezTo>
                    <a:cubicBezTo>
                      <a:pt x="119" y="1185"/>
                      <a:pt x="62" y="905"/>
                      <a:pt x="53" y="678"/>
                    </a:cubicBezTo>
                    <a:cubicBezTo>
                      <a:pt x="45" y="451"/>
                      <a:pt x="101" y="267"/>
                      <a:pt x="167" y="158"/>
                    </a:cubicBezTo>
                    <a:cubicBezTo>
                      <a:pt x="232" y="49"/>
                      <a:pt x="289" y="5"/>
                      <a:pt x="28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392;p26"/>
              <p:cNvSpPr/>
              <p:nvPr/>
            </p:nvSpPr>
            <p:spPr>
              <a:xfrm>
                <a:off x="-517162" y="2667156"/>
                <a:ext cx="68742" cy="148972"/>
              </a:xfrm>
              <a:custGeom>
                <a:avLst/>
                <a:gdLst/>
                <a:ahLst/>
                <a:cxnLst/>
                <a:rect l="l" t="t" r="r" b="b"/>
                <a:pathLst>
                  <a:path w="1508" h="3268" extrusionOk="0">
                    <a:moveTo>
                      <a:pt x="1144" y="0"/>
                    </a:moveTo>
                    <a:cubicBezTo>
                      <a:pt x="1051" y="0"/>
                      <a:pt x="942" y="9"/>
                      <a:pt x="822" y="37"/>
                    </a:cubicBezTo>
                    <a:cubicBezTo>
                      <a:pt x="616" y="89"/>
                      <a:pt x="372" y="212"/>
                      <a:pt x="201" y="444"/>
                    </a:cubicBezTo>
                    <a:cubicBezTo>
                      <a:pt x="114" y="561"/>
                      <a:pt x="53" y="706"/>
                      <a:pt x="39" y="863"/>
                    </a:cubicBezTo>
                    <a:cubicBezTo>
                      <a:pt x="23" y="1021"/>
                      <a:pt x="49" y="1182"/>
                      <a:pt x="96" y="1339"/>
                    </a:cubicBezTo>
                    <a:cubicBezTo>
                      <a:pt x="197" y="1654"/>
                      <a:pt x="368" y="1912"/>
                      <a:pt x="459" y="2169"/>
                    </a:cubicBezTo>
                    <a:cubicBezTo>
                      <a:pt x="555" y="2427"/>
                      <a:pt x="573" y="2685"/>
                      <a:pt x="489" y="2873"/>
                    </a:cubicBezTo>
                    <a:cubicBezTo>
                      <a:pt x="416" y="3066"/>
                      <a:pt x="280" y="3179"/>
                      <a:pt x="175" y="3223"/>
                    </a:cubicBezTo>
                    <a:cubicBezTo>
                      <a:pt x="66" y="3266"/>
                      <a:pt x="1" y="3258"/>
                      <a:pt x="1" y="3262"/>
                    </a:cubicBezTo>
                    <a:cubicBezTo>
                      <a:pt x="1" y="3262"/>
                      <a:pt x="18" y="3268"/>
                      <a:pt x="53" y="3268"/>
                    </a:cubicBezTo>
                    <a:cubicBezTo>
                      <a:pt x="84" y="3268"/>
                      <a:pt x="128" y="3263"/>
                      <a:pt x="184" y="3244"/>
                    </a:cubicBezTo>
                    <a:cubicBezTo>
                      <a:pt x="297" y="3209"/>
                      <a:pt x="451" y="3092"/>
                      <a:pt x="533" y="2891"/>
                    </a:cubicBezTo>
                    <a:cubicBezTo>
                      <a:pt x="630" y="2689"/>
                      <a:pt x="616" y="2414"/>
                      <a:pt x="516" y="2148"/>
                    </a:cubicBezTo>
                    <a:cubicBezTo>
                      <a:pt x="428" y="1881"/>
                      <a:pt x="263" y="1618"/>
                      <a:pt x="166" y="1317"/>
                    </a:cubicBezTo>
                    <a:cubicBezTo>
                      <a:pt x="118" y="1168"/>
                      <a:pt x="92" y="1015"/>
                      <a:pt x="105" y="872"/>
                    </a:cubicBezTo>
                    <a:cubicBezTo>
                      <a:pt x="118" y="727"/>
                      <a:pt x="175" y="592"/>
                      <a:pt x="253" y="482"/>
                    </a:cubicBezTo>
                    <a:cubicBezTo>
                      <a:pt x="411" y="260"/>
                      <a:pt x="638" y="142"/>
                      <a:pt x="835" y="85"/>
                    </a:cubicBezTo>
                    <a:cubicBezTo>
                      <a:pt x="1002" y="44"/>
                      <a:pt x="1145" y="33"/>
                      <a:pt x="1256" y="33"/>
                    </a:cubicBezTo>
                    <a:cubicBezTo>
                      <a:pt x="1385" y="33"/>
                      <a:pt x="1471" y="48"/>
                      <a:pt x="1498" y="48"/>
                    </a:cubicBezTo>
                    <a:cubicBezTo>
                      <a:pt x="1505" y="48"/>
                      <a:pt x="1508" y="47"/>
                      <a:pt x="1508" y="45"/>
                    </a:cubicBezTo>
                    <a:cubicBezTo>
                      <a:pt x="1508" y="41"/>
                      <a:pt x="1443" y="24"/>
                      <a:pt x="1324" y="10"/>
                    </a:cubicBezTo>
                    <a:cubicBezTo>
                      <a:pt x="1274" y="5"/>
                      <a:pt x="1214" y="0"/>
                      <a:pt x="11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393;p26"/>
              <p:cNvSpPr/>
              <p:nvPr/>
            </p:nvSpPr>
            <p:spPr>
              <a:xfrm>
                <a:off x="-454438" y="2101083"/>
                <a:ext cx="152026" cy="315038"/>
              </a:xfrm>
              <a:custGeom>
                <a:avLst/>
                <a:gdLst/>
                <a:ahLst/>
                <a:cxnLst/>
                <a:rect l="l" t="t" r="r" b="b"/>
                <a:pathLst>
                  <a:path w="3335" h="6911" extrusionOk="0">
                    <a:moveTo>
                      <a:pt x="1815" y="0"/>
                    </a:moveTo>
                    <a:cubicBezTo>
                      <a:pt x="1765" y="0"/>
                      <a:pt x="1723" y="4"/>
                      <a:pt x="1692" y="8"/>
                    </a:cubicBezTo>
                    <a:cubicBezTo>
                      <a:pt x="1631" y="18"/>
                      <a:pt x="1600" y="22"/>
                      <a:pt x="1600" y="26"/>
                    </a:cubicBezTo>
                    <a:cubicBezTo>
                      <a:pt x="1600" y="30"/>
                      <a:pt x="1609" y="30"/>
                      <a:pt x="1625" y="30"/>
                    </a:cubicBezTo>
                    <a:cubicBezTo>
                      <a:pt x="1640" y="30"/>
                      <a:pt x="1663" y="30"/>
                      <a:pt x="1691" y="30"/>
                    </a:cubicBezTo>
                    <a:cubicBezTo>
                      <a:pt x="1750" y="30"/>
                      <a:pt x="1836" y="33"/>
                      <a:pt x="1945" y="52"/>
                    </a:cubicBezTo>
                    <a:cubicBezTo>
                      <a:pt x="2164" y="92"/>
                      <a:pt x="2479" y="218"/>
                      <a:pt x="2754" y="506"/>
                    </a:cubicBezTo>
                    <a:cubicBezTo>
                      <a:pt x="3030" y="786"/>
                      <a:pt x="3217" y="1250"/>
                      <a:pt x="3217" y="1779"/>
                    </a:cubicBezTo>
                    <a:cubicBezTo>
                      <a:pt x="3222" y="2303"/>
                      <a:pt x="3046" y="2876"/>
                      <a:pt x="2776" y="3417"/>
                    </a:cubicBezTo>
                    <a:cubicBezTo>
                      <a:pt x="2641" y="3693"/>
                      <a:pt x="2470" y="3933"/>
                      <a:pt x="2291" y="4165"/>
                    </a:cubicBezTo>
                    <a:cubicBezTo>
                      <a:pt x="2112" y="4397"/>
                      <a:pt x="1937" y="4615"/>
                      <a:pt x="1767" y="4820"/>
                    </a:cubicBezTo>
                    <a:cubicBezTo>
                      <a:pt x="1426" y="5231"/>
                      <a:pt x="1106" y="5589"/>
                      <a:pt x="840" y="5895"/>
                    </a:cubicBezTo>
                    <a:cubicBezTo>
                      <a:pt x="573" y="6202"/>
                      <a:pt x="364" y="6454"/>
                      <a:pt x="220" y="6629"/>
                    </a:cubicBezTo>
                    <a:cubicBezTo>
                      <a:pt x="75" y="6805"/>
                      <a:pt x="1" y="6904"/>
                      <a:pt x="10" y="6910"/>
                    </a:cubicBezTo>
                    <a:cubicBezTo>
                      <a:pt x="10" y="6910"/>
                      <a:pt x="11" y="6910"/>
                      <a:pt x="11" y="6910"/>
                    </a:cubicBezTo>
                    <a:cubicBezTo>
                      <a:pt x="22" y="6910"/>
                      <a:pt x="108" y="6819"/>
                      <a:pt x="254" y="6660"/>
                    </a:cubicBezTo>
                    <a:cubicBezTo>
                      <a:pt x="420" y="6476"/>
                      <a:pt x="639" y="6240"/>
                      <a:pt x="902" y="5952"/>
                    </a:cubicBezTo>
                    <a:cubicBezTo>
                      <a:pt x="1176" y="5655"/>
                      <a:pt x="1505" y="5296"/>
                      <a:pt x="1850" y="4891"/>
                    </a:cubicBezTo>
                    <a:cubicBezTo>
                      <a:pt x="2024" y="4685"/>
                      <a:pt x="2203" y="4466"/>
                      <a:pt x="2383" y="4235"/>
                    </a:cubicBezTo>
                    <a:cubicBezTo>
                      <a:pt x="2562" y="4007"/>
                      <a:pt x="2741" y="3749"/>
                      <a:pt x="2881" y="3469"/>
                    </a:cubicBezTo>
                    <a:cubicBezTo>
                      <a:pt x="3157" y="2915"/>
                      <a:pt x="3335" y="2325"/>
                      <a:pt x="3326" y="1774"/>
                    </a:cubicBezTo>
                    <a:cubicBezTo>
                      <a:pt x="3318" y="1228"/>
                      <a:pt x="3113" y="738"/>
                      <a:pt x="2810" y="446"/>
                    </a:cubicBezTo>
                    <a:cubicBezTo>
                      <a:pt x="2518" y="153"/>
                      <a:pt x="2181" y="34"/>
                      <a:pt x="1955" y="8"/>
                    </a:cubicBezTo>
                    <a:cubicBezTo>
                      <a:pt x="1903" y="3"/>
                      <a:pt x="1856" y="0"/>
                      <a:pt x="1815"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394;p26"/>
              <p:cNvSpPr/>
              <p:nvPr/>
            </p:nvSpPr>
            <p:spPr>
              <a:xfrm>
                <a:off x="-640880" y="2556339"/>
                <a:ext cx="73118" cy="22337"/>
              </a:xfrm>
              <a:custGeom>
                <a:avLst/>
                <a:gdLst/>
                <a:ahLst/>
                <a:cxnLst/>
                <a:rect l="l" t="t" r="r" b="b"/>
                <a:pathLst>
                  <a:path w="1604" h="490" extrusionOk="0">
                    <a:moveTo>
                      <a:pt x="1572" y="1"/>
                    </a:moveTo>
                    <a:cubicBezTo>
                      <a:pt x="1484" y="1"/>
                      <a:pt x="1163" y="78"/>
                      <a:pt x="787" y="191"/>
                    </a:cubicBezTo>
                    <a:cubicBezTo>
                      <a:pt x="345" y="322"/>
                      <a:pt x="0" y="453"/>
                      <a:pt x="10" y="483"/>
                    </a:cubicBezTo>
                    <a:cubicBezTo>
                      <a:pt x="11" y="488"/>
                      <a:pt x="19" y="490"/>
                      <a:pt x="34" y="490"/>
                    </a:cubicBezTo>
                    <a:cubicBezTo>
                      <a:pt x="123" y="490"/>
                      <a:pt x="443" y="412"/>
                      <a:pt x="817" y="300"/>
                    </a:cubicBezTo>
                    <a:cubicBezTo>
                      <a:pt x="1255" y="169"/>
                      <a:pt x="1604" y="38"/>
                      <a:pt x="1595" y="7"/>
                    </a:cubicBezTo>
                    <a:cubicBezTo>
                      <a:pt x="1594" y="3"/>
                      <a:pt x="1586" y="1"/>
                      <a:pt x="1572"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395;p26"/>
              <p:cNvSpPr/>
              <p:nvPr/>
            </p:nvSpPr>
            <p:spPr>
              <a:xfrm>
                <a:off x="-616994" y="2555109"/>
                <a:ext cx="45084" cy="46633"/>
              </a:xfrm>
              <a:custGeom>
                <a:avLst/>
                <a:gdLst/>
                <a:ahLst/>
                <a:cxnLst/>
                <a:rect l="l" t="t" r="r" b="b"/>
                <a:pathLst>
                  <a:path w="989" h="1023" extrusionOk="0">
                    <a:moveTo>
                      <a:pt x="961" y="0"/>
                    </a:moveTo>
                    <a:cubicBezTo>
                      <a:pt x="906" y="0"/>
                      <a:pt x="629" y="130"/>
                      <a:pt x="377" y="401"/>
                    </a:cubicBezTo>
                    <a:cubicBezTo>
                      <a:pt x="105" y="694"/>
                      <a:pt x="1" y="1014"/>
                      <a:pt x="31" y="1022"/>
                    </a:cubicBezTo>
                    <a:cubicBezTo>
                      <a:pt x="32" y="1022"/>
                      <a:pt x="32" y="1023"/>
                      <a:pt x="33" y="1023"/>
                    </a:cubicBezTo>
                    <a:cubicBezTo>
                      <a:pt x="69" y="1023"/>
                      <a:pt x="212" y="750"/>
                      <a:pt x="464" y="480"/>
                    </a:cubicBezTo>
                    <a:cubicBezTo>
                      <a:pt x="722" y="201"/>
                      <a:pt x="989" y="34"/>
                      <a:pt x="971" y="4"/>
                    </a:cubicBezTo>
                    <a:cubicBezTo>
                      <a:pt x="970" y="1"/>
                      <a:pt x="966" y="0"/>
                      <a:pt x="961"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396;p26"/>
              <p:cNvSpPr/>
              <p:nvPr/>
            </p:nvSpPr>
            <p:spPr>
              <a:xfrm>
                <a:off x="-112961" y="2157836"/>
                <a:ext cx="55842" cy="155035"/>
              </a:xfrm>
              <a:custGeom>
                <a:avLst/>
                <a:gdLst/>
                <a:ahLst/>
                <a:cxnLst/>
                <a:rect l="l" t="t" r="r" b="b"/>
                <a:pathLst>
                  <a:path w="1225" h="3401" extrusionOk="0">
                    <a:moveTo>
                      <a:pt x="14" y="1"/>
                    </a:moveTo>
                    <a:cubicBezTo>
                      <a:pt x="13" y="1"/>
                      <a:pt x="13" y="1"/>
                      <a:pt x="13" y="1"/>
                    </a:cubicBezTo>
                    <a:cubicBezTo>
                      <a:pt x="0" y="5"/>
                      <a:pt x="27" y="205"/>
                      <a:pt x="101" y="525"/>
                    </a:cubicBezTo>
                    <a:cubicBezTo>
                      <a:pt x="176" y="844"/>
                      <a:pt x="293" y="1280"/>
                      <a:pt x="459" y="1752"/>
                    </a:cubicBezTo>
                    <a:cubicBezTo>
                      <a:pt x="625" y="2224"/>
                      <a:pt x="805" y="2644"/>
                      <a:pt x="949" y="2938"/>
                    </a:cubicBezTo>
                    <a:cubicBezTo>
                      <a:pt x="1090" y="3227"/>
                      <a:pt x="1193" y="3400"/>
                      <a:pt x="1210" y="3400"/>
                    </a:cubicBezTo>
                    <a:cubicBezTo>
                      <a:pt x="1210" y="3400"/>
                      <a:pt x="1210" y="3400"/>
                      <a:pt x="1211" y="3400"/>
                    </a:cubicBezTo>
                    <a:cubicBezTo>
                      <a:pt x="1224" y="3392"/>
                      <a:pt x="1150" y="3208"/>
                      <a:pt x="1023" y="2902"/>
                    </a:cubicBezTo>
                    <a:cubicBezTo>
                      <a:pt x="900" y="2601"/>
                      <a:pt x="735" y="2186"/>
                      <a:pt x="573" y="1714"/>
                    </a:cubicBezTo>
                    <a:cubicBezTo>
                      <a:pt x="406" y="1246"/>
                      <a:pt x="275" y="818"/>
                      <a:pt x="180" y="503"/>
                    </a:cubicBezTo>
                    <a:cubicBezTo>
                      <a:pt x="89" y="197"/>
                      <a:pt x="32" y="1"/>
                      <a:pt x="14"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397;p26"/>
              <p:cNvSpPr/>
              <p:nvPr/>
            </p:nvSpPr>
            <p:spPr>
              <a:xfrm>
                <a:off x="-310982" y="2410787"/>
                <a:ext cx="145644" cy="67420"/>
              </a:xfrm>
              <a:custGeom>
                <a:avLst/>
                <a:gdLst/>
                <a:ahLst/>
                <a:cxnLst/>
                <a:rect l="l" t="t" r="r" b="b"/>
                <a:pathLst>
                  <a:path w="3195" h="1479" extrusionOk="0">
                    <a:moveTo>
                      <a:pt x="3180" y="1"/>
                    </a:moveTo>
                    <a:cubicBezTo>
                      <a:pt x="3157" y="1"/>
                      <a:pt x="3048" y="176"/>
                      <a:pt x="2828" y="404"/>
                    </a:cubicBezTo>
                    <a:cubicBezTo>
                      <a:pt x="2600" y="640"/>
                      <a:pt x="2243" y="923"/>
                      <a:pt x="1779" y="1125"/>
                    </a:cubicBezTo>
                    <a:cubicBezTo>
                      <a:pt x="1321" y="1322"/>
                      <a:pt x="865" y="1391"/>
                      <a:pt x="538" y="1395"/>
                    </a:cubicBezTo>
                    <a:cubicBezTo>
                      <a:pt x="282" y="1395"/>
                      <a:pt x="101" y="1372"/>
                      <a:pt x="32" y="1372"/>
                    </a:cubicBezTo>
                    <a:cubicBezTo>
                      <a:pt x="12" y="1372"/>
                      <a:pt x="1" y="1373"/>
                      <a:pt x="0" y="1378"/>
                    </a:cubicBezTo>
                    <a:cubicBezTo>
                      <a:pt x="0" y="1387"/>
                      <a:pt x="197" y="1457"/>
                      <a:pt x="538" y="1474"/>
                    </a:cubicBezTo>
                    <a:cubicBezTo>
                      <a:pt x="583" y="1477"/>
                      <a:pt x="630" y="1478"/>
                      <a:pt x="679" y="1478"/>
                    </a:cubicBezTo>
                    <a:cubicBezTo>
                      <a:pt x="1001" y="1478"/>
                      <a:pt x="1414" y="1412"/>
                      <a:pt x="1827" y="1234"/>
                    </a:cubicBezTo>
                    <a:cubicBezTo>
                      <a:pt x="2303" y="1024"/>
                      <a:pt x="2670" y="719"/>
                      <a:pt x="2889" y="461"/>
                    </a:cubicBezTo>
                    <a:cubicBezTo>
                      <a:pt x="3108" y="198"/>
                      <a:pt x="3195" y="5"/>
                      <a:pt x="3182" y="1"/>
                    </a:cubicBezTo>
                    <a:cubicBezTo>
                      <a:pt x="3182" y="1"/>
                      <a:pt x="3181" y="1"/>
                      <a:pt x="3180"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398;p26"/>
              <p:cNvSpPr/>
              <p:nvPr/>
            </p:nvSpPr>
            <p:spPr>
              <a:xfrm>
                <a:off x="-326526" y="2889930"/>
                <a:ext cx="89483" cy="35830"/>
              </a:xfrm>
              <a:custGeom>
                <a:avLst/>
                <a:gdLst/>
                <a:ahLst/>
                <a:cxnLst/>
                <a:rect l="l" t="t" r="r" b="b"/>
                <a:pathLst>
                  <a:path w="1963" h="786" extrusionOk="0">
                    <a:moveTo>
                      <a:pt x="206" y="1"/>
                    </a:moveTo>
                    <a:cubicBezTo>
                      <a:pt x="206" y="1"/>
                      <a:pt x="31" y="114"/>
                      <a:pt x="44" y="276"/>
                    </a:cubicBezTo>
                    <a:cubicBezTo>
                      <a:pt x="52" y="374"/>
                      <a:pt x="219" y="394"/>
                      <a:pt x="349" y="394"/>
                    </a:cubicBezTo>
                    <a:cubicBezTo>
                      <a:pt x="434" y="394"/>
                      <a:pt x="503" y="386"/>
                      <a:pt x="503" y="386"/>
                    </a:cubicBezTo>
                    <a:lnTo>
                      <a:pt x="503" y="386"/>
                    </a:lnTo>
                    <a:cubicBezTo>
                      <a:pt x="503" y="386"/>
                      <a:pt x="0" y="569"/>
                      <a:pt x="206" y="739"/>
                    </a:cubicBezTo>
                    <a:cubicBezTo>
                      <a:pt x="247" y="772"/>
                      <a:pt x="340" y="785"/>
                      <a:pt x="465" y="785"/>
                    </a:cubicBezTo>
                    <a:cubicBezTo>
                      <a:pt x="966" y="785"/>
                      <a:pt x="1963" y="569"/>
                      <a:pt x="1963" y="569"/>
                    </a:cubicBezTo>
                    <a:lnTo>
                      <a:pt x="206" y="1"/>
                    </a:lnTo>
                    <a:close/>
                  </a:path>
                </a:pathLst>
              </a:custGeom>
              <a:solidFill>
                <a:srgbClr val="E5BA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399;p26"/>
              <p:cNvSpPr/>
              <p:nvPr/>
            </p:nvSpPr>
            <p:spPr>
              <a:xfrm>
                <a:off x="-376761" y="2778976"/>
                <a:ext cx="149109" cy="138897"/>
              </a:xfrm>
              <a:custGeom>
                <a:avLst/>
                <a:gdLst/>
                <a:ahLst/>
                <a:cxnLst/>
                <a:rect l="l" t="t" r="r" b="b"/>
                <a:pathLst>
                  <a:path w="3271" h="3047" extrusionOk="0">
                    <a:moveTo>
                      <a:pt x="971" y="0"/>
                    </a:moveTo>
                    <a:lnTo>
                      <a:pt x="1" y="1761"/>
                    </a:lnTo>
                    <a:cubicBezTo>
                      <a:pt x="1" y="1761"/>
                      <a:pt x="2346" y="3047"/>
                      <a:pt x="2941" y="3047"/>
                    </a:cubicBezTo>
                    <a:cubicBezTo>
                      <a:pt x="3002" y="3047"/>
                      <a:pt x="3045" y="3033"/>
                      <a:pt x="3065" y="3003"/>
                    </a:cubicBezTo>
                    <a:cubicBezTo>
                      <a:pt x="3270" y="2684"/>
                      <a:pt x="3204" y="1132"/>
                      <a:pt x="3178" y="1053"/>
                    </a:cubicBezTo>
                    <a:cubicBezTo>
                      <a:pt x="3147" y="980"/>
                      <a:pt x="971" y="0"/>
                      <a:pt x="971" y="0"/>
                    </a:cubicBezTo>
                    <a:close/>
                  </a:path>
                </a:pathLst>
              </a:custGeom>
              <a:solidFill>
                <a:srgbClr val="E5BA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400;p26"/>
              <p:cNvSpPr/>
              <p:nvPr/>
            </p:nvSpPr>
            <p:spPr>
              <a:xfrm>
                <a:off x="-377308" y="2857656"/>
                <a:ext cx="118384" cy="41893"/>
              </a:xfrm>
              <a:custGeom>
                <a:avLst/>
                <a:gdLst/>
                <a:ahLst/>
                <a:cxnLst/>
                <a:rect l="l" t="t" r="r" b="b"/>
                <a:pathLst>
                  <a:path w="2597" h="919" extrusionOk="0">
                    <a:moveTo>
                      <a:pt x="2" y="0"/>
                    </a:moveTo>
                    <a:cubicBezTo>
                      <a:pt x="1" y="0"/>
                      <a:pt x="1" y="0"/>
                      <a:pt x="0" y="1"/>
                    </a:cubicBezTo>
                    <a:cubicBezTo>
                      <a:pt x="0" y="1"/>
                      <a:pt x="31" y="27"/>
                      <a:pt x="87" y="67"/>
                    </a:cubicBezTo>
                    <a:cubicBezTo>
                      <a:pt x="170" y="123"/>
                      <a:pt x="249" y="176"/>
                      <a:pt x="337" y="237"/>
                    </a:cubicBezTo>
                    <a:cubicBezTo>
                      <a:pt x="537" y="386"/>
                      <a:pt x="852" y="555"/>
                      <a:pt x="1223" y="665"/>
                    </a:cubicBezTo>
                    <a:cubicBezTo>
                      <a:pt x="1590" y="779"/>
                      <a:pt x="1941" y="835"/>
                      <a:pt x="2189" y="870"/>
                    </a:cubicBezTo>
                    <a:cubicBezTo>
                      <a:pt x="2290" y="884"/>
                      <a:pt x="2386" y="896"/>
                      <a:pt x="2482" y="910"/>
                    </a:cubicBezTo>
                    <a:cubicBezTo>
                      <a:pt x="2552" y="918"/>
                      <a:pt x="2592" y="918"/>
                      <a:pt x="2592" y="918"/>
                    </a:cubicBezTo>
                    <a:cubicBezTo>
                      <a:pt x="2596" y="914"/>
                      <a:pt x="2556" y="906"/>
                      <a:pt x="2487" y="892"/>
                    </a:cubicBezTo>
                    <a:cubicBezTo>
                      <a:pt x="2391" y="874"/>
                      <a:pt x="2294" y="858"/>
                      <a:pt x="2194" y="840"/>
                    </a:cubicBezTo>
                    <a:cubicBezTo>
                      <a:pt x="1945" y="791"/>
                      <a:pt x="1604" y="731"/>
                      <a:pt x="1237" y="622"/>
                    </a:cubicBezTo>
                    <a:cubicBezTo>
                      <a:pt x="870" y="512"/>
                      <a:pt x="559" y="350"/>
                      <a:pt x="354" y="206"/>
                    </a:cubicBezTo>
                    <a:cubicBezTo>
                      <a:pt x="267" y="154"/>
                      <a:pt x="180" y="101"/>
                      <a:pt x="101" y="53"/>
                    </a:cubicBezTo>
                    <a:cubicBezTo>
                      <a:pt x="45" y="18"/>
                      <a:pt x="11" y="0"/>
                      <a:pt x="2" y="0"/>
                    </a:cubicBezTo>
                    <a:close/>
                  </a:path>
                </a:pathLst>
              </a:custGeom>
              <a:solidFill>
                <a:srgbClr val="D787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401;p26"/>
              <p:cNvSpPr/>
              <p:nvPr/>
            </p:nvSpPr>
            <p:spPr>
              <a:xfrm>
                <a:off x="-305785" y="2901007"/>
                <a:ext cx="46406" cy="7522"/>
              </a:xfrm>
              <a:custGeom>
                <a:avLst/>
                <a:gdLst/>
                <a:ahLst/>
                <a:cxnLst/>
                <a:rect l="l" t="t" r="r" b="b"/>
                <a:pathLst>
                  <a:path w="1018" h="165" extrusionOk="0">
                    <a:moveTo>
                      <a:pt x="1006" y="0"/>
                    </a:moveTo>
                    <a:cubicBezTo>
                      <a:pt x="963" y="0"/>
                      <a:pt x="758" y="46"/>
                      <a:pt x="507" y="86"/>
                    </a:cubicBezTo>
                    <a:cubicBezTo>
                      <a:pt x="227" y="125"/>
                      <a:pt x="0" y="143"/>
                      <a:pt x="0" y="155"/>
                    </a:cubicBezTo>
                    <a:cubicBezTo>
                      <a:pt x="0" y="161"/>
                      <a:pt x="37" y="164"/>
                      <a:pt x="99" y="164"/>
                    </a:cubicBezTo>
                    <a:cubicBezTo>
                      <a:pt x="192" y="164"/>
                      <a:pt x="344" y="155"/>
                      <a:pt x="515" y="129"/>
                    </a:cubicBezTo>
                    <a:cubicBezTo>
                      <a:pt x="795" y="90"/>
                      <a:pt x="1018" y="16"/>
                      <a:pt x="1014" y="2"/>
                    </a:cubicBezTo>
                    <a:cubicBezTo>
                      <a:pt x="1013" y="1"/>
                      <a:pt x="1010" y="0"/>
                      <a:pt x="1006" y="0"/>
                    </a:cubicBezTo>
                    <a:close/>
                  </a:path>
                </a:pathLst>
              </a:custGeom>
              <a:solidFill>
                <a:srgbClr val="D787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402;p26"/>
              <p:cNvSpPr/>
              <p:nvPr/>
            </p:nvSpPr>
            <p:spPr>
              <a:xfrm>
                <a:off x="-525322" y="2223980"/>
                <a:ext cx="443086" cy="75534"/>
              </a:xfrm>
              <a:custGeom>
                <a:avLst/>
                <a:gdLst/>
                <a:ahLst/>
                <a:cxnLst/>
                <a:rect l="l" t="t" r="r" b="b"/>
                <a:pathLst>
                  <a:path w="9720" h="1657" extrusionOk="0">
                    <a:moveTo>
                      <a:pt x="309" y="0"/>
                    </a:moveTo>
                    <a:cubicBezTo>
                      <a:pt x="105" y="0"/>
                      <a:pt x="5" y="92"/>
                      <a:pt x="0" y="92"/>
                    </a:cubicBezTo>
                    <a:lnTo>
                      <a:pt x="0" y="92"/>
                    </a:lnTo>
                    <a:cubicBezTo>
                      <a:pt x="0" y="92"/>
                      <a:pt x="0" y="92"/>
                      <a:pt x="0" y="92"/>
                    </a:cubicBezTo>
                    <a:lnTo>
                      <a:pt x="0" y="92"/>
                    </a:lnTo>
                    <a:cubicBezTo>
                      <a:pt x="0" y="92"/>
                      <a:pt x="0" y="92"/>
                      <a:pt x="0" y="92"/>
                    </a:cubicBezTo>
                    <a:cubicBezTo>
                      <a:pt x="0" y="92"/>
                      <a:pt x="0" y="92"/>
                      <a:pt x="0" y="92"/>
                    </a:cubicBezTo>
                    <a:lnTo>
                      <a:pt x="0" y="92"/>
                    </a:lnTo>
                    <a:cubicBezTo>
                      <a:pt x="0" y="92"/>
                      <a:pt x="1" y="93"/>
                      <a:pt x="1" y="93"/>
                    </a:cubicBezTo>
                    <a:cubicBezTo>
                      <a:pt x="13" y="93"/>
                      <a:pt x="109" y="23"/>
                      <a:pt x="284" y="23"/>
                    </a:cubicBezTo>
                    <a:cubicBezTo>
                      <a:pt x="322" y="23"/>
                      <a:pt x="365" y="27"/>
                      <a:pt x="411" y="35"/>
                    </a:cubicBezTo>
                    <a:cubicBezTo>
                      <a:pt x="547" y="61"/>
                      <a:pt x="700" y="136"/>
                      <a:pt x="857" y="254"/>
                    </a:cubicBezTo>
                    <a:cubicBezTo>
                      <a:pt x="1009" y="367"/>
                      <a:pt x="1176" y="525"/>
                      <a:pt x="1368" y="678"/>
                    </a:cubicBezTo>
                    <a:cubicBezTo>
                      <a:pt x="1556" y="839"/>
                      <a:pt x="1739" y="1041"/>
                      <a:pt x="1971" y="1224"/>
                    </a:cubicBezTo>
                    <a:cubicBezTo>
                      <a:pt x="2203" y="1403"/>
                      <a:pt x="2495" y="1547"/>
                      <a:pt x="2824" y="1608"/>
                    </a:cubicBezTo>
                    <a:cubicBezTo>
                      <a:pt x="2989" y="1641"/>
                      <a:pt x="3159" y="1657"/>
                      <a:pt x="3333" y="1657"/>
                    </a:cubicBezTo>
                    <a:cubicBezTo>
                      <a:pt x="3850" y="1657"/>
                      <a:pt x="4398" y="1521"/>
                      <a:pt x="4921" y="1311"/>
                    </a:cubicBezTo>
                    <a:cubicBezTo>
                      <a:pt x="5624" y="1031"/>
                      <a:pt x="6267" y="695"/>
                      <a:pt x="6896" y="521"/>
                    </a:cubicBezTo>
                    <a:cubicBezTo>
                      <a:pt x="7193" y="437"/>
                      <a:pt x="7484" y="385"/>
                      <a:pt x="7761" y="385"/>
                    </a:cubicBezTo>
                    <a:cubicBezTo>
                      <a:pt x="7774" y="385"/>
                      <a:pt x="7787" y="385"/>
                      <a:pt x="7800" y="385"/>
                    </a:cubicBezTo>
                    <a:cubicBezTo>
                      <a:pt x="8089" y="389"/>
                      <a:pt x="8356" y="438"/>
                      <a:pt x="8587" y="516"/>
                    </a:cubicBezTo>
                    <a:cubicBezTo>
                      <a:pt x="9055" y="674"/>
                      <a:pt x="9369" y="944"/>
                      <a:pt x="9523" y="1176"/>
                    </a:cubicBezTo>
                    <a:cubicBezTo>
                      <a:pt x="9674" y="1400"/>
                      <a:pt x="9705" y="1552"/>
                      <a:pt x="9719" y="1552"/>
                    </a:cubicBezTo>
                    <a:cubicBezTo>
                      <a:pt x="9719" y="1552"/>
                      <a:pt x="9720" y="1552"/>
                      <a:pt x="9720" y="1552"/>
                    </a:cubicBezTo>
                    <a:cubicBezTo>
                      <a:pt x="9720" y="1552"/>
                      <a:pt x="9710" y="1517"/>
                      <a:pt x="9684" y="1447"/>
                    </a:cubicBezTo>
                    <a:cubicBezTo>
                      <a:pt x="9676" y="1412"/>
                      <a:pt x="9658" y="1368"/>
                      <a:pt x="9636" y="1320"/>
                    </a:cubicBezTo>
                    <a:cubicBezTo>
                      <a:pt x="9610" y="1272"/>
                      <a:pt x="9583" y="1215"/>
                      <a:pt x="9545" y="1158"/>
                    </a:cubicBezTo>
                    <a:cubicBezTo>
                      <a:pt x="9396" y="922"/>
                      <a:pt x="9081" y="634"/>
                      <a:pt x="8605" y="468"/>
                    </a:cubicBezTo>
                    <a:cubicBezTo>
                      <a:pt x="8369" y="385"/>
                      <a:pt x="8098" y="333"/>
                      <a:pt x="7806" y="328"/>
                    </a:cubicBezTo>
                    <a:cubicBezTo>
                      <a:pt x="7785" y="327"/>
                      <a:pt x="7764" y="327"/>
                      <a:pt x="7743" y="327"/>
                    </a:cubicBezTo>
                    <a:cubicBezTo>
                      <a:pt x="7464" y="327"/>
                      <a:pt x="7171" y="378"/>
                      <a:pt x="6878" y="459"/>
                    </a:cubicBezTo>
                    <a:cubicBezTo>
                      <a:pt x="6237" y="630"/>
                      <a:pt x="5594" y="971"/>
                      <a:pt x="4895" y="1245"/>
                    </a:cubicBezTo>
                    <a:cubicBezTo>
                      <a:pt x="4373" y="1456"/>
                      <a:pt x="3834" y="1590"/>
                      <a:pt x="3328" y="1590"/>
                    </a:cubicBezTo>
                    <a:cubicBezTo>
                      <a:pt x="3160" y="1590"/>
                      <a:pt x="2995" y="1575"/>
                      <a:pt x="2836" y="1543"/>
                    </a:cubicBezTo>
                    <a:cubicBezTo>
                      <a:pt x="2517" y="1487"/>
                      <a:pt x="2233" y="1350"/>
                      <a:pt x="2006" y="1176"/>
                    </a:cubicBezTo>
                    <a:cubicBezTo>
                      <a:pt x="1779" y="1001"/>
                      <a:pt x="1595" y="800"/>
                      <a:pt x="1403" y="638"/>
                    </a:cubicBezTo>
                    <a:cubicBezTo>
                      <a:pt x="1202" y="490"/>
                      <a:pt x="1041" y="337"/>
                      <a:pt x="878" y="223"/>
                    </a:cubicBezTo>
                    <a:cubicBezTo>
                      <a:pt x="717" y="105"/>
                      <a:pt x="559" y="31"/>
                      <a:pt x="420" y="9"/>
                    </a:cubicBezTo>
                    <a:cubicBezTo>
                      <a:pt x="380" y="3"/>
                      <a:pt x="343" y="0"/>
                      <a:pt x="3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0" name="Google Shape;411;p26"/>
            <p:cNvSpPr/>
            <p:nvPr userDrawn="1"/>
          </p:nvSpPr>
          <p:spPr>
            <a:xfrm rot="-5400000">
              <a:off x="7251250" y="2108625"/>
              <a:ext cx="69000" cy="15900"/>
            </a:xfrm>
            <a:prstGeom prst="rtTriangle">
              <a:avLst/>
            </a:prstGeom>
            <a:solidFill>
              <a:srgbClr val="DD7E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416;p26"/>
            <p:cNvSpPr/>
            <p:nvPr userDrawn="1"/>
          </p:nvSpPr>
          <p:spPr>
            <a:xfrm>
              <a:off x="5951893" y="1353648"/>
              <a:ext cx="1241460" cy="348172"/>
            </a:xfrm>
            <a:custGeom>
              <a:avLst/>
              <a:gdLst/>
              <a:ahLst/>
              <a:cxnLst/>
              <a:rect l="l" t="t" r="r" b="b"/>
              <a:pathLst>
                <a:path w="28297" h="7936" extrusionOk="0">
                  <a:moveTo>
                    <a:pt x="722" y="0"/>
                  </a:moveTo>
                  <a:cubicBezTo>
                    <a:pt x="324" y="0"/>
                    <a:pt x="0" y="323"/>
                    <a:pt x="0" y="725"/>
                  </a:cubicBezTo>
                  <a:lnTo>
                    <a:pt x="0" y="7211"/>
                  </a:lnTo>
                  <a:cubicBezTo>
                    <a:pt x="0" y="7613"/>
                    <a:pt x="324" y="7936"/>
                    <a:pt x="722" y="7936"/>
                  </a:cubicBezTo>
                  <a:lnTo>
                    <a:pt x="27576" y="7936"/>
                  </a:lnTo>
                  <a:cubicBezTo>
                    <a:pt x="27973" y="7936"/>
                    <a:pt x="28296" y="7613"/>
                    <a:pt x="28296" y="7211"/>
                  </a:cubicBezTo>
                  <a:lnTo>
                    <a:pt x="28296" y="725"/>
                  </a:lnTo>
                  <a:cubicBezTo>
                    <a:pt x="28296" y="323"/>
                    <a:pt x="27973" y="0"/>
                    <a:pt x="27576" y="0"/>
                  </a:cubicBezTo>
                  <a:close/>
                </a:path>
              </a:pathLst>
            </a:custGeom>
            <a:noFill/>
            <a:ln w="9525"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62" name="Connecteur droit 261"/>
            <p:cNvCxnSpPr/>
            <p:nvPr userDrawn="1"/>
          </p:nvCxnSpPr>
          <p:spPr>
            <a:xfrm>
              <a:off x="5709805" y="1911354"/>
              <a:ext cx="635426" cy="0"/>
            </a:xfrm>
            <a:prstGeom prst="line">
              <a:avLst/>
            </a:prstGeom>
            <a:ln w="19050">
              <a:solidFill>
                <a:srgbClr val="222323"/>
              </a:solidFill>
            </a:ln>
          </p:spPr>
          <p:style>
            <a:lnRef idx="1">
              <a:schemeClr val="accent1"/>
            </a:lnRef>
            <a:fillRef idx="0">
              <a:schemeClr val="accent1"/>
            </a:fillRef>
            <a:effectRef idx="0">
              <a:schemeClr val="accent1"/>
            </a:effectRef>
            <a:fontRef idx="minor">
              <a:schemeClr val="tx1"/>
            </a:fontRef>
          </p:style>
        </p:cxnSp>
        <p:cxnSp>
          <p:nvCxnSpPr>
            <p:cNvPr id="263" name="Connecteur droit 262"/>
            <p:cNvCxnSpPr/>
            <p:nvPr userDrawn="1"/>
          </p:nvCxnSpPr>
          <p:spPr>
            <a:xfrm>
              <a:off x="5709805" y="1982495"/>
              <a:ext cx="484112" cy="0"/>
            </a:xfrm>
            <a:prstGeom prst="line">
              <a:avLst/>
            </a:prstGeom>
            <a:ln w="12700">
              <a:solidFill>
                <a:srgbClr val="222323"/>
              </a:solidFill>
            </a:ln>
          </p:spPr>
          <p:style>
            <a:lnRef idx="1">
              <a:schemeClr val="accent1"/>
            </a:lnRef>
            <a:fillRef idx="0">
              <a:schemeClr val="accent1"/>
            </a:fillRef>
            <a:effectRef idx="0">
              <a:schemeClr val="accent1"/>
            </a:effectRef>
            <a:fontRef idx="minor">
              <a:schemeClr val="tx1"/>
            </a:fontRef>
          </p:style>
        </p:cxnSp>
        <p:cxnSp>
          <p:nvCxnSpPr>
            <p:cNvPr id="264" name="Connecteur droit 263"/>
            <p:cNvCxnSpPr/>
            <p:nvPr userDrawn="1"/>
          </p:nvCxnSpPr>
          <p:spPr>
            <a:xfrm>
              <a:off x="5709805" y="2024169"/>
              <a:ext cx="521710" cy="0"/>
            </a:xfrm>
            <a:prstGeom prst="line">
              <a:avLst/>
            </a:prstGeom>
            <a:ln w="12700">
              <a:solidFill>
                <a:srgbClr val="222323"/>
              </a:solidFill>
            </a:ln>
          </p:spPr>
          <p:style>
            <a:lnRef idx="1">
              <a:schemeClr val="accent1"/>
            </a:lnRef>
            <a:fillRef idx="0">
              <a:schemeClr val="accent1"/>
            </a:fillRef>
            <a:effectRef idx="0">
              <a:schemeClr val="accent1"/>
            </a:effectRef>
            <a:fontRef idx="minor">
              <a:schemeClr val="tx1"/>
            </a:fontRef>
          </p:style>
        </p:cxnSp>
        <p:cxnSp>
          <p:nvCxnSpPr>
            <p:cNvPr id="265" name="Connecteur droit 264"/>
            <p:cNvCxnSpPr/>
            <p:nvPr userDrawn="1"/>
          </p:nvCxnSpPr>
          <p:spPr>
            <a:xfrm>
              <a:off x="5709805" y="2063112"/>
              <a:ext cx="521710" cy="0"/>
            </a:xfrm>
            <a:prstGeom prst="line">
              <a:avLst/>
            </a:prstGeom>
            <a:ln w="12700">
              <a:solidFill>
                <a:srgbClr val="222323"/>
              </a:solidFill>
            </a:ln>
          </p:spPr>
          <p:style>
            <a:lnRef idx="1">
              <a:schemeClr val="accent1"/>
            </a:lnRef>
            <a:fillRef idx="0">
              <a:schemeClr val="accent1"/>
            </a:fillRef>
            <a:effectRef idx="0">
              <a:schemeClr val="accent1"/>
            </a:effectRef>
            <a:fontRef idx="minor">
              <a:schemeClr val="tx1"/>
            </a:fontRef>
          </p:style>
        </p:cxnSp>
        <p:cxnSp>
          <p:nvCxnSpPr>
            <p:cNvPr id="266" name="Connecteur droit 265"/>
            <p:cNvCxnSpPr/>
            <p:nvPr userDrawn="1"/>
          </p:nvCxnSpPr>
          <p:spPr>
            <a:xfrm>
              <a:off x="5709805" y="2405854"/>
              <a:ext cx="521710" cy="0"/>
            </a:xfrm>
            <a:prstGeom prst="line">
              <a:avLst/>
            </a:prstGeom>
            <a:ln w="19050">
              <a:solidFill>
                <a:srgbClr val="222323"/>
              </a:solidFill>
            </a:ln>
          </p:spPr>
          <p:style>
            <a:lnRef idx="1">
              <a:schemeClr val="accent1"/>
            </a:lnRef>
            <a:fillRef idx="0">
              <a:schemeClr val="accent1"/>
            </a:fillRef>
            <a:effectRef idx="0">
              <a:schemeClr val="accent1"/>
            </a:effectRef>
            <a:fontRef idx="minor">
              <a:schemeClr val="tx1"/>
            </a:fontRef>
          </p:style>
        </p:cxnSp>
        <p:cxnSp>
          <p:nvCxnSpPr>
            <p:cNvPr id="267" name="Connecteur droit 266"/>
            <p:cNvCxnSpPr/>
            <p:nvPr userDrawn="1"/>
          </p:nvCxnSpPr>
          <p:spPr>
            <a:xfrm>
              <a:off x="5709805" y="2476995"/>
              <a:ext cx="581458" cy="0"/>
            </a:xfrm>
            <a:prstGeom prst="line">
              <a:avLst/>
            </a:prstGeom>
            <a:ln w="12700">
              <a:solidFill>
                <a:srgbClr val="222323"/>
              </a:solidFill>
            </a:ln>
          </p:spPr>
          <p:style>
            <a:lnRef idx="1">
              <a:schemeClr val="accent1"/>
            </a:lnRef>
            <a:fillRef idx="0">
              <a:schemeClr val="accent1"/>
            </a:fillRef>
            <a:effectRef idx="0">
              <a:schemeClr val="accent1"/>
            </a:effectRef>
            <a:fontRef idx="minor">
              <a:schemeClr val="tx1"/>
            </a:fontRef>
          </p:style>
        </p:cxnSp>
        <p:cxnSp>
          <p:nvCxnSpPr>
            <p:cNvPr id="268" name="Connecteur droit 267"/>
            <p:cNvCxnSpPr/>
            <p:nvPr userDrawn="1"/>
          </p:nvCxnSpPr>
          <p:spPr>
            <a:xfrm>
              <a:off x="5709805" y="2518669"/>
              <a:ext cx="581458" cy="0"/>
            </a:xfrm>
            <a:prstGeom prst="line">
              <a:avLst/>
            </a:prstGeom>
            <a:ln w="12700">
              <a:solidFill>
                <a:srgbClr val="222323"/>
              </a:solidFill>
            </a:ln>
          </p:spPr>
          <p:style>
            <a:lnRef idx="1">
              <a:schemeClr val="accent1"/>
            </a:lnRef>
            <a:fillRef idx="0">
              <a:schemeClr val="accent1"/>
            </a:fillRef>
            <a:effectRef idx="0">
              <a:schemeClr val="accent1"/>
            </a:effectRef>
            <a:fontRef idx="minor">
              <a:schemeClr val="tx1"/>
            </a:fontRef>
          </p:style>
        </p:cxnSp>
        <p:cxnSp>
          <p:nvCxnSpPr>
            <p:cNvPr id="269" name="Connecteur droit 268"/>
            <p:cNvCxnSpPr/>
            <p:nvPr userDrawn="1"/>
          </p:nvCxnSpPr>
          <p:spPr>
            <a:xfrm>
              <a:off x="5709805" y="2557612"/>
              <a:ext cx="521710" cy="0"/>
            </a:xfrm>
            <a:prstGeom prst="line">
              <a:avLst/>
            </a:prstGeom>
            <a:ln w="12700">
              <a:solidFill>
                <a:srgbClr val="222323"/>
              </a:solidFill>
            </a:ln>
          </p:spPr>
          <p:style>
            <a:lnRef idx="1">
              <a:schemeClr val="accent1"/>
            </a:lnRef>
            <a:fillRef idx="0">
              <a:schemeClr val="accent1"/>
            </a:fillRef>
            <a:effectRef idx="0">
              <a:schemeClr val="accent1"/>
            </a:effectRef>
            <a:fontRef idx="minor">
              <a:schemeClr val="tx1"/>
            </a:fontRef>
          </p:style>
        </p:cxnSp>
        <p:cxnSp>
          <p:nvCxnSpPr>
            <p:cNvPr id="270" name="Connecteur droit 269"/>
            <p:cNvCxnSpPr/>
            <p:nvPr userDrawn="1"/>
          </p:nvCxnSpPr>
          <p:spPr>
            <a:xfrm>
              <a:off x="5709805" y="2924968"/>
              <a:ext cx="600549" cy="0"/>
            </a:xfrm>
            <a:prstGeom prst="line">
              <a:avLst/>
            </a:prstGeom>
            <a:ln w="19050">
              <a:solidFill>
                <a:srgbClr val="222323"/>
              </a:solidFill>
            </a:ln>
          </p:spPr>
          <p:style>
            <a:lnRef idx="1">
              <a:schemeClr val="accent1"/>
            </a:lnRef>
            <a:fillRef idx="0">
              <a:schemeClr val="accent1"/>
            </a:fillRef>
            <a:effectRef idx="0">
              <a:schemeClr val="accent1"/>
            </a:effectRef>
            <a:fontRef idx="minor">
              <a:schemeClr val="tx1"/>
            </a:fontRef>
          </p:style>
        </p:cxnSp>
        <p:cxnSp>
          <p:nvCxnSpPr>
            <p:cNvPr id="271" name="Connecteur droit 270"/>
            <p:cNvCxnSpPr/>
            <p:nvPr userDrawn="1"/>
          </p:nvCxnSpPr>
          <p:spPr>
            <a:xfrm>
              <a:off x="5709805" y="2996109"/>
              <a:ext cx="424295" cy="0"/>
            </a:xfrm>
            <a:prstGeom prst="line">
              <a:avLst/>
            </a:prstGeom>
            <a:ln w="12700">
              <a:solidFill>
                <a:srgbClr val="222323"/>
              </a:solidFill>
            </a:ln>
          </p:spPr>
          <p:style>
            <a:lnRef idx="1">
              <a:schemeClr val="accent1"/>
            </a:lnRef>
            <a:fillRef idx="0">
              <a:schemeClr val="accent1"/>
            </a:fillRef>
            <a:effectRef idx="0">
              <a:schemeClr val="accent1"/>
            </a:effectRef>
            <a:fontRef idx="minor">
              <a:schemeClr val="tx1"/>
            </a:fontRef>
          </p:style>
        </p:cxnSp>
        <p:cxnSp>
          <p:nvCxnSpPr>
            <p:cNvPr id="272" name="Connecteur droit 271"/>
            <p:cNvCxnSpPr/>
            <p:nvPr userDrawn="1"/>
          </p:nvCxnSpPr>
          <p:spPr>
            <a:xfrm>
              <a:off x="5709805" y="3037783"/>
              <a:ext cx="521710" cy="0"/>
            </a:xfrm>
            <a:prstGeom prst="line">
              <a:avLst/>
            </a:prstGeom>
            <a:ln w="12700">
              <a:solidFill>
                <a:srgbClr val="222323"/>
              </a:solidFill>
            </a:ln>
          </p:spPr>
          <p:style>
            <a:lnRef idx="1">
              <a:schemeClr val="accent1"/>
            </a:lnRef>
            <a:fillRef idx="0">
              <a:schemeClr val="accent1"/>
            </a:fillRef>
            <a:effectRef idx="0">
              <a:schemeClr val="accent1"/>
            </a:effectRef>
            <a:fontRef idx="minor">
              <a:schemeClr val="tx1"/>
            </a:fontRef>
          </p:style>
        </p:cxnSp>
        <p:cxnSp>
          <p:nvCxnSpPr>
            <p:cNvPr id="273" name="Connecteur droit 272"/>
            <p:cNvCxnSpPr/>
            <p:nvPr userDrawn="1"/>
          </p:nvCxnSpPr>
          <p:spPr>
            <a:xfrm>
              <a:off x="5709805" y="3076726"/>
              <a:ext cx="484112" cy="0"/>
            </a:xfrm>
            <a:prstGeom prst="line">
              <a:avLst/>
            </a:prstGeom>
            <a:ln w="12700">
              <a:solidFill>
                <a:srgbClr val="222323"/>
              </a:solidFill>
            </a:ln>
          </p:spPr>
          <p:style>
            <a:lnRef idx="1">
              <a:schemeClr val="accent1"/>
            </a:lnRef>
            <a:fillRef idx="0">
              <a:schemeClr val="accent1"/>
            </a:fillRef>
            <a:effectRef idx="0">
              <a:schemeClr val="accent1"/>
            </a:effectRef>
            <a:fontRef idx="minor">
              <a:schemeClr val="tx1"/>
            </a:fontRef>
          </p:style>
        </p:cxnSp>
        <p:cxnSp>
          <p:nvCxnSpPr>
            <p:cNvPr id="274" name="Connecteur droit 273"/>
            <p:cNvCxnSpPr/>
            <p:nvPr userDrawn="1"/>
          </p:nvCxnSpPr>
          <p:spPr>
            <a:xfrm>
              <a:off x="6451059" y="1504415"/>
              <a:ext cx="484112" cy="0"/>
            </a:xfrm>
            <a:prstGeom prst="line">
              <a:avLst/>
            </a:prstGeom>
            <a:ln w="12700">
              <a:solidFill>
                <a:srgbClr val="222323"/>
              </a:solidFill>
            </a:ln>
          </p:spPr>
          <p:style>
            <a:lnRef idx="1">
              <a:schemeClr val="accent1"/>
            </a:lnRef>
            <a:fillRef idx="0">
              <a:schemeClr val="accent1"/>
            </a:fillRef>
            <a:effectRef idx="0">
              <a:schemeClr val="accent1"/>
            </a:effectRef>
            <a:fontRef idx="minor">
              <a:schemeClr val="tx1"/>
            </a:fontRef>
          </p:style>
        </p:cxnSp>
        <p:cxnSp>
          <p:nvCxnSpPr>
            <p:cNvPr id="275" name="Connecteur droit 274"/>
            <p:cNvCxnSpPr/>
            <p:nvPr userDrawn="1"/>
          </p:nvCxnSpPr>
          <p:spPr>
            <a:xfrm>
              <a:off x="6451059" y="1548091"/>
              <a:ext cx="305118" cy="0"/>
            </a:xfrm>
            <a:prstGeom prst="line">
              <a:avLst/>
            </a:prstGeom>
            <a:ln w="12700">
              <a:solidFill>
                <a:srgbClr val="222323"/>
              </a:solidFill>
            </a:ln>
          </p:spPr>
          <p:style>
            <a:lnRef idx="1">
              <a:schemeClr val="accent1"/>
            </a:lnRef>
            <a:fillRef idx="0">
              <a:schemeClr val="accent1"/>
            </a:fillRef>
            <a:effectRef idx="0">
              <a:schemeClr val="accent1"/>
            </a:effectRef>
            <a:fontRef idx="minor">
              <a:schemeClr val="tx1"/>
            </a:fontRef>
          </p:style>
        </p:cxnSp>
        <p:sp>
          <p:nvSpPr>
            <p:cNvPr id="276" name="Google Shape;155;p26"/>
            <p:cNvSpPr/>
            <p:nvPr userDrawn="1"/>
          </p:nvSpPr>
          <p:spPr>
            <a:xfrm>
              <a:off x="6081493" y="1432598"/>
              <a:ext cx="199924" cy="199924"/>
            </a:xfrm>
            <a:custGeom>
              <a:avLst/>
              <a:gdLst/>
              <a:ahLst/>
              <a:cxnLst/>
              <a:rect l="l" t="t" r="r" b="b"/>
              <a:pathLst>
                <a:path w="941" h="941" extrusionOk="0">
                  <a:moveTo>
                    <a:pt x="468" y="1"/>
                  </a:moveTo>
                  <a:cubicBezTo>
                    <a:pt x="210" y="1"/>
                    <a:pt x="1" y="211"/>
                    <a:pt x="1" y="473"/>
                  </a:cubicBezTo>
                  <a:cubicBezTo>
                    <a:pt x="1" y="731"/>
                    <a:pt x="210" y="941"/>
                    <a:pt x="468" y="941"/>
                  </a:cubicBezTo>
                  <a:cubicBezTo>
                    <a:pt x="731" y="941"/>
                    <a:pt x="940" y="731"/>
                    <a:pt x="940" y="473"/>
                  </a:cubicBezTo>
                  <a:cubicBezTo>
                    <a:pt x="940" y="211"/>
                    <a:pt x="731" y="1"/>
                    <a:pt x="468" y="1"/>
                  </a:cubicBezTo>
                  <a:close/>
                </a:path>
              </a:pathLst>
            </a:custGeom>
            <a:solidFill>
              <a:srgbClr val="F0B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77" name="Image 27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20969598">
              <a:off x="6040500" y="1386536"/>
              <a:ext cx="292860" cy="292860"/>
            </a:xfrm>
            <a:prstGeom prst="rect">
              <a:avLst/>
            </a:prstGeom>
          </p:spPr>
        </p:pic>
      </p:grpSp>
      <p:sp>
        <p:nvSpPr>
          <p:cNvPr id="280" name="Espace réservé du texte 279"/>
          <p:cNvSpPr>
            <a:spLocks noGrp="1"/>
          </p:cNvSpPr>
          <p:nvPr>
            <p:ph type="body" sz="quarter" idx="10" hasCustomPrompt="1"/>
          </p:nvPr>
        </p:nvSpPr>
        <p:spPr>
          <a:xfrm>
            <a:off x="301200" y="4473715"/>
            <a:ext cx="2497138" cy="354013"/>
          </a:xfrm>
          <a:prstGeom prst="rect">
            <a:avLst/>
          </a:prstGeom>
        </p:spPr>
        <p:txBody>
          <a:bodyPr/>
          <a:lstStyle>
            <a:lvl1pPr>
              <a:defRPr sz="1100" baseline="0">
                <a:solidFill>
                  <a:srgbClr val="E7314B"/>
                </a:solidFill>
              </a:defRPr>
            </a:lvl1pPr>
          </a:lstStyle>
          <a:p>
            <a:pPr lvl="0"/>
            <a:r>
              <a:rPr lang="fr-FR"/>
              <a:t>Année scolaire en 11 pt</a:t>
            </a:r>
          </a:p>
        </p:txBody>
      </p:sp>
      <p:grpSp>
        <p:nvGrpSpPr>
          <p:cNvPr id="278" name="Google Shape;7866;p56"/>
          <p:cNvGrpSpPr/>
          <p:nvPr userDrawn="1"/>
        </p:nvGrpSpPr>
        <p:grpSpPr>
          <a:xfrm>
            <a:off x="7141580" y="251751"/>
            <a:ext cx="292047" cy="352762"/>
            <a:chOff x="7571624" y="3808935"/>
            <a:chExt cx="292047" cy="352762"/>
          </a:xfrm>
          <a:solidFill>
            <a:srgbClr val="54BCB9"/>
          </a:solidFill>
        </p:grpSpPr>
        <p:sp>
          <p:nvSpPr>
            <p:cNvPr id="279" name="Google Shape;7867;p56"/>
            <p:cNvSpPr/>
            <p:nvPr/>
          </p:nvSpPr>
          <p:spPr>
            <a:xfrm>
              <a:off x="7802955" y="4057755"/>
              <a:ext cx="15227" cy="15195"/>
            </a:xfrm>
            <a:custGeom>
              <a:avLst/>
              <a:gdLst/>
              <a:ahLst/>
              <a:cxnLst/>
              <a:rect l="l" t="t" r="r" b="b"/>
              <a:pathLst>
                <a:path w="478" h="477" extrusionOk="0">
                  <a:moveTo>
                    <a:pt x="239" y="0"/>
                  </a:moveTo>
                  <a:cubicBezTo>
                    <a:pt x="120" y="0"/>
                    <a:pt x="1" y="107"/>
                    <a:pt x="1" y="238"/>
                  </a:cubicBezTo>
                  <a:cubicBezTo>
                    <a:pt x="1" y="381"/>
                    <a:pt x="108" y="476"/>
                    <a:pt x="239" y="476"/>
                  </a:cubicBezTo>
                  <a:cubicBezTo>
                    <a:pt x="382" y="476"/>
                    <a:pt x="477" y="381"/>
                    <a:pt x="477" y="238"/>
                  </a:cubicBezTo>
                  <a:cubicBezTo>
                    <a:pt x="477" y="107"/>
                    <a:pt x="382" y="0"/>
                    <a:pt x="23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7868;p56"/>
            <p:cNvSpPr/>
            <p:nvPr/>
          </p:nvSpPr>
          <p:spPr>
            <a:xfrm>
              <a:off x="7764665" y="4115763"/>
              <a:ext cx="13315" cy="13315"/>
            </a:xfrm>
            <a:custGeom>
              <a:avLst/>
              <a:gdLst/>
              <a:ahLst/>
              <a:cxnLst/>
              <a:rect l="l" t="t" r="r" b="b"/>
              <a:pathLst>
                <a:path w="418" h="418" extrusionOk="0">
                  <a:moveTo>
                    <a:pt x="215" y="1"/>
                  </a:moveTo>
                  <a:cubicBezTo>
                    <a:pt x="84" y="1"/>
                    <a:pt x="0" y="84"/>
                    <a:pt x="0" y="203"/>
                  </a:cubicBezTo>
                  <a:cubicBezTo>
                    <a:pt x="0" y="322"/>
                    <a:pt x="84" y="417"/>
                    <a:pt x="215" y="417"/>
                  </a:cubicBezTo>
                  <a:cubicBezTo>
                    <a:pt x="334" y="417"/>
                    <a:pt x="417" y="322"/>
                    <a:pt x="417" y="203"/>
                  </a:cubicBezTo>
                  <a:cubicBezTo>
                    <a:pt x="417" y="84"/>
                    <a:pt x="334" y="1"/>
                    <a:pt x="21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7869;p56"/>
            <p:cNvSpPr/>
            <p:nvPr/>
          </p:nvSpPr>
          <p:spPr>
            <a:xfrm>
              <a:off x="7653141" y="4048262"/>
              <a:ext cx="13315" cy="13315"/>
            </a:xfrm>
            <a:custGeom>
              <a:avLst/>
              <a:gdLst/>
              <a:ahLst/>
              <a:cxnLst/>
              <a:rect l="l" t="t" r="r" b="b"/>
              <a:pathLst>
                <a:path w="418" h="418" extrusionOk="0">
                  <a:moveTo>
                    <a:pt x="215" y="0"/>
                  </a:moveTo>
                  <a:cubicBezTo>
                    <a:pt x="96" y="0"/>
                    <a:pt x="1" y="96"/>
                    <a:pt x="1" y="215"/>
                  </a:cubicBezTo>
                  <a:cubicBezTo>
                    <a:pt x="1" y="334"/>
                    <a:pt x="96" y="417"/>
                    <a:pt x="215" y="417"/>
                  </a:cubicBezTo>
                  <a:cubicBezTo>
                    <a:pt x="334" y="417"/>
                    <a:pt x="418" y="334"/>
                    <a:pt x="418" y="215"/>
                  </a:cubicBezTo>
                  <a:cubicBezTo>
                    <a:pt x="418" y="96"/>
                    <a:pt x="334" y="0"/>
                    <a:pt x="21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7870;p56"/>
            <p:cNvSpPr/>
            <p:nvPr/>
          </p:nvSpPr>
          <p:spPr>
            <a:xfrm>
              <a:off x="7675917" y="4115763"/>
              <a:ext cx="13284" cy="13315"/>
            </a:xfrm>
            <a:custGeom>
              <a:avLst/>
              <a:gdLst/>
              <a:ahLst/>
              <a:cxnLst/>
              <a:rect l="l" t="t" r="r" b="b"/>
              <a:pathLst>
                <a:path w="417" h="418" extrusionOk="0">
                  <a:moveTo>
                    <a:pt x="215" y="1"/>
                  </a:moveTo>
                  <a:cubicBezTo>
                    <a:pt x="96" y="1"/>
                    <a:pt x="0" y="84"/>
                    <a:pt x="0" y="203"/>
                  </a:cubicBezTo>
                  <a:cubicBezTo>
                    <a:pt x="0" y="322"/>
                    <a:pt x="96" y="417"/>
                    <a:pt x="215" y="417"/>
                  </a:cubicBezTo>
                  <a:cubicBezTo>
                    <a:pt x="334" y="417"/>
                    <a:pt x="417" y="322"/>
                    <a:pt x="417" y="203"/>
                  </a:cubicBezTo>
                  <a:cubicBezTo>
                    <a:pt x="417" y="84"/>
                    <a:pt x="334" y="1"/>
                    <a:pt x="21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7871;p56"/>
            <p:cNvSpPr/>
            <p:nvPr/>
          </p:nvSpPr>
          <p:spPr>
            <a:xfrm>
              <a:off x="7715736" y="4062660"/>
              <a:ext cx="16342" cy="15959"/>
            </a:xfrm>
            <a:custGeom>
              <a:avLst/>
              <a:gdLst/>
              <a:ahLst/>
              <a:cxnLst/>
              <a:rect l="l" t="t" r="r" b="b"/>
              <a:pathLst>
                <a:path w="513" h="501" extrusionOk="0">
                  <a:moveTo>
                    <a:pt x="262" y="1"/>
                  </a:moveTo>
                  <a:cubicBezTo>
                    <a:pt x="119" y="1"/>
                    <a:pt x="0" y="120"/>
                    <a:pt x="0" y="251"/>
                  </a:cubicBezTo>
                  <a:cubicBezTo>
                    <a:pt x="0" y="382"/>
                    <a:pt x="119" y="501"/>
                    <a:pt x="262" y="501"/>
                  </a:cubicBezTo>
                  <a:cubicBezTo>
                    <a:pt x="393" y="501"/>
                    <a:pt x="512" y="406"/>
                    <a:pt x="512" y="251"/>
                  </a:cubicBezTo>
                  <a:cubicBezTo>
                    <a:pt x="512" y="120"/>
                    <a:pt x="393" y="1"/>
                    <a:pt x="26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7872;p56"/>
            <p:cNvSpPr/>
            <p:nvPr/>
          </p:nvSpPr>
          <p:spPr>
            <a:xfrm>
              <a:off x="7571624" y="3808935"/>
              <a:ext cx="292047" cy="352762"/>
            </a:xfrm>
            <a:custGeom>
              <a:avLst/>
              <a:gdLst/>
              <a:ahLst/>
              <a:cxnLst/>
              <a:rect l="l" t="t" r="r" b="b"/>
              <a:pathLst>
                <a:path w="9168" h="11074" extrusionOk="0">
                  <a:moveTo>
                    <a:pt x="3085" y="6536"/>
                  </a:moveTo>
                  <a:cubicBezTo>
                    <a:pt x="3680" y="6536"/>
                    <a:pt x="4251" y="6687"/>
                    <a:pt x="4786" y="7001"/>
                  </a:cubicBezTo>
                  <a:cubicBezTo>
                    <a:pt x="5364" y="7337"/>
                    <a:pt x="5926" y="7449"/>
                    <a:pt x="6422" y="7449"/>
                  </a:cubicBezTo>
                  <a:cubicBezTo>
                    <a:pt x="6805" y="7449"/>
                    <a:pt x="7149" y="7382"/>
                    <a:pt x="7430" y="7299"/>
                  </a:cubicBezTo>
                  <a:cubicBezTo>
                    <a:pt x="7858" y="7180"/>
                    <a:pt x="8192" y="7001"/>
                    <a:pt x="8382" y="6882"/>
                  </a:cubicBezTo>
                  <a:lnTo>
                    <a:pt x="8382" y="6882"/>
                  </a:lnTo>
                  <a:cubicBezTo>
                    <a:pt x="8739" y="8156"/>
                    <a:pt x="8430" y="9502"/>
                    <a:pt x="7477" y="10454"/>
                  </a:cubicBezTo>
                  <a:cubicBezTo>
                    <a:pt x="7287" y="10645"/>
                    <a:pt x="7013" y="10764"/>
                    <a:pt x="6727" y="10764"/>
                  </a:cubicBezTo>
                  <a:lnTo>
                    <a:pt x="3000" y="10764"/>
                  </a:lnTo>
                  <a:cubicBezTo>
                    <a:pt x="2715" y="10764"/>
                    <a:pt x="2441" y="10645"/>
                    <a:pt x="2250" y="10454"/>
                  </a:cubicBezTo>
                  <a:cubicBezTo>
                    <a:pt x="1393" y="9573"/>
                    <a:pt x="988" y="8311"/>
                    <a:pt x="1334" y="6966"/>
                  </a:cubicBezTo>
                  <a:cubicBezTo>
                    <a:pt x="1476" y="6894"/>
                    <a:pt x="1846" y="6716"/>
                    <a:pt x="2357" y="6609"/>
                  </a:cubicBezTo>
                  <a:cubicBezTo>
                    <a:pt x="2603" y="6561"/>
                    <a:pt x="2846" y="6536"/>
                    <a:pt x="3085" y="6536"/>
                  </a:cubicBezTo>
                  <a:close/>
                  <a:moveTo>
                    <a:pt x="3322" y="1"/>
                  </a:moveTo>
                  <a:cubicBezTo>
                    <a:pt x="3084" y="1"/>
                    <a:pt x="2893" y="191"/>
                    <a:pt x="2893" y="429"/>
                  </a:cubicBezTo>
                  <a:lnTo>
                    <a:pt x="2893" y="822"/>
                  </a:lnTo>
                  <a:cubicBezTo>
                    <a:pt x="2893" y="1060"/>
                    <a:pt x="3084" y="1251"/>
                    <a:pt x="3322" y="1251"/>
                  </a:cubicBezTo>
                  <a:lnTo>
                    <a:pt x="3548" y="1251"/>
                  </a:lnTo>
                  <a:lnTo>
                    <a:pt x="3548" y="2584"/>
                  </a:lnTo>
                  <a:cubicBezTo>
                    <a:pt x="3548" y="2679"/>
                    <a:pt x="3620" y="2751"/>
                    <a:pt x="3715" y="2751"/>
                  </a:cubicBezTo>
                  <a:cubicBezTo>
                    <a:pt x="3798" y="2751"/>
                    <a:pt x="3870" y="2679"/>
                    <a:pt x="3870" y="2584"/>
                  </a:cubicBezTo>
                  <a:lnTo>
                    <a:pt x="3870" y="1251"/>
                  </a:lnTo>
                  <a:lnTo>
                    <a:pt x="5822" y="1251"/>
                  </a:lnTo>
                  <a:lnTo>
                    <a:pt x="5822" y="3965"/>
                  </a:lnTo>
                  <a:cubicBezTo>
                    <a:pt x="5822" y="4203"/>
                    <a:pt x="5977" y="4418"/>
                    <a:pt x="6191" y="4513"/>
                  </a:cubicBezTo>
                  <a:cubicBezTo>
                    <a:pt x="7168" y="4894"/>
                    <a:pt x="7894" y="5656"/>
                    <a:pt x="8251" y="6597"/>
                  </a:cubicBezTo>
                  <a:cubicBezTo>
                    <a:pt x="8084" y="6704"/>
                    <a:pt x="7763" y="6894"/>
                    <a:pt x="7299" y="7025"/>
                  </a:cubicBezTo>
                  <a:cubicBezTo>
                    <a:pt x="6992" y="7113"/>
                    <a:pt x="6689" y="7157"/>
                    <a:pt x="6391" y="7157"/>
                  </a:cubicBezTo>
                  <a:cubicBezTo>
                    <a:pt x="5879" y="7157"/>
                    <a:pt x="5384" y="7027"/>
                    <a:pt x="4917" y="6763"/>
                  </a:cubicBezTo>
                  <a:cubicBezTo>
                    <a:pt x="4326" y="6419"/>
                    <a:pt x="3678" y="6255"/>
                    <a:pt x="3027" y="6255"/>
                  </a:cubicBezTo>
                  <a:cubicBezTo>
                    <a:pt x="2486" y="6255"/>
                    <a:pt x="1942" y="6368"/>
                    <a:pt x="1429" y="6585"/>
                  </a:cubicBezTo>
                  <a:cubicBezTo>
                    <a:pt x="1786" y="5656"/>
                    <a:pt x="2512" y="4894"/>
                    <a:pt x="3489" y="4513"/>
                  </a:cubicBezTo>
                  <a:cubicBezTo>
                    <a:pt x="3703" y="4418"/>
                    <a:pt x="3858" y="4215"/>
                    <a:pt x="3858" y="3977"/>
                  </a:cubicBezTo>
                  <a:lnTo>
                    <a:pt x="3858" y="3394"/>
                  </a:lnTo>
                  <a:cubicBezTo>
                    <a:pt x="3858" y="3310"/>
                    <a:pt x="3786" y="3227"/>
                    <a:pt x="3691" y="3227"/>
                  </a:cubicBezTo>
                  <a:cubicBezTo>
                    <a:pt x="3608" y="3227"/>
                    <a:pt x="3536" y="3310"/>
                    <a:pt x="3536" y="3394"/>
                  </a:cubicBezTo>
                  <a:lnTo>
                    <a:pt x="3536" y="3942"/>
                  </a:lnTo>
                  <a:cubicBezTo>
                    <a:pt x="3536" y="4049"/>
                    <a:pt x="3465" y="4156"/>
                    <a:pt x="3370" y="4180"/>
                  </a:cubicBezTo>
                  <a:cubicBezTo>
                    <a:pt x="714" y="5239"/>
                    <a:pt x="0" y="8668"/>
                    <a:pt x="1988" y="10669"/>
                  </a:cubicBezTo>
                  <a:cubicBezTo>
                    <a:pt x="2238" y="10930"/>
                    <a:pt x="2596" y="11073"/>
                    <a:pt x="2953" y="11073"/>
                  </a:cubicBezTo>
                  <a:lnTo>
                    <a:pt x="6703" y="11073"/>
                  </a:lnTo>
                  <a:cubicBezTo>
                    <a:pt x="7060" y="11073"/>
                    <a:pt x="7418" y="10930"/>
                    <a:pt x="7680" y="10657"/>
                  </a:cubicBezTo>
                  <a:cubicBezTo>
                    <a:pt x="9132" y="9240"/>
                    <a:pt x="9168" y="7097"/>
                    <a:pt x="8120" y="5596"/>
                  </a:cubicBezTo>
                  <a:cubicBezTo>
                    <a:pt x="7668" y="4954"/>
                    <a:pt x="7049" y="4477"/>
                    <a:pt x="6334" y="4203"/>
                  </a:cubicBezTo>
                  <a:cubicBezTo>
                    <a:pt x="6227" y="4156"/>
                    <a:pt x="6167" y="4061"/>
                    <a:pt x="6167" y="3965"/>
                  </a:cubicBezTo>
                  <a:lnTo>
                    <a:pt x="6167" y="1251"/>
                  </a:lnTo>
                  <a:lnTo>
                    <a:pt x="6394" y="1251"/>
                  </a:lnTo>
                  <a:cubicBezTo>
                    <a:pt x="6632" y="1251"/>
                    <a:pt x="6822" y="1060"/>
                    <a:pt x="6822" y="822"/>
                  </a:cubicBezTo>
                  <a:lnTo>
                    <a:pt x="6822" y="429"/>
                  </a:lnTo>
                  <a:cubicBezTo>
                    <a:pt x="6822" y="191"/>
                    <a:pt x="6632" y="1"/>
                    <a:pt x="6394" y="1"/>
                  </a:cubicBezTo>
                  <a:lnTo>
                    <a:pt x="5525" y="1"/>
                  </a:lnTo>
                  <a:cubicBezTo>
                    <a:pt x="5441" y="1"/>
                    <a:pt x="5358" y="72"/>
                    <a:pt x="5358" y="167"/>
                  </a:cubicBezTo>
                  <a:cubicBezTo>
                    <a:pt x="5358" y="251"/>
                    <a:pt x="5441" y="334"/>
                    <a:pt x="5525" y="334"/>
                  </a:cubicBezTo>
                  <a:lnTo>
                    <a:pt x="6394" y="334"/>
                  </a:lnTo>
                  <a:cubicBezTo>
                    <a:pt x="6453" y="334"/>
                    <a:pt x="6489" y="370"/>
                    <a:pt x="6489" y="429"/>
                  </a:cubicBezTo>
                  <a:lnTo>
                    <a:pt x="6489" y="822"/>
                  </a:lnTo>
                  <a:cubicBezTo>
                    <a:pt x="6489" y="882"/>
                    <a:pt x="6453" y="929"/>
                    <a:pt x="6394" y="929"/>
                  </a:cubicBezTo>
                  <a:lnTo>
                    <a:pt x="3322" y="929"/>
                  </a:lnTo>
                  <a:cubicBezTo>
                    <a:pt x="3262" y="929"/>
                    <a:pt x="3215" y="882"/>
                    <a:pt x="3215" y="822"/>
                  </a:cubicBezTo>
                  <a:lnTo>
                    <a:pt x="3215" y="429"/>
                  </a:lnTo>
                  <a:cubicBezTo>
                    <a:pt x="3215" y="370"/>
                    <a:pt x="3262" y="334"/>
                    <a:pt x="3322" y="334"/>
                  </a:cubicBezTo>
                  <a:lnTo>
                    <a:pt x="4739" y="334"/>
                  </a:lnTo>
                  <a:cubicBezTo>
                    <a:pt x="4822" y="334"/>
                    <a:pt x="4905" y="251"/>
                    <a:pt x="4905" y="167"/>
                  </a:cubicBezTo>
                  <a:cubicBezTo>
                    <a:pt x="4905" y="72"/>
                    <a:pt x="4822" y="1"/>
                    <a:pt x="473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52" name="Image 25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637511" y="4677197"/>
            <a:ext cx="1868979" cy="368053"/>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TEXT">
  <p:cSld name="Sommaire de la présentation">
    <p:spTree>
      <p:nvGrpSpPr>
        <p:cNvPr id="1" name="Shape 11"/>
        <p:cNvGrpSpPr/>
        <p:nvPr/>
      </p:nvGrpSpPr>
      <p:grpSpPr>
        <a:xfrm>
          <a:off x="0" y="0"/>
          <a:ext cx="0" cy="0"/>
          <a:chOff x="0" y="0"/>
          <a:chExt cx="0" cy="0"/>
        </a:xfrm>
      </p:grpSpPr>
      <p:sp>
        <p:nvSpPr>
          <p:cNvPr id="12" name="Google Shape;12;p3"/>
          <p:cNvSpPr/>
          <p:nvPr/>
        </p:nvSpPr>
        <p:spPr>
          <a:xfrm>
            <a:off x="3466112" y="353425"/>
            <a:ext cx="5672400" cy="529500"/>
          </a:xfrm>
          <a:prstGeom prst="roundRect">
            <a:avLst>
              <a:gd name="adj" fmla="val 19858"/>
            </a:avLst>
          </a:prstGeom>
          <a:solidFill>
            <a:srgbClr val="54BC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3"/>
          <p:cNvSpPr/>
          <p:nvPr/>
        </p:nvSpPr>
        <p:spPr>
          <a:xfrm>
            <a:off x="3368631" y="252404"/>
            <a:ext cx="5616300" cy="529500"/>
          </a:xfrm>
          <a:prstGeom prst="roundRect">
            <a:avLst>
              <a:gd name="adj" fmla="val 11897"/>
            </a:avLst>
          </a:prstGeom>
          <a:noFill/>
          <a:ln w="9525"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3"/>
          <p:cNvSpPr txBox="1">
            <a:spLocks noGrp="1"/>
          </p:cNvSpPr>
          <p:nvPr>
            <p:ph type="subTitle" idx="1"/>
          </p:nvPr>
        </p:nvSpPr>
        <p:spPr>
          <a:xfrm flipH="1">
            <a:off x="889350" y="1030050"/>
            <a:ext cx="7409100" cy="28845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000"/>
              <a:buFont typeface="Josefin Slab"/>
              <a:buAutoNum type="arabicPeriod"/>
              <a:defRPr sz="1200">
                <a:latin typeface="Open Sans" panose="020B0606030504020204" pitchFamily="34" charset="0"/>
                <a:ea typeface="Open Sans" panose="020B0606030504020204" pitchFamily="34" charset="0"/>
                <a:cs typeface="Open Sans" panose="020B0606030504020204" pitchFamily="34" charset="0"/>
                <a:sym typeface="Anaheim"/>
              </a:defRPr>
            </a:lvl1pPr>
            <a:lvl2pPr lvl="1" algn="ctr" rtl="0">
              <a:lnSpc>
                <a:spcPct val="100000"/>
              </a:lnSpc>
              <a:spcBef>
                <a:spcPts val="0"/>
              </a:spcBef>
              <a:spcAft>
                <a:spcPts val="0"/>
              </a:spcAft>
              <a:buSzPts val="1400"/>
              <a:buFont typeface="Josefin Slab SemiBold"/>
              <a:buAutoNum type="alphaLcPeriod"/>
              <a:defRPr sz="1400">
                <a:latin typeface="Josefin Slab"/>
                <a:ea typeface="Josefin Slab"/>
                <a:cs typeface="Josefin Slab"/>
                <a:sym typeface="Josefin Slab"/>
              </a:defRPr>
            </a:lvl2pPr>
            <a:lvl3pPr lvl="2" algn="ctr" rtl="0">
              <a:lnSpc>
                <a:spcPct val="100000"/>
              </a:lnSpc>
              <a:spcBef>
                <a:spcPts val="0"/>
              </a:spcBef>
              <a:spcAft>
                <a:spcPts val="0"/>
              </a:spcAft>
              <a:buSzPts val="1400"/>
              <a:buFont typeface="Josefin Slab SemiBold"/>
              <a:buAutoNum type="romanLcPeriod"/>
              <a:defRPr sz="1400">
                <a:latin typeface="Josefin Slab"/>
                <a:ea typeface="Josefin Slab"/>
                <a:cs typeface="Josefin Slab"/>
                <a:sym typeface="Josefin Slab"/>
              </a:defRPr>
            </a:lvl3pPr>
            <a:lvl4pPr lvl="3" algn="ctr" rtl="0">
              <a:lnSpc>
                <a:spcPct val="100000"/>
              </a:lnSpc>
              <a:spcBef>
                <a:spcPts val="0"/>
              </a:spcBef>
              <a:spcAft>
                <a:spcPts val="0"/>
              </a:spcAft>
              <a:buSzPts val="1400"/>
              <a:buFont typeface="Josefin Slab SemiBold"/>
              <a:buAutoNum type="arabicPeriod"/>
              <a:defRPr sz="1400">
                <a:latin typeface="Josefin Slab"/>
                <a:ea typeface="Josefin Slab"/>
                <a:cs typeface="Josefin Slab"/>
                <a:sym typeface="Josefin Slab"/>
              </a:defRPr>
            </a:lvl4pPr>
            <a:lvl5pPr lvl="4" algn="ctr" rtl="0">
              <a:lnSpc>
                <a:spcPct val="100000"/>
              </a:lnSpc>
              <a:spcBef>
                <a:spcPts val="0"/>
              </a:spcBef>
              <a:spcAft>
                <a:spcPts val="0"/>
              </a:spcAft>
              <a:buSzPts val="1400"/>
              <a:buFont typeface="Josefin Slab SemiBold"/>
              <a:buAutoNum type="alphaLcPeriod"/>
              <a:defRPr sz="1400">
                <a:latin typeface="Josefin Slab"/>
                <a:ea typeface="Josefin Slab"/>
                <a:cs typeface="Josefin Slab"/>
                <a:sym typeface="Josefin Slab"/>
              </a:defRPr>
            </a:lvl5pPr>
            <a:lvl6pPr lvl="5" algn="ctr" rtl="0">
              <a:lnSpc>
                <a:spcPct val="100000"/>
              </a:lnSpc>
              <a:spcBef>
                <a:spcPts val="0"/>
              </a:spcBef>
              <a:spcAft>
                <a:spcPts val="0"/>
              </a:spcAft>
              <a:buSzPts val="1400"/>
              <a:buFont typeface="Josefin Slab SemiBold"/>
              <a:buAutoNum type="romanLcPeriod"/>
              <a:defRPr sz="1400">
                <a:latin typeface="Josefin Slab"/>
                <a:ea typeface="Josefin Slab"/>
                <a:cs typeface="Josefin Slab"/>
                <a:sym typeface="Josefin Slab"/>
              </a:defRPr>
            </a:lvl6pPr>
            <a:lvl7pPr lvl="6" algn="ctr" rtl="0">
              <a:lnSpc>
                <a:spcPct val="100000"/>
              </a:lnSpc>
              <a:spcBef>
                <a:spcPts val="0"/>
              </a:spcBef>
              <a:spcAft>
                <a:spcPts val="0"/>
              </a:spcAft>
              <a:buSzPts val="1400"/>
              <a:buFont typeface="Josefin Slab SemiBold"/>
              <a:buAutoNum type="arabicPeriod"/>
              <a:defRPr sz="1400">
                <a:latin typeface="Josefin Slab"/>
                <a:ea typeface="Josefin Slab"/>
                <a:cs typeface="Josefin Slab"/>
                <a:sym typeface="Josefin Slab"/>
              </a:defRPr>
            </a:lvl7pPr>
            <a:lvl8pPr lvl="7" algn="ctr" rtl="0">
              <a:lnSpc>
                <a:spcPct val="100000"/>
              </a:lnSpc>
              <a:spcBef>
                <a:spcPts val="0"/>
              </a:spcBef>
              <a:spcAft>
                <a:spcPts val="0"/>
              </a:spcAft>
              <a:buSzPts val="1400"/>
              <a:buFont typeface="Josefin Slab SemiBold"/>
              <a:buAutoNum type="alphaLcPeriod"/>
              <a:defRPr sz="1400">
                <a:latin typeface="Josefin Slab"/>
                <a:ea typeface="Josefin Slab"/>
                <a:cs typeface="Josefin Slab"/>
                <a:sym typeface="Josefin Slab"/>
              </a:defRPr>
            </a:lvl8pPr>
            <a:lvl9pPr lvl="8" algn="ctr" rtl="0">
              <a:lnSpc>
                <a:spcPct val="100000"/>
              </a:lnSpc>
              <a:spcBef>
                <a:spcPts val="0"/>
              </a:spcBef>
              <a:spcAft>
                <a:spcPts val="0"/>
              </a:spcAft>
              <a:buSzPts val="1400"/>
              <a:buFont typeface="Josefin Slab SemiBold"/>
              <a:buAutoNum type="romanLcPeriod"/>
              <a:defRPr sz="1400">
                <a:latin typeface="Josefin Slab"/>
                <a:ea typeface="Josefin Slab"/>
                <a:cs typeface="Josefin Slab"/>
                <a:sym typeface="Josefin Slab"/>
              </a:defRPr>
            </a:lvl9pPr>
          </a:lstStyle>
          <a:p>
            <a:endParaRPr/>
          </a:p>
        </p:txBody>
      </p:sp>
      <p:sp>
        <p:nvSpPr>
          <p:cNvPr id="15" name="Google Shape;15;p3"/>
          <p:cNvSpPr txBox="1">
            <a:spLocks noGrp="1"/>
          </p:cNvSpPr>
          <p:nvPr>
            <p:ph type="ctrTitle" hasCustomPrompt="1"/>
          </p:nvPr>
        </p:nvSpPr>
        <p:spPr>
          <a:xfrm>
            <a:off x="5080757" y="354486"/>
            <a:ext cx="3194700" cy="4812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Clr>
                <a:srgbClr val="2D406A"/>
              </a:buClr>
              <a:buSzPts val="2400"/>
              <a:buNone/>
              <a:defRPr sz="2000" b="0" baseline="0">
                <a:solidFill>
                  <a:srgbClr val="FFFFFF"/>
                </a:solidFill>
                <a:latin typeface="Oswald Medium" panose="00000600000000000000" pitchFamily="50" charset="0"/>
                <a:ea typeface="Oswald Medium" panose="00000600000000000000" pitchFamily="50" charset="0"/>
                <a:cs typeface="Oswald Medium" panose="00000600000000000000" pitchFamily="50" charset="0"/>
                <a:sym typeface="Staatliches"/>
              </a:defRPr>
            </a:lvl1pPr>
            <a:lvl2pPr lvl="1" algn="ctr" rtl="0">
              <a:spcBef>
                <a:spcPts val="0"/>
              </a:spcBef>
              <a:spcAft>
                <a:spcPts val="0"/>
              </a:spcAft>
              <a:buClr>
                <a:srgbClr val="338987"/>
              </a:buClr>
              <a:buSzPts val="1800"/>
              <a:buNone/>
              <a:defRPr sz="1800" b="0">
                <a:solidFill>
                  <a:srgbClr val="338987"/>
                </a:solidFill>
              </a:defRPr>
            </a:lvl2pPr>
            <a:lvl3pPr lvl="2" algn="ctr" rtl="0">
              <a:spcBef>
                <a:spcPts val="0"/>
              </a:spcBef>
              <a:spcAft>
                <a:spcPts val="0"/>
              </a:spcAft>
              <a:buClr>
                <a:srgbClr val="338987"/>
              </a:buClr>
              <a:buSzPts val="1800"/>
              <a:buNone/>
              <a:defRPr sz="1800" b="0">
                <a:solidFill>
                  <a:srgbClr val="338987"/>
                </a:solidFill>
              </a:defRPr>
            </a:lvl3pPr>
            <a:lvl4pPr lvl="3" algn="ctr" rtl="0">
              <a:spcBef>
                <a:spcPts val="0"/>
              </a:spcBef>
              <a:spcAft>
                <a:spcPts val="0"/>
              </a:spcAft>
              <a:buClr>
                <a:srgbClr val="338987"/>
              </a:buClr>
              <a:buSzPts val="1800"/>
              <a:buNone/>
              <a:defRPr sz="1800" b="0">
                <a:solidFill>
                  <a:srgbClr val="338987"/>
                </a:solidFill>
              </a:defRPr>
            </a:lvl4pPr>
            <a:lvl5pPr lvl="4" algn="ctr" rtl="0">
              <a:spcBef>
                <a:spcPts val="0"/>
              </a:spcBef>
              <a:spcAft>
                <a:spcPts val="0"/>
              </a:spcAft>
              <a:buClr>
                <a:srgbClr val="338987"/>
              </a:buClr>
              <a:buSzPts val="1800"/>
              <a:buNone/>
              <a:defRPr sz="1800" b="0">
                <a:solidFill>
                  <a:srgbClr val="338987"/>
                </a:solidFill>
              </a:defRPr>
            </a:lvl5pPr>
            <a:lvl6pPr lvl="5" algn="ctr" rtl="0">
              <a:spcBef>
                <a:spcPts val="0"/>
              </a:spcBef>
              <a:spcAft>
                <a:spcPts val="0"/>
              </a:spcAft>
              <a:buClr>
                <a:srgbClr val="338987"/>
              </a:buClr>
              <a:buSzPts val="1800"/>
              <a:buNone/>
              <a:defRPr sz="1800" b="0">
                <a:solidFill>
                  <a:srgbClr val="338987"/>
                </a:solidFill>
              </a:defRPr>
            </a:lvl6pPr>
            <a:lvl7pPr lvl="6" algn="ctr" rtl="0">
              <a:spcBef>
                <a:spcPts val="0"/>
              </a:spcBef>
              <a:spcAft>
                <a:spcPts val="0"/>
              </a:spcAft>
              <a:buClr>
                <a:srgbClr val="338987"/>
              </a:buClr>
              <a:buSzPts val="1800"/>
              <a:buNone/>
              <a:defRPr sz="1800" b="0">
                <a:solidFill>
                  <a:srgbClr val="338987"/>
                </a:solidFill>
              </a:defRPr>
            </a:lvl7pPr>
            <a:lvl8pPr lvl="7" algn="ctr" rtl="0">
              <a:spcBef>
                <a:spcPts val="0"/>
              </a:spcBef>
              <a:spcAft>
                <a:spcPts val="0"/>
              </a:spcAft>
              <a:buClr>
                <a:srgbClr val="338987"/>
              </a:buClr>
              <a:buSzPts val="1800"/>
              <a:buNone/>
              <a:defRPr sz="1800" b="0">
                <a:solidFill>
                  <a:srgbClr val="338987"/>
                </a:solidFill>
              </a:defRPr>
            </a:lvl8pPr>
            <a:lvl9pPr lvl="8" algn="ctr" rtl="0">
              <a:spcBef>
                <a:spcPts val="0"/>
              </a:spcBef>
              <a:spcAft>
                <a:spcPts val="0"/>
              </a:spcAft>
              <a:buClr>
                <a:srgbClr val="338987"/>
              </a:buClr>
              <a:buSzPts val="1800"/>
              <a:buNone/>
              <a:defRPr sz="1800" b="0">
                <a:solidFill>
                  <a:srgbClr val="338987"/>
                </a:solidFill>
              </a:defRPr>
            </a:lvl9pPr>
          </a:lstStyle>
          <a:p>
            <a:r>
              <a:rPr lang="fr-FR"/>
              <a:t>TITRE DU SOMMAIRE EN 20 PT</a:t>
            </a:r>
          </a:p>
        </p:txBody>
      </p:sp>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37511" y="4677197"/>
            <a:ext cx="1868979" cy="368053"/>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re partie">
    <p:spTree>
      <p:nvGrpSpPr>
        <p:cNvPr id="1" name=""/>
        <p:cNvGrpSpPr/>
        <p:nvPr/>
      </p:nvGrpSpPr>
      <p:grpSpPr>
        <a:xfrm>
          <a:off x="0" y="0"/>
          <a:ext cx="0" cy="0"/>
          <a:chOff x="0" y="0"/>
          <a:chExt cx="0" cy="0"/>
        </a:xfrm>
      </p:grpSpPr>
      <p:sp>
        <p:nvSpPr>
          <p:cNvPr id="3" name="Google Shape;26;p5"/>
          <p:cNvSpPr/>
          <p:nvPr userDrawn="1"/>
        </p:nvSpPr>
        <p:spPr>
          <a:xfrm>
            <a:off x="1500294" y="1473176"/>
            <a:ext cx="6214500" cy="2718600"/>
          </a:xfrm>
          <a:prstGeom prst="roundRect">
            <a:avLst>
              <a:gd name="adj" fmla="val 4313"/>
            </a:avLst>
          </a:prstGeom>
          <a:solidFill>
            <a:srgbClr val="54BC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29;p5"/>
          <p:cNvSpPr/>
          <p:nvPr userDrawn="1"/>
        </p:nvSpPr>
        <p:spPr>
          <a:xfrm>
            <a:off x="1348112" y="1352696"/>
            <a:ext cx="6214500" cy="2718600"/>
          </a:xfrm>
          <a:prstGeom prst="roundRect">
            <a:avLst>
              <a:gd name="adj" fmla="val 4313"/>
            </a:avLst>
          </a:prstGeom>
          <a:noFill/>
          <a:ln w="9525" cap="flat" cmpd="sng">
            <a:solidFill>
              <a:srgbClr val="B4E2E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Titre 4"/>
          <p:cNvSpPr>
            <a:spLocks noGrp="1"/>
          </p:cNvSpPr>
          <p:nvPr>
            <p:ph type="title" hasCustomPrompt="1"/>
          </p:nvPr>
        </p:nvSpPr>
        <p:spPr>
          <a:xfrm>
            <a:off x="1688017" y="1685214"/>
            <a:ext cx="5660638" cy="2174487"/>
          </a:xfrm>
          <a:prstGeom prst="rect">
            <a:avLst/>
          </a:prstGeom>
        </p:spPr>
        <p:txBody>
          <a:bodyPr/>
          <a:lstStyle>
            <a:lvl1pPr algn="ctr">
              <a:defRPr sz="3600" baseline="0">
                <a:solidFill>
                  <a:srgbClr val="FFFFFF"/>
                </a:solidFill>
              </a:defRPr>
            </a:lvl1pPr>
          </a:lstStyle>
          <a:p>
            <a:r>
              <a:rPr lang="fr-FR"/>
              <a:t>Titre de la partie en 36 pt </a:t>
            </a:r>
          </a:p>
        </p:txBody>
      </p:sp>
      <p:sp>
        <p:nvSpPr>
          <p:cNvPr id="8" name="Google Shape;8014;p56"/>
          <p:cNvSpPr/>
          <p:nvPr userDrawn="1"/>
        </p:nvSpPr>
        <p:spPr>
          <a:xfrm>
            <a:off x="4072711" y="414697"/>
            <a:ext cx="891249" cy="726404"/>
          </a:xfrm>
          <a:custGeom>
            <a:avLst/>
            <a:gdLst/>
            <a:ahLst/>
            <a:cxnLst/>
            <a:rect l="l" t="t" r="r" b="b"/>
            <a:pathLst>
              <a:path w="11943" h="9734" extrusionOk="0">
                <a:moveTo>
                  <a:pt x="11585" y="2638"/>
                </a:moveTo>
                <a:lnTo>
                  <a:pt x="11585" y="3066"/>
                </a:lnTo>
                <a:lnTo>
                  <a:pt x="9121" y="4007"/>
                </a:lnTo>
                <a:lnTo>
                  <a:pt x="9121" y="3566"/>
                </a:lnTo>
                <a:lnTo>
                  <a:pt x="11585" y="2638"/>
                </a:lnTo>
                <a:close/>
                <a:moveTo>
                  <a:pt x="370" y="2638"/>
                </a:moveTo>
                <a:lnTo>
                  <a:pt x="5787" y="4697"/>
                </a:lnTo>
                <a:lnTo>
                  <a:pt x="5787" y="5138"/>
                </a:lnTo>
                <a:lnTo>
                  <a:pt x="370" y="3066"/>
                </a:lnTo>
                <a:lnTo>
                  <a:pt x="370" y="2638"/>
                </a:lnTo>
                <a:close/>
                <a:moveTo>
                  <a:pt x="8764" y="3709"/>
                </a:moveTo>
                <a:lnTo>
                  <a:pt x="8764" y="4138"/>
                </a:lnTo>
                <a:lnTo>
                  <a:pt x="6144" y="5138"/>
                </a:lnTo>
                <a:lnTo>
                  <a:pt x="6144" y="4697"/>
                </a:lnTo>
                <a:lnTo>
                  <a:pt x="8764" y="3709"/>
                </a:lnTo>
                <a:close/>
                <a:moveTo>
                  <a:pt x="9657" y="4162"/>
                </a:moveTo>
                <a:lnTo>
                  <a:pt x="9657" y="6745"/>
                </a:lnTo>
                <a:cubicBezTo>
                  <a:pt x="9478" y="6876"/>
                  <a:pt x="9299" y="6995"/>
                  <a:pt x="9121" y="7114"/>
                </a:cubicBezTo>
                <a:lnTo>
                  <a:pt x="9121" y="4376"/>
                </a:lnTo>
                <a:lnTo>
                  <a:pt x="9657" y="4162"/>
                </a:lnTo>
                <a:close/>
                <a:moveTo>
                  <a:pt x="8961" y="8757"/>
                </a:moveTo>
                <a:cubicBezTo>
                  <a:pt x="9131" y="8757"/>
                  <a:pt x="9264" y="8907"/>
                  <a:pt x="9264" y="9079"/>
                </a:cubicBezTo>
                <a:cubicBezTo>
                  <a:pt x="9264" y="9258"/>
                  <a:pt x="9109" y="9389"/>
                  <a:pt x="8942" y="9389"/>
                </a:cubicBezTo>
                <a:cubicBezTo>
                  <a:pt x="8764" y="9389"/>
                  <a:pt x="8633" y="9246"/>
                  <a:pt x="8633" y="9079"/>
                </a:cubicBezTo>
                <a:cubicBezTo>
                  <a:pt x="8633" y="8900"/>
                  <a:pt x="8787" y="8757"/>
                  <a:pt x="8942" y="8757"/>
                </a:cubicBezTo>
                <a:cubicBezTo>
                  <a:pt x="8949" y="8757"/>
                  <a:pt x="8955" y="8757"/>
                  <a:pt x="8961" y="8757"/>
                </a:cubicBezTo>
                <a:close/>
                <a:moveTo>
                  <a:pt x="5949" y="0"/>
                </a:moveTo>
                <a:cubicBezTo>
                  <a:pt x="5930" y="0"/>
                  <a:pt x="5912" y="6"/>
                  <a:pt x="5894" y="18"/>
                </a:cubicBezTo>
                <a:lnTo>
                  <a:pt x="120" y="2221"/>
                </a:lnTo>
                <a:cubicBezTo>
                  <a:pt x="48" y="2245"/>
                  <a:pt x="1" y="2304"/>
                  <a:pt x="1" y="2376"/>
                </a:cubicBezTo>
                <a:lnTo>
                  <a:pt x="1" y="3185"/>
                </a:lnTo>
                <a:cubicBezTo>
                  <a:pt x="1" y="3257"/>
                  <a:pt x="48" y="3316"/>
                  <a:pt x="120" y="3352"/>
                </a:cubicBezTo>
                <a:lnTo>
                  <a:pt x="1917" y="4031"/>
                </a:lnTo>
                <a:lnTo>
                  <a:pt x="1917" y="4638"/>
                </a:lnTo>
                <a:cubicBezTo>
                  <a:pt x="1917" y="4745"/>
                  <a:pt x="2001" y="4817"/>
                  <a:pt x="2096" y="4817"/>
                </a:cubicBezTo>
                <a:cubicBezTo>
                  <a:pt x="2203" y="4817"/>
                  <a:pt x="2275" y="4745"/>
                  <a:pt x="2275" y="4638"/>
                </a:cubicBezTo>
                <a:lnTo>
                  <a:pt x="2275" y="4186"/>
                </a:lnTo>
                <a:lnTo>
                  <a:pt x="5894" y="5567"/>
                </a:lnTo>
                <a:cubicBezTo>
                  <a:pt x="5906" y="5579"/>
                  <a:pt x="5942" y="5579"/>
                  <a:pt x="5954" y="5579"/>
                </a:cubicBezTo>
                <a:cubicBezTo>
                  <a:pt x="5966" y="5579"/>
                  <a:pt x="6001" y="5579"/>
                  <a:pt x="6013" y="5567"/>
                </a:cubicBezTo>
                <a:lnTo>
                  <a:pt x="8740" y="4519"/>
                </a:lnTo>
                <a:lnTo>
                  <a:pt x="8740" y="7317"/>
                </a:lnTo>
                <a:cubicBezTo>
                  <a:pt x="7871" y="7769"/>
                  <a:pt x="6918" y="8007"/>
                  <a:pt x="5942" y="8007"/>
                </a:cubicBezTo>
                <a:cubicBezTo>
                  <a:pt x="4620" y="8007"/>
                  <a:pt x="3310" y="7555"/>
                  <a:pt x="2263" y="6745"/>
                </a:cubicBezTo>
                <a:lnTo>
                  <a:pt x="2263" y="5352"/>
                </a:lnTo>
                <a:cubicBezTo>
                  <a:pt x="2263" y="5257"/>
                  <a:pt x="2191" y="5174"/>
                  <a:pt x="2084" y="5174"/>
                </a:cubicBezTo>
                <a:cubicBezTo>
                  <a:pt x="1977" y="5174"/>
                  <a:pt x="1906" y="5257"/>
                  <a:pt x="1906" y="5352"/>
                </a:cubicBezTo>
                <a:lnTo>
                  <a:pt x="1906" y="6817"/>
                </a:lnTo>
                <a:cubicBezTo>
                  <a:pt x="1906" y="6876"/>
                  <a:pt x="1941" y="6924"/>
                  <a:pt x="1965" y="6948"/>
                </a:cubicBezTo>
                <a:cubicBezTo>
                  <a:pt x="3084" y="7841"/>
                  <a:pt x="4501" y="8353"/>
                  <a:pt x="5942" y="8353"/>
                </a:cubicBezTo>
                <a:cubicBezTo>
                  <a:pt x="6906" y="8353"/>
                  <a:pt x="7859" y="8126"/>
                  <a:pt x="8740" y="7698"/>
                </a:cubicBezTo>
                <a:lnTo>
                  <a:pt x="8740" y="8412"/>
                </a:lnTo>
                <a:cubicBezTo>
                  <a:pt x="8454" y="8484"/>
                  <a:pt x="8252" y="8746"/>
                  <a:pt x="8252" y="9067"/>
                </a:cubicBezTo>
                <a:cubicBezTo>
                  <a:pt x="8252" y="9436"/>
                  <a:pt x="8549" y="9734"/>
                  <a:pt x="8918" y="9734"/>
                </a:cubicBezTo>
                <a:cubicBezTo>
                  <a:pt x="9287" y="9734"/>
                  <a:pt x="9585" y="9436"/>
                  <a:pt x="9585" y="9067"/>
                </a:cubicBezTo>
                <a:cubicBezTo>
                  <a:pt x="9585" y="8746"/>
                  <a:pt x="9383" y="8496"/>
                  <a:pt x="9097" y="8412"/>
                </a:cubicBezTo>
                <a:lnTo>
                  <a:pt x="9097" y="7495"/>
                </a:lnTo>
                <a:cubicBezTo>
                  <a:pt x="9383" y="7341"/>
                  <a:pt x="9657" y="7138"/>
                  <a:pt x="9918" y="6936"/>
                </a:cubicBezTo>
                <a:cubicBezTo>
                  <a:pt x="9954" y="6900"/>
                  <a:pt x="9978" y="6841"/>
                  <a:pt x="9978" y="6805"/>
                </a:cubicBezTo>
                <a:lnTo>
                  <a:pt x="9978" y="4019"/>
                </a:lnTo>
                <a:lnTo>
                  <a:pt x="11776" y="3328"/>
                </a:lnTo>
                <a:cubicBezTo>
                  <a:pt x="11847" y="3304"/>
                  <a:pt x="11895" y="3245"/>
                  <a:pt x="11895" y="3173"/>
                </a:cubicBezTo>
                <a:lnTo>
                  <a:pt x="11895" y="2364"/>
                </a:lnTo>
                <a:cubicBezTo>
                  <a:pt x="11943" y="2304"/>
                  <a:pt x="11895" y="2245"/>
                  <a:pt x="11823" y="2221"/>
                </a:cubicBezTo>
                <a:lnTo>
                  <a:pt x="8049" y="792"/>
                </a:lnTo>
                <a:cubicBezTo>
                  <a:pt x="8030" y="784"/>
                  <a:pt x="8010" y="780"/>
                  <a:pt x="7989" y="780"/>
                </a:cubicBezTo>
                <a:cubicBezTo>
                  <a:pt x="7921" y="780"/>
                  <a:pt x="7853" y="823"/>
                  <a:pt x="7835" y="887"/>
                </a:cubicBezTo>
                <a:cubicBezTo>
                  <a:pt x="7799" y="983"/>
                  <a:pt x="7847" y="1090"/>
                  <a:pt x="7930" y="1114"/>
                </a:cubicBezTo>
                <a:lnTo>
                  <a:pt x="11264" y="2376"/>
                </a:lnTo>
                <a:lnTo>
                  <a:pt x="8966" y="3257"/>
                </a:lnTo>
                <a:lnTo>
                  <a:pt x="6061" y="1947"/>
                </a:lnTo>
                <a:cubicBezTo>
                  <a:pt x="6035" y="1934"/>
                  <a:pt x="6010" y="1928"/>
                  <a:pt x="5985" y="1928"/>
                </a:cubicBezTo>
                <a:cubicBezTo>
                  <a:pt x="5918" y="1928"/>
                  <a:pt x="5858" y="1973"/>
                  <a:pt x="5823" y="2042"/>
                </a:cubicBezTo>
                <a:cubicBezTo>
                  <a:pt x="5775" y="2126"/>
                  <a:pt x="5823" y="2233"/>
                  <a:pt x="5906" y="2281"/>
                </a:cubicBezTo>
                <a:lnTo>
                  <a:pt x="8490" y="3435"/>
                </a:lnTo>
                <a:lnTo>
                  <a:pt x="5966" y="4388"/>
                </a:lnTo>
                <a:lnTo>
                  <a:pt x="691" y="2376"/>
                </a:lnTo>
                <a:lnTo>
                  <a:pt x="5966" y="376"/>
                </a:lnTo>
                <a:lnTo>
                  <a:pt x="7263" y="864"/>
                </a:lnTo>
                <a:cubicBezTo>
                  <a:pt x="7282" y="868"/>
                  <a:pt x="7301" y="871"/>
                  <a:pt x="7320" y="871"/>
                </a:cubicBezTo>
                <a:cubicBezTo>
                  <a:pt x="7394" y="871"/>
                  <a:pt x="7461" y="833"/>
                  <a:pt x="7490" y="757"/>
                </a:cubicBezTo>
                <a:cubicBezTo>
                  <a:pt x="7513" y="673"/>
                  <a:pt x="7478" y="566"/>
                  <a:pt x="7382" y="530"/>
                </a:cubicBezTo>
                <a:lnTo>
                  <a:pt x="6013" y="18"/>
                </a:lnTo>
                <a:cubicBezTo>
                  <a:pt x="5989" y="6"/>
                  <a:pt x="5969" y="0"/>
                  <a:pt x="5949" y="0"/>
                </a:cubicBezTo>
                <a:close/>
              </a:path>
            </a:pathLst>
          </a:custGeom>
          <a:solidFill>
            <a:srgbClr val="B4E2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 name="Imag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37511" y="4677197"/>
            <a:ext cx="1868979" cy="368053"/>
          </a:xfrm>
          <a:prstGeom prst="rect">
            <a:avLst/>
          </a:prstGeom>
        </p:spPr>
      </p:pic>
    </p:spTree>
    <p:extLst>
      <p:ext uri="{BB962C8B-B14F-4D97-AF65-F5344CB8AC3E}">
        <p14:creationId xmlns:p14="http://schemas.microsoft.com/office/powerpoint/2010/main" val="24515682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apositive texte">
    <p:spTree>
      <p:nvGrpSpPr>
        <p:cNvPr id="1" name=""/>
        <p:cNvGrpSpPr/>
        <p:nvPr/>
      </p:nvGrpSpPr>
      <p:grpSpPr>
        <a:xfrm>
          <a:off x="0" y="0"/>
          <a:ext cx="0" cy="0"/>
          <a:chOff x="0" y="0"/>
          <a:chExt cx="0" cy="0"/>
        </a:xfrm>
      </p:grpSpPr>
      <p:sp>
        <p:nvSpPr>
          <p:cNvPr id="3" name="Google Shape;12;p3"/>
          <p:cNvSpPr/>
          <p:nvPr userDrawn="1"/>
        </p:nvSpPr>
        <p:spPr>
          <a:xfrm>
            <a:off x="80234" y="154781"/>
            <a:ext cx="3916169" cy="365562"/>
          </a:xfrm>
          <a:prstGeom prst="roundRect">
            <a:avLst>
              <a:gd name="adj" fmla="val 19858"/>
            </a:avLst>
          </a:prstGeom>
          <a:solidFill>
            <a:srgbClr val="54BC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13;p3"/>
          <p:cNvSpPr/>
          <p:nvPr userDrawn="1"/>
        </p:nvSpPr>
        <p:spPr>
          <a:xfrm>
            <a:off x="14068" y="66286"/>
            <a:ext cx="3877438" cy="365562"/>
          </a:xfrm>
          <a:prstGeom prst="roundRect">
            <a:avLst>
              <a:gd name="adj" fmla="val 11897"/>
            </a:avLst>
          </a:prstGeom>
          <a:noFill/>
          <a:ln w="9525"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15;p3"/>
          <p:cNvSpPr txBox="1">
            <a:spLocks noGrp="1"/>
          </p:cNvSpPr>
          <p:nvPr>
            <p:ph type="ctrTitle" hasCustomPrompt="1"/>
          </p:nvPr>
        </p:nvSpPr>
        <p:spPr>
          <a:xfrm>
            <a:off x="260863" y="125091"/>
            <a:ext cx="3616763" cy="332216"/>
          </a:xfrm>
          <a:prstGeom prst="rect">
            <a:avLst/>
          </a:prstGeom>
          <a:noFill/>
        </p:spPr>
        <p:txBody>
          <a:bodyPr spcFirstLastPara="1" wrap="square" lIns="91425" tIns="91425" rIns="91425" bIns="91425" anchor="ctr" anchorCtr="0">
            <a:noAutofit/>
          </a:bodyPr>
          <a:lstStyle>
            <a:lvl1pPr lvl="0" algn="l" rtl="0">
              <a:spcBef>
                <a:spcPts val="0"/>
              </a:spcBef>
              <a:spcAft>
                <a:spcPts val="0"/>
              </a:spcAft>
              <a:buClr>
                <a:srgbClr val="2D406A"/>
              </a:buClr>
              <a:buSzPts val="2400"/>
              <a:buNone/>
              <a:defRPr sz="1200" b="0" baseline="0">
                <a:solidFill>
                  <a:srgbClr val="FFFFFF"/>
                </a:solidFill>
                <a:latin typeface="Oswald Medium" panose="00000600000000000000" pitchFamily="50" charset="0"/>
                <a:ea typeface="Oswald Medium" panose="00000600000000000000" pitchFamily="50" charset="0"/>
                <a:cs typeface="Oswald Medium" panose="00000600000000000000" pitchFamily="50" charset="0"/>
                <a:sym typeface="Staatliches"/>
              </a:defRPr>
            </a:lvl1pPr>
            <a:lvl2pPr lvl="1" algn="ctr" rtl="0">
              <a:spcBef>
                <a:spcPts val="0"/>
              </a:spcBef>
              <a:spcAft>
                <a:spcPts val="0"/>
              </a:spcAft>
              <a:buClr>
                <a:srgbClr val="338987"/>
              </a:buClr>
              <a:buSzPts val="1800"/>
              <a:buNone/>
              <a:defRPr sz="1800" b="0">
                <a:solidFill>
                  <a:srgbClr val="338987"/>
                </a:solidFill>
              </a:defRPr>
            </a:lvl2pPr>
            <a:lvl3pPr lvl="2" algn="ctr" rtl="0">
              <a:spcBef>
                <a:spcPts val="0"/>
              </a:spcBef>
              <a:spcAft>
                <a:spcPts val="0"/>
              </a:spcAft>
              <a:buClr>
                <a:srgbClr val="338987"/>
              </a:buClr>
              <a:buSzPts val="1800"/>
              <a:buNone/>
              <a:defRPr sz="1800" b="0">
                <a:solidFill>
                  <a:srgbClr val="338987"/>
                </a:solidFill>
              </a:defRPr>
            </a:lvl3pPr>
            <a:lvl4pPr lvl="3" algn="ctr" rtl="0">
              <a:spcBef>
                <a:spcPts val="0"/>
              </a:spcBef>
              <a:spcAft>
                <a:spcPts val="0"/>
              </a:spcAft>
              <a:buClr>
                <a:srgbClr val="338987"/>
              </a:buClr>
              <a:buSzPts val="1800"/>
              <a:buNone/>
              <a:defRPr sz="1800" b="0">
                <a:solidFill>
                  <a:srgbClr val="338987"/>
                </a:solidFill>
              </a:defRPr>
            </a:lvl4pPr>
            <a:lvl5pPr lvl="4" algn="ctr" rtl="0">
              <a:spcBef>
                <a:spcPts val="0"/>
              </a:spcBef>
              <a:spcAft>
                <a:spcPts val="0"/>
              </a:spcAft>
              <a:buClr>
                <a:srgbClr val="338987"/>
              </a:buClr>
              <a:buSzPts val="1800"/>
              <a:buNone/>
              <a:defRPr sz="1800" b="0">
                <a:solidFill>
                  <a:srgbClr val="338987"/>
                </a:solidFill>
              </a:defRPr>
            </a:lvl5pPr>
            <a:lvl6pPr lvl="5" algn="ctr" rtl="0">
              <a:spcBef>
                <a:spcPts val="0"/>
              </a:spcBef>
              <a:spcAft>
                <a:spcPts val="0"/>
              </a:spcAft>
              <a:buClr>
                <a:srgbClr val="338987"/>
              </a:buClr>
              <a:buSzPts val="1800"/>
              <a:buNone/>
              <a:defRPr sz="1800" b="0">
                <a:solidFill>
                  <a:srgbClr val="338987"/>
                </a:solidFill>
              </a:defRPr>
            </a:lvl6pPr>
            <a:lvl7pPr lvl="6" algn="ctr" rtl="0">
              <a:spcBef>
                <a:spcPts val="0"/>
              </a:spcBef>
              <a:spcAft>
                <a:spcPts val="0"/>
              </a:spcAft>
              <a:buClr>
                <a:srgbClr val="338987"/>
              </a:buClr>
              <a:buSzPts val="1800"/>
              <a:buNone/>
              <a:defRPr sz="1800" b="0">
                <a:solidFill>
                  <a:srgbClr val="338987"/>
                </a:solidFill>
              </a:defRPr>
            </a:lvl7pPr>
            <a:lvl8pPr lvl="7" algn="ctr" rtl="0">
              <a:spcBef>
                <a:spcPts val="0"/>
              </a:spcBef>
              <a:spcAft>
                <a:spcPts val="0"/>
              </a:spcAft>
              <a:buClr>
                <a:srgbClr val="338987"/>
              </a:buClr>
              <a:buSzPts val="1800"/>
              <a:buNone/>
              <a:defRPr sz="1800" b="0">
                <a:solidFill>
                  <a:srgbClr val="338987"/>
                </a:solidFill>
              </a:defRPr>
            </a:lvl8pPr>
            <a:lvl9pPr lvl="8" algn="ctr" rtl="0">
              <a:spcBef>
                <a:spcPts val="0"/>
              </a:spcBef>
              <a:spcAft>
                <a:spcPts val="0"/>
              </a:spcAft>
              <a:buClr>
                <a:srgbClr val="338987"/>
              </a:buClr>
              <a:buSzPts val="1800"/>
              <a:buNone/>
              <a:defRPr sz="1800" b="0">
                <a:solidFill>
                  <a:srgbClr val="338987"/>
                </a:solidFill>
              </a:defRPr>
            </a:lvl9pPr>
          </a:lstStyle>
          <a:p>
            <a:r>
              <a:rPr lang="fr-FR"/>
              <a:t>TITRE DE LA DIAPO EN 12 pt</a:t>
            </a:r>
          </a:p>
        </p:txBody>
      </p:sp>
      <p:sp>
        <p:nvSpPr>
          <p:cNvPr id="6" name="Google Shape;14;p3"/>
          <p:cNvSpPr txBox="1">
            <a:spLocks noGrp="1"/>
          </p:cNvSpPr>
          <p:nvPr>
            <p:ph type="subTitle" idx="1" hasCustomPrompt="1"/>
          </p:nvPr>
        </p:nvSpPr>
        <p:spPr>
          <a:xfrm flipH="1">
            <a:off x="867450" y="833480"/>
            <a:ext cx="7409100" cy="3641416"/>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000"/>
              <a:buFont typeface="Josefin Slab"/>
              <a:buNone/>
              <a:defRPr sz="1050" dirty="0"/>
            </a:lvl1pPr>
            <a:lvl2pPr lvl="1" algn="ctr" rtl="0">
              <a:lnSpc>
                <a:spcPct val="100000"/>
              </a:lnSpc>
              <a:spcBef>
                <a:spcPts val="0"/>
              </a:spcBef>
              <a:spcAft>
                <a:spcPts val="0"/>
              </a:spcAft>
              <a:buSzPts val="1400"/>
              <a:buFont typeface="Josefin Slab SemiBold"/>
              <a:buAutoNum type="alphaLcPeriod"/>
              <a:defRPr sz="1400">
                <a:latin typeface="Josefin Slab"/>
                <a:ea typeface="Josefin Slab"/>
                <a:cs typeface="Josefin Slab"/>
                <a:sym typeface="Josefin Slab"/>
              </a:defRPr>
            </a:lvl2pPr>
            <a:lvl3pPr lvl="2" algn="ctr" rtl="0">
              <a:lnSpc>
                <a:spcPct val="100000"/>
              </a:lnSpc>
              <a:spcBef>
                <a:spcPts val="0"/>
              </a:spcBef>
              <a:spcAft>
                <a:spcPts val="0"/>
              </a:spcAft>
              <a:buSzPts val="1400"/>
              <a:buFont typeface="Josefin Slab SemiBold"/>
              <a:buAutoNum type="romanLcPeriod"/>
              <a:defRPr sz="1400">
                <a:latin typeface="Josefin Slab"/>
                <a:ea typeface="Josefin Slab"/>
                <a:cs typeface="Josefin Slab"/>
                <a:sym typeface="Josefin Slab"/>
              </a:defRPr>
            </a:lvl3pPr>
            <a:lvl4pPr lvl="3" algn="ctr" rtl="0">
              <a:lnSpc>
                <a:spcPct val="100000"/>
              </a:lnSpc>
              <a:spcBef>
                <a:spcPts val="0"/>
              </a:spcBef>
              <a:spcAft>
                <a:spcPts val="0"/>
              </a:spcAft>
              <a:buSzPts val="1400"/>
              <a:buFont typeface="Josefin Slab SemiBold"/>
              <a:buAutoNum type="arabicPeriod"/>
              <a:defRPr sz="1400">
                <a:latin typeface="Josefin Slab"/>
                <a:ea typeface="Josefin Slab"/>
                <a:cs typeface="Josefin Slab"/>
                <a:sym typeface="Josefin Slab"/>
              </a:defRPr>
            </a:lvl4pPr>
            <a:lvl5pPr lvl="4" algn="ctr" rtl="0">
              <a:lnSpc>
                <a:spcPct val="100000"/>
              </a:lnSpc>
              <a:spcBef>
                <a:spcPts val="0"/>
              </a:spcBef>
              <a:spcAft>
                <a:spcPts val="0"/>
              </a:spcAft>
              <a:buSzPts val="1400"/>
              <a:buFont typeface="Josefin Slab SemiBold"/>
              <a:buAutoNum type="alphaLcPeriod"/>
              <a:defRPr sz="1400">
                <a:latin typeface="Josefin Slab"/>
                <a:ea typeface="Josefin Slab"/>
                <a:cs typeface="Josefin Slab"/>
                <a:sym typeface="Josefin Slab"/>
              </a:defRPr>
            </a:lvl5pPr>
            <a:lvl6pPr lvl="5" algn="ctr" rtl="0">
              <a:lnSpc>
                <a:spcPct val="100000"/>
              </a:lnSpc>
              <a:spcBef>
                <a:spcPts val="0"/>
              </a:spcBef>
              <a:spcAft>
                <a:spcPts val="0"/>
              </a:spcAft>
              <a:buSzPts val="1400"/>
              <a:buFont typeface="Josefin Slab SemiBold"/>
              <a:buAutoNum type="romanLcPeriod"/>
              <a:defRPr sz="1400">
                <a:latin typeface="Josefin Slab"/>
                <a:ea typeface="Josefin Slab"/>
                <a:cs typeface="Josefin Slab"/>
                <a:sym typeface="Josefin Slab"/>
              </a:defRPr>
            </a:lvl6pPr>
            <a:lvl7pPr lvl="6" algn="ctr" rtl="0">
              <a:lnSpc>
                <a:spcPct val="100000"/>
              </a:lnSpc>
              <a:spcBef>
                <a:spcPts val="0"/>
              </a:spcBef>
              <a:spcAft>
                <a:spcPts val="0"/>
              </a:spcAft>
              <a:buSzPts val="1400"/>
              <a:buFont typeface="Josefin Slab SemiBold"/>
              <a:buAutoNum type="arabicPeriod"/>
              <a:defRPr sz="1400">
                <a:latin typeface="Josefin Slab"/>
                <a:ea typeface="Josefin Slab"/>
                <a:cs typeface="Josefin Slab"/>
                <a:sym typeface="Josefin Slab"/>
              </a:defRPr>
            </a:lvl7pPr>
            <a:lvl8pPr lvl="7" algn="ctr" rtl="0">
              <a:lnSpc>
                <a:spcPct val="100000"/>
              </a:lnSpc>
              <a:spcBef>
                <a:spcPts val="0"/>
              </a:spcBef>
              <a:spcAft>
                <a:spcPts val="0"/>
              </a:spcAft>
              <a:buSzPts val="1400"/>
              <a:buFont typeface="Josefin Slab SemiBold"/>
              <a:buAutoNum type="alphaLcPeriod"/>
              <a:defRPr sz="1400">
                <a:latin typeface="Josefin Slab"/>
                <a:ea typeface="Josefin Slab"/>
                <a:cs typeface="Josefin Slab"/>
                <a:sym typeface="Josefin Slab"/>
              </a:defRPr>
            </a:lvl8pPr>
            <a:lvl9pPr lvl="8" algn="ctr" rtl="0">
              <a:lnSpc>
                <a:spcPct val="100000"/>
              </a:lnSpc>
              <a:spcBef>
                <a:spcPts val="0"/>
              </a:spcBef>
              <a:spcAft>
                <a:spcPts val="0"/>
              </a:spcAft>
              <a:buSzPts val="1400"/>
              <a:buFont typeface="Josefin Slab SemiBold"/>
              <a:buAutoNum type="romanLcPeriod"/>
              <a:defRPr sz="1400">
                <a:latin typeface="Josefin Slab"/>
                <a:ea typeface="Josefin Slab"/>
                <a:cs typeface="Josefin Slab"/>
                <a:sym typeface="Josefin Slab"/>
              </a:defRPr>
            </a:lvl9pPr>
          </a:lstStyle>
          <a:p>
            <a:r>
              <a:rPr lang="fr-FR"/>
              <a:t>Texte en 10,5 pt</a:t>
            </a:r>
            <a:endParaRPr/>
          </a:p>
        </p:txBody>
      </p:sp>
      <p:pic>
        <p:nvPicPr>
          <p:cNvPr id="8" name="Imag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37511" y="4677197"/>
            <a:ext cx="1868979" cy="368053"/>
          </a:xfrm>
          <a:prstGeom prst="rect">
            <a:avLst/>
          </a:prstGeom>
        </p:spPr>
      </p:pic>
    </p:spTree>
    <p:extLst>
      <p:ext uri="{BB962C8B-B14F-4D97-AF65-F5344CB8AC3E}">
        <p14:creationId xmlns:p14="http://schemas.microsoft.com/office/powerpoint/2010/main" val="9923268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spositive texte + image">
    <p:spTree>
      <p:nvGrpSpPr>
        <p:cNvPr id="1" name=""/>
        <p:cNvGrpSpPr/>
        <p:nvPr/>
      </p:nvGrpSpPr>
      <p:grpSpPr>
        <a:xfrm>
          <a:off x="0" y="0"/>
          <a:ext cx="0" cy="0"/>
          <a:chOff x="0" y="0"/>
          <a:chExt cx="0" cy="0"/>
        </a:xfrm>
      </p:grpSpPr>
      <p:sp>
        <p:nvSpPr>
          <p:cNvPr id="9" name="Rectangle 8"/>
          <p:cNvSpPr/>
          <p:nvPr userDrawn="1"/>
        </p:nvSpPr>
        <p:spPr>
          <a:xfrm>
            <a:off x="0" y="0"/>
            <a:ext cx="5591175" cy="51435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2" name="Google Shape;7927;p56"/>
          <p:cNvGrpSpPr/>
          <p:nvPr userDrawn="1"/>
        </p:nvGrpSpPr>
        <p:grpSpPr>
          <a:xfrm>
            <a:off x="4111453" y="167307"/>
            <a:ext cx="351171" cy="338731"/>
            <a:chOff x="1284212" y="1963766"/>
            <a:chExt cx="379489" cy="366046"/>
          </a:xfrm>
          <a:solidFill>
            <a:srgbClr val="54BCB9"/>
          </a:solidFill>
        </p:grpSpPr>
        <p:sp>
          <p:nvSpPr>
            <p:cNvPr id="13" name="Google Shape;7928;p56"/>
            <p:cNvSpPr/>
            <p:nvPr/>
          </p:nvSpPr>
          <p:spPr>
            <a:xfrm>
              <a:off x="1436861" y="2112975"/>
              <a:ext cx="69444" cy="68902"/>
            </a:xfrm>
            <a:custGeom>
              <a:avLst/>
              <a:gdLst/>
              <a:ahLst/>
              <a:cxnLst/>
              <a:rect l="l" t="t" r="r" b="b"/>
              <a:pathLst>
                <a:path w="2180" h="2163" extrusionOk="0">
                  <a:moveTo>
                    <a:pt x="1086" y="1"/>
                  </a:moveTo>
                  <a:cubicBezTo>
                    <a:pt x="526" y="1"/>
                    <a:pt x="0" y="443"/>
                    <a:pt x="0" y="1079"/>
                  </a:cubicBezTo>
                  <a:cubicBezTo>
                    <a:pt x="0" y="1675"/>
                    <a:pt x="501" y="2163"/>
                    <a:pt x="1096" y="2163"/>
                  </a:cubicBezTo>
                  <a:cubicBezTo>
                    <a:pt x="1703" y="2163"/>
                    <a:pt x="2179" y="1675"/>
                    <a:pt x="2179" y="1079"/>
                  </a:cubicBezTo>
                  <a:cubicBezTo>
                    <a:pt x="2144" y="1020"/>
                    <a:pt x="2144" y="960"/>
                    <a:pt x="2132" y="889"/>
                  </a:cubicBezTo>
                  <a:cubicBezTo>
                    <a:pt x="2121" y="802"/>
                    <a:pt x="2040" y="744"/>
                    <a:pt x="1963" y="744"/>
                  </a:cubicBezTo>
                  <a:cubicBezTo>
                    <a:pt x="1955" y="744"/>
                    <a:pt x="1948" y="745"/>
                    <a:pt x="1941" y="746"/>
                  </a:cubicBezTo>
                  <a:cubicBezTo>
                    <a:pt x="1846" y="770"/>
                    <a:pt x="1786" y="853"/>
                    <a:pt x="1810" y="948"/>
                  </a:cubicBezTo>
                  <a:cubicBezTo>
                    <a:pt x="1883" y="1428"/>
                    <a:pt x="1488" y="1811"/>
                    <a:pt x="1059" y="1811"/>
                  </a:cubicBezTo>
                  <a:cubicBezTo>
                    <a:pt x="923" y="1811"/>
                    <a:pt x="784" y="1772"/>
                    <a:pt x="655" y="1687"/>
                  </a:cubicBezTo>
                  <a:cubicBezTo>
                    <a:pt x="48" y="1282"/>
                    <a:pt x="346" y="329"/>
                    <a:pt x="1072" y="329"/>
                  </a:cubicBezTo>
                  <a:cubicBezTo>
                    <a:pt x="1239" y="329"/>
                    <a:pt x="1405" y="389"/>
                    <a:pt x="1536" y="496"/>
                  </a:cubicBezTo>
                  <a:cubicBezTo>
                    <a:pt x="1567" y="522"/>
                    <a:pt x="1605" y="534"/>
                    <a:pt x="1642" y="534"/>
                  </a:cubicBezTo>
                  <a:cubicBezTo>
                    <a:pt x="1692" y="534"/>
                    <a:pt x="1741" y="513"/>
                    <a:pt x="1774" y="472"/>
                  </a:cubicBezTo>
                  <a:cubicBezTo>
                    <a:pt x="1834" y="389"/>
                    <a:pt x="1822" y="294"/>
                    <a:pt x="1751" y="234"/>
                  </a:cubicBezTo>
                  <a:cubicBezTo>
                    <a:pt x="1545" y="73"/>
                    <a:pt x="1313" y="1"/>
                    <a:pt x="108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7929;p56"/>
            <p:cNvSpPr/>
            <p:nvPr/>
          </p:nvSpPr>
          <p:spPr>
            <a:xfrm>
              <a:off x="1284212" y="1963766"/>
              <a:ext cx="379489" cy="366046"/>
            </a:xfrm>
            <a:custGeom>
              <a:avLst/>
              <a:gdLst/>
              <a:ahLst/>
              <a:cxnLst/>
              <a:rect l="l" t="t" r="r" b="b"/>
              <a:pathLst>
                <a:path w="11913" h="11491" extrusionOk="0">
                  <a:moveTo>
                    <a:pt x="1031" y="2185"/>
                  </a:moveTo>
                  <a:cubicBezTo>
                    <a:pt x="1151" y="2185"/>
                    <a:pt x="1275" y="2224"/>
                    <a:pt x="1387" y="2311"/>
                  </a:cubicBezTo>
                  <a:cubicBezTo>
                    <a:pt x="1625" y="2489"/>
                    <a:pt x="1673" y="2834"/>
                    <a:pt x="1506" y="3084"/>
                  </a:cubicBezTo>
                  <a:cubicBezTo>
                    <a:pt x="1389" y="3256"/>
                    <a:pt x="1207" y="3337"/>
                    <a:pt x="1026" y="3337"/>
                  </a:cubicBezTo>
                  <a:cubicBezTo>
                    <a:pt x="767" y="3337"/>
                    <a:pt x="510" y="3171"/>
                    <a:pt x="447" y="2870"/>
                  </a:cubicBezTo>
                  <a:cubicBezTo>
                    <a:pt x="376" y="2492"/>
                    <a:pt x="689" y="2185"/>
                    <a:pt x="1031" y="2185"/>
                  </a:cubicBezTo>
                  <a:close/>
                  <a:moveTo>
                    <a:pt x="4269" y="3025"/>
                  </a:moveTo>
                  <a:cubicBezTo>
                    <a:pt x="4364" y="3073"/>
                    <a:pt x="5435" y="3680"/>
                    <a:pt x="5519" y="3739"/>
                  </a:cubicBezTo>
                  <a:lnTo>
                    <a:pt x="4269" y="4454"/>
                  </a:lnTo>
                  <a:lnTo>
                    <a:pt x="4269" y="3025"/>
                  </a:lnTo>
                  <a:close/>
                  <a:moveTo>
                    <a:pt x="7448" y="3025"/>
                  </a:moveTo>
                  <a:lnTo>
                    <a:pt x="7448" y="4454"/>
                  </a:lnTo>
                  <a:lnTo>
                    <a:pt x="6197" y="3739"/>
                  </a:lnTo>
                  <a:lnTo>
                    <a:pt x="7448" y="3025"/>
                  </a:lnTo>
                  <a:close/>
                  <a:moveTo>
                    <a:pt x="2550" y="2268"/>
                  </a:moveTo>
                  <a:cubicBezTo>
                    <a:pt x="2817" y="2268"/>
                    <a:pt x="3085" y="2336"/>
                    <a:pt x="3328" y="2477"/>
                  </a:cubicBezTo>
                  <a:cubicBezTo>
                    <a:pt x="3697" y="2692"/>
                    <a:pt x="3566" y="2608"/>
                    <a:pt x="3935" y="2811"/>
                  </a:cubicBezTo>
                  <a:lnTo>
                    <a:pt x="3935" y="4644"/>
                  </a:lnTo>
                  <a:lnTo>
                    <a:pt x="2328" y="5573"/>
                  </a:lnTo>
                  <a:lnTo>
                    <a:pt x="1744" y="5240"/>
                  </a:lnTo>
                  <a:cubicBezTo>
                    <a:pt x="1375" y="5037"/>
                    <a:pt x="1125" y="4692"/>
                    <a:pt x="1006" y="4275"/>
                  </a:cubicBezTo>
                  <a:cubicBezTo>
                    <a:pt x="947" y="4085"/>
                    <a:pt x="923" y="3870"/>
                    <a:pt x="959" y="3680"/>
                  </a:cubicBezTo>
                  <a:lnTo>
                    <a:pt x="959" y="3680"/>
                  </a:lnTo>
                  <a:cubicBezTo>
                    <a:pt x="981" y="3681"/>
                    <a:pt x="1003" y="3682"/>
                    <a:pt x="1025" y="3682"/>
                  </a:cubicBezTo>
                  <a:cubicBezTo>
                    <a:pt x="1659" y="3682"/>
                    <a:pt x="2129" y="3028"/>
                    <a:pt x="1875" y="2418"/>
                  </a:cubicBezTo>
                  <a:cubicBezTo>
                    <a:pt x="2090" y="2319"/>
                    <a:pt x="2320" y="2268"/>
                    <a:pt x="2550" y="2268"/>
                  </a:cubicBezTo>
                  <a:close/>
                  <a:moveTo>
                    <a:pt x="9186" y="2275"/>
                  </a:moveTo>
                  <a:cubicBezTo>
                    <a:pt x="10067" y="2275"/>
                    <a:pt x="10781" y="2977"/>
                    <a:pt x="10781" y="3858"/>
                  </a:cubicBezTo>
                  <a:cubicBezTo>
                    <a:pt x="10781" y="4418"/>
                    <a:pt x="10460" y="4954"/>
                    <a:pt x="9972" y="5240"/>
                  </a:cubicBezTo>
                  <a:lnTo>
                    <a:pt x="9400" y="5573"/>
                  </a:lnTo>
                  <a:cubicBezTo>
                    <a:pt x="9186" y="5454"/>
                    <a:pt x="7983" y="4751"/>
                    <a:pt x="7793" y="4644"/>
                  </a:cubicBezTo>
                  <a:lnTo>
                    <a:pt x="7793" y="2834"/>
                  </a:lnTo>
                  <a:cubicBezTo>
                    <a:pt x="8245" y="2596"/>
                    <a:pt x="8567" y="2275"/>
                    <a:pt x="9186" y="2275"/>
                  </a:cubicBezTo>
                  <a:close/>
                  <a:moveTo>
                    <a:pt x="3935" y="5013"/>
                  </a:moveTo>
                  <a:lnTo>
                    <a:pt x="3935" y="6478"/>
                  </a:lnTo>
                  <a:lnTo>
                    <a:pt x="2673" y="5751"/>
                  </a:lnTo>
                  <a:lnTo>
                    <a:pt x="3935" y="5013"/>
                  </a:lnTo>
                  <a:close/>
                  <a:moveTo>
                    <a:pt x="7793" y="5037"/>
                  </a:moveTo>
                  <a:cubicBezTo>
                    <a:pt x="7948" y="5120"/>
                    <a:pt x="8900" y="5668"/>
                    <a:pt x="9055" y="5763"/>
                  </a:cubicBezTo>
                  <a:lnTo>
                    <a:pt x="7793" y="6490"/>
                  </a:lnTo>
                  <a:lnTo>
                    <a:pt x="7793" y="5037"/>
                  </a:lnTo>
                  <a:close/>
                  <a:moveTo>
                    <a:pt x="5852" y="3918"/>
                  </a:moveTo>
                  <a:lnTo>
                    <a:pt x="7448" y="4823"/>
                  </a:lnTo>
                  <a:lnTo>
                    <a:pt x="7448" y="6668"/>
                  </a:lnTo>
                  <a:lnTo>
                    <a:pt x="5852" y="7573"/>
                  </a:lnTo>
                  <a:lnTo>
                    <a:pt x="4257" y="6668"/>
                  </a:lnTo>
                  <a:lnTo>
                    <a:pt x="4257" y="4823"/>
                  </a:lnTo>
                  <a:lnTo>
                    <a:pt x="5852" y="3918"/>
                  </a:lnTo>
                  <a:close/>
                  <a:moveTo>
                    <a:pt x="7448" y="7061"/>
                  </a:moveTo>
                  <a:lnTo>
                    <a:pt x="7448" y="8490"/>
                  </a:lnTo>
                  <a:cubicBezTo>
                    <a:pt x="7352" y="8442"/>
                    <a:pt x="6281" y="7835"/>
                    <a:pt x="6197" y="7776"/>
                  </a:cubicBezTo>
                  <a:lnTo>
                    <a:pt x="7448" y="7061"/>
                  </a:lnTo>
                  <a:close/>
                  <a:moveTo>
                    <a:pt x="4269" y="7073"/>
                  </a:moveTo>
                  <a:lnTo>
                    <a:pt x="5519" y="7787"/>
                  </a:lnTo>
                  <a:lnTo>
                    <a:pt x="4269" y="8502"/>
                  </a:lnTo>
                  <a:lnTo>
                    <a:pt x="4269" y="7073"/>
                  </a:lnTo>
                  <a:close/>
                  <a:moveTo>
                    <a:pt x="9376" y="5954"/>
                  </a:moveTo>
                  <a:lnTo>
                    <a:pt x="9960" y="6287"/>
                  </a:lnTo>
                  <a:cubicBezTo>
                    <a:pt x="10329" y="6490"/>
                    <a:pt x="10579" y="6835"/>
                    <a:pt x="10710" y="7252"/>
                  </a:cubicBezTo>
                  <a:cubicBezTo>
                    <a:pt x="10746" y="7430"/>
                    <a:pt x="10757" y="7609"/>
                    <a:pt x="10757" y="7787"/>
                  </a:cubicBezTo>
                  <a:cubicBezTo>
                    <a:pt x="10736" y="7786"/>
                    <a:pt x="10714" y="7785"/>
                    <a:pt x="10693" y="7785"/>
                  </a:cubicBezTo>
                  <a:cubicBezTo>
                    <a:pt x="10049" y="7785"/>
                    <a:pt x="9612" y="8474"/>
                    <a:pt x="9888" y="9085"/>
                  </a:cubicBezTo>
                  <a:cubicBezTo>
                    <a:pt x="9662" y="9190"/>
                    <a:pt x="9412" y="9249"/>
                    <a:pt x="9161" y="9249"/>
                  </a:cubicBezTo>
                  <a:cubicBezTo>
                    <a:pt x="8898" y="9249"/>
                    <a:pt x="8632" y="9184"/>
                    <a:pt x="8388" y="9038"/>
                  </a:cubicBezTo>
                  <a:cubicBezTo>
                    <a:pt x="8007" y="8811"/>
                    <a:pt x="8138" y="8907"/>
                    <a:pt x="7769" y="8692"/>
                  </a:cubicBezTo>
                  <a:lnTo>
                    <a:pt x="7769" y="6883"/>
                  </a:lnTo>
                  <a:lnTo>
                    <a:pt x="9376" y="5954"/>
                  </a:lnTo>
                  <a:close/>
                  <a:moveTo>
                    <a:pt x="10731" y="8111"/>
                  </a:moveTo>
                  <a:cubicBezTo>
                    <a:pt x="10841" y="8111"/>
                    <a:pt x="10950" y="8142"/>
                    <a:pt x="11043" y="8204"/>
                  </a:cubicBezTo>
                  <a:cubicBezTo>
                    <a:pt x="11484" y="8502"/>
                    <a:pt x="11329" y="9157"/>
                    <a:pt x="10841" y="9264"/>
                  </a:cubicBezTo>
                  <a:cubicBezTo>
                    <a:pt x="10802" y="9271"/>
                    <a:pt x="10764" y="9275"/>
                    <a:pt x="10726" y="9275"/>
                  </a:cubicBezTo>
                  <a:cubicBezTo>
                    <a:pt x="10276" y="9275"/>
                    <a:pt x="9982" y="8767"/>
                    <a:pt x="10246" y="8371"/>
                  </a:cubicBezTo>
                  <a:cubicBezTo>
                    <a:pt x="10358" y="8199"/>
                    <a:pt x="10545" y="8111"/>
                    <a:pt x="10731" y="8111"/>
                  </a:cubicBezTo>
                  <a:close/>
                  <a:moveTo>
                    <a:pt x="5852" y="7978"/>
                  </a:moveTo>
                  <a:cubicBezTo>
                    <a:pt x="6043" y="8097"/>
                    <a:pt x="7233" y="8764"/>
                    <a:pt x="7448" y="8883"/>
                  </a:cubicBezTo>
                  <a:lnTo>
                    <a:pt x="7448" y="9585"/>
                  </a:lnTo>
                  <a:cubicBezTo>
                    <a:pt x="7448" y="10466"/>
                    <a:pt x="6733" y="11181"/>
                    <a:pt x="5852" y="11181"/>
                  </a:cubicBezTo>
                  <a:cubicBezTo>
                    <a:pt x="4971" y="11181"/>
                    <a:pt x="4257" y="10466"/>
                    <a:pt x="4257" y="9585"/>
                  </a:cubicBezTo>
                  <a:lnTo>
                    <a:pt x="4257" y="8883"/>
                  </a:lnTo>
                  <a:lnTo>
                    <a:pt x="5852" y="7978"/>
                  </a:lnTo>
                  <a:close/>
                  <a:moveTo>
                    <a:pt x="5852" y="1"/>
                  </a:moveTo>
                  <a:cubicBezTo>
                    <a:pt x="4792" y="1"/>
                    <a:pt x="3935" y="870"/>
                    <a:pt x="3935" y="1918"/>
                  </a:cubicBezTo>
                  <a:lnTo>
                    <a:pt x="3935" y="2430"/>
                  </a:lnTo>
                  <a:cubicBezTo>
                    <a:pt x="3649" y="2263"/>
                    <a:pt x="3757" y="2322"/>
                    <a:pt x="3483" y="2180"/>
                  </a:cubicBezTo>
                  <a:cubicBezTo>
                    <a:pt x="3183" y="2005"/>
                    <a:pt x="2854" y="1922"/>
                    <a:pt x="2529" y="1922"/>
                  </a:cubicBezTo>
                  <a:cubicBezTo>
                    <a:pt x="2235" y="1922"/>
                    <a:pt x="1945" y="1990"/>
                    <a:pt x="1685" y="2120"/>
                  </a:cubicBezTo>
                  <a:cubicBezTo>
                    <a:pt x="1491" y="1915"/>
                    <a:pt x="1256" y="1827"/>
                    <a:pt x="1027" y="1827"/>
                  </a:cubicBezTo>
                  <a:cubicBezTo>
                    <a:pt x="497" y="1827"/>
                    <a:pt x="0" y="2303"/>
                    <a:pt x="125" y="2918"/>
                  </a:cubicBezTo>
                  <a:cubicBezTo>
                    <a:pt x="185" y="3215"/>
                    <a:pt x="375" y="3454"/>
                    <a:pt x="625" y="3573"/>
                  </a:cubicBezTo>
                  <a:cubicBezTo>
                    <a:pt x="530" y="4335"/>
                    <a:pt x="887" y="5109"/>
                    <a:pt x="1578" y="5501"/>
                  </a:cubicBezTo>
                  <a:cubicBezTo>
                    <a:pt x="1816" y="5644"/>
                    <a:pt x="1744" y="5597"/>
                    <a:pt x="1983" y="5728"/>
                  </a:cubicBezTo>
                  <a:lnTo>
                    <a:pt x="1578" y="5954"/>
                  </a:lnTo>
                  <a:cubicBezTo>
                    <a:pt x="982" y="6299"/>
                    <a:pt x="613" y="6942"/>
                    <a:pt x="613" y="7633"/>
                  </a:cubicBezTo>
                  <a:cubicBezTo>
                    <a:pt x="613" y="8633"/>
                    <a:pt x="1375" y="9466"/>
                    <a:pt x="2375" y="9538"/>
                  </a:cubicBezTo>
                  <a:lnTo>
                    <a:pt x="2387" y="9538"/>
                  </a:lnTo>
                  <a:cubicBezTo>
                    <a:pt x="2471" y="9538"/>
                    <a:pt x="2554" y="9478"/>
                    <a:pt x="2554" y="9395"/>
                  </a:cubicBezTo>
                  <a:cubicBezTo>
                    <a:pt x="2566" y="9300"/>
                    <a:pt x="2495" y="9216"/>
                    <a:pt x="2399" y="9216"/>
                  </a:cubicBezTo>
                  <a:cubicBezTo>
                    <a:pt x="1578" y="9145"/>
                    <a:pt x="959" y="8454"/>
                    <a:pt x="959" y="7633"/>
                  </a:cubicBezTo>
                  <a:cubicBezTo>
                    <a:pt x="959" y="7073"/>
                    <a:pt x="1268" y="6537"/>
                    <a:pt x="1756" y="6252"/>
                  </a:cubicBezTo>
                  <a:lnTo>
                    <a:pt x="2340" y="5918"/>
                  </a:lnTo>
                  <a:lnTo>
                    <a:pt x="3947" y="6847"/>
                  </a:lnTo>
                  <a:lnTo>
                    <a:pt x="3947" y="8657"/>
                  </a:lnTo>
                  <a:cubicBezTo>
                    <a:pt x="3411" y="8954"/>
                    <a:pt x="3280" y="9061"/>
                    <a:pt x="3030" y="9157"/>
                  </a:cubicBezTo>
                  <a:cubicBezTo>
                    <a:pt x="2935" y="9180"/>
                    <a:pt x="2887" y="9276"/>
                    <a:pt x="2911" y="9359"/>
                  </a:cubicBezTo>
                  <a:cubicBezTo>
                    <a:pt x="2932" y="9443"/>
                    <a:pt x="3008" y="9480"/>
                    <a:pt x="3082" y="9480"/>
                  </a:cubicBezTo>
                  <a:cubicBezTo>
                    <a:pt x="3093" y="9480"/>
                    <a:pt x="3103" y="9480"/>
                    <a:pt x="3114" y="9478"/>
                  </a:cubicBezTo>
                  <a:cubicBezTo>
                    <a:pt x="3423" y="9395"/>
                    <a:pt x="3578" y="9252"/>
                    <a:pt x="3947" y="9061"/>
                  </a:cubicBezTo>
                  <a:lnTo>
                    <a:pt x="3947" y="9573"/>
                  </a:lnTo>
                  <a:cubicBezTo>
                    <a:pt x="3947" y="10621"/>
                    <a:pt x="4816" y="11490"/>
                    <a:pt x="5864" y="11490"/>
                  </a:cubicBezTo>
                  <a:cubicBezTo>
                    <a:pt x="6924" y="11490"/>
                    <a:pt x="7793" y="10621"/>
                    <a:pt x="7793" y="9573"/>
                  </a:cubicBezTo>
                  <a:lnTo>
                    <a:pt x="7793" y="9085"/>
                  </a:lnTo>
                  <a:cubicBezTo>
                    <a:pt x="8269" y="9347"/>
                    <a:pt x="8591" y="9585"/>
                    <a:pt x="9186" y="9585"/>
                  </a:cubicBezTo>
                  <a:cubicBezTo>
                    <a:pt x="9495" y="9585"/>
                    <a:pt x="9829" y="9514"/>
                    <a:pt x="10115" y="9359"/>
                  </a:cubicBezTo>
                  <a:cubicBezTo>
                    <a:pt x="10277" y="9521"/>
                    <a:pt x="10500" y="9615"/>
                    <a:pt x="10736" y="9615"/>
                  </a:cubicBezTo>
                  <a:cubicBezTo>
                    <a:pt x="10794" y="9615"/>
                    <a:pt x="10853" y="9609"/>
                    <a:pt x="10912" y="9597"/>
                  </a:cubicBezTo>
                  <a:cubicBezTo>
                    <a:pt x="11781" y="9419"/>
                    <a:pt x="11912" y="8216"/>
                    <a:pt x="11091" y="7847"/>
                  </a:cubicBezTo>
                  <a:cubicBezTo>
                    <a:pt x="11162" y="7121"/>
                    <a:pt x="10805" y="6371"/>
                    <a:pt x="10138" y="5990"/>
                  </a:cubicBezTo>
                  <a:cubicBezTo>
                    <a:pt x="9900" y="5847"/>
                    <a:pt x="9972" y="5894"/>
                    <a:pt x="9734" y="5763"/>
                  </a:cubicBezTo>
                  <a:lnTo>
                    <a:pt x="10138" y="5537"/>
                  </a:lnTo>
                  <a:cubicBezTo>
                    <a:pt x="11067" y="5013"/>
                    <a:pt x="11377" y="3823"/>
                    <a:pt x="10853" y="2906"/>
                  </a:cubicBezTo>
                  <a:cubicBezTo>
                    <a:pt x="10507" y="2311"/>
                    <a:pt x="9876" y="1941"/>
                    <a:pt x="9174" y="1941"/>
                  </a:cubicBezTo>
                  <a:cubicBezTo>
                    <a:pt x="8471" y="1941"/>
                    <a:pt x="8067" y="2311"/>
                    <a:pt x="7769" y="2442"/>
                  </a:cubicBezTo>
                  <a:cubicBezTo>
                    <a:pt x="7757" y="2025"/>
                    <a:pt x="7805" y="1834"/>
                    <a:pt x="7733" y="1525"/>
                  </a:cubicBezTo>
                  <a:cubicBezTo>
                    <a:pt x="7711" y="1438"/>
                    <a:pt x="7640" y="1380"/>
                    <a:pt x="7546" y="1380"/>
                  </a:cubicBezTo>
                  <a:cubicBezTo>
                    <a:pt x="7537" y="1380"/>
                    <a:pt x="7528" y="1381"/>
                    <a:pt x="7519" y="1382"/>
                  </a:cubicBezTo>
                  <a:cubicBezTo>
                    <a:pt x="7436" y="1406"/>
                    <a:pt x="7376" y="1489"/>
                    <a:pt x="7388" y="1596"/>
                  </a:cubicBezTo>
                  <a:cubicBezTo>
                    <a:pt x="7448" y="1858"/>
                    <a:pt x="7412" y="2013"/>
                    <a:pt x="7436" y="2632"/>
                  </a:cubicBezTo>
                  <a:lnTo>
                    <a:pt x="5840" y="3549"/>
                  </a:lnTo>
                  <a:lnTo>
                    <a:pt x="4245" y="2632"/>
                  </a:lnTo>
                  <a:lnTo>
                    <a:pt x="4245" y="1941"/>
                  </a:lnTo>
                  <a:cubicBezTo>
                    <a:pt x="4245" y="1060"/>
                    <a:pt x="4959" y="346"/>
                    <a:pt x="5840" y="346"/>
                  </a:cubicBezTo>
                  <a:cubicBezTo>
                    <a:pt x="6364" y="346"/>
                    <a:pt x="6840" y="596"/>
                    <a:pt x="7150" y="1025"/>
                  </a:cubicBezTo>
                  <a:cubicBezTo>
                    <a:pt x="7186" y="1076"/>
                    <a:pt x="7241" y="1100"/>
                    <a:pt x="7294" y="1100"/>
                  </a:cubicBezTo>
                  <a:cubicBezTo>
                    <a:pt x="7328" y="1100"/>
                    <a:pt x="7360" y="1091"/>
                    <a:pt x="7388" y="1072"/>
                  </a:cubicBezTo>
                  <a:cubicBezTo>
                    <a:pt x="7459" y="1013"/>
                    <a:pt x="7471" y="906"/>
                    <a:pt x="7436" y="834"/>
                  </a:cubicBezTo>
                  <a:cubicBezTo>
                    <a:pt x="7078" y="310"/>
                    <a:pt x="6483" y="1"/>
                    <a:pt x="585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Google Shape;12;p3"/>
          <p:cNvSpPr/>
          <p:nvPr userDrawn="1"/>
        </p:nvSpPr>
        <p:spPr>
          <a:xfrm>
            <a:off x="111549" y="167307"/>
            <a:ext cx="3916169" cy="365562"/>
          </a:xfrm>
          <a:prstGeom prst="roundRect">
            <a:avLst>
              <a:gd name="adj" fmla="val 19858"/>
            </a:avLst>
          </a:prstGeom>
          <a:solidFill>
            <a:srgbClr val="54BC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13;p3"/>
          <p:cNvSpPr/>
          <p:nvPr userDrawn="1"/>
        </p:nvSpPr>
        <p:spPr>
          <a:xfrm>
            <a:off x="14068" y="66286"/>
            <a:ext cx="3877438" cy="365562"/>
          </a:xfrm>
          <a:prstGeom prst="roundRect">
            <a:avLst>
              <a:gd name="adj" fmla="val 11897"/>
            </a:avLst>
          </a:prstGeom>
          <a:noFill/>
          <a:ln w="9525"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15;p3"/>
          <p:cNvSpPr txBox="1">
            <a:spLocks noGrp="1"/>
          </p:cNvSpPr>
          <p:nvPr>
            <p:ph type="ctrTitle" hasCustomPrompt="1"/>
          </p:nvPr>
        </p:nvSpPr>
        <p:spPr>
          <a:xfrm>
            <a:off x="273389" y="150143"/>
            <a:ext cx="3616763" cy="332216"/>
          </a:xfrm>
          <a:prstGeom prst="rect">
            <a:avLst/>
          </a:prstGeom>
          <a:noFill/>
        </p:spPr>
        <p:txBody>
          <a:bodyPr spcFirstLastPara="1" wrap="square" lIns="91425" tIns="91425" rIns="91425" bIns="91425" anchor="ctr" anchorCtr="0">
            <a:noAutofit/>
          </a:bodyPr>
          <a:lstStyle>
            <a:lvl1pPr lvl="0" algn="l" rtl="0">
              <a:spcBef>
                <a:spcPts val="0"/>
              </a:spcBef>
              <a:spcAft>
                <a:spcPts val="0"/>
              </a:spcAft>
              <a:buClr>
                <a:srgbClr val="2D406A"/>
              </a:buClr>
              <a:buSzPts val="2400"/>
              <a:buNone/>
              <a:defRPr sz="1200" b="0" baseline="0">
                <a:solidFill>
                  <a:srgbClr val="FFFFFF"/>
                </a:solidFill>
                <a:latin typeface="Oswald Medium" panose="00000600000000000000" pitchFamily="50" charset="0"/>
                <a:ea typeface="Oswald Medium" panose="00000600000000000000" pitchFamily="50" charset="0"/>
                <a:cs typeface="Oswald Medium" panose="00000600000000000000" pitchFamily="50" charset="0"/>
                <a:sym typeface="Staatliches"/>
              </a:defRPr>
            </a:lvl1pPr>
            <a:lvl2pPr lvl="1" algn="ctr" rtl="0">
              <a:spcBef>
                <a:spcPts val="0"/>
              </a:spcBef>
              <a:spcAft>
                <a:spcPts val="0"/>
              </a:spcAft>
              <a:buClr>
                <a:srgbClr val="338987"/>
              </a:buClr>
              <a:buSzPts val="1800"/>
              <a:buNone/>
              <a:defRPr sz="1800" b="0">
                <a:solidFill>
                  <a:srgbClr val="338987"/>
                </a:solidFill>
              </a:defRPr>
            </a:lvl2pPr>
            <a:lvl3pPr lvl="2" algn="ctr" rtl="0">
              <a:spcBef>
                <a:spcPts val="0"/>
              </a:spcBef>
              <a:spcAft>
                <a:spcPts val="0"/>
              </a:spcAft>
              <a:buClr>
                <a:srgbClr val="338987"/>
              </a:buClr>
              <a:buSzPts val="1800"/>
              <a:buNone/>
              <a:defRPr sz="1800" b="0">
                <a:solidFill>
                  <a:srgbClr val="338987"/>
                </a:solidFill>
              </a:defRPr>
            </a:lvl3pPr>
            <a:lvl4pPr lvl="3" algn="ctr" rtl="0">
              <a:spcBef>
                <a:spcPts val="0"/>
              </a:spcBef>
              <a:spcAft>
                <a:spcPts val="0"/>
              </a:spcAft>
              <a:buClr>
                <a:srgbClr val="338987"/>
              </a:buClr>
              <a:buSzPts val="1800"/>
              <a:buNone/>
              <a:defRPr sz="1800" b="0">
                <a:solidFill>
                  <a:srgbClr val="338987"/>
                </a:solidFill>
              </a:defRPr>
            </a:lvl4pPr>
            <a:lvl5pPr lvl="4" algn="ctr" rtl="0">
              <a:spcBef>
                <a:spcPts val="0"/>
              </a:spcBef>
              <a:spcAft>
                <a:spcPts val="0"/>
              </a:spcAft>
              <a:buClr>
                <a:srgbClr val="338987"/>
              </a:buClr>
              <a:buSzPts val="1800"/>
              <a:buNone/>
              <a:defRPr sz="1800" b="0">
                <a:solidFill>
                  <a:srgbClr val="338987"/>
                </a:solidFill>
              </a:defRPr>
            </a:lvl5pPr>
            <a:lvl6pPr lvl="5" algn="ctr" rtl="0">
              <a:spcBef>
                <a:spcPts val="0"/>
              </a:spcBef>
              <a:spcAft>
                <a:spcPts val="0"/>
              </a:spcAft>
              <a:buClr>
                <a:srgbClr val="338987"/>
              </a:buClr>
              <a:buSzPts val="1800"/>
              <a:buNone/>
              <a:defRPr sz="1800" b="0">
                <a:solidFill>
                  <a:srgbClr val="338987"/>
                </a:solidFill>
              </a:defRPr>
            </a:lvl6pPr>
            <a:lvl7pPr lvl="6" algn="ctr" rtl="0">
              <a:spcBef>
                <a:spcPts val="0"/>
              </a:spcBef>
              <a:spcAft>
                <a:spcPts val="0"/>
              </a:spcAft>
              <a:buClr>
                <a:srgbClr val="338987"/>
              </a:buClr>
              <a:buSzPts val="1800"/>
              <a:buNone/>
              <a:defRPr sz="1800" b="0">
                <a:solidFill>
                  <a:srgbClr val="338987"/>
                </a:solidFill>
              </a:defRPr>
            </a:lvl7pPr>
            <a:lvl8pPr lvl="7" algn="ctr" rtl="0">
              <a:spcBef>
                <a:spcPts val="0"/>
              </a:spcBef>
              <a:spcAft>
                <a:spcPts val="0"/>
              </a:spcAft>
              <a:buClr>
                <a:srgbClr val="338987"/>
              </a:buClr>
              <a:buSzPts val="1800"/>
              <a:buNone/>
              <a:defRPr sz="1800" b="0">
                <a:solidFill>
                  <a:srgbClr val="338987"/>
                </a:solidFill>
              </a:defRPr>
            </a:lvl8pPr>
            <a:lvl9pPr lvl="8" algn="ctr" rtl="0">
              <a:spcBef>
                <a:spcPts val="0"/>
              </a:spcBef>
              <a:spcAft>
                <a:spcPts val="0"/>
              </a:spcAft>
              <a:buClr>
                <a:srgbClr val="338987"/>
              </a:buClr>
              <a:buSzPts val="1800"/>
              <a:buNone/>
              <a:defRPr sz="1800" b="0">
                <a:solidFill>
                  <a:srgbClr val="338987"/>
                </a:solidFill>
              </a:defRPr>
            </a:lvl9pPr>
          </a:lstStyle>
          <a:p>
            <a:r>
              <a:rPr lang="fr-FR"/>
              <a:t>TITRE DE LA DIAPO EN 12 pt</a:t>
            </a:r>
          </a:p>
        </p:txBody>
      </p:sp>
      <p:pic>
        <p:nvPicPr>
          <p:cNvPr id="6" name="Imag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37511" y="4677197"/>
            <a:ext cx="1868979" cy="368053"/>
          </a:xfrm>
          <a:prstGeom prst="rect">
            <a:avLst/>
          </a:prstGeom>
        </p:spPr>
      </p:pic>
      <p:sp>
        <p:nvSpPr>
          <p:cNvPr id="7" name="Google Shape;14;p3"/>
          <p:cNvSpPr txBox="1">
            <a:spLocks noGrp="1"/>
          </p:cNvSpPr>
          <p:nvPr>
            <p:ph type="subTitle" idx="1" hasCustomPrompt="1"/>
          </p:nvPr>
        </p:nvSpPr>
        <p:spPr>
          <a:xfrm flipH="1">
            <a:off x="273388" y="833480"/>
            <a:ext cx="3616764" cy="3641416"/>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000"/>
              <a:buFont typeface="Josefin Slab"/>
              <a:buNone/>
              <a:defRPr sz="1050" dirty="0"/>
            </a:lvl1pPr>
            <a:lvl2pPr lvl="1" algn="ctr" rtl="0">
              <a:lnSpc>
                <a:spcPct val="100000"/>
              </a:lnSpc>
              <a:spcBef>
                <a:spcPts val="0"/>
              </a:spcBef>
              <a:spcAft>
                <a:spcPts val="0"/>
              </a:spcAft>
              <a:buSzPts val="1400"/>
              <a:buFont typeface="Josefin Slab SemiBold"/>
              <a:buAutoNum type="alphaLcPeriod"/>
              <a:defRPr sz="1400">
                <a:latin typeface="Josefin Slab"/>
                <a:ea typeface="Josefin Slab"/>
                <a:cs typeface="Josefin Slab"/>
                <a:sym typeface="Josefin Slab"/>
              </a:defRPr>
            </a:lvl2pPr>
            <a:lvl3pPr lvl="2" algn="ctr" rtl="0">
              <a:lnSpc>
                <a:spcPct val="100000"/>
              </a:lnSpc>
              <a:spcBef>
                <a:spcPts val="0"/>
              </a:spcBef>
              <a:spcAft>
                <a:spcPts val="0"/>
              </a:spcAft>
              <a:buSzPts val="1400"/>
              <a:buFont typeface="Josefin Slab SemiBold"/>
              <a:buAutoNum type="romanLcPeriod"/>
              <a:defRPr sz="1400">
                <a:latin typeface="Josefin Slab"/>
                <a:ea typeface="Josefin Slab"/>
                <a:cs typeface="Josefin Slab"/>
                <a:sym typeface="Josefin Slab"/>
              </a:defRPr>
            </a:lvl3pPr>
            <a:lvl4pPr lvl="3" algn="ctr" rtl="0">
              <a:lnSpc>
                <a:spcPct val="100000"/>
              </a:lnSpc>
              <a:spcBef>
                <a:spcPts val="0"/>
              </a:spcBef>
              <a:spcAft>
                <a:spcPts val="0"/>
              </a:spcAft>
              <a:buSzPts val="1400"/>
              <a:buFont typeface="Josefin Slab SemiBold"/>
              <a:buAutoNum type="arabicPeriod"/>
              <a:defRPr sz="1400">
                <a:latin typeface="Josefin Slab"/>
                <a:ea typeface="Josefin Slab"/>
                <a:cs typeface="Josefin Slab"/>
                <a:sym typeface="Josefin Slab"/>
              </a:defRPr>
            </a:lvl4pPr>
            <a:lvl5pPr lvl="4" algn="ctr" rtl="0">
              <a:lnSpc>
                <a:spcPct val="100000"/>
              </a:lnSpc>
              <a:spcBef>
                <a:spcPts val="0"/>
              </a:spcBef>
              <a:spcAft>
                <a:spcPts val="0"/>
              </a:spcAft>
              <a:buSzPts val="1400"/>
              <a:buFont typeface="Josefin Slab SemiBold"/>
              <a:buAutoNum type="alphaLcPeriod"/>
              <a:defRPr sz="1400">
                <a:latin typeface="Josefin Slab"/>
                <a:ea typeface="Josefin Slab"/>
                <a:cs typeface="Josefin Slab"/>
                <a:sym typeface="Josefin Slab"/>
              </a:defRPr>
            </a:lvl5pPr>
            <a:lvl6pPr lvl="5" algn="ctr" rtl="0">
              <a:lnSpc>
                <a:spcPct val="100000"/>
              </a:lnSpc>
              <a:spcBef>
                <a:spcPts val="0"/>
              </a:spcBef>
              <a:spcAft>
                <a:spcPts val="0"/>
              </a:spcAft>
              <a:buSzPts val="1400"/>
              <a:buFont typeface="Josefin Slab SemiBold"/>
              <a:buAutoNum type="romanLcPeriod"/>
              <a:defRPr sz="1400">
                <a:latin typeface="Josefin Slab"/>
                <a:ea typeface="Josefin Slab"/>
                <a:cs typeface="Josefin Slab"/>
                <a:sym typeface="Josefin Slab"/>
              </a:defRPr>
            </a:lvl6pPr>
            <a:lvl7pPr lvl="6" algn="ctr" rtl="0">
              <a:lnSpc>
                <a:spcPct val="100000"/>
              </a:lnSpc>
              <a:spcBef>
                <a:spcPts val="0"/>
              </a:spcBef>
              <a:spcAft>
                <a:spcPts val="0"/>
              </a:spcAft>
              <a:buSzPts val="1400"/>
              <a:buFont typeface="Josefin Slab SemiBold"/>
              <a:buAutoNum type="arabicPeriod"/>
              <a:defRPr sz="1400">
                <a:latin typeface="Josefin Slab"/>
                <a:ea typeface="Josefin Slab"/>
                <a:cs typeface="Josefin Slab"/>
                <a:sym typeface="Josefin Slab"/>
              </a:defRPr>
            </a:lvl7pPr>
            <a:lvl8pPr lvl="7" algn="ctr" rtl="0">
              <a:lnSpc>
                <a:spcPct val="100000"/>
              </a:lnSpc>
              <a:spcBef>
                <a:spcPts val="0"/>
              </a:spcBef>
              <a:spcAft>
                <a:spcPts val="0"/>
              </a:spcAft>
              <a:buSzPts val="1400"/>
              <a:buFont typeface="Josefin Slab SemiBold"/>
              <a:buAutoNum type="alphaLcPeriod"/>
              <a:defRPr sz="1400">
                <a:latin typeface="Josefin Slab"/>
                <a:ea typeface="Josefin Slab"/>
                <a:cs typeface="Josefin Slab"/>
                <a:sym typeface="Josefin Slab"/>
              </a:defRPr>
            </a:lvl8pPr>
            <a:lvl9pPr lvl="8" algn="ctr" rtl="0">
              <a:lnSpc>
                <a:spcPct val="100000"/>
              </a:lnSpc>
              <a:spcBef>
                <a:spcPts val="0"/>
              </a:spcBef>
              <a:spcAft>
                <a:spcPts val="0"/>
              </a:spcAft>
              <a:buSzPts val="1400"/>
              <a:buFont typeface="Josefin Slab SemiBold"/>
              <a:buAutoNum type="romanLcPeriod"/>
              <a:defRPr sz="1400">
                <a:latin typeface="Josefin Slab"/>
                <a:ea typeface="Josefin Slab"/>
                <a:cs typeface="Josefin Slab"/>
                <a:sym typeface="Josefin Slab"/>
              </a:defRPr>
            </a:lvl9pPr>
          </a:lstStyle>
          <a:p>
            <a:r>
              <a:rPr lang="fr-FR"/>
              <a:t>Texte en 10,5 pt</a:t>
            </a:r>
            <a:endParaRPr/>
          </a:p>
        </p:txBody>
      </p:sp>
    </p:spTree>
    <p:extLst>
      <p:ext uri="{BB962C8B-B14F-4D97-AF65-F5344CB8AC3E}">
        <p14:creationId xmlns:p14="http://schemas.microsoft.com/office/powerpoint/2010/main" val="33124058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defTabSz="685800">
              <a:buClrTx/>
              <a:defRPr/>
            </a:pPr>
            <a:fld id="{18C436E6-5C1C-4699-A659-B1C7902EF907}" type="datetime1">
              <a:rPr lang="fr-FR" sz="900" kern="1200" smtClean="0">
                <a:solidFill>
                  <a:prstClr val="black">
                    <a:tint val="75000"/>
                  </a:prstClr>
                </a:solidFill>
                <a:latin typeface="Calibri" panose="020F0502020204030204"/>
                <a:ea typeface="+mn-ea"/>
                <a:cs typeface="+mn-cs"/>
              </a:rPr>
              <a:pPr defTabSz="685800">
                <a:buClrTx/>
                <a:defRPr/>
              </a:pPr>
              <a:t>13/02/2024</a:t>
            </a:fld>
            <a:endParaRPr lang="fr-FR" sz="900" kern="1200">
              <a:solidFill>
                <a:prstClr val="black">
                  <a:tint val="75000"/>
                </a:prstClr>
              </a:solidFill>
              <a:latin typeface="Calibri" panose="020F0502020204030204"/>
              <a:ea typeface="+mn-ea"/>
              <a:cs typeface="+mn-cs"/>
            </a:endParaRPr>
          </a:p>
        </p:txBody>
      </p:sp>
      <p:sp>
        <p:nvSpPr>
          <p:cNvPr id="3" name="Espace réservé du pied de page 2"/>
          <p:cNvSpPr>
            <a:spLocks noGrp="1"/>
          </p:cNvSpPr>
          <p:nvPr>
            <p:ph type="ftr" sz="quarter" idx="11"/>
          </p:nvPr>
        </p:nvSpPr>
        <p:spPr/>
        <p:txBody>
          <a:bodyPr/>
          <a:lstStyle/>
          <a:p>
            <a:pPr algn="ctr" defTabSz="685800">
              <a:buClrTx/>
              <a:defRPr/>
            </a:pPr>
            <a:r>
              <a:rPr lang="fr-FR" sz="900" kern="1200">
                <a:solidFill>
                  <a:prstClr val="black">
                    <a:tint val="75000"/>
                  </a:prstClr>
                </a:solidFill>
                <a:latin typeface="Calibri" panose="020F0502020204030204"/>
                <a:ea typeface="+mn-ea"/>
                <a:cs typeface="+mn-cs"/>
              </a:rPr>
              <a:t>Agroparistech / DDMC/ Montpellier / A. Filatre / 2019-2020</a:t>
            </a:r>
          </a:p>
        </p:txBody>
      </p:sp>
      <p:sp>
        <p:nvSpPr>
          <p:cNvPr id="4" name="Espace réservé du numéro de diapositive 3"/>
          <p:cNvSpPr>
            <a:spLocks noGrp="1"/>
          </p:cNvSpPr>
          <p:nvPr>
            <p:ph type="sldNum" sz="quarter" idx="12"/>
          </p:nvPr>
        </p:nvSpPr>
        <p:spPr/>
        <p:txBody>
          <a:bodyPr/>
          <a:lstStyle/>
          <a:p>
            <a:pPr algn="r" defTabSz="685800">
              <a:buClrTx/>
              <a:defRPr/>
            </a:pPr>
            <a:fld id="{B909BD26-1388-4FD8-AA21-A27420C7EF5A}" type="slidenum">
              <a:rPr lang="fr-FR" sz="900" kern="1200" smtClean="0">
                <a:solidFill>
                  <a:prstClr val="black">
                    <a:tint val="75000"/>
                  </a:prstClr>
                </a:solidFill>
                <a:latin typeface="Calibri" panose="020F0502020204030204"/>
                <a:ea typeface="+mn-ea"/>
                <a:cs typeface="+mn-cs"/>
              </a:rPr>
              <a:pPr algn="r" defTabSz="685800">
                <a:buClrTx/>
                <a:defRPr/>
              </a:pPr>
              <a:t>‹N°›</a:t>
            </a:fld>
            <a:endParaRPr lang="fr-FR" sz="900"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40419895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8FAFB"/>
        </a:solidFill>
        <a:effectLst/>
      </p:bgPr>
    </p:bg>
    <p:spTree>
      <p:nvGrpSpPr>
        <p:cNvPr id="1" name="Shape 5"/>
        <p:cNvGrpSpPr/>
        <p:nvPr/>
      </p:nvGrpSpPr>
      <p:grpSpPr>
        <a:xfrm>
          <a:off x="0" y="0"/>
          <a:ext cx="0" cy="0"/>
          <a:chOff x="0" y="0"/>
          <a:chExt cx="0" cy="0"/>
        </a:xfrm>
      </p:grpSpPr>
      <p:sp>
        <p:nvSpPr>
          <p:cNvPr id="8" name="Google Shape;430;p28"/>
          <p:cNvSpPr/>
          <p:nvPr userDrawn="1"/>
        </p:nvSpPr>
        <p:spPr>
          <a:xfrm>
            <a:off x="8909331" y="4906426"/>
            <a:ext cx="173827" cy="175372"/>
          </a:xfrm>
          <a:prstGeom prst="roundRect">
            <a:avLst>
              <a:gd name="adj" fmla="val 4313"/>
            </a:avLst>
          </a:prstGeom>
          <a:solidFill>
            <a:srgbClr val="B4E2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ZoneTexte 4"/>
          <p:cNvSpPr txBox="1"/>
          <p:nvPr userDrawn="1"/>
        </p:nvSpPr>
        <p:spPr>
          <a:xfrm>
            <a:off x="8856581" y="4856819"/>
            <a:ext cx="453154" cy="246221"/>
          </a:xfrm>
          <a:prstGeom prst="rect">
            <a:avLst/>
          </a:prstGeom>
          <a:noFill/>
        </p:spPr>
        <p:txBody>
          <a:bodyPr wrap="square" rtlCol="0">
            <a:spAutoFit/>
          </a:bodyPr>
          <a:lstStyle/>
          <a:p>
            <a:fld id="{3B72B25B-119E-4A7D-8948-B3CE734BE14E}" type="slidenum">
              <a:rPr lang="fr-FR" sz="1000" smtClean="0">
                <a:latin typeface="+mn-lt"/>
              </a:rPr>
              <a:t>‹N°›</a:t>
            </a:fld>
            <a:endParaRPr lang="fr-FR" sz="1000">
              <a:latin typeface="+mn-lt"/>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73" r:id="rId3"/>
    <p:sldLayoutId id="2147483674" r:id="rId4"/>
    <p:sldLayoutId id="2147483675" r:id="rId5"/>
    <p:sldLayoutId id="2147483676" r:id="rId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mj-lt"/>
          <a:ea typeface="Oswald Medium" panose="00000600000000000000" pitchFamily="50"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8" Type="http://schemas.openxmlformats.org/officeDocument/2006/relationships/hyperlink" Target="https://fotomelia.com/" TargetMode="External"/><Relationship Id="rId3" Type="http://schemas.openxmlformats.org/officeDocument/2006/relationships/hyperlink" Target="https://images.google.com/" TargetMode="External"/><Relationship Id="rId7" Type="http://schemas.openxmlformats.org/officeDocument/2006/relationships/hyperlink" Target="https://pixabay.com/fr/" TargetMode="External"/><Relationship Id="rId2" Type="http://schemas.openxmlformats.org/officeDocument/2006/relationships/hyperlink" Target="https://search.creativecommons.org/" TargetMode="External"/><Relationship Id="rId1" Type="http://schemas.openxmlformats.org/officeDocument/2006/relationships/slideLayout" Target="../slideLayouts/slideLayout4.xml"/><Relationship Id="rId6" Type="http://schemas.openxmlformats.org/officeDocument/2006/relationships/hyperlink" Target="https://www.flickr.com/" TargetMode="External"/><Relationship Id="rId11" Type="http://schemas.openxmlformats.org/officeDocument/2006/relationships/hyperlink" Target="https://www.istockphoto.com/fr" TargetMode="External"/><Relationship Id="rId5" Type="http://schemas.openxmlformats.org/officeDocument/2006/relationships/hyperlink" Target="https://www.qwant.com/?l=fr&amp;t=images&amp;q=image" TargetMode="External"/><Relationship Id="rId10" Type="http://schemas.openxmlformats.org/officeDocument/2006/relationships/hyperlink" Target="https://stock.adobe.com/fr/" TargetMode="External"/><Relationship Id="rId4" Type="http://schemas.openxmlformats.org/officeDocument/2006/relationships/hyperlink" Target="https://commons.wikimedia.org/wiki/Main_Page" TargetMode="External"/><Relationship Id="rId9" Type="http://schemas.openxmlformats.org/officeDocument/2006/relationships/hyperlink" Target="https://www.pexels.com/fr-fr/license/"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hyperlink" Target="https://innovativegenomics.org/free-covid-19-illustrations/" TargetMode="External"/><Relationship Id="rId2" Type="http://schemas.openxmlformats.org/officeDocument/2006/relationships/image" Target="../media/image12.png"/><Relationship Id="rId1" Type="http://schemas.openxmlformats.org/officeDocument/2006/relationships/slideLayout" Target="../slideLayouts/slideLayout4.xml"/><Relationship Id="rId4" Type="http://schemas.openxmlformats.org/officeDocument/2006/relationships/hyperlink" Target="https://bib.umontreal.ca/citer/styles-bibliographiques/citer-oeuvres-images-style-apa?tab=5313522"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hyperlink" Target="https://bib.umontreal.ca/citer/styles-bibliographiques/vancouver" TargetMode="External"/><Relationship Id="rId2" Type="http://schemas.openxmlformats.org/officeDocument/2006/relationships/hyperlink" Target="https://bib.umontreal.ca/citer/styles-bibliographiques/apa" TargetMode="Externa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hyperlink" Target="https://doi.org/10.1126/science.1127291" TargetMode="Externa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https://bib.umontreal.ca/citer/styles-bibliographiques/apa?tab=5248896" TargetMode="External"/><Relationship Id="rId2" Type="http://schemas.openxmlformats.org/officeDocument/2006/relationships/hyperlink" Target="https://bib.umontreal.ca/citer/styles-bibliographiques/apa?tab=5248895" TargetMode="Externa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hyperlink" Target="https://bib.umontreal.ca/citer/styles-bibliographiques/vancouver?tab=5238428" TargetMode="External"/><Relationship Id="rId2" Type="http://schemas.openxmlformats.org/officeDocument/2006/relationships/hyperlink" Target="https://bib.umontreal.ca/citer/styles-bibliographiques/vancouver?tab=5238429" TargetMode="Externa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legacy.bib.uclouvain.be/infosphere/prepare-sa-recherche/distinguer-les-types-de-documents" TargetMode="Externa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hyperlink" Target="https://view.genial.ly/6262a366f654b5001838a92c/interactive-content-mon-travail-est-il-pret-a-etre-remis" TargetMode="External"/><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microsoft.com/office/2018/10/relationships/comments" Target="../comments/modernComment_131_36B14EE7.xml"/><Relationship Id="rId1" Type="http://schemas.openxmlformats.org/officeDocument/2006/relationships/slideLayout" Target="../slideLayouts/slideLayout5.xml"/><Relationship Id="rId6" Type="http://schemas.openxmlformats.org/officeDocument/2006/relationships/image" Target="../media/image21.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_rels/slide26.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33.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mailto:scd-formations@umontpellier.fr" TargetMode="External"/><Relationship Id="rId1" Type="http://schemas.openxmlformats.org/officeDocument/2006/relationships/slideLayout" Target="../slideLayouts/slideLayout4.xml"/><Relationship Id="rId4" Type="http://schemas.openxmlformats.org/officeDocument/2006/relationships/image" Target="../media/image35.png"/></Relationships>
</file>

<file path=ppt/slides/_rels/slide33.xml.rels><?xml version="1.0" encoding="UTF-8" standalone="yes"?>
<Relationships xmlns="http://schemas.openxmlformats.org/package/2006/relationships"><Relationship Id="rId2" Type="http://schemas.openxmlformats.org/officeDocument/2006/relationships/hyperlink" Target="https://sphinx.umontpellier.fr/v4/s/loufi2" TargetMode="Externa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s://www.compilatio.net/blog/la-paraphrase"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hyperlink" Target="https://www.compilatio.net/blog/auto-plagiat" TargetMode="External"/><Relationship Id="rId4" Type="http://schemas.openxmlformats.org/officeDocument/2006/relationships/hyperlink" Target="https://www.compilatio.net/blog/traduction-plagiat" TargetMode="External"/></Relationships>
</file>

<file path=ppt/slides/_rels/slide5.xml.rels><?xml version="1.0" encoding="UTF-8" standalone="yes"?>
<Relationships xmlns="http://schemas.openxmlformats.org/package/2006/relationships"><Relationship Id="rId2" Type="http://schemas.openxmlformats.org/officeDocument/2006/relationships/hyperlink" Target="https://www.compilatio.net/blog/notoriete-publique" TargetMode="Externa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hyperlink" Target="https://legacy.bib.uclouvain.be/infosphere/prepare-sa-recherche/distinguer-les-types-de-documents" TargetMode="Externa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hyperlink" Target="https://doi.org/10.1016/j.chemosphere.2016.04.083" TargetMode="Externa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405516" y="222636"/>
            <a:ext cx="3848432" cy="2056381"/>
          </a:xfrm>
        </p:spPr>
        <p:txBody>
          <a:bodyPr/>
          <a:lstStyle/>
          <a:p>
            <a:r>
              <a:rPr lang="fr-FR" sz="3600" dirty="0"/>
              <a:t>Citer ses sources et utiliser </a:t>
            </a:r>
            <a:r>
              <a:rPr lang="fr-FR" sz="3600" dirty="0" err="1"/>
              <a:t>Zotero</a:t>
            </a:r>
            <a:endParaRPr lang="fr-FR" sz="3600" dirty="0"/>
          </a:p>
        </p:txBody>
      </p:sp>
      <p:sp>
        <p:nvSpPr>
          <p:cNvPr id="3" name="Sous-titre 2"/>
          <p:cNvSpPr>
            <a:spLocks noGrp="1"/>
          </p:cNvSpPr>
          <p:nvPr>
            <p:ph type="subTitle" idx="1"/>
          </p:nvPr>
        </p:nvSpPr>
        <p:spPr/>
        <p:txBody>
          <a:bodyPr/>
          <a:lstStyle/>
          <a:p>
            <a:r>
              <a:rPr lang="fr-FR" b="1" dirty="0"/>
              <a:t>L2 CMI informatique février 2024</a:t>
            </a:r>
          </a:p>
        </p:txBody>
      </p:sp>
      <p:sp>
        <p:nvSpPr>
          <p:cNvPr id="4" name="Espace réservé du texte 3"/>
          <p:cNvSpPr>
            <a:spLocks noGrp="1"/>
          </p:cNvSpPr>
          <p:nvPr>
            <p:ph type="body" sz="quarter" idx="10"/>
          </p:nvPr>
        </p:nvSpPr>
        <p:spPr/>
        <p:txBody>
          <a:bodyPr/>
          <a:lstStyle/>
          <a:p>
            <a:r>
              <a:rPr lang="fr-FR"/>
              <a:t>2023-2024</a:t>
            </a:r>
          </a:p>
        </p:txBody>
      </p:sp>
    </p:spTree>
    <p:extLst>
      <p:ext uri="{BB962C8B-B14F-4D97-AF65-F5344CB8AC3E}">
        <p14:creationId xmlns:p14="http://schemas.microsoft.com/office/powerpoint/2010/main" val="36298211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143198"/>
            <a:ext cx="4237021" cy="332216"/>
          </a:xfrm>
        </p:spPr>
        <p:txBody>
          <a:bodyPr/>
          <a:lstStyle/>
          <a:p>
            <a:r>
              <a:rPr lang="fr-FR" sz="1400" dirty="0"/>
              <a:t>  Comment bien citer dans le texte </a:t>
            </a:r>
          </a:p>
        </p:txBody>
      </p:sp>
      <p:sp>
        <p:nvSpPr>
          <p:cNvPr id="3" name="Sous-titre 2"/>
          <p:cNvSpPr>
            <a:spLocks noGrp="1"/>
          </p:cNvSpPr>
          <p:nvPr>
            <p:ph type="subTitle" idx="1"/>
          </p:nvPr>
        </p:nvSpPr>
        <p:spPr>
          <a:xfrm flipH="1">
            <a:off x="746233" y="833480"/>
            <a:ext cx="7683063" cy="3641416"/>
          </a:xfrm>
        </p:spPr>
        <p:txBody>
          <a:bodyPr/>
          <a:lstStyle/>
          <a:p>
            <a:r>
              <a:rPr lang="fr-FR" sz="1200" b="1" dirty="0">
                <a:latin typeface="Arial" panose="020B0604020202020204" pitchFamily="34" charset="0"/>
                <a:cs typeface="Arial" panose="020B0604020202020204" pitchFamily="34" charset="0"/>
              </a:rPr>
              <a:t>Qu’est-ce qu’une citation ?</a:t>
            </a:r>
          </a:p>
          <a:p>
            <a:endParaRPr lang="fr-FR" sz="1200" dirty="0">
              <a:latin typeface="Arial" panose="020B0604020202020204" pitchFamily="34" charset="0"/>
              <a:cs typeface="Arial" panose="020B0604020202020204" pitchFamily="34" charset="0"/>
            </a:endParaRPr>
          </a:p>
          <a:p>
            <a:pPr marL="179388" indent="6350" algn="just"/>
            <a:r>
              <a:rPr lang="fr-FR" sz="1200" dirty="0">
                <a:latin typeface="Arial" panose="020B0604020202020204" pitchFamily="34" charset="0"/>
                <a:cs typeface="Arial" panose="020B0604020202020204" pitchFamily="34" charset="0"/>
              </a:rPr>
              <a:t>La citation est un extrait d'un texte ou des propos </a:t>
            </a:r>
            <a:r>
              <a:rPr lang="fr-FR" sz="1200" b="1" dirty="0">
                <a:latin typeface="Arial" panose="020B0604020202020204" pitchFamily="34" charset="0"/>
                <a:cs typeface="Arial" panose="020B0604020202020204" pitchFamily="34" charset="0"/>
              </a:rPr>
              <a:t>qui appartiennent à autrui</a:t>
            </a:r>
            <a:r>
              <a:rPr lang="fr-FR" sz="1200" dirty="0">
                <a:latin typeface="Arial" panose="020B0604020202020204" pitchFamily="34" charset="0"/>
                <a:cs typeface="Arial" panose="020B0604020202020204" pitchFamily="34" charset="0"/>
              </a:rPr>
              <a:t> et reproduit </a:t>
            </a:r>
            <a:r>
              <a:rPr lang="fr-FR" sz="1200" b="1" dirty="0">
                <a:latin typeface="Arial" panose="020B0604020202020204" pitchFamily="34" charset="0"/>
                <a:cs typeface="Arial" panose="020B0604020202020204" pitchFamily="34" charset="0"/>
              </a:rPr>
              <a:t>mot à mot</a:t>
            </a:r>
            <a:r>
              <a:rPr lang="fr-FR" sz="1200" dirty="0">
                <a:latin typeface="Arial" panose="020B0604020202020204" pitchFamily="34" charset="0"/>
                <a:cs typeface="Arial" panose="020B0604020202020204" pitchFamily="34" charset="0"/>
              </a:rPr>
              <a:t> dans son propre travail. Elle est soumise à un nombre de règles de présentation afin de respecter le droit d'auteur. </a:t>
            </a:r>
          </a:p>
          <a:p>
            <a:pPr marL="179388" indent="6350" algn="just"/>
            <a:r>
              <a:rPr lang="fr-FR" sz="1200" dirty="0">
                <a:latin typeface="Arial" panose="020B0604020202020204" pitchFamily="34" charset="0"/>
                <a:cs typeface="Arial" panose="020B0604020202020204" pitchFamily="34" charset="0"/>
              </a:rPr>
              <a:t>De manière générale :</a:t>
            </a:r>
          </a:p>
          <a:p>
            <a:pPr marL="357188" indent="-171450" algn="just"/>
            <a:endParaRPr lang="fr-FR" sz="1200" dirty="0">
              <a:latin typeface="Arial" panose="020B0604020202020204" pitchFamily="34" charset="0"/>
              <a:cs typeface="Arial" panose="020B0604020202020204" pitchFamily="34" charset="0"/>
            </a:endParaRPr>
          </a:p>
          <a:p>
            <a:pPr marL="357188" indent="-171450" algn="just">
              <a:buFont typeface="Arial" panose="020B0604020202020204" pitchFamily="34" charset="0"/>
              <a:buChar char="•"/>
            </a:pPr>
            <a:r>
              <a:rPr lang="fr-FR" sz="1200" dirty="0">
                <a:latin typeface="Arial" panose="020B0604020202020204" pitchFamily="34" charset="0"/>
                <a:cs typeface="Arial" panose="020B0604020202020204" pitchFamily="34" charset="0"/>
              </a:rPr>
              <a:t>elle est encadrée par des guillemets</a:t>
            </a:r>
          </a:p>
          <a:p>
            <a:pPr marL="357188" indent="-171450" algn="just">
              <a:buFont typeface="Arial" panose="020B0604020202020204" pitchFamily="34" charset="0"/>
              <a:buChar char="•"/>
            </a:pPr>
            <a:r>
              <a:rPr lang="fr-FR" sz="1200" dirty="0">
                <a:latin typeface="Arial" panose="020B0604020202020204" pitchFamily="34" charset="0"/>
                <a:cs typeface="Arial" panose="020B0604020202020204" pitchFamily="34" charset="0"/>
              </a:rPr>
              <a:t>peut-être raccourcie par les signes (…) ou […]</a:t>
            </a:r>
          </a:p>
          <a:p>
            <a:pPr algn="just"/>
            <a:endParaRPr lang="fr-FR" sz="1200" dirty="0">
              <a:latin typeface="Arial" panose="020B0604020202020204" pitchFamily="34" charset="0"/>
              <a:cs typeface="Arial" panose="020B0604020202020204" pitchFamily="34" charset="0"/>
            </a:endParaRPr>
          </a:p>
          <a:p>
            <a:pPr algn="just"/>
            <a:r>
              <a:rPr lang="fr-FR" sz="1200" b="1" dirty="0">
                <a:latin typeface="Arial" panose="020B0604020202020204" pitchFamily="34" charset="0"/>
                <a:cs typeface="Arial" panose="020B0604020202020204" pitchFamily="34" charset="0"/>
              </a:rPr>
              <a:t>Qu’est-ce qu’une paraphrase ? </a:t>
            </a:r>
          </a:p>
          <a:p>
            <a:pPr algn="just"/>
            <a:endParaRPr lang="fr-FR" sz="1200" dirty="0">
              <a:latin typeface="Arial" panose="020B0604020202020204" pitchFamily="34" charset="0"/>
              <a:cs typeface="Arial" panose="020B0604020202020204" pitchFamily="34" charset="0"/>
            </a:endParaRPr>
          </a:p>
          <a:p>
            <a:pPr marL="179388" algn="just"/>
            <a:r>
              <a:rPr lang="fr-FR" sz="1200" dirty="0">
                <a:latin typeface="Arial" panose="020B0604020202020204" pitchFamily="34" charset="0"/>
                <a:cs typeface="Arial" panose="020B0604020202020204" pitchFamily="34" charset="0"/>
              </a:rPr>
              <a:t>C’est reprendre les idées de quelqu’un d’autre avec ses propres mots, tout en gardant les idées et la thèses défendues par l’auteur et en citant la source. </a:t>
            </a:r>
          </a:p>
          <a:p>
            <a:pPr algn="just"/>
            <a:endParaRPr lang="fr-FR" sz="1200" dirty="0">
              <a:latin typeface="Arial" panose="020B0604020202020204" pitchFamily="34" charset="0"/>
              <a:cs typeface="Arial" panose="020B0604020202020204" pitchFamily="34" charset="0"/>
            </a:endParaRPr>
          </a:p>
          <a:p>
            <a:pPr algn="just"/>
            <a:endParaRPr lang="fr-FR" sz="1200" dirty="0">
              <a:latin typeface="Arial" panose="020B0604020202020204" pitchFamily="34" charset="0"/>
              <a:cs typeface="Arial" panose="020B0604020202020204" pitchFamily="34" charset="0"/>
            </a:endParaRPr>
          </a:p>
          <a:p>
            <a:pPr marL="179388" algn="just"/>
            <a:r>
              <a:rPr lang="fr-FR" sz="1200" dirty="0">
                <a:latin typeface="Arial" panose="020B0604020202020204" pitchFamily="34" charset="0"/>
                <a:cs typeface="Arial" panose="020B0604020202020204" pitchFamily="34" charset="0"/>
              </a:rPr>
              <a:t>Peu importe votre choix (citation ou paraphrase), vous devez toujours indiquer la référence par un </a:t>
            </a:r>
            <a:r>
              <a:rPr lang="fr-FR" sz="1200" b="1" dirty="0">
                <a:latin typeface="Arial" panose="020B0604020202020204" pitchFamily="34" charset="0"/>
                <a:cs typeface="Arial" panose="020B0604020202020204" pitchFamily="34" charset="0"/>
              </a:rPr>
              <a:t>appel à citation</a:t>
            </a:r>
            <a:r>
              <a:rPr lang="fr-FR" sz="1200" dirty="0">
                <a:latin typeface="Arial" panose="020B0604020202020204" pitchFamily="34" charset="0"/>
                <a:cs typeface="Arial" panose="020B0604020202020204" pitchFamily="34" charset="0"/>
              </a:rPr>
              <a:t>. En fonction de style bibliographique, l’appel à citation est placé au début ou à la fin du paragraphe concerné (10). </a:t>
            </a:r>
          </a:p>
        </p:txBody>
      </p:sp>
    </p:spTree>
    <p:extLst>
      <p:ext uri="{BB962C8B-B14F-4D97-AF65-F5344CB8AC3E}">
        <p14:creationId xmlns:p14="http://schemas.microsoft.com/office/powerpoint/2010/main" val="15026932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r-FR" sz="1400" dirty="0"/>
              <a:t>Bien citer une image </a:t>
            </a:r>
            <a:endParaRPr lang="ro-RO" sz="1400" dirty="0"/>
          </a:p>
        </p:txBody>
      </p:sp>
      <p:sp>
        <p:nvSpPr>
          <p:cNvPr id="3" name="Subtitle 2"/>
          <p:cNvSpPr>
            <a:spLocks noGrp="1"/>
          </p:cNvSpPr>
          <p:nvPr>
            <p:ph type="subTitle" idx="1"/>
          </p:nvPr>
        </p:nvSpPr>
        <p:spPr/>
        <p:txBody>
          <a:bodyPr/>
          <a:lstStyle/>
          <a:p>
            <a:r>
              <a:rPr lang="fr-FR" sz="1400" i="1" dirty="0">
                <a:latin typeface="Arial" panose="020B0604020202020204" pitchFamily="34" charset="0"/>
                <a:cs typeface="Arial" panose="020B0604020202020204" pitchFamily="34" charset="0"/>
              </a:rPr>
              <a:t>Important : </a:t>
            </a:r>
            <a:r>
              <a:rPr lang="fr-FR" sz="1400" dirty="0">
                <a:latin typeface="Arial" panose="020B0604020202020204" pitchFamily="34" charset="0"/>
                <a:cs typeface="Arial" panose="020B0604020202020204" pitchFamily="34" charset="0"/>
              </a:rPr>
              <a:t>l’exception de courte citation</a:t>
            </a:r>
            <a:r>
              <a:rPr lang="fr-FR" sz="1400" dirty="0">
                <a:solidFill>
                  <a:srgbClr val="FF0000"/>
                </a:solidFill>
                <a:latin typeface="Arial" panose="020B0604020202020204" pitchFamily="34" charset="0"/>
                <a:cs typeface="Arial" panose="020B0604020202020204" pitchFamily="34" charset="0"/>
              </a:rPr>
              <a:t> </a:t>
            </a:r>
            <a:r>
              <a:rPr lang="fr-FR" sz="1400" b="1" dirty="0">
                <a:solidFill>
                  <a:srgbClr val="E7314B"/>
                </a:solidFill>
                <a:latin typeface="Arial" panose="020B0604020202020204" pitchFamily="34" charset="0"/>
                <a:cs typeface="Arial" panose="020B0604020202020204" pitchFamily="34" charset="0"/>
              </a:rPr>
              <a:t>ne s'applique pas à l'image</a:t>
            </a:r>
            <a:r>
              <a:rPr lang="fr-FR" sz="1400" dirty="0">
                <a:latin typeface="Arial" panose="020B0604020202020204" pitchFamily="34" charset="0"/>
                <a:cs typeface="Arial" panose="020B0604020202020204" pitchFamily="34" charset="0"/>
              </a:rPr>
              <a:t>. On ne peut pas utiliser ou modifier une image sans l’accord de son auteur.</a:t>
            </a:r>
          </a:p>
          <a:p>
            <a:pPr algn="just">
              <a:spcBef>
                <a:spcPts val="600"/>
              </a:spcBef>
              <a:spcAft>
                <a:spcPts val="600"/>
              </a:spcAft>
            </a:pPr>
            <a:r>
              <a:rPr lang="fr-FR" sz="1400" i="1" dirty="0">
                <a:latin typeface="Arial" panose="020B0604020202020204" pitchFamily="34" charset="0"/>
                <a:cs typeface="Arial" panose="020B0604020202020204" pitchFamily="34" charset="0"/>
              </a:rPr>
              <a:t>Quelles solutions ?</a:t>
            </a:r>
          </a:p>
          <a:p>
            <a:pPr marL="285750" indent="-285750" algn="just">
              <a:buFont typeface="Wingdings" panose="05000000000000000000" pitchFamily="2" charset="2"/>
              <a:buChar char="§"/>
            </a:pPr>
            <a:r>
              <a:rPr lang="fr-FR" sz="1400" dirty="0">
                <a:latin typeface="Arial" panose="020B0604020202020204" pitchFamily="34" charset="0"/>
                <a:cs typeface="Arial" panose="020B0604020202020204" pitchFamily="34" charset="0"/>
              </a:rPr>
              <a:t>demander l’autorisation à l’auteur </a:t>
            </a:r>
          </a:p>
          <a:p>
            <a:pPr marL="285750" indent="-285750" algn="just">
              <a:buFont typeface="Wingdings" panose="05000000000000000000" pitchFamily="2" charset="2"/>
              <a:buChar char="§"/>
            </a:pPr>
            <a:r>
              <a:rPr lang="fr-FR" sz="1400" dirty="0">
                <a:latin typeface="Arial" panose="020B0604020202020204" pitchFamily="34" charset="0"/>
                <a:cs typeface="Arial" panose="020B0604020202020204" pitchFamily="34" charset="0"/>
              </a:rPr>
              <a:t>utiliser les images libres de droit ou sous licence CC (ex. les moteurs </a:t>
            </a:r>
            <a:r>
              <a:rPr lang="fr-FR" sz="1400" dirty="0" err="1">
                <a:solidFill>
                  <a:srgbClr val="E7314B"/>
                </a:solidFill>
                <a:latin typeface="Arial" panose="020B0604020202020204" pitchFamily="34" charset="0"/>
                <a:cs typeface="Arial" panose="020B0604020202020204" pitchFamily="34" charset="0"/>
                <a:hlinkClick r:id="rId2"/>
              </a:rPr>
              <a:t>Creative</a:t>
            </a:r>
            <a:r>
              <a:rPr lang="fr-FR" sz="1400" dirty="0">
                <a:solidFill>
                  <a:srgbClr val="E7314B"/>
                </a:solidFill>
                <a:latin typeface="Arial" panose="020B0604020202020204" pitchFamily="34" charset="0"/>
                <a:cs typeface="Arial" panose="020B0604020202020204" pitchFamily="34" charset="0"/>
                <a:hlinkClick r:id="rId2"/>
              </a:rPr>
              <a:t> Commons</a:t>
            </a:r>
            <a:r>
              <a:rPr lang="fr-FR" sz="1400" dirty="0">
                <a:latin typeface="Arial" panose="020B0604020202020204" pitchFamily="34" charset="0"/>
                <a:cs typeface="Arial" panose="020B0604020202020204" pitchFamily="34" charset="0"/>
              </a:rPr>
              <a:t>, </a:t>
            </a:r>
            <a:r>
              <a:rPr lang="fr-FR" sz="1400" dirty="0">
                <a:solidFill>
                  <a:srgbClr val="E7314B"/>
                </a:solidFill>
                <a:latin typeface="Arial" panose="020B0604020202020204" pitchFamily="34" charset="0"/>
                <a:cs typeface="Arial" panose="020B0604020202020204" pitchFamily="34" charset="0"/>
                <a:hlinkClick r:id="rId3"/>
              </a:rPr>
              <a:t>Google Images</a:t>
            </a:r>
            <a:r>
              <a:rPr lang="fr-FR" sz="1400" dirty="0">
                <a:latin typeface="Arial" panose="020B0604020202020204" pitchFamily="34" charset="0"/>
                <a:cs typeface="Arial" panose="020B0604020202020204" pitchFamily="34" charset="0"/>
              </a:rPr>
              <a:t>, </a:t>
            </a:r>
            <a:r>
              <a:rPr lang="fr-FR" sz="1400" dirty="0" err="1">
                <a:solidFill>
                  <a:srgbClr val="E7314B"/>
                </a:solidFill>
                <a:latin typeface="Arial" panose="020B0604020202020204" pitchFamily="34" charset="0"/>
                <a:cs typeface="Arial" panose="020B0604020202020204" pitchFamily="34" charset="0"/>
                <a:hlinkClick r:id="rId4"/>
              </a:rPr>
              <a:t>Wikimedia</a:t>
            </a:r>
            <a:r>
              <a:rPr lang="fr-FR" sz="1400" dirty="0">
                <a:solidFill>
                  <a:srgbClr val="E7314B"/>
                </a:solidFill>
                <a:latin typeface="Arial" panose="020B0604020202020204" pitchFamily="34" charset="0"/>
                <a:cs typeface="Arial" panose="020B0604020202020204" pitchFamily="34" charset="0"/>
                <a:hlinkClick r:id="rId4"/>
              </a:rPr>
              <a:t> Commons</a:t>
            </a:r>
            <a:r>
              <a:rPr lang="fr-FR" sz="1400" dirty="0">
                <a:solidFill>
                  <a:srgbClr val="E7314B"/>
                </a:solidFill>
                <a:latin typeface="Arial" panose="020B0604020202020204" pitchFamily="34" charset="0"/>
                <a:cs typeface="Arial" panose="020B0604020202020204" pitchFamily="34" charset="0"/>
              </a:rPr>
              <a:t>, </a:t>
            </a:r>
            <a:r>
              <a:rPr lang="fr-FR" sz="1400" dirty="0" err="1">
                <a:solidFill>
                  <a:srgbClr val="E7314B"/>
                </a:solidFill>
                <a:latin typeface="Arial" panose="020B0604020202020204" pitchFamily="34" charset="0"/>
                <a:cs typeface="Arial" panose="020B0604020202020204" pitchFamily="34" charset="0"/>
                <a:hlinkClick r:id="rId5"/>
              </a:rPr>
              <a:t>Qwant</a:t>
            </a:r>
            <a:r>
              <a:rPr lang="fr-FR" sz="1400" dirty="0">
                <a:solidFill>
                  <a:srgbClr val="E7314B"/>
                </a:solidFill>
                <a:latin typeface="Arial" panose="020B0604020202020204" pitchFamily="34" charset="0"/>
                <a:cs typeface="Arial" panose="020B0604020202020204" pitchFamily="34" charset="0"/>
                <a:hlinkClick r:id="rId5"/>
              </a:rPr>
              <a:t> </a:t>
            </a:r>
            <a:r>
              <a:rPr lang="fr-FR" sz="1400" dirty="0">
                <a:latin typeface="Arial" panose="020B0604020202020204" pitchFamily="34" charset="0"/>
                <a:cs typeface="Arial" panose="020B0604020202020204" pitchFamily="34" charset="0"/>
              </a:rPr>
              <a:t>…)</a:t>
            </a:r>
          </a:p>
          <a:p>
            <a:pPr marL="285750" indent="-285750" algn="just">
              <a:buFont typeface="Wingdings" panose="05000000000000000000" pitchFamily="2" charset="2"/>
              <a:buChar char="§"/>
            </a:pPr>
            <a:r>
              <a:rPr lang="fr-FR" sz="1400" dirty="0">
                <a:latin typeface="Arial" panose="020B0604020202020204" pitchFamily="34" charset="0"/>
                <a:cs typeface="Arial" panose="020B0604020202020204" pitchFamily="34" charset="0"/>
              </a:rPr>
              <a:t>consulter les banques d’images gratuites (ex. </a:t>
            </a:r>
            <a:r>
              <a:rPr lang="fr-FR" sz="1400" dirty="0" err="1">
                <a:latin typeface="Arial" panose="020B0604020202020204" pitchFamily="34" charset="0"/>
                <a:cs typeface="Arial" panose="020B0604020202020204" pitchFamily="34" charset="0"/>
                <a:hlinkClick r:id="rId6"/>
              </a:rPr>
              <a:t>Flick</a:t>
            </a:r>
            <a:r>
              <a:rPr lang="fr-FR" sz="1400" dirty="0">
                <a:latin typeface="Arial" panose="020B0604020202020204" pitchFamily="34" charset="0"/>
                <a:cs typeface="Arial" panose="020B0604020202020204" pitchFamily="34" charset="0"/>
              </a:rPr>
              <a:t>, </a:t>
            </a:r>
            <a:r>
              <a:rPr lang="fr-FR" sz="1400" dirty="0" err="1">
                <a:latin typeface="Arial" panose="020B0604020202020204" pitchFamily="34" charset="0"/>
                <a:cs typeface="Arial" panose="020B0604020202020204" pitchFamily="34" charset="0"/>
                <a:hlinkClick r:id="rId7"/>
              </a:rPr>
              <a:t>Pixabay</a:t>
            </a:r>
            <a:r>
              <a:rPr lang="fr-FR" sz="1400" dirty="0">
                <a:latin typeface="Arial" panose="020B0604020202020204" pitchFamily="34" charset="0"/>
                <a:cs typeface="Arial" panose="020B0604020202020204" pitchFamily="34" charset="0"/>
              </a:rPr>
              <a:t>, </a:t>
            </a:r>
            <a:r>
              <a:rPr lang="fr-FR" sz="1400" dirty="0" err="1">
                <a:latin typeface="Arial" panose="020B0604020202020204" pitchFamily="34" charset="0"/>
                <a:cs typeface="Arial" panose="020B0604020202020204" pitchFamily="34" charset="0"/>
                <a:hlinkClick r:id="rId8"/>
              </a:rPr>
              <a:t>Fotomelia</a:t>
            </a:r>
            <a:r>
              <a:rPr lang="fr-FR" sz="1400" dirty="0">
                <a:latin typeface="Arial" panose="020B0604020202020204" pitchFamily="34" charset="0"/>
                <a:cs typeface="Arial" panose="020B0604020202020204" pitchFamily="34" charset="0"/>
              </a:rPr>
              <a:t>, </a:t>
            </a:r>
            <a:r>
              <a:rPr lang="fr-FR" sz="1400" dirty="0" err="1">
                <a:latin typeface="Arial" panose="020B0604020202020204" pitchFamily="34" charset="0"/>
                <a:cs typeface="Arial" panose="020B0604020202020204" pitchFamily="34" charset="0"/>
                <a:hlinkClick r:id="rId9"/>
              </a:rPr>
              <a:t>Pexels</a:t>
            </a:r>
            <a:r>
              <a:rPr lang="fr-FR" sz="1400" dirty="0">
                <a:latin typeface="Arial" panose="020B0604020202020204" pitchFamily="34" charset="0"/>
                <a:cs typeface="Arial" panose="020B0604020202020204" pitchFamily="34" charset="0"/>
              </a:rPr>
              <a:t> ....) ou payantes (ex. </a:t>
            </a:r>
            <a:r>
              <a:rPr lang="fr-FR" sz="1400" dirty="0">
                <a:latin typeface="Arial" panose="020B0604020202020204" pitchFamily="34" charset="0"/>
                <a:cs typeface="Arial" panose="020B0604020202020204" pitchFamily="34" charset="0"/>
                <a:hlinkClick r:id="rId10"/>
              </a:rPr>
              <a:t>Adobe Stock</a:t>
            </a:r>
            <a:r>
              <a:rPr lang="fr-FR" sz="1400" dirty="0">
                <a:latin typeface="Arial" panose="020B0604020202020204" pitchFamily="34" charset="0"/>
                <a:cs typeface="Arial" panose="020B0604020202020204" pitchFamily="34" charset="0"/>
              </a:rPr>
              <a:t>, </a:t>
            </a:r>
            <a:r>
              <a:rPr lang="fr-FR" sz="1400" dirty="0" err="1">
                <a:latin typeface="Arial" panose="020B0604020202020204" pitchFamily="34" charset="0"/>
                <a:cs typeface="Arial" panose="020B0604020202020204" pitchFamily="34" charset="0"/>
                <a:hlinkClick r:id="rId11"/>
              </a:rPr>
              <a:t>iStock</a:t>
            </a:r>
            <a:r>
              <a:rPr lang="fr-FR" sz="1400" dirty="0">
                <a:latin typeface="Arial" panose="020B0604020202020204" pitchFamily="34" charset="0"/>
                <a:cs typeface="Arial" panose="020B0604020202020204" pitchFamily="34" charset="0"/>
              </a:rPr>
              <a:t> …) </a:t>
            </a:r>
          </a:p>
          <a:p>
            <a:pPr marL="285750" indent="-285750" algn="just">
              <a:buFont typeface="Wingdings" panose="05000000000000000000" pitchFamily="2" charset="2"/>
              <a:buChar char="§"/>
            </a:pPr>
            <a:r>
              <a:rPr lang="fr-FR" sz="1400" dirty="0">
                <a:latin typeface="Arial" panose="020B0604020202020204" pitchFamily="34" charset="0"/>
                <a:cs typeface="Arial" panose="020B0604020202020204" pitchFamily="34" charset="0"/>
              </a:rPr>
              <a:t>acheter les droits d’une image ou utiliser les images passées dans le domaine public </a:t>
            </a:r>
          </a:p>
          <a:p>
            <a:pPr marL="285750" indent="-285750" algn="just">
              <a:buFont typeface="Wingdings" panose="05000000000000000000" pitchFamily="2" charset="2"/>
              <a:buChar char="§"/>
            </a:pPr>
            <a:r>
              <a:rPr lang="fr-FR" sz="1400" dirty="0">
                <a:latin typeface="Arial" panose="020B0604020202020204" pitchFamily="34" charset="0"/>
                <a:cs typeface="Arial" panose="020B0604020202020204" pitchFamily="34" charset="0"/>
              </a:rPr>
              <a:t>faire appel à un graphiste freelance … </a:t>
            </a:r>
          </a:p>
          <a:p>
            <a:endParaRPr lang="fr-FR" sz="1400" dirty="0">
              <a:latin typeface="Arial" panose="020B0604020202020204" pitchFamily="34" charset="0"/>
              <a:cs typeface="Arial" panose="020B0604020202020204" pitchFamily="34" charset="0"/>
            </a:endParaRPr>
          </a:p>
          <a:p>
            <a:pPr algn="just"/>
            <a:r>
              <a:rPr lang="fr-FR" sz="1400" i="1" dirty="0">
                <a:latin typeface="Arial" panose="020B0604020202020204" pitchFamily="34" charset="0"/>
                <a:cs typeface="Arial" panose="020B0604020202020204" pitchFamily="34" charset="0"/>
              </a:rPr>
              <a:t>A noter </a:t>
            </a:r>
            <a:r>
              <a:rPr lang="fr-FR" sz="1400" dirty="0">
                <a:latin typeface="Arial" panose="020B0604020202020204" pitchFamily="34" charset="0"/>
                <a:cs typeface="Arial" panose="020B0604020202020204" pitchFamily="34" charset="0"/>
              </a:rPr>
              <a:t>: En France, l’attribution est toujours obligatoire car l’image ne cesse jamais d’appartenir à son auteur car protégée par le droit moral</a:t>
            </a:r>
          </a:p>
          <a:p>
            <a:endParaRPr lang="fr-FR"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823376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r-FR" sz="1400" dirty="0"/>
              <a:t>Trouver une image sous licence CC</a:t>
            </a:r>
            <a:endParaRPr lang="ro-RO" sz="1400" dirty="0"/>
          </a:p>
        </p:txBody>
      </p:sp>
      <p:sp>
        <p:nvSpPr>
          <p:cNvPr id="5" name="ZoneTexte 2"/>
          <p:cNvSpPr txBox="1"/>
          <p:nvPr/>
        </p:nvSpPr>
        <p:spPr>
          <a:xfrm>
            <a:off x="213754" y="621603"/>
            <a:ext cx="3561735" cy="1569660"/>
          </a:xfrm>
          <a:prstGeom prst="rect">
            <a:avLst/>
          </a:prstGeom>
          <a:solidFill>
            <a:sysClr val="window" lastClr="FFFFFF"/>
          </a:solidFill>
          <a:ln w="12700" cap="flat" cmpd="sng" algn="ctr">
            <a:solidFill>
              <a:sysClr val="windowText" lastClr="000000"/>
            </a:solidFill>
            <a:prstDash val="solid"/>
            <a:miter lim="800000"/>
          </a:ln>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200" b="0" i="1"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Trouver des images sous licence CC </a:t>
            </a:r>
          </a:p>
          <a:p>
            <a:pPr marL="133350" marR="0" lvl="0" indent="-1333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200"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Réalisez votre requête dans </a:t>
            </a:r>
            <a:r>
              <a:rPr kumimoji="0" lang="fr-FR" sz="1200" b="1"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Google images</a:t>
            </a:r>
          </a:p>
          <a:p>
            <a:pPr marL="133350" marR="0" lvl="0" indent="-1333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200"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Sélectionnez : Outils</a:t>
            </a:r>
          </a:p>
          <a:p>
            <a:pPr marL="133350" marR="0" lvl="0" indent="-1333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200"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Choisissez : </a:t>
            </a:r>
            <a:r>
              <a:rPr kumimoji="0" lang="fr-FR" sz="1200" b="1"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Droits</a:t>
            </a:r>
            <a:r>
              <a:rPr kumimoji="0" lang="fr-FR" sz="1200"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 d'usage</a:t>
            </a:r>
          </a:p>
          <a:p>
            <a:pPr marL="133350" marR="0" lvl="0" indent="-1333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200"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Choisir dans le menu déroulant: </a:t>
            </a:r>
            <a:r>
              <a:rPr kumimoji="0" lang="fr-FR" sz="1200" b="1"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Licences </a:t>
            </a:r>
            <a:r>
              <a:rPr kumimoji="0" lang="fr-FR" sz="1200" b="1" i="0" u="none" strike="noStrike" kern="0" cap="none" spc="0" normalizeH="0" baseline="0" noProof="0" dirty="0" err="1">
                <a:ln>
                  <a:noFill/>
                </a:ln>
                <a:solidFill>
                  <a:sysClr val="windowText" lastClr="000000"/>
                </a:solidFill>
                <a:effectLst/>
                <a:uLnTx/>
                <a:uFillTx/>
                <a:latin typeface="Arial" panose="020B0604020202020204" pitchFamily="34" charset="0"/>
                <a:ea typeface="+mn-ea"/>
                <a:cs typeface="Arial" panose="020B0604020202020204" pitchFamily="34" charset="0"/>
              </a:rPr>
              <a:t>Creative</a:t>
            </a:r>
            <a:r>
              <a:rPr kumimoji="0" lang="fr-FR" sz="1200" b="1"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 Commons</a:t>
            </a:r>
            <a:endParaRPr kumimoji="0" lang="fr-FR" sz="1200"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133350" marR="0" lvl="0" indent="-1333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200"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Cliquez sur l'image choisie afin de voir la </a:t>
            </a:r>
            <a:r>
              <a:rPr kumimoji="0" lang="fr-FR" sz="1200" b="1"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licence</a:t>
            </a:r>
            <a:endParaRPr kumimoji="0" lang="fr-FR" sz="1200"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p:txBody>
      </p:sp>
      <p:sp>
        <p:nvSpPr>
          <p:cNvPr id="7" name="ZoneTexte 11"/>
          <p:cNvSpPr txBox="1"/>
          <p:nvPr/>
        </p:nvSpPr>
        <p:spPr>
          <a:xfrm>
            <a:off x="248670" y="2260143"/>
            <a:ext cx="3561735" cy="2749471"/>
          </a:xfrm>
          <a:prstGeom prst="rect">
            <a:avLst/>
          </a:prstGeom>
          <a:solidFill>
            <a:sysClr val="window" lastClr="FFFFFF"/>
          </a:solidFill>
          <a:ln w="12700" cap="flat" cmpd="sng" algn="ctr">
            <a:solidFill>
              <a:sysClr val="windowText" lastClr="000000"/>
            </a:solidFill>
            <a:prstDash val="solid"/>
            <a:miter lim="800000"/>
          </a:ln>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200" b="0" i="1"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Comprendre la Licence </a:t>
            </a:r>
            <a:r>
              <a:rPr kumimoji="0" lang="fr-FR" sz="1200" b="1" i="1"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CC BY-NC-SA </a:t>
            </a:r>
          </a:p>
          <a:p>
            <a:pPr marL="0" marR="0" lvl="0" indent="0" defTabSz="914400" eaLnBrk="1" fontAlgn="auto" latinLnBrk="0" hangingPunct="1">
              <a:lnSpc>
                <a:spcPct val="100000"/>
              </a:lnSpc>
              <a:spcBef>
                <a:spcPts val="450"/>
              </a:spcBef>
              <a:spcAft>
                <a:spcPts val="0"/>
              </a:spcAft>
              <a:buClrTx/>
              <a:buSzTx/>
              <a:buFontTx/>
              <a:buNone/>
              <a:tabLst/>
              <a:defRPr/>
            </a:pPr>
            <a:r>
              <a:rPr kumimoji="0" lang="fr-FR" sz="1200" b="1" i="0" u="none" strike="noStrike" kern="0" cap="none" spc="0" normalizeH="0" baseline="0" noProof="0" dirty="0">
                <a:ln>
                  <a:noFill/>
                </a:ln>
                <a:solidFill>
                  <a:srgbClr val="FF0066"/>
                </a:solidFill>
                <a:effectLst/>
                <a:uLnTx/>
                <a:uFillTx/>
                <a:latin typeface="Arial" panose="020B0604020202020204" pitchFamily="34" charset="0"/>
                <a:ea typeface="+mn-ea"/>
                <a:cs typeface="Arial" panose="020B0604020202020204" pitchFamily="34" charset="0"/>
              </a:rPr>
              <a:t>Vous êtes autorisé à : </a:t>
            </a:r>
          </a:p>
          <a:p>
            <a:pPr marL="171450" marR="0" lvl="0" indent="-171450" algn="just"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200" b="1"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Partager - </a:t>
            </a:r>
            <a:r>
              <a:rPr kumimoji="0" lang="fr-FR" sz="1200"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copier, distribuer et communiquer le matériel par tous moyens et sous tous formats </a:t>
            </a:r>
          </a:p>
          <a:p>
            <a:pPr marL="171450" marR="0" lvl="0" indent="-171450" algn="just"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200" b="1"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Adapter - </a:t>
            </a:r>
            <a:r>
              <a:rPr kumimoji="0" lang="fr-FR" sz="1200"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remixer, transformer et créer à partir du matériel </a:t>
            </a: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fr-FR" sz="1200"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dirty="0">
                <a:ln>
                  <a:noFill/>
                </a:ln>
                <a:solidFill>
                  <a:srgbClr val="FF0066"/>
                </a:solidFill>
                <a:effectLst/>
                <a:uLnTx/>
                <a:uFillTx/>
                <a:latin typeface="Arial" panose="020B0604020202020204" pitchFamily="34" charset="0"/>
                <a:ea typeface="+mn-ea"/>
                <a:cs typeface="Arial" panose="020B0604020202020204" pitchFamily="34" charset="0"/>
              </a:rPr>
              <a:t>Selon les conditions suivantes : </a:t>
            </a:r>
          </a:p>
          <a:p>
            <a:pPr marR="0" lvl="0" algn="just" defTabSz="914400" eaLnBrk="1" fontAlgn="auto" latinLnBrk="0" hangingPunct="1">
              <a:lnSpc>
                <a:spcPct val="100000"/>
              </a:lnSpc>
              <a:spcBef>
                <a:spcPts val="0"/>
              </a:spcBef>
              <a:spcAft>
                <a:spcPts val="0"/>
              </a:spcAft>
              <a:buClrTx/>
              <a:buSzTx/>
              <a:tabLst>
                <a:tab pos="265113" algn="l"/>
                <a:tab pos="361950" algn="l"/>
              </a:tabLst>
              <a:defRPr/>
            </a:pPr>
            <a:r>
              <a:rPr kumimoji="0" lang="fr-FR" sz="1200" b="1"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       </a:t>
            </a:r>
            <a:r>
              <a:rPr kumimoji="0" lang="fr-FR" sz="120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Attribution – vous devez citer l’auteur, intégrer </a:t>
            </a:r>
          </a:p>
          <a:p>
            <a:pPr marR="0" lvl="0" defTabSz="914400" eaLnBrk="1" fontAlgn="auto" latinLnBrk="0" hangingPunct="1">
              <a:spcBef>
                <a:spcPts val="300"/>
              </a:spcBef>
              <a:spcAft>
                <a:spcPts val="300"/>
              </a:spcAft>
              <a:buClrTx/>
              <a:buSzTx/>
              <a:tabLst>
                <a:tab pos="265113" algn="l"/>
                <a:tab pos="361950" algn="l"/>
              </a:tabLst>
              <a:defRPr/>
            </a:pPr>
            <a:r>
              <a:rPr kumimoji="0" lang="fr-FR" sz="120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       un lien vers la licence</a:t>
            </a:r>
          </a:p>
          <a:p>
            <a:pPr marR="0" lvl="0" defTabSz="914400" eaLnBrk="1" fontAlgn="auto" latinLnBrk="0" hangingPunct="1">
              <a:spcBef>
                <a:spcPts val="300"/>
              </a:spcBef>
              <a:spcAft>
                <a:spcPts val="300"/>
              </a:spcAft>
              <a:buClrTx/>
              <a:buSzTx/>
              <a:tabLst>
                <a:tab pos="265113" algn="l"/>
                <a:tab pos="361950" algn="l"/>
              </a:tabLst>
              <a:defRPr/>
            </a:pPr>
            <a:r>
              <a:rPr kumimoji="0" lang="fr-FR" sz="120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       Pas d’utilisation commerciale </a:t>
            </a:r>
          </a:p>
          <a:p>
            <a:pPr marR="0" lvl="0" algn="just" defTabSz="914400" eaLnBrk="1" fontAlgn="auto" latinLnBrk="0" hangingPunct="1">
              <a:lnSpc>
                <a:spcPct val="100000"/>
              </a:lnSpc>
              <a:spcBef>
                <a:spcPts val="300"/>
              </a:spcBef>
              <a:spcAft>
                <a:spcPts val="300"/>
              </a:spcAft>
              <a:buClrTx/>
              <a:buSzTx/>
              <a:tabLst>
                <a:tab pos="265113" algn="l"/>
                <a:tab pos="361950" algn="l"/>
              </a:tabLst>
              <a:defRPr/>
            </a:pPr>
            <a:r>
              <a:rPr kumimoji="0" lang="fr-FR" sz="120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       Partage dans les mêmes conditions</a:t>
            </a:r>
          </a:p>
        </p:txBody>
      </p:sp>
      <p:pic>
        <p:nvPicPr>
          <p:cNvPr id="6" name="Image 5"/>
          <p:cNvPicPr>
            <a:picLocks noChangeAspect="1"/>
          </p:cNvPicPr>
          <p:nvPr/>
        </p:nvPicPr>
        <p:blipFill>
          <a:blip r:embed="rId3"/>
          <a:stretch>
            <a:fillRect/>
          </a:stretch>
        </p:blipFill>
        <p:spPr>
          <a:xfrm>
            <a:off x="4387644" y="1133641"/>
            <a:ext cx="3620730" cy="3063175"/>
          </a:xfrm>
          <a:prstGeom prst="rect">
            <a:avLst/>
          </a:prstGeom>
        </p:spPr>
      </p:pic>
      <p:pic>
        <p:nvPicPr>
          <p:cNvPr id="8" name="Image 7"/>
          <p:cNvPicPr>
            <a:picLocks noChangeAspect="1"/>
          </p:cNvPicPr>
          <p:nvPr/>
        </p:nvPicPr>
        <p:blipFill rotWithShape="1">
          <a:blip r:embed="rId4"/>
          <a:srcRect r="646"/>
          <a:stretch/>
        </p:blipFill>
        <p:spPr>
          <a:xfrm>
            <a:off x="4387644" y="1187244"/>
            <a:ext cx="3775587" cy="3063175"/>
          </a:xfrm>
          <a:prstGeom prst="rect">
            <a:avLst/>
          </a:prstGeom>
        </p:spPr>
      </p:pic>
      <p:pic>
        <p:nvPicPr>
          <p:cNvPr id="4" name="Image 3"/>
          <p:cNvPicPr>
            <a:picLocks noChangeAspect="1"/>
          </p:cNvPicPr>
          <p:nvPr/>
        </p:nvPicPr>
        <p:blipFill>
          <a:blip r:embed="rId5"/>
          <a:stretch>
            <a:fillRect/>
          </a:stretch>
        </p:blipFill>
        <p:spPr>
          <a:xfrm>
            <a:off x="145029" y="3820635"/>
            <a:ext cx="231668" cy="201185"/>
          </a:xfrm>
          <a:prstGeom prst="rect">
            <a:avLst/>
          </a:prstGeom>
        </p:spPr>
      </p:pic>
      <p:pic>
        <p:nvPicPr>
          <p:cNvPr id="9" name="Image 8"/>
          <p:cNvPicPr>
            <a:picLocks noChangeAspect="1"/>
          </p:cNvPicPr>
          <p:nvPr/>
        </p:nvPicPr>
        <p:blipFill>
          <a:blip r:embed="rId6"/>
          <a:stretch>
            <a:fillRect/>
          </a:stretch>
        </p:blipFill>
        <p:spPr>
          <a:xfrm>
            <a:off x="145029" y="4084030"/>
            <a:ext cx="225572" cy="225572"/>
          </a:xfrm>
          <a:prstGeom prst="rect">
            <a:avLst/>
          </a:prstGeom>
        </p:spPr>
      </p:pic>
      <p:pic>
        <p:nvPicPr>
          <p:cNvPr id="10" name="Image 9"/>
          <p:cNvPicPr>
            <a:picLocks noChangeAspect="1"/>
          </p:cNvPicPr>
          <p:nvPr/>
        </p:nvPicPr>
        <p:blipFill>
          <a:blip r:embed="rId7"/>
          <a:stretch>
            <a:fillRect/>
          </a:stretch>
        </p:blipFill>
        <p:spPr>
          <a:xfrm>
            <a:off x="126740" y="4346149"/>
            <a:ext cx="243861" cy="213378"/>
          </a:xfrm>
          <a:prstGeom prst="rect">
            <a:avLst/>
          </a:prstGeom>
        </p:spPr>
      </p:pic>
      <p:sp>
        <p:nvSpPr>
          <p:cNvPr id="11" name="ZoneTexte 10"/>
          <p:cNvSpPr txBox="1"/>
          <p:nvPr/>
        </p:nvSpPr>
        <p:spPr>
          <a:xfrm>
            <a:off x="4387644" y="872031"/>
            <a:ext cx="2359742" cy="261610"/>
          </a:xfrm>
          <a:prstGeom prst="rect">
            <a:avLst/>
          </a:prstGeom>
          <a:noFill/>
        </p:spPr>
        <p:txBody>
          <a:bodyPr wrap="square" rtlCol="0">
            <a:spAutoFit/>
          </a:bodyPr>
          <a:lstStyle/>
          <a:p>
            <a:r>
              <a:rPr lang="fr-FR" sz="1050" dirty="0">
                <a:latin typeface="+mn-lt"/>
              </a:rPr>
              <a:t>Exercice : Cherchez le mot «  virus»</a:t>
            </a:r>
          </a:p>
        </p:txBody>
      </p:sp>
    </p:spTree>
    <p:extLst>
      <p:ext uri="{BB962C8B-B14F-4D97-AF65-F5344CB8AC3E}">
        <p14:creationId xmlns:p14="http://schemas.microsoft.com/office/powerpoint/2010/main" val="2595627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sz="1400" dirty="0"/>
              <a:t>Bien citer une image sous licence CC</a:t>
            </a:r>
          </a:p>
        </p:txBody>
      </p:sp>
      <p:pic>
        <p:nvPicPr>
          <p:cNvPr id="4" name="Image 3"/>
          <p:cNvPicPr>
            <a:picLocks noChangeAspect="1"/>
          </p:cNvPicPr>
          <p:nvPr/>
        </p:nvPicPr>
        <p:blipFill>
          <a:blip r:embed="rId2"/>
          <a:stretch>
            <a:fillRect/>
          </a:stretch>
        </p:blipFill>
        <p:spPr>
          <a:xfrm>
            <a:off x="4344289" y="1128536"/>
            <a:ext cx="3932261" cy="2536438"/>
          </a:xfrm>
          <a:prstGeom prst="rect">
            <a:avLst/>
          </a:prstGeom>
        </p:spPr>
      </p:pic>
      <p:sp>
        <p:nvSpPr>
          <p:cNvPr id="6" name="ZoneTexte 5"/>
          <p:cNvSpPr txBox="1"/>
          <p:nvPr/>
        </p:nvSpPr>
        <p:spPr>
          <a:xfrm>
            <a:off x="4344289" y="3760666"/>
            <a:ext cx="3932261" cy="369332"/>
          </a:xfrm>
          <a:prstGeom prst="rect">
            <a:avLst/>
          </a:prstGeom>
          <a:noFill/>
        </p:spPr>
        <p:txBody>
          <a:bodyPr wrap="square" rtlCol="0">
            <a:spAutoFit/>
          </a:bodyPr>
          <a:lstStyle/>
          <a:p>
            <a:pPr algn="just"/>
            <a:r>
              <a:rPr lang="fr-FR" sz="900" i="1" dirty="0">
                <a:latin typeface="+mn-lt"/>
                <a:cs typeface="Times New Roman" panose="02020603050405020304" pitchFamily="18" charset="0"/>
              </a:rPr>
              <a:t>Figure 1</a:t>
            </a:r>
            <a:r>
              <a:rPr lang="fr-FR" sz="900" b="1" dirty="0">
                <a:latin typeface="+mn-lt"/>
                <a:cs typeface="Times New Roman" panose="02020603050405020304" pitchFamily="18" charset="0"/>
              </a:rPr>
              <a:t>. </a:t>
            </a:r>
            <a:r>
              <a:rPr lang="en-US" sz="900" dirty="0">
                <a:cs typeface="Times New Roman" panose="02020603050405020304" pitchFamily="18" charset="0"/>
              </a:rPr>
              <a:t>SARS-CoV-2, par M.-P. </a:t>
            </a:r>
            <a:r>
              <a:rPr lang="en-US" sz="900" dirty="0" err="1">
                <a:cs typeface="Times New Roman" panose="02020603050405020304" pitchFamily="18" charset="0"/>
              </a:rPr>
              <a:t>Kostman</a:t>
            </a:r>
            <a:r>
              <a:rPr lang="en-US" sz="900" dirty="0">
                <a:cs typeface="Times New Roman" panose="02020603050405020304" pitchFamily="18" charset="0"/>
              </a:rPr>
              <a:t> pour IGI, (</a:t>
            </a:r>
            <a:r>
              <a:rPr lang="fr-FR" sz="900" dirty="0">
                <a:hlinkClick r:id="rId3"/>
              </a:rPr>
              <a:t>https://innovativegenomics.org/free-covid-19-illustrations/</a:t>
            </a:r>
            <a:r>
              <a:rPr lang="en-US" sz="900" dirty="0">
                <a:cs typeface="Times New Roman" panose="02020603050405020304" pitchFamily="18" charset="0"/>
              </a:rPr>
              <a:t>) </a:t>
            </a:r>
            <a:r>
              <a:rPr lang="fr-FR" sz="900" dirty="0"/>
              <a:t>CC BY-NC-SA</a:t>
            </a:r>
            <a:endParaRPr lang="fr-FR" sz="900" i="1" dirty="0">
              <a:latin typeface="+mn-lt"/>
              <a:cs typeface="Times New Roman" panose="02020603050405020304" pitchFamily="18" charset="0"/>
            </a:endParaRPr>
          </a:p>
        </p:txBody>
      </p:sp>
      <p:sp>
        <p:nvSpPr>
          <p:cNvPr id="10" name="ZoneTexte 11"/>
          <p:cNvSpPr txBox="1"/>
          <p:nvPr/>
        </p:nvSpPr>
        <p:spPr>
          <a:xfrm>
            <a:off x="148266" y="543709"/>
            <a:ext cx="3841955" cy="4455066"/>
          </a:xfrm>
          <a:prstGeom prst="rect">
            <a:avLst/>
          </a:prstGeom>
          <a:solidFill>
            <a:sysClr val="window" lastClr="FFFFFF"/>
          </a:solidFill>
          <a:ln w="12700" cap="flat" cmpd="sng" algn="ctr">
            <a:solidFill>
              <a:sysClr val="windowText" lastClr="000000"/>
            </a:solidFill>
            <a:prstDash val="solid"/>
            <a:miter lim="800000"/>
          </a:ln>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050" b="1" i="1" u="none" strike="noStrike" kern="0" cap="none" spc="0" normalizeH="0" baseline="0" noProof="0" dirty="0">
                <a:ln>
                  <a:noFill/>
                </a:ln>
                <a:solidFill>
                  <a:sysClr val="windowText" lastClr="000000"/>
                </a:solidFill>
                <a:effectLst/>
                <a:uLnTx/>
                <a:uFillTx/>
                <a:latin typeface="+mn-lt"/>
                <a:ea typeface="+mn-ea"/>
                <a:cs typeface="Times New Roman" panose="02020603050405020304" pitchFamily="18" charset="0"/>
              </a:rPr>
              <a:t>Citer une image</a:t>
            </a:r>
            <a:r>
              <a:rPr kumimoji="0" lang="fr-FR" sz="1050" b="1" i="1" u="none" strike="noStrike" kern="0" cap="none" spc="0" normalizeH="0" noProof="0" dirty="0">
                <a:ln>
                  <a:noFill/>
                </a:ln>
                <a:solidFill>
                  <a:sysClr val="windowText" lastClr="000000"/>
                </a:solidFill>
                <a:effectLst/>
                <a:uLnTx/>
                <a:uFillTx/>
                <a:latin typeface="+mn-lt"/>
                <a:ea typeface="+mn-ea"/>
                <a:cs typeface="Times New Roman" panose="02020603050405020304" pitchFamily="18" charset="0"/>
              </a:rPr>
              <a:t> sous licence CC</a:t>
            </a:r>
          </a:p>
          <a:p>
            <a:pPr marL="0" marR="0" lvl="0" indent="0" defTabSz="914400" eaLnBrk="1" fontAlgn="auto" latinLnBrk="0" hangingPunct="1">
              <a:lnSpc>
                <a:spcPct val="100000"/>
              </a:lnSpc>
              <a:spcBef>
                <a:spcPts val="0"/>
              </a:spcBef>
              <a:spcAft>
                <a:spcPts val="0"/>
              </a:spcAft>
              <a:buClrTx/>
              <a:buSzTx/>
              <a:buFontTx/>
              <a:buNone/>
              <a:tabLst/>
              <a:defRPr/>
            </a:pPr>
            <a:endParaRPr lang="fr-FR" sz="1050" i="1" baseline="0" dirty="0">
              <a:solidFill>
                <a:sysClr val="windowText" lastClr="000000"/>
              </a:solidFill>
              <a:latin typeface="+mn-lt"/>
              <a:ea typeface="+mn-ea"/>
              <a:cs typeface="Times New Roman" panose="02020603050405020304" pitchFamily="18" charset="0"/>
            </a:endParaRPr>
          </a:p>
          <a:p>
            <a:pPr lvl="0" algn="just">
              <a:buClrTx/>
              <a:defRPr/>
            </a:pPr>
            <a:r>
              <a:rPr lang="fr-FR" dirty="0">
                <a:latin typeface="Arial" panose="020B0604020202020204" pitchFamily="34" charset="0"/>
                <a:cs typeface="Arial" panose="020B0604020202020204" pitchFamily="34" charset="0"/>
              </a:rPr>
              <a:t>Toute figure (image, schéma, photo, graphique, tableau, etc.) insérée dans un texte doit être accompagnée d’une légende. Cette légende doit être placée sous la figure et doit comprendre la mention de droit d’auteur.</a:t>
            </a:r>
          </a:p>
          <a:p>
            <a:pPr lvl="0" algn="just">
              <a:buClrTx/>
              <a:defRPr/>
            </a:pPr>
            <a:r>
              <a:rPr lang="fr-FR" dirty="0">
                <a:latin typeface="Arial" panose="020B0604020202020204" pitchFamily="34" charset="0"/>
                <a:cs typeface="Arial" panose="020B0604020202020204" pitchFamily="34" charset="0"/>
              </a:rPr>
              <a:t>Une référence à une figure doit comprendre, dans la mesure du possible (7):</a:t>
            </a:r>
          </a:p>
          <a:p>
            <a:pPr lvl="0" algn="just">
              <a:buClrTx/>
              <a:defRPr/>
            </a:pPr>
            <a:endParaRPr lang="fr-FR" dirty="0">
              <a:latin typeface="Arial" panose="020B0604020202020204" pitchFamily="34" charset="0"/>
              <a:cs typeface="Arial" panose="020B0604020202020204" pitchFamily="34" charset="0"/>
            </a:endParaRPr>
          </a:p>
          <a:p>
            <a:pPr marL="171450" lvl="0" indent="-171450" algn="just">
              <a:buClrTx/>
              <a:buFont typeface="Arial" panose="020B0604020202020204" pitchFamily="34" charset="0"/>
              <a:buChar char="•"/>
              <a:defRPr/>
            </a:pPr>
            <a:r>
              <a:rPr lang="fr-FR" i="1" dirty="0">
                <a:latin typeface="Arial" panose="020B0604020202020204" pitchFamily="34" charset="0"/>
                <a:cs typeface="Arial" panose="020B0604020202020204" pitchFamily="34" charset="0"/>
              </a:rPr>
              <a:t>Le t</a:t>
            </a:r>
            <a:r>
              <a:rPr kumimoji="0" lang="fr-FR" i="1" u="none" strike="noStrike" kern="0" cap="none" spc="0" normalizeH="0" baseline="0" noProof="0" dirty="0" err="1">
                <a:ln>
                  <a:noFill/>
                </a:ln>
                <a:solidFill>
                  <a:sysClr val="windowText" lastClr="000000"/>
                </a:solidFill>
                <a:effectLst/>
                <a:uLnTx/>
                <a:uFillTx/>
                <a:latin typeface="Arial" panose="020B0604020202020204" pitchFamily="34" charset="0"/>
                <a:ea typeface="+mn-ea"/>
                <a:cs typeface="Arial" panose="020B0604020202020204" pitchFamily="34" charset="0"/>
              </a:rPr>
              <a:t>itre</a:t>
            </a:r>
            <a:endParaRPr lang="fr-FR" i="1" noProof="0" dirty="0">
              <a:solidFill>
                <a:sysClr val="windowText" lastClr="000000"/>
              </a:solidFill>
              <a:latin typeface="Arial" panose="020B0604020202020204" pitchFamily="34" charset="0"/>
              <a:ea typeface="+mn-ea"/>
              <a:cs typeface="Arial" panose="020B0604020202020204" pitchFamily="34" charset="0"/>
            </a:endParaRPr>
          </a:p>
          <a:p>
            <a:pPr marL="171450" lvl="0" indent="-171450" algn="just">
              <a:buClrTx/>
              <a:buFont typeface="Arial" panose="020B0604020202020204" pitchFamily="34" charset="0"/>
              <a:buChar char="•"/>
              <a:defRPr/>
            </a:pPr>
            <a:r>
              <a:rPr lang="fr-FR" i="1" dirty="0">
                <a:solidFill>
                  <a:sysClr val="windowText" lastClr="000000"/>
                </a:solidFill>
                <a:latin typeface="Arial" panose="020B0604020202020204" pitchFamily="34" charset="0"/>
                <a:ea typeface="+mn-ea"/>
                <a:cs typeface="Arial" panose="020B0604020202020204" pitchFamily="34" charset="0"/>
              </a:rPr>
              <a:t>Le nom de l’</a:t>
            </a:r>
            <a:r>
              <a:rPr kumimoji="0" lang="fr-FR" i="1" u="none" strike="noStrike" kern="0" cap="none" spc="0" normalizeH="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 auteur</a:t>
            </a:r>
          </a:p>
          <a:p>
            <a:pPr marL="171450" lvl="0" indent="-171450" algn="just">
              <a:buClrTx/>
              <a:buFont typeface="Arial" panose="020B0604020202020204" pitchFamily="34" charset="0"/>
              <a:buChar char="•"/>
              <a:defRPr/>
            </a:pPr>
            <a:r>
              <a:rPr lang="fr-FR" i="1" dirty="0">
                <a:solidFill>
                  <a:sysClr val="windowText" lastClr="000000"/>
                </a:solidFill>
                <a:latin typeface="Arial" panose="020B0604020202020204" pitchFamily="34" charset="0"/>
                <a:ea typeface="+mn-ea"/>
                <a:cs typeface="Arial" panose="020B0604020202020204" pitchFamily="34" charset="0"/>
              </a:rPr>
              <a:t>La </a:t>
            </a:r>
            <a:r>
              <a:rPr kumimoji="0" lang="fr-FR" i="1" u="none" strike="noStrike" kern="0" cap="none" spc="0" normalizeH="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source et</a:t>
            </a:r>
          </a:p>
          <a:p>
            <a:pPr marL="171450" lvl="0" indent="-171450" algn="just">
              <a:buClrTx/>
              <a:buFont typeface="Arial" panose="020B0604020202020204" pitchFamily="34" charset="0"/>
              <a:buChar char="•"/>
              <a:defRPr/>
            </a:pPr>
            <a:r>
              <a:rPr lang="fr-FR" i="1" dirty="0">
                <a:solidFill>
                  <a:sysClr val="windowText" lastClr="000000"/>
                </a:solidFill>
                <a:latin typeface="Arial" panose="020B0604020202020204" pitchFamily="34" charset="0"/>
                <a:ea typeface="+mn-ea"/>
                <a:cs typeface="Arial" panose="020B0604020202020204" pitchFamily="34" charset="0"/>
              </a:rPr>
              <a:t>La</a:t>
            </a:r>
            <a:r>
              <a:rPr kumimoji="0" lang="fr-FR" i="1" u="none" strike="noStrike" kern="0" cap="none" spc="0" normalizeH="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 licence CC attribuée </a:t>
            </a:r>
          </a:p>
          <a:p>
            <a:pPr marL="171450" lvl="0" indent="-171450" algn="just">
              <a:buClrTx/>
              <a:buFont typeface="Arial" panose="020B0604020202020204" pitchFamily="34" charset="0"/>
              <a:buChar char="•"/>
              <a:defRPr/>
            </a:pPr>
            <a:endParaRPr lang="fr-FR" i="1" baseline="0" dirty="0">
              <a:solidFill>
                <a:sysClr val="windowText" lastClr="000000"/>
              </a:solidFill>
              <a:latin typeface="Arial" panose="020B0604020202020204" pitchFamily="34" charset="0"/>
              <a:ea typeface="+mn-ea"/>
              <a:cs typeface="Arial" panose="020B0604020202020204" pitchFamily="34" charset="0"/>
            </a:endParaRPr>
          </a:p>
          <a:p>
            <a:pPr lvl="0" algn="just">
              <a:buClrTx/>
              <a:defRPr/>
            </a:pPr>
            <a:r>
              <a:rPr kumimoji="0" lang="fr-FR" i="1" u="none" strike="noStrike" kern="0" cap="none" spc="0" normalizeH="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A noter : </a:t>
            </a:r>
            <a:r>
              <a:rPr kumimoji="0" lang="fr-FR" u="none" strike="noStrike" kern="0" cap="none" spc="0" normalizeH="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la référence complète sera mentionnée dans la bibliographie finale. </a:t>
            </a:r>
          </a:p>
          <a:p>
            <a:pPr lvl="0" algn="just">
              <a:buClrTx/>
              <a:defRPr/>
            </a:pPr>
            <a:endParaRPr kumimoji="0" lang="fr-FR" u="none" strike="noStrike" kern="0" cap="none" spc="0" normalizeH="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algn="just">
              <a:buClrTx/>
              <a:defRPr/>
            </a:pPr>
            <a:r>
              <a:rPr lang="fr-FR" dirty="0">
                <a:latin typeface="Arial" panose="020B0604020202020204" pitchFamily="34" charset="0"/>
                <a:cs typeface="Arial" panose="020B0604020202020204" pitchFamily="34" charset="0"/>
                <a:hlinkClick r:id="rId4"/>
              </a:rPr>
              <a:t>Citer les images </a:t>
            </a:r>
            <a:r>
              <a:rPr lang="fr-FR" dirty="0">
                <a:latin typeface="Arial" panose="020B0604020202020204" pitchFamily="34" charset="0"/>
                <a:cs typeface="Arial" panose="020B0604020202020204" pitchFamily="34" charset="0"/>
              </a:rPr>
              <a:t>en respectant le style bibliographique imposé (8). </a:t>
            </a:r>
          </a:p>
          <a:p>
            <a:pPr lvl="0" algn="just">
              <a:buClrTx/>
              <a:defRPr/>
            </a:pPr>
            <a:endParaRPr kumimoji="0" lang="fr-FR" sz="1050" u="none" strike="noStrike" kern="0" cap="none" spc="0" normalizeH="0" baseline="0" noProof="0" dirty="0">
              <a:ln>
                <a:noFill/>
              </a:ln>
              <a:solidFill>
                <a:sysClr val="windowText" lastClr="000000"/>
              </a:solidFill>
              <a:effectLst/>
              <a:uLnTx/>
              <a:uFillTx/>
              <a:latin typeface="+mn-lt"/>
              <a:ea typeface="+mn-ea"/>
              <a:cs typeface="Times New Roman" panose="02020603050405020304" pitchFamily="18" charset="0"/>
            </a:endParaRPr>
          </a:p>
        </p:txBody>
      </p:sp>
      <p:sp>
        <p:nvSpPr>
          <p:cNvPr id="11" name="Rectangle 10"/>
          <p:cNvSpPr/>
          <p:nvPr/>
        </p:nvSpPr>
        <p:spPr>
          <a:xfrm>
            <a:off x="4543392" y="845920"/>
            <a:ext cx="2970911" cy="243348"/>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r>
              <a:rPr lang="fr-FR" b="1" dirty="0"/>
              <a:t>Renvoi dans le texte / poster </a:t>
            </a:r>
          </a:p>
        </p:txBody>
      </p:sp>
    </p:spTree>
    <p:extLst>
      <p:ext uri="{BB962C8B-B14F-4D97-AF65-F5344CB8AC3E}">
        <p14:creationId xmlns:p14="http://schemas.microsoft.com/office/powerpoint/2010/main" val="4116925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a:t>Comment bien citer une image</a:t>
            </a:r>
          </a:p>
        </p:txBody>
      </p:sp>
      <p:sp>
        <p:nvSpPr>
          <p:cNvPr id="3" name="Sous-titre 2"/>
          <p:cNvSpPr>
            <a:spLocks noGrp="1"/>
          </p:cNvSpPr>
          <p:nvPr>
            <p:ph type="subTitle" idx="1"/>
          </p:nvPr>
        </p:nvSpPr>
        <p:spPr>
          <a:xfrm flipH="1">
            <a:off x="273387" y="940904"/>
            <a:ext cx="3172177" cy="3533992"/>
          </a:xfrm>
        </p:spPr>
        <p:txBody>
          <a:bodyPr/>
          <a:lstStyle/>
          <a:p>
            <a:endParaRPr lang="fr-FR">
              <a:solidFill>
                <a:srgbClr val="434343"/>
              </a:solidFill>
            </a:endParaRPr>
          </a:p>
          <a:p>
            <a:r>
              <a:rPr lang="fr-FR" b="1" u="sng">
                <a:solidFill>
                  <a:srgbClr val="54BCB9"/>
                </a:solidFill>
              </a:rPr>
              <a:t>Le droit d’utilisation des images : les Licences </a:t>
            </a:r>
          </a:p>
          <a:p>
            <a:endParaRPr lang="fr-FR">
              <a:solidFill>
                <a:srgbClr val="434343"/>
              </a:solidFill>
            </a:endParaRPr>
          </a:p>
          <a:p>
            <a:r>
              <a:rPr lang="fr-FR">
                <a:solidFill>
                  <a:srgbClr val="434343"/>
                </a:solidFill>
              </a:rPr>
              <a:t>Les licences </a:t>
            </a:r>
            <a:r>
              <a:rPr lang="fr-FR" err="1">
                <a:solidFill>
                  <a:srgbClr val="434343"/>
                </a:solidFill>
              </a:rPr>
              <a:t>Creative</a:t>
            </a:r>
            <a:r>
              <a:rPr lang="fr-FR">
                <a:solidFill>
                  <a:srgbClr val="434343"/>
                </a:solidFill>
              </a:rPr>
              <a:t> Commons constituent un ensemble de licences régissant les conditions de réutilisation et de distribution d'œuvres.</a:t>
            </a:r>
          </a:p>
          <a:p>
            <a:endParaRPr lang="fr-FR">
              <a:solidFill>
                <a:srgbClr val="434343"/>
              </a:solidFill>
            </a:endParaRPr>
          </a:p>
          <a:p>
            <a:r>
              <a:rPr lang="fr-FR">
                <a:solidFill>
                  <a:srgbClr val="434343"/>
                </a:solidFill>
              </a:rPr>
              <a:t>Les Licences </a:t>
            </a:r>
            <a:r>
              <a:rPr lang="fr-FR" err="1">
                <a:solidFill>
                  <a:srgbClr val="434343"/>
                </a:solidFill>
              </a:rPr>
              <a:t>Creative</a:t>
            </a:r>
            <a:r>
              <a:rPr lang="fr-FR">
                <a:solidFill>
                  <a:srgbClr val="434343"/>
                </a:solidFill>
              </a:rPr>
              <a:t> Commons permettent à l’auteur d’une image de laisser toute personne utiliser son image sans lui demander son accord, sous certaines conditions.</a:t>
            </a: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26296" y="627408"/>
            <a:ext cx="5168346" cy="3994700"/>
          </a:xfrm>
          <a:prstGeom prst="rect">
            <a:avLst/>
          </a:prstGeom>
        </p:spPr>
      </p:pic>
    </p:spTree>
    <p:extLst>
      <p:ext uri="{BB962C8B-B14F-4D97-AF65-F5344CB8AC3E}">
        <p14:creationId xmlns:p14="http://schemas.microsoft.com/office/powerpoint/2010/main" val="9467865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25091"/>
            <a:ext cx="4010685" cy="332216"/>
          </a:xfrm>
        </p:spPr>
        <p:txBody>
          <a:bodyPr/>
          <a:lstStyle/>
          <a:p>
            <a:r>
              <a:rPr lang="fr-FR" sz="1400" dirty="0"/>
              <a:t>    Comment bien citer : le style bibliographique </a:t>
            </a:r>
            <a:endParaRPr lang="ro-RO" sz="1400" dirty="0"/>
          </a:p>
        </p:txBody>
      </p:sp>
      <p:sp>
        <p:nvSpPr>
          <p:cNvPr id="3" name="Subtitle 2"/>
          <p:cNvSpPr>
            <a:spLocks noGrp="1"/>
          </p:cNvSpPr>
          <p:nvPr>
            <p:ph type="subTitle" idx="1"/>
          </p:nvPr>
        </p:nvSpPr>
        <p:spPr/>
        <p:txBody>
          <a:bodyPr/>
          <a:lstStyle/>
          <a:p>
            <a:pPr marL="285750" indent="-285750" algn="just">
              <a:buClr>
                <a:srgbClr val="FF0066"/>
              </a:buClr>
            </a:pPr>
            <a:endParaRPr lang="fr-FR" sz="1200" b="1" dirty="0">
              <a:solidFill>
                <a:srgbClr val="E7314B"/>
              </a:solidFill>
              <a:latin typeface="Arial" panose="020B0604020202020204" pitchFamily="34" charset="0"/>
              <a:cs typeface="Arial" panose="020B0604020202020204" pitchFamily="34" charset="0"/>
            </a:endParaRPr>
          </a:p>
          <a:p>
            <a:pPr marL="285750" indent="-285750" algn="just">
              <a:buClr>
                <a:srgbClr val="FF0066"/>
              </a:buClr>
            </a:pPr>
            <a:r>
              <a:rPr lang="fr-FR" sz="1200" b="1" dirty="0">
                <a:solidFill>
                  <a:srgbClr val="E7314B"/>
                </a:solidFill>
                <a:latin typeface="Arial" panose="020B0604020202020204" pitchFamily="34" charset="0"/>
                <a:cs typeface="Arial" panose="020B0604020202020204" pitchFamily="34" charset="0"/>
              </a:rPr>
              <a:t>Règle générale </a:t>
            </a:r>
            <a:r>
              <a:rPr lang="fr-FR" sz="1200" dirty="0">
                <a:latin typeface="Arial" panose="020B0604020202020204" pitchFamily="34" charset="0"/>
                <a:cs typeface="Arial" panose="020B0604020202020204" pitchFamily="34" charset="0"/>
              </a:rPr>
              <a:t>: pour bien citer, il est important de connaître le style bibliographique à utiliser.  </a:t>
            </a:r>
          </a:p>
          <a:p>
            <a:pPr marL="285750" indent="-285750" algn="just">
              <a:buClr>
                <a:srgbClr val="FF0066"/>
              </a:buClr>
            </a:pPr>
            <a:endParaRPr lang="fr-FR" sz="1200" dirty="0">
              <a:latin typeface="Arial" panose="020B0604020202020204" pitchFamily="34" charset="0"/>
              <a:cs typeface="Arial" panose="020B0604020202020204" pitchFamily="34" charset="0"/>
            </a:endParaRPr>
          </a:p>
          <a:p>
            <a:pPr algn="just">
              <a:lnSpc>
                <a:spcPct val="150000"/>
              </a:lnSpc>
              <a:buClr>
                <a:srgbClr val="FF0066"/>
              </a:buClr>
            </a:pPr>
            <a:r>
              <a:rPr lang="fr-FR" sz="1200" b="1" dirty="0">
                <a:solidFill>
                  <a:srgbClr val="E7314B"/>
                </a:solidFill>
                <a:latin typeface="Arial" panose="020B0604020202020204" pitchFamily="34" charset="0"/>
                <a:cs typeface="Arial" panose="020B0604020202020204" pitchFamily="34" charset="0"/>
              </a:rPr>
              <a:t>Style bibliographique </a:t>
            </a:r>
            <a:r>
              <a:rPr lang="fr-FR" sz="1200" b="1" dirty="0">
                <a:solidFill>
                  <a:srgbClr val="FF0066"/>
                </a:solidFill>
                <a:latin typeface="Arial" panose="020B0604020202020204" pitchFamily="34" charset="0"/>
                <a:cs typeface="Arial" panose="020B0604020202020204" pitchFamily="34" charset="0"/>
              </a:rPr>
              <a:t>: </a:t>
            </a:r>
            <a:r>
              <a:rPr lang="fr-FR" sz="1200" dirty="0">
                <a:latin typeface="Arial" panose="020B0604020202020204" pitchFamily="34" charset="0"/>
                <a:cs typeface="Arial" panose="020B0604020202020204" pitchFamily="34" charset="0"/>
              </a:rPr>
              <a:t>définit la mise en forme des références bibliographiques dans un texte que ce soit dans les appels à citations ou dans la bibliographie finale. Il permet d'homogénéiser l'apparence des références afin de  reconnaitre rapidement les types de publication (articles, site Web, livre...) et repérer plus facilement les auteurs et les titres (10). </a:t>
            </a:r>
          </a:p>
          <a:p>
            <a:pPr algn="just">
              <a:lnSpc>
                <a:spcPct val="150000"/>
              </a:lnSpc>
              <a:buClr>
                <a:srgbClr val="FF0066"/>
              </a:buClr>
            </a:pPr>
            <a:r>
              <a:rPr lang="fr-FR" sz="1200" dirty="0">
                <a:latin typeface="Arial" panose="020B0604020202020204" pitchFamily="34" charset="0"/>
                <a:cs typeface="Arial" panose="020B0604020202020204" pitchFamily="34" charset="0"/>
              </a:rPr>
              <a:t>Il représente une norme et sera utilisé tout au long de votre travail.</a:t>
            </a:r>
          </a:p>
          <a:p>
            <a:pPr algn="just">
              <a:lnSpc>
                <a:spcPct val="150000"/>
              </a:lnSpc>
              <a:buClr>
                <a:srgbClr val="FF0066"/>
              </a:buClr>
            </a:pPr>
            <a:endParaRPr lang="fr-FR" sz="1200" dirty="0">
              <a:latin typeface="Arial" panose="020B0604020202020204" pitchFamily="34" charset="0"/>
              <a:cs typeface="Arial" panose="020B0604020202020204" pitchFamily="34" charset="0"/>
            </a:endParaRPr>
          </a:p>
          <a:p>
            <a:pPr algn="just">
              <a:lnSpc>
                <a:spcPct val="150000"/>
              </a:lnSpc>
              <a:buClr>
                <a:srgbClr val="FF0066"/>
              </a:buClr>
            </a:pPr>
            <a:r>
              <a:rPr lang="fr-FR" sz="1200" dirty="0">
                <a:latin typeface="Arial" panose="020B0604020202020204" pitchFamily="34" charset="0"/>
                <a:cs typeface="Arial" panose="020B0604020202020204" pitchFamily="34" charset="0"/>
              </a:rPr>
              <a:t>Selon le style imposé, </a:t>
            </a:r>
            <a:r>
              <a:rPr lang="fr-FR" sz="1200" b="1" dirty="0">
                <a:solidFill>
                  <a:srgbClr val="E7314B"/>
                </a:solidFill>
                <a:latin typeface="Arial" panose="020B0604020202020204" pitchFamily="34" charset="0"/>
                <a:cs typeface="Arial" panose="020B0604020202020204" pitchFamily="34" charset="0"/>
              </a:rPr>
              <a:t>l’appel à citation </a:t>
            </a:r>
            <a:r>
              <a:rPr lang="fr-FR" sz="1200" dirty="0">
                <a:latin typeface="Arial" panose="020B0604020202020204" pitchFamily="34" charset="0"/>
                <a:cs typeface="Arial" panose="020B0604020202020204" pitchFamily="34" charset="0"/>
              </a:rPr>
              <a:t>sera présenté de manière différente : </a:t>
            </a:r>
          </a:p>
          <a:p>
            <a:pPr marL="714375" indent="-285750" algn="just" defTabSz="300620">
              <a:spcBef>
                <a:spcPts val="600"/>
              </a:spcBef>
              <a:buClr>
                <a:srgbClr val="FF0066"/>
              </a:buClr>
              <a:buFont typeface="Arial" panose="020B0604020202020204" pitchFamily="34" charset="0"/>
              <a:buChar char="•"/>
              <a:defRPr/>
            </a:pPr>
            <a:r>
              <a:rPr lang="fr-FR" altLang="fr-FR" sz="1200" dirty="0">
                <a:latin typeface="Arial" panose="020B0604020202020204" pitchFamily="34" charset="0"/>
                <a:cs typeface="Arial" panose="020B0604020202020204" pitchFamily="34" charset="0"/>
              </a:rPr>
              <a:t>En insertion abrégée </a:t>
            </a:r>
            <a:r>
              <a:rPr lang="fr-FR" altLang="fr-FR" sz="1200" b="1" dirty="0">
                <a:solidFill>
                  <a:srgbClr val="E7314B"/>
                </a:solidFill>
                <a:latin typeface="Arial" panose="020B0604020202020204" pitchFamily="34" charset="0"/>
                <a:cs typeface="Arial" panose="020B0604020202020204" pitchFamily="34" charset="0"/>
              </a:rPr>
              <a:t>auteur-date</a:t>
            </a:r>
            <a:r>
              <a:rPr lang="fr-FR" altLang="fr-FR" sz="1200" dirty="0">
                <a:latin typeface="Arial" panose="020B0604020202020204" pitchFamily="34" charset="0"/>
                <a:cs typeface="Arial" panose="020B0604020202020204" pitchFamily="34" charset="0"/>
              </a:rPr>
              <a:t> (style </a:t>
            </a:r>
            <a:r>
              <a:rPr lang="fr-FR" altLang="fr-FR" sz="1200" b="1" dirty="0">
                <a:latin typeface="Arial" panose="020B0604020202020204" pitchFamily="34" charset="0"/>
                <a:cs typeface="Arial" panose="020B0604020202020204" pitchFamily="34" charset="0"/>
                <a:hlinkClick r:id="rId2"/>
              </a:rPr>
              <a:t>APA7th</a:t>
            </a:r>
            <a:r>
              <a:rPr lang="fr-FR" altLang="fr-FR" sz="1200" dirty="0">
                <a:latin typeface="Arial" panose="020B0604020202020204" pitchFamily="34" charset="0"/>
                <a:cs typeface="Arial" panose="020B0604020202020204" pitchFamily="34" charset="0"/>
              </a:rPr>
              <a:t>) usage courant en</a:t>
            </a:r>
            <a:r>
              <a:rPr lang="fr-FR" altLang="fr-FR" sz="1200" i="1" dirty="0">
                <a:latin typeface="Arial" panose="020B0604020202020204" pitchFamily="34" charset="0"/>
                <a:cs typeface="Arial" panose="020B0604020202020204" pitchFamily="34" charset="0"/>
              </a:rPr>
              <a:t> Sciences pures et appliquées </a:t>
            </a:r>
            <a:endParaRPr lang="fr-FR" altLang="fr-FR" sz="1200" dirty="0">
              <a:latin typeface="Arial" panose="020B0604020202020204" pitchFamily="34" charset="0"/>
              <a:cs typeface="Arial" panose="020B0604020202020204" pitchFamily="34" charset="0"/>
            </a:endParaRPr>
          </a:p>
          <a:p>
            <a:pPr marL="714375" indent="-285750" algn="just" defTabSz="300620">
              <a:spcBef>
                <a:spcPts val="600"/>
              </a:spcBef>
              <a:buClr>
                <a:srgbClr val="FF0066"/>
              </a:buClr>
              <a:buFont typeface="Arial" panose="020B0604020202020204" pitchFamily="34" charset="0"/>
              <a:buChar char="•"/>
              <a:defRPr/>
            </a:pPr>
            <a:r>
              <a:rPr lang="fr-FR" altLang="fr-FR" sz="1200" dirty="0">
                <a:latin typeface="Arial" panose="020B0604020202020204" pitchFamily="34" charset="0"/>
                <a:cs typeface="Arial" panose="020B0604020202020204" pitchFamily="34" charset="0"/>
              </a:rPr>
              <a:t>En </a:t>
            </a:r>
            <a:r>
              <a:rPr lang="fr-FR" altLang="fr-FR" sz="1200" b="1" dirty="0">
                <a:solidFill>
                  <a:srgbClr val="E7314B"/>
                </a:solidFill>
                <a:latin typeface="Arial" panose="020B0604020202020204" pitchFamily="34" charset="0"/>
                <a:cs typeface="Arial" panose="020B0604020202020204" pitchFamily="34" charset="0"/>
              </a:rPr>
              <a:t>note numérique </a:t>
            </a:r>
            <a:r>
              <a:rPr lang="fr-FR" altLang="fr-FR" sz="1200" dirty="0">
                <a:latin typeface="Arial" panose="020B0604020202020204" pitchFamily="34" charset="0"/>
                <a:cs typeface="Arial" panose="020B0604020202020204" pitchFamily="34" charset="0"/>
              </a:rPr>
              <a:t>(style </a:t>
            </a:r>
            <a:r>
              <a:rPr lang="fr-FR" altLang="fr-FR" sz="1200" b="1" dirty="0">
                <a:latin typeface="Arial" panose="020B0604020202020204" pitchFamily="34" charset="0"/>
                <a:cs typeface="Arial" panose="020B0604020202020204" pitchFamily="34" charset="0"/>
                <a:hlinkClick r:id="rId3"/>
              </a:rPr>
              <a:t>Vancouver</a:t>
            </a:r>
            <a:r>
              <a:rPr lang="fr-FR" altLang="fr-FR" sz="1200" b="1" dirty="0">
                <a:latin typeface="Arial" panose="020B0604020202020204" pitchFamily="34" charset="0"/>
                <a:cs typeface="Arial" panose="020B0604020202020204" pitchFamily="34" charset="0"/>
              </a:rPr>
              <a:t>)</a:t>
            </a:r>
            <a:r>
              <a:rPr lang="fr-FR" altLang="fr-FR" sz="1200" dirty="0">
                <a:latin typeface="Arial" panose="020B0604020202020204" pitchFamily="34" charset="0"/>
                <a:cs typeface="Arial" panose="020B0604020202020204" pitchFamily="34" charset="0"/>
              </a:rPr>
              <a:t> usage courant en</a:t>
            </a:r>
            <a:r>
              <a:rPr lang="fr-FR" altLang="fr-FR" sz="1200" i="1" dirty="0">
                <a:latin typeface="Arial" panose="020B0604020202020204" pitchFamily="34" charset="0"/>
                <a:cs typeface="Arial" panose="020B0604020202020204" pitchFamily="34" charset="0"/>
              </a:rPr>
              <a:t> Sciences de la Santé  </a:t>
            </a:r>
          </a:p>
          <a:p>
            <a:pPr marL="714375" indent="-285750" algn="just" defTabSz="300620">
              <a:spcBef>
                <a:spcPts val="600"/>
              </a:spcBef>
              <a:buClr>
                <a:srgbClr val="FF0066"/>
              </a:buClr>
              <a:buFont typeface="Arial" panose="020B0604020202020204" pitchFamily="34" charset="0"/>
              <a:buChar char="•"/>
              <a:defRPr/>
            </a:pPr>
            <a:r>
              <a:rPr lang="fr-FR" altLang="fr-FR" sz="1200" dirty="0">
                <a:latin typeface="Arial" panose="020B0604020202020204" pitchFamily="34" charset="0"/>
                <a:cs typeface="Arial" panose="020B0604020202020204" pitchFamily="34" charset="0"/>
              </a:rPr>
              <a:t>En </a:t>
            </a:r>
            <a:r>
              <a:rPr lang="fr-FR" altLang="fr-FR" sz="1200" b="1" dirty="0">
                <a:solidFill>
                  <a:srgbClr val="E7314B"/>
                </a:solidFill>
                <a:latin typeface="Arial" panose="020B0604020202020204" pitchFamily="34" charset="0"/>
                <a:cs typeface="Arial" panose="020B0604020202020204" pitchFamily="34" charset="0"/>
              </a:rPr>
              <a:t>note de bas de page  </a:t>
            </a:r>
            <a:r>
              <a:rPr lang="fr-FR" altLang="fr-FR" sz="1200" dirty="0">
                <a:latin typeface="Arial" panose="020B0604020202020204" pitchFamily="34" charset="0"/>
                <a:cs typeface="Arial" panose="020B0604020202020204" pitchFamily="34" charset="0"/>
              </a:rPr>
              <a:t>(style Bordeaux) usage courant en </a:t>
            </a:r>
            <a:r>
              <a:rPr lang="fr-FR" altLang="fr-FR" sz="1200" i="1" dirty="0">
                <a:latin typeface="Arial" panose="020B0604020202020204" pitchFamily="34" charset="0"/>
                <a:cs typeface="Arial" panose="020B0604020202020204" pitchFamily="34" charset="0"/>
              </a:rPr>
              <a:t>Sciences juridiques </a:t>
            </a:r>
          </a:p>
          <a:p>
            <a:pPr marL="428625" algn="just" defTabSz="300620">
              <a:spcBef>
                <a:spcPts val="600"/>
              </a:spcBef>
              <a:buClr>
                <a:srgbClr val="FF0066"/>
              </a:buClr>
              <a:defRPr/>
            </a:pPr>
            <a:endParaRPr lang="fr-FR" sz="1200" b="1" dirty="0">
              <a:solidFill>
                <a:srgbClr val="E7314B"/>
              </a:solidFill>
              <a:latin typeface="Arial" panose="020B0604020202020204" pitchFamily="34" charset="0"/>
              <a:cs typeface="Arial" panose="020B0604020202020204" pitchFamily="34" charset="0"/>
            </a:endParaRPr>
          </a:p>
          <a:p>
            <a:pPr algn="just" defTabSz="300620">
              <a:spcBef>
                <a:spcPts val="600"/>
              </a:spcBef>
              <a:buClr>
                <a:srgbClr val="FF0066"/>
              </a:buClr>
              <a:defRPr/>
            </a:pPr>
            <a:r>
              <a:rPr lang="fr-FR" sz="1200" b="1" dirty="0">
                <a:solidFill>
                  <a:srgbClr val="E7314B"/>
                </a:solidFill>
                <a:latin typeface="Arial" panose="020B0604020202020204" pitchFamily="34" charset="0"/>
                <a:cs typeface="Arial" panose="020B0604020202020204" pitchFamily="34" charset="0"/>
              </a:rPr>
              <a:t>Important </a:t>
            </a:r>
            <a:r>
              <a:rPr lang="fr-FR" sz="1200" dirty="0">
                <a:latin typeface="Arial" panose="020B0604020202020204" pitchFamily="34" charset="0"/>
                <a:cs typeface="Arial" panose="020B0604020202020204" pitchFamily="34" charset="0"/>
              </a:rPr>
              <a:t>: avant de commencer votre travail, demandez à l’enseignant les informations concernant le style bibliographique imposé ! Pour citer selon le style choisi, consultez les liens entre parenthèses.</a:t>
            </a:r>
          </a:p>
          <a:p>
            <a:pPr algn="just" defTabSz="300620">
              <a:spcBef>
                <a:spcPts val="600"/>
              </a:spcBef>
              <a:buClr>
                <a:srgbClr val="FF0066"/>
              </a:buClr>
              <a:defRPr/>
            </a:pPr>
            <a:endParaRPr lang="fr-FR" sz="1200" dirty="0">
              <a:latin typeface="Arial" panose="020B0604020202020204" pitchFamily="34" charset="0"/>
              <a:cs typeface="Arial" panose="020B0604020202020204" pitchFamily="34" charset="0"/>
            </a:endParaRPr>
          </a:p>
          <a:p>
            <a:endParaRPr lang="fr-FR" dirty="0"/>
          </a:p>
        </p:txBody>
      </p:sp>
    </p:spTree>
    <p:extLst>
      <p:ext uri="{BB962C8B-B14F-4D97-AF65-F5344CB8AC3E}">
        <p14:creationId xmlns:p14="http://schemas.microsoft.com/office/powerpoint/2010/main" val="6765019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sz="1400" dirty="0">
                <a:latin typeface="Oswald Medium"/>
              </a:rPr>
              <a:t>Bien citer : quelques styles bibliographiques </a:t>
            </a:r>
            <a:endParaRPr lang="fr-FR" sz="1400" dirty="0"/>
          </a:p>
        </p:txBody>
      </p:sp>
      <p:sp>
        <p:nvSpPr>
          <p:cNvPr id="3" name="Sous-titre 2"/>
          <p:cNvSpPr>
            <a:spLocks noGrp="1"/>
          </p:cNvSpPr>
          <p:nvPr>
            <p:ph type="subTitle" idx="1"/>
          </p:nvPr>
        </p:nvSpPr>
        <p:spPr>
          <a:xfrm flipH="1">
            <a:off x="441408" y="1033625"/>
            <a:ext cx="3987493" cy="3245552"/>
          </a:xfrm>
        </p:spPr>
        <p:txBody>
          <a:bodyPr/>
          <a:lstStyle/>
          <a:p>
            <a:pPr>
              <a:spcBef>
                <a:spcPts val="2198"/>
              </a:spcBef>
              <a:spcAft>
                <a:spcPts val="627"/>
              </a:spcAft>
              <a:defRPr/>
            </a:pPr>
            <a:endParaRPr lang="en-US" altLang="fr-FR" sz="1200" b="1" dirty="0">
              <a:solidFill>
                <a:srgbClr val="C00000"/>
              </a:solidFill>
            </a:endParaRPr>
          </a:p>
          <a:p>
            <a:pPr>
              <a:spcBef>
                <a:spcPts val="2198"/>
              </a:spcBef>
              <a:spcAft>
                <a:spcPts val="627"/>
              </a:spcAft>
              <a:defRPr/>
            </a:pPr>
            <a:endParaRPr lang="en-US" altLang="fr-FR" sz="1200" b="1" dirty="0">
              <a:solidFill>
                <a:srgbClr val="C00000"/>
              </a:solidFill>
            </a:endParaRPr>
          </a:p>
          <a:p>
            <a:pPr>
              <a:spcBef>
                <a:spcPts val="2198"/>
              </a:spcBef>
              <a:spcAft>
                <a:spcPts val="627"/>
              </a:spcAft>
              <a:defRPr/>
            </a:pPr>
            <a:r>
              <a:rPr lang="en-US" altLang="fr-FR" sz="1200" b="1" dirty="0">
                <a:solidFill>
                  <a:srgbClr val="C00000"/>
                </a:solidFill>
              </a:rPr>
              <a:t>Appel de citation Vancouver : </a:t>
            </a:r>
            <a:r>
              <a:rPr lang="en-US" sz="1100" dirty="0" err="1">
                <a:latin typeface="Arial"/>
                <a:ea typeface="Calibri"/>
              </a:rPr>
              <a:t>Dans</a:t>
            </a:r>
            <a:r>
              <a:rPr lang="en-US" sz="1100" dirty="0">
                <a:latin typeface="Arial"/>
                <a:ea typeface="Calibri"/>
              </a:rPr>
              <a:t> </a:t>
            </a:r>
            <a:r>
              <a:rPr lang="en-US" sz="1100" dirty="0" err="1">
                <a:latin typeface="Arial"/>
                <a:ea typeface="Calibri"/>
              </a:rPr>
              <a:t>I’article</a:t>
            </a:r>
            <a:r>
              <a:rPr lang="en-US" sz="1100" dirty="0">
                <a:latin typeface="Arial"/>
                <a:ea typeface="Calibri"/>
              </a:rPr>
              <a:t> de R.P. </a:t>
            </a:r>
            <a:r>
              <a:rPr lang="fr-FR" sz="1100" dirty="0" err="1">
                <a:latin typeface="Arial"/>
                <a:ea typeface="Calibri"/>
              </a:rPr>
              <a:t>Schwarzenbach</a:t>
            </a:r>
            <a:r>
              <a:rPr lang="en-US" sz="1100" dirty="0">
                <a:latin typeface="Arial"/>
                <a:ea typeface="Calibri"/>
              </a:rPr>
              <a:t> sur les </a:t>
            </a:r>
            <a:r>
              <a:rPr lang="en-US" sz="1100" dirty="0" err="1">
                <a:latin typeface="Arial"/>
                <a:ea typeface="Calibri"/>
              </a:rPr>
              <a:t>micropolluants</a:t>
            </a:r>
            <a:r>
              <a:rPr lang="en-US" sz="1100" dirty="0">
                <a:latin typeface="Arial"/>
                <a:ea typeface="Calibri"/>
              </a:rPr>
              <a:t> </a:t>
            </a:r>
            <a:r>
              <a:rPr lang="en-US" sz="1100" dirty="0" err="1">
                <a:latin typeface="Arial"/>
                <a:ea typeface="Calibri"/>
              </a:rPr>
              <a:t>dans</a:t>
            </a:r>
            <a:r>
              <a:rPr lang="en-US" sz="1100" dirty="0">
                <a:latin typeface="Arial"/>
                <a:ea typeface="Calibri"/>
              </a:rPr>
              <a:t> les </a:t>
            </a:r>
            <a:r>
              <a:rPr lang="en-US" sz="1100" dirty="0" err="1">
                <a:latin typeface="Arial"/>
                <a:ea typeface="Calibri"/>
              </a:rPr>
              <a:t>systèmes</a:t>
            </a:r>
            <a:r>
              <a:rPr lang="en-US" sz="1100" dirty="0">
                <a:latin typeface="Arial"/>
                <a:ea typeface="Calibri"/>
              </a:rPr>
              <a:t> </a:t>
            </a:r>
            <a:r>
              <a:rPr lang="en-US" sz="1100" dirty="0" err="1">
                <a:latin typeface="Arial"/>
                <a:ea typeface="Calibri"/>
              </a:rPr>
              <a:t>aquatiques</a:t>
            </a:r>
            <a:r>
              <a:rPr lang="en-US" sz="1100" dirty="0">
                <a:solidFill>
                  <a:srgbClr val="C00000"/>
                </a:solidFill>
                <a:latin typeface="Arial"/>
              </a:rPr>
              <a:t> (1)</a:t>
            </a:r>
            <a:endParaRPr lang="en-US" dirty="0">
              <a:solidFill>
                <a:srgbClr val="C00000"/>
              </a:solidFill>
            </a:endParaRPr>
          </a:p>
          <a:p>
            <a:pPr>
              <a:lnSpc>
                <a:spcPts val="1543"/>
              </a:lnSpc>
              <a:spcBef>
                <a:spcPct val="0"/>
              </a:spcBef>
              <a:spcAft>
                <a:spcPts val="2198"/>
              </a:spcAft>
            </a:pPr>
            <a:endParaRPr lang="en-US" altLang="fr-FR" dirty="0"/>
          </a:p>
          <a:p>
            <a:pPr fontAlgn="base"/>
            <a:r>
              <a:rPr lang="en-US" altLang="fr-FR" sz="1200" b="1" dirty="0">
                <a:solidFill>
                  <a:srgbClr val="C00000"/>
                </a:solidFill>
              </a:rPr>
              <a:t>Appel de citation APA 7th :    </a:t>
            </a:r>
          </a:p>
          <a:p>
            <a:r>
              <a:rPr lang="en-US" sz="1100" dirty="0" err="1">
                <a:latin typeface="Arial"/>
                <a:ea typeface="Calibri"/>
              </a:rPr>
              <a:t>Dans</a:t>
            </a:r>
            <a:r>
              <a:rPr lang="en-US" sz="1100" dirty="0">
                <a:latin typeface="Arial"/>
                <a:ea typeface="Calibri"/>
              </a:rPr>
              <a:t> </a:t>
            </a:r>
            <a:r>
              <a:rPr lang="en-US" sz="1100" dirty="0" err="1">
                <a:latin typeface="Arial"/>
                <a:ea typeface="Calibri"/>
              </a:rPr>
              <a:t>I’article</a:t>
            </a:r>
            <a:r>
              <a:rPr lang="en-US" sz="1100" dirty="0">
                <a:latin typeface="Arial"/>
                <a:ea typeface="Calibri"/>
              </a:rPr>
              <a:t> de R.P. </a:t>
            </a:r>
            <a:r>
              <a:rPr lang="fr-FR" sz="1100" dirty="0" err="1">
                <a:latin typeface="Arial"/>
                <a:ea typeface="Calibri"/>
              </a:rPr>
              <a:t>Schwarzenbach</a:t>
            </a:r>
            <a:r>
              <a:rPr lang="en-US" sz="1100" dirty="0">
                <a:latin typeface="Arial"/>
                <a:ea typeface="Calibri"/>
              </a:rPr>
              <a:t> sur les </a:t>
            </a:r>
            <a:r>
              <a:rPr lang="en-US" sz="1100" dirty="0" err="1">
                <a:latin typeface="Arial"/>
                <a:ea typeface="Calibri"/>
              </a:rPr>
              <a:t>micropolluants</a:t>
            </a:r>
            <a:r>
              <a:rPr lang="en-US" sz="1100" dirty="0">
                <a:latin typeface="Arial"/>
                <a:ea typeface="Calibri"/>
              </a:rPr>
              <a:t> </a:t>
            </a:r>
            <a:r>
              <a:rPr lang="en-US" sz="1100" dirty="0" err="1">
                <a:latin typeface="Arial"/>
                <a:ea typeface="Calibri"/>
              </a:rPr>
              <a:t>dans</a:t>
            </a:r>
            <a:r>
              <a:rPr lang="en-US" sz="1100" dirty="0">
                <a:latin typeface="Arial"/>
                <a:ea typeface="Calibri"/>
              </a:rPr>
              <a:t> les </a:t>
            </a:r>
            <a:r>
              <a:rPr lang="en-US" sz="1100" dirty="0" err="1">
                <a:latin typeface="Arial"/>
                <a:ea typeface="Calibri"/>
              </a:rPr>
              <a:t>systèmes</a:t>
            </a:r>
            <a:r>
              <a:rPr lang="en-US" sz="1100" dirty="0">
                <a:latin typeface="Arial"/>
                <a:ea typeface="Calibri"/>
              </a:rPr>
              <a:t> </a:t>
            </a:r>
            <a:r>
              <a:rPr lang="en-US" sz="1100" dirty="0" err="1">
                <a:latin typeface="Arial"/>
                <a:ea typeface="Calibri"/>
              </a:rPr>
              <a:t>aquatiques</a:t>
            </a:r>
            <a:r>
              <a:rPr lang="en-US" sz="1100" dirty="0">
                <a:solidFill>
                  <a:srgbClr val="C00000"/>
                </a:solidFill>
                <a:latin typeface="Arial"/>
                <a:ea typeface="Calibri"/>
              </a:rPr>
              <a:t> (</a:t>
            </a:r>
            <a:r>
              <a:rPr lang="en-US" sz="1100" dirty="0" err="1">
                <a:solidFill>
                  <a:srgbClr val="C00000"/>
                </a:solidFill>
                <a:latin typeface="Arial"/>
                <a:ea typeface="Calibri"/>
              </a:rPr>
              <a:t>Schwarzenbach</a:t>
            </a:r>
            <a:r>
              <a:rPr lang="en-US" sz="1100" dirty="0">
                <a:solidFill>
                  <a:srgbClr val="C00000"/>
                </a:solidFill>
                <a:latin typeface="Arial"/>
                <a:ea typeface="Calibri"/>
              </a:rPr>
              <a:t> et al., 2006)</a:t>
            </a:r>
          </a:p>
          <a:p>
            <a:pPr fontAlgn="base"/>
            <a:endParaRPr lang="en-US" altLang="fr-FR" sz="1100" b="1" dirty="0"/>
          </a:p>
        </p:txBody>
      </p:sp>
      <p:sp>
        <p:nvSpPr>
          <p:cNvPr id="5" name="ZoneTexte 4"/>
          <p:cNvSpPr txBox="1"/>
          <p:nvPr/>
        </p:nvSpPr>
        <p:spPr>
          <a:xfrm>
            <a:off x="514569" y="795086"/>
            <a:ext cx="3661219" cy="692497"/>
          </a:xfrm>
          <a:prstGeom prst="rect">
            <a:avLst/>
          </a:prstGeom>
          <a:noFill/>
        </p:spPr>
        <p:txBody>
          <a:bodyPr wrap="square" lIns="91440" tIns="45720" rIns="91440" bIns="45720" rtlCol="0" anchor="t">
            <a:spAutoFit/>
          </a:bodyPr>
          <a:lstStyle/>
          <a:p>
            <a:pPr>
              <a:spcBef>
                <a:spcPts val="4394"/>
              </a:spcBef>
              <a:spcAft>
                <a:spcPts val="627"/>
              </a:spcAft>
              <a:defRPr/>
            </a:pPr>
            <a:r>
              <a:rPr lang="en-US" altLang="fr-FR" sz="1200" b="1" dirty="0">
                <a:solidFill>
                  <a:srgbClr val="C00000"/>
                </a:solidFill>
                <a:latin typeface="+mn-lt"/>
              </a:rPr>
              <a:t>Appel de citation Bordeaux :</a:t>
            </a:r>
          </a:p>
          <a:p>
            <a:pPr>
              <a:spcBef>
                <a:spcPct val="0"/>
              </a:spcBef>
              <a:spcAft>
                <a:spcPts val="2198"/>
              </a:spcAft>
              <a:defRPr/>
            </a:pPr>
            <a:r>
              <a:rPr lang="en-US" sz="1100" dirty="0" err="1"/>
              <a:t>Dans</a:t>
            </a:r>
            <a:r>
              <a:rPr lang="en-US" sz="1100" dirty="0"/>
              <a:t> </a:t>
            </a:r>
            <a:r>
              <a:rPr lang="en-US" sz="1100" dirty="0" err="1"/>
              <a:t>I’article</a:t>
            </a:r>
            <a:r>
              <a:rPr lang="en-US" sz="1100" dirty="0"/>
              <a:t> de R.P. </a:t>
            </a:r>
            <a:r>
              <a:rPr lang="fr-FR" sz="1100" dirty="0" err="1"/>
              <a:t>Schwarzenbach</a:t>
            </a:r>
            <a:r>
              <a:rPr lang="en-US" sz="1100" dirty="0"/>
              <a:t> sur les </a:t>
            </a:r>
            <a:r>
              <a:rPr lang="en-US" sz="1100" dirty="0" err="1"/>
              <a:t>micropolluants</a:t>
            </a:r>
            <a:r>
              <a:rPr lang="en-US" sz="1100" dirty="0"/>
              <a:t> </a:t>
            </a:r>
            <a:r>
              <a:rPr lang="en-US" sz="1100" dirty="0" err="1"/>
              <a:t>dans</a:t>
            </a:r>
            <a:r>
              <a:rPr lang="en-US" sz="1100" dirty="0"/>
              <a:t> les </a:t>
            </a:r>
            <a:r>
              <a:rPr lang="en-US" sz="1100" dirty="0" err="1"/>
              <a:t>systèmes</a:t>
            </a:r>
            <a:r>
              <a:rPr lang="en-US" sz="1100" dirty="0"/>
              <a:t> </a:t>
            </a:r>
            <a:r>
              <a:rPr lang="en-US" sz="1100" dirty="0" err="1"/>
              <a:t>aquatiques</a:t>
            </a:r>
            <a:r>
              <a:rPr lang="fr-FR" sz="1100" dirty="0">
                <a:solidFill>
                  <a:srgbClr val="C00000"/>
                </a:solidFill>
              </a:rPr>
              <a:t>1</a:t>
            </a:r>
            <a:endParaRPr lang="fr-FR" dirty="0">
              <a:solidFill>
                <a:srgbClr val="C00000"/>
              </a:solidFill>
            </a:endParaRPr>
          </a:p>
        </p:txBody>
      </p:sp>
      <p:sp>
        <p:nvSpPr>
          <p:cNvPr id="6" name="ZoneTexte 5"/>
          <p:cNvSpPr txBox="1"/>
          <p:nvPr/>
        </p:nvSpPr>
        <p:spPr>
          <a:xfrm>
            <a:off x="4821996" y="338573"/>
            <a:ext cx="3910810" cy="4883388"/>
          </a:xfrm>
          <a:prstGeom prst="rect">
            <a:avLst/>
          </a:prstGeom>
          <a:noFill/>
        </p:spPr>
        <p:txBody>
          <a:bodyPr wrap="square" lIns="91440" tIns="45720" rIns="91440" bIns="45720" rtlCol="0" anchor="t">
            <a:spAutoFit/>
          </a:bodyPr>
          <a:lstStyle/>
          <a:p>
            <a:pPr algn="just">
              <a:lnSpc>
                <a:spcPts val="3002"/>
              </a:lnSpc>
              <a:spcBef>
                <a:spcPct val="0"/>
              </a:spcBef>
              <a:defRPr/>
            </a:pPr>
            <a:r>
              <a:rPr lang="en-US" altLang="fr-FR" sz="1200" b="1" err="1">
                <a:solidFill>
                  <a:srgbClr val="C00000"/>
                </a:solidFill>
                <a:latin typeface="+mn-lt"/>
              </a:rPr>
              <a:t>Bibliographie</a:t>
            </a:r>
            <a:r>
              <a:rPr lang="en-US" altLang="fr-FR" sz="1200" b="1">
                <a:solidFill>
                  <a:srgbClr val="C00000"/>
                </a:solidFill>
                <a:latin typeface="+mn-lt"/>
              </a:rPr>
              <a:t> Style Bordeaux :</a:t>
            </a:r>
            <a:endParaRPr lang="fr-FR"/>
          </a:p>
          <a:p>
            <a:pPr algn="just">
              <a:defRPr/>
            </a:pPr>
            <a:r>
              <a:rPr lang="en-US" sz="1200">
                <a:solidFill>
                  <a:srgbClr val="222323"/>
                </a:solidFill>
                <a:ea typeface="Calibri"/>
              </a:rPr>
              <a:t>SCHWARZENBACH René P., ESCHER Beate I., FENNER Kathrin </a:t>
            </a:r>
            <a:r>
              <a:rPr lang="en-US" sz="1200" i="1">
                <a:solidFill>
                  <a:srgbClr val="222323"/>
                </a:solidFill>
                <a:ea typeface="Calibri"/>
              </a:rPr>
              <a:t>et al.</a:t>
            </a:r>
            <a:r>
              <a:rPr lang="en-US" sz="1200">
                <a:solidFill>
                  <a:srgbClr val="222323"/>
                </a:solidFill>
                <a:ea typeface="Calibri"/>
              </a:rPr>
              <a:t>, « The Challenge of Micropollutants in Aquatic Systems », </a:t>
            </a:r>
            <a:r>
              <a:rPr lang="en-US" sz="1200" i="1">
                <a:solidFill>
                  <a:srgbClr val="222323"/>
                </a:solidFill>
                <a:ea typeface="Calibri"/>
              </a:rPr>
              <a:t>Science</a:t>
            </a:r>
            <a:r>
              <a:rPr lang="en-US" sz="1200">
                <a:solidFill>
                  <a:srgbClr val="222323"/>
                </a:solidFill>
                <a:ea typeface="Calibri"/>
              </a:rPr>
              <a:t>, 313, American Association for the Advancement of Science, </a:t>
            </a:r>
            <a:r>
              <a:rPr lang="en-US" sz="1200" err="1">
                <a:solidFill>
                  <a:srgbClr val="222323"/>
                </a:solidFill>
                <a:ea typeface="Calibri"/>
              </a:rPr>
              <a:t>août</a:t>
            </a:r>
            <a:r>
              <a:rPr lang="en-US" sz="1200">
                <a:solidFill>
                  <a:srgbClr val="222323"/>
                </a:solidFill>
                <a:ea typeface="Calibri"/>
              </a:rPr>
              <a:t> 2006, n</a:t>
            </a:r>
            <a:r>
              <a:rPr lang="en-US" sz="1200" baseline="30000">
                <a:solidFill>
                  <a:srgbClr val="222323"/>
                </a:solidFill>
                <a:ea typeface="Calibri"/>
              </a:rPr>
              <a:t>o</a:t>
            </a:r>
            <a:r>
              <a:rPr lang="en-US" sz="1200">
                <a:solidFill>
                  <a:srgbClr val="222323"/>
                </a:solidFill>
                <a:ea typeface="Calibri"/>
              </a:rPr>
              <a:t> 5790, p. 1072</a:t>
            </a:r>
            <a:r>
              <a:rPr lang="en-US" sz="1200">
                <a:solidFill>
                  <a:srgbClr val="222323"/>
                </a:solidFill>
                <a:latin typeface="Cambria Math"/>
                <a:ea typeface="Cambria Math"/>
                <a:cs typeface="Calibri"/>
              </a:rPr>
              <a:t>‑</a:t>
            </a:r>
            <a:r>
              <a:rPr lang="en-US" sz="1200">
                <a:solidFill>
                  <a:srgbClr val="222323"/>
                </a:solidFill>
                <a:ea typeface="Calibri"/>
              </a:rPr>
              <a:t>1077. </a:t>
            </a:r>
            <a:endParaRPr lang="en-US"/>
          </a:p>
          <a:p>
            <a:pPr algn="just">
              <a:defRPr/>
            </a:pPr>
            <a:endParaRPr lang="en-US" sz="1200">
              <a:solidFill>
                <a:srgbClr val="222323"/>
              </a:solidFill>
              <a:ea typeface="Calibri"/>
            </a:endParaRPr>
          </a:p>
          <a:p>
            <a:pPr algn="just">
              <a:defRPr/>
            </a:pPr>
            <a:endParaRPr lang="en-US" sz="1200">
              <a:solidFill>
                <a:srgbClr val="222323"/>
              </a:solidFill>
              <a:ea typeface="Calibri"/>
            </a:endParaRPr>
          </a:p>
          <a:p>
            <a:pPr algn="just">
              <a:lnSpc>
                <a:spcPts val="3002"/>
              </a:lnSpc>
              <a:spcBef>
                <a:spcPct val="0"/>
              </a:spcBef>
              <a:defRPr/>
            </a:pPr>
            <a:r>
              <a:rPr lang="en-US" sz="1200" b="1" err="1">
                <a:solidFill>
                  <a:srgbClr val="C00000"/>
                </a:solidFill>
                <a:latin typeface="+mn-lt"/>
              </a:rPr>
              <a:t>Bibliographie</a:t>
            </a:r>
            <a:r>
              <a:rPr lang="en-US" sz="1200" b="1">
                <a:solidFill>
                  <a:srgbClr val="C00000"/>
                </a:solidFill>
                <a:latin typeface="+mn-lt"/>
              </a:rPr>
              <a:t> Style Vancouver</a:t>
            </a:r>
          </a:p>
          <a:p>
            <a:pPr algn="just">
              <a:defRPr/>
            </a:pPr>
            <a:r>
              <a:rPr lang="en-US" sz="1200">
                <a:solidFill>
                  <a:srgbClr val="222323"/>
                </a:solidFill>
              </a:rPr>
              <a:t>1. Schwarzenbach RP, Escher BI, Fenner K, Hofstetter TB, Johnson CA, von Gunten U, et al. The Challenge of Micropollutants in Aquatic Systems. Science. 25 </a:t>
            </a:r>
            <a:r>
              <a:rPr lang="en-US" sz="1200" err="1">
                <a:solidFill>
                  <a:srgbClr val="222323"/>
                </a:solidFill>
              </a:rPr>
              <a:t>août</a:t>
            </a:r>
            <a:r>
              <a:rPr lang="en-US" sz="1200">
                <a:solidFill>
                  <a:srgbClr val="222323"/>
                </a:solidFill>
              </a:rPr>
              <a:t> 2006;313(5790):1072‑7. </a:t>
            </a:r>
            <a:endParaRPr lang="en-US">
              <a:solidFill>
                <a:srgbClr val="222323"/>
              </a:solidFill>
            </a:endParaRPr>
          </a:p>
          <a:p>
            <a:pPr algn="just">
              <a:defRPr/>
            </a:pPr>
            <a:endParaRPr lang="en-US" sz="1200">
              <a:solidFill>
                <a:srgbClr val="C00000"/>
              </a:solidFill>
            </a:endParaRPr>
          </a:p>
          <a:p>
            <a:pPr algn="just">
              <a:defRPr/>
            </a:pPr>
            <a:r>
              <a:rPr lang="en-US" sz="1200" b="1" err="1">
                <a:solidFill>
                  <a:srgbClr val="C00000"/>
                </a:solidFill>
                <a:latin typeface="+mn-lt"/>
              </a:rPr>
              <a:t>Bibliographie</a:t>
            </a:r>
            <a:r>
              <a:rPr lang="en-US" sz="1200" b="1">
                <a:solidFill>
                  <a:srgbClr val="C00000"/>
                </a:solidFill>
                <a:latin typeface="+mn-lt"/>
              </a:rPr>
              <a:t> style APA 7th</a:t>
            </a:r>
          </a:p>
          <a:p>
            <a:pPr algn="just">
              <a:defRPr/>
            </a:pPr>
            <a:r>
              <a:rPr lang="en-US" sz="1200">
                <a:solidFill>
                  <a:srgbClr val="222323"/>
                </a:solidFill>
              </a:rPr>
              <a:t>Schwarzenbach, R. P., Escher, B. I., Fenner, K., Hofstetter, T. B., Johnson, C. A., von Gunten, U., &amp; Wehrli, B. (2006). The Challenge of Micropollutants in Aquatic Systems. </a:t>
            </a:r>
            <a:r>
              <a:rPr lang="en-US" sz="1200" i="1">
                <a:solidFill>
                  <a:srgbClr val="222323"/>
                </a:solidFill>
              </a:rPr>
              <a:t>Science</a:t>
            </a:r>
            <a:r>
              <a:rPr lang="en-US" sz="1200">
                <a:solidFill>
                  <a:srgbClr val="222323"/>
                </a:solidFill>
              </a:rPr>
              <a:t>, </a:t>
            </a:r>
            <a:r>
              <a:rPr lang="en-US" sz="1200" i="1">
                <a:solidFill>
                  <a:srgbClr val="222323"/>
                </a:solidFill>
              </a:rPr>
              <a:t>313</a:t>
            </a:r>
            <a:r>
              <a:rPr lang="en-US" sz="1200">
                <a:solidFill>
                  <a:srgbClr val="222323"/>
                </a:solidFill>
              </a:rPr>
              <a:t>(5790), 1072</a:t>
            </a:r>
            <a:r>
              <a:rPr lang="en-US" sz="1200">
                <a:solidFill>
                  <a:srgbClr val="222323"/>
                </a:solidFill>
                <a:latin typeface="Cambria Math"/>
                <a:ea typeface="Cambria Math"/>
              </a:rPr>
              <a:t>‑</a:t>
            </a:r>
            <a:r>
              <a:rPr lang="en-US" sz="1200">
                <a:solidFill>
                  <a:srgbClr val="222323"/>
                </a:solidFill>
              </a:rPr>
              <a:t>1077.</a:t>
            </a:r>
            <a:r>
              <a:rPr lang="en-US" sz="1200">
                <a:solidFill>
                  <a:srgbClr val="C00000"/>
                </a:solidFill>
              </a:rPr>
              <a:t> </a:t>
            </a:r>
            <a:r>
              <a:rPr lang="en-US" sz="1200">
                <a:solidFill>
                  <a:srgbClr val="C00000"/>
                </a:solidFill>
                <a:hlinkClick r:id="rId2"/>
              </a:rPr>
              <a:t>https://doi.org/10.1126/science.1127291</a:t>
            </a:r>
            <a:endParaRPr lang="en-US"/>
          </a:p>
          <a:p>
            <a:pPr algn="just">
              <a:defRPr/>
            </a:pPr>
            <a:endParaRPr lang="en-US" sz="1200" b="1">
              <a:solidFill>
                <a:srgbClr val="C00000"/>
              </a:solidFill>
              <a:latin typeface="Open Sans"/>
            </a:endParaRPr>
          </a:p>
          <a:p>
            <a:pPr algn="just">
              <a:defRPr/>
            </a:pPr>
            <a:endParaRPr lang="en-US" sz="1200">
              <a:solidFill>
                <a:srgbClr val="C00000"/>
              </a:solidFill>
            </a:endParaRPr>
          </a:p>
          <a:p>
            <a:pPr algn="just">
              <a:lnSpc>
                <a:spcPts val="3002"/>
              </a:lnSpc>
              <a:spcBef>
                <a:spcPct val="0"/>
              </a:spcBef>
              <a:defRPr/>
            </a:pPr>
            <a:endParaRPr lang="en-US" sz="1200" b="1">
              <a:solidFill>
                <a:srgbClr val="C00000"/>
              </a:solidFill>
              <a:latin typeface="+mn-lt"/>
            </a:endParaRPr>
          </a:p>
        </p:txBody>
      </p:sp>
    </p:spTree>
    <p:extLst>
      <p:ext uri="{BB962C8B-B14F-4D97-AF65-F5344CB8AC3E}">
        <p14:creationId xmlns:p14="http://schemas.microsoft.com/office/powerpoint/2010/main" val="42653672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152252"/>
            <a:ext cx="4137434" cy="332216"/>
          </a:xfrm>
        </p:spPr>
        <p:txBody>
          <a:bodyPr/>
          <a:lstStyle/>
          <a:p>
            <a:pPr algn="ctr"/>
            <a:r>
              <a:rPr lang="fr-FR" sz="1400" dirty="0"/>
              <a:t>Citer avec le style APA7th (auteur-date)</a:t>
            </a:r>
          </a:p>
        </p:txBody>
      </p:sp>
      <p:sp>
        <p:nvSpPr>
          <p:cNvPr id="3" name="Sous-titre 2"/>
          <p:cNvSpPr>
            <a:spLocks noGrp="1"/>
          </p:cNvSpPr>
          <p:nvPr>
            <p:ph type="subTitle" idx="1"/>
          </p:nvPr>
        </p:nvSpPr>
        <p:spPr>
          <a:xfrm flipH="1">
            <a:off x="863630" y="1061594"/>
            <a:ext cx="7413136" cy="3218663"/>
          </a:xfrm>
        </p:spPr>
        <p:txBody>
          <a:bodyPr/>
          <a:lstStyle/>
          <a:p>
            <a:pPr marL="85725">
              <a:spcAft>
                <a:spcPts val="600"/>
              </a:spcAft>
            </a:pPr>
            <a:r>
              <a:rPr lang="fr-FR" sz="1200" b="1" dirty="0">
                <a:latin typeface="Arial" panose="020B0604020202020204" pitchFamily="34" charset="0"/>
                <a:cs typeface="Arial" panose="020B0604020202020204" pitchFamily="34" charset="0"/>
              </a:rPr>
              <a:t>1) </a:t>
            </a:r>
            <a:r>
              <a:rPr lang="fr-FR" sz="1200" b="1" dirty="0">
                <a:solidFill>
                  <a:schemeClr val="accent6">
                    <a:lumMod val="10000"/>
                  </a:schemeClr>
                </a:solidFill>
                <a:latin typeface="Arial" panose="020B0604020202020204" pitchFamily="34" charset="0"/>
                <a:cs typeface="Arial" panose="020B0604020202020204" pitchFamily="34" charset="0"/>
                <a:hlinkClick r:id="rId2"/>
              </a:rPr>
              <a:t>appel à citation</a:t>
            </a:r>
            <a:r>
              <a:rPr lang="fr-FR" sz="1200" b="1" dirty="0">
                <a:solidFill>
                  <a:schemeClr val="accent6">
                    <a:lumMod val="10000"/>
                  </a:schemeClr>
                </a:solidFill>
                <a:latin typeface="Arial" panose="020B0604020202020204" pitchFamily="34" charset="0"/>
                <a:cs typeface="Arial" panose="020B0604020202020204" pitchFamily="34" charset="0"/>
              </a:rPr>
              <a:t> dans le texte (de façon abrégée) </a:t>
            </a:r>
          </a:p>
          <a:p>
            <a:pPr algn="just">
              <a:spcAft>
                <a:spcPts val="600"/>
              </a:spcAft>
            </a:pPr>
            <a:r>
              <a:rPr lang="fr-FR" sz="1200" dirty="0">
                <a:latin typeface="Arial"/>
              </a:rPr>
              <a:t>Quel que soit le type de document à citer, les informations bibliographiques à inclure dans le texte sont toujours les mêmes, soit le nom de famille de l’auteur (ou le nom de la collectivité) et l’année de publication. La source dans le texte peut prendre deux formes : entre </a:t>
            </a:r>
            <a:r>
              <a:rPr lang="fr-FR" sz="1200" i="1" dirty="0">
                <a:latin typeface="Arial"/>
              </a:rPr>
              <a:t>parenthèses</a:t>
            </a:r>
            <a:r>
              <a:rPr lang="fr-FR" sz="1200" dirty="0">
                <a:latin typeface="Arial"/>
              </a:rPr>
              <a:t> ou </a:t>
            </a:r>
            <a:r>
              <a:rPr lang="fr-FR" sz="1200" i="1">
                <a:latin typeface="Arial"/>
              </a:rPr>
              <a:t>narrative</a:t>
            </a:r>
            <a:r>
              <a:rPr lang="fr-FR" sz="1200">
                <a:latin typeface="Arial"/>
              </a:rPr>
              <a:t>.</a:t>
            </a:r>
          </a:p>
          <a:p>
            <a:pPr>
              <a:spcAft>
                <a:spcPts val="600"/>
              </a:spcAft>
              <a:buFont typeface="Wingdings" panose="05000000000000000000" pitchFamily="2" charset="2"/>
              <a:buChar char="q"/>
            </a:pPr>
            <a:r>
              <a:rPr lang="fr-FR" sz="1200" i="1" dirty="0">
                <a:latin typeface="Arial" panose="020B0604020202020204" pitchFamily="34" charset="0"/>
                <a:cs typeface="Arial" panose="020B0604020202020204" pitchFamily="34" charset="0"/>
              </a:rPr>
              <a:t>  texte cité mot à mot (placé entre guillemets)</a:t>
            </a:r>
          </a:p>
          <a:p>
            <a:pPr marL="356870" algn="just"/>
            <a:r>
              <a:rPr lang="fr-FR" sz="1200" dirty="0">
                <a:latin typeface="Arial" panose="020B0604020202020204" pitchFamily="34" charset="0"/>
                <a:cs typeface="Arial" panose="020B0604020202020204" pitchFamily="34" charset="0"/>
              </a:rPr>
              <a:t>Pendant l’épidémie de COVID, les ingénieurs Microsoft ont créé une application </a:t>
            </a:r>
            <a:r>
              <a:rPr lang="fr-FR" sz="1200" dirty="0" err="1">
                <a:latin typeface="Arial" panose="020B0604020202020204" pitchFamily="34" charset="0"/>
                <a:cs typeface="Arial" panose="020B0604020202020204" pitchFamily="34" charset="0"/>
              </a:rPr>
              <a:t>PlasmaBot</a:t>
            </a:r>
            <a:r>
              <a:rPr lang="fr-FR" sz="1200" dirty="0">
                <a:latin typeface="Arial" panose="020B0604020202020204" pitchFamily="34" charset="0"/>
                <a:cs typeface="Arial" panose="020B0604020202020204" pitchFamily="34" charset="0"/>
              </a:rPr>
              <a:t> qui a comme objectif de « sélectionner les patients qui pourraient potentiellement servir le don de plasma afin de déterminer leur statut infectieux et la durée depuis la fin des symptômes » (</a:t>
            </a:r>
            <a:r>
              <a:rPr lang="fr-FR" sz="1200" dirty="0" err="1">
                <a:latin typeface="Arial" panose="020B0604020202020204" pitchFamily="34" charset="0"/>
                <a:cs typeface="Arial" panose="020B0604020202020204" pitchFamily="34" charset="0"/>
              </a:rPr>
              <a:t>Coucke</a:t>
            </a:r>
            <a:r>
              <a:rPr lang="fr-FR" sz="1200" dirty="0">
                <a:latin typeface="Arial" panose="020B0604020202020204" pitchFamily="34" charset="0"/>
                <a:cs typeface="Arial" panose="020B0604020202020204" pitchFamily="34" charset="0"/>
              </a:rPr>
              <a:t>, 2021, </a:t>
            </a:r>
            <a:r>
              <a:rPr lang="fr-FR" sz="1200" b="1" dirty="0">
                <a:solidFill>
                  <a:srgbClr val="FF0066"/>
                </a:solidFill>
                <a:latin typeface="Arial" panose="020B0604020202020204" pitchFamily="34" charset="0"/>
                <a:cs typeface="Arial" panose="020B0604020202020204" pitchFamily="34" charset="0"/>
              </a:rPr>
              <a:t>p. 59</a:t>
            </a:r>
            <a:r>
              <a:rPr lang="fr-FR" sz="1200" dirty="0">
                <a:latin typeface="Arial" panose="020B0604020202020204" pitchFamily="34" charset="0"/>
                <a:cs typeface="Arial" panose="020B0604020202020204" pitchFamily="34" charset="0"/>
              </a:rPr>
              <a:t>). </a:t>
            </a:r>
          </a:p>
          <a:p>
            <a:pPr marL="179070" algn="just"/>
            <a:endParaRPr lang="fr-FR" sz="1200" dirty="0">
              <a:latin typeface="Arial" panose="020B0604020202020204" pitchFamily="34" charset="0"/>
              <a:cs typeface="Arial" panose="020B0604020202020204" pitchFamily="34" charset="0"/>
            </a:endParaRPr>
          </a:p>
          <a:p>
            <a:pPr marL="179070">
              <a:tabLst>
                <a:tab pos="715963" algn="l"/>
              </a:tabLst>
            </a:pPr>
            <a:r>
              <a:rPr lang="fr-FR" sz="1200" i="1" dirty="0">
                <a:latin typeface="Arial" panose="020B0604020202020204" pitchFamily="34" charset="0"/>
                <a:cs typeface="Arial" panose="020B0604020202020204" pitchFamily="34" charset="0"/>
              </a:rPr>
              <a:t> </a:t>
            </a:r>
          </a:p>
          <a:p>
            <a:pPr>
              <a:spcAft>
                <a:spcPts val="600"/>
              </a:spcAft>
              <a:buFont typeface="Wingdings" panose="05000000000000000000" pitchFamily="2" charset="2"/>
              <a:buChar char="q"/>
              <a:tabLst>
                <a:tab pos="715963" algn="l"/>
              </a:tabLst>
            </a:pPr>
            <a:r>
              <a:rPr lang="fr-FR" sz="1200" i="1" dirty="0">
                <a:latin typeface="Arial" panose="020B0604020202020204" pitchFamily="34" charset="0"/>
                <a:cs typeface="Arial" panose="020B0604020202020204" pitchFamily="34" charset="0"/>
              </a:rPr>
              <a:t>  la paraphrase (l’idée de l’auteur est rapportée dans nos propres mots)</a:t>
            </a:r>
            <a:endParaRPr lang="fr-FR" sz="1200" dirty="0">
              <a:latin typeface="Arial" panose="020B0604020202020204" pitchFamily="34" charset="0"/>
              <a:cs typeface="Arial" panose="020B0604020202020204" pitchFamily="34" charset="0"/>
            </a:endParaRPr>
          </a:p>
          <a:p>
            <a:pPr marL="356870" algn="just"/>
            <a:r>
              <a:rPr lang="fr-FR" sz="1200" dirty="0">
                <a:latin typeface="Arial" panose="020B0604020202020204" pitchFamily="34" charset="0"/>
                <a:cs typeface="Arial" panose="020B0604020202020204" pitchFamily="34" charset="0"/>
              </a:rPr>
              <a:t>Dans le contexte de l’épidémie COVID, </a:t>
            </a:r>
            <a:r>
              <a:rPr lang="fr-FR" sz="1200" dirty="0" err="1">
                <a:latin typeface="Arial" panose="020B0604020202020204" pitchFamily="34" charset="0"/>
                <a:cs typeface="Arial" panose="020B0604020202020204" pitchFamily="34" charset="0"/>
              </a:rPr>
              <a:t>Coucke</a:t>
            </a:r>
            <a:r>
              <a:rPr lang="fr-FR" sz="1200" dirty="0">
                <a:solidFill>
                  <a:srgbClr val="FF0066"/>
                </a:solidFill>
                <a:latin typeface="Arial" panose="020B0604020202020204" pitchFamily="34" charset="0"/>
                <a:cs typeface="Arial" panose="020B0604020202020204" pitchFamily="34" charset="0"/>
              </a:rPr>
              <a:t> </a:t>
            </a:r>
            <a:r>
              <a:rPr lang="fr-FR" sz="1200" dirty="0">
                <a:latin typeface="Arial" panose="020B0604020202020204" pitchFamily="34" charset="0"/>
                <a:cs typeface="Arial" panose="020B0604020202020204" pitchFamily="34" charset="0"/>
              </a:rPr>
              <a:t>(2021) explique que les ingénieurs Microsoft ont créé une application </a:t>
            </a:r>
            <a:r>
              <a:rPr lang="fr-FR" sz="1200" dirty="0" err="1">
                <a:latin typeface="Arial" panose="020B0604020202020204" pitchFamily="34" charset="0"/>
                <a:cs typeface="Arial" panose="020B0604020202020204" pitchFamily="34" charset="0"/>
              </a:rPr>
              <a:t>PlasmaBot</a:t>
            </a:r>
            <a:r>
              <a:rPr lang="fr-FR" sz="1200" dirty="0">
                <a:latin typeface="Arial" panose="020B0604020202020204" pitchFamily="34" charset="0"/>
                <a:cs typeface="Arial" panose="020B0604020202020204" pitchFamily="34" charset="0"/>
              </a:rPr>
              <a:t> qui a comme objectif d’identifier les candidats potentiels au don de plasma et</a:t>
            </a:r>
            <a:r>
              <a:rPr lang="fr-FR" sz="1200" b="1" dirty="0">
                <a:latin typeface="Arial" panose="020B0604020202020204" pitchFamily="34" charset="0"/>
                <a:cs typeface="Arial" panose="020B0604020202020204" pitchFamily="34" charset="0"/>
              </a:rPr>
              <a:t> </a:t>
            </a:r>
            <a:r>
              <a:rPr lang="fr-FR" sz="1200" dirty="0">
                <a:latin typeface="Arial" panose="020B0604020202020204" pitchFamily="34" charset="0"/>
                <a:cs typeface="Arial" panose="020B0604020202020204" pitchFamily="34" charset="0"/>
              </a:rPr>
              <a:t>d’établir leur statut infectieux et la durée depuis laquelle leurs symptômes ont été résolus.</a:t>
            </a:r>
          </a:p>
          <a:p>
            <a:pPr marL="179070">
              <a:tabLst>
                <a:tab pos="265113" algn="l"/>
              </a:tabLst>
            </a:pPr>
            <a:endParaRPr lang="fr-FR" sz="1200" dirty="0">
              <a:latin typeface="Arial" panose="020B0604020202020204" pitchFamily="34" charset="0"/>
              <a:cs typeface="Arial" panose="020B0604020202020204" pitchFamily="34" charset="0"/>
            </a:endParaRPr>
          </a:p>
          <a:p>
            <a:pPr indent="88900">
              <a:tabLst>
                <a:tab pos="265113" algn="l"/>
              </a:tabLst>
            </a:pPr>
            <a:endParaRPr lang="fr-FR" sz="1200" dirty="0">
              <a:latin typeface="Arial" panose="020B0604020202020204" pitchFamily="34" charset="0"/>
              <a:cs typeface="Arial" panose="020B0604020202020204" pitchFamily="34" charset="0"/>
            </a:endParaRPr>
          </a:p>
          <a:p>
            <a:pPr indent="88900">
              <a:tabLst>
                <a:tab pos="265113" algn="l"/>
              </a:tabLst>
            </a:pPr>
            <a:r>
              <a:rPr lang="fr-FR" sz="1200" b="1" dirty="0">
                <a:latin typeface="Arial" panose="020B0604020202020204" pitchFamily="34" charset="0"/>
                <a:cs typeface="Arial" panose="020B0604020202020204" pitchFamily="34" charset="0"/>
              </a:rPr>
              <a:t>2) </a:t>
            </a:r>
            <a:r>
              <a:rPr lang="fr-FR" sz="1200" b="1" u="sng" dirty="0">
                <a:solidFill>
                  <a:schemeClr val="accent6">
                    <a:lumMod val="10000"/>
                  </a:schemeClr>
                </a:solidFill>
                <a:latin typeface="Arial" panose="020B0604020202020204" pitchFamily="34" charset="0"/>
                <a:cs typeface="Arial" panose="020B0604020202020204" pitchFamily="34" charset="0"/>
              </a:rPr>
              <a:t>da</a:t>
            </a:r>
            <a:r>
              <a:rPr lang="fr-FR" sz="1200" b="1" u="sng" dirty="0">
                <a:solidFill>
                  <a:srgbClr val="FF0066"/>
                </a:solidFill>
                <a:latin typeface="Arial" panose="020B0604020202020204" pitchFamily="34" charset="0"/>
                <a:cs typeface="Arial" panose="020B0604020202020204" pitchFamily="34" charset="0"/>
                <a:hlinkClick r:id="rId3"/>
              </a:rPr>
              <a:t>n</a:t>
            </a:r>
            <a:r>
              <a:rPr lang="fr-FR" sz="1200" b="1" dirty="0">
                <a:solidFill>
                  <a:srgbClr val="FF0066"/>
                </a:solidFill>
                <a:latin typeface="Arial" panose="020B0604020202020204" pitchFamily="34" charset="0"/>
                <a:cs typeface="Arial" panose="020B0604020202020204" pitchFamily="34" charset="0"/>
                <a:hlinkClick r:id="rId3"/>
              </a:rPr>
              <a:t>s la bibliographie finale </a:t>
            </a:r>
            <a:r>
              <a:rPr lang="fr-FR" sz="1200" b="1" dirty="0">
                <a:latin typeface="Arial" panose="020B0604020202020204" pitchFamily="34" charset="0"/>
                <a:cs typeface="Arial" panose="020B0604020202020204" pitchFamily="34" charset="0"/>
              </a:rPr>
              <a:t>(de façon complète, en ordre alphabétique du nom de l’auteur)</a:t>
            </a:r>
          </a:p>
          <a:p>
            <a:pPr indent="88900">
              <a:tabLst>
                <a:tab pos="265113" algn="l"/>
              </a:tabLst>
            </a:pPr>
            <a:endParaRPr lang="fr-FR" sz="1200" b="1" dirty="0">
              <a:latin typeface="Arial" panose="020B0604020202020204" pitchFamily="34" charset="0"/>
              <a:cs typeface="Arial" panose="020B0604020202020204" pitchFamily="34" charset="0"/>
            </a:endParaRPr>
          </a:p>
          <a:p>
            <a:pPr marL="306070"/>
            <a:r>
              <a:rPr lang="fr-FR" sz="1100" dirty="0">
                <a:solidFill>
                  <a:srgbClr val="FF0000"/>
                </a:solidFill>
                <a:latin typeface="Arial"/>
              </a:rPr>
              <a:t>Auteur, A</a:t>
            </a:r>
            <a:r>
              <a:rPr lang="fr-FR" sz="1100" dirty="0">
                <a:latin typeface="Arial"/>
              </a:rPr>
              <a:t>. </a:t>
            </a:r>
            <a:r>
              <a:rPr lang="fr-FR" sz="1100" dirty="0">
                <a:solidFill>
                  <a:schemeClr val="accent1"/>
                </a:solidFill>
                <a:latin typeface="Arial"/>
              </a:rPr>
              <a:t>(année). </a:t>
            </a:r>
            <a:r>
              <a:rPr lang="fr-FR" sz="1100" i="1" dirty="0">
                <a:solidFill>
                  <a:srgbClr val="00CC99"/>
                </a:solidFill>
                <a:latin typeface="Arial"/>
              </a:rPr>
              <a:t>Titre du livre </a:t>
            </a:r>
            <a:r>
              <a:rPr lang="fr-FR" sz="1100" dirty="0">
                <a:solidFill>
                  <a:srgbClr val="00CC99"/>
                </a:solidFill>
                <a:latin typeface="Arial"/>
              </a:rPr>
              <a:t>(</a:t>
            </a:r>
            <a:r>
              <a:rPr lang="fr-FR" sz="1100" err="1">
                <a:solidFill>
                  <a:srgbClr val="00CC99"/>
                </a:solidFill>
                <a:latin typeface="Arial"/>
              </a:rPr>
              <a:t>x</a:t>
            </a:r>
            <a:r>
              <a:rPr lang="fr-FR" sz="1100" baseline="30000" err="1">
                <a:solidFill>
                  <a:srgbClr val="00CC99"/>
                </a:solidFill>
                <a:latin typeface="Arial"/>
              </a:rPr>
              <a:t>e</a:t>
            </a:r>
            <a:r>
              <a:rPr lang="fr-FR" sz="1100" i="1" dirty="0">
                <a:solidFill>
                  <a:srgbClr val="00CC99"/>
                </a:solidFill>
                <a:latin typeface="Arial"/>
              </a:rPr>
              <a:t> </a:t>
            </a:r>
            <a:r>
              <a:rPr lang="fr-FR" sz="1100" dirty="0">
                <a:solidFill>
                  <a:srgbClr val="00CC99"/>
                </a:solidFill>
                <a:latin typeface="Arial"/>
              </a:rPr>
              <a:t>éd., vol. y). </a:t>
            </a:r>
            <a:r>
              <a:rPr lang="fr-FR" sz="1100" dirty="0">
                <a:solidFill>
                  <a:srgbClr val="7030A0"/>
                </a:solidFill>
                <a:latin typeface="Arial"/>
              </a:rPr>
              <a:t>Maison d'édition.</a:t>
            </a:r>
          </a:p>
          <a:p>
            <a:pPr marL="306070"/>
            <a:r>
              <a:rPr lang="fr-FR" sz="1100" err="1">
                <a:solidFill>
                  <a:srgbClr val="FF0000"/>
                </a:solidFill>
                <a:latin typeface="Arial"/>
              </a:rPr>
              <a:t>Coucke</a:t>
            </a:r>
            <a:r>
              <a:rPr lang="fr-FR" sz="1100" dirty="0">
                <a:solidFill>
                  <a:srgbClr val="FF0000"/>
                </a:solidFill>
                <a:latin typeface="Arial"/>
              </a:rPr>
              <a:t>, P.</a:t>
            </a:r>
            <a:r>
              <a:rPr lang="fr-FR" sz="1100" dirty="0">
                <a:latin typeface="Arial"/>
              </a:rPr>
              <a:t> </a:t>
            </a:r>
            <a:r>
              <a:rPr lang="fr-FR" sz="1100" dirty="0">
                <a:solidFill>
                  <a:schemeClr val="accent1"/>
                </a:solidFill>
                <a:latin typeface="Arial"/>
              </a:rPr>
              <a:t>(2021). </a:t>
            </a:r>
            <a:r>
              <a:rPr lang="fr-FR" sz="1100" i="1" dirty="0">
                <a:solidFill>
                  <a:srgbClr val="00CC99"/>
                </a:solidFill>
                <a:latin typeface="Arial"/>
              </a:rPr>
              <a:t>COVID, de la crise aux opportunités</a:t>
            </a:r>
            <a:r>
              <a:rPr lang="fr-FR" sz="1100" i="1" dirty="0">
                <a:latin typeface="Arial"/>
              </a:rPr>
              <a:t>. </a:t>
            </a:r>
            <a:r>
              <a:rPr lang="fr-FR" sz="1100" dirty="0">
                <a:solidFill>
                  <a:srgbClr val="7030A0"/>
                </a:solidFill>
                <a:latin typeface="Arial"/>
              </a:rPr>
              <a:t>Mardaga. </a:t>
            </a:r>
            <a:endParaRPr lang="fr-FR" sz="1100" dirty="0">
              <a:solidFill>
                <a:srgbClr val="7030A0"/>
              </a:solidFill>
              <a:latin typeface="Arial" panose="020B0604020202020204" pitchFamily="34" charset="0"/>
              <a:cs typeface="Arial" panose="020B0604020202020204" pitchFamily="34" charset="0"/>
            </a:endParaRPr>
          </a:p>
          <a:p>
            <a:pPr marL="306070"/>
            <a:endParaRPr lang="fr-FR" i="1" dirty="0"/>
          </a:p>
        </p:txBody>
      </p:sp>
    </p:spTree>
    <p:extLst>
      <p:ext uri="{BB962C8B-B14F-4D97-AF65-F5344CB8AC3E}">
        <p14:creationId xmlns:p14="http://schemas.microsoft.com/office/powerpoint/2010/main" val="32475645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154588"/>
            <a:ext cx="4129548" cy="332216"/>
          </a:xfrm>
        </p:spPr>
        <p:txBody>
          <a:bodyPr/>
          <a:lstStyle/>
          <a:p>
            <a:r>
              <a:rPr lang="fr-FR" sz="1100" dirty="0"/>
              <a:t>   </a:t>
            </a:r>
            <a:r>
              <a:rPr lang="fr-FR" sz="1400" dirty="0"/>
              <a:t>Bien citer avec le style Vancouver (numérique) </a:t>
            </a:r>
          </a:p>
        </p:txBody>
      </p:sp>
      <p:sp>
        <p:nvSpPr>
          <p:cNvPr id="3" name="Sous-titre 2"/>
          <p:cNvSpPr>
            <a:spLocks noGrp="1"/>
          </p:cNvSpPr>
          <p:nvPr>
            <p:ph type="subTitle" idx="1"/>
          </p:nvPr>
        </p:nvSpPr>
        <p:spPr>
          <a:xfrm flipH="1">
            <a:off x="613008" y="769870"/>
            <a:ext cx="7409100" cy="3641416"/>
          </a:xfrm>
        </p:spPr>
        <p:txBody>
          <a:bodyPr/>
          <a:lstStyle/>
          <a:p>
            <a:pPr marL="314325" indent="-228600">
              <a:buAutoNum type="arabicParenR"/>
            </a:pPr>
            <a:r>
              <a:rPr lang="fr-FR" sz="1200" b="1" dirty="0">
                <a:solidFill>
                  <a:srgbClr val="0070C0"/>
                </a:solidFill>
                <a:latin typeface="Arial" panose="020B0604020202020204" pitchFamily="34" charset="0"/>
                <a:cs typeface="Arial" panose="020B0604020202020204" pitchFamily="34" charset="0"/>
                <a:hlinkClick r:id="rId2"/>
              </a:rPr>
              <a:t>dans le texte avec un appel à citation </a:t>
            </a:r>
            <a:r>
              <a:rPr lang="fr-FR" sz="1200" b="1" dirty="0">
                <a:latin typeface="Arial" panose="020B0604020202020204" pitchFamily="34" charset="0"/>
                <a:cs typeface="Arial" panose="020B0604020202020204" pitchFamily="34" charset="0"/>
              </a:rPr>
              <a:t>(de façon abrégée) </a:t>
            </a:r>
          </a:p>
          <a:p>
            <a:pPr marL="314325" indent="-228600">
              <a:buAutoNum type="arabicParenR"/>
            </a:pPr>
            <a:endParaRPr lang="fr-FR" sz="1200" b="1" dirty="0">
              <a:latin typeface="Arial" panose="020B0604020202020204" pitchFamily="34" charset="0"/>
              <a:cs typeface="Arial" panose="020B0604020202020204" pitchFamily="34" charset="0"/>
            </a:endParaRPr>
          </a:p>
          <a:p>
            <a:pPr algn="just"/>
            <a:r>
              <a:rPr lang="fr-FR" sz="1200" dirty="0">
                <a:latin typeface="Arial" panose="020B0604020202020204" pitchFamily="34" charset="0"/>
                <a:cs typeface="Arial" panose="020B0604020202020204" pitchFamily="34" charset="0"/>
              </a:rPr>
              <a:t>Il est recommandé de numéroter les références dans l'ordre d'apparition dans le texte et de les identifier, dans le texte, en chiffres arabes entre parenthèses (1). Lorsque plusieurs références sont nécessaires au même endroit, elles sont intégrées dans la même parenthèse (1-3).</a:t>
            </a:r>
          </a:p>
          <a:p>
            <a:pPr marL="85725" algn="just"/>
            <a:endParaRPr lang="fr-FR" sz="1200" dirty="0">
              <a:latin typeface="Arial" panose="020B0604020202020204" pitchFamily="34" charset="0"/>
              <a:cs typeface="Arial" panose="020B0604020202020204" pitchFamily="34" charset="0"/>
            </a:endParaRPr>
          </a:p>
          <a:p>
            <a:pPr marL="180975" indent="-180975" algn="just">
              <a:spcAft>
                <a:spcPts val="600"/>
              </a:spcAft>
              <a:buFont typeface="Wingdings" panose="05000000000000000000" pitchFamily="2" charset="2"/>
              <a:buChar char="q"/>
            </a:pPr>
            <a:r>
              <a:rPr lang="fr-FR" sz="1200" i="1" dirty="0">
                <a:latin typeface="Arial" panose="020B0604020202020204" pitchFamily="34" charset="0"/>
                <a:cs typeface="Arial" panose="020B0604020202020204" pitchFamily="34" charset="0"/>
              </a:rPr>
              <a:t>texte cité mot à mot (placé entre guillemets)</a:t>
            </a:r>
          </a:p>
          <a:p>
            <a:pPr marL="357188" algn="just"/>
            <a:r>
              <a:rPr lang="fr-FR" sz="1200" dirty="0">
                <a:latin typeface="Arial" panose="020B0604020202020204" pitchFamily="34" charset="0"/>
                <a:cs typeface="Arial" panose="020B0604020202020204" pitchFamily="34" charset="0"/>
              </a:rPr>
              <a:t>Pendant l’épidémie de COVID, les ingénieurs Microsoft ont créé une application </a:t>
            </a:r>
            <a:r>
              <a:rPr lang="fr-FR" sz="1200" dirty="0" err="1">
                <a:latin typeface="Arial" panose="020B0604020202020204" pitchFamily="34" charset="0"/>
                <a:cs typeface="Arial" panose="020B0604020202020204" pitchFamily="34" charset="0"/>
              </a:rPr>
              <a:t>PlasmaBot</a:t>
            </a:r>
            <a:r>
              <a:rPr lang="fr-FR" sz="1200" dirty="0">
                <a:latin typeface="Arial" panose="020B0604020202020204" pitchFamily="34" charset="0"/>
                <a:cs typeface="Arial" panose="020B0604020202020204" pitchFamily="34" charset="0"/>
              </a:rPr>
              <a:t> qui a comme objectif de « sélectionner les patients qui pourraient potentiellement servir le don de plasma afin de déterminer leur statut infectieux et la durée depuis la fin des symptômes » (1) (p. 59).</a:t>
            </a:r>
          </a:p>
          <a:p>
            <a:pPr marL="180975" indent="-180975">
              <a:spcBef>
                <a:spcPts val="1800"/>
              </a:spcBef>
              <a:spcAft>
                <a:spcPts val="600"/>
              </a:spcAft>
              <a:buFont typeface="Wingdings" panose="05000000000000000000" pitchFamily="2" charset="2"/>
              <a:buChar char="q"/>
              <a:tabLst>
                <a:tab pos="180975" algn="l"/>
              </a:tabLst>
            </a:pPr>
            <a:r>
              <a:rPr lang="fr-FR" sz="1200" i="1" dirty="0">
                <a:latin typeface="Arial" panose="020B0604020202020204" pitchFamily="34" charset="0"/>
                <a:cs typeface="Arial" panose="020B0604020202020204" pitchFamily="34" charset="0"/>
              </a:rPr>
              <a:t>la paraphrase (l’idée de l’auteur est rapportée dans nos propres mots)</a:t>
            </a:r>
            <a:endParaRPr lang="fr-FR" sz="1200" dirty="0">
              <a:latin typeface="Arial" panose="020B0604020202020204" pitchFamily="34" charset="0"/>
              <a:cs typeface="Arial" panose="020B0604020202020204" pitchFamily="34" charset="0"/>
            </a:endParaRPr>
          </a:p>
          <a:p>
            <a:pPr marL="357188" algn="just"/>
            <a:r>
              <a:rPr lang="fr-FR" sz="1200" dirty="0">
                <a:latin typeface="Arial" panose="020B0604020202020204" pitchFamily="34" charset="0"/>
                <a:cs typeface="Arial" panose="020B0604020202020204" pitchFamily="34" charset="0"/>
              </a:rPr>
              <a:t>Dans le contexte de l’épidémie COVID, les ingénieurs Microsoft ont créé une application </a:t>
            </a:r>
            <a:r>
              <a:rPr lang="fr-FR" sz="1200" dirty="0" err="1">
                <a:latin typeface="Arial" panose="020B0604020202020204" pitchFamily="34" charset="0"/>
                <a:cs typeface="Arial" panose="020B0604020202020204" pitchFamily="34" charset="0"/>
              </a:rPr>
              <a:t>PlasmaBot</a:t>
            </a:r>
            <a:r>
              <a:rPr lang="fr-FR" sz="1200" dirty="0">
                <a:latin typeface="Arial" panose="020B0604020202020204" pitchFamily="34" charset="0"/>
                <a:cs typeface="Arial" panose="020B0604020202020204" pitchFamily="34" charset="0"/>
              </a:rPr>
              <a:t> qui a comme objectif d’identifier les candidats potentiels au don de plasma et</a:t>
            </a:r>
            <a:r>
              <a:rPr lang="fr-FR" sz="1200" b="1" dirty="0">
                <a:latin typeface="Arial" panose="020B0604020202020204" pitchFamily="34" charset="0"/>
                <a:cs typeface="Arial" panose="020B0604020202020204" pitchFamily="34" charset="0"/>
              </a:rPr>
              <a:t> </a:t>
            </a:r>
            <a:r>
              <a:rPr lang="fr-FR" sz="1200" dirty="0">
                <a:latin typeface="Arial" panose="020B0604020202020204" pitchFamily="34" charset="0"/>
                <a:cs typeface="Arial" panose="020B0604020202020204" pitchFamily="34" charset="0"/>
              </a:rPr>
              <a:t>d’établir leur statut infectieux et la durée depuis laquelle leurs symptômes ont été résolus (1).</a:t>
            </a:r>
          </a:p>
          <a:p>
            <a:pPr marL="306388" algn="just"/>
            <a:endParaRPr lang="fr-FR" sz="1200" dirty="0">
              <a:latin typeface="Arial" panose="020B0604020202020204" pitchFamily="34" charset="0"/>
              <a:cs typeface="Arial" panose="020B0604020202020204" pitchFamily="34" charset="0"/>
            </a:endParaRPr>
          </a:p>
          <a:p>
            <a:pPr marL="306388" algn="just"/>
            <a:endParaRPr lang="fr-FR" sz="1200" dirty="0">
              <a:latin typeface="Arial" panose="020B0604020202020204" pitchFamily="34" charset="0"/>
              <a:cs typeface="Arial" panose="020B0604020202020204" pitchFamily="34" charset="0"/>
            </a:endParaRPr>
          </a:p>
          <a:p>
            <a:pPr indent="88900">
              <a:spcAft>
                <a:spcPts val="1200"/>
              </a:spcAft>
              <a:tabLst>
                <a:tab pos="265113" algn="l"/>
              </a:tabLst>
            </a:pPr>
            <a:r>
              <a:rPr lang="fr-FR" sz="1200" b="1" dirty="0">
                <a:latin typeface="Arial" panose="020B0604020202020204" pitchFamily="34" charset="0"/>
                <a:cs typeface="Arial" panose="020B0604020202020204" pitchFamily="34" charset="0"/>
              </a:rPr>
              <a:t>2) </a:t>
            </a:r>
            <a:r>
              <a:rPr lang="fr-FR" sz="1200" b="1" dirty="0">
                <a:solidFill>
                  <a:srgbClr val="FF0066"/>
                </a:solidFill>
                <a:latin typeface="Arial" panose="020B0604020202020204" pitchFamily="34" charset="0"/>
                <a:cs typeface="Arial" panose="020B0604020202020204" pitchFamily="34" charset="0"/>
                <a:hlinkClick r:id="rId3"/>
              </a:rPr>
              <a:t>dans la bibliographie finale </a:t>
            </a:r>
            <a:r>
              <a:rPr lang="fr-FR" sz="1200" b="1" dirty="0">
                <a:latin typeface="Arial" panose="020B0604020202020204" pitchFamily="34" charset="0"/>
                <a:cs typeface="Arial" panose="020B0604020202020204" pitchFamily="34" charset="0"/>
              </a:rPr>
              <a:t>(de façon complète, dans l’ordre d’apparition dans le texte</a:t>
            </a:r>
            <a:r>
              <a:rPr lang="fr-FR" sz="1200" dirty="0">
                <a:latin typeface="Arial" panose="020B0604020202020204" pitchFamily="34" charset="0"/>
                <a:cs typeface="Arial" panose="020B0604020202020204" pitchFamily="34" charset="0"/>
              </a:rPr>
              <a:t>)</a:t>
            </a:r>
          </a:p>
          <a:p>
            <a:pPr marL="306388"/>
            <a:r>
              <a:rPr lang="fr-FR" sz="1200" dirty="0">
                <a:solidFill>
                  <a:srgbClr val="FF0000"/>
                </a:solidFill>
                <a:latin typeface="Arial" panose="020B0604020202020204" pitchFamily="34" charset="0"/>
                <a:cs typeface="Arial" panose="020B0604020202020204" pitchFamily="34" charset="0"/>
              </a:rPr>
              <a:t>( ) Auteur A.</a:t>
            </a:r>
            <a:r>
              <a:rPr lang="fr-FR" sz="1200" dirty="0">
                <a:latin typeface="Arial" panose="020B0604020202020204" pitchFamily="34" charset="0"/>
                <a:cs typeface="Arial" panose="020B0604020202020204" pitchFamily="34" charset="0"/>
              </a:rPr>
              <a:t> </a:t>
            </a:r>
            <a:r>
              <a:rPr lang="fr-FR" sz="1200" i="1" dirty="0">
                <a:solidFill>
                  <a:srgbClr val="00CC99"/>
                </a:solidFill>
                <a:latin typeface="Arial" panose="020B0604020202020204" pitchFamily="34" charset="0"/>
                <a:cs typeface="Arial" panose="020B0604020202020204" pitchFamily="34" charset="0"/>
              </a:rPr>
              <a:t>Titre du livre </a:t>
            </a:r>
            <a:r>
              <a:rPr lang="fr-FR" sz="1200" dirty="0">
                <a:solidFill>
                  <a:srgbClr val="00CC99"/>
                </a:solidFill>
                <a:latin typeface="Arial" panose="020B0604020202020204" pitchFamily="34" charset="0"/>
                <a:cs typeface="Arial" panose="020B0604020202020204" pitchFamily="34" charset="0"/>
              </a:rPr>
              <a:t>(</a:t>
            </a:r>
            <a:r>
              <a:rPr lang="fr-FR" sz="1200" dirty="0" err="1">
                <a:solidFill>
                  <a:srgbClr val="00CC99"/>
                </a:solidFill>
                <a:latin typeface="Arial" panose="020B0604020202020204" pitchFamily="34" charset="0"/>
                <a:cs typeface="Arial" panose="020B0604020202020204" pitchFamily="34" charset="0"/>
              </a:rPr>
              <a:t>x</a:t>
            </a:r>
            <a:r>
              <a:rPr lang="fr-FR" sz="1200" baseline="30000" dirty="0" err="1">
                <a:solidFill>
                  <a:srgbClr val="00CC99"/>
                </a:solidFill>
                <a:latin typeface="Arial" panose="020B0604020202020204" pitchFamily="34" charset="0"/>
                <a:cs typeface="Arial" panose="020B0604020202020204" pitchFamily="34" charset="0"/>
              </a:rPr>
              <a:t>e</a:t>
            </a:r>
            <a:r>
              <a:rPr lang="fr-FR" sz="1200" i="1" dirty="0">
                <a:solidFill>
                  <a:srgbClr val="00CC99"/>
                </a:solidFill>
                <a:latin typeface="Arial" panose="020B0604020202020204" pitchFamily="34" charset="0"/>
                <a:cs typeface="Arial" panose="020B0604020202020204" pitchFamily="34" charset="0"/>
              </a:rPr>
              <a:t> </a:t>
            </a:r>
            <a:r>
              <a:rPr lang="fr-FR" sz="1200" dirty="0">
                <a:solidFill>
                  <a:srgbClr val="00CC99"/>
                </a:solidFill>
                <a:latin typeface="Arial" panose="020B0604020202020204" pitchFamily="34" charset="0"/>
                <a:cs typeface="Arial" panose="020B0604020202020204" pitchFamily="34" charset="0"/>
              </a:rPr>
              <a:t>éd., vol. y). </a:t>
            </a:r>
            <a:r>
              <a:rPr lang="fr-FR" sz="1200" dirty="0">
                <a:solidFill>
                  <a:schemeClr val="accent2">
                    <a:lumMod val="75000"/>
                  </a:schemeClr>
                </a:solidFill>
                <a:latin typeface="Arial" panose="020B0604020202020204" pitchFamily="34" charset="0"/>
                <a:cs typeface="Arial" panose="020B0604020202020204" pitchFamily="34" charset="0"/>
              </a:rPr>
              <a:t>Ville : </a:t>
            </a:r>
            <a:r>
              <a:rPr lang="fr-FR" sz="1200" dirty="0">
                <a:solidFill>
                  <a:srgbClr val="7030A0"/>
                </a:solidFill>
                <a:latin typeface="Arial" panose="020B0604020202020204" pitchFamily="34" charset="0"/>
                <a:cs typeface="Arial" panose="020B0604020202020204" pitchFamily="34" charset="0"/>
              </a:rPr>
              <a:t>Maison d'édition; </a:t>
            </a:r>
            <a:r>
              <a:rPr lang="fr-FR" sz="1200" dirty="0">
                <a:solidFill>
                  <a:schemeClr val="accent1"/>
                </a:solidFill>
                <a:latin typeface="Arial" panose="020B0604020202020204" pitchFamily="34" charset="0"/>
                <a:cs typeface="Arial" panose="020B0604020202020204" pitchFamily="34" charset="0"/>
              </a:rPr>
              <a:t>Année. </a:t>
            </a:r>
            <a:endParaRPr lang="fr-FR" sz="1200" dirty="0">
              <a:solidFill>
                <a:srgbClr val="7030A0"/>
              </a:solidFill>
              <a:latin typeface="Arial" panose="020B0604020202020204" pitchFamily="34" charset="0"/>
              <a:cs typeface="Arial" panose="020B0604020202020204" pitchFamily="34" charset="0"/>
            </a:endParaRPr>
          </a:p>
          <a:p>
            <a:pPr marL="306388"/>
            <a:r>
              <a:rPr lang="fr-FR" sz="1200" dirty="0">
                <a:solidFill>
                  <a:srgbClr val="FF0000"/>
                </a:solidFill>
                <a:latin typeface="Arial" panose="020B0604020202020204" pitchFamily="34" charset="0"/>
                <a:cs typeface="Arial" panose="020B0604020202020204" pitchFamily="34" charset="0"/>
              </a:rPr>
              <a:t>(1) </a:t>
            </a:r>
            <a:r>
              <a:rPr lang="fr-FR" sz="1200" dirty="0" err="1">
                <a:solidFill>
                  <a:srgbClr val="FF0000"/>
                </a:solidFill>
                <a:latin typeface="Arial" panose="020B0604020202020204" pitchFamily="34" charset="0"/>
                <a:cs typeface="Arial" panose="020B0604020202020204" pitchFamily="34" charset="0"/>
              </a:rPr>
              <a:t>Coucke</a:t>
            </a:r>
            <a:r>
              <a:rPr lang="fr-FR" sz="1200" dirty="0">
                <a:solidFill>
                  <a:srgbClr val="FF0000"/>
                </a:solidFill>
                <a:latin typeface="Arial" panose="020B0604020202020204" pitchFamily="34" charset="0"/>
                <a:cs typeface="Arial" panose="020B0604020202020204" pitchFamily="34" charset="0"/>
              </a:rPr>
              <a:t> P.</a:t>
            </a:r>
            <a:r>
              <a:rPr lang="fr-FR" sz="1200" dirty="0">
                <a:latin typeface="Arial" panose="020B0604020202020204" pitchFamily="34" charset="0"/>
                <a:cs typeface="Arial" panose="020B0604020202020204" pitchFamily="34" charset="0"/>
              </a:rPr>
              <a:t> </a:t>
            </a:r>
            <a:r>
              <a:rPr lang="fr-FR" sz="1200" i="1" dirty="0">
                <a:solidFill>
                  <a:srgbClr val="00CC99"/>
                </a:solidFill>
                <a:latin typeface="Arial" panose="020B0604020202020204" pitchFamily="34" charset="0"/>
                <a:cs typeface="Arial" panose="020B0604020202020204" pitchFamily="34" charset="0"/>
              </a:rPr>
              <a:t>COVID, de la crise aux opportunités</a:t>
            </a:r>
            <a:r>
              <a:rPr lang="fr-FR" sz="1200" i="1" dirty="0">
                <a:latin typeface="Arial" panose="020B0604020202020204" pitchFamily="34" charset="0"/>
                <a:cs typeface="Arial" panose="020B0604020202020204" pitchFamily="34" charset="0"/>
              </a:rPr>
              <a:t>. </a:t>
            </a:r>
            <a:r>
              <a:rPr lang="fr-FR" sz="1200" dirty="0">
                <a:solidFill>
                  <a:schemeClr val="accent2">
                    <a:lumMod val="75000"/>
                  </a:schemeClr>
                </a:solidFill>
                <a:latin typeface="Arial" panose="020B0604020202020204" pitchFamily="34" charset="0"/>
                <a:cs typeface="Arial" panose="020B0604020202020204" pitchFamily="34" charset="0"/>
              </a:rPr>
              <a:t>Bruxelles : </a:t>
            </a:r>
            <a:r>
              <a:rPr lang="fr-FR" sz="1200" dirty="0" err="1">
                <a:solidFill>
                  <a:srgbClr val="7030A0"/>
                </a:solidFill>
                <a:latin typeface="Arial" panose="020B0604020202020204" pitchFamily="34" charset="0"/>
                <a:cs typeface="Arial" panose="020B0604020202020204" pitchFamily="34" charset="0"/>
              </a:rPr>
              <a:t>Mardaga</a:t>
            </a:r>
            <a:r>
              <a:rPr lang="fr-FR" sz="1200" dirty="0">
                <a:solidFill>
                  <a:srgbClr val="7030A0"/>
                </a:solidFill>
                <a:latin typeface="Arial" panose="020B0604020202020204" pitchFamily="34" charset="0"/>
                <a:cs typeface="Arial" panose="020B0604020202020204" pitchFamily="34" charset="0"/>
              </a:rPr>
              <a:t>; </a:t>
            </a:r>
            <a:r>
              <a:rPr lang="fr-FR" sz="1200" dirty="0">
                <a:solidFill>
                  <a:schemeClr val="accent1"/>
                </a:solidFill>
                <a:latin typeface="Arial" panose="020B0604020202020204" pitchFamily="34" charset="0"/>
                <a:cs typeface="Arial" panose="020B0604020202020204" pitchFamily="34" charset="0"/>
              </a:rPr>
              <a:t>2021. </a:t>
            </a:r>
            <a:endParaRPr lang="fr-FR" sz="1200" dirty="0">
              <a:solidFill>
                <a:srgbClr val="7030A0"/>
              </a:solidFill>
              <a:latin typeface="Arial" panose="020B0604020202020204" pitchFamily="34" charset="0"/>
              <a:cs typeface="Arial" panose="020B0604020202020204" pitchFamily="34" charset="0"/>
            </a:endParaRPr>
          </a:p>
          <a:p>
            <a:endParaRPr lang="fr-FR" dirty="0"/>
          </a:p>
        </p:txBody>
      </p:sp>
    </p:spTree>
    <p:extLst>
      <p:ext uri="{BB962C8B-B14F-4D97-AF65-F5344CB8AC3E}">
        <p14:creationId xmlns:p14="http://schemas.microsoft.com/office/powerpoint/2010/main" val="32891152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sz="1400" dirty="0"/>
              <a:t>Comment bien citer : la bibliographie</a:t>
            </a:r>
          </a:p>
        </p:txBody>
      </p:sp>
      <p:sp>
        <p:nvSpPr>
          <p:cNvPr id="3" name="Sous-titre 2"/>
          <p:cNvSpPr>
            <a:spLocks noGrp="1"/>
          </p:cNvSpPr>
          <p:nvPr>
            <p:ph type="subTitle" idx="1"/>
          </p:nvPr>
        </p:nvSpPr>
        <p:spPr/>
        <p:txBody>
          <a:bodyPr/>
          <a:lstStyle/>
          <a:p>
            <a:pPr lvl="0" algn="just"/>
            <a:r>
              <a:rPr lang="fr-FR" b="1">
                <a:solidFill>
                  <a:srgbClr val="FF0000"/>
                </a:solidFill>
              </a:rPr>
              <a:t>Qu’est-ce qu’une bibliographie?</a:t>
            </a:r>
          </a:p>
          <a:p>
            <a:pPr lvl="0" algn="just"/>
            <a:endParaRPr lang="fr-FR">
              <a:solidFill>
                <a:srgbClr val="434343"/>
              </a:solidFill>
            </a:endParaRPr>
          </a:p>
          <a:p>
            <a:pPr lvl="0" algn="just"/>
            <a:r>
              <a:rPr lang="fr-FR">
                <a:solidFill>
                  <a:srgbClr val="434343"/>
                </a:solidFill>
              </a:rPr>
              <a:t>Il s’agit de la liste organisée et détaillées des sources documentaires utilisées au cours de la rédaction d’un document, qu’elles aient été mentionnées (via l’appel à citation) ou non dans le texte, toutes les sources d’informations ayant participé à la réflexion doivent être mentionnées. </a:t>
            </a:r>
          </a:p>
          <a:p>
            <a:pPr lvl="0" algn="just"/>
            <a:r>
              <a:rPr lang="fr-FR">
                <a:solidFill>
                  <a:srgbClr val="434343"/>
                </a:solidFill>
              </a:rPr>
              <a:t>La bibliographie permet aux lecteurs de vérifier les sources citées par l'auteur, d'approfondir leurs connaissances sur le sujet abordé et de retrouver les informations citées dans le texte. </a:t>
            </a:r>
          </a:p>
          <a:p>
            <a:pPr lvl="0" algn="just"/>
            <a:r>
              <a:rPr lang="fr-FR">
                <a:solidFill>
                  <a:srgbClr val="434343"/>
                </a:solidFill>
              </a:rPr>
              <a:t>Une bibliographie bien structurée inclut généralement des informations telles que les noms des auteurs, les titres des ouvrages, les dates de publication, les éditeurs, les lieux de publication, les numéros de pages, les URL, etc.</a:t>
            </a:r>
          </a:p>
          <a:p>
            <a:endParaRPr lang="fr-FR">
              <a:solidFill>
                <a:srgbClr val="434343"/>
              </a:solidFill>
            </a:endParaRPr>
          </a:p>
        </p:txBody>
      </p:sp>
      <p:pic>
        <p:nvPicPr>
          <p:cNvPr id="4" name="Image 3"/>
          <p:cNvPicPr>
            <a:picLocks noChangeAspect="1"/>
          </p:cNvPicPr>
          <p:nvPr/>
        </p:nvPicPr>
        <p:blipFill>
          <a:blip r:embed="rId2"/>
          <a:stretch>
            <a:fillRect/>
          </a:stretch>
        </p:blipFill>
        <p:spPr>
          <a:xfrm>
            <a:off x="5132196" y="316251"/>
            <a:ext cx="3385348" cy="4504084"/>
          </a:xfrm>
          <a:prstGeom prst="rect">
            <a:avLst/>
          </a:prstGeom>
        </p:spPr>
      </p:pic>
    </p:spTree>
    <p:extLst>
      <p:ext uri="{BB962C8B-B14F-4D97-AF65-F5344CB8AC3E}">
        <p14:creationId xmlns:p14="http://schemas.microsoft.com/office/powerpoint/2010/main" val="26957453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7" name="ZoneTexte 6"/>
          <p:cNvSpPr txBox="1"/>
          <p:nvPr/>
        </p:nvSpPr>
        <p:spPr>
          <a:xfrm>
            <a:off x="564543" y="1468823"/>
            <a:ext cx="389614" cy="400110"/>
          </a:xfrm>
          <a:prstGeom prst="rect">
            <a:avLst/>
          </a:prstGeom>
          <a:noFill/>
        </p:spPr>
        <p:txBody>
          <a:bodyPr wrap="square" rtlCol="0">
            <a:spAutoFit/>
          </a:bodyPr>
          <a:lstStyle/>
          <a:p>
            <a:r>
              <a:rPr lang="fr-FR" sz="2000" b="1" dirty="0">
                <a:latin typeface="Open Sans" panose="020B0606030504020204" pitchFamily="34" charset="0"/>
                <a:ea typeface="Open Sans" panose="020B0606030504020204" pitchFamily="34" charset="0"/>
                <a:cs typeface="Open Sans" panose="020B0606030504020204" pitchFamily="34" charset="0"/>
              </a:rPr>
              <a:t>1</a:t>
            </a:r>
          </a:p>
        </p:txBody>
      </p:sp>
      <p:sp>
        <p:nvSpPr>
          <p:cNvPr id="13" name="ZoneTexte 12"/>
          <p:cNvSpPr txBox="1"/>
          <p:nvPr/>
        </p:nvSpPr>
        <p:spPr>
          <a:xfrm flipH="1">
            <a:off x="488101" y="2080263"/>
            <a:ext cx="471590" cy="400110"/>
          </a:xfrm>
          <a:prstGeom prst="rect">
            <a:avLst/>
          </a:prstGeom>
          <a:noFill/>
        </p:spPr>
        <p:txBody>
          <a:bodyPr wrap="square" rtlCol="0">
            <a:spAutoFit/>
          </a:bodyPr>
          <a:lstStyle/>
          <a:p>
            <a:r>
              <a:rPr lang="fr-FR" sz="2000" b="1" dirty="0">
                <a:latin typeface="Open Sans" panose="020B0606030504020204" pitchFamily="34" charset="0"/>
                <a:ea typeface="Open Sans" panose="020B0606030504020204" pitchFamily="34" charset="0"/>
                <a:cs typeface="Open Sans" panose="020B0606030504020204" pitchFamily="34" charset="0"/>
              </a:rPr>
              <a:t> 2</a:t>
            </a:r>
          </a:p>
        </p:txBody>
      </p:sp>
      <p:sp>
        <p:nvSpPr>
          <p:cNvPr id="16" name="ZoneTexte 15"/>
          <p:cNvSpPr txBox="1"/>
          <p:nvPr/>
        </p:nvSpPr>
        <p:spPr>
          <a:xfrm>
            <a:off x="564543" y="2753913"/>
            <a:ext cx="183098" cy="400110"/>
          </a:xfrm>
          <a:prstGeom prst="rect">
            <a:avLst/>
          </a:prstGeom>
          <a:noFill/>
        </p:spPr>
        <p:txBody>
          <a:bodyPr wrap="square" rtlCol="0">
            <a:spAutoFit/>
          </a:bodyPr>
          <a:lstStyle/>
          <a:p>
            <a:r>
              <a:rPr lang="fr-FR" sz="2000" b="1" dirty="0">
                <a:latin typeface="Open Sans" panose="020B0606030504020204" pitchFamily="34" charset="0"/>
                <a:ea typeface="Open Sans" panose="020B0606030504020204" pitchFamily="34" charset="0"/>
                <a:cs typeface="Open Sans" panose="020B0606030504020204" pitchFamily="34" charset="0"/>
              </a:rPr>
              <a:t>3</a:t>
            </a:r>
          </a:p>
        </p:txBody>
      </p:sp>
      <p:sp>
        <p:nvSpPr>
          <p:cNvPr id="2" name="Titre 1"/>
          <p:cNvSpPr>
            <a:spLocks noGrp="1"/>
          </p:cNvSpPr>
          <p:nvPr>
            <p:ph type="ctrTitle"/>
          </p:nvPr>
        </p:nvSpPr>
        <p:spPr/>
        <p:txBody>
          <a:bodyPr/>
          <a:lstStyle/>
          <a:p>
            <a:r>
              <a:rPr lang="fr-FR"/>
              <a:t>PLAN DE LA SÉANCE</a:t>
            </a:r>
          </a:p>
        </p:txBody>
      </p:sp>
      <p:pic>
        <p:nvPicPr>
          <p:cNvPr id="27" name="Image 2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94126" y="4061413"/>
            <a:ext cx="854621" cy="730632"/>
          </a:xfrm>
          <a:prstGeom prst="rect">
            <a:avLst/>
          </a:prstGeom>
        </p:spPr>
      </p:pic>
      <p:sp>
        <p:nvSpPr>
          <p:cNvPr id="5" name="Rectangle 4"/>
          <p:cNvSpPr/>
          <p:nvPr/>
        </p:nvSpPr>
        <p:spPr>
          <a:xfrm>
            <a:off x="715617" y="3223065"/>
            <a:ext cx="4452732" cy="307777"/>
          </a:xfrm>
          <a:prstGeom prst="rect">
            <a:avLst/>
          </a:prstGeom>
        </p:spPr>
        <p:txBody>
          <a:bodyPr wrap="square" lIns="91440" tIns="45720" rIns="91440" bIns="45720" anchor="t">
            <a:spAutoFit/>
          </a:bodyPr>
          <a:lstStyle/>
          <a:p>
            <a:r>
              <a:rPr lang="en">
                <a:solidFill>
                  <a:srgbClr val="434343"/>
                </a:solidFill>
                <a:latin typeface="Open Sans"/>
                <a:ea typeface="Open Sans"/>
                <a:cs typeface="Open Sans"/>
              </a:rPr>
              <a:t>   </a:t>
            </a:r>
            <a:endParaRPr lang="fr-FR" b="1">
              <a:solidFill>
                <a:srgbClr val="434343"/>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 name="Rectangle 5"/>
          <p:cNvSpPr/>
          <p:nvPr/>
        </p:nvSpPr>
        <p:spPr>
          <a:xfrm rot="10800000" flipV="1">
            <a:off x="861391" y="2772120"/>
            <a:ext cx="4622814" cy="307777"/>
          </a:xfrm>
          <a:prstGeom prst="rect">
            <a:avLst/>
          </a:prstGeom>
        </p:spPr>
        <p:txBody>
          <a:bodyPr wrap="square" lIns="91440" tIns="45720" rIns="91440" bIns="45720" anchor="t">
            <a:spAutoFit/>
          </a:bodyPr>
          <a:lstStyle/>
          <a:p>
            <a:endParaRPr lang="en">
              <a:solidFill>
                <a:srgbClr val="434343"/>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 name="Rectangle 9"/>
          <p:cNvSpPr/>
          <p:nvPr/>
        </p:nvSpPr>
        <p:spPr>
          <a:xfrm>
            <a:off x="861391" y="2370821"/>
            <a:ext cx="5297742" cy="307777"/>
          </a:xfrm>
          <a:prstGeom prst="rect">
            <a:avLst/>
          </a:prstGeom>
        </p:spPr>
        <p:txBody>
          <a:bodyPr wrap="square" lIns="91440" tIns="45720" rIns="91440" bIns="45720" anchor="t">
            <a:spAutoFit/>
          </a:bodyPr>
          <a:lstStyle/>
          <a:p>
            <a:endParaRPr lang="en">
              <a:solidFill>
                <a:srgbClr val="434343"/>
              </a:solidFill>
              <a:latin typeface="Open Sans"/>
              <a:ea typeface="Open Sans"/>
              <a:cs typeface="Open Sans"/>
            </a:endParaRPr>
          </a:p>
        </p:txBody>
      </p:sp>
      <p:sp>
        <p:nvSpPr>
          <p:cNvPr id="11" name="Rectangle 10"/>
          <p:cNvSpPr/>
          <p:nvPr/>
        </p:nvSpPr>
        <p:spPr>
          <a:xfrm>
            <a:off x="787493" y="1931684"/>
            <a:ext cx="5938301" cy="307777"/>
          </a:xfrm>
          <a:prstGeom prst="rect">
            <a:avLst/>
          </a:prstGeom>
        </p:spPr>
        <p:txBody>
          <a:bodyPr wrap="square" lIns="91440" tIns="45720" rIns="91440" bIns="45720" anchor="t">
            <a:spAutoFit/>
          </a:bodyPr>
          <a:lstStyle/>
          <a:p>
            <a:endParaRPr lang="fr-FR">
              <a:solidFill>
                <a:srgbClr val="434343"/>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8" name="ZoneTexte 27"/>
          <p:cNvSpPr txBox="1"/>
          <p:nvPr/>
        </p:nvSpPr>
        <p:spPr>
          <a:xfrm>
            <a:off x="906883" y="1468823"/>
            <a:ext cx="7368574" cy="2893100"/>
          </a:xfrm>
          <a:prstGeom prst="rect">
            <a:avLst/>
          </a:prstGeom>
          <a:noFill/>
        </p:spPr>
        <p:txBody>
          <a:bodyPr wrap="square" lIns="91440" tIns="45720" rIns="91440" bIns="45720" rtlCol="0" anchor="t">
            <a:spAutoFit/>
          </a:bodyPr>
          <a:lstStyle/>
          <a:p>
            <a:r>
              <a:rPr lang="fr-FR" b="1" dirty="0">
                <a:latin typeface="+mn-lt"/>
              </a:rPr>
              <a:t>Présentation de la séance</a:t>
            </a:r>
          </a:p>
          <a:p>
            <a:endParaRPr lang="fr-FR" b="1" dirty="0">
              <a:latin typeface="+mn-lt"/>
            </a:endParaRPr>
          </a:p>
          <a:p>
            <a:endParaRPr lang="fr-FR" b="1" dirty="0">
              <a:latin typeface="+mn-lt"/>
            </a:endParaRPr>
          </a:p>
          <a:p>
            <a:r>
              <a:rPr lang="fr-FR" b="1" dirty="0">
                <a:latin typeface="+mn-lt"/>
              </a:rPr>
              <a:t>Citer ses sources : droit d'auteur, plagiat et bonnes pratiques de citation.</a:t>
            </a:r>
          </a:p>
          <a:p>
            <a:endParaRPr lang="fr-FR" b="1" dirty="0">
              <a:solidFill>
                <a:srgbClr val="434343"/>
              </a:solidFill>
              <a:latin typeface="Open Sans"/>
              <a:ea typeface="Open Sans"/>
              <a:cs typeface="Open Sans"/>
            </a:endParaRPr>
          </a:p>
          <a:p>
            <a:endParaRPr lang="fr-FR" b="1" dirty="0">
              <a:solidFill>
                <a:srgbClr val="434343"/>
              </a:solidFill>
              <a:latin typeface="Open Sans" panose="020B0606030504020204" pitchFamily="34" charset="0"/>
              <a:ea typeface="Open Sans" panose="020B0606030504020204" pitchFamily="34" charset="0"/>
              <a:cs typeface="Open Sans" panose="020B0606030504020204" pitchFamily="34" charset="0"/>
            </a:endParaRPr>
          </a:p>
          <a:p>
            <a:r>
              <a:rPr lang="fr-FR" b="1" dirty="0" err="1">
                <a:solidFill>
                  <a:srgbClr val="434343"/>
                </a:solidFill>
                <a:latin typeface="Open Sans"/>
                <a:ea typeface="Open Sans"/>
                <a:cs typeface="Open Sans"/>
              </a:rPr>
              <a:t>Zotero</a:t>
            </a:r>
            <a:r>
              <a:rPr lang="fr-FR" b="1" dirty="0">
                <a:solidFill>
                  <a:srgbClr val="434343"/>
                </a:solidFill>
                <a:latin typeface="Open Sans"/>
                <a:ea typeface="Open Sans"/>
                <a:cs typeface="Open Sans"/>
              </a:rPr>
              <a:t> : présentation et installation, fonctionnalités, import et gestion des références</a:t>
            </a:r>
          </a:p>
          <a:p>
            <a:endParaRPr lang="fr-FR" b="1" dirty="0">
              <a:solidFill>
                <a:srgbClr val="434343"/>
              </a:solidFill>
              <a:latin typeface="Open Sans" panose="020B0606030504020204" pitchFamily="34" charset="0"/>
              <a:ea typeface="Open Sans" panose="020B0606030504020204" pitchFamily="34" charset="0"/>
              <a:cs typeface="Open Sans" panose="020B0606030504020204" pitchFamily="34" charset="0"/>
            </a:endParaRPr>
          </a:p>
          <a:p>
            <a:endParaRPr lang="fr-FR" b="1" dirty="0">
              <a:solidFill>
                <a:srgbClr val="434343"/>
              </a:solidFill>
              <a:latin typeface="Open Sans"/>
              <a:ea typeface="Open Sans"/>
              <a:cs typeface="Open Sans"/>
            </a:endParaRPr>
          </a:p>
          <a:p>
            <a:r>
              <a:rPr lang="fr-FR" b="1" dirty="0">
                <a:solidFill>
                  <a:srgbClr val="434343"/>
                </a:solidFill>
                <a:latin typeface="Open Sans"/>
                <a:ea typeface="Open Sans"/>
                <a:cs typeface="Open Sans"/>
              </a:rPr>
              <a:t>Générer sa bibliographie</a:t>
            </a:r>
          </a:p>
          <a:p>
            <a:endParaRPr lang="fr-FR" b="1" dirty="0">
              <a:solidFill>
                <a:srgbClr val="434343"/>
              </a:solidFill>
              <a:latin typeface="Open Sans" panose="020B0606030504020204" pitchFamily="34" charset="0"/>
              <a:ea typeface="Open Sans" panose="020B0606030504020204" pitchFamily="34" charset="0"/>
              <a:cs typeface="Open Sans" panose="020B0606030504020204" pitchFamily="34" charset="0"/>
            </a:endParaRPr>
          </a:p>
          <a:p>
            <a:endParaRPr lang="fr-FR" b="1" dirty="0">
              <a:solidFill>
                <a:srgbClr val="434343"/>
              </a:solidFill>
              <a:highlight>
                <a:srgbClr val="FFFF00"/>
              </a:highlight>
              <a:latin typeface="Open Sans" panose="020B0606030504020204" pitchFamily="34" charset="0"/>
              <a:ea typeface="Open Sans" panose="020B0606030504020204" pitchFamily="34" charset="0"/>
              <a:cs typeface="Open Sans" panose="020B0606030504020204" pitchFamily="34" charset="0"/>
            </a:endParaRPr>
          </a:p>
        </p:txBody>
      </p:sp>
      <p:sp>
        <p:nvSpPr>
          <p:cNvPr id="4" name="ZoneTexte 3"/>
          <p:cNvSpPr txBox="1"/>
          <p:nvPr/>
        </p:nvSpPr>
        <p:spPr>
          <a:xfrm>
            <a:off x="525431" y="3498435"/>
            <a:ext cx="420564" cy="400110"/>
          </a:xfrm>
          <a:prstGeom prst="rect">
            <a:avLst/>
          </a:prstGeom>
          <a:noFill/>
        </p:spPr>
        <p:txBody>
          <a:bodyPr wrap="square" rtlCol="0">
            <a:spAutoFit/>
          </a:bodyPr>
          <a:lstStyle/>
          <a:p>
            <a:r>
              <a:rPr lang="fr-FR" sz="2000" b="1" dirty="0">
                <a:latin typeface="+mn-lt"/>
              </a:rPr>
              <a:t>4</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sz="1400" dirty="0"/>
              <a:t>Bien rédiger sa bibliographie</a:t>
            </a:r>
          </a:p>
        </p:txBody>
      </p:sp>
      <p:sp>
        <p:nvSpPr>
          <p:cNvPr id="3" name="Sous-titre 2"/>
          <p:cNvSpPr>
            <a:spLocks noGrp="1"/>
          </p:cNvSpPr>
          <p:nvPr>
            <p:ph type="subTitle" idx="1"/>
          </p:nvPr>
        </p:nvSpPr>
        <p:spPr>
          <a:xfrm flipH="1">
            <a:off x="820500" y="557613"/>
            <a:ext cx="7409100" cy="2813610"/>
          </a:xfrm>
        </p:spPr>
        <p:txBody>
          <a:bodyPr/>
          <a:lstStyle/>
          <a:p>
            <a:pPr algn="just"/>
            <a:r>
              <a:rPr lang="fr-FR" sz="1200" dirty="0">
                <a:latin typeface="Arial" panose="020B0604020202020204" pitchFamily="34" charset="0"/>
                <a:cs typeface="Arial" panose="020B0604020202020204" pitchFamily="34" charset="0"/>
              </a:rPr>
              <a:t>La </a:t>
            </a:r>
            <a:r>
              <a:rPr lang="fr-FR" sz="1200" b="1" dirty="0">
                <a:solidFill>
                  <a:srgbClr val="E7314B"/>
                </a:solidFill>
                <a:latin typeface="Arial" panose="020B0604020202020204" pitchFamily="34" charset="0"/>
                <a:cs typeface="Arial" panose="020B0604020202020204" pitchFamily="34" charset="0"/>
              </a:rPr>
              <a:t>bibliographie</a:t>
            </a:r>
            <a:r>
              <a:rPr lang="fr-FR" sz="1200" dirty="0">
                <a:latin typeface="Arial" panose="020B0604020202020204" pitchFamily="34" charset="0"/>
                <a:cs typeface="Arial" panose="020B0604020202020204" pitchFamily="34" charset="0"/>
              </a:rPr>
              <a:t> liste toutes les sources utilisées dans la rédaction de votre travail universitaire (tout type de document et de support). Elle inclut des informations détaillées du document (titre, auteur, année, etc.) qui permettent de retrouver facilement les sources indiquées dans le texte et de vérifier leur pertinence (10). </a:t>
            </a:r>
          </a:p>
          <a:p>
            <a:pPr algn="just"/>
            <a:r>
              <a:rPr lang="fr-FR" sz="1200" dirty="0">
                <a:latin typeface="Arial" panose="020B0604020202020204" pitchFamily="34" charset="0"/>
                <a:cs typeface="Arial" panose="020B0604020202020204" pitchFamily="34" charset="0"/>
              </a:rPr>
              <a:t> </a:t>
            </a:r>
          </a:p>
          <a:p>
            <a:pPr algn="just"/>
            <a:endParaRPr lang="fr-FR" dirty="0"/>
          </a:p>
          <a:p>
            <a:pPr algn="just"/>
            <a:endParaRPr lang="fr-FR" dirty="0"/>
          </a:p>
          <a:p>
            <a:pPr algn="just"/>
            <a:endParaRPr lang="fr-FR" dirty="0"/>
          </a:p>
          <a:p>
            <a:pPr algn="just"/>
            <a:endParaRPr lang="fr-FR" dirty="0"/>
          </a:p>
          <a:p>
            <a:pPr algn="just"/>
            <a:endParaRPr lang="fr-FR" dirty="0"/>
          </a:p>
          <a:p>
            <a:pPr algn="just"/>
            <a:endParaRPr lang="fr-FR" dirty="0"/>
          </a:p>
          <a:p>
            <a:pPr algn="just"/>
            <a:endParaRPr lang="fr-FR" dirty="0"/>
          </a:p>
          <a:p>
            <a:pPr algn="just"/>
            <a:endParaRPr lang="fr-FR" dirty="0"/>
          </a:p>
          <a:p>
            <a:pPr algn="just"/>
            <a:endParaRPr lang="fr-FR" dirty="0"/>
          </a:p>
          <a:p>
            <a:pPr algn="just"/>
            <a:endParaRPr lang="fr-FR" dirty="0"/>
          </a:p>
          <a:p>
            <a:pPr algn="just"/>
            <a:endParaRPr lang="fr-FR" dirty="0"/>
          </a:p>
          <a:p>
            <a:pPr algn="just"/>
            <a:endParaRPr lang="fr-FR" dirty="0"/>
          </a:p>
        </p:txBody>
      </p:sp>
      <p:graphicFrame>
        <p:nvGraphicFramePr>
          <p:cNvPr id="7" name="Tableau 6"/>
          <p:cNvGraphicFramePr>
            <a:graphicFrameLocks noGrp="1"/>
          </p:cNvGraphicFramePr>
          <p:nvPr>
            <p:extLst>
              <p:ext uri="{D42A27DB-BD31-4B8C-83A1-F6EECF244321}">
                <p14:modId xmlns:p14="http://schemas.microsoft.com/office/powerpoint/2010/main" val="2397037976"/>
              </p:ext>
            </p:extLst>
          </p:nvPr>
        </p:nvGraphicFramePr>
        <p:xfrm>
          <a:off x="867450" y="1404159"/>
          <a:ext cx="7409104" cy="2621304"/>
        </p:xfrm>
        <a:graphic>
          <a:graphicData uri="http://schemas.openxmlformats.org/drawingml/2006/table">
            <a:tbl>
              <a:tblPr/>
              <a:tblGrid>
                <a:gridCol w="1852276">
                  <a:extLst>
                    <a:ext uri="{9D8B030D-6E8A-4147-A177-3AD203B41FA5}">
                      <a16:colId xmlns:a16="http://schemas.microsoft.com/office/drawing/2014/main" val="3298249945"/>
                    </a:ext>
                  </a:extLst>
                </a:gridCol>
                <a:gridCol w="1852276">
                  <a:extLst>
                    <a:ext uri="{9D8B030D-6E8A-4147-A177-3AD203B41FA5}">
                      <a16:colId xmlns:a16="http://schemas.microsoft.com/office/drawing/2014/main" val="1082607277"/>
                    </a:ext>
                  </a:extLst>
                </a:gridCol>
                <a:gridCol w="1852276">
                  <a:extLst>
                    <a:ext uri="{9D8B030D-6E8A-4147-A177-3AD203B41FA5}">
                      <a16:colId xmlns:a16="http://schemas.microsoft.com/office/drawing/2014/main" val="877390948"/>
                    </a:ext>
                  </a:extLst>
                </a:gridCol>
                <a:gridCol w="1852276">
                  <a:extLst>
                    <a:ext uri="{9D8B030D-6E8A-4147-A177-3AD203B41FA5}">
                      <a16:colId xmlns:a16="http://schemas.microsoft.com/office/drawing/2014/main" val="1864405332"/>
                    </a:ext>
                  </a:extLst>
                </a:gridCol>
              </a:tblGrid>
              <a:tr h="398712">
                <a:tc>
                  <a:txBody>
                    <a:bodyPr/>
                    <a:lstStyle/>
                    <a:p>
                      <a:r>
                        <a:rPr lang="fr-FR" sz="1050" b="1" dirty="0">
                          <a:solidFill>
                            <a:schemeClr val="accent6">
                              <a:lumMod val="10000"/>
                            </a:schemeClr>
                          </a:solidFill>
                          <a:effectLst/>
                          <a:latin typeface="Arial" panose="020B0604020202020204" pitchFamily="34" charset="0"/>
                          <a:cs typeface="Arial" panose="020B0604020202020204" pitchFamily="34" charset="0"/>
                        </a:rPr>
                        <a:t>Ouvrage imprimé</a:t>
                      </a:r>
                      <a:endParaRPr lang="fr-FR" sz="1050" dirty="0">
                        <a:solidFill>
                          <a:schemeClr val="accent6">
                            <a:lumMod val="10000"/>
                          </a:schemeClr>
                        </a:solidFill>
                        <a:effectLst/>
                        <a:latin typeface="Arial" panose="020B0604020202020204" pitchFamily="34" charset="0"/>
                        <a:cs typeface="Arial" panose="020B0604020202020204" pitchFamily="34" charset="0"/>
                      </a:endParaRPr>
                    </a:p>
                  </a:txBody>
                  <a:tcPr marL="90620" marR="90620" marT="45310" marB="45310" anchor="ctr">
                    <a:lnL w="19050" cap="flat" cmpd="sng" algn="ctr">
                      <a:solidFill>
                        <a:srgbClr val="DDDDDD"/>
                      </a:solidFill>
                      <a:prstDash val="solid"/>
                      <a:round/>
                      <a:headEnd type="none" w="med" len="med"/>
                      <a:tailEnd type="none" w="med" len="med"/>
                    </a:lnL>
                    <a:lnR w="19050" cap="flat" cmpd="sng" algn="ctr">
                      <a:solidFill>
                        <a:srgbClr val="DDDDDD"/>
                      </a:solidFill>
                      <a:prstDash val="solid"/>
                      <a:round/>
                      <a:headEnd type="none" w="med" len="med"/>
                      <a:tailEnd type="none" w="med" len="med"/>
                    </a:lnR>
                    <a:lnT w="19050" cap="flat" cmpd="sng" algn="ctr">
                      <a:solidFill>
                        <a:srgbClr val="DDDDDD"/>
                      </a:solidFill>
                      <a:prstDash val="solid"/>
                      <a:round/>
                      <a:headEnd type="none" w="med" len="med"/>
                      <a:tailEnd type="none" w="med" len="med"/>
                    </a:lnT>
                    <a:lnB w="19050" cap="flat" cmpd="sng" algn="ctr">
                      <a:solidFill>
                        <a:srgbClr val="DDDDDD"/>
                      </a:solidFill>
                      <a:prstDash val="solid"/>
                      <a:round/>
                      <a:headEnd type="none" w="med" len="med"/>
                      <a:tailEnd type="none" w="med" len="med"/>
                    </a:lnB>
                  </a:tcPr>
                </a:tc>
                <a:tc>
                  <a:txBody>
                    <a:bodyPr/>
                    <a:lstStyle/>
                    <a:p>
                      <a:r>
                        <a:rPr lang="fr-FR" sz="1050" b="1" dirty="0">
                          <a:solidFill>
                            <a:schemeClr val="accent6">
                              <a:lumMod val="10000"/>
                            </a:schemeClr>
                          </a:solidFill>
                          <a:effectLst/>
                          <a:latin typeface="Arial" panose="020B0604020202020204" pitchFamily="34" charset="0"/>
                          <a:cs typeface="Arial" panose="020B0604020202020204" pitchFamily="34" charset="0"/>
                        </a:rPr>
                        <a:t>Article de revue imprimé</a:t>
                      </a:r>
                      <a:endParaRPr lang="fr-FR" sz="1050" dirty="0">
                        <a:solidFill>
                          <a:schemeClr val="accent6">
                            <a:lumMod val="10000"/>
                          </a:schemeClr>
                        </a:solidFill>
                        <a:effectLst/>
                        <a:latin typeface="Arial" panose="020B0604020202020204" pitchFamily="34" charset="0"/>
                        <a:cs typeface="Arial" panose="020B0604020202020204" pitchFamily="34" charset="0"/>
                      </a:endParaRPr>
                    </a:p>
                  </a:txBody>
                  <a:tcPr marL="90620" marR="90620" marT="45310" marB="45310" anchor="ctr">
                    <a:lnL w="19050" cap="flat" cmpd="sng" algn="ctr">
                      <a:solidFill>
                        <a:srgbClr val="DDDDDD"/>
                      </a:solidFill>
                      <a:prstDash val="solid"/>
                      <a:round/>
                      <a:headEnd type="none" w="med" len="med"/>
                      <a:tailEnd type="none" w="med" len="med"/>
                    </a:lnL>
                    <a:lnR w="19050" cap="flat" cmpd="sng" algn="ctr">
                      <a:solidFill>
                        <a:srgbClr val="DDDDDD"/>
                      </a:solidFill>
                      <a:prstDash val="solid"/>
                      <a:round/>
                      <a:headEnd type="none" w="med" len="med"/>
                      <a:tailEnd type="none" w="med" len="med"/>
                    </a:lnR>
                    <a:lnT w="19050" cap="flat" cmpd="sng" algn="ctr">
                      <a:solidFill>
                        <a:srgbClr val="DDDDDD"/>
                      </a:solidFill>
                      <a:prstDash val="solid"/>
                      <a:round/>
                      <a:headEnd type="none" w="med" len="med"/>
                      <a:tailEnd type="none" w="med" len="med"/>
                    </a:lnT>
                    <a:lnB w="19050" cap="flat" cmpd="sng" algn="ctr">
                      <a:solidFill>
                        <a:srgbClr val="DDDDDD"/>
                      </a:solidFill>
                      <a:prstDash val="solid"/>
                      <a:round/>
                      <a:headEnd type="none" w="med" len="med"/>
                      <a:tailEnd type="none" w="med" len="med"/>
                    </a:lnB>
                  </a:tcPr>
                </a:tc>
                <a:tc>
                  <a:txBody>
                    <a:bodyPr/>
                    <a:lstStyle/>
                    <a:p>
                      <a:r>
                        <a:rPr lang="fr-FR" sz="1050" b="1">
                          <a:solidFill>
                            <a:schemeClr val="accent6">
                              <a:lumMod val="10000"/>
                            </a:schemeClr>
                          </a:solidFill>
                          <a:effectLst/>
                          <a:latin typeface="Arial" panose="020B0604020202020204" pitchFamily="34" charset="0"/>
                          <a:cs typeface="Arial" panose="020B0604020202020204" pitchFamily="34" charset="0"/>
                        </a:rPr>
                        <a:t>Ouvrage électronique</a:t>
                      </a:r>
                      <a:endParaRPr lang="fr-FR" sz="1050">
                        <a:solidFill>
                          <a:schemeClr val="accent6">
                            <a:lumMod val="10000"/>
                          </a:schemeClr>
                        </a:solidFill>
                        <a:effectLst/>
                        <a:latin typeface="Arial" panose="020B0604020202020204" pitchFamily="34" charset="0"/>
                        <a:cs typeface="Arial" panose="020B0604020202020204" pitchFamily="34" charset="0"/>
                      </a:endParaRPr>
                    </a:p>
                  </a:txBody>
                  <a:tcPr marL="90620" marR="90620" marT="45310" marB="45310" anchor="ctr">
                    <a:lnL w="19050" cap="flat" cmpd="sng" algn="ctr">
                      <a:solidFill>
                        <a:srgbClr val="DDDDDD"/>
                      </a:solidFill>
                      <a:prstDash val="solid"/>
                      <a:round/>
                      <a:headEnd type="none" w="med" len="med"/>
                      <a:tailEnd type="none" w="med" len="med"/>
                    </a:lnL>
                    <a:lnR w="19050" cap="flat" cmpd="sng" algn="ctr">
                      <a:solidFill>
                        <a:srgbClr val="DDDDDD"/>
                      </a:solidFill>
                      <a:prstDash val="solid"/>
                      <a:round/>
                      <a:headEnd type="none" w="med" len="med"/>
                      <a:tailEnd type="none" w="med" len="med"/>
                    </a:lnR>
                    <a:lnT w="19050" cap="flat" cmpd="sng" algn="ctr">
                      <a:solidFill>
                        <a:srgbClr val="DDDDDD"/>
                      </a:solidFill>
                      <a:prstDash val="solid"/>
                      <a:round/>
                      <a:headEnd type="none" w="med" len="med"/>
                      <a:tailEnd type="none" w="med" len="med"/>
                    </a:lnT>
                    <a:lnB w="19050" cap="flat" cmpd="sng" algn="ctr">
                      <a:solidFill>
                        <a:srgbClr val="DDDDDD"/>
                      </a:solidFill>
                      <a:prstDash val="solid"/>
                      <a:round/>
                      <a:headEnd type="none" w="med" len="med"/>
                      <a:tailEnd type="none" w="med" len="med"/>
                    </a:lnB>
                  </a:tcPr>
                </a:tc>
                <a:tc>
                  <a:txBody>
                    <a:bodyPr/>
                    <a:lstStyle/>
                    <a:p>
                      <a:r>
                        <a:rPr lang="fr-FR" sz="1050" b="1">
                          <a:solidFill>
                            <a:schemeClr val="accent6">
                              <a:lumMod val="10000"/>
                            </a:schemeClr>
                          </a:solidFill>
                          <a:effectLst/>
                          <a:latin typeface="Arial" panose="020B0604020202020204" pitchFamily="34" charset="0"/>
                          <a:cs typeface="Arial" panose="020B0604020202020204" pitchFamily="34" charset="0"/>
                        </a:rPr>
                        <a:t>Article électronique</a:t>
                      </a:r>
                      <a:endParaRPr lang="fr-FR" sz="1050">
                        <a:solidFill>
                          <a:schemeClr val="accent6">
                            <a:lumMod val="10000"/>
                          </a:schemeClr>
                        </a:solidFill>
                        <a:effectLst/>
                        <a:latin typeface="Arial" panose="020B0604020202020204" pitchFamily="34" charset="0"/>
                        <a:cs typeface="Arial" panose="020B0604020202020204" pitchFamily="34" charset="0"/>
                      </a:endParaRPr>
                    </a:p>
                  </a:txBody>
                  <a:tcPr marL="90620" marR="90620" marT="45310" marB="45310" anchor="ctr">
                    <a:lnL w="19050" cap="flat" cmpd="sng" algn="ctr">
                      <a:solidFill>
                        <a:srgbClr val="DDDDDD"/>
                      </a:solidFill>
                      <a:prstDash val="solid"/>
                      <a:round/>
                      <a:headEnd type="none" w="med" len="med"/>
                      <a:tailEnd type="none" w="med" len="med"/>
                    </a:lnL>
                    <a:lnR w="19050" cap="flat" cmpd="sng" algn="ctr">
                      <a:solidFill>
                        <a:srgbClr val="DDDDDD"/>
                      </a:solidFill>
                      <a:prstDash val="solid"/>
                      <a:round/>
                      <a:headEnd type="none" w="med" len="med"/>
                      <a:tailEnd type="none" w="med" len="med"/>
                    </a:lnR>
                    <a:lnT w="19050" cap="flat" cmpd="sng" algn="ctr">
                      <a:solidFill>
                        <a:srgbClr val="DDDDDD"/>
                      </a:solidFill>
                      <a:prstDash val="solid"/>
                      <a:round/>
                      <a:headEnd type="none" w="med" len="med"/>
                      <a:tailEnd type="none" w="med" len="med"/>
                    </a:lnT>
                    <a:lnB w="19050"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2252149852"/>
                  </a:ext>
                </a:extLst>
              </a:tr>
              <a:tr h="234537">
                <a:tc>
                  <a:txBody>
                    <a:bodyPr/>
                    <a:lstStyle/>
                    <a:p>
                      <a:r>
                        <a:rPr lang="fr-FR" sz="1050" dirty="0">
                          <a:solidFill>
                            <a:schemeClr val="accent6">
                              <a:lumMod val="10000"/>
                            </a:schemeClr>
                          </a:solidFill>
                          <a:effectLst/>
                          <a:latin typeface="Arial" panose="020B0604020202020204" pitchFamily="34" charset="0"/>
                          <a:cs typeface="Arial" panose="020B0604020202020204" pitchFamily="34" charset="0"/>
                        </a:rPr>
                        <a:t>Nom de l'auteur</a:t>
                      </a:r>
                    </a:p>
                  </a:txBody>
                  <a:tcPr marL="90620" marR="90620" marT="45310" marB="45310" anchor="ctr">
                    <a:lnL w="19050" cap="flat" cmpd="sng" algn="ctr">
                      <a:solidFill>
                        <a:srgbClr val="DDDDDD"/>
                      </a:solidFill>
                      <a:prstDash val="solid"/>
                      <a:round/>
                      <a:headEnd type="none" w="med" len="med"/>
                      <a:tailEnd type="none" w="med" len="med"/>
                    </a:lnL>
                    <a:lnR w="19050" cap="flat" cmpd="sng" algn="ctr">
                      <a:solidFill>
                        <a:srgbClr val="DDDDDD"/>
                      </a:solidFill>
                      <a:prstDash val="solid"/>
                      <a:round/>
                      <a:headEnd type="none" w="med" len="med"/>
                      <a:tailEnd type="none" w="med" len="med"/>
                    </a:lnR>
                    <a:lnT w="19050" cap="flat" cmpd="sng" algn="ctr">
                      <a:solidFill>
                        <a:srgbClr val="DDDDDD"/>
                      </a:solidFill>
                      <a:prstDash val="solid"/>
                      <a:round/>
                      <a:headEnd type="none" w="med" len="med"/>
                      <a:tailEnd type="none" w="med" len="med"/>
                    </a:lnT>
                    <a:lnB w="19050" cap="flat" cmpd="sng" algn="ctr">
                      <a:solidFill>
                        <a:srgbClr val="DDDDDD"/>
                      </a:solidFill>
                      <a:prstDash val="solid"/>
                      <a:round/>
                      <a:headEnd type="none" w="med" len="med"/>
                      <a:tailEnd type="none" w="med" len="med"/>
                    </a:lnB>
                  </a:tcPr>
                </a:tc>
                <a:tc>
                  <a:txBody>
                    <a:bodyPr/>
                    <a:lstStyle/>
                    <a:p>
                      <a:r>
                        <a:rPr lang="fr-FR" sz="1050">
                          <a:solidFill>
                            <a:schemeClr val="accent6">
                              <a:lumMod val="10000"/>
                            </a:schemeClr>
                          </a:solidFill>
                          <a:effectLst/>
                          <a:latin typeface="Arial" panose="020B0604020202020204" pitchFamily="34" charset="0"/>
                          <a:cs typeface="Arial" panose="020B0604020202020204" pitchFamily="34" charset="0"/>
                        </a:rPr>
                        <a:t>Nom de l'auteur</a:t>
                      </a:r>
                    </a:p>
                  </a:txBody>
                  <a:tcPr marL="90620" marR="90620" marT="45310" marB="45310" anchor="ctr">
                    <a:lnL w="19050" cap="flat" cmpd="sng" algn="ctr">
                      <a:solidFill>
                        <a:srgbClr val="DDDDDD"/>
                      </a:solidFill>
                      <a:prstDash val="solid"/>
                      <a:round/>
                      <a:headEnd type="none" w="med" len="med"/>
                      <a:tailEnd type="none" w="med" len="med"/>
                    </a:lnL>
                    <a:lnR w="19050" cap="flat" cmpd="sng" algn="ctr">
                      <a:solidFill>
                        <a:srgbClr val="DDDDDD"/>
                      </a:solidFill>
                      <a:prstDash val="solid"/>
                      <a:round/>
                      <a:headEnd type="none" w="med" len="med"/>
                      <a:tailEnd type="none" w="med" len="med"/>
                    </a:lnR>
                    <a:lnT w="19050" cap="flat" cmpd="sng" algn="ctr">
                      <a:solidFill>
                        <a:srgbClr val="DDDDDD"/>
                      </a:solidFill>
                      <a:prstDash val="solid"/>
                      <a:round/>
                      <a:headEnd type="none" w="med" len="med"/>
                      <a:tailEnd type="none" w="med" len="med"/>
                    </a:lnT>
                    <a:lnB w="19050" cap="flat" cmpd="sng" algn="ctr">
                      <a:solidFill>
                        <a:srgbClr val="DDDDDD"/>
                      </a:solidFill>
                      <a:prstDash val="solid"/>
                      <a:round/>
                      <a:headEnd type="none" w="med" len="med"/>
                      <a:tailEnd type="none" w="med" len="med"/>
                    </a:lnB>
                  </a:tcPr>
                </a:tc>
                <a:tc>
                  <a:txBody>
                    <a:bodyPr/>
                    <a:lstStyle/>
                    <a:p>
                      <a:r>
                        <a:rPr lang="fr-FR" sz="1050">
                          <a:solidFill>
                            <a:schemeClr val="accent6">
                              <a:lumMod val="10000"/>
                            </a:schemeClr>
                          </a:solidFill>
                          <a:effectLst/>
                          <a:latin typeface="Arial" panose="020B0604020202020204" pitchFamily="34" charset="0"/>
                          <a:cs typeface="Arial" panose="020B0604020202020204" pitchFamily="34" charset="0"/>
                        </a:rPr>
                        <a:t>Nom de l'auteur</a:t>
                      </a:r>
                    </a:p>
                  </a:txBody>
                  <a:tcPr marL="90620" marR="90620" marT="45310" marB="45310" anchor="ctr">
                    <a:lnL w="19050" cap="flat" cmpd="sng" algn="ctr">
                      <a:solidFill>
                        <a:srgbClr val="DDDDDD"/>
                      </a:solidFill>
                      <a:prstDash val="solid"/>
                      <a:round/>
                      <a:headEnd type="none" w="med" len="med"/>
                      <a:tailEnd type="none" w="med" len="med"/>
                    </a:lnL>
                    <a:lnR w="19050" cap="flat" cmpd="sng" algn="ctr">
                      <a:solidFill>
                        <a:srgbClr val="DDDDDD"/>
                      </a:solidFill>
                      <a:prstDash val="solid"/>
                      <a:round/>
                      <a:headEnd type="none" w="med" len="med"/>
                      <a:tailEnd type="none" w="med" len="med"/>
                    </a:lnR>
                    <a:lnT w="19050" cap="flat" cmpd="sng" algn="ctr">
                      <a:solidFill>
                        <a:srgbClr val="DDDDDD"/>
                      </a:solidFill>
                      <a:prstDash val="solid"/>
                      <a:round/>
                      <a:headEnd type="none" w="med" len="med"/>
                      <a:tailEnd type="none" w="med" len="med"/>
                    </a:lnT>
                    <a:lnB w="19050" cap="flat" cmpd="sng" algn="ctr">
                      <a:solidFill>
                        <a:srgbClr val="DDDDDD"/>
                      </a:solidFill>
                      <a:prstDash val="solid"/>
                      <a:round/>
                      <a:headEnd type="none" w="med" len="med"/>
                      <a:tailEnd type="none" w="med" len="med"/>
                    </a:lnB>
                  </a:tcPr>
                </a:tc>
                <a:tc>
                  <a:txBody>
                    <a:bodyPr/>
                    <a:lstStyle/>
                    <a:p>
                      <a:r>
                        <a:rPr lang="fr-FR" sz="1050">
                          <a:solidFill>
                            <a:schemeClr val="accent6">
                              <a:lumMod val="10000"/>
                            </a:schemeClr>
                          </a:solidFill>
                          <a:effectLst/>
                          <a:latin typeface="Arial" panose="020B0604020202020204" pitchFamily="34" charset="0"/>
                          <a:cs typeface="Arial" panose="020B0604020202020204" pitchFamily="34" charset="0"/>
                        </a:rPr>
                        <a:t>Nom de l'auteur</a:t>
                      </a:r>
                    </a:p>
                  </a:txBody>
                  <a:tcPr marL="90620" marR="90620" marT="45310" marB="45310" anchor="ctr">
                    <a:lnL w="19050" cap="flat" cmpd="sng" algn="ctr">
                      <a:solidFill>
                        <a:srgbClr val="DDDDDD"/>
                      </a:solidFill>
                      <a:prstDash val="solid"/>
                      <a:round/>
                      <a:headEnd type="none" w="med" len="med"/>
                      <a:tailEnd type="none" w="med" len="med"/>
                    </a:lnL>
                    <a:lnR w="19050" cap="flat" cmpd="sng" algn="ctr">
                      <a:solidFill>
                        <a:srgbClr val="DDDDDD"/>
                      </a:solidFill>
                      <a:prstDash val="solid"/>
                      <a:round/>
                      <a:headEnd type="none" w="med" len="med"/>
                      <a:tailEnd type="none" w="med" len="med"/>
                    </a:lnR>
                    <a:lnT w="19050" cap="flat" cmpd="sng" algn="ctr">
                      <a:solidFill>
                        <a:srgbClr val="DDDDDD"/>
                      </a:solidFill>
                      <a:prstDash val="solid"/>
                      <a:round/>
                      <a:headEnd type="none" w="med" len="med"/>
                      <a:tailEnd type="none" w="med" len="med"/>
                    </a:lnT>
                    <a:lnB w="19050"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2302872988"/>
                  </a:ext>
                </a:extLst>
              </a:tr>
              <a:tr h="234537">
                <a:tc>
                  <a:txBody>
                    <a:bodyPr/>
                    <a:lstStyle/>
                    <a:p>
                      <a:r>
                        <a:rPr lang="fr-FR" sz="1050" dirty="0">
                          <a:solidFill>
                            <a:schemeClr val="accent6">
                              <a:lumMod val="10000"/>
                            </a:schemeClr>
                          </a:solidFill>
                          <a:effectLst/>
                          <a:latin typeface="Arial" panose="020B0604020202020204" pitchFamily="34" charset="0"/>
                          <a:cs typeface="Arial" panose="020B0604020202020204" pitchFamily="34" charset="0"/>
                        </a:rPr>
                        <a:t>Titre de l'ouvrage</a:t>
                      </a:r>
                    </a:p>
                  </a:txBody>
                  <a:tcPr marL="90620" marR="90620" marT="45310" marB="45310" anchor="ctr">
                    <a:lnL w="19050" cap="flat" cmpd="sng" algn="ctr">
                      <a:solidFill>
                        <a:srgbClr val="DDDDDD"/>
                      </a:solidFill>
                      <a:prstDash val="solid"/>
                      <a:round/>
                      <a:headEnd type="none" w="med" len="med"/>
                      <a:tailEnd type="none" w="med" len="med"/>
                    </a:lnL>
                    <a:lnR w="19050" cap="flat" cmpd="sng" algn="ctr">
                      <a:solidFill>
                        <a:srgbClr val="DDDDDD"/>
                      </a:solidFill>
                      <a:prstDash val="solid"/>
                      <a:round/>
                      <a:headEnd type="none" w="med" len="med"/>
                      <a:tailEnd type="none" w="med" len="med"/>
                    </a:lnR>
                    <a:lnT w="19050" cap="flat" cmpd="sng" algn="ctr">
                      <a:solidFill>
                        <a:srgbClr val="DDDDDD"/>
                      </a:solidFill>
                      <a:prstDash val="solid"/>
                      <a:round/>
                      <a:headEnd type="none" w="med" len="med"/>
                      <a:tailEnd type="none" w="med" len="med"/>
                    </a:lnT>
                    <a:lnB w="19050" cap="flat" cmpd="sng" algn="ctr">
                      <a:solidFill>
                        <a:srgbClr val="DDDDDD"/>
                      </a:solidFill>
                      <a:prstDash val="solid"/>
                      <a:round/>
                      <a:headEnd type="none" w="med" len="med"/>
                      <a:tailEnd type="none" w="med" len="med"/>
                    </a:lnB>
                  </a:tcPr>
                </a:tc>
                <a:tc>
                  <a:txBody>
                    <a:bodyPr/>
                    <a:lstStyle/>
                    <a:p>
                      <a:r>
                        <a:rPr lang="fr-FR" sz="1050">
                          <a:solidFill>
                            <a:schemeClr val="accent6">
                              <a:lumMod val="10000"/>
                            </a:schemeClr>
                          </a:solidFill>
                          <a:effectLst/>
                          <a:latin typeface="Arial" panose="020B0604020202020204" pitchFamily="34" charset="0"/>
                          <a:cs typeface="Arial" panose="020B0604020202020204" pitchFamily="34" charset="0"/>
                        </a:rPr>
                        <a:t>Titre de l'article</a:t>
                      </a:r>
                    </a:p>
                  </a:txBody>
                  <a:tcPr marL="90620" marR="90620" marT="45310" marB="45310" anchor="ctr">
                    <a:lnL w="19050" cap="flat" cmpd="sng" algn="ctr">
                      <a:solidFill>
                        <a:srgbClr val="DDDDDD"/>
                      </a:solidFill>
                      <a:prstDash val="solid"/>
                      <a:round/>
                      <a:headEnd type="none" w="med" len="med"/>
                      <a:tailEnd type="none" w="med" len="med"/>
                    </a:lnL>
                    <a:lnR w="19050" cap="flat" cmpd="sng" algn="ctr">
                      <a:solidFill>
                        <a:srgbClr val="DDDDDD"/>
                      </a:solidFill>
                      <a:prstDash val="solid"/>
                      <a:round/>
                      <a:headEnd type="none" w="med" len="med"/>
                      <a:tailEnd type="none" w="med" len="med"/>
                    </a:lnR>
                    <a:lnT w="19050" cap="flat" cmpd="sng" algn="ctr">
                      <a:solidFill>
                        <a:srgbClr val="DDDDDD"/>
                      </a:solidFill>
                      <a:prstDash val="solid"/>
                      <a:round/>
                      <a:headEnd type="none" w="med" len="med"/>
                      <a:tailEnd type="none" w="med" len="med"/>
                    </a:lnT>
                    <a:lnB w="19050" cap="flat" cmpd="sng" algn="ctr">
                      <a:solidFill>
                        <a:srgbClr val="DDDDDD"/>
                      </a:solidFill>
                      <a:prstDash val="solid"/>
                      <a:round/>
                      <a:headEnd type="none" w="med" len="med"/>
                      <a:tailEnd type="none" w="med" len="med"/>
                    </a:lnB>
                  </a:tcPr>
                </a:tc>
                <a:tc>
                  <a:txBody>
                    <a:bodyPr/>
                    <a:lstStyle/>
                    <a:p>
                      <a:r>
                        <a:rPr lang="fr-FR" sz="1050">
                          <a:solidFill>
                            <a:schemeClr val="accent6">
                              <a:lumMod val="10000"/>
                            </a:schemeClr>
                          </a:solidFill>
                          <a:effectLst/>
                          <a:latin typeface="Arial" panose="020B0604020202020204" pitchFamily="34" charset="0"/>
                          <a:cs typeface="Arial" panose="020B0604020202020204" pitchFamily="34" charset="0"/>
                        </a:rPr>
                        <a:t>Titre de l'ouvrage</a:t>
                      </a:r>
                    </a:p>
                  </a:txBody>
                  <a:tcPr marL="90620" marR="90620" marT="45310" marB="45310" anchor="ctr">
                    <a:lnL w="19050" cap="flat" cmpd="sng" algn="ctr">
                      <a:solidFill>
                        <a:srgbClr val="DDDDDD"/>
                      </a:solidFill>
                      <a:prstDash val="solid"/>
                      <a:round/>
                      <a:headEnd type="none" w="med" len="med"/>
                      <a:tailEnd type="none" w="med" len="med"/>
                    </a:lnL>
                    <a:lnR w="19050" cap="flat" cmpd="sng" algn="ctr">
                      <a:solidFill>
                        <a:srgbClr val="DDDDDD"/>
                      </a:solidFill>
                      <a:prstDash val="solid"/>
                      <a:round/>
                      <a:headEnd type="none" w="med" len="med"/>
                      <a:tailEnd type="none" w="med" len="med"/>
                    </a:lnR>
                    <a:lnT w="19050" cap="flat" cmpd="sng" algn="ctr">
                      <a:solidFill>
                        <a:srgbClr val="DDDDDD"/>
                      </a:solidFill>
                      <a:prstDash val="solid"/>
                      <a:round/>
                      <a:headEnd type="none" w="med" len="med"/>
                      <a:tailEnd type="none" w="med" len="med"/>
                    </a:lnT>
                    <a:lnB w="19050" cap="flat" cmpd="sng" algn="ctr">
                      <a:solidFill>
                        <a:srgbClr val="DDDDDD"/>
                      </a:solidFill>
                      <a:prstDash val="solid"/>
                      <a:round/>
                      <a:headEnd type="none" w="med" len="med"/>
                      <a:tailEnd type="none" w="med" len="med"/>
                    </a:lnB>
                  </a:tcPr>
                </a:tc>
                <a:tc>
                  <a:txBody>
                    <a:bodyPr/>
                    <a:lstStyle/>
                    <a:p>
                      <a:r>
                        <a:rPr lang="fr-FR" sz="1050">
                          <a:solidFill>
                            <a:schemeClr val="accent6">
                              <a:lumMod val="10000"/>
                            </a:schemeClr>
                          </a:solidFill>
                          <a:effectLst/>
                          <a:latin typeface="Arial" panose="020B0604020202020204" pitchFamily="34" charset="0"/>
                          <a:cs typeface="Arial" panose="020B0604020202020204" pitchFamily="34" charset="0"/>
                        </a:rPr>
                        <a:t>Titre de l'article</a:t>
                      </a:r>
                    </a:p>
                  </a:txBody>
                  <a:tcPr marL="90620" marR="90620" marT="45310" marB="45310" anchor="ctr">
                    <a:lnL w="19050" cap="flat" cmpd="sng" algn="ctr">
                      <a:solidFill>
                        <a:srgbClr val="DDDDDD"/>
                      </a:solidFill>
                      <a:prstDash val="solid"/>
                      <a:round/>
                      <a:headEnd type="none" w="med" len="med"/>
                      <a:tailEnd type="none" w="med" len="med"/>
                    </a:lnL>
                    <a:lnR w="19050" cap="flat" cmpd="sng" algn="ctr">
                      <a:solidFill>
                        <a:srgbClr val="DDDDDD"/>
                      </a:solidFill>
                      <a:prstDash val="solid"/>
                      <a:round/>
                      <a:headEnd type="none" w="med" len="med"/>
                      <a:tailEnd type="none" w="med" len="med"/>
                    </a:lnR>
                    <a:lnT w="19050" cap="flat" cmpd="sng" algn="ctr">
                      <a:solidFill>
                        <a:srgbClr val="DDDDDD"/>
                      </a:solidFill>
                      <a:prstDash val="solid"/>
                      <a:round/>
                      <a:headEnd type="none" w="med" len="med"/>
                      <a:tailEnd type="none" w="med" len="med"/>
                    </a:lnT>
                    <a:lnB w="19050"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3488108331"/>
                  </a:ext>
                </a:extLst>
              </a:tr>
              <a:tr h="398712">
                <a:tc>
                  <a:txBody>
                    <a:bodyPr/>
                    <a:lstStyle/>
                    <a:p>
                      <a:endParaRPr lang="fr-FR" sz="1050" dirty="0">
                        <a:solidFill>
                          <a:schemeClr val="accent6">
                            <a:lumMod val="10000"/>
                          </a:schemeClr>
                        </a:solidFill>
                        <a:effectLst/>
                        <a:latin typeface="Arial" panose="020B0604020202020204" pitchFamily="34" charset="0"/>
                        <a:cs typeface="Arial" panose="020B0604020202020204" pitchFamily="34" charset="0"/>
                      </a:endParaRPr>
                    </a:p>
                  </a:txBody>
                  <a:tcPr marL="90620" marR="90620" marT="45310" marB="45310" anchor="ctr">
                    <a:lnL w="19050" cap="flat" cmpd="sng" algn="ctr">
                      <a:solidFill>
                        <a:srgbClr val="DDDDDD"/>
                      </a:solidFill>
                      <a:prstDash val="solid"/>
                      <a:round/>
                      <a:headEnd type="none" w="med" len="med"/>
                      <a:tailEnd type="none" w="med" len="med"/>
                    </a:lnL>
                    <a:lnR w="19050" cap="flat" cmpd="sng" algn="ctr">
                      <a:solidFill>
                        <a:srgbClr val="DDDDDD"/>
                      </a:solidFill>
                      <a:prstDash val="solid"/>
                      <a:round/>
                      <a:headEnd type="none" w="med" len="med"/>
                      <a:tailEnd type="none" w="med" len="med"/>
                    </a:lnR>
                    <a:lnT w="19050" cap="flat" cmpd="sng" algn="ctr">
                      <a:solidFill>
                        <a:srgbClr val="DDDDDD"/>
                      </a:solidFill>
                      <a:prstDash val="solid"/>
                      <a:round/>
                      <a:headEnd type="none" w="med" len="med"/>
                      <a:tailEnd type="none" w="med" len="med"/>
                    </a:lnT>
                    <a:lnB w="19050" cap="flat" cmpd="sng" algn="ctr">
                      <a:solidFill>
                        <a:srgbClr val="DDDDDD"/>
                      </a:solidFill>
                      <a:prstDash val="solid"/>
                      <a:round/>
                      <a:headEnd type="none" w="med" len="med"/>
                      <a:tailEnd type="none" w="med" len="med"/>
                    </a:lnB>
                  </a:tcPr>
                </a:tc>
                <a:tc>
                  <a:txBody>
                    <a:bodyPr/>
                    <a:lstStyle/>
                    <a:p>
                      <a:r>
                        <a:rPr lang="fr-FR" sz="1050">
                          <a:solidFill>
                            <a:schemeClr val="accent6">
                              <a:lumMod val="10000"/>
                            </a:schemeClr>
                          </a:solidFill>
                          <a:effectLst/>
                          <a:latin typeface="Arial" panose="020B0604020202020204" pitchFamily="34" charset="0"/>
                          <a:cs typeface="Arial" panose="020B0604020202020204" pitchFamily="34" charset="0"/>
                        </a:rPr>
                        <a:t>Titre de la revue</a:t>
                      </a:r>
                    </a:p>
                  </a:txBody>
                  <a:tcPr marL="90620" marR="90620" marT="45310" marB="45310" anchor="ctr">
                    <a:lnL w="19050" cap="flat" cmpd="sng" algn="ctr">
                      <a:solidFill>
                        <a:srgbClr val="DDDDDD"/>
                      </a:solidFill>
                      <a:prstDash val="solid"/>
                      <a:round/>
                      <a:headEnd type="none" w="med" len="med"/>
                      <a:tailEnd type="none" w="med" len="med"/>
                    </a:lnL>
                    <a:lnR w="19050" cap="flat" cmpd="sng" algn="ctr">
                      <a:solidFill>
                        <a:srgbClr val="DDDDDD"/>
                      </a:solidFill>
                      <a:prstDash val="solid"/>
                      <a:round/>
                      <a:headEnd type="none" w="med" len="med"/>
                      <a:tailEnd type="none" w="med" len="med"/>
                    </a:lnR>
                    <a:lnT w="19050" cap="flat" cmpd="sng" algn="ctr">
                      <a:solidFill>
                        <a:srgbClr val="DDDDDD"/>
                      </a:solidFill>
                      <a:prstDash val="solid"/>
                      <a:round/>
                      <a:headEnd type="none" w="med" len="med"/>
                      <a:tailEnd type="none" w="med" len="med"/>
                    </a:lnT>
                    <a:lnB w="19050" cap="flat" cmpd="sng" algn="ctr">
                      <a:solidFill>
                        <a:srgbClr val="DDDDDD"/>
                      </a:solidFill>
                      <a:prstDash val="solid"/>
                      <a:round/>
                      <a:headEnd type="none" w="med" len="med"/>
                      <a:tailEnd type="none" w="med" len="med"/>
                    </a:lnB>
                  </a:tcPr>
                </a:tc>
                <a:tc>
                  <a:txBody>
                    <a:bodyPr/>
                    <a:lstStyle/>
                    <a:p>
                      <a:endParaRPr lang="fr-FR" sz="1050" dirty="0">
                        <a:solidFill>
                          <a:schemeClr val="accent6">
                            <a:lumMod val="10000"/>
                          </a:schemeClr>
                        </a:solidFill>
                        <a:effectLst/>
                        <a:latin typeface="Arial" panose="020B0604020202020204" pitchFamily="34" charset="0"/>
                        <a:cs typeface="Arial" panose="020B0604020202020204" pitchFamily="34" charset="0"/>
                      </a:endParaRPr>
                    </a:p>
                  </a:txBody>
                  <a:tcPr marL="90620" marR="90620" marT="45310" marB="45310" anchor="ctr">
                    <a:lnL w="19050" cap="flat" cmpd="sng" algn="ctr">
                      <a:solidFill>
                        <a:srgbClr val="DDDDDD"/>
                      </a:solidFill>
                      <a:prstDash val="solid"/>
                      <a:round/>
                      <a:headEnd type="none" w="med" len="med"/>
                      <a:tailEnd type="none" w="med" len="med"/>
                    </a:lnL>
                    <a:lnR w="19050" cap="flat" cmpd="sng" algn="ctr">
                      <a:solidFill>
                        <a:srgbClr val="DDDDDD"/>
                      </a:solidFill>
                      <a:prstDash val="solid"/>
                      <a:round/>
                      <a:headEnd type="none" w="med" len="med"/>
                      <a:tailEnd type="none" w="med" len="med"/>
                    </a:lnR>
                    <a:lnT w="19050" cap="flat" cmpd="sng" algn="ctr">
                      <a:solidFill>
                        <a:srgbClr val="DDDDDD"/>
                      </a:solidFill>
                      <a:prstDash val="solid"/>
                      <a:round/>
                      <a:headEnd type="none" w="med" len="med"/>
                      <a:tailEnd type="none" w="med" len="med"/>
                    </a:lnT>
                    <a:lnB w="19050" cap="flat" cmpd="sng" algn="ctr">
                      <a:solidFill>
                        <a:srgbClr val="DDDDDD"/>
                      </a:solidFill>
                      <a:prstDash val="solid"/>
                      <a:round/>
                      <a:headEnd type="none" w="med" len="med"/>
                      <a:tailEnd type="none" w="med" len="med"/>
                    </a:lnB>
                  </a:tcPr>
                </a:tc>
                <a:tc>
                  <a:txBody>
                    <a:bodyPr/>
                    <a:lstStyle/>
                    <a:p>
                      <a:r>
                        <a:rPr lang="fr-FR" sz="1050">
                          <a:solidFill>
                            <a:schemeClr val="accent6">
                              <a:lumMod val="10000"/>
                            </a:schemeClr>
                          </a:solidFill>
                          <a:effectLst/>
                          <a:latin typeface="Arial" panose="020B0604020202020204" pitchFamily="34" charset="0"/>
                          <a:cs typeface="Arial" panose="020B0604020202020204" pitchFamily="34" charset="0"/>
                        </a:rPr>
                        <a:t>Titre de la revue [en ligne]</a:t>
                      </a:r>
                    </a:p>
                  </a:txBody>
                  <a:tcPr marL="90620" marR="90620" marT="45310" marB="45310" anchor="ctr">
                    <a:lnL w="19050" cap="flat" cmpd="sng" algn="ctr">
                      <a:solidFill>
                        <a:srgbClr val="DDDDDD"/>
                      </a:solidFill>
                      <a:prstDash val="solid"/>
                      <a:round/>
                      <a:headEnd type="none" w="med" len="med"/>
                      <a:tailEnd type="none" w="med" len="med"/>
                    </a:lnL>
                    <a:lnR w="19050" cap="flat" cmpd="sng" algn="ctr">
                      <a:solidFill>
                        <a:srgbClr val="DDDDDD"/>
                      </a:solidFill>
                      <a:prstDash val="solid"/>
                      <a:round/>
                      <a:headEnd type="none" w="med" len="med"/>
                      <a:tailEnd type="none" w="med" len="med"/>
                    </a:lnR>
                    <a:lnT w="19050" cap="flat" cmpd="sng" algn="ctr">
                      <a:solidFill>
                        <a:srgbClr val="DDDDDD"/>
                      </a:solidFill>
                      <a:prstDash val="solid"/>
                      <a:round/>
                      <a:headEnd type="none" w="med" len="med"/>
                      <a:tailEnd type="none" w="med" len="med"/>
                    </a:lnT>
                    <a:lnB w="19050"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1265551140"/>
                  </a:ext>
                </a:extLst>
              </a:tr>
              <a:tr h="398712">
                <a:tc>
                  <a:txBody>
                    <a:bodyPr/>
                    <a:lstStyle/>
                    <a:p>
                      <a:r>
                        <a:rPr lang="fr-FR" sz="1050" dirty="0">
                          <a:solidFill>
                            <a:schemeClr val="accent6">
                              <a:lumMod val="10000"/>
                            </a:schemeClr>
                          </a:solidFill>
                          <a:effectLst/>
                          <a:latin typeface="Arial" panose="020B0604020202020204" pitchFamily="34" charset="0"/>
                          <a:cs typeface="Arial" panose="020B0604020202020204" pitchFamily="34" charset="0"/>
                        </a:rPr>
                        <a:t>Lieu de publication et l'éditeur</a:t>
                      </a:r>
                    </a:p>
                  </a:txBody>
                  <a:tcPr marL="90620" marR="90620" marT="45310" marB="45310" anchor="ctr">
                    <a:lnL w="19050" cap="flat" cmpd="sng" algn="ctr">
                      <a:solidFill>
                        <a:srgbClr val="DDDDDD"/>
                      </a:solidFill>
                      <a:prstDash val="solid"/>
                      <a:round/>
                      <a:headEnd type="none" w="med" len="med"/>
                      <a:tailEnd type="none" w="med" len="med"/>
                    </a:lnL>
                    <a:lnR w="19050" cap="flat" cmpd="sng" algn="ctr">
                      <a:solidFill>
                        <a:srgbClr val="DDDDDD"/>
                      </a:solidFill>
                      <a:prstDash val="solid"/>
                      <a:round/>
                      <a:headEnd type="none" w="med" len="med"/>
                      <a:tailEnd type="none" w="med" len="med"/>
                    </a:lnR>
                    <a:lnT w="19050" cap="flat" cmpd="sng" algn="ctr">
                      <a:solidFill>
                        <a:srgbClr val="DDDDDD"/>
                      </a:solidFill>
                      <a:prstDash val="solid"/>
                      <a:round/>
                      <a:headEnd type="none" w="med" len="med"/>
                      <a:tailEnd type="none" w="med" len="med"/>
                    </a:lnT>
                    <a:lnB w="19050" cap="flat" cmpd="sng" algn="ctr">
                      <a:solidFill>
                        <a:srgbClr val="DDDDDD"/>
                      </a:solidFill>
                      <a:prstDash val="solid"/>
                      <a:round/>
                      <a:headEnd type="none" w="med" len="med"/>
                      <a:tailEnd type="none" w="med" len="med"/>
                    </a:lnB>
                  </a:tcPr>
                </a:tc>
                <a:tc>
                  <a:txBody>
                    <a:bodyPr/>
                    <a:lstStyle/>
                    <a:p>
                      <a:r>
                        <a:rPr lang="fr-FR" sz="1050" dirty="0">
                          <a:solidFill>
                            <a:schemeClr val="accent6">
                              <a:lumMod val="10000"/>
                            </a:schemeClr>
                          </a:solidFill>
                          <a:effectLst/>
                          <a:latin typeface="Arial" panose="020B0604020202020204" pitchFamily="34" charset="0"/>
                          <a:cs typeface="Arial" panose="020B0604020202020204" pitchFamily="34" charset="0"/>
                        </a:rPr>
                        <a:t>Le volume, le numéro</a:t>
                      </a:r>
                    </a:p>
                  </a:txBody>
                  <a:tcPr marL="90620" marR="90620" marT="45310" marB="45310" anchor="ctr">
                    <a:lnL w="19050" cap="flat" cmpd="sng" algn="ctr">
                      <a:solidFill>
                        <a:srgbClr val="DDDDDD"/>
                      </a:solidFill>
                      <a:prstDash val="solid"/>
                      <a:round/>
                      <a:headEnd type="none" w="med" len="med"/>
                      <a:tailEnd type="none" w="med" len="med"/>
                    </a:lnL>
                    <a:lnR w="19050" cap="flat" cmpd="sng" algn="ctr">
                      <a:solidFill>
                        <a:srgbClr val="DDDDDD"/>
                      </a:solidFill>
                      <a:prstDash val="solid"/>
                      <a:round/>
                      <a:headEnd type="none" w="med" len="med"/>
                      <a:tailEnd type="none" w="med" len="med"/>
                    </a:lnR>
                    <a:lnT w="19050" cap="flat" cmpd="sng" algn="ctr">
                      <a:solidFill>
                        <a:srgbClr val="DDDDDD"/>
                      </a:solidFill>
                      <a:prstDash val="solid"/>
                      <a:round/>
                      <a:headEnd type="none" w="med" len="med"/>
                      <a:tailEnd type="none" w="med" len="med"/>
                    </a:lnT>
                    <a:lnB w="19050" cap="flat" cmpd="sng" algn="ctr">
                      <a:solidFill>
                        <a:srgbClr val="DDDDDD"/>
                      </a:solidFill>
                      <a:prstDash val="solid"/>
                      <a:round/>
                      <a:headEnd type="none" w="med" len="med"/>
                      <a:tailEnd type="none" w="med" len="med"/>
                    </a:lnB>
                  </a:tcPr>
                </a:tc>
                <a:tc>
                  <a:txBody>
                    <a:bodyPr/>
                    <a:lstStyle/>
                    <a:p>
                      <a:r>
                        <a:rPr lang="fr-FR" sz="1050">
                          <a:solidFill>
                            <a:schemeClr val="accent6">
                              <a:lumMod val="10000"/>
                            </a:schemeClr>
                          </a:solidFill>
                          <a:effectLst/>
                          <a:latin typeface="Arial" panose="020B0604020202020204" pitchFamily="34" charset="0"/>
                          <a:cs typeface="Arial" panose="020B0604020202020204" pitchFamily="34" charset="0"/>
                        </a:rPr>
                        <a:t>Lieu de publication et l'éditeur</a:t>
                      </a:r>
                    </a:p>
                  </a:txBody>
                  <a:tcPr marL="90620" marR="90620" marT="45310" marB="45310" anchor="ctr">
                    <a:lnL w="19050" cap="flat" cmpd="sng" algn="ctr">
                      <a:solidFill>
                        <a:srgbClr val="DDDDDD"/>
                      </a:solidFill>
                      <a:prstDash val="solid"/>
                      <a:round/>
                      <a:headEnd type="none" w="med" len="med"/>
                      <a:tailEnd type="none" w="med" len="med"/>
                    </a:lnL>
                    <a:lnR w="19050" cap="flat" cmpd="sng" algn="ctr">
                      <a:solidFill>
                        <a:srgbClr val="DDDDDD"/>
                      </a:solidFill>
                      <a:prstDash val="solid"/>
                      <a:round/>
                      <a:headEnd type="none" w="med" len="med"/>
                      <a:tailEnd type="none" w="med" len="med"/>
                    </a:lnR>
                    <a:lnT w="19050" cap="flat" cmpd="sng" algn="ctr">
                      <a:solidFill>
                        <a:srgbClr val="DDDDDD"/>
                      </a:solidFill>
                      <a:prstDash val="solid"/>
                      <a:round/>
                      <a:headEnd type="none" w="med" len="med"/>
                      <a:tailEnd type="none" w="med" len="med"/>
                    </a:lnT>
                    <a:lnB w="19050" cap="flat" cmpd="sng" algn="ctr">
                      <a:solidFill>
                        <a:srgbClr val="DDDDDD"/>
                      </a:solidFill>
                      <a:prstDash val="solid"/>
                      <a:round/>
                      <a:headEnd type="none" w="med" len="med"/>
                      <a:tailEnd type="none" w="med" len="med"/>
                    </a:lnB>
                  </a:tcPr>
                </a:tc>
                <a:tc>
                  <a:txBody>
                    <a:bodyPr/>
                    <a:lstStyle/>
                    <a:p>
                      <a:r>
                        <a:rPr lang="fr-FR" sz="1050">
                          <a:solidFill>
                            <a:schemeClr val="accent6">
                              <a:lumMod val="10000"/>
                            </a:schemeClr>
                          </a:solidFill>
                          <a:effectLst/>
                          <a:latin typeface="Arial" panose="020B0604020202020204" pitchFamily="34" charset="0"/>
                          <a:cs typeface="Arial" panose="020B0604020202020204" pitchFamily="34" charset="0"/>
                        </a:rPr>
                        <a:t>le volume, le numéro</a:t>
                      </a:r>
                    </a:p>
                  </a:txBody>
                  <a:tcPr marL="90620" marR="90620" marT="45310" marB="45310" anchor="ctr">
                    <a:lnL w="19050" cap="flat" cmpd="sng" algn="ctr">
                      <a:solidFill>
                        <a:srgbClr val="DDDDDD"/>
                      </a:solidFill>
                      <a:prstDash val="solid"/>
                      <a:round/>
                      <a:headEnd type="none" w="med" len="med"/>
                      <a:tailEnd type="none" w="med" len="med"/>
                    </a:lnL>
                    <a:lnR w="19050" cap="flat" cmpd="sng" algn="ctr">
                      <a:solidFill>
                        <a:srgbClr val="DDDDDD"/>
                      </a:solidFill>
                      <a:prstDash val="solid"/>
                      <a:round/>
                      <a:headEnd type="none" w="med" len="med"/>
                      <a:tailEnd type="none" w="med" len="med"/>
                    </a:lnR>
                    <a:lnT w="19050" cap="flat" cmpd="sng" algn="ctr">
                      <a:solidFill>
                        <a:srgbClr val="DDDDDD"/>
                      </a:solidFill>
                      <a:prstDash val="solid"/>
                      <a:round/>
                      <a:headEnd type="none" w="med" len="med"/>
                      <a:tailEnd type="none" w="med" len="med"/>
                    </a:lnT>
                    <a:lnB w="19050"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2879291544"/>
                  </a:ext>
                </a:extLst>
              </a:tr>
              <a:tr h="234537">
                <a:tc>
                  <a:txBody>
                    <a:bodyPr/>
                    <a:lstStyle/>
                    <a:p>
                      <a:r>
                        <a:rPr lang="fr-FR" sz="1050" dirty="0">
                          <a:solidFill>
                            <a:schemeClr val="accent6">
                              <a:lumMod val="10000"/>
                            </a:schemeClr>
                          </a:solidFill>
                          <a:effectLst/>
                          <a:latin typeface="Arial" panose="020B0604020202020204" pitchFamily="34" charset="0"/>
                          <a:cs typeface="Arial" panose="020B0604020202020204" pitchFamily="34" charset="0"/>
                        </a:rPr>
                        <a:t>l'année</a:t>
                      </a:r>
                    </a:p>
                  </a:txBody>
                  <a:tcPr marL="90620" marR="90620" marT="45310" marB="45310" anchor="ctr">
                    <a:lnL w="19050" cap="flat" cmpd="sng" algn="ctr">
                      <a:solidFill>
                        <a:srgbClr val="DDDDDD"/>
                      </a:solidFill>
                      <a:prstDash val="solid"/>
                      <a:round/>
                      <a:headEnd type="none" w="med" len="med"/>
                      <a:tailEnd type="none" w="med" len="med"/>
                    </a:lnL>
                    <a:lnR w="19050" cap="flat" cmpd="sng" algn="ctr">
                      <a:solidFill>
                        <a:srgbClr val="DDDDDD"/>
                      </a:solidFill>
                      <a:prstDash val="solid"/>
                      <a:round/>
                      <a:headEnd type="none" w="med" len="med"/>
                      <a:tailEnd type="none" w="med" len="med"/>
                    </a:lnR>
                    <a:lnT w="19050" cap="flat" cmpd="sng" algn="ctr">
                      <a:solidFill>
                        <a:srgbClr val="DDDDDD"/>
                      </a:solidFill>
                      <a:prstDash val="solid"/>
                      <a:round/>
                      <a:headEnd type="none" w="med" len="med"/>
                      <a:tailEnd type="none" w="med" len="med"/>
                    </a:lnT>
                    <a:lnB w="19050" cap="flat" cmpd="sng" algn="ctr">
                      <a:solidFill>
                        <a:srgbClr val="DDDDDD"/>
                      </a:solidFill>
                      <a:prstDash val="solid"/>
                      <a:round/>
                      <a:headEnd type="none" w="med" len="med"/>
                      <a:tailEnd type="none" w="med" len="med"/>
                    </a:lnB>
                  </a:tcPr>
                </a:tc>
                <a:tc>
                  <a:txBody>
                    <a:bodyPr/>
                    <a:lstStyle/>
                    <a:p>
                      <a:r>
                        <a:rPr lang="fr-FR" sz="1050" dirty="0">
                          <a:solidFill>
                            <a:schemeClr val="accent6">
                              <a:lumMod val="10000"/>
                            </a:schemeClr>
                          </a:solidFill>
                          <a:effectLst/>
                          <a:latin typeface="Arial" panose="020B0604020202020204" pitchFamily="34" charset="0"/>
                          <a:cs typeface="Arial" panose="020B0604020202020204" pitchFamily="34" charset="0"/>
                        </a:rPr>
                        <a:t>l'année</a:t>
                      </a:r>
                    </a:p>
                  </a:txBody>
                  <a:tcPr marL="90620" marR="90620" marT="45310" marB="45310" anchor="ctr">
                    <a:lnL w="19050" cap="flat" cmpd="sng" algn="ctr">
                      <a:solidFill>
                        <a:srgbClr val="DDDDDD"/>
                      </a:solidFill>
                      <a:prstDash val="solid"/>
                      <a:round/>
                      <a:headEnd type="none" w="med" len="med"/>
                      <a:tailEnd type="none" w="med" len="med"/>
                    </a:lnL>
                    <a:lnR w="19050" cap="flat" cmpd="sng" algn="ctr">
                      <a:solidFill>
                        <a:srgbClr val="DDDDDD"/>
                      </a:solidFill>
                      <a:prstDash val="solid"/>
                      <a:round/>
                      <a:headEnd type="none" w="med" len="med"/>
                      <a:tailEnd type="none" w="med" len="med"/>
                    </a:lnR>
                    <a:lnT w="19050" cap="flat" cmpd="sng" algn="ctr">
                      <a:solidFill>
                        <a:srgbClr val="DDDDDD"/>
                      </a:solidFill>
                      <a:prstDash val="solid"/>
                      <a:round/>
                      <a:headEnd type="none" w="med" len="med"/>
                      <a:tailEnd type="none" w="med" len="med"/>
                    </a:lnT>
                    <a:lnB w="19050" cap="flat" cmpd="sng" algn="ctr">
                      <a:solidFill>
                        <a:srgbClr val="DDDDDD"/>
                      </a:solidFill>
                      <a:prstDash val="solid"/>
                      <a:round/>
                      <a:headEnd type="none" w="med" len="med"/>
                      <a:tailEnd type="none" w="med" len="med"/>
                    </a:lnB>
                  </a:tcPr>
                </a:tc>
                <a:tc>
                  <a:txBody>
                    <a:bodyPr/>
                    <a:lstStyle/>
                    <a:p>
                      <a:r>
                        <a:rPr lang="fr-FR" sz="1050">
                          <a:solidFill>
                            <a:schemeClr val="accent6">
                              <a:lumMod val="10000"/>
                            </a:schemeClr>
                          </a:solidFill>
                          <a:effectLst/>
                          <a:latin typeface="Arial" panose="020B0604020202020204" pitchFamily="34" charset="0"/>
                          <a:cs typeface="Arial" panose="020B0604020202020204" pitchFamily="34" charset="0"/>
                        </a:rPr>
                        <a:t>l'année</a:t>
                      </a:r>
                    </a:p>
                  </a:txBody>
                  <a:tcPr marL="90620" marR="90620" marT="45310" marB="45310" anchor="ctr">
                    <a:lnL w="19050" cap="flat" cmpd="sng" algn="ctr">
                      <a:solidFill>
                        <a:srgbClr val="DDDDDD"/>
                      </a:solidFill>
                      <a:prstDash val="solid"/>
                      <a:round/>
                      <a:headEnd type="none" w="med" len="med"/>
                      <a:tailEnd type="none" w="med" len="med"/>
                    </a:lnL>
                    <a:lnR w="19050" cap="flat" cmpd="sng" algn="ctr">
                      <a:solidFill>
                        <a:srgbClr val="DDDDDD"/>
                      </a:solidFill>
                      <a:prstDash val="solid"/>
                      <a:round/>
                      <a:headEnd type="none" w="med" len="med"/>
                      <a:tailEnd type="none" w="med" len="med"/>
                    </a:lnR>
                    <a:lnT w="19050" cap="flat" cmpd="sng" algn="ctr">
                      <a:solidFill>
                        <a:srgbClr val="DDDDDD"/>
                      </a:solidFill>
                      <a:prstDash val="solid"/>
                      <a:round/>
                      <a:headEnd type="none" w="med" len="med"/>
                      <a:tailEnd type="none" w="med" len="med"/>
                    </a:lnT>
                    <a:lnB w="19050" cap="flat" cmpd="sng" algn="ctr">
                      <a:solidFill>
                        <a:srgbClr val="DDDDDD"/>
                      </a:solidFill>
                      <a:prstDash val="solid"/>
                      <a:round/>
                      <a:headEnd type="none" w="med" len="med"/>
                      <a:tailEnd type="none" w="med" len="med"/>
                    </a:lnB>
                  </a:tcPr>
                </a:tc>
                <a:tc>
                  <a:txBody>
                    <a:bodyPr/>
                    <a:lstStyle/>
                    <a:p>
                      <a:r>
                        <a:rPr lang="fr-FR" sz="1050">
                          <a:solidFill>
                            <a:schemeClr val="accent6">
                              <a:lumMod val="10000"/>
                            </a:schemeClr>
                          </a:solidFill>
                          <a:effectLst/>
                          <a:latin typeface="Arial" panose="020B0604020202020204" pitchFamily="34" charset="0"/>
                          <a:cs typeface="Arial" panose="020B0604020202020204" pitchFamily="34" charset="0"/>
                        </a:rPr>
                        <a:t>l'année</a:t>
                      </a:r>
                    </a:p>
                  </a:txBody>
                  <a:tcPr marL="90620" marR="90620" marT="45310" marB="45310" anchor="ctr">
                    <a:lnL w="19050" cap="flat" cmpd="sng" algn="ctr">
                      <a:solidFill>
                        <a:srgbClr val="DDDDDD"/>
                      </a:solidFill>
                      <a:prstDash val="solid"/>
                      <a:round/>
                      <a:headEnd type="none" w="med" len="med"/>
                      <a:tailEnd type="none" w="med" len="med"/>
                    </a:lnL>
                    <a:lnR w="19050" cap="flat" cmpd="sng" algn="ctr">
                      <a:solidFill>
                        <a:srgbClr val="DDDDDD"/>
                      </a:solidFill>
                      <a:prstDash val="solid"/>
                      <a:round/>
                      <a:headEnd type="none" w="med" len="med"/>
                      <a:tailEnd type="none" w="med" len="med"/>
                    </a:lnR>
                    <a:lnT w="19050" cap="flat" cmpd="sng" algn="ctr">
                      <a:solidFill>
                        <a:srgbClr val="DDDDDD"/>
                      </a:solidFill>
                      <a:prstDash val="solid"/>
                      <a:round/>
                      <a:headEnd type="none" w="med" len="med"/>
                      <a:tailEnd type="none" w="med" len="med"/>
                    </a:lnT>
                    <a:lnB w="19050"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2612020660"/>
                  </a:ext>
                </a:extLst>
              </a:tr>
              <a:tr h="234537">
                <a:tc>
                  <a:txBody>
                    <a:bodyPr/>
                    <a:lstStyle/>
                    <a:p>
                      <a:endParaRPr lang="fr-FR" sz="1050">
                        <a:solidFill>
                          <a:schemeClr val="accent6">
                            <a:lumMod val="10000"/>
                          </a:schemeClr>
                        </a:solidFill>
                        <a:effectLst/>
                        <a:latin typeface="Arial" panose="020B0604020202020204" pitchFamily="34" charset="0"/>
                        <a:cs typeface="Arial" panose="020B0604020202020204" pitchFamily="34" charset="0"/>
                      </a:endParaRPr>
                    </a:p>
                  </a:txBody>
                  <a:tcPr marL="90620" marR="90620" marT="45310" marB="45310" anchor="ctr">
                    <a:lnL w="19050" cap="flat" cmpd="sng" algn="ctr">
                      <a:solidFill>
                        <a:srgbClr val="DDDDDD"/>
                      </a:solidFill>
                      <a:prstDash val="solid"/>
                      <a:round/>
                      <a:headEnd type="none" w="med" len="med"/>
                      <a:tailEnd type="none" w="med" len="med"/>
                    </a:lnL>
                    <a:lnR w="19050" cap="flat" cmpd="sng" algn="ctr">
                      <a:solidFill>
                        <a:srgbClr val="DDDDDD"/>
                      </a:solidFill>
                      <a:prstDash val="solid"/>
                      <a:round/>
                      <a:headEnd type="none" w="med" len="med"/>
                      <a:tailEnd type="none" w="med" len="med"/>
                    </a:lnR>
                    <a:lnT w="19050" cap="flat" cmpd="sng" algn="ctr">
                      <a:solidFill>
                        <a:srgbClr val="DDDDDD"/>
                      </a:solidFill>
                      <a:prstDash val="solid"/>
                      <a:round/>
                      <a:headEnd type="none" w="med" len="med"/>
                      <a:tailEnd type="none" w="med" len="med"/>
                    </a:lnT>
                    <a:lnB w="19050" cap="flat" cmpd="sng" algn="ctr">
                      <a:solidFill>
                        <a:srgbClr val="DDDDDD"/>
                      </a:solidFill>
                      <a:prstDash val="solid"/>
                      <a:round/>
                      <a:headEnd type="none" w="med" len="med"/>
                      <a:tailEnd type="none" w="med" len="med"/>
                    </a:lnB>
                  </a:tcPr>
                </a:tc>
                <a:tc>
                  <a:txBody>
                    <a:bodyPr/>
                    <a:lstStyle/>
                    <a:p>
                      <a:endParaRPr lang="fr-FR" sz="1050" dirty="0">
                        <a:solidFill>
                          <a:schemeClr val="accent6">
                            <a:lumMod val="10000"/>
                          </a:schemeClr>
                        </a:solidFill>
                        <a:effectLst/>
                        <a:latin typeface="Arial" panose="020B0604020202020204" pitchFamily="34" charset="0"/>
                        <a:cs typeface="Arial" panose="020B0604020202020204" pitchFamily="34" charset="0"/>
                      </a:endParaRPr>
                    </a:p>
                  </a:txBody>
                  <a:tcPr marL="90620" marR="90620" marT="45310" marB="45310" anchor="ctr">
                    <a:lnL w="19050" cap="flat" cmpd="sng" algn="ctr">
                      <a:solidFill>
                        <a:srgbClr val="DDDDDD"/>
                      </a:solidFill>
                      <a:prstDash val="solid"/>
                      <a:round/>
                      <a:headEnd type="none" w="med" len="med"/>
                      <a:tailEnd type="none" w="med" len="med"/>
                    </a:lnL>
                    <a:lnR w="19050" cap="flat" cmpd="sng" algn="ctr">
                      <a:solidFill>
                        <a:srgbClr val="DDDDDD"/>
                      </a:solidFill>
                      <a:prstDash val="solid"/>
                      <a:round/>
                      <a:headEnd type="none" w="med" len="med"/>
                      <a:tailEnd type="none" w="med" len="med"/>
                    </a:lnR>
                    <a:lnT w="19050" cap="flat" cmpd="sng" algn="ctr">
                      <a:solidFill>
                        <a:srgbClr val="DDDDDD"/>
                      </a:solidFill>
                      <a:prstDash val="solid"/>
                      <a:round/>
                      <a:headEnd type="none" w="med" len="med"/>
                      <a:tailEnd type="none" w="med" len="med"/>
                    </a:lnT>
                    <a:lnB w="19050" cap="flat" cmpd="sng" algn="ctr">
                      <a:solidFill>
                        <a:srgbClr val="DDDDDD"/>
                      </a:solidFill>
                      <a:prstDash val="solid"/>
                      <a:round/>
                      <a:headEnd type="none" w="med" len="med"/>
                      <a:tailEnd type="none" w="med" len="med"/>
                    </a:lnB>
                  </a:tcPr>
                </a:tc>
                <a:tc>
                  <a:txBody>
                    <a:bodyPr/>
                    <a:lstStyle/>
                    <a:p>
                      <a:r>
                        <a:rPr lang="fr-FR" sz="1050" dirty="0">
                          <a:solidFill>
                            <a:schemeClr val="accent6">
                              <a:lumMod val="10000"/>
                            </a:schemeClr>
                          </a:solidFill>
                          <a:effectLst/>
                          <a:latin typeface="Arial" panose="020B0604020202020204" pitchFamily="34" charset="0"/>
                          <a:cs typeface="Arial" panose="020B0604020202020204" pitchFamily="34" charset="0"/>
                        </a:rPr>
                        <a:t>date de consultation</a:t>
                      </a:r>
                    </a:p>
                  </a:txBody>
                  <a:tcPr marL="90620" marR="90620" marT="45310" marB="45310" anchor="ctr">
                    <a:lnL w="19050" cap="flat" cmpd="sng" algn="ctr">
                      <a:solidFill>
                        <a:srgbClr val="DDDDDD"/>
                      </a:solidFill>
                      <a:prstDash val="solid"/>
                      <a:round/>
                      <a:headEnd type="none" w="med" len="med"/>
                      <a:tailEnd type="none" w="med" len="med"/>
                    </a:lnL>
                    <a:lnR w="19050" cap="flat" cmpd="sng" algn="ctr">
                      <a:solidFill>
                        <a:srgbClr val="DDDDDD"/>
                      </a:solidFill>
                      <a:prstDash val="solid"/>
                      <a:round/>
                      <a:headEnd type="none" w="med" len="med"/>
                      <a:tailEnd type="none" w="med" len="med"/>
                    </a:lnR>
                    <a:lnT w="19050" cap="flat" cmpd="sng" algn="ctr">
                      <a:solidFill>
                        <a:srgbClr val="DDDDDD"/>
                      </a:solidFill>
                      <a:prstDash val="solid"/>
                      <a:round/>
                      <a:headEnd type="none" w="med" len="med"/>
                      <a:tailEnd type="none" w="med" len="med"/>
                    </a:lnT>
                    <a:lnB w="19050" cap="flat" cmpd="sng" algn="ctr">
                      <a:solidFill>
                        <a:srgbClr val="DDDDDD"/>
                      </a:solidFill>
                      <a:prstDash val="solid"/>
                      <a:round/>
                      <a:headEnd type="none" w="med" len="med"/>
                      <a:tailEnd type="none" w="med" len="med"/>
                    </a:lnB>
                  </a:tcPr>
                </a:tc>
                <a:tc>
                  <a:txBody>
                    <a:bodyPr/>
                    <a:lstStyle/>
                    <a:p>
                      <a:r>
                        <a:rPr lang="fr-FR" sz="1050">
                          <a:solidFill>
                            <a:schemeClr val="accent6">
                              <a:lumMod val="10000"/>
                            </a:schemeClr>
                          </a:solidFill>
                          <a:effectLst/>
                          <a:latin typeface="Arial" panose="020B0604020202020204" pitchFamily="34" charset="0"/>
                          <a:cs typeface="Arial" panose="020B0604020202020204" pitchFamily="34" charset="0"/>
                        </a:rPr>
                        <a:t>date de consultation</a:t>
                      </a:r>
                    </a:p>
                  </a:txBody>
                  <a:tcPr marL="90620" marR="90620" marT="45310" marB="45310" anchor="ctr">
                    <a:lnL w="19050" cap="flat" cmpd="sng" algn="ctr">
                      <a:solidFill>
                        <a:srgbClr val="DDDDDD"/>
                      </a:solidFill>
                      <a:prstDash val="solid"/>
                      <a:round/>
                      <a:headEnd type="none" w="med" len="med"/>
                      <a:tailEnd type="none" w="med" len="med"/>
                    </a:lnL>
                    <a:lnR w="19050" cap="flat" cmpd="sng" algn="ctr">
                      <a:solidFill>
                        <a:srgbClr val="DDDDDD"/>
                      </a:solidFill>
                      <a:prstDash val="solid"/>
                      <a:round/>
                      <a:headEnd type="none" w="med" len="med"/>
                      <a:tailEnd type="none" w="med" len="med"/>
                    </a:lnR>
                    <a:lnT w="19050" cap="flat" cmpd="sng" algn="ctr">
                      <a:solidFill>
                        <a:srgbClr val="DDDDDD"/>
                      </a:solidFill>
                      <a:prstDash val="solid"/>
                      <a:round/>
                      <a:headEnd type="none" w="med" len="med"/>
                      <a:tailEnd type="none" w="med" len="med"/>
                    </a:lnT>
                    <a:lnB w="19050"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909890415"/>
                  </a:ext>
                </a:extLst>
              </a:tr>
              <a:tr h="398712">
                <a:tc>
                  <a:txBody>
                    <a:bodyPr/>
                    <a:lstStyle/>
                    <a:p>
                      <a:endParaRPr lang="fr-FR" sz="1050" dirty="0">
                        <a:solidFill>
                          <a:schemeClr val="accent6">
                            <a:lumMod val="10000"/>
                          </a:schemeClr>
                        </a:solidFill>
                        <a:effectLst/>
                        <a:latin typeface="Arial" panose="020B0604020202020204" pitchFamily="34" charset="0"/>
                        <a:cs typeface="Arial" panose="020B0604020202020204" pitchFamily="34" charset="0"/>
                      </a:endParaRPr>
                    </a:p>
                  </a:txBody>
                  <a:tcPr marL="90620" marR="90620" marT="45310" marB="45310" anchor="ctr">
                    <a:lnL w="19050" cap="flat" cmpd="sng" algn="ctr">
                      <a:solidFill>
                        <a:srgbClr val="DDDDDD"/>
                      </a:solidFill>
                      <a:prstDash val="solid"/>
                      <a:round/>
                      <a:headEnd type="none" w="med" len="med"/>
                      <a:tailEnd type="none" w="med" len="med"/>
                    </a:lnL>
                    <a:lnR w="19050" cap="flat" cmpd="sng" algn="ctr">
                      <a:solidFill>
                        <a:srgbClr val="DDDDDD"/>
                      </a:solidFill>
                      <a:prstDash val="solid"/>
                      <a:round/>
                      <a:headEnd type="none" w="med" len="med"/>
                      <a:tailEnd type="none" w="med" len="med"/>
                    </a:lnR>
                    <a:lnT w="19050" cap="flat" cmpd="sng" algn="ctr">
                      <a:solidFill>
                        <a:srgbClr val="DDDDDD"/>
                      </a:solidFill>
                      <a:prstDash val="solid"/>
                      <a:round/>
                      <a:headEnd type="none" w="med" len="med"/>
                      <a:tailEnd type="none" w="med" len="med"/>
                    </a:lnT>
                    <a:lnB w="19050" cap="flat" cmpd="sng" algn="ctr">
                      <a:solidFill>
                        <a:srgbClr val="DDDDDD"/>
                      </a:solidFill>
                      <a:prstDash val="solid"/>
                      <a:round/>
                      <a:headEnd type="none" w="med" len="med"/>
                      <a:tailEnd type="none" w="med" len="med"/>
                    </a:lnB>
                  </a:tcPr>
                </a:tc>
                <a:tc>
                  <a:txBody>
                    <a:bodyPr/>
                    <a:lstStyle/>
                    <a:p>
                      <a:endParaRPr lang="fr-FR" sz="1050" dirty="0">
                        <a:solidFill>
                          <a:schemeClr val="accent6">
                            <a:lumMod val="10000"/>
                          </a:schemeClr>
                        </a:solidFill>
                        <a:effectLst/>
                        <a:latin typeface="Arial" panose="020B0604020202020204" pitchFamily="34" charset="0"/>
                        <a:cs typeface="Arial" panose="020B0604020202020204" pitchFamily="34" charset="0"/>
                      </a:endParaRPr>
                    </a:p>
                  </a:txBody>
                  <a:tcPr marL="90620" marR="90620" marT="45310" marB="45310" anchor="ctr">
                    <a:lnL w="19050" cap="flat" cmpd="sng" algn="ctr">
                      <a:solidFill>
                        <a:srgbClr val="DDDDDD"/>
                      </a:solidFill>
                      <a:prstDash val="solid"/>
                      <a:round/>
                      <a:headEnd type="none" w="med" len="med"/>
                      <a:tailEnd type="none" w="med" len="med"/>
                    </a:lnL>
                    <a:lnR w="19050" cap="flat" cmpd="sng" algn="ctr">
                      <a:solidFill>
                        <a:srgbClr val="DDDDDD"/>
                      </a:solidFill>
                      <a:prstDash val="solid"/>
                      <a:round/>
                      <a:headEnd type="none" w="med" len="med"/>
                      <a:tailEnd type="none" w="med" len="med"/>
                    </a:lnR>
                    <a:lnT w="19050" cap="flat" cmpd="sng" algn="ctr">
                      <a:solidFill>
                        <a:srgbClr val="DDDDDD"/>
                      </a:solidFill>
                      <a:prstDash val="solid"/>
                      <a:round/>
                      <a:headEnd type="none" w="med" len="med"/>
                      <a:tailEnd type="none" w="med" len="med"/>
                    </a:lnT>
                    <a:lnB w="19050" cap="flat" cmpd="sng" algn="ctr">
                      <a:solidFill>
                        <a:srgbClr val="DDDDDD"/>
                      </a:solidFill>
                      <a:prstDash val="solid"/>
                      <a:round/>
                      <a:headEnd type="none" w="med" len="med"/>
                      <a:tailEnd type="none" w="med" len="med"/>
                    </a:lnB>
                  </a:tcPr>
                </a:tc>
                <a:tc>
                  <a:txBody>
                    <a:bodyPr/>
                    <a:lstStyle/>
                    <a:p>
                      <a:r>
                        <a:rPr lang="fr-FR" sz="1050" dirty="0">
                          <a:solidFill>
                            <a:schemeClr val="accent6">
                              <a:lumMod val="10000"/>
                            </a:schemeClr>
                          </a:solidFill>
                          <a:effectLst/>
                          <a:latin typeface="Arial" panose="020B0604020202020204" pitchFamily="34" charset="0"/>
                          <a:cs typeface="Arial" panose="020B0604020202020204" pitchFamily="34" charset="0"/>
                        </a:rPr>
                        <a:t>disponible à l'adresse : URL ou DOI</a:t>
                      </a:r>
                    </a:p>
                  </a:txBody>
                  <a:tcPr marL="90620" marR="90620" marT="45310" marB="45310" anchor="ctr">
                    <a:lnL w="19050" cap="flat" cmpd="sng" algn="ctr">
                      <a:solidFill>
                        <a:srgbClr val="DDDDDD"/>
                      </a:solidFill>
                      <a:prstDash val="solid"/>
                      <a:round/>
                      <a:headEnd type="none" w="med" len="med"/>
                      <a:tailEnd type="none" w="med" len="med"/>
                    </a:lnL>
                    <a:lnR w="19050" cap="flat" cmpd="sng" algn="ctr">
                      <a:solidFill>
                        <a:srgbClr val="DDDDDD"/>
                      </a:solidFill>
                      <a:prstDash val="solid"/>
                      <a:round/>
                      <a:headEnd type="none" w="med" len="med"/>
                      <a:tailEnd type="none" w="med" len="med"/>
                    </a:lnR>
                    <a:lnT w="19050" cap="flat" cmpd="sng" algn="ctr">
                      <a:solidFill>
                        <a:srgbClr val="DDDDDD"/>
                      </a:solidFill>
                      <a:prstDash val="solid"/>
                      <a:round/>
                      <a:headEnd type="none" w="med" len="med"/>
                      <a:tailEnd type="none" w="med" len="med"/>
                    </a:lnT>
                    <a:lnB w="19050" cap="flat" cmpd="sng" algn="ctr">
                      <a:solidFill>
                        <a:srgbClr val="DDDDDD"/>
                      </a:solidFill>
                      <a:prstDash val="solid"/>
                      <a:round/>
                      <a:headEnd type="none" w="med" len="med"/>
                      <a:tailEnd type="none" w="med" len="med"/>
                    </a:lnB>
                  </a:tcPr>
                </a:tc>
                <a:tc>
                  <a:txBody>
                    <a:bodyPr/>
                    <a:lstStyle/>
                    <a:p>
                      <a:r>
                        <a:rPr lang="fr-FR" sz="1050" dirty="0">
                          <a:solidFill>
                            <a:schemeClr val="accent6">
                              <a:lumMod val="10000"/>
                            </a:schemeClr>
                          </a:solidFill>
                          <a:effectLst/>
                          <a:latin typeface="Arial" panose="020B0604020202020204" pitchFamily="34" charset="0"/>
                          <a:cs typeface="Arial" panose="020B0604020202020204" pitchFamily="34" charset="0"/>
                        </a:rPr>
                        <a:t>disponible à l'adresse : URL ou DOI</a:t>
                      </a:r>
                    </a:p>
                  </a:txBody>
                  <a:tcPr marL="90620" marR="90620" marT="45310" marB="45310" anchor="ctr">
                    <a:lnL w="19050" cap="flat" cmpd="sng" algn="ctr">
                      <a:solidFill>
                        <a:srgbClr val="DDDDDD"/>
                      </a:solidFill>
                      <a:prstDash val="solid"/>
                      <a:round/>
                      <a:headEnd type="none" w="med" len="med"/>
                      <a:tailEnd type="none" w="med" len="med"/>
                    </a:lnL>
                    <a:lnR w="19050" cap="flat" cmpd="sng" algn="ctr">
                      <a:solidFill>
                        <a:srgbClr val="DDDDDD"/>
                      </a:solidFill>
                      <a:prstDash val="solid"/>
                      <a:round/>
                      <a:headEnd type="none" w="med" len="med"/>
                      <a:tailEnd type="none" w="med" len="med"/>
                    </a:lnR>
                    <a:lnT w="19050" cap="flat" cmpd="sng" algn="ctr">
                      <a:solidFill>
                        <a:srgbClr val="DDDDDD"/>
                      </a:solidFill>
                      <a:prstDash val="solid"/>
                      <a:round/>
                      <a:headEnd type="none" w="med" len="med"/>
                      <a:tailEnd type="none" w="med" len="med"/>
                    </a:lnT>
                    <a:lnB w="19050"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578098661"/>
                  </a:ext>
                </a:extLst>
              </a:tr>
            </a:tbl>
          </a:graphicData>
        </a:graphic>
      </p:graphicFrame>
      <p:sp>
        <p:nvSpPr>
          <p:cNvPr id="8" name="Rectangle 7"/>
          <p:cNvSpPr/>
          <p:nvPr/>
        </p:nvSpPr>
        <p:spPr>
          <a:xfrm>
            <a:off x="867450" y="4125769"/>
            <a:ext cx="7409100" cy="430887"/>
          </a:xfrm>
          <a:prstGeom prst="rect">
            <a:avLst/>
          </a:prstGeom>
        </p:spPr>
        <p:txBody>
          <a:bodyPr wrap="square">
            <a:spAutoFit/>
          </a:bodyPr>
          <a:lstStyle/>
          <a:p>
            <a:pPr algn="just"/>
            <a:r>
              <a:rPr lang="fr-FR" sz="1050" dirty="0">
                <a:latin typeface="+mn-lt"/>
              </a:rPr>
              <a:t>Les différents types de documents sont à retrouver sur : </a:t>
            </a:r>
            <a:r>
              <a:rPr lang="fr-FR" sz="1050" dirty="0">
                <a:latin typeface="+mn-lt"/>
                <a:hlinkClick r:id="rId2"/>
              </a:rPr>
              <a:t>https://legacy.bib.uclouvain.be/infosphere/prepare-sa-recherche/distinguer-les-types-de-documents</a:t>
            </a:r>
            <a:endParaRPr lang="fr-FR" sz="1050" dirty="0">
              <a:latin typeface="+mn-lt"/>
            </a:endParaRPr>
          </a:p>
        </p:txBody>
      </p:sp>
    </p:spTree>
    <p:extLst>
      <p:ext uri="{BB962C8B-B14F-4D97-AF65-F5344CB8AC3E}">
        <p14:creationId xmlns:p14="http://schemas.microsoft.com/office/powerpoint/2010/main" val="18785582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sz="1400" dirty="0"/>
              <a:t>Pour conclure</a:t>
            </a:r>
          </a:p>
        </p:txBody>
      </p:sp>
      <p:pic>
        <p:nvPicPr>
          <p:cNvPr id="4" name="Image 3"/>
          <p:cNvPicPr>
            <a:picLocks noChangeAspect="1"/>
          </p:cNvPicPr>
          <p:nvPr/>
        </p:nvPicPr>
        <p:blipFill>
          <a:blip r:embed="rId2"/>
          <a:stretch>
            <a:fillRect/>
          </a:stretch>
        </p:blipFill>
        <p:spPr>
          <a:xfrm>
            <a:off x="873149" y="564922"/>
            <a:ext cx="7108944" cy="3999906"/>
          </a:xfrm>
          <a:prstGeom prst="rect">
            <a:avLst/>
          </a:prstGeom>
        </p:spPr>
      </p:pic>
      <p:sp>
        <p:nvSpPr>
          <p:cNvPr id="5" name="Rectangle 4"/>
          <p:cNvSpPr/>
          <p:nvPr/>
        </p:nvSpPr>
        <p:spPr>
          <a:xfrm>
            <a:off x="792223" y="4530241"/>
            <a:ext cx="4688878" cy="200055"/>
          </a:xfrm>
          <a:prstGeom prst="rect">
            <a:avLst/>
          </a:prstGeom>
        </p:spPr>
        <p:txBody>
          <a:bodyPr wrap="square">
            <a:spAutoFit/>
          </a:bodyPr>
          <a:lstStyle/>
          <a:p>
            <a:r>
              <a:rPr lang="fr-FR" sz="700">
                <a:latin typeface="+mn-lt"/>
                <a:hlinkClick r:id="rId3"/>
              </a:rPr>
              <a:t>https://view.genial.ly/6262a366f654b5001838a92c/interactive-content-mon-travail-est-il-pret-a-etre-remis</a:t>
            </a:r>
            <a:endParaRPr lang="fr-FR" sz="700">
              <a:latin typeface="+mn-lt"/>
            </a:endParaRPr>
          </a:p>
        </p:txBody>
      </p:sp>
    </p:spTree>
    <p:extLst>
      <p:ext uri="{BB962C8B-B14F-4D97-AF65-F5344CB8AC3E}">
        <p14:creationId xmlns:p14="http://schemas.microsoft.com/office/powerpoint/2010/main" val="32440503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br>
              <a:rPr lang="fr-FR" dirty="0"/>
            </a:br>
            <a:r>
              <a:rPr lang="fr-FR" dirty="0"/>
              <a:t>Gérer ses références avec</a:t>
            </a:r>
            <a:br>
              <a:rPr lang="fr-FR" dirty="0"/>
            </a:br>
            <a:r>
              <a:rPr lang="fr-FR" dirty="0" err="1"/>
              <a:t>Zotero</a:t>
            </a:r>
            <a:endParaRPr lang="fr-FR" dirty="0"/>
          </a:p>
        </p:txBody>
      </p:sp>
    </p:spTree>
    <p:extLst>
      <p:ext uri="{BB962C8B-B14F-4D97-AF65-F5344CB8AC3E}">
        <p14:creationId xmlns:p14="http://schemas.microsoft.com/office/powerpoint/2010/main" val="18709634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sz="1400" dirty="0"/>
              <a:t>ZOTERO : installation </a:t>
            </a:r>
          </a:p>
        </p:txBody>
      </p:sp>
      <p:pic>
        <p:nvPicPr>
          <p:cNvPr id="4" name="Image 3"/>
          <p:cNvPicPr>
            <a:picLocks noChangeAspect="1"/>
          </p:cNvPicPr>
          <p:nvPr/>
        </p:nvPicPr>
        <p:blipFill rotWithShape="1">
          <a:blip r:embed="rId2">
            <a:extLst>
              <a:ext uri="{28A0092B-C50C-407E-A947-70E740481C1C}">
                <a14:useLocalDpi xmlns:a14="http://schemas.microsoft.com/office/drawing/2010/main" val="0"/>
              </a:ext>
            </a:extLst>
          </a:blip>
          <a:srcRect l="24204" r="21754" b="5009"/>
          <a:stretch/>
        </p:blipFill>
        <p:spPr>
          <a:xfrm>
            <a:off x="174566" y="638001"/>
            <a:ext cx="4157485" cy="3942189"/>
          </a:xfrm>
          <a:prstGeom prst="rect">
            <a:avLst/>
          </a:prstGeom>
        </p:spPr>
      </p:pic>
      <p:sp>
        <p:nvSpPr>
          <p:cNvPr id="5" name="Rectangle 4"/>
          <p:cNvSpPr/>
          <p:nvPr/>
        </p:nvSpPr>
        <p:spPr>
          <a:xfrm>
            <a:off x="6677204" y="3987257"/>
            <a:ext cx="2015295" cy="307777"/>
          </a:xfrm>
          <a:prstGeom prst="rect">
            <a:avLst/>
          </a:prstGeom>
        </p:spPr>
        <p:txBody>
          <a:bodyPr wrap="none">
            <a:spAutoFit/>
          </a:bodyPr>
          <a:lstStyle/>
          <a:p>
            <a:r>
              <a:rPr lang="fr-FR"/>
              <a:t>https://www.zotero.org/</a:t>
            </a:r>
          </a:p>
        </p:txBody>
      </p:sp>
      <p:cxnSp>
        <p:nvCxnSpPr>
          <p:cNvPr id="6" name="Connecteur en arc 5"/>
          <p:cNvCxnSpPr/>
          <p:nvPr/>
        </p:nvCxnSpPr>
        <p:spPr>
          <a:xfrm>
            <a:off x="5324272" y="3560323"/>
            <a:ext cx="842960" cy="580823"/>
          </a:xfrm>
          <a:prstGeom prst="curvedConnector3">
            <a:avLst>
              <a:gd name="adj1" fmla="val -60014"/>
            </a:avLst>
          </a:prstGeom>
          <a:ln w="57150">
            <a:solidFill>
              <a:srgbClr val="54BCB9"/>
            </a:solidFill>
            <a:tailEnd type="triangle"/>
          </a:ln>
        </p:spPr>
        <p:style>
          <a:lnRef idx="1">
            <a:schemeClr val="accent1"/>
          </a:lnRef>
          <a:fillRef idx="0">
            <a:schemeClr val="accent1"/>
          </a:fillRef>
          <a:effectRef idx="0">
            <a:schemeClr val="accent1"/>
          </a:effectRef>
          <a:fontRef idx="minor">
            <a:schemeClr val="tx1"/>
          </a:fontRef>
        </p:style>
      </p:cxnSp>
      <p:sp>
        <p:nvSpPr>
          <p:cNvPr id="7" name="ZoneTexte 6"/>
          <p:cNvSpPr txBox="1"/>
          <p:nvPr/>
        </p:nvSpPr>
        <p:spPr>
          <a:xfrm>
            <a:off x="5950226" y="482359"/>
            <a:ext cx="3096498" cy="3046988"/>
          </a:xfrm>
          <a:prstGeom prst="rect">
            <a:avLst/>
          </a:prstGeom>
          <a:noFill/>
        </p:spPr>
        <p:txBody>
          <a:bodyPr wrap="square" rtlCol="0">
            <a:spAutoFit/>
          </a:bodyPr>
          <a:lstStyle/>
          <a:p>
            <a:pPr algn="just" fontAlgn="base"/>
            <a:r>
              <a:rPr lang="fr-FR" sz="1200" dirty="0"/>
              <a:t>Logiciel de gestion de références bibliographiques. Il est gratuit, libre et open source.</a:t>
            </a:r>
          </a:p>
          <a:p>
            <a:pPr algn="just" fontAlgn="base"/>
            <a:r>
              <a:rPr lang="fr-FR" sz="1200" dirty="0"/>
              <a:t>Créé en 2006 par une université américaine.  </a:t>
            </a:r>
          </a:p>
          <a:p>
            <a:pPr algn="just" fontAlgn="base"/>
            <a:endParaRPr lang="fr-FR" sz="1200" dirty="0"/>
          </a:p>
          <a:p>
            <a:pPr algn="just" fontAlgn="base"/>
            <a:r>
              <a:rPr lang="fr-FR" sz="1200" dirty="0"/>
              <a:t>Quels bénéfices ? </a:t>
            </a:r>
          </a:p>
          <a:p>
            <a:pPr algn="just" fontAlgn="base"/>
            <a:endParaRPr lang="fr-FR" sz="1200" dirty="0"/>
          </a:p>
          <a:p>
            <a:pPr marL="171450" indent="-171450" algn="just" fontAlgn="base">
              <a:buFont typeface="Arial" panose="020B0604020202020204" pitchFamily="34" charset="0"/>
              <a:buChar char="•"/>
            </a:pPr>
            <a:r>
              <a:rPr lang="fr-FR" sz="1200" dirty="0"/>
              <a:t>Gestion des données bibliographiques et des documents de recherche (PDF) </a:t>
            </a:r>
          </a:p>
          <a:p>
            <a:pPr marL="171450" indent="-171450" algn="just" fontAlgn="base">
              <a:buFont typeface="Arial" panose="020B0604020202020204" pitchFamily="34" charset="0"/>
              <a:buChar char="•"/>
            </a:pPr>
            <a:r>
              <a:rPr lang="fr-FR" sz="1200" dirty="0"/>
              <a:t>Intégration au navigateur   </a:t>
            </a:r>
          </a:p>
          <a:p>
            <a:pPr marL="171450" indent="-171450" algn="just" fontAlgn="base">
              <a:buFont typeface="Arial" panose="020B0604020202020204" pitchFamily="34" charset="0"/>
              <a:buChar char="•"/>
            </a:pPr>
            <a:r>
              <a:rPr lang="fr-FR" sz="1200" dirty="0"/>
              <a:t>Synchronisation des données depuis plusieurs ordinateurs </a:t>
            </a:r>
          </a:p>
          <a:p>
            <a:pPr marL="171450" indent="-171450" algn="just" fontAlgn="base">
              <a:buFont typeface="Arial" panose="020B0604020202020204" pitchFamily="34" charset="0"/>
              <a:buChar char="•"/>
            </a:pPr>
            <a:r>
              <a:rPr lang="fr-FR" sz="1200" dirty="0"/>
              <a:t>Génération de citations, notes et bibliographies</a:t>
            </a:r>
          </a:p>
          <a:p>
            <a:endParaRPr lang="fr-FR" sz="1200" dirty="0"/>
          </a:p>
        </p:txBody>
      </p:sp>
    </p:spTree>
    <p:extLst>
      <p:ext uri="{BB962C8B-B14F-4D97-AF65-F5344CB8AC3E}">
        <p14:creationId xmlns:p14="http://schemas.microsoft.com/office/powerpoint/2010/main" val="15887522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sz="1400" dirty="0" err="1"/>
              <a:t>Zotero</a:t>
            </a:r>
            <a:r>
              <a:rPr lang="fr-FR" sz="1400" dirty="0"/>
              <a:t> : paramétrage : la barre d’icônes</a:t>
            </a:r>
          </a:p>
        </p:txBody>
      </p:sp>
      <p:pic>
        <p:nvPicPr>
          <p:cNvPr id="3" name="Image 2"/>
          <p:cNvPicPr>
            <a:picLocks noChangeAspect="1"/>
          </p:cNvPicPr>
          <p:nvPr/>
        </p:nvPicPr>
        <p:blipFill>
          <a:blip r:embed="rId2"/>
          <a:stretch>
            <a:fillRect/>
          </a:stretch>
        </p:blipFill>
        <p:spPr>
          <a:xfrm>
            <a:off x="193268" y="526578"/>
            <a:ext cx="8162167" cy="4046166"/>
          </a:xfrm>
          <a:prstGeom prst="rect">
            <a:avLst/>
          </a:prstGeom>
        </p:spPr>
      </p:pic>
    </p:spTree>
    <p:extLst>
      <p:ext uri="{BB962C8B-B14F-4D97-AF65-F5344CB8AC3E}">
        <p14:creationId xmlns:p14="http://schemas.microsoft.com/office/powerpoint/2010/main" val="22837440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55028" y="180014"/>
            <a:ext cx="3616763" cy="332216"/>
          </a:xfrm>
        </p:spPr>
        <p:txBody>
          <a:bodyPr/>
          <a:lstStyle/>
          <a:p>
            <a:r>
              <a:rPr lang="fr-FR" sz="1400" dirty="0"/>
              <a:t>ZOTERO : imports de références </a:t>
            </a:r>
          </a:p>
        </p:txBody>
      </p:sp>
      <p:pic>
        <p:nvPicPr>
          <p:cNvPr id="15" name="Image 14"/>
          <p:cNvPicPr>
            <a:picLocks noChangeAspect="1"/>
          </p:cNvPicPr>
          <p:nvPr/>
        </p:nvPicPr>
        <p:blipFill>
          <a:blip r:embed="rId3"/>
          <a:stretch>
            <a:fillRect/>
          </a:stretch>
        </p:blipFill>
        <p:spPr>
          <a:xfrm>
            <a:off x="6957578" y="1705538"/>
            <a:ext cx="1525785" cy="576000"/>
          </a:xfrm>
          <a:prstGeom prst="rect">
            <a:avLst/>
          </a:prstGeom>
        </p:spPr>
      </p:pic>
      <p:sp>
        <p:nvSpPr>
          <p:cNvPr id="26" name="ZoneTexte 25"/>
          <p:cNvSpPr txBox="1"/>
          <p:nvPr/>
        </p:nvSpPr>
        <p:spPr>
          <a:xfrm>
            <a:off x="355028" y="1097527"/>
            <a:ext cx="1410046" cy="338554"/>
          </a:xfrm>
          <a:prstGeom prst="rect">
            <a:avLst/>
          </a:prstGeom>
          <a:noFill/>
        </p:spPr>
        <p:txBody>
          <a:bodyPr wrap="square" lIns="91440" tIns="45720" rIns="91440" bIns="45720" rtlCol="0" anchor="t">
            <a:spAutoFit/>
          </a:bodyPr>
          <a:lstStyle/>
          <a:p>
            <a:r>
              <a:rPr lang="fr-FR" sz="1600" b="1" dirty="0">
                <a:solidFill>
                  <a:srgbClr val="FF0000"/>
                </a:solidFill>
              </a:rPr>
              <a:t>Catalogue</a:t>
            </a:r>
          </a:p>
        </p:txBody>
      </p:sp>
      <p:sp>
        <p:nvSpPr>
          <p:cNvPr id="4" name="ZoneTexte 3">
            <a:extLst>
              <a:ext uri="{FF2B5EF4-FFF2-40B4-BE49-F238E27FC236}">
                <a16:creationId xmlns:a16="http://schemas.microsoft.com/office/drawing/2014/main" id="{C64A3278-0044-5DC2-55E7-8064F4C679C1}"/>
              </a:ext>
            </a:extLst>
          </p:cNvPr>
          <p:cNvSpPr txBox="1"/>
          <p:nvPr/>
        </p:nvSpPr>
        <p:spPr>
          <a:xfrm>
            <a:off x="6819212" y="1064925"/>
            <a:ext cx="1456150"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1600" b="1">
                <a:solidFill>
                  <a:srgbClr val="FF0000"/>
                </a:solidFill>
              </a:rPr>
              <a:t>Open </a:t>
            </a:r>
            <a:r>
              <a:rPr lang="fr-FR" sz="1600" b="1" err="1">
                <a:solidFill>
                  <a:srgbClr val="FF0000"/>
                </a:solidFill>
              </a:rPr>
              <a:t>access</a:t>
            </a:r>
            <a:endParaRPr lang="fr-FR" sz="1600" b="1">
              <a:solidFill>
                <a:srgbClr val="FF0000"/>
              </a:solidFill>
            </a:endParaRPr>
          </a:p>
        </p:txBody>
      </p:sp>
      <p:pic>
        <p:nvPicPr>
          <p:cNvPr id="5" name="Image 4" descr="Une image contenant texte, Police, affiche, conception&#10;&#10;Description générée automatiquement">
            <a:extLst>
              <a:ext uri="{FF2B5EF4-FFF2-40B4-BE49-F238E27FC236}">
                <a16:creationId xmlns:a16="http://schemas.microsoft.com/office/drawing/2014/main" id="{0F92D6A7-D780-9666-C8FE-5838AF9AD281}"/>
              </a:ext>
            </a:extLst>
          </p:cNvPr>
          <p:cNvPicPr>
            <a:picLocks noChangeAspect="1"/>
          </p:cNvPicPr>
          <p:nvPr/>
        </p:nvPicPr>
        <p:blipFill>
          <a:blip r:embed="rId4"/>
          <a:stretch>
            <a:fillRect/>
          </a:stretch>
        </p:blipFill>
        <p:spPr>
          <a:xfrm>
            <a:off x="355029" y="1750520"/>
            <a:ext cx="1404535" cy="720000"/>
          </a:xfrm>
          <a:prstGeom prst="rect">
            <a:avLst/>
          </a:prstGeom>
        </p:spPr>
      </p:pic>
      <p:sp>
        <p:nvSpPr>
          <p:cNvPr id="7" name="ZoneTexte 6">
            <a:extLst>
              <a:ext uri="{FF2B5EF4-FFF2-40B4-BE49-F238E27FC236}">
                <a16:creationId xmlns:a16="http://schemas.microsoft.com/office/drawing/2014/main" id="{E0B8BB59-94A1-6987-4971-7C007BED071E}"/>
              </a:ext>
            </a:extLst>
          </p:cNvPr>
          <p:cNvSpPr txBox="1"/>
          <p:nvPr/>
        </p:nvSpPr>
        <p:spPr>
          <a:xfrm>
            <a:off x="3832529" y="469433"/>
            <a:ext cx="1868556"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1600" b="1" dirty="0">
                <a:solidFill>
                  <a:srgbClr val="FF0000"/>
                </a:solidFill>
              </a:rPr>
              <a:t>Bases de données via ENT</a:t>
            </a:r>
          </a:p>
        </p:txBody>
      </p:sp>
      <p:pic>
        <p:nvPicPr>
          <p:cNvPr id="13" name="Image 12"/>
          <p:cNvPicPr>
            <a:picLocks noChangeAspect="1"/>
          </p:cNvPicPr>
          <p:nvPr/>
        </p:nvPicPr>
        <p:blipFill>
          <a:blip r:embed="rId5"/>
          <a:stretch>
            <a:fillRect/>
          </a:stretch>
        </p:blipFill>
        <p:spPr>
          <a:xfrm>
            <a:off x="3692797" y="985538"/>
            <a:ext cx="1901890" cy="720000"/>
          </a:xfrm>
          <a:prstGeom prst="rect">
            <a:avLst/>
          </a:prstGeom>
        </p:spPr>
      </p:pic>
      <p:pic>
        <p:nvPicPr>
          <p:cNvPr id="14" name="Image 13"/>
          <p:cNvPicPr>
            <a:picLocks noChangeAspect="1"/>
          </p:cNvPicPr>
          <p:nvPr/>
        </p:nvPicPr>
        <p:blipFill>
          <a:blip r:embed="rId6"/>
          <a:stretch>
            <a:fillRect/>
          </a:stretch>
        </p:blipFill>
        <p:spPr>
          <a:xfrm>
            <a:off x="3681741" y="1633538"/>
            <a:ext cx="1740849" cy="720000"/>
          </a:xfrm>
          <a:prstGeom prst="rect">
            <a:avLst/>
          </a:prstGeom>
        </p:spPr>
      </p:pic>
      <p:pic>
        <p:nvPicPr>
          <p:cNvPr id="16" name="Image 15"/>
          <p:cNvPicPr>
            <a:picLocks noChangeAspect="1"/>
          </p:cNvPicPr>
          <p:nvPr/>
        </p:nvPicPr>
        <p:blipFill>
          <a:blip r:embed="rId7"/>
          <a:stretch>
            <a:fillRect/>
          </a:stretch>
        </p:blipFill>
        <p:spPr>
          <a:xfrm>
            <a:off x="3946217" y="3876154"/>
            <a:ext cx="1395049" cy="720000"/>
          </a:xfrm>
          <a:prstGeom prst="rect">
            <a:avLst/>
          </a:prstGeom>
        </p:spPr>
      </p:pic>
      <p:pic>
        <p:nvPicPr>
          <p:cNvPr id="17" name="Image 16"/>
          <p:cNvPicPr>
            <a:picLocks noChangeAspect="1"/>
          </p:cNvPicPr>
          <p:nvPr/>
        </p:nvPicPr>
        <p:blipFill>
          <a:blip r:embed="rId8"/>
          <a:stretch>
            <a:fillRect/>
          </a:stretch>
        </p:blipFill>
        <p:spPr>
          <a:xfrm>
            <a:off x="3775109" y="2293644"/>
            <a:ext cx="1636426" cy="720000"/>
          </a:xfrm>
          <a:prstGeom prst="rect">
            <a:avLst/>
          </a:prstGeom>
        </p:spPr>
      </p:pic>
      <p:pic>
        <p:nvPicPr>
          <p:cNvPr id="18" name="Image 17"/>
          <p:cNvPicPr>
            <a:picLocks noChangeAspect="1"/>
          </p:cNvPicPr>
          <p:nvPr/>
        </p:nvPicPr>
        <p:blipFill>
          <a:blip r:embed="rId9"/>
          <a:stretch>
            <a:fillRect/>
          </a:stretch>
        </p:blipFill>
        <p:spPr>
          <a:xfrm>
            <a:off x="3733953" y="3114846"/>
            <a:ext cx="1718738" cy="720000"/>
          </a:xfrm>
          <a:prstGeom prst="rect">
            <a:avLst/>
          </a:prstGeom>
        </p:spPr>
      </p:pic>
      <p:pic>
        <p:nvPicPr>
          <p:cNvPr id="19" name="Image 18"/>
          <p:cNvPicPr>
            <a:picLocks noChangeAspect="1"/>
          </p:cNvPicPr>
          <p:nvPr/>
        </p:nvPicPr>
        <p:blipFill>
          <a:blip r:embed="rId10"/>
          <a:stretch>
            <a:fillRect/>
          </a:stretch>
        </p:blipFill>
        <p:spPr>
          <a:xfrm>
            <a:off x="6063571" y="2583597"/>
            <a:ext cx="2967431" cy="720000"/>
          </a:xfrm>
          <a:prstGeom prst="rect">
            <a:avLst/>
          </a:prstGeom>
        </p:spPr>
      </p:pic>
    </p:spTree>
    <p:extLst>
      <p:ext uri="{BB962C8B-B14F-4D97-AF65-F5344CB8AC3E}">
        <p14:creationId xmlns:p14="http://schemas.microsoft.com/office/powerpoint/2010/main" val="917589735"/>
      </p:ext>
    </p:extLst>
  </p:cSld>
  <p:clrMapOvr>
    <a:masterClrMapping/>
  </p:clrMapOvr>
  <p:extLst>
    <p:ext uri="{6950BFC3-D8DA-4A85-94F7-54DA5524770B}">
      <p188:commentRel xmlns:p188="http://schemas.microsoft.com/office/powerpoint/2018/8/main" r:id="rId2"/>
    </p:ext>
  </p:extLs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p:nvPr/>
        </p:nvSpPr>
        <p:spPr>
          <a:xfrm>
            <a:off x="0" y="0"/>
            <a:ext cx="9144000" cy="5143500"/>
          </a:xfrm>
          <a:custGeom>
            <a:avLst/>
            <a:gdLst/>
            <a:ahLst/>
            <a:cxnLst/>
            <a:rect l="l" t="t" r="r" b="b"/>
            <a:pathLst>
              <a:path w="12192000" h="6858000">
                <a:moveTo>
                  <a:pt x="12192000" y="0"/>
                </a:moveTo>
                <a:lnTo>
                  <a:pt x="0" y="0"/>
                </a:lnTo>
                <a:lnTo>
                  <a:pt x="0" y="6857999"/>
                </a:lnTo>
                <a:lnTo>
                  <a:pt x="12192000" y="6857999"/>
                </a:lnTo>
                <a:lnTo>
                  <a:pt x="12192000" y="0"/>
                </a:lnTo>
                <a:close/>
              </a:path>
            </a:pathLst>
          </a:custGeom>
          <a:solidFill>
            <a:schemeClr val="bg1"/>
          </a:solidFill>
        </p:spPr>
        <p:txBody>
          <a:bodyPr wrap="square" lIns="0" tIns="0" rIns="0" bIns="0" rtlCol="0">
            <a:noAutofit/>
          </a:bodyPr>
          <a:lstStyle/>
          <a:p>
            <a:endParaRPr sz="1050"/>
          </a:p>
        </p:txBody>
      </p:sp>
      <p:sp>
        <p:nvSpPr>
          <p:cNvPr id="3" name="object 3"/>
          <p:cNvSpPr/>
          <p:nvPr/>
        </p:nvSpPr>
        <p:spPr>
          <a:xfrm>
            <a:off x="173735" y="182881"/>
            <a:ext cx="8793099" cy="4783454"/>
          </a:xfrm>
          <a:custGeom>
            <a:avLst/>
            <a:gdLst/>
            <a:ahLst/>
            <a:cxnLst/>
            <a:rect l="l" t="t" r="r" b="b"/>
            <a:pathLst>
              <a:path w="11724132" h="6377939">
                <a:moveTo>
                  <a:pt x="0" y="6377939"/>
                </a:moveTo>
                <a:lnTo>
                  <a:pt x="11724132" y="6377939"/>
                </a:lnTo>
                <a:lnTo>
                  <a:pt x="11724132" y="0"/>
                </a:lnTo>
                <a:lnTo>
                  <a:pt x="0" y="0"/>
                </a:lnTo>
                <a:lnTo>
                  <a:pt x="0" y="6377939"/>
                </a:lnTo>
                <a:close/>
              </a:path>
            </a:pathLst>
          </a:custGeom>
          <a:solidFill>
            <a:srgbClr val="FFFFFF"/>
          </a:solidFill>
        </p:spPr>
        <p:txBody>
          <a:bodyPr wrap="square" lIns="0" tIns="0" rIns="0" bIns="0" rtlCol="0">
            <a:noAutofit/>
          </a:bodyPr>
          <a:lstStyle/>
          <a:p>
            <a:endParaRPr sz="1050"/>
          </a:p>
        </p:txBody>
      </p:sp>
      <p:sp>
        <p:nvSpPr>
          <p:cNvPr id="5" name="object 5"/>
          <p:cNvSpPr/>
          <p:nvPr/>
        </p:nvSpPr>
        <p:spPr>
          <a:xfrm>
            <a:off x="8126177" y="524342"/>
            <a:ext cx="579501" cy="3555873"/>
          </a:xfrm>
          <a:prstGeom prst="rect">
            <a:avLst/>
          </a:prstGeom>
          <a:blipFill>
            <a:blip r:embed="rId2" cstate="print"/>
            <a:stretch>
              <a:fillRect/>
            </a:stretch>
          </a:blipFill>
        </p:spPr>
        <p:txBody>
          <a:bodyPr wrap="square" lIns="0" tIns="0" rIns="0" bIns="0" rtlCol="0">
            <a:noAutofit/>
          </a:bodyPr>
          <a:lstStyle/>
          <a:p>
            <a:endParaRPr sz="1050"/>
          </a:p>
        </p:txBody>
      </p:sp>
      <p:sp>
        <p:nvSpPr>
          <p:cNvPr id="2" name="object 2"/>
          <p:cNvSpPr txBox="1"/>
          <p:nvPr/>
        </p:nvSpPr>
        <p:spPr>
          <a:xfrm>
            <a:off x="173735" y="182881"/>
            <a:ext cx="8358207" cy="4783454"/>
          </a:xfrm>
          <a:prstGeom prst="rect">
            <a:avLst/>
          </a:prstGeom>
        </p:spPr>
        <p:txBody>
          <a:bodyPr wrap="square" lIns="0" tIns="0" rIns="0" bIns="0" rtlCol="0">
            <a:noAutofit/>
          </a:bodyPr>
          <a:lstStyle/>
          <a:p>
            <a:pPr>
              <a:lnSpc>
                <a:spcPts val="750"/>
              </a:lnSpc>
            </a:pPr>
            <a:endParaRPr sz="750" dirty="0"/>
          </a:p>
          <a:p>
            <a:pPr marL="923735" marR="1007432" indent="-137160">
              <a:lnSpc>
                <a:spcPts val="1785"/>
              </a:lnSpc>
              <a:spcBef>
                <a:spcPts val="3035"/>
              </a:spcBef>
            </a:pPr>
            <a:endParaRPr lang="fr-FR" sz="1200" dirty="0">
              <a:cs typeface="Corbel"/>
            </a:endParaRPr>
          </a:p>
          <a:p>
            <a:pPr marL="923735" marR="1007432" indent="-137160">
              <a:lnSpc>
                <a:spcPts val="1785"/>
              </a:lnSpc>
              <a:spcBef>
                <a:spcPts val="3035"/>
              </a:spcBef>
            </a:pPr>
            <a:endParaRPr lang="fr-FR" sz="1200" dirty="0">
              <a:cs typeface="Corbel"/>
            </a:endParaRPr>
          </a:p>
          <a:p>
            <a:pPr marL="923735" marR="1007432" indent="-137160">
              <a:lnSpc>
                <a:spcPts val="1785"/>
              </a:lnSpc>
              <a:spcBef>
                <a:spcPts val="3035"/>
              </a:spcBef>
            </a:pPr>
            <a:r>
              <a:rPr sz="1200" dirty="0">
                <a:cs typeface="Corbel"/>
              </a:rPr>
              <a:t>Si l'</a:t>
            </a:r>
            <a:r>
              <a:rPr sz="1200" spc="-7" dirty="0">
                <a:cs typeface="Corbel"/>
              </a:rPr>
              <a:t>i</a:t>
            </a:r>
            <a:r>
              <a:rPr sz="1200" dirty="0">
                <a:cs typeface="Corbel"/>
              </a:rPr>
              <a:t>cô</a:t>
            </a:r>
            <a:r>
              <a:rPr sz="1200" spc="3" dirty="0">
                <a:cs typeface="Corbel"/>
              </a:rPr>
              <a:t>n</a:t>
            </a:r>
            <a:r>
              <a:rPr sz="1200" dirty="0">
                <a:cs typeface="Corbel"/>
              </a:rPr>
              <a:t>e</a:t>
            </a:r>
            <a:r>
              <a:rPr sz="1200" spc="-21" dirty="0">
                <a:cs typeface="Corbel"/>
              </a:rPr>
              <a:t> </a:t>
            </a:r>
            <a:r>
              <a:rPr sz="1200" dirty="0">
                <a:cs typeface="Corbel"/>
              </a:rPr>
              <a:t>de</a:t>
            </a:r>
            <a:r>
              <a:rPr sz="1200" spc="-17" dirty="0">
                <a:cs typeface="Corbel"/>
              </a:rPr>
              <a:t> </a:t>
            </a:r>
            <a:r>
              <a:rPr sz="1200" dirty="0">
                <a:cs typeface="Corbel"/>
              </a:rPr>
              <a:t>cap</a:t>
            </a:r>
            <a:r>
              <a:rPr sz="1200" spc="3" dirty="0">
                <a:cs typeface="Corbel"/>
              </a:rPr>
              <a:t>t</a:t>
            </a:r>
            <a:r>
              <a:rPr sz="1200" dirty="0">
                <a:cs typeface="Corbel"/>
              </a:rPr>
              <a:t>ure</a:t>
            </a:r>
            <a:r>
              <a:rPr sz="1200" spc="-52" dirty="0">
                <a:cs typeface="Corbel"/>
              </a:rPr>
              <a:t> </a:t>
            </a:r>
            <a:r>
              <a:rPr sz="1200" dirty="0">
                <a:cs typeface="Corbel"/>
              </a:rPr>
              <a:t>est</a:t>
            </a:r>
            <a:r>
              <a:rPr sz="1200" spc="-20" dirty="0">
                <a:cs typeface="Corbel"/>
              </a:rPr>
              <a:t> </a:t>
            </a:r>
            <a:r>
              <a:rPr sz="1200" dirty="0">
                <a:cs typeface="Corbel"/>
              </a:rPr>
              <a:t>un</a:t>
            </a:r>
            <a:r>
              <a:rPr sz="1200" spc="-13" dirty="0">
                <a:cs typeface="Corbel"/>
              </a:rPr>
              <a:t> </a:t>
            </a:r>
            <a:r>
              <a:rPr sz="1200" dirty="0">
                <a:cs typeface="Corbel"/>
              </a:rPr>
              <a:t>livre,</a:t>
            </a:r>
            <a:r>
              <a:rPr sz="1200" spc="7" dirty="0">
                <a:cs typeface="Corbel"/>
              </a:rPr>
              <a:t> </a:t>
            </a:r>
            <a:r>
              <a:rPr sz="1200" dirty="0">
                <a:cs typeface="Corbel"/>
              </a:rPr>
              <a:t>un</a:t>
            </a:r>
            <a:r>
              <a:rPr sz="1200" spc="-6" dirty="0">
                <a:cs typeface="Corbel"/>
              </a:rPr>
              <a:t> </a:t>
            </a:r>
            <a:r>
              <a:rPr sz="1200" dirty="0">
                <a:cs typeface="Corbel"/>
              </a:rPr>
              <a:t>articl</a:t>
            </a:r>
            <a:r>
              <a:rPr sz="1200" spc="-7" dirty="0">
                <a:cs typeface="Corbel"/>
              </a:rPr>
              <a:t>e</a:t>
            </a:r>
            <a:r>
              <a:rPr sz="1200" dirty="0">
                <a:cs typeface="Corbel"/>
              </a:rPr>
              <a:t>,</a:t>
            </a:r>
            <a:r>
              <a:rPr sz="1200" spc="7" dirty="0">
                <a:cs typeface="Corbel"/>
              </a:rPr>
              <a:t> </a:t>
            </a:r>
            <a:r>
              <a:rPr sz="1200" dirty="0">
                <a:cs typeface="Corbel"/>
              </a:rPr>
              <a:t>u</a:t>
            </a:r>
            <a:r>
              <a:rPr sz="1200" spc="3" dirty="0">
                <a:cs typeface="Corbel"/>
              </a:rPr>
              <a:t>n</a:t>
            </a:r>
            <a:r>
              <a:rPr sz="1200" dirty="0">
                <a:cs typeface="Corbel"/>
              </a:rPr>
              <a:t>e</a:t>
            </a:r>
            <a:r>
              <a:rPr sz="1200" spc="-17" dirty="0">
                <a:cs typeface="Corbel"/>
              </a:rPr>
              <a:t> </a:t>
            </a:r>
            <a:r>
              <a:rPr sz="1200" dirty="0">
                <a:cs typeface="Corbel"/>
              </a:rPr>
              <a:t>image,</a:t>
            </a:r>
            <a:r>
              <a:rPr sz="1200" spc="-47" dirty="0">
                <a:cs typeface="Corbel"/>
              </a:rPr>
              <a:t> </a:t>
            </a:r>
            <a:r>
              <a:rPr sz="1200" dirty="0">
                <a:cs typeface="Corbel"/>
              </a:rPr>
              <a:t>u</a:t>
            </a:r>
            <a:r>
              <a:rPr sz="1200" spc="3" dirty="0">
                <a:cs typeface="Corbel"/>
              </a:rPr>
              <a:t>n</a:t>
            </a:r>
            <a:r>
              <a:rPr sz="1200" dirty="0">
                <a:cs typeface="Corbel"/>
              </a:rPr>
              <a:t>e</a:t>
            </a:r>
            <a:r>
              <a:rPr sz="1200" spc="-25" dirty="0">
                <a:cs typeface="Corbel"/>
              </a:rPr>
              <a:t> </a:t>
            </a:r>
            <a:r>
              <a:rPr sz="1200" dirty="0" err="1">
                <a:cs typeface="Corbel"/>
              </a:rPr>
              <a:t>c</a:t>
            </a:r>
            <a:r>
              <a:rPr sz="1200" spc="3" dirty="0" err="1">
                <a:cs typeface="Corbel"/>
              </a:rPr>
              <a:t>o</a:t>
            </a:r>
            <a:r>
              <a:rPr sz="1200" dirty="0" err="1">
                <a:cs typeface="Corbel"/>
              </a:rPr>
              <a:t>i</a:t>
            </a:r>
            <a:r>
              <a:rPr sz="1200" spc="-7" dirty="0" err="1">
                <a:cs typeface="Corbel"/>
              </a:rPr>
              <a:t>f</a:t>
            </a:r>
            <a:r>
              <a:rPr sz="1200" dirty="0" err="1">
                <a:cs typeface="Corbel"/>
              </a:rPr>
              <a:t>fe</a:t>
            </a:r>
            <a:r>
              <a:rPr sz="1200" spc="-14" dirty="0">
                <a:cs typeface="Corbel"/>
              </a:rPr>
              <a:t> </a:t>
            </a:r>
            <a:r>
              <a:rPr sz="1200" dirty="0">
                <a:cs typeface="Corbel"/>
              </a:rPr>
              <a:t>de</a:t>
            </a:r>
            <a:r>
              <a:rPr lang="fr-FR" sz="1200" spc="-17" dirty="0">
                <a:cs typeface="Corbel"/>
              </a:rPr>
              <a:t> </a:t>
            </a:r>
            <a:r>
              <a:rPr sz="1200" spc="3" dirty="0" err="1">
                <a:cs typeface="Corbel"/>
              </a:rPr>
              <a:t>t</a:t>
            </a:r>
            <a:r>
              <a:rPr sz="1200" dirty="0" err="1">
                <a:cs typeface="Corbel"/>
              </a:rPr>
              <a:t>hésard</a:t>
            </a:r>
            <a:r>
              <a:rPr sz="1200" dirty="0">
                <a:cs typeface="Corbel"/>
              </a:rPr>
              <a:t>,</a:t>
            </a:r>
            <a:r>
              <a:rPr sz="1200" spc="-63" dirty="0">
                <a:cs typeface="Corbel"/>
              </a:rPr>
              <a:t> </a:t>
            </a:r>
            <a:r>
              <a:rPr sz="1200" spc="3" dirty="0">
                <a:cs typeface="Corbel"/>
              </a:rPr>
              <a:t>u</a:t>
            </a:r>
            <a:r>
              <a:rPr sz="1200" dirty="0">
                <a:cs typeface="Corbel"/>
              </a:rPr>
              <a:t>n rapport,…</a:t>
            </a:r>
            <a:r>
              <a:rPr sz="1200" spc="-72" dirty="0">
                <a:cs typeface="Corbel"/>
              </a:rPr>
              <a:t> </a:t>
            </a:r>
            <a:r>
              <a:rPr sz="1200" dirty="0">
                <a:cs typeface="Corbel"/>
              </a:rPr>
              <a:t>en</a:t>
            </a:r>
            <a:r>
              <a:rPr sz="1200" spc="-9" dirty="0">
                <a:cs typeface="Corbel"/>
              </a:rPr>
              <a:t> </a:t>
            </a:r>
            <a:r>
              <a:rPr sz="1200" dirty="0">
                <a:cs typeface="Corbel"/>
              </a:rPr>
              <a:t>c</a:t>
            </a:r>
            <a:r>
              <a:rPr sz="1200" spc="-3" dirty="0">
                <a:cs typeface="Corbel"/>
              </a:rPr>
              <a:t>l</a:t>
            </a:r>
            <a:r>
              <a:rPr sz="1200" dirty="0">
                <a:cs typeface="Corbel"/>
              </a:rPr>
              <a:t>iqua</a:t>
            </a:r>
            <a:r>
              <a:rPr sz="1200" spc="7" dirty="0">
                <a:cs typeface="Corbel"/>
              </a:rPr>
              <a:t>n</a:t>
            </a:r>
            <a:r>
              <a:rPr sz="1200" dirty="0">
                <a:cs typeface="Corbel"/>
              </a:rPr>
              <a:t>t</a:t>
            </a:r>
            <a:r>
              <a:rPr sz="1200" spc="-32" dirty="0">
                <a:cs typeface="Corbel"/>
              </a:rPr>
              <a:t> </a:t>
            </a:r>
            <a:r>
              <a:rPr sz="1200" dirty="0">
                <a:cs typeface="Corbel"/>
              </a:rPr>
              <a:t>dessus</a:t>
            </a:r>
            <a:r>
              <a:rPr sz="1200" spc="-45" dirty="0">
                <a:cs typeface="Corbel"/>
              </a:rPr>
              <a:t> </a:t>
            </a:r>
            <a:r>
              <a:rPr sz="1200" dirty="0">
                <a:cs typeface="Corbel"/>
              </a:rPr>
              <a:t>vo</a:t>
            </a:r>
            <a:r>
              <a:rPr sz="1200" spc="3" dirty="0">
                <a:cs typeface="Corbel"/>
              </a:rPr>
              <a:t>u</a:t>
            </a:r>
            <a:r>
              <a:rPr sz="1200" dirty="0">
                <a:cs typeface="Corbel"/>
              </a:rPr>
              <a:t>s</a:t>
            </a:r>
            <a:r>
              <a:rPr sz="1200" spc="-32" dirty="0">
                <a:cs typeface="Corbel"/>
              </a:rPr>
              <a:t> </a:t>
            </a:r>
            <a:r>
              <a:rPr sz="1200" spc="-7" dirty="0">
                <a:cs typeface="Corbel"/>
              </a:rPr>
              <a:t>r</a:t>
            </a:r>
            <a:r>
              <a:rPr sz="1200" dirty="0">
                <a:cs typeface="Corbel"/>
              </a:rPr>
              <a:t>écupé</a:t>
            </a:r>
            <a:r>
              <a:rPr sz="1200" spc="-7" dirty="0">
                <a:cs typeface="Corbel"/>
              </a:rPr>
              <a:t>r</a:t>
            </a:r>
            <a:r>
              <a:rPr sz="1200" dirty="0">
                <a:cs typeface="Corbel"/>
              </a:rPr>
              <a:t>ez</a:t>
            </a:r>
            <a:r>
              <a:rPr sz="1200" spc="-47" dirty="0">
                <a:cs typeface="Corbel"/>
              </a:rPr>
              <a:t> </a:t>
            </a:r>
            <a:r>
              <a:rPr sz="1200" dirty="0">
                <a:cs typeface="Corbel"/>
              </a:rPr>
              <a:t>la </a:t>
            </a:r>
            <a:r>
              <a:rPr sz="1200" spc="7" dirty="0">
                <a:cs typeface="Corbel"/>
              </a:rPr>
              <a:t>n</a:t>
            </a:r>
            <a:r>
              <a:rPr sz="1200" dirty="0">
                <a:cs typeface="Corbel"/>
              </a:rPr>
              <a:t>o</a:t>
            </a:r>
            <a:r>
              <a:rPr sz="1200" spc="7" dirty="0">
                <a:cs typeface="Corbel"/>
              </a:rPr>
              <a:t>t</a:t>
            </a:r>
            <a:r>
              <a:rPr sz="1200" dirty="0">
                <a:cs typeface="Corbel"/>
              </a:rPr>
              <a:t>i</a:t>
            </a:r>
            <a:r>
              <a:rPr sz="1200" spc="-3" dirty="0">
                <a:cs typeface="Corbel"/>
              </a:rPr>
              <a:t>c</a:t>
            </a:r>
            <a:r>
              <a:rPr sz="1200" dirty="0">
                <a:cs typeface="Corbel"/>
              </a:rPr>
              <a:t>e</a:t>
            </a:r>
            <a:r>
              <a:rPr sz="1200" spc="-34" dirty="0">
                <a:cs typeface="Corbel"/>
              </a:rPr>
              <a:t> </a:t>
            </a:r>
            <a:r>
              <a:rPr sz="1200" dirty="0">
                <a:cs typeface="Corbel"/>
              </a:rPr>
              <a:t>du</a:t>
            </a:r>
            <a:r>
              <a:rPr sz="1200" spc="3" dirty="0">
                <a:cs typeface="Corbel"/>
              </a:rPr>
              <a:t> </a:t>
            </a:r>
            <a:r>
              <a:rPr sz="1200" dirty="0">
                <a:cs typeface="Corbel"/>
              </a:rPr>
              <a:t>l</a:t>
            </a:r>
            <a:r>
              <a:rPr sz="1200" spc="-7" dirty="0">
                <a:cs typeface="Corbel"/>
              </a:rPr>
              <a:t>i</a:t>
            </a:r>
            <a:r>
              <a:rPr sz="1200" dirty="0">
                <a:cs typeface="Corbel"/>
              </a:rPr>
              <a:t>vre,</a:t>
            </a:r>
            <a:r>
              <a:rPr sz="1200" spc="7" dirty="0">
                <a:cs typeface="Corbel"/>
              </a:rPr>
              <a:t> </a:t>
            </a:r>
            <a:r>
              <a:rPr sz="1200" dirty="0">
                <a:cs typeface="Corbel"/>
              </a:rPr>
              <a:t>de l</a:t>
            </a:r>
            <a:r>
              <a:rPr sz="1200" spc="-56" dirty="0">
                <a:cs typeface="Corbel"/>
              </a:rPr>
              <a:t>’</a:t>
            </a:r>
            <a:r>
              <a:rPr sz="1200" dirty="0">
                <a:cs typeface="Corbel"/>
              </a:rPr>
              <a:t>articl</a:t>
            </a:r>
            <a:r>
              <a:rPr sz="1200" spc="-7" dirty="0">
                <a:cs typeface="Corbel"/>
              </a:rPr>
              <a:t>e</a:t>
            </a:r>
            <a:r>
              <a:rPr sz="1200" dirty="0">
                <a:cs typeface="Corbel"/>
              </a:rPr>
              <a:t>,</a:t>
            </a:r>
            <a:r>
              <a:rPr sz="1200" spc="14" dirty="0">
                <a:cs typeface="Corbel"/>
              </a:rPr>
              <a:t> </a:t>
            </a:r>
            <a:r>
              <a:rPr sz="1200" dirty="0">
                <a:cs typeface="Corbel"/>
              </a:rPr>
              <a:t>de l’</a:t>
            </a:r>
            <a:r>
              <a:rPr sz="1200" spc="-7" dirty="0">
                <a:cs typeface="Corbel"/>
              </a:rPr>
              <a:t>i</a:t>
            </a:r>
            <a:r>
              <a:rPr sz="1200" dirty="0">
                <a:cs typeface="Corbel"/>
              </a:rPr>
              <a:t>m</a:t>
            </a:r>
            <a:r>
              <a:rPr sz="1200" spc="3" dirty="0">
                <a:cs typeface="Corbel"/>
              </a:rPr>
              <a:t>a</a:t>
            </a:r>
            <a:r>
              <a:rPr sz="1200" dirty="0">
                <a:cs typeface="Corbel"/>
              </a:rPr>
              <a:t>ge,</a:t>
            </a:r>
            <a:r>
              <a:rPr sz="1200" spc="-6" dirty="0">
                <a:cs typeface="Corbel"/>
              </a:rPr>
              <a:t> </a:t>
            </a:r>
            <a:r>
              <a:rPr sz="1200" dirty="0">
                <a:cs typeface="Corbel"/>
              </a:rPr>
              <a:t>du mémoire,</a:t>
            </a:r>
            <a:r>
              <a:rPr sz="1200" spc="-55" dirty="0">
                <a:cs typeface="Corbel"/>
              </a:rPr>
              <a:t> </a:t>
            </a:r>
            <a:r>
              <a:rPr sz="1200" dirty="0">
                <a:cs typeface="Corbel"/>
              </a:rPr>
              <a:t>du </a:t>
            </a:r>
            <a:r>
              <a:rPr sz="1200" spc="-7" dirty="0">
                <a:cs typeface="Corbel"/>
              </a:rPr>
              <a:t>r</a:t>
            </a:r>
            <a:r>
              <a:rPr sz="1200" dirty="0">
                <a:cs typeface="Corbel"/>
              </a:rPr>
              <a:t>apport</a:t>
            </a:r>
            <a:r>
              <a:rPr sz="1200" spc="-45" dirty="0">
                <a:cs typeface="Corbel"/>
              </a:rPr>
              <a:t> </a:t>
            </a:r>
            <a:r>
              <a:rPr sz="1200" dirty="0" err="1">
                <a:cs typeface="Corbel"/>
              </a:rPr>
              <a:t>en</a:t>
            </a:r>
            <a:r>
              <a:rPr sz="1200" spc="-9" dirty="0">
                <a:cs typeface="Corbel"/>
              </a:rPr>
              <a:t> </a:t>
            </a:r>
            <a:r>
              <a:rPr sz="1200" dirty="0">
                <a:cs typeface="Corbel"/>
              </a:rPr>
              <a:t>ques</a:t>
            </a:r>
            <a:r>
              <a:rPr sz="1200" spc="7" dirty="0">
                <a:cs typeface="Corbel"/>
              </a:rPr>
              <a:t>t</a:t>
            </a:r>
            <a:r>
              <a:rPr sz="1200" dirty="0">
                <a:cs typeface="Corbel"/>
              </a:rPr>
              <a:t>ion</a:t>
            </a:r>
            <a:endParaRPr lang="fr-FR" sz="1200" dirty="0">
              <a:cs typeface="Corbel"/>
            </a:endParaRPr>
          </a:p>
        </p:txBody>
      </p:sp>
      <p:sp>
        <p:nvSpPr>
          <p:cNvPr id="9" name="ZoneTexte 8"/>
          <p:cNvSpPr txBox="1"/>
          <p:nvPr/>
        </p:nvSpPr>
        <p:spPr>
          <a:xfrm>
            <a:off x="173735" y="28992"/>
            <a:ext cx="4914900" cy="307777"/>
          </a:xfrm>
          <a:prstGeom prst="rect">
            <a:avLst/>
          </a:prstGeom>
          <a:solidFill>
            <a:srgbClr val="54BCB9"/>
          </a:solidFill>
        </p:spPr>
        <p:txBody>
          <a:bodyPr wrap="square" rtlCol="0">
            <a:spAutoFit/>
          </a:bodyPr>
          <a:lstStyle>
            <a:defPPr>
              <a:defRPr lang="fr-FR"/>
            </a:defPPr>
            <a:lvl1pPr>
              <a:defRPr sz="3000">
                <a:solidFill>
                  <a:schemeClr val="bg1"/>
                </a:solidFill>
                <a:latin typeface="Corbel" panose="020B0503020204020204" pitchFamily="34" charset="0"/>
              </a:defRPr>
            </a:lvl1pPr>
          </a:lstStyle>
          <a:p>
            <a:r>
              <a:rPr lang="fr-FR" sz="1400" dirty="0">
                <a:solidFill>
                  <a:srgbClr val="FFFFFF"/>
                </a:solidFill>
                <a:latin typeface="+mj-lt"/>
                <a:cs typeface="Arial" panose="020B0604020202020204" pitchFamily="34" charset="0"/>
              </a:rPr>
              <a:t>Collecter une référence sur Internet</a:t>
            </a:r>
          </a:p>
        </p:txBody>
      </p:sp>
    </p:spTree>
    <p:extLst>
      <p:ext uri="{BB962C8B-B14F-4D97-AF65-F5344CB8AC3E}">
        <p14:creationId xmlns:p14="http://schemas.microsoft.com/office/powerpoint/2010/main" val="1785993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p:cNvSpPr/>
          <p:nvPr/>
        </p:nvSpPr>
        <p:spPr>
          <a:xfrm>
            <a:off x="0" y="0"/>
            <a:ext cx="9144000" cy="5143500"/>
          </a:xfrm>
          <a:custGeom>
            <a:avLst/>
            <a:gdLst/>
            <a:ahLst/>
            <a:cxnLst/>
            <a:rect l="l" t="t" r="r" b="b"/>
            <a:pathLst>
              <a:path w="12192000" h="6858000">
                <a:moveTo>
                  <a:pt x="12192000" y="0"/>
                </a:moveTo>
                <a:lnTo>
                  <a:pt x="0" y="0"/>
                </a:lnTo>
                <a:lnTo>
                  <a:pt x="0" y="6857999"/>
                </a:lnTo>
                <a:lnTo>
                  <a:pt x="12192000" y="6857999"/>
                </a:lnTo>
                <a:lnTo>
                  <a:pt x="12192000" y="0"/>
                </a:lnTo>
                <a:close/>
              </a:path>
            </a:pathLst>
          </a:custGeom>
          <a:solidFill>
            <a:schemeClr val="bg1"/>
          </a:solidFill>
        </p:spPr>
        <p:txBody>
          <a:bodyPr wrap="square" lIns="0" tIns="0" rIns="0" bIns="0" rtlCol="0">
            <a:noAutofit/>
          </a:bodyPr>
          <a:lstStyle/>
          <a:p>
            <a:endParaRPr sz="1050"/>
          </a:p>
        </p:txBody>
      </p:sp>
      <p:sp>
        <p:nvSpPr>
          <p:cNvPr id="5" name="object 5"/>
          <p:cNvSpPr/>
          <p:nvPr/>
        </p:nvSpPr>
        <p:spPr>
          <a:xfrm>
            <a:off x="173735" y="182881"/>
            <a:ext cx="8793099" cy="4783454"/>
          </a:xfrm>
          <a:custGeom>
            <a:avLst/>
            <a:gdLst/>
            <a:ahLst/>
            <a:cxnLst/>
            <a:rect l="l" t="t" r="r" b="b"/>
            <a:pathLst>
              <a:path w="11724132" h="6377939">
                <a:moveTo>
                  <a:pt x="0" y="6377939"/>
                </a:moveTo>
                <a:lnTo>
                  <a:pt x="11724132" y="6377939"/>
                </a:lnTo>
                <a:lnTo>
                  <a:pt x="11724132" y="0"/>
                </a:lnTo>
                <a:lnTo>
                  <a:pt x="0" y="0"/>
                </a:lnTo>
                <a:lnTo>
                  <a:pt x="0" y="6377939"/>
                </a:lnTo>
                <a:close/>
              </a:path>
            </a:pathLst>
          </a:custGeom>
          <a:solidFill>
            <a:srgbClr val="FFFFFF"/>
          </a:solidFill>
        </p:spPr>
        <p:txBody>
          <a:bodyPr wrap="square" lIns="0" tIns="0" rIns="0" bIns="0" rtlCol="0">
            <a:noAutofit/>
          </a:bodyPr>
          <a:lstStyle/>
          <a:p>
            <a:endParaRPr sz="1050" dirty="0"/>
          </a:p>
        </p:txBody>
      </p:sp>
      <p:sp>
        <p:nvSpPr>
          <p:cNvPr id="2" name="object 2"/>
          <p:cNvSpPr txBox="1"/>
          <p:nvPr/>
        </p:nvSpPr>
        <p:spPr>
          <a:xfrm>
            <a:off x="597216" y="387773"/>
            <a:ext cx="7143751" cy="4783454"/>
          </a:xfrm>
          <a:prstGeom prst="rect">
            <a:avLst/>
          </a:prstGeom>
        </p:spPr>
        <p:txBody>
          <a:bodyPr wrap="square" lIns="0" tIns="0" rIns="0" bIns="0" rtlCol="0">
            <a:noAutofit/>
          </a:bodyPr>
          <a:lstStyle/>
          <a:p>
            <a:pPr>
              <a:lnSpc>
                <a:spcPts val="638"/>
              </a:lnSpc>
              <a:spcBef>
                <a:spcPts val="12"/>
              </a:spcBef>
            </a:pPr>
            <a:endParaRPr lang="fr-FR" sz="1050" dirty="0"/>
          </a:p>
          <a:p>
            <a:pPr marL="807736" marR="827191" algn="ctr">
              <a:lnSpc>
                <a:spcPct val="101725"/>
              </a:lnSpc>
              <a:spcBef>
                <a:spcPts val="1500"/>
              </a:spcBef>
            </a:pPr>
            <a:br>
              <a:rPr lang="fr-FR" sz="1050" b="1" dirty="0">
                <a:solidFill>
                  <a:srgbClr val="006699"/>
                </a:solidFill>
                <a:cs typeface="Corbel"/>
              </a:rPr>
            </a:br>
            <a:endParaRPr lang="fr-FR" sz="1050" b="1" dirty="0">
              <a:solidFill>
                <a:srgbClr val="006699"/>
              </a:solidFill>
              <a:cs typeface="Corbel"/>
            </a:endParaRPr>
          </a:p>
          <a:p>
            <a:pPr marL="786575">
              <a:lnSpc>
                <a:spcPct val="101725"/>
              </a:lnSpc>
              <a:spcBef>
                <a:spcPts val="842"/>
              </a:spcBef>
            </a:pPr>
            <a:r>
              <a:rPr lang="fr-FR" sz="1200" dirty="0">
                <a:cs typeface="Corbel"/>
              </a:rPr>
              <a:t>U</a:t>
            </a:r>
            <a:r>
              <a:rPr lang="fr-FR" sz="1200" spc="3" dirty="0">
                <a:cs typeface="Corbel"/>
              </a:rPr>
              <a:t>t</a:t>
            </a:r>
            <a:r>
              <a:rPr lang="fr-FR" sz="1200" dirty="0">
                <a:cs typeface="Corbel"/>
              </a:rPr>
              <a:t>i</a:t>
            </a:r>
            <a:r>
              <a:rPr lang="fr-FR" sz="1200" spc="-7" dirty="0">
                <a:cs typeface="Corbel"/>
              </a:rPr>
              <a:t>l</a:t>
            </a:r>
            <a:r>
              <a:rPr lang="fr-FR" sz="1200" dirty="0">
                <a:cs typeface="Corbel"/>
              </a:rPr>
              <a:t>e</a:t>
            </a:r>
            <a:r>
              <a:rPr lang="fr-FR" sz="1200" spc="-14" dirty="0">
                <a:cs typeface="Corbel"/>
              </a:rPr>
              <a:t> </a:t>
            </a:r>
            <a:r>
              <a:rPr lang="fr-FR" sz="1200" dirty="0">
                <a:cs typeface="Corbel"/>
              </a:rPr>
              <a:t>qu</a:t>
            </a:r>
            <a:r>
              <a:rPr lang="fr-FR" sz="1200" spc="7" dirty="0">
                <a:cs typeface="Corbel"/>
              </a:rPr>
              <a:t>a</a:t>
            </a:r>
            <a:r>
              <a:rPr lang="fr-FR" sz="1200" spc="3" dirty="0">
                <a:cs typeface="Corbel"/>
              </a:rPr>
              <a:t>n</a:t>
            </a:r>
            <a:r>
              <a:rPr lang="fr-FR" sz="1200" dirty="0">
                <a:cs typeface="Corbel"/>
              </a:rPr>
              <a:t>d</a:t>
            </a:r>
            <a:r>
              <a:rPr lang="fr-FR" sz="1200" spc="-57" dirty="0">
                <a:cs typeface="Corbel"/>
              </a:rPr>
              <a:t> </a:t>
            </a:r>
            <a:r>
              <a:rPr lang="fr-FR" sz="1200" dirty="0">
                <a:cs typeface="Corbel"/>
              </a:rPr>
              <a:t>v</a:t>
            </a:r>
            <a:r>
              <a:rPr lang="fr-FR" sz="1200" spc="7" dirty="0">
                <a:cs typeface="Corbel"/>
              </a:rPr>
              <a:t>o</a:t>
            </a:r>
            <a:r>
              <a:rPr lang="fr-FR" sz="1200" dirty="0">
                <a:cs typeface="Corbel"/>
              </a:rPr>
              <a:t>us</a:t>
            </a:r>
            <a:r>
              <a:rPr lang="fr-FR" sz="1200" spc="-32" dirty="0">
                <a:cs typeface="Corbel"/>
              </a:rPr>
              <a:t> </a:t>
            </a:r>
            <a:r>
              <a:rPr lang="fr-FR" sz="1200" dirty="0">
                <a:cs typeface="Corbel"/>
              </a:rPr>
              <a:t>v</a:t>
            </a:r>
            <a:r>
              <a:rPr lang="fr-FR" sz="1200" spc="3" dirty="0">
                <a:cs typeface="Corbel"/>
              </a:rPr>
              <a:t>o</a:t>
            </a:r>
            <a:r>
              <a:rPr lang="fr-FR" sz="1200" dirty="0">
                <a:cs typeface="Corbel"/>
              </a:rPr>
              <a:t>ulez</a:t>
            </a:r>
            <a:r>
              <a:rPr lang="fr-FR" sz="1200" spc="-47" dirty="0">
                <a:cs typeface="Corbel"/>
              </a:rPr>
              <a:t> </a:t>
            </a:r>
            <a:r>
              <a:rPr lang="fr-FR" sz="1200" dirty="0">
                <a:cs typeface="Corbel"/>
              </a:rPr>
              <a:t>décr</a:t>
            </a:r>
            <a:r>
              <a:rPr lang="fr-FR" sz="1200" spc="-7" dirty="0">
                <a:cs typeface="Corbel"/>
              </a:rPr>
              <a:t>i</a:t>
            </a:r>
            <a:r>
              <a:rPr lang="fr-FR" sz="1200" dirty="0">
                <a:cs typeface="Corbel"/>
              </a:rPr>
              <a:t>re</a:t>
            </a:r>
            <a:r>
              <a:rPr lang="fr-FR" sz="1200" spc="-7" dirty="0">
                <a:cs typeface="Corbel"/>
              </a:rPr>
              <a:t>/</a:t>
            </a:r>
            <a:r>
              <a:rPr lang="fr-FR" sz="1200" dirty="0">
                <a:cs typeface="Corbel"/>
              </a:rPr>
              <a:t>c</a:t>
            </a:r>
            <a:r>
              <a:rPr lang="fr-FR" sz="1200" spc="-3" dirty="0">
                <a:cs typeface="Corbel"/>
              </a:rPr>
              <a:t>i</a:t>
            </a:r>
            <a:r>
              <a:rPr lang="fr-FR" sz="1200" dirty="0">
                <a:cs typeface="Corbel"/>
              </a:rPr>
              <a:t>ter</a:t>
            </a:r>
            <a:r>
              <a:rPr lang="fr-FR" sz="1200" spc="-15" dirty="0">
                <a:cs typeface="Corbel"/>
              </a:rPr>
              <a:t> </a:t>
            </a:r>
            <a:r>
              <a:rPr lang="fr-FR" sz="1200" dirty="0">
                <a:cs typeface="Corbel"/>
              </a:rPr>
              <a:t>un</a:t>
            </a:r>
            <a:r>
              <a:rPr lang="fr-FR" sz="1200" spc="-17" dirty="0">
                <a:cs typeface="Corbel"/>
              </a:rPr>
              <a:t> </a:t>
            </a:r>
            <a:r>
              <a:rPr lang="fr-FR" sz="1200" dirty="0">
                <a:cs typeface="Corbel"/>
              </a:rPr>
              <a:t>docu</a:t>
            </a:r>
            <a:r>
              <a:rPr lang="fr-FR" sz="1200" spc="7" dirty="0">
                <a:cs typeface="Corbel"/>
              </a:rPr>
              <a:t>m</a:t>
            </a:r>
            <a:r>
              <a:rPr lang="fr-FR" sz="1200" dirty="0">
                <a:cs typeface="Corbel"/>
              </a:rPr>
              <a:t>ent</a:t>
            </a:r>
            <a:r>
              <a:rPr lang="fr-FR" sz="1200" spc="-62" dirty="0">
                <a:cs typeface="Corbel"/>
              </a:rPr>
              <a:t> </a:t>
            </a:r>
            <a:r>
              <a:rPr lang="fr-FR" sz="1200" dirty="0">
                <a:cs typeface="Corbel"/>
              </a:rPr>
              <a:t>imprimé  </a:t>
            </a:r>
            <a:r>
              <a:rPr lang="fr-FR" sz="1200" spc="-33" dirty="0">
                <a:cs typeface="Corbel"/>
              </a:rPr>
              <a:t>(</a:t>
            </a:r>
            <a:r>
              <a:rPr lang="fr-FR" sz="1200" dirty="0">
                <a:cs typeface="Corbel"/>
              </a:rPr>
              <a:t>o</a:t>
            </a:r>
            <a:r>
              <a:rPr lang="fr-FR" sz="1200" spc="3" dirty="0">
                <a:cs typeface="Corbel"/>
              </a:rPr>
              <a:t>u</a:t>
            </a:r>
            <a:r>
              <a:rPr lang="fr-FR" sz="1200" dirty="0">
                <a:cs typeface="Corbel"/>
              </a:rPr>
              <a:t>vrage</a:t>
            </a:r>
            <a:r>
              <a:rPr lang="fr-FR" sz="1200" spc="-51" dirty="0">
                <a:cs typeface="Corbel"/>
              </a:rPr>
              <a:t> </a:t>
            </a:r>
            <a:r>
              <a:rPr lang="fr-FR" sz="1200" dirty="0">
                <a:cs typeface="Corbel"/>
              </a:rPr>
              <a:t>ou</a:t>
            </a:r>
            <a:r>
              <a:rPr lang="fr-FR" sz="1200" spc="-17" dirty="0">
                <a:cs typeface="Corbel"/>
              </a:rPr>
              <a:t> </a:t>
            </a:r>
            <a:r>
              <a:rPr lang="fr-FR" sz="1200" dirty="0">
                <a:cs typeface="Corbel"/>
              </a:rPr>
              <a:t>articl</a:t>
            </a:r>
            <a:r>
              <a:rPr lang="fr-FR" sz="1200" spc="-41" dirty="0">
                <a:cs typeface="Corbel"/>
              </a:rPr>
              <a:t>e</a:t>
            </a:r>
            <a:r>
              <a:rPr lang="fr-FR" sz="1200" dirty="0">
                <a:cs typeface="Corbel"/>
              </a:rPr>
              <a:t>)</a:t>
            </a:r>
          </a:p>
          <a:p>
            <a:pPr marL="786575">
              <a:lnSpc>
                <a:spcPts val="2171"/>
              </a:lnSpc>
              <a:spcBef>
                <a:spcPts val="558"/>
              </a:spcBef>
            </a:pPr>
            <a:endParaRPr lang="fr-FR" sz="1200" dirty="0">
              <a:cs typeface="Corbel"/>
            </a:endParaRPr>
          </a:p>
          <a:p>
            <a:pPr marL="786575">
              <a:lnSpc>
                <a:spcPts val="2171"/>
              </a:lnSpc>
              <a:spcBef>
                <a:spcPts val="558"/>
              </a:spcBef>
            </a:pPr>
            <a:r>
              <a:rPr lang="fr-FR" sz="1200" dirty="0">
                <a:cs typeface="Corbel"/>
              </a:rPr>
              <a:t>Cl</a:t>
            </a:r>
            <a:r>
              <a:rPr lang="fr-FR" sz="1200" spc="-7" dirty="0">
                <a:cs typeface="Corbel"/>
              </a:rPr>
              <a:t>i</a:t>
            </a:r>
            <a:r>
              <a:rPr lang="fr-FR" sz="1200" dirty="0">
                <a:cs typeface="Corbel"/>
              </a:rPr>
              <a:t>quez</a:t>
            </a:r>
            <a:r>
              <a:rPr lang="fr-FR" sz="1200" spc="-10" dirty="0">
                <a:cs typeface="Corbel"/>
              </a:rPr>
              <a:t> </a:t>
            </a:r>
            <a:r>
              <a:rPr lang="fr-FR" sz="1200" dirty="0">
                <a:cs typeface="Corbel"/>
              </a:rPr>
              <a:t>sur</a:t>
            </a:r>
            <a:r>
              <a:rPr lang="fr-FR" sz="1200" spc="-28" dirty="0">
                <a:cs typeface="Corbel"/>
              </a:rPr>
              <a:t> </a:t>
            </a:r>
            <a:r>
              <a:rPr lang="fr-FR" sz="1200" dirty="0">
                <a:cs typeface="Corbel"/>
              </a:rPr>
              <a:t>la bague</a:t>
            </a:r>
            <a:r>
              <a:rPr lang="fr-FR" sz="1200" spc="7" dirty="0">
                <a:cs typeface="Corbel"/>
              </a:rPr>
              <a:t>t</a:t>
            </a:r>
            <a:r>
              <a:rPr lang="fr-FR" sz="1200" dirty="0">
                <a:cs typeface="Corbel"/>
              </a:rPr>
              <a:t>te</a:t>
            </a:r>
            <a:r>
              <a:rPr lang="fr-FR" sz="1200" spc="-62" dirty="0">
                <a:cs typeface="Corbel"/>
              </a:rPr>
              <a:t> </a:t>
            </a:r>
            <a:r>
              <a:rPr lang="fr-FR" sz="1200" dirty="0">
                <a:cs typeface="Corbel"/>
              </a:rPr>
              <a:t>magique</a:t>
            </a:r>
            <a:r>
              <a:rPr lang="fr-FR" sz="1200" spc="-59" dirty="0">
                <a:cs typeface="Corbel"/>
              </a:rPr>
              <a:t> </a:t>
            </a:r>
            <a:r>
              <a:rPr lang="fr-FR" sz="1200" dirty="0">
                <a:cs typeface="Corbel"/>
              </a:rPr>
              <a:t>de</a:t>
            </a:r>
            <a:r>
              <a:rPr lang="fr-FR" sz="1200" spc="-5" dirty="0">
                <a:cs typeface="Corbel"/>
              </a:rPr>
              <a:t> </a:t>
            </a:r>
            <a:r>
              <a:rPr lang="fr-FR" sz="1200" dirty="0">
                <a:cs typeface="Corbel"/>
              </a:rPr>
              <a:t>la barre</a:t>
            </a:r>
            <a:r>
              <a:rPr lang="fr-FR" sz="1200" spc="-25" dirty="0">
                <a:cs typeface="Corbel"/>
              </a:rPr>
              <a:t> </a:t>
            </a:r>
            <a:r>
              <a:rPr lang="fr-FR" sz="1200" dirty="0">
                <a:cs typeface="Corbel"/>
              </a:rPr>
              <a:t>d'o</a:t>
            </a:r>
            <a:r>
              <a:rPr lang="fr-FR" sz="1200" spc="7" dirty="0">
                <a:cs typeface="Corbel"/>
              </a:rPr>
              <a:t>u</a:t>
            </a:r>
            <a:r>
              <a:rPr lang="fr-FR" sz="1200" dirty="0">
                <a:cs typeface="Corbel"/>
              </a:rPr>
              <a:t>tils</a:t>
            </a:r>
            <a:r>
              <a:rPr lang="fr-FR" sz="1200" spc="-89" dirty="0">
                <a:cs typeface="Corbel"/>
              </a:rPr>
              <a:t> </a:t>
            </a:r>
            <a:r>
              <a:rPr lang="fr-FR" sz="1200" dirty="0" err="1">
                <a:cs typeface="Corbel"/>
              </a:rPr>
              <a:t>Zo</a:t>
            </a:r>
            <a:r>
              <a:rPr lang="fr-FR" sz="1200" spc="3" dirty="0" err="1">
                <a:cs typeface="Corbel"/>
              </a:rPr>
              <a:t>t</a:t>
            </a:r>
            <a:r>
              <a:rPr lang="fr-FR" sz="1200" dirty="0" err="1">
                <a:cs typeface="Corbel"/>
              </a:rPr>
              <a:t>er</a:t>
            </a:r>
            <a:r>
              <a:rPr lang="fr-FR" sz="1200" spc="3" dirty="0" err="1">
                <a:cs typeface="Corbel"/>
              </a:rPr>
              <a:t>o</a:t>
            </a:r>
            <a:r>
              <a:rPr lang="fr-FR" sz="1200" dirty="0">
                <a:cs typeface="Corbel"/>
              </a:rPr>
              <a:t>,</a:t>
            </a:r>
            <a:r>
              <a:rPr lang="fr-FR" sz="1200" spc="-47" dirty="0">
                <a:cs typeface="Corbel"/>
              </a:rPr>
              <a:t> </a:t>
            </a:r>
            <a:r>
              <a:rPr lang="fr-FR" sz="1200" dirty="0">
                <a:cs typeface="Corbel"/>
              </a:rPr>
              <a:t>et</a:t>
            </a:r>
            <a:r>
              <a:rPr lang="fr-FR" sz="1200" spc="-6" dirty="0">
                <a:cs typeface="Corbel"/>
              </a:rPr>
              <a:t> </a:t>
            </a:r>
            <a:r>
              <a:rPr lang="fr-FR" sz="1200" dirty="0">
                <a:cs typeface="Corbel"/>
              </a:rPr>
              <a:t>t</a:t>
            </a:r>
            <a:r>
              <a:rPr lang="fr-FR" sz="1200" spc="7" dirty="0">
                <a:cs typeface="Corbel"/>
              </a:rPr>
              <a:t>a</a:t>
            </a:r>
            <a:r>
              <a:rPr lang="fr-FR" sz="1200" dirty="0">
                <a:cs typeface="Corbel"/>
              </a:rPr>
              <a:t>pez                                                   un numéro ISBN (International Standard Book </a:t>
            </a:r>
            <a:r>
              <a:rPr lang="fr-FR" sz="1200" dirty="0" err="1">
                <a:cs typeface="Corbel"/>
              </a:rPr>
              <a:t>Number</a:t>
            </a:r>
            <a:r>
              <a:rPr lang="fr-FR" sz="1200" dirty="0">
                <a:cs typeface="Corbel"/>
              </a:rPr>
              <a:t>), un DOI                                                         (Digital Object Identifier) ou, plus rarement,  un PMID (Identifiant </a:t>
            </a:r>
            <a:r>
              <a:rPr lang="fr-FR" sz="1200" dirty="0" err="1">
                <a:cs typeface="Corbel"/>
              </a:rPr>
              <a:t>PubMed</a:t>
            </a:r>
            <a:r>
              <a:rPr lang="fr-FR" sz="1200" dirty="0">
                <a:cs typeface="Corbel"/>
              </a:rPr>
              <a:t>)     </a:t>
            </a:r>
          </a:p>
          <a:p>
            <a:pPr marL="786575">
              <a:lnSpc>
                <a:spcPts val="2171"/>
              </a:lnSpc>
              <a:spcBef>
                <a:spcPts val="558"/>
              </a:spcBef>
            </a:pPr>
            <a:r>
              <a:rPr lang="fr-FR" sz="1050" dirty="0">
                <a:cs typeface="Corbel"/>
              </a:rPr>
              <a:t>   </a:t>
            </a:r>
            <a:r>
              <a:rPr lang="fr-FR" sz="1050" spc="123" dirty="0">
                <a:cs typeface="Corbel"/>
              </a:rPr>
              <a:t> </a:t>
            </a:r>
            <a:endParaRPr lang="fr-FR" sz="1050" dirty="0">
              <a:cs typeface="Corbel"/>
            </a:endParaRPr>
          </a:p>
          <a:p>
            <a:pPr marL="7295102" marR="278778" indent="-6371368">
              <a:lnSpc>
                <a:spcPts val="2471"/>
              </a:lnSpc>
              <a:spcBef>
                <a:spcPts val="1087"/>
              </a:spcBef>
            </a:pPr>
            <a:r>
              <a:rPr lang="fr-FR" sz="1050" dirty="0">
                <a:cs typeface="Corbel"/>
              </a:rPr>
              <a:t>                       </a:t>
            </a:r>
            <a:endParaRPr lang="fr-FR" sz="1050" b="1" dirty="0">
              <a:cs typeface="Corbel"/>
            </a:endParaRPr>
          </a:p>
          <a:p>
            <a:pPr marR="678713" algn="r">
              <a:lnSpc>
                <a:spcPts val="1118"/>
              </a:lnSpc>
              <a:spcBef>
                <a:spcPts val="557"/>
              </a:spcBef>
            </a:pPr>
            <a:endParaRPr lang="fr-FR" sz="1050" dirty="0">
              <a:cs typeface="Corbel"/>
            </a:endParaRPr>
          </a:p>
          <a:p>
            <a:pPr marL="786575">
              <a:lnSpc>
                <a:spcPct val="101725"/>
              </a:lnSpc>
              <a:spcBef>
                <a:spcPts val="3600"/>
              </a:spcBef>
            </a:pPr>
            <a:r>
              <a:rPr lang="fr-FR" sz="1200" dirty="0" err="1">
                <a:cs typeface="Corbel"/>
              </a:rPr>
              <a:t>Zo</a:t>
            </a:r>
            <a:r>
              <a:rPr lang="fr-FR" sz="1200" spc="3" dirty="0" err="1">
                <a:cs typeface="Corbel"/>
              </a:rPr>
              <a:t>t</a:t>
            </a:r>
            <a:r>
              <a:rPr lang="fr-FR" sz="1200" dirty="0" err="1">
                <a:cs typeface="Corbel"/>
              </a:rPr>
              <a:t>ero</a:t>
            </a:r>
            <a:r>
              <a:rPr lang="fr-FR" sz="1200" spc="-43" dirty="0">
                <a:cs typeface="Corbel"/>
              </a:rPr>
              <a:t> </a:t>
            </a:r>
            <a:r>
              <a:rPr lang="fr-FR" sz="1200" dirty="0">
                <a:cs typeface="Corbel"/>
              </a:rPr>
              <a:t>i</a:t>
            </a:r>
            <a:r>
              <a:rPr lang="fr-FR" sz="1200" spc="-7" dirty="0">
                <a:cs typeface="Corbel"/>
              </a:rPr>
              <a:t>r</a:t>
            </a:r>
            <a:r>
              <a:rPr lang="fr-FR" sz="1200" dirty="0">
                <a:cs typeface="Corbel"/>
              </a:rPr>
              <a:t>a</a:t>
            </a:r>
            <a:r>
              <a:rPr lang="fr-FR" sz="1200" spc="-4" dirty="0">
                <a:cs typeface="Corbel"/>
              </a:rPr>
              <a:t> </a:t>
            </a:r>
            <a:r>
              <a:rPr lang="fr-FR" sz="1200" dirty="0">
                <a:cs typeface="Corbel"/>
              </a:rPr>
              <a:t>ch</a:t>
            </a:r>
            <a:r>
              <a:rPr lang="fr-FR" sz="1200" spc="-7" dirty="0">
                <a:cs typeface="Corbel"/>
              </a:rPr>
              <a:t>e</a:t>
            </a:r>
            <a:r>
              <a:rPr lang="fr-FR" sz="1200" dirty="0">
                <a:cs typeface="Corbel"/>
              </a:rPr>
              <a:t>rc</a:t>
            </a:r>
            <a:r>
              <a:rPr lang="fr-FR" sz="1200" spc="-7" dirty="0">
                <a:cs typeface="Corbel"/>
              </a:rPr>
              <a:t>h</a:t>
            </a:r>
            <a:r>
              <a:rPr lang="fr-FR" sz="1200" dirty="0">
                <a:cs typeface="Corbel"/>
              </a:rPr>
              <a:t>er</a:t>
            </a:r>
            <a:r>
              <a:rPr lang="fr-FR" sz="1200" spc="-12" dirty="0">
                <a:cs typeface="Corbel"/>
              </a:rPr>
              <a:t> </a:t>
            </a:r>
            <a:r>
              <a:rPr lang="fr-FR" sz="1200" dirty="0">
                <a:cs typeface="Corbel"/>
              </a:rPr>
              <a:t>la réfé</a:t>
            </a:r>
            <a:r>
              <a:rPr lang="fr-FR" sz="1200" spc="-3" dirty="0">
                <a:cs typeface="Corbel"/>
              </a:rPr>
              <a:t>r</a:t>
            </a:r>
            <a:r>
              <a:rPr lang="fr-FR" sz="1200" dirty="0">
                <a:cs typeface="Corbel"/>
              </a:rPr>
              <a:t>ence</a:t>
            </a:r>
            <a:r>
              <a:rPr lang="fr-FR" sz="1200" spc="5" dirty="0">
                <a:cs typeface="Corbel"/>
              </a:rPr>
              <a:t> </a:t>
            </a:r>
            <a:r>
              <a:rPr lang="fr-FR" sz="1200" dirty="0">
                <a:cs typeface="Corbel"/>
              </a:rPr>
              <a:t>correspond</a:t>
            </a:r>
            <a:r>
              <a:rPr lang="fr-FR" sz="1200" spc="3" dirty="0">
                <a:cs typeface="Corbel"/>
              </a:rPr>
              <a:t>an</a:t>
            </a:r>
            <a:r>
              <a:rPr lang="fr-FR" sz="1200" dirty="0">
                <a:cs typeface="Corbel"/>
              </a:rPr>
              <a:t>te</a:t>
            </a:r>
            <a:r>
              <a:rPr lang="fr-FR" sz="1200" spc="-103" dirty="0">
                <a:cs typeface="Corbel"/>
              </a:rPr>
              <a:t> </a:t>
            </a:r>
            <a:r>
              <a:rPr lang="fr-FR" sz="1200" dirty="0">
                <a:cs typeface="Corbel"/>
              </a:rPr>
              <a:t>sur</a:t>
            </a:r>
            <a:r>
              <a:rPr lang="fr-FR" sz="1200" spc="-20" dirty="0">
                <a:cs typeface="Corbel"/>
              </a:rPr>
              <a:t> </a:t>
            </a:r>
            <a:r>
              <a:rPr lang="fr-FR" sz="1200" dirty="0">
                <a:cs typeface="Corbel"/>
              </a:rPr>
              <a:t>in</a:t>
            </a:r>
            <a:r>
              <a:rPr lang="fr-FR" sz="1200" spc="7" dirty="0">
                <a:cs typeface="Corbel"/>
              </a:rPr>
              <a:t>t</a:t>
            </a:r>
            <a:r>
              <a:rPr lang="fr-FR" sz="1200" dirty="0">
                <a:cs typeface="Corbel"/>
              </a:rPr>
              <a:t>ernet </a:t>
            </a:r>
            <a:r>
              <a:rPr lang="fr-FR" sz="1200" baseline="2482" dirty="0">
                <a:cs typeface="Corbel"/>
              </a:rPr>
              <a:t>(si el</a:t>
            </a:r>
            <a:r>
              <a:rPr lang="fr-FR" sz="1200" spc="-7" baseline="2482" dirty="0">
                <a:cs typeface="Corbel"/>
              </a:rPr>
              <a:t>l</a:t>
            </a:r>
            <a:r>
              <a:rPr lang="fr-FR" sz="1200" baseline="2482" dirty="0">
                <a:cs typeface="Corbel"/>
              </a:rPr>
              <a:t>e</a:t>
            </a:r>
            <a:r>
              <a:rPr lang="fr-FR" sz="1200" spc="22" baseline="2482" dirty="0">
                <a:cs typeface="Corbel"/>
              </a:rPr>
              <a:t> </a:t>
            </a:r>
            <a:r>
              <a:rPr lang="fr-FR" sz="1200" baseline="2482" dirty="0">
                <a:cs typeface="Corbel"/>
              </a:rPr>
              <a:t>ex</a:t>
            </a:r>
            <a:r>
              <a:rPr lang="fr-FR" sz="1200" spc="-7" baseline="2482" dirty="0">
                <a:cs typeface="Corbel"/>
              </a:rPr>
              <a:t>i</a:t>
            </a:r>
            <a:r>
              <a:rPr lang="fr-FR" sz="1200" baseline="2482" dirty="0">
                <a:cs typeface="Corbel"/>
              </a:rPr>
              <a:t>s</a:t>
            </a:r>
            <a:r>
              <a:rPr lang="fr-FR" sz="1200" spc="3" baseline="2482" dirty="0">
                <a:cs typeface="Corbel"/>
              </a:rPr>
              <a:t>t</a:t>
            </a:r>
            <a:r>
              <a:rPr lang="fr-FR" sz="1200" spc="-38" baseline="2482" dirty="0">
                <a:cs typeface="Corbel"/>
              </a:rPr>
              <a:t>e</a:t>
            </a:r>
            <a:r>
              <a:rPr lang="fr-FR" sz="1200" baseline="2482" dirty="0">
                <a:cs typeface="Corbel"/>
              </a:rPr>
              <a:t>)</a:t>
            </a:r>
            <a:endParaRPr lang="fr-FR" sz="1200" dirty="0">
              <a:cs typeface="Corbel"/>
            </a:endParaRPr>
          </a:p>
        </p:txBody>
      </p:sp>
      <p:sp>
        <p:nvSpPr>
          <p:cNvPr id="9" name="ZoneTexte 8"/>
          <p:cNvSpPr txBox="1"/>
          <p:nvPr/>
        </p:nvSpPr>
        <p:spPr>
          <a:xfrm>
            <a:off x="420050" y="182881"/>
            <a:ext cx="6515100" cy="307777"/>
          </a:xfrm>
          <a:prstGeom prst="rect">
            <a:avLst/>
          </a:prstGeom>
          <a:solidFill>
            <a:srgbClr val="54BCB9"/>
          </a:solidFill>
        </p:spPr>
        <p:txBody>
          <a:bodyPr wrap="square" rtlCol="0">
            <a:spAutoFit/>
          </a:bodyPr>
          <a:lstStyle>
            <a:defPPr>
              <a:defRPr lang="fr-FR"/>
            </a:defPPr>
            <a:lvl1pPr>
              <a:defRPr sz="3000">
                <a:solidFill>
                  <a:schemeClr val="bg1"/>
                </a:solidFill>
                <a:latin typeface="Corbel" panose="020B0503020204020204" pitchFamily="34" charset="0"/>
              </a:defRPr>
            </a:lvl1pPr>
          </a:lstStyle>
          <a:p>
            <a:r>
              <a:rPr lang="fr-FR" sz="1400" dirty="0">
                <a:solidFill>
                  <a:srgbClr val="FFFFFF"/>
                </a:solidFill>
                <a:latin typeface="+mj-lt"/>
                <a:cs typeface="Arial" panose="020B0604020202020204" pitchFamily="34" charset="0"/>
              </a:rPr>
              <a:t>Créer une notice grâce à l'identifiant du document</a:t>
            </a:r>
          </a:p>
        </p:txBody>
      </p:sp>
      <p:sp>
        <p:nvSpPr>
          <p:cNvPr id="6" name="object 6"/>
          <p:cNvSpPr/>
          <p:nvPr/>
        </p:nvSpPr>
        <p:spPr>
          <a:xfrm>
            <a:off x="2489648" y="2904408"/>
            <a:ext cx="3185541" cy="937260"/>
          </a:xfrm>
          <a:prstGeom prst="rect">
            <a:avLst/>
          </a:prstGeom>
          <a:blipFill>
            <a:blip r:embed="rId3" cstate="print"/>
            <a:stretch>
              <a:fillRect/>
            </a:stretch>
          </a:blipFill>
        </p:spPr>
        <p:txBody>
          <a:bodyPr wrap="square" lIns="0" tIns="0" rIns="0" bIns="0" rtlCol="0">
            <a:noAutofit/>
          </a:bodyPr>
          <a:lstStyle/>
          <a:p>
            <a:endParaRPr sz="1050"/>
          </a:p>
        </p:txBody>
      </p:sp>
    </p:spTree>
    <p:extLst>
      <p:ext uri="{BB962C8B-B14F-4D97-AF65-F5344CB8AC3E}">
        <p14:creationId xmlns:p14="http://schemas.microsoft.com/office/powerpoint/2010/main" val="7540385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857251" y="1369314"/>
            <a:ext cx="1568195" cy="1866519"/>
          </a:xfrm>
          <a:prstGeom prst="rect">
            <a:avLst/>
          </a:prstGeom>
          <a:blipFill>
            <a:blip r:embed="rId2" cstate="print"/>
            <a:stretch>
              <a:fillRect/>
            </a:stretch>
          </a:blipFill>
        </p:spPr>
        <p:txBody>
          <a:bodyPr wrap="square" lIns="0" tIns="0" rIns="0" bIns="0" rtlCol="0">
            <a:noAutofit/>
          </a:bodyPr>
          <a:lstStyle/>
          <a:p>
            <a:endParaRPr sz="1050"/>
          </a:p>
        </p:txBody>
      </p:sp>
      <p:sp>
        <p:nvSpPr>
          <p:cNvPr id="6" name="object 6"/>
          <p:cNvSpPr/>
          <p:nvPr/>
        </p:nvSpPr>
        <p:spPr>
          <a:xfrm>
            <a:off x="3271267" y="1245870"/>
            <a:ext cx="2378582" cy="2714625"/>
          </a:xfrm>
          <a:prstGeom prst="rect">
            <a:avLst/>
          </a:prstGeom>
          <a:blipFill>
            <a:blip r:embed="rId3" cstate="print"/>
            <a:stretch>
              <a:fillRect/>
            </a:stretch>
          </a:blipFill>
        </p:spPr>
        <p:txBody>
          <a:bodyPr wrap="square" lIns="0" tIns="0" rIns="0" bIns="0" rtlCol="0">
            <a:noAutofit/>
          </a:bodyPr>
          <a:lstStyle/>
          <a:p>
            <a:endParaRPr sz="1050"/>
          </a:p>
        </p:txBody>
      </p:sp>
      <p:sp>
        <p:nvSpPr>
          <p:cNvPr id="8" name="object 8"/>
          <p:cNvSpPr/>
          <p:nvPr/>
        </p:nvSpPr>
        <p:spPr>
          <a:xfrm>
            <a:off x="857822" y="1369886"/>
            <a:ext cx="349758" cy="369188"/>
          </a:xfrm>
          <a:custGeom>
            <a:avLst/>
            <a:gdLst/>
            <a:ahLst/>
            <a:cxnLst/>
            <a:rect l="l" t="t" r="r" b="b"/>
            <a:pathLst>
              <a:path w="466344" h="492251">
                <a:moveTo>
                  <a:pt x="0" y="246125"/>
                </a:moveTo>
                <a:lnTo>
                  <a:pt x="772" y="225945"/>
                </a:lnTo>
                <a:lnTo>
                  <a:pt x="3051" y="206213"/>
                </a:lnTo>
                <a:lnTo>
                  <a:pt x="6776" y="186992"/>
                </a:lnTo>
                <a:lnTo>
                  <a:pt x="11887" y="168347"/>
                </a:lnTo>
                <a:lnTo>
                  <a:pt x="18323" y="150340"/>
                </a:lnTo>
                <a:lnTo>
                  <a:pt x="26026" y="133035"/>
                </a:lnTo>
                <a:lnTo>
                  <a:pt x="34934" y="116495"/>
                </a:lnTo>
                <a:lnTo>
                  <a:pt x="44988" y="100785"/>
                </a:lnTo>
                <a:lnTo>
                  <a:pt x="56128" y="85966"/>
                </a:lnTo>
                <a:lnTo>
                  <a:pt x="68294" y="72104"/>
                </a:lnTo>
                <a:lnTo>
                  <a:pt x="81425" y="59260"/>
                </a:lnTo>
                <a:lnTo>
                  <a:pt x="95463" y="47500"/>
                </a:lnTo>
                <a:lnTo>
                  <a:pt x="110346" y="36885"/>
                </a:lnTo>
                <a:lnTo>
                  <a:pt x="126015" y="27480"/>
                </a:lnTo>
                <a:lnTo>
                  <a:pt x="142410" y="19347"/>
                </a:lnTo>
                <a:lnTo>
                  <a:pt x="159471" y="12551"/>
                </a:lnTo>
                <a:lnTo>
                  <a:pt x="177137" y="7155"/>
                </a:lnTo>
                <a:lnTo>
                  <a:pt x="195350" y="3222"/>
                </a:lnTo>
                <a:lnTo>
                  <a:pt x="214048" y="816"/>
                </a:lnTo>
                <a:lnTo>
                  <a:pt x="233172" y="0"/>
                </a:lnTo>
                <a:lnTo>
                  <a:pt x="252295" y="816"/>
                </a:lnTo>
                <a:lnTo>
                  <a:pt x="270993" y="3222"/>
                </a:lnTo>
                <a:lnTo>
                  <a:pt x="289206" y="7155"/>
                </a:lnTo>
                <a:lnTo>
                  <a:pt x="306872" y="12551"/>
                </a:lnTo>
                <a:lnTo>
                  <a:pt x="323933" y="19347"/>
                </a:lnTo>
                <a:lnTo>
                  <a:pt x="340328" y="27480"/>
                </a:lnTo>
                <a:lnTo>
                  <a:pt x="355997" y="36885"/>
                </a:lnTo>
                <a:lnTo>
                  <a:pt x="370880" y="47500"/>
                </a:lnTo>
                <a:lnTo>
                  <a:pt x="384918" y="59260"/>
                </a:lnTo>
                <a:lnTo>
                  <a:pt x="398049" y="72104"/>
                </a:lnTo>
                <a:lnTo>
                  <a:pt x="410215" y="85966"/>
                </a:lnTo>
                <a:lnTo>
                  <a:pt x="421355" y="100785"/>
                </a:lnTo>
                <a:lnTo>
                  <a:pt x="431409" y="116495"/>
                </a:lnTo>
                <a:lnTo>
                  <a:pt x="440317" y="133035"/>
                </a:lnTo>
                <a:lnTo>
                  <a:pt x="448020" y="150340"/>
                </a:lnTo>
                <a:lnTo>
                  <a:pt x="454456" y="168347"/>
                </a:lnTo>
                <a:lnTo>
                  <a:pt x="459567" y="186992"/>
                </a:lnTo>
                <a:lnTo>
                  <a:pt x="463292" y="206213"/>
                </a:lnTo>
                <a:lnTo>
                  <a:pt x="465571" y="225945"/>
                </a:lnTo>
                <a:lnTo>
                  <a:pt x="466344" y="246125"/>
                </a:lnTo>
                <a:lnTo>
                  <a:pt x="465571" y="266306"/>
                </a:lnTo>
                <a:lnTo>
                  <a:pt x="463292" y="286038"/>
                </a:lnTo>
                <a:lnTo>
                  <a:pt x="459567" y="305259"/>
                </a:lnTo>
                <a:lnTo>
                  <a:pt x="454456" y="323904"/>
                </a:lnTo>
                <a:lnTo>
                  <a:pt x="448020" y="341911"/>
                </a:lnTo>
                <a:lnTo>
                  <a:pt x="440317" y="359216"/>
                </a:lnTo>
                <a:lnTo>
                  <a:pt x="431409" y="375756"/>
                </a:lnTo>
                <a:lnTo>
                  <a:pt x="421355" y="391466"/>
                </a:lnTo>
                <a:lnTo>
                  <a:pt x="410215" y="406285"/>
                </a:lnTo>
                <a:lnTo>
                  <a:pt x="398049" y="420147"/>
                </a:lnTo>
                <a:lnTo>
                  <a:pt x="384918" y="432991"/>
                </a:lnTo>
                <a:lnTo>
                  <a:pt x="370880" y="444751"/>
                </a:lnTo>
                <a:lnTo>
                  <a:pt x="355997" y="455366"/>
                </a:lnTo>
                <a:lnTo>
                  <a:pt x="340328" y="464771"/>
                </a:lnTo>
                <a:lnTo>
                  <a:pt x="323933" y="472904"/>
                </a:lnTo>
                <a:lnTo>
                  <a:pt x="306872" y="479700"/>
                </a:lnTo>
                <a:lnTo>
                  <a:pt x="289206" y="485096"/>
                </a:lnTo>
                <a:lnTo>
                  <a:pt x="270993" y="489029"/>
                </a:lnTo>
                <a:lnTo>
                  <a:pt x="252295" y="491435"/>
                </a:lnTo>
                <a:lnTo>
                  <a:pt x="233172" y="492251"/>
                </a:lnTo>
                <a:lnTo>
                  <a:pt x="214048" y="491435"/>
                </a:lnTo>
                <a:lnTo>
                  <a:pt x="195350" y="489029"/>
                </a:lnTo>
                <a:lnTo>
                  <a:pt x="177137" y="485096"/>
                </a:lnTo>
                <a:lnTo>
                  <a:pt x="159471" y="479700"/>
                </a:lnTo>
                <a:lnTo>
                  <a:pt x="142410" y="472904"/>
                </a:lnTo>
                <a:lnTo>
                  <a:pt x="126015" y="464771"/>
                </a:lnTo>
                <a:lnTo>
                  <a:pt x="110346" y="455366"/>
                </a:lnTo>
                <a:lnTo>
                  <a:pt x="95463" y="444751"/>
                </a:lnTo>
                <a:lnTo>
                  <a:pt x="81425" y="432991"/>
                </a:lnTo>
                <a:lnTo>
                  <a:pt x="68294" y="420147"/>
                </a:lnTo>
                <a:lnTo>
                  <a:pt x="56128" y="406285"/>
                </a:lnTo>
                <a:lnTo>
                  <a:pt x="44988" y="391466"/>
                </a:lnTo>
                <a:lnTo>
                  <a:pt x="34934" y="375756"/>
                </a:lnTo>
                <a:lnTo>
                  <a:pt x="26026" y="359216"/>
                </a:lnTo>
                <a:lnTo>
                  <a:pt x="18323" y="341911"/>
                </a:lnTo>
                <a:lnTo>
                  <a:pt x="11887" y="323904"/>
                </a:lnTo>
                <a:lnTo>
                  <a:pt x="6776" y="305259"/>
                </a:lnTo>
                <a:lnTo>
                  <a:pt x="3051" y="286038"/>
                </a:lnTo>
                <a:lnTo>
                  <a:pt x="772" y="266306"/>
                </a:lnTo>
                <a:lnTo>
                  <a:pt x="0" y="246125"/>
                </a:lnTo>
                <a:close/>
              </a:path>
            </a:pathLst>
          </a:custGeom>
          <a:ln w="38100">
            <a:solidFill>
              <a:schemeClr val="accent6"/>
            </a:solidFill>
          </a:ln>
        </p:spPr>
        <p:txBody>
          <a:bodyPr wrap="square" lIns="0" tIns="0" rIns="0" bIns="0" rtlCol="0">
            <a:noAutofit/>
          </a:bodyPr>
          <a:lstStyle/>
          <a:p>
            <a:endParaRPr sz="1050"/>
          </a:p>
        </p:txBody>
      </p:sp>
      <p:sp>
        <p:nvSpPr>
          <p:cNvPr id="9" name="object 9"/>
          <p:cNvSpPr/>
          <p:nvPr/>
        </p:nvSpPr>
        <p:spPr>
          <a:xfrm>
            <a:off x="2471738" y="2373439"/>
            <a:ext cx="755522" cy="438582"/>
          </a:xfrm>
          <a:custGeom>
            <a:avLst/>
            <a:gdLst/>
            <a:ahLst/>
            <a:cxnLst/>
            <a:rect l="l" t="t" r="r" b="b"/>
            <a:pathLst>
              <a:path w="1007363" h="339851">
                <a:moveTo>
                  <a:pt x="837438" y="254888"/>
                </a:moveTo>
                <a:lnTo>
                  <a:pt x="837438" y="339851"/>
                </a:lnTo>
                <a:lnTo>
                  <a:pt x="1007363" y="169925"/>
                </a:lnTo>
                <a:lnTo>
                  <a:pt x="837438" y="0"/>
                </a:lnTo>
                <a:lnTo>
                  <a:pt x="837438" y="84962"/>
                </a:lnTo>
                <a:lnTo>
                  <a:pt x="0" y="84962"/>
                </a:lnTo>
                <a:lnTo>
                  <a:pt x="0" y="254888"/>
                </a:lnTo>
                <a:lnTo>
                  <a:pt x="837438" y="254888"/>
                </a:lnTo>
                <a:close/>
              </a:path>
            </a:pathLst>
          </a:custGeom>
          <a:solidFill>
            <a:schemeClr val="accent3">
              <a:lumMod val="60000"/>
              <a:lumOff val="40000"/>
            </a:schemeClr>
          </a:solidFill>
        </p:spPr>
        <p:txBody>
          <a:bodyPr wrap="square" rtlCol="0">
            <a:spAutoFit/>
          </a:bodyPr>
          <a:lstStyle/>
          <a:p>
            <a:endParaRPr sz="2250">
              <a:solidFill>
                <a:schemeClr val="bg1"/>
              </a:solidFill>
              <a:latin typeface="Corbel" panose="020B0503020204020204" pitchFamily="34" charset="0"/>
            </a:endParaRPr>
          </a:p>
        </p:txBody>
      </p:sp>
      <p:sp>
        <p:nvSpPr>
          <p:cNvPr id="10" name="object 10"/>
          <p:cNvSpPr/>
          <p:nvPr/>
        </p:nvSpPr>
        <p:spPr>
          <a:xfrm>
            <a:off x="2471738" y="2373439"/>
            <a:ext cx="755522" cy="438582"/>
          </a:xfrm>
          <a:custGeom>
            <a:avLst/>
            <a:gdLst/>
            <a:ahLst/>
            <a:cxnLst/>
            <a:rect l="l" t="t" r="r" b="b"/>
            <a:pathLst>
              <a:path w="1007363" h="339851">
                <a:moveTo>
                  <a:pt x="0" y="84962"/>
                </a:moveTo>
                <a:lnTo>
                  <a:pt x="837438" y="84962"/>
                </a:lnTo>
                <a:lnTo>
                  <a:pt x="837438" y="0"/>
                </a:lnTo>
                <a:lnTo>
                  <a:pt x="1007363" y="169925"/>
                </a:lnTo>
                <a:lnTo>
                  <a:pt x="837438" y="339851"/>
                </a:lnTo>
                <a:lnTo>
                  <a:pt x="837438" y="254888"/>
                </a:lnTo>
                <a:lnTo>
                  <a:pt x="0" y="254888"/>
                </a:lnTo>
                <a:lnTo>
                  <a:pt x="0" y="84962"/>
                </a:lnTo>
                <a:close/>
              </a:path>
            </a:pathLst>
          </a:custGeom>
          <a:solidFill>
            <a:schemeClr val="accent6"/>
          </a:solidFill>
        </p:spPr>
        <p:txBody>
          <a:bodyPr wrap="square" rtlCol="0">
            <a:spAutoFit/>
          </a:bodyPr>
          <a:lstStyle/>
          <a:p>
            <a:endParaRPr sz="2250">
              <a:solidFill>
                <a:schemeClr val="bg1"/>
              </a:solidFill>
              <a:latin typeface="Corbel" panose="020B0503020204020204" pitchFamily="34" charset="0"/>
            </a:endParaRPr>
          </a:p>
        </p:txBody>
      </p:sp>
      <p:sp>
        <p:nvSpPr>
          <p:cNvPr id="11" name="object 11"/>
          <p:cNvSpPr/>
          <p:nvPr/>
        </p:nvSpPr>
        <p:spPr>
          <a:xfrm>
            <a:off x="3446717" y="1739075"/>
            <a:ext cx="2248280" cy="369188"/>
          </a:xfrm>
          <a:custGeom>
            <a:avLst/>
            <a:gdLst/>
            <a:ahLst/>
            <a:cxnLst/>
            <a:rect l="l" t="t" r="r" b="b"/>
            <a:pathLst>
              <a:path w="2997707" h="492251">
                <a:moveTo>
                  <a:pt x="0" y="246125"/>
                </a:moveTo>
                <a:lnTo>
                  <a:pt x="19617" y="206213"/>
                </a:lnTo>
                <a:lnTo>
                  <a:pt x="76413" y="168347"/>
                </a:lnTo>
                <a:lnTo>
                  <a:pt x="117788" y="150340"/>
                </a:lnTo>
                <a:lnTo>
                  <a:pt x="167300" y="133035"/>
                </a:lnTo>
                <a:lnTo>
                  <a:pt x="224564" y="116495"/>
                </a:lnTo>
                <a:lnTo>
                  <a:pt x="289194" y="100785"/>
                </a:lnTo>
                <a:lnTo>
                  <a:pt x="360803" y="85966"/>
                </a:lnTo>
                <a:lnTo>
                  <a:pt x="439007" y="72104"/>
                </a:lnTo>
                <a:lnTo>
                  <a:pt x="523419" y="59260"/>
                </a:lnTo>
                <a:lnTo>
                  <a:pt x="613653" y="47500"/>
                </a:lnTo>
                <a:lnTo>
                  <a:pt x="709325" y="36885"/>
                </a:lnTo>
                <a:lnTo>
                  <a:pt x="810047" y="27480"/>
                </a:lnTo>
                <a:lnTo>
                  <a:pt x="915435" y="19347"/>
                </a:lnTo>
                <a:lnTo>
                  <a:pt x="1025103" y="12551"/>
                </a:lnTo>
                <a:lnTo>
                  <a:pt x="1138664" y="7155"/>
                </a:lnTo>
                <a:lnTo>
                  <a:pt x="1255734" y="3222"/>
                </a:lnTo>
                <a:lnTo>
                  <a:pt x="1375925" y="816"/>
                </a:lnTo>
                <a:lnTo>
                  <a:pt x="1498853" y="0"/>
                </a:lnTo>
                <a:lnTo>
                  <a:pt x="1621782" y="816"/>
                </a:lnTo>
                <a:lnTo>
                  <a:pt x="1741973" y="3222"/>
                </a:lnTo>
                <a:lnTo>
                  <a:pt x="1859043" y="7155"/>
                </a:lnTo>
                <a:lnTo>
                  <a:pt x="1972604" y="12551"/>
                </a:lnTo>
                <a:lnTo>
                  <a:pt x="2082272" y="19347"/>
                </a:lnTo>
                <a:lnTo>
                  <a:pt x="2187660" y="27480"/>
                </a:lnTo>
                <a:lnTo>
                  <a:pt x="2288382" y="36885"/>
                </a:lnTo>
                <a:lnTo>
                  <a:pt x="2384054" y="47500"/>
                </a:lnTo>
                <a:lnTo>
                  <a:pt x="2474288" y="59260"/>
                </a:lnTo>
                <a:lnTo>
                  <a:pt x="2558700" y="72104"/>
                </a:lnTo>
                <a:lnTo>
                  <a:pt x="2636904" y="85966"/>
                </a:lnTo>
                <a:lnTo>
                  <a:pt x="2708513" y="100785"/>
                </a:lnTo>
                <a:lnTo>
                  <a:pt x="2773143" y="116495"/>
                </a:lnTo>
                <a:lnTo>
                  <a:pt x="2830407" y="133035"/>
                </a:lnTo>
                <a:lnTo>
                  <a:pt x="2879919" y="150340"/>
                </a:lnTo>
                <a:lnTo>
                  <a:pt x="2921294" y="168347"/>
                </a:lnTo>
                <a:lnTo>
                  <a:pt x="2978090" y="206213"/>
                </a:lnTo>
                <a:lnTo>
                  <a:pt x="2997707" y="246125"/>
                </a:lnTo>
                <a:lnTo>
                  <a:pt x="2992739" y="266306"/>
                </a:lnTo>
                <a:lnTo>
                  <a:pt x="2954146" y="305259"/>
                </a:lnTo>
                <a:lnTo>
                  <a:pt x="2879919" y="341911"/>
                </a:lnTo>
                <a:lnTo>
                  <a:pt x="2830407" y="359216"/>
                </a:lnTo>
                <a:lnTo>
                  <a:pt x="2773143" y="375756"/>
                </a:lnTo>
                <a:lnTo>
                  <a:pt x="2708513" y="391466"/>
                </a:lnTo>
                <a:lnTo>
                  <a:pt x="2636904" y="406285"/>
                </a:lnTo>
                <a:lnTo>
                  <a:pt x="2558700" y="420147"/>
                </a:lnTo>
                <a:lnTo>
                  <a:pt x="2474288" y="432991"/>
                </a:lnTo>
                <a:lnTo>
                  <a:pt x="2384054" y="444751"/>
                </a:lnTo>
                <a:lnTo>
                  <a:pt x="2288382" y="455366"/>
                </a:lnTo>
                <a:lnTo>
                  <a:pt x="2187660" y="464771"/>
                </a:lnTo>
                <a:lnTo>
                  <a:pt x="2082272" y="472904"/>
                </a:lnTo>
                <a:lnTo>
                  <a:pt x="1972604" y="479700"/>
                </a:lnTo>
                <a:lnTo>
                  <a:pt x="1859043" y="485096"/>
                </a:lnTo>
                <a:lnTo>
                  <a:pt x="1741973" y="489029"/>
                </a:lnTo>
                <a:lnTo>
                  <a:pt x="1621782" y="491435"/>
                </a:lnTo>
                <a:lnTo>
                  <a:pt x="1498853" y="492251"/>
                </a:lnTo>
                <a:lnTo>
                  <a:pt x="1375925" y="491435"/>
                </a:lnTo>
                <a:lnTo>
                  <a:pt x="1255734" y="489029"/>
                </a:lnTo>
                <a:lnTo>
                  <a:pt x="1138664" y="485096"/>
                </a:lnTo>
                <a:lnTo>
                  <a:pt x="1025103" y="479700"/>
                </a:lnTo>
                <a:lnTo>
                  <a:pt x="915435" y="472904"/>
                </a:lnTo>
                <a:lnTo>
                  <a:pt x="810047" y="464771"/>
                </a:lnTo>
                <a:lnTo>
                  <a:pt x="709325" y="455366"/>
                </a:lnTo>
                <a:lnTo>
                  <a:pt x="613653" y="444751"/>
                </a:lnTo>
                <a:lnTo>
                  <a:pt x="523419" y="432991"/>
                </a:lnTo>
                <a:lnTo>
                  <a:pt x="439007" y="420147"/>
                </a:lnTo>
                <a:lnTo>
                  <a:pt x="360803" y="406285"/>
                </a:lnTo>
                <a:lnTo>
                  <a:pt x="289194" y="391466"/>
                </a:lnTo>
                <a:lnTo>
                  <a:pt x="224564" y="375756"/>
                </a:lnTo>
                <a:lnTo>
                  <a:pt x="167300" y="359216"/>
                </a:lnTo>
                <a:lnTo>
                  <a:pt x="117788" y="341911"/>
                </a:lnTo>
                <a:lnTo>
                  <a:pt x="76413" y="323904"/>
                </a:lnTo>
                <a:lnTo>
                  <a:pt x="19617" y="286038"/>
                </a:lnTo>
                <a:lnTo>
                  <a:pt x="0" y="246125"/>
                </a:lnTo>
                <a:close/>
              </a:path>
            </a:pathLst>
          </a:custGeom>
          <a:ln w="38100">
            <a:solidFill>
              <a:schemeClr val="accent6"/>
            </a:solidFill>
          </a:ln>
        </p:spPr>
        <p:txBody>
          <a:bodyPr wrap="square" lIns="0" tIns="0" rIns="0" bIns="0" rtlCol="0">
            <a:noAutofit/>
          </a:bodyPr>
          <a:lstStyle/>
          <a:p>
            <a:endParaRPr sz="1050"/>
          </a:p>
        </p:txBody>
      </p:sp>
      <p:sp>
        <p:nvSpPr>
          <p:cNvPr id="3" name="object 3"/>
          <p:cNvSpPr txBox="1"/>
          <p:nvPr/>
        </p:nvSpPr>
        <p:spPr>
          <a:xfrm>
            <a:off x="6495669" y="1124711"/>
            <a:ext cx="1999107" cy="2977515"/>
          </a:xfrm>
          <a:prstGeom prst="rect">
            <a:avLst/>
          </a:prstGeom>
        </p:spPr>
        <p:txBody>
          <a:bodyPr wrap="square" lIns="0" tIns="0" rIns="0" bIns="0" rtlCol="0">
            <a:noAutofit/>
          </a:bodyPr>
          <a:lstStyle/>
          <a:p>
            <a:pPr marL="19050">
              <a:lnSpc>
                <a:spcPts val="750"/>
              </a:lnSpc>
            </a:pPr>
            <a:endParaRPr sz="750" dirty="0"/>
          </a:p>
        </p:txBody>
      </p:sp>
      <p:sp>
        <p:nvSpPr>
          <p:cNvPr id="15" name="ZoneTexte 14"/>
          <p:cNvSpPr txBox="1"/>
          <p:nvPr/>
        </p:nvSpPr>
        <p:spPr>
          <a:xfrm>
            <a:off x="55658" y="198783"/>
            <a:ext cx="5030691" cy="307777"/>
          </a:xfrm>
          <a:prstGeom prst="rect">
            <a:avLst/>
          </a:prstGeom>
          <a:solidFill>
            <a:srgbClr val="54BCB9"/>
          </a:solidFill>
        </p:spPr>
        <p:txBody>
          <a:bodyPr wrap="square" rtlCol="0">
            <a:spAutoFit/>
          </a:bodyPr>
          <a:lstStyle>
            <a:defPPr>
              <a:defRPr lang="fr-FR"/>
            </a:defPPr>
            <a:lvl1pPr>
              <a:defRPr sz="3000">
                <a:solidFill>
                  <a:schemeClr val="bg1"/>
                </a:solidFill>
                <a:latin typeface="Corbel" panose="020B0503020204020204" pitchFamily="34" charset="0"/>
              </a:defRPr>
            </a:lvl1pPr>
          </a:lstStyle>
          <a:p>
            <a:r>
              <a:rPr lang="fr-FR" sz="1400" dirty="0">
                <a:solidFill>
                  <a:srgbClr val="FFFFFF"/>
                </a:solidFill>
                <a:latin typeface="+mj-lt"/>
              </a:rPr>
              <a:t>Ajouter manuellement un élément</a:t>
            </a:r>
          </a:p>
        </p:txBody>
      </p:sp>
      <p:sp>
        <p:nvSpPr>
          <p:cNvPr id="13" name="ZoneTexte 12"/>
          <p:cNvSpPr txBox="1"/>
          <p:nvPr/>
        </p:nvSpPr>
        <p:spPr>
          <a:xfrm>
            <a:off x="6208832" y="1050266"/>
            <a:ext cx="2802009" cy="2344873"/>
          </a:xfrm>
          <a:prstGeom prst="rect">
            <a:avLst/>
          </a:prstGeom>
          <a:noFill/>
        </p:spPr>
        <p:txBody>
          <a:bodyPr wrap="square" rtlCol="0">
            <a:spAutoFit/>
          </a:bodyPr>
          <a:lstStyle/>
          <a:p>
            <a:pPr marR="559109">
              <a:lnSpc>
                <a:spcPct val="101725"/>
              </a:lnSpc>
              <a:spcBef>
                <a:spcPts val="1486"/>
              </a:spcBef>
            </a:pPr>
            <a:r>
              <a:rPr lang="fr-FR" sz="1050" dirty="0">
                <a:latin typeface="Arial" panose="020B0604020202020204" pitchFamily="34" charset="0"/>
                <a:cs typeface="Arial" panose="020B0604020202020204" pitchFamily="34" charset="0"/>
              </a:rPr>
              <a:t>Remplissage des champs :</a:t>
            </a:r>
          </a:p>
          <a:p>
            <a:pPr marR="559109">
              <a:lnSpc>
                <a:spcPct val="101725"/>
              </a:lnSpc>
              <a:spcBef>
                <a:spcPts val="1486"/>
              </a:spcBef>
            </a:pPr>
            <a:r>
              <a:rPr lang="fr-FR" sz="1050" dirty="0">
                <a:latin typeface="Arial" panose="020B0604020202020204" pitchFamily="34" charset="0"/>
                <a:cs typeface="Arial" panose="020B0604020202020204" pitchFamily="34" charset="0"/>
              </a:rPr>
              <a:t>Pas de champ obligatoire</a:t>
            </a:r>
          </a:p>
          <a:p>
            <a:pPr marR="559109">
              <a:lnSpc>
                <a:spcPct val="101725"/>
              </a:lnSpc>
              <a:spcBef>
                <a:spcPts val="1486"/>
              </a:spcBef>
            </a:pPr>
            <a:r>
              <a:rPr lang="fr-FR" sz="1050" dirty="0">
                <a:latin typeface="Arial" panose="020B0604020202020204" pitchFamily="34" charset="0"/>
                <a:cs typeface="Arial" panose="020B0604020202020204" pitchFamily="34" charset="0"/>
              </a:rPr>
              <a:t>Pour chaque auteur, entrer le nom dans une fenêtre, puis le(s) prénom(s) dans l’autre, puis cliquer sur + pour pouvoir entrer l’auteur suivant</a:t>
            </a:r>
          </a:p>
          <a:p>
            <a:pPr marR="559109">
              <a:lnSpc>
                <a:spcPct val="101725"/>
              </a:lnSpc>
              <a:spcBef>
                <a:spcPts val="1486"/>
              </a:spcBef>
            </a:pPr>
            <a:r>
              <a:rPr lang="fr-FR" sz="1050" dirty="0">
                <a:latin typeface="Arial" panose="020B0604020202020204" pitchFamily="34" charset="0"/>
                <a:cs typeface="Arial" panose="020B0604020202020204" pitchFamily="34" charset="0"/>
              </a:rPr>
              <a:t>Aide à la saisie (auteurs, revues)</a:t>
            </a:r>
          </a:p>
          <a:p>
            <a:pPr marR="559109">
              <a:lnSpc>
                <a:spcPct val="101725"/>
              </a:lnSpc>
              <a:spcBef>
                <a:spcPts val="1486"/>
              </a:spcBef>
            </a:pPr>
            <a:endParaRPr lang="fr-FR" sz="105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584214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173735" y="182880"/>
            <a:ext cx="8793099" cy="2545462"/>
          </a:xfrm>
          <a:custGeom>
            <a:avLst/>
            <a:gdLst/>
            <a:ahLst/>
            <a:cxnLst/>
            <a:rect l="l" t="t" r="r" b="b"/>
            <a:pathLst>
              <a:path w="11724132" h="6377939">
                <a:moveTo>
                  <a:pt x="0" y="6377939"/>
                </a:moveTo>
                <a:lnTo>
                  <a:pt x="11724132" y="6377939"/>
                </a:lnTo>
                <a:lnTo>
                  <a:pt x="11724132" y="0"/>
                </a:lnTo>
                <a:lnTo>
                  <a:pt x="0" y="0"/>
                </a:lnTo>
                <a:lnTo>
                  <a:pt x="0" y="6377939"/>
                </a:lnTo>
                <a:close/>
              </a:path>
            </a:pathLst>
          </a:custGeom>
          <a:solidFill>
            <a:srgbClr val="FFFFFF"/>
          </a:solidFill>
        </p:spPr>
        <p:txBody>
          <a:bodyPr wrap="square" lIns="0" tIns="0" rIns="0" bIns="0" rtlCol="0">
            <a:noAutofit/>
          </a:bodyPr>
          <a:lstStyle/>
          <a:p>
            <a:endParaRPr sz="1050"/>
          </a:p>
        </p:txBody>
      </p:sp>
      <p:sp>
        <p:nvSpPr>
          <p:cNvPr id="6" name="object 6"/>
          <p:cNvSpPr/>
          <p:nvPr/>
        </p:nvSpPr>
        <p:spPr>
          <a:xfrm>
            <a:off x="1563624" y="3046297"/>
            <a:ext cx="2251710" cy="1213866"/>
          </a:xfrm>
          <a:prstGeom prst="rect">
            <a:avLst/>
          </a:prstGeom>
          <a:blipFill>
            <a:blip r:embed="rId2" cstate="print"/>
            <a:stretch>
              <a:fillRect/>
            </a:stretch>
          </a:blipFill>
        </p:spPr>
        <p:txBody>
          <a:bodyPr wrap="square" lIns="0" tIns="0" rIns="0" bIns="0" rtlCol="0">
            <a:noAutofit/>
          </a:bodyPr>
          <a:lstStyle/>
          <a:p>
            <a:endParaRPr sz="1050"/>
          </a:p>
        </p:txBody>
      </p:sp>
      <p:sp>
        <p:nvSpPr>
          <p:cNvPr id="7" name="object 7"/>
          <p:cNvSpPr/>
          <p:nvPr/>
        </p:nvSpPr>
        <p:spPr>
          <a:xfrm>
            <a:off x="7868413" y="1113282"/>
            <a:ext cx="363473" cy="250317"/>
          </a:xfrm>
          <a:prstGeom prst="rect">
            <a:avLst/>
          </a:prstGeom>
          <a:blipFill>
            <a:blip r:embed="rId3" cstate="print"/>
            <a:stretch>
              <a:fillRect/>
            </a:stretch>
          </a:blipFill>
        </p:spPr>
        <p:txBody>
          <a:bodyPr wrap="square" lIns="0" tIns="0" rIns="0" bIns="0" rtlCol="0">
            <a:noAutofit/>
          </a:bodyPr>
          <a:lstStyle/>
          <a:p>
            <a:endParaRPr sz="1050"/>
          </a:p>
        </p:txBody>
      </p:sp>
      <p:sp>
        <p:nvSpPr>
          <p:cNvPr id="8" name="object 8"/>
          <p:cNvSpPr/>
          <p:nvPr/>
        </p:nvSpPr>
        <p:spPr>
          <a:xfrm>
            <a:off x="3947922" y="3560003"/>
            <a:ext cx="1244726" cy="254889"/>
          </a:xfrm>
          <a:custGeom>
            <a:avLst/>
            <a:gdLst/>
            <a:ahLst/>
            <a:cxnLst/>
            <a:rect l="l" t="t" r="r" b="b"/>
            <a:pathLst>
              <a:path w="1659635" h="339851">
                <a:moveTo>
                  <a:pt x="0" y="169926"/>
                </a:moveTo>
                <a:lnTo>
                  <a:pt x="169925" y="339852"/>
                </a:lnTo>
                <a:lnTo>
                  <a:pt x="169925" y="254889"/>
                </a:lnTo>
                <a:lnTo>
                  <a:pt x="1659635" y="254889"/>
                </a:lnTo>
                <a:lnTo>
                  <a:pt x="1659635" y="84963"/>
                </a:lnTo>
                <a:lnTo>
                  <a:pt x="169925" y="84963"/>
                </a:lnTo>
                <a:lnTo>
                  <a:pt x="169925" y="0"/>
                </a:lnTo>
                <a:lnTo>
                  <a:pt x="0" y="169926"/>
                </a:lnTo>
                <a:close/>
              </a:path>
            </a:pathLst>
          </a:custGeom>
          <a:solidFill>
            <a:schemeClr val="accent2">
              <a:lumMod val="60000"/>
              <a:lumOff val="40000"/>
            </a:schemeClr>
          </a:solidFill>
          <a:ln>
            <a:noFill/>
          </a:ln>
        </p:spPr>
        <p:txBody>
          <a:bodyPr wrap="square" lIns="0" tIns="0" rIns="0" bIns="0" rtlCol="0">
            <a:noAutofit/>
          </a:bodyPr>
          <a:lstStyle/>
          <a:p>
            <a:endParaRPr sz="1050"/>
          </a:p>
        </p:txBody>
      </p:sp>
      <p:sp>
        <p:nvSpPr>
          <p:cNvPr id="2" name="object 2"/>
          <p:cNvSpPr txBox="1"/>
          <p:nvPr/>
        </p:nvSpPr>
        <p:spPr>
          <a:xfrm>
            <a:off x="4857193" y="2093690"/>
            <a:ext cx="47858" cy="114300"/>
          </a:xfrm>
          <a:prstGeom prst="rect">
            <a:avLst/>
          </a:prstGeom>
        </p:spPr>
        <p:txBody>
          <a:bodyPr wrap="square" lIns="0" tIns="0" rIns="0" bIns="0" rtlCol="0">
            <a:noAutofit/>
          </a:bodyPr>
          <a:lstStyle/>
          <a:p>
            <a:pPr marL="19050">
              <a:lnSpc>
                <a:spcPts val="750"/>
              </a:lnSpc>
            </a:pPr>
            <a:endParaRPr sz="750"/>
          </a:p>
        </p:txBody>
      </p:sp>
      <p:sp>
        <p:nvSpPr>
          <p:cNvPr id="14" name="ZoneTexte 13"/>
          <p:cNvSpPr txBox="1"/>
          <p:nvPr/>
        </p:nvSpPr>
        <p:spPr>
          <a:xfrm>
            <a:off x="289179" y="81587"/>
            <a:ext cx="4800600" cy="307777"/>
          </a:xfrm>
          <a:prstGeom prst="rect">
            <a:avLst/>
          </a:prstGeom>
          <a:solidFill>
            <a:srgbClr val="54BCB9"/>
          </a:solidFill>
        </p:spPr>
        <p:txBody>
          <a:bodyPr wrap="square" rtlCol="0">
            <a:spAutoFit/>
          </a:bodyPr>
          <a:lstStyle>
            <a:defPPr>
              <a:defRPr lang="fr-FR"/>
            </a:defPPr>
            <a:lvl1pPr>
              <a:defRPr sz="3000">
                <a:solidFill>
                  <a:schemeClr val="bg1"/>
                </a:solidFill>
                <a:latin typeface="Corbel" panose="020B0503020204020204" pitchFamily="34" charset="0"/>
              </a:defRPr>
            </a:lvl1pPr>
          </a:lstStyle>
          <a:p>
            <a:r>
              <a:rPr lang="fr-FR" sz="1400" dirty="0">
                <a:solidFill>
                  <a:srgbClr val="FFFFFF"/>
                </a:solidFill>
                <a:latin typeface="+mj-lt"/>
              </a:rPr>
              <a:t>Attacher un fichier à une référence</a:t>
            </a:r>
          </a:p>
        </p:txBody>
      </p:sp>
      <p:sp>
        <p:nvSpPr>
          <p:cNvPr id="3" name="object 3"/>
          <p:cNvSpPr txBox="1"/>
          <p:nvPr/>
        </p:nvSpPr>
        <p:spPr>
          <a:xfrm>
            <a:off x="453224" y="341905"/>
            <a:ext cx="8513610" cy="2622337"/>
          </a:xfrm>
          <a:prstGeom prst="rect">
            <a:avLst/>
          </a:prstGeom>
        </p:spPr>
        <p:txBody>
          <a:bodyPr wrap="square" lIns="0" tIns="0" rIns="0" bIns="0" rtlCol="0">
            <a:noAutofit/>
          </a:bodyPr>
          <a:lstStyle/>
          <a:p>
            <a:pPr>
              <a:lnSpc>
                <a:spcPts val="750"/>
              </a:lnSpc>
            </a:pPr>
            <a:endParaRPr dirty="0">
              <a:solidFill>
                <a:srgbClr val="FFFFFF"/>
              </a:solidFill>
              <a:latin typeface="Arial" panose="020B0604020202020204" pitchFamily="34" charset="0"/>
              <a:cs typeface="Arial" panose="020B0604020202020204" pitchFamily="34" charset="0"/>
            </a:endParaRPr>
          </a:p>
          <a:p>
            <a:pPr marL="1275779">
              <a:lnSpc>
                <a:spcPct val="101725"/>
              </a:lnSpc>
              <a:spcBef>
                <a:spcPts val="876"/>
              </a:spcBef>
            </a:pPr>
            <a:endParaRPr sz="3300" dirty="0">
              <a:solidFill>
                <a:srgbClr val="006699"/>
              </a:solidFill>
              <a:latin typeface="Corbel"/>
              <a:cs typeface="Corbel"/>
            </a:endParaRPr>
          </a:p>
          <a:p>
            <a:pPr marL="247116">
              <a:lnSpc>
                <a:spcPct val="101725"/>
              </a:lnSpc>
              <a:spcBef>
                <a:spcPts val="1374"/>
              </a:spcBef>
            </a:pPr>
            <a:r>
              <a:rPr sz="1200" dirty="0" err="1">
                <a:latin typeface="Arial" panose="020B0604020202020204" pitchFamily="34" charset="0"/>
                <a:cs typeface="Arial" panose="020B0604020202020204" pitchFamily="34" charset="0"/>
              </a:rPr>
              <a:t>En</a:t>
            </a:r>
            <a:r>
              <a:rPr sz="1200" spc="-23"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ayant</a:t>
            </a:r>
            <a:r>
              <a:rPr sz="1200" spc="-34"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sélectionné</a:t>
            </a:r>
            <a:r>
              <a:rPr sz="1200" spc="-99"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u</a:t>
            </a:r>
            <a:r>
              <a:rPr sz="1200" spc="7" dirty="0">
                <a:latin typeface="Arial" panose="020B0604020202020204" pitchFamily="34" charset="0"/>
                <a:cs typeface="Arial" panose="020B0604020202020204" pitchFamily="34" charset="0"/>
              </a:rPr>
              <a:t>n</a:t>
            </a:r>
            <a:r>
              <a:rPr sz="1200" dirty="0">
                <a:latin typeface="Arial" panose="020B0604020202020204" pitchFamily="34" charset="0"/>
                <a:cs typeface="Arial" panose="020B0604020202020204" pitchFamily="34" charset="0"/>
              </a:rPr>
              <a:t>e</a:t>
            </a:r>
            <a:r>
              <a:rPr sz="1200" spc="-32"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r</a:t>
            </a:r>
            <a:r>
              <a:rPr sz="1200" spc="-3" dirty="0">
                <a:latin typeface="Arial" panose="020B0604020202020204" pitchFamily="34" charset="0"/>
                <a:cs typeface="Arial" panose="020B0604020202020204" pitchFamily="34" charset="0"/>
              </a:rPr>
              <a:t>é</a:t>
            </a:r>
            <a:r>
              <a:rPr sz="1200" dirty="0">
                <a:latin typeface="Arial" panose="020B0604020202020204" pitchFamily="34" charset="0"/>
                <a:cs typeface="Arial" panose="020B0604020202020204" pitchFamily="34" charset="0"/>
              </a:rPr>
              <a:t>férence</a:t>
            </a:r>
            <a:r>
              <a:rPr sz="1200" spc="-80"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et</a:t>
            </a:r>
            <a:r>
              <a:rPr sz="1200" spc="-17"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en</a:t>
            </a:r>
            <a:r>
              <a:rPr sz="1200" spc="-14"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cliquant</a:t>
            </a:r>
            <a:r>
              <a:rPr sz="1200" spc="-65"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sur</a:t>
            </a:r>
            <a:r>
              <a:rPr sz="1200" spc="11"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le trombone</a:t>
            </a:r>
          </a:p>
          <a:p>
            <a:pPr marL="384276">
              <a:lnSpc>
                <a:spcPts val="2269"/>
              </a:lnSpc>
              <a:spcBef>
                <a:spcPts val="113"/>
              </a:spcBef>
            </a:pPr>
            <a:r>
              <a:rPr sz="1200" dirty="0">
                <a:latin typeface="Arial" panose="020B0604020202020204" pitchFamily="34" charset="0"/>
                <a:cs typeface="Arial" panose="020B0604020202020204" pitchFamily="34" charset="0"/>
              </a:rPr>
              <a:t>on</a:t>
            </a:r>
            <a:r>
              <a:rPr sz="1200" spc="-22"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peut :</a:t>
            </a:r>
          </a:p>
          <a:p>
            <a:pPr marL="418566">
              <a:lnSpc>
                <a:spcPts val="2100"/>
              </a:lnSpc>
            </a:pPr>
            <a:r>
              <a:rPr lang="fr-FR" sz="1200" dirty="0">
                <a:latin typeface="Arial" panose="020B0604020202020204" pitchFamily="34" charset="0"/>
                <a:cs typeface="Arial" panose="020B0604020202020204" pitchFamily="34" charset="0"/>
              </a:rPr>
              <a:t>J</a:t>
            </a:r>
            <a:r>
              <a:rPr sz="1200" dirty="0" err="1">
                <a:latin typeface="Arial" panose="020B0604020202020204" pitchFamily="34" charset="0"/>
                <a:cs typeface="Arial" panose="020B0604020202020204" pitchFamily="34" charset="0"/>
              </a:rPr>
              <a:t>oin</a:t>
            </a:r>
            <a:r>
              <a:rPr sz="1200" spc="-3" dirty="0" err="1">
                <a:latin typeface="Arial" panose="020B0604020202020204" pitchFamily="34" charset="0"/>
                <a:cs typeface="Arial" panose="020B0604020202020204" pitchFamily="34" charset="0"/>
              </a:rPr>
              <a:t>d</a:t>
            </a:r>
            <a:r>
              <a:rPr sz="1200" dirty="0" err="1">
                <a:latin typeface="Arial" panose="020B0604020202020204" pitchFamily="34" charset="0"/>
                <a:cs typeface="Arial" panose="020B0604020202020204" pitchFamily="34" charset="0"/>
              </a:rPr>
              <a:t>re</a:t>
            </a:r>
            <a:r>
              <a:rPr sz="1200" spc="7"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un</a:t>
            </a:r>
            <a:r>
              <a:rPr sz="1200" spc="-7"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l</a:t>
            </a:r>
            <a:r>
              <a:rPr sz="1200" spc="-7" dirty="0">
                <a:latin typeface="Arial" panose="020B0604020202020204" pitchFamily="34" charset="0"/>
                <a:cs typeface="Arial" panose="020B0604020202020204" pitchFamily="34" charset="0"/>
              </a:rPr>
              <a:t>i</a:t>
            </a:r>
            <a:r>
              <a:rPr sz="1200" dirty="0">
                <a:latin typeface="Arial" panose="020B0604020202020204" pitchFamily="34" charset="0"/>
                <a:cs typeface="Arial" panose="020B0604020202020204" pitchFamily="34" charset="0"/>
              </a:rPr>
              <a:t>en</a:t>
            </a:r>
            <a:r>
              <a:rPr sz="1200" spc="7"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vers</a:t>
            </a:r>
            <a:r>
              <a:rPr sz="1200" spc="11"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l’U</a:t>
            </a:r>
            <a:r>
              <a:rPr sz="1200" spc="-7" dirty="0">
                <a:latin typeface="Arial" panose="020B0604020202020204" pitchFamily="34" charset="0"/>
                <a:cs typeface="Arial" panose="020B0604020202020204" pitchFamily="34" charset="0"/>
              </a:rPr>
              <a:t>R</a:t>
            </a:r>
            <a:r>
              <a:rPr sz="1200" dirty="0">
                <a:latin typeface="Arial" panose="020B0604020202020204" pitchFamily="34" charset="0"/>
                <a:cs typeface="Arial" panose="020B0604020202020204" pitchFamily="34" charset="0"/>
              </a:rPr>
              <a:t>L</a:t>
            </a:r>
            <a:r>
              <a:rPr sz="1200" spc="7"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(à </a:t>
            </a:r>
            <a:r>
              <a:rPr sz="1200" spc="3" dirty="0">
                <a:latin typeface="Arial" panose="020B0604020202020204" pitchFamily="34" charset="0"/>
                <a:cs typeface="Arial" panose="020B0604020202020204" pitchFamily="34" charset="0"/>
              </a:rPr>
              <a:t>co</a:t>
            </a:r>
            <a:r>
              <a:rPr sz="1200" dirty="0">
                <a:latin typeface="Arial" panose="020B0604020202020204" pitchFamily="34" charset="0"/>
                <a:cs typeface="Arial" panose="020B0604020202020204" pitchFamily="34" charset="0"/>
              </a:rPr>
              <a:t>pier</a:t>
            </a:r>
            <a:r>
              <a:rPr sz="1200" spc="-3" dirty="0">
                <a:latin typeface="Arial" panose="020B0604020202020204" pitchFamily="34" charset="0"/>
                <a:cs typeface="Arial" panose="020B0604020202020204" pitchFamily="34" charset="0"/>
              </a:rPr>
              <a:t> </a:t>
            </a:r>
            <a:r>
              <a:rPr sz="1200" spc="3" dirty="0">
                <a:latin typeface="Arial" panose="020B0604020202020204" pitchFamily="34" charset="0"/>
                <a:cs typeface="Arial" panose="020B0604020202020204" pitchFamily="34" charset="0"/>
              </a:rPr>
              <a:t>o</a:t>
            </a:r>
            <a:r>
              <a:rPr sz="1200" dirty="0">
                <a:latin typeface="Arial" panose="020B0604020202020204" pitchFamily="34" charset="0"/>
                <a:cs typeface="Arial" panose="020B0604020202020204" pitchFamily="34" charset="0"/>
              </a:rPr>
              <a:t>u</a:t>
            </a:r>
            <a:r>
              <a:rPr sz="1200" spc="-14"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saisir)</a:t>
            </a:r>
            <a:r>
              <a:rPr sz="1200" spc="19"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 intér</a:t>
            </a:r>
            <a:r>
              <a:rPr sz="1200" spc="7" dirty="0">
                <a:latin typeface="Arial" panose="020B0604020202020204" pitchFamily="34" charset="0"/>
                <a:cs typeface="Arial" panose="020B0604020202020204" pitchFamily="34" charset="0"/>
              </a:rPr>
              <a:t>ê</a:t>
            </a:r>
            <a:r>
              <a:rPr sz="1200" dirty="0">
                <a:latin typeface="Arial" panose="020B0604020202020204" pitchFamily="34" charset="0"/>
                <a:cs typeface="Arial" panose="020B0604020202020204" pitchFamily="34" charset="0"/>
              </a:rPr>
              <a:t>t</a:t>
            </a:r>
            <a:r>
              <a:rPr sz="1200" spc="14"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r</a:t>
            </a:r>
            <a:r>
              <a:rPr sz="1200" spc="7" dirty="0">
                <a:latin typeface="Arial" panose="020B0604020202020204" pitchFamily="34" charset="0"/>
                <a:cs typeface="Arial" panose="020B0604020202020204" pitchFamily="34" charset="0"/>
              </a:rPr>
              <a:t>e</a:t>
            </a:r>
            <a:r>
              <a:rPr sz="1200" dirty="0">
                <a:latin typeface="Arial" panose="020B0604020202020204" pitchFamily="34" charset="0"/>
                <a:cs typeface="Arial" panose="020B0604020202020204" pitchFamily="34" charset="0"/>
              </a:rPr>
              <a:t>lat</a:t>
            </a:r>
            <a:r>
              <a:rPr sz="1200" spc="-7" dirty="0">
                <a:latin typeface="Arial" panose="020B0604020202020204" pitchFamily="34" charset="0"/>
                <a:cs typeface="Arial" panose="020B0604020202020204" pitchFamily="34" charset="0"/>
              </a:rPr>
              <a:t>i</a:t>
            </a:r>
            <a:r>
              <a:rPr sz="1200" dirty="0">
                <a:latin typeface="Arial" panose="020B0604020202020204" pitchFamily="34" charset="0"/>
                <a:cs typeface="Arial" panose="020B0604020202020204" pitchFamily="34" charset="0"/>
              </a:rPr>
              <a:t>f</a:t>
            </a:r>
          </a:p>
          <a:p>
            <a:pPr marL="418566">
              <a:lnSpc>
                <a:spcPct val="101725"/>
              </a:lnSpc>
              <a:spcBef>
                <a:spcPts val="90"/>
              </a:spcBef>
            </a:pPr>
            <a:r>
              <a:rPr sz="1200" b="1" dirty="0" err="1">
                <a:latin typeface="Arial" panose="020B0604020202020204" pitchFamily="34" charset="0"/>
                <a:cs typeface="Arial" panose="020B0604020202020204" pitchFamily="34" charset="0"/>
              </a:rPr>
              <a:t>Joindre</a:t>
            </a:r>
            <a:r>
              <a:rPr sz="1200" b="1" dirty="0">
                <a:latin typeface="Arial" panose="020B0604020202020204" pitchFamily="34" charset="0"/>
                <a:cs typeface="Arial" panose="020B0604020202020204" pitchFamily="34" charset="0"/>
              </a:rPr>
              <a:t> une</a:t>
            </a:r>
            <a:r>
              <a:rPr sz="1200" b="1" spc="11" dirty="0">
                <a:latin typeface="Arial" panose="020B0604020202020204" pitchFamily="34" charset="0"/>
                <a:cs typeface="Arial" panose="020B0604020202020204" pitchFamily="34" charset="0"/>
              </a:rPr>
              <a:t> </a:t>
            </a:r>
            <a:r>
              <a:rPr sz="1200" b="1" dirty="0">
                <a:latin typeface="Arial" panose="020B0604020202020204" pitchFamily="34" charset="0"/>
                <a:cs typeface="Arial" panose="020B0604020202020204" pitchFamily="34" charset="0"/>
              </a:rPr>
              <a:t>copie </a:t>
            </a:r>
            <a:r>
              <a:rPr sz="1200" b="1" spc="7" dirty="0">
                <a:latin typeface="Arial" panose="020B0604020202020204" pitchFamily="34" charset="0"/>
                <a:cs typeface="Arial" panose="020B0604020202020204" pitchFamily="34" charset="0"/>
              </a:rPr>
              <a:t>e</a:t>
            </a:r>
            <a:r>
              <a:rPr sz="1200" b="1" dirty="0">
                <a:latin typeface="Arial" panose="020B0604020202020204" pitchFamily="34" charset="0"/>
                <a:cs typeface="Arial" panose="020B0604020202020204" pitchFamily="34" charset="0"/>
              </a:rPr>
              <a:t>nreg</a:t>
            </a:r>
            <a:r>
              <a:rPr sz="1200" b="1" spc="7" dirty="0">
                <a:latin typeface="Arial" panose="020B0604020202020204" pitchFamily="34" charset="0"/>
                <a:cs typeface="Arial" panose="020B0604020202020204" pitchFamily="34" charset="0"/>
              </a:rPr>
              <a:t>i</a:t>
            </a:r>
            <a:r>
              <a:rPr sz="1200" b="1" dirty="0">
                <a:latin typeface="Arial" panose="020B0604020202020204" pitchFamily="34" charset="0"/>
                <a:cs typeface="Arial" panose="020B0604020202020204" pitchFamily="34" charset="0"/>
              </a:rPr>
              <a:t>str</a:t>
            </a:r>
            <a:r>
              <a:rPr sz="1200" b="1" spc="7" dirty="0">
                <a:latin typeface="Arial" panose="020B0604020202020204" pitchFamily="34" charset="0"/>
                <a:cs typeface="Arial" panose="020B0604020202020204" pitchFamily="34" charset="0"/>
              </a:rPr>
              <a:t>é</a:t>
            </a:r>
            <a:r>
              <a:rPr sz="1200" b="1" dirty="0">
                <a:latin typeface="Arial" panose="020B0604020202020204" pitchFamily="34" charset="0"/>
                <a:cs typeface="Arial" panose="020B0604020202020204" pitchFamily="34" charset="0"/>
              </a:rPr>
              <a:t>e</a:t>
            </a:r>
            <a:r>
              <a:rPr sz="1200" b="1" spc="-3" dirty="0">
                <a:latin typeface="Arial" panose="020B0604020202020204" pitchFamily="34" charset="0"/>
                <a:cs typeface="Arial" panose="020B0604020202020204" pitchFamily="34" charset="0"/>
              </a:rPr>
              <a:t> </a:t>
            </a:r>
            <a:r>
              <a:rPr sz="1200" b="1" dirty="0">
                <a:latin typeface="Arial" panose="020B0604020202020204" pitchFamily="34" charset="0"/>
                <a:cs typeface="Arial" panose="020B0604020202020204" pitchFamily="34" charset="0"/>
              </a:rPr>
              <a:t>du</a:t>
            </a:r>
            <a:r>
              <a:rPr sz="1200" b="1" spc="-18" dirty="0">
                <a:latin typeface="Arial" panose="020B0604020202020204" pitchFamily="34" charset="0"/>
                <a:cs typeface="Arial" panose="020B0604020202020204" pitchFamily="34" charset="0"/>
              </a:rPr>
              <a:t> </a:t>
            </a:r>
            <a:r>
              <a:rPr sz="1200" b="1" dirty="0">
                <a:latin typeface="Arial" panose="020B0604020202020204" pitchFamily="34" charset="0"/>
                <a:cs typeface="Arial" panose="020B0604020202020204" pitchFamily="34" charset="0"/>
              </a:rPr>
              <a:t>f</a:t>
            </a:r>
            <a:r>
              <a:rPr sz="1200" b="1" spc="3" dirty="0">
                <a:latin typeface="Arial" panose="020B0604020202020204" pitchFamily="34" charset="0"/>
                <a:cs typeface="Arial" panose="020B0604020202020204" pitchFamily="34" charset="0"/>
              </a:rPr>
              <a:t>i</a:t>
            </a:r>
            <a:r>
              <a:rPr sz="1200" b="1" dirty="0">
                <a:latin typeface="Arial" panose="020B0604020202020204" pitchFamily="34" charset="0"/>
                <a:cs typeface="Arial" panose="020B0604020202020204" pitchFamily="34" charset="0"/>
              </a:rPr>
              <a:t>chier</a:t>
            </a:r>
            <a:r>
              <a:rPr sz="1200" b="1" spc="11" dirty="0">
                <a:latin typeface="Arial" panose="020B0604020202020204" pitchFamily="34" charset="0"/>
                <a:cs typeface="Arial" panose="020B0604020202020204" pitchFamily="34" charset="0"/>
              </a:rPr>
              <a:t> </a:t>
            </a:r>
            <a:r>
              <a:rPr sz="1200" b="1" dirty="0">
                <a:latin typeface="Arial" panose="020B0604020202020204" pitchFamily="34" charset="0"/>
                <a:cs typeface="Arial" panose="020B0604020202020204" pitchFamily="34" charset="0"/>
              </a:rPr>
              <a:t>: </a:t>
            </a:r>
            <a:r>
              <a:rPr sz="1200" b="1" u="heavy" dirty="0">
                <a:latin typeface="Arial" panose="020B0604020202020204" pitchFamily="34" charset="0"/>
                <a:cs typeface="Arial" panose="020B0604020202020204" pitchFamily="34" charset="0"/>
              </a:rPr>
              <a:t>à</a:t>
            </a:r>
            <a:r>
              <a:rPr sz="1200" b="1" u="heavy" spc="7" dirty="0">
                <a:latin typeface="Arial" panose="020B0604020202020204" pitchFamily="34" charset="0"/>
                <a:cs typeface="Arial" panose="020B0604020202020204" pitchFamily="34" charset="0"/>
              </a:rPr>
              <a:t> </a:t>
            </a:r>
            <a:r>
              <a:rPr sz="1200" b="1" u="heavy" dirty="0">
                <a:latin typeface="Arial" panose="020B0604020202020204" pitchFamily="34" charset="0"/>
                <a:cs typeface="Arial" panose="020B0604020202020204" pitchFamily="34" charset="0"/>
              </a:rPr>
              <a:t>privilégi</a:t>
            </a:r>
            <a:r>
              <a:rPr sz="1200" b="1" u="heavy" spc="7" dirty="0">
                <a:latin typeface="Arial" panose="020B0604020202020204" pitchFamily="34" charset="0"/>
                <a:cs typeface="Arial" panose="020B0604020202020204" pitchFamily="34" charset="0"/>
              </a:rPr>
              <a:t>e</a:t>
            </a:r>
            <a:r>
              <a:rPr sz="1200" b="1" u="heavy" dirty="0">
                <a:latin typeface="Arial" panose="020B0604020202020204" pitchFamily="34" charset="0"/>
                <a:cs typeface="Arial" panose="020B0604020202020204" pitchFamily="34" charset="0"/>
              </a:rPr>
              <a:t>r</a:t>
            </a:r>
            <a:endParaRPr sz="1200" dirty="0">
              <a:latin typeface="Arial" panose="020B0604020202020204" pitchFamily="34" charset="0"/>
              <a:cs typeface="Arial" panose="020B0604020202020204" pitchFamily="34" charset="0"/>
            </a:endParaRPr>
          </a:p>
          <a:p>
            <a:pPr marL="418566">
              <a:lnSpc>
                <a:spcPct val="101725"/>
              </a:lnSpc>
              <a:spcBef>
                <a:spcPts val="195"/>
              </a:spcBef>
            </a:pPr>
            <a:r>
              <a:rPr sz="1200" dirty="0" err="1">
                <a:latin typeface="Arial" panose="020B0604020202020204" pitchFamily="34" charset="0"/>
                <a:cs typeface="Arial" panose="020B0604020202020204" pitchFamily="34" charset="0"/>
              </a:rPr>
              <a:t>Join</a:t>
            </a:r>
            <a:r>
              <a:rPr sz="1200" spc="-3" dirty="0" err="1">
                <a:latin typeface="Arial" panose="020B0604020202020204" pitchFamily="34" charset="0"/>
                <a:cs typeface="Arial" panose="020B0604020202020204" pitchFamily="34" charset="0"/>
              </a:rPr>
              <a:t>d</a:t>
            </a:r>
            <a:r>
              <a:rPr sz="1200" dirty="0" err="1">
                <a:latin typeface="Arial" panose="020B0604020202020204" pitchFamily="34" charset="0"/>
                <a:cs typeface="Arial" panose="020B0604020202020204" pitchFamily="34" charset="0"/>
              </a:rPr>
              <a:t>re</a:t>
            </a:r>
            <a:r>
              <a:rPr sz="1200" spc="7"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un</a:t>
            </a:r>
            <a:r>
              <a:rPr sz="1200" spc="-7"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l</a:t>
            </a:r>
            <a:r>
              <a:rPr sz="1200" spc="-7" dirty="0">
                <a:latin typeface="Arial" panose="020B0604020202020204" pitchFamily="34" charset="0"/>
                <a:cs typeface="Arial" panose="020B0604020202020204" pitchFamily="34" charset="0"/>
              </a:rPr>
              <a:t>i</a:t>
            </a:r>
            <a:r>
              <a:rPr sz="1200" dirty="0">
                <a:latin typeface="Arial" panose="020B0604020202020204" pitchFamily="34" charset="0"/>
                <a:cs typeface="Arial" panose="020B0604020202020204" pitchFamily="34" charset="0"/>
              </a:rPr>
              <a:t>en</a:t>
            </a:r>
            <a:r>
              <a:rPr sz="1200" spc="7"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vers</a:t>
            </a:r>
            <a:r>
              <a:rPr sz="1200" spc="11"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le fichier</a:t>
            </a:r>
            <a:r>
              <a:rPr sz="1200" spc="3"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 à é</a:t>
            </a:r>
            <a:r>
              <a:rPr sz="1200" spc="-7" dirty="0">
                <a:latin typeface="Arial" panose="020B0604020202020204" pitchFamily="34" charset="0"/>
                <a:cs typeface="Arial" panose="020B0604020202020204" pitchFamily="34" charset="0"/>
              </a:rPr>
              <a:t>v</a:t>
            </a:r>
            <a:r>
              <a:rPr sz="1200" dirty="0">
                <a:latin typeface="Arial" panose="020B0604020202020204" pitchFamily="34" charset="0"/>
                <a:cs typeface="Arial" panose="020B0604020202020204" pitchFamily="34" charset="0"/>
              </a:rPr>
              <a:t>i</a:t>
            </a:r>
            <a:r>
              <a:rPr sz="1200" spc="-7" dirty="0">
                <a:latin typeface="Arial" panose="020B0604020202020204" pitchFamily="34" charset="0"/>
                <a:cs typeface="Arial" panose="020B0604020202020204" pitchFamily="34" charset="0"/>
              </a:rPr>
              <a:t>t</a:t>
            </a:r>
            <a:r>
              <a:rPr sz="1200" dirty="0">
                <a:latin typeface="Arial" panose="020B0604020202020204" pitchFamily="34" charset="0"/>
                <a:cs typeface="Arial" panose="020B0604020202020204" pitchFamily="34" charset="0"/>
              </a:rPr>
              <a:t>e</a:t>
            </a:r>
            <a:r>
              <a:rPr sz="1200" spc="-86" dirty="0">
                <a:latin typeface="Arial" panose="020B0604020202020204" pitchFamily="34" charset="0"/>
                <a:cs typeface="Arial" panose="020B0604020202020204" pitchFamily="34" charset="0"/>
              </a:rPr>
              <a:t>r</a:t>
            </a:r>
            <a:r>
              <a:rPr sz="1200" dirty="0">
                <a:latin typeface="Arial" panose="020B0604020202020204" pitchFamily="34" charset="0"/>
                <a:cs typeface="Arial" panose="020B0604020202020204" pitchFamily="34" charset="0"/>
              </a:rPr>
              <a:t>,</a:t>
            </a:r>
            <a:r>
              <a:rPr sz="1200" spc="19"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il peut </a:t>
            </a:r>
            <a:r>
              <a:rPr sz="1200" spc="3" dirty="0">
                <a:latin typeface="Arial" panose="020B0604020202020204" pitchFamily="34" charset="0"/>
                <a:cs typeface="Arial" panose="020B0604020202020204" pitchFamily="34" charset="0"/>
              </a:rPr>
              <a:t>c</a:t>
            </a:r>
            <a:r>
              <a:rPr sz="1200" dirty="0">
                <a:latin typeface="Arial" panose="020B0604020202020204" pitchFamily="34" charset="0"/>
                <a:cs typeface="Arial" panose="020B0604020202020204" pitchFamily="34" charset="0"/>
              </a:rPr>
              <a:t>ha</a:t>
            </a:r>
            <a:r>
              <a:rPr sz="1200" spc="-7" dirty="0">
                <a:latin typeface="Arial" panose="020B0604020202020204" pitchFamily="34" charset="0"/>
                <a:cs typeface="Arial" panose="020B0604020202020204" pitchFamily="34" charset="0"/>
              </a:rPr>
              <a:t>n</a:t>
            </a:r>
            <a:r>
              <a:rPr sz="1200" dirty="0">
                <a:latin typeface="Arial" panose="020B0604020202020204" pitchFamily="34" charset="0"/>
                <a:cs typeface="Arial" panose="020B0604020202020204" pitchFamily="34" charset="0"/>
              </a:rPr>
              <a:t>ger</a:t>
            </a:r>
            <a:r>
              <a:rPr sz="1200" spc="-7"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de plac</a:t>
            </a:r>
            <a:r>
              <a:rPr sz="1200" spc="11" dirty="0">
                <a:latin typeface="Arial" panose="020B0604020202020204" pitchFamily="34" charset="0"/>
                <a:cs typeface="Arial" panose="020B0604020202020204" pitchFamily="34" charset="0"/>
              </a:rPr>
              <a:t>e</a:t>
            </a:r>
            <a:r>
              <a:rPr sz="1200" dirty="0">
                <a:latin typeface="Arial" panose="020B0604020202020204" pitchFamily="34" charset="0"/>
                <a:cs typeface="Arial" panose="020B0604020202020204" pitchFamily="34" charset="0"/>
              </a:rPr>
              <a:t>…</a:t>
            </a:r>
          </a:p>
        </p:txBody>
      </p:sp>
      <p:sp>
        <p:nvSpPr>
          <p:cNvPr id="9" name="ZoneTexte 8"/>
          <p:cNvSpPr txBox="1"/>
          <p:nvPr/>
        </p:nvSpPr>
        <p:spPr>
          <a:xfrm>
            <a:off x="5422791" y="3425837"/>
            <a:ext cx="2926080" cy="523220"/>
          </a:xfrm>
          <a:prstGeom prst="rect">
            <a:avLst/>
          </a:prstGeom>
          <a:noFill/>
        </p:spPr>
        <p:txBody>
          <a:bodyPr wrap="square" rtlCol="0">
            <a:spAutoFit/>
          </a:bodyPr>
          <a:lstStyle/>
          <a:p>
            <a:r>
              <a:rPr lang="fr-FR" dirty="0"/>
              <a:t>Le fichier va être dupliqué dans votre collection sur </a:t>
            </a:r>
            <a:r>
              <a:rPr lang="fr-FR" dirty="0" err="1"/>
              <a:t>Zotero</a:t>
            </a:r>
            <a:endParaRPr lang="fr-FR" dirty="0"/>
          </a:p>
        </p:txBody>
      </p:sp>
    </p:spTree>
    <p:extLst>
      <p:ext uri="{BB962C8B-B14F-4D97-AF65-F5344CB8AC3E}">
        <p14:creationId xmlns:p14="http://schemas.microsoft.com/office/powerpoint/2010/main" val="7318664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94072" y="1293776"/>
            <a:ext cx="5754583" cy="2565925"/>
          </a:xfrm>
        </p:spPr>
        <p:txBody>
          <a:bodyPr lIns="91440" tIns="45720" rIns="91440" bIns="45720" anchor="t"/>
          <a:lstStyle/>
          <a:p>
            <a:br>
              <a:rPr lang="fr-FR" dirty="0"/>
            </a:br>
            <a:r>
              <a:rPr lang="fr-FR" dirty="0"/>
              <a:t>Citer ses sources : droit d'auteur, plagiat et bonnes pratiques de citation</a:t>
            </a:r>
          </a:p>
        </p:txBody>
      </p:sp>
    </p:spTree>
    <p:extLst>
      <p:ext uri="{BB962C8B-B14F-4D97-AF65-F5344CB8AC3E}">
        <p14:creationId xmlns:p14="http://schemas.microsoft.com/office/powerpoint/2010/main" val="33335188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10"/>
          <p:cNvSpPr/>
          <p:nvPr/>
        </p:nvSpPr>
        <p:spPr>
          <a:xfrm>
            <a:off x="0" y="0"/>
            <a:ext cx="9144000" cy="5143500"/>
          </a:xfrm>
          <a:custGeom>
            <a:avLst/>
            <a:gdLst/>
            <a:ahLst/>
            <a:cxnLst/>
            <a:rect l="l" t="t" r="r" b="b"/>
            <a:pathLst>
              <a:path w="12192000" h="6858000">
                <a:moveTo>
                  <a:pt x="12192000" y="0"/>
                </a:moveTo>
                <a:lnTo>
                  <a:pt x="0" y="0"/>
                </a:lnTo>
                <a:lnTo>
                  <a:pt x="0" y="6857999"/>
                </a:lnTo>
                <a:lnTo>
                  <a:pt x="12192000" y="6857999"/>
                </a:lnTo>
                <a:lnTo>
                  <a:pt x="12192000" y="0"/>
                </a:lnTo>
                <a:close/>
              </a:path>
            </a:pathLst>
          </a:custGeom>
          <a:solidFill>
            <a:schemeClr val="bg1"/>
          </a:solidFill>
        </p:spPr>
        <p:txBody>
          <a:bodyPr wrap="square" lIns="0" tIns="0" rIns="0" bIns="0" rtlCol="0">
            <a:noAutofit/>
          </a:bodyPr>
          <a:lstStyle/>
          <a:p>
            <a:endParaRPr sz="1050"/>
          </a:p>
        </p:txBody>
      </p:sp>
      <p:sp>
        <p:nvSpPr>
          <p:cNvPr id="4" name="object 4"/>
          <p:cNvSpPr/>
          <p:nvPr/>
        </p:nvSpPr>
        <p:spPr>
          <a:xfrm>
            <a:off x="173735" y="182880"/>
            <a:ext cx="8793099" cy="4789170"/>
          </a:xfrm>
          <a:custGeom>
            <a:avLst/>
            <a:gdLst/>
            <a:ahLst/>
            <a:cxnLst/>
            <a:rect l="l" t="t" r="r" b="b"/>
            <a:pathLst>
              <a:path w="11724132" h="6377939">
                <a:moveTo>
                  <a:pt x="0" y="6377939"/>
                </a:moveTo>
                <a:lnTo>
                  <a:pt x="11724132" y="6377939"/>
                </a:lnTo>
                <a:lnTo>
                  <a:pt x="11724132" y="0"/>
                </a:lnTo>
                <a:lnTo>
                  <a:pt x="0" y="0"/>
                </a:lnTo>
                <a:lnTo>
                  <a:pt x="0" y="6377939"/>
                </a:lnTo>
                <a:close/>
              </a:path>
            </a:pathLst>
          </a:custGeom>
          <a:solidFill>
            <a:srgbClr val="FFFFFF"/>
          </a:solidFill>
        </p:spPr>
        <p:txBody>
          <a:bodyPr wrap="square" lIns="0" tIns="0" rIns="0" bIns="0" rtlCol="0">
            <a:noAutofit/>
          </a:bodyPr>
          <a:lstStyle/>
          <a:p>
            <a:endParaRPr sz="1050"/>
          </a:p>
        </p:txBody>
      </p:sp>
      <p:sp>
        <p:nvSpPr>
          <p:cNvPr id="5" name="object 5"/>
          <p:cNvSpPr/>
          <p:nvPr/>
        </p:nvSpPr>
        <p:spPr>
          <a:xfrm>
            <a:off x="4748022" y="2100834"/>
            <a:ext cx="4120515" cy="728091"/>
          </a:xfrm>
          <a:prstGeom prst="rect">
            <a:avLst/>
          </a:prstGeom>
          <a:blipFill>
            <a:blip r:embed="rId3" cstate="print"/>
            <a:stretch>
              <a:fillRect/>
            </a:stretch>
          </a:blipFill>
        </p:spPr>
        <p:txBody>
          <a:bodyPr wrap="square" lIns="0" tIns="0" rIns="0" bIns="0" rtlCol="0">
            <a:noAutofit/>
          </a:bodyPr>
          <a:lstStyle/>
          <a:p>
            <a:endParaRPr sz="1050"/>
          </a:p>
        </p:txBody>
      </p:sp>
      <p:sp>
        <p:nvSpPr>
          <p:cNvPr id="6" name="object 6"/>
          <p:cNvSpPr/>
          <p:nvPr/>
        </p:nvSpPr>
        <p:spPr>
          <a:xfrm>
            <a:off x="282321" y="2320291"/>
            <a:ext cx="3734181" cy="321182"/>
          </a:xfrm>
          <a:prstGeom prst="rect">
            <a:avLst/>
          </a:prstGeom>
          <a:blipFill>
            <a:blip r:embed="rId4" cstate="print"/>
            <a:stretch>
              <a:fillRect/>
            </a:stretch>
          </a:blipFill>
        </p:spPr>
        <p:txBody>
          <a:bodyPr wrap="square" lIns="0" tIns="0" rIns="0" bIns="0" rtlCol="0">
            <a:noAutofit/>
          </a:bodyPr>
          <a:lstStyle/>
          <a:p>
            <a:endParaRPr sz="1050"/>
          </a:p>
        </p:txBody>
      </p:sp>
      <p:sp>
        <p:nvSpPr>
          <p:cNvPr id="7" name="object 7"/>
          <p:cNvSpPr/>
          <p:nvPr/>
        </p:nvSpPr>
        <p:spPr>
          <a:xfrm>
            <a:off x="4091369" y="2379154"/>
            <a:ext cx="584072" cy="274320"/>
          </a:xfrm>
          <a:custGeom>
            <a:avLst/>
            <a:gdLst/>
            <a:ahLst/>
            <a:cxnLst/>
            <a:rect l="l" t="t" r="r" b="b"/>
            <a:pathLst>
              <a:path w="778763" h="365760">
                <a:moveTo>
                  <a:pt x="522731" y="274320"/>
                </a:moveTo>
                <a:lnTo>
                  <a:pt x="522731" y="365760"/>
                </a:lnTo>
                <a:lnTo>
                  <a:pt x="778763" y="182880"/>
                </a:lnTo>
                <a:lnTo>
                  <a:pt x="522731" y="0"/>
                </a:lnTo>
                <a:lnTo>
                  <a:pt x="522731" y="91440"/>
                </a:lnTo>
                <a:lnTo>
                  <a:pt x="0" y="91440"/>
                </a:lnTo>
                <a:lnTo>
                  <a:pt x="0" y="274320"/>
                </a:lnTo>
                <a:lnTo>
                  <a:pt x="522731" y="274320"/>
                </a:lnTo>
                <a:close/>
              </a:path>
            </a:pathLst>
          </a:custGeom>
          <a:solidFill>
            <a:srgbClr val="A4B592"/>
          </a:solidFill>
        </p:spPr>
        <p:txBody>
          <a:bodyPr wrap="square" lIns="0" tIns="0" rIns="0" bIns="0" rtlCol="0">
            <a:noAutofit/>
          </a:bodyPr>
          <a:lstStyle/>
          <a:p>
            <a:endParaRPr sz="1050"/>
          </a:p>
        </p:txBody>
      </p:sp>
      <p:sp>
        <p:nvSpPr>
          <p:cNvPr id="8" name="object 8"/>
          <p:cNvSpPr/>
          <p:nvPr/>
        </p:nvSpPr>
        <p:spPr>
          <a:xfrm>
            <a:off x="4091369" y="2379154"/>
            <a:ext cx="584072" cy="274320"/>
          </a:xfrm>
          <a:custGeom>
            <a:avLst/>
            <a:gdLst/>
            <a:ahLst/>
            <a:cxnLst/>
            <a:rect l="l" t="t" r="r" b="b"/>
            <a:pathLst>
              <a:path w="778763" h="365760">
                <a:moveTo>
                  <a:pt x="0" y="91440"/>
                </a:moveTo>
                <a:lnTo>
                  <a:pt x="522731" y="91440"/>
                </a:lnTo>
                <a:lnTo>
                  <a:pt x="522731" y="0"/>
                </a:lnTo>
                <a:lnTo>
                  <a:pt x="778763" y="182880"/>
                </a:lnTo>
                <a:lnTo>
                  <a:pt x="522731" y="365760"/>
                </a:lnTo>
                <a:lnTo>
                  <a:pt x="522731" y="274320"/>
                </a:lnTo>
                <a:lnTo>
                  <a:pt x="0" y="274320"/>
                </a:lnTo>
                <a:lnTo>
                  <a:pt x="0" y="91440"/>
                </a:lnTo>
                <a:close/>
              </a:path>
            </a:pathLst>
          </a:custGeom>
          <a:solidFill>
            <a:schemeClr val="accent6"/>
          </a:solidFill>
          <a:ln w="19811">
            <a:solidFill>
              <a:schemeClr val="accent6"/>
            </a:solidFill>
          </a:ln>
        </p:spPr>
        <p:txBody>
          <a:bodyPr wrap="square" lIns="0" tIns="0" rIns="0" bIns="0" rtlCol="0">
            <a:noAutofit/>
          </a:bodyPr>
          <a:lstStyle/>
          <a:p>
            <a:endParaRPr sz="1050"/>
          </a:p>
        </p:txBody>
      </p:sp>
      <p:sp>
        <p:nvSpPr>
          <p:cNvPr id="3" name="object 3"/>
          <p:cNvSpPr txBox="1"/>
          <p:nvPr/>
        </p:nvSpPr>
        <p:spPr>
          <a:xfrm>
            <a:off x="3163825" y="3579877"/>
            <a:ext cx="3168395" cy="276605"/>
          </a:xfrm>
          <a:prstGeom prst="rect">
            <a:avLst/>
          </a:prstGeom>
        </p:spPr>
        <p:txBody>
          <a:bodyPr wrap="square" lIns="0" tIns="0" rIns="0" bIns="0" rtlCol="0">
            <a:noAutofit/>
          </a:bodyPr>
          <a:lstStyle/>
          <a:p>
            <a:pPr marL="19050">
              <a:lnSpc>
                <a:spcPts val="750"/>
              </a:lnSpc>
            </a:pPr>
            <a:endParaRPr sz="750"/>
          </a:p>
        </p:txBody>
      </p:sp>
      <p:sp>
        <p:nvSpPr>
          <p:cNvPr id="2" name="object 2"/>
          <p:cNvSpPr txBox="1"/>
          <p:nvPr/>
        </p:nvSpPr>
        <p:spPr>
          <a:xfrm>
            <a:off x="173735" y="182881"/>
            <a:ext cx="8793099" cy="1730501"/>
          </a:xfrm>
          <a:prstGeom prst="rect">
            <a:avLst/>
          </a:prstGeom>
        </p:spPr>
        <p:txBody>
          <a:bodyPr wrap="square" lIns="0" tIns="0" rIns="0" bIns="0" rtlCol="0">
            <a:noAutofit/>
          </a:bodyPr>
          <a:lstStyle/>
          <a:p>
            <a:pPr>
              <a:lnSpc>
                <a:spcPts val="750"/>
              </a:lnSpc>
            </a:pPr>
            <a:endParaRPr sz="750" dirty="0"/>
          </a:p>
          <a:p>
            <a:pPr marL="2008251">
              <a:lnSpc>
                <a:spcPct val="101725"/>
              </a:lnSpc>
              <a:spcBef>
                <a:spcPts val="807"/>
              </a:spcBef>
            </a:pPr>
            <a:endParaRPr sz="3300" dirty="0">
              <a:solidFill>
                <a:srgbClr val="006699"/>
              </a:solidFill>
              <a:latin typeface="Corbel"/>
              <a:cs typeface="Corbel"/>
            </a:endParaRPr>
          </a:p>
          <a:p>
            <a:pPr marL="255346">
              <a:lnSpc>
                <a:spcPct val="101725"/>
              </a:lnSpc>
              <a:spcBef>
                <a:spcPts val="1897"/>
              </a:spcBef>
            </a:pPr>
            <a:r>
              <a:rPr sz="1200" dirty="0" err="1">
                <a:latin typeface="Arial" panose="020B0604020202020204" pitchFamily="34" charset="0"/>
                <a:cs typeface="Arial" panose="020B0604020202020204" pitchFamily="34" charset="0"/>
              </a:rPr>
              <a:t>Sé</a:t>
            </a:r>
            <a:r>
              <a:rPr sz="1200" spc="-3" dirty="0" err="1">
                <a:latin typeface="Arial" panose="020B0604020202020204" pitchFamily="34" charset="0"/>
                <a:cs typeface="Arial" panose="020B0604020202020204" pitchFamily="34" charset="0"/>
              </a:rPr>
              <a:t>l</a:t>
            </a:r>
            <a:r>
              <a:rPr sz="1200" dirty="0" err="1">
                <a:latin typeface="Arial" panose="020B0604020202020204" pitchFamily="34" charset="0"/>
                <a:cs typeface="Arial" panose="020B0604020202020204" pitchFamily="34" charset="0"/>
              </a:rPr>
              <a:t>ectio</a:t>
            </a:r>
            <a:r>
              <a:rPr sz="1200" spc="3" dirty="0" err="1">
                <a:latin typeface="Arial" panose="020B0604020202020204" pitchFamily="34" charset="0"/>
                <a:cs typeface="Arial" panose="020B0604020202020204" pitchFamily="34" charset="0"/>
              </a:rPr>
              <a:t>nn</a:t>
            </a:r>
            <a:r>
              <a:rPr sz="1200" dirty="0" err="1">
                <a:latin typeface="Arial" panose="020B0604020202020204" pitchFamily="34" charset="0"/>
                <a:cs typeface="Arial" panose="020B0604020202020204" pitchFamily="34" charset="0"/>
              </a:rPr>
              <a:t>er</a:t>
            </a:r>
            <a:r>
              <a:rPr sz="1200" spc="-46"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le</a:t>
            </a:r>
            <a:r>
              <a:rPr sz="1200" spc="7"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ou</a:t>
            </a:r>
            <a:r>
              <a:rPr sz="1200" spc="-17"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l</a:t>
            </a:r>
            <a:r>
              <a:rPr sz="1200" spc="-3" dirty="0">
                <a:latin typeface="Arial" panose="020B0604020202020204" pitchFamily="34" charset="0"/>
                <a:cs typeface="Arial" panose="020B0604020202020204" pitchFamily="34" charset="0"/>
              </a:rPr>
              <a:t>e</a:t>
            </a:r>
            <a:r>
              <a:rPr sz="1200" dirty="0">
                <a:latin typeface="Arial" panose="020B0604020202020204" pitchFamily="34" charset="0"/>
                <a:cs typeface="Arial" panose="020B0604020202020204" pitchFamily="34" charset="0"/>
              </a:rPr>
              <a:t>s</a:t>
            </a:r>
            <a:r>
              <a:rPr sz="1200" spc="4"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f</a:t>
            </a:r>
            <a:r>
              <a:rPr sz="1200" spc="-7" dirty="0">
                <a:latin typeface="Arial" panose="020B0604020202020204" pitchFamily="34" charset="0"/>
                <a:cs typeface="Arial" panose="020B0604020202020204" pitchFamily="34" charset="0"/>
              </a:rPr>
              <a:t>i</a:t>
            </a:r>
            <a:r>
              <a:rPr sz="1200" dirty="0">
                <a:latin typeface="Arial" panose="020B0604020202020204" pitchFamily="34" charset="0"/>
                <a:cs typeface="Arial" panose="020B0604020202020204" pitchFamily="34" charset="0"/>
              </a:rPr>
              <a:t>ch</a:t>
            </a:r>
            <a:r>
              <a:rPr sz="1200" spc="-7" dirty="0">
                <a:latin typeface="Arial" panose="020B0604020202020204" pitchFamily="34" charset="0"/>
                <a:cs typeface="Arial" panose="020B0604020202020204" pitchFamily="34" charset="0"/>
              </a:rPr>
              <a:t>i</a:t>
            </a:r>
            <a:r>
              <a:rPr sz="1200" dirty="0">
                <a:latin typeface="Arial" panose="020B0604020202020204" pitchFamily="34" charset="0"/>
                <a:cs typeface="Arial" panose="020B0604020202020204" pitchFamily="34" charset="0"/>
              </a:rPr>
              <a:t>ers</a:t>
            </a:r>
            <a:r>
              <a:rPr sz="1200" spc="-14"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PDF</a:t>
            </a:r>
            <a:r>
              <a:rPr sz="1200" spc="-28" dirty="0">
                <a:latin typeface="Arial" panose="020B0604020202020204" pitchFamily="34" charset="0"/>
                <a:cs typeface="Arial" panose="020B0604020202020204" pitchFamily="34" charset="0"/>
              </a:rPr>
              <a:t> </a:t>
            </a:r>
            <a:r>
              <a:rPr sz="1200" spc="-59" dirty="0">
                <a:latin typeface="Arial" panose="020B0604020202020204" pitchFamily="34" charset="0"/>
                <a:cs typeface="Arial" panose="020B0604020202020204" pitchFamily="34" charset="0"/>
              </a:rPr>
              <a:t>(</a:t>
            </a:r>
            <a:r>
              <a:rPr sz="1200" dirty="0">
                <a:latin typeface="Arial" panose="020B0604020202020204" pitchFamily="34" charset="0"/>
                <a:cs typeface="Arial" panose="020B0604020202020204" pitchFamily="34" charset="0"/>
              </a:rPr>
              <a:t>C</a:t>
            </a:r>
            <a:r>
              <a:rPr sz="1200" spc="3" dirty="0">
                <a:latin typeface="Arial" panose="020B0604020202020204" pitchFamily="34" charset="0"/>
                <a:cs typeface="Arial" panose="020B0604020202020204" pitchFamily="34" charset="0"/>
              </a:rPr>
              <a:t>T</a:t>
            </a:r>
            <a:r>
              <a:rPr sz="1200" dirty="0">
                <a:latin typeface="Arial" panose="020B0604020202020204" pitchFamily="34" charset="0"/>
                <a:cs typeface="Arial" panose="020B0604020202020204" pitchFamily="34" charset="0"/>
              </a:rPr>
              <a:t>RL</a:t>
            </a:r>
            <a:r>
              <a:rPr sz="1200" spc="-33"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a:t>
            </a:r>
            <a:r>
              <a:rPr sz="1200" spc="-8"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clic si p</a:t>
            </a:r>
            <a:r>
              <a:rPr sz="1200" spc="-3" dirty="0">
                <a:latin typeface="Arial" panose="020B0604020202020204" pitchFamily="34" charset="0"/>
                <a:cs typeface="Arial" panose="020B0604020202020204" pitchFamily="34" charset="0"/>
              </a:rPr>
              <a:t>l</a:t>
            </a:r>
            <a:r>
              <a:rPr sz="1200" dirty="0">
                <a:latin typeface="Arial" panose="020B0604020202020204" pitchFamily="34" charset="0"/>
                <a:cs typeface="Arial" panose="020B0604020202020204" pitchFamily="34" charset="0"/>
              </a:rPr>
              <a:t>usieurs)</a:t>
            </a:r>
          </a:p>
          <a:p>
            <a:pPr marL="255346">
              <a:lnSpc>
                <a:spcPct val="101725"/>
              </a:lnSpc>
              <a:spcBef>
                <a:spcPts val="812"/>
              </a:spcBef>
            </a:pPr>
            <a:r>
              <a:rPr sz="1200" dirty="0" err="1">
                <a:latin typeface="Arial" panose="020B0604020202020204" pitchFamily="34" charset="0"/>
                <a:cs typeface="Arial" panose="020B0604020202020204" pitchFamily="34" charset="0"/>
              </a:rPr>
              <a:t>c</a:t>
            </a:r>
            <a:r>
              <a:rPr sz="1200" spc="-7" dirty="0" err="1">
                <a:latin typeface="Arial" panose="020B0604020202020204" pitchFamily="34" charset="0"/>
                <a:cs typeface="Arial" panose="020B0604020202020204" pitchFamily="34" charset="0"/>
              </a:rPr>
              <a:t>l</a:t>
            </a:r>
            <a:r>
              <a:rPr sz="1200" dirty="0" err="1">
                <a:latin typeface="Arial" panose="020B0604020202020204" pitchFamily="34" charset="0"/>
                <a:cs typeface="Arial" panose="020B0604020202020204" pitchFamily="34" charset="0"/>
              </a:rPr>
              <a:t>ic</a:t>
            </a:r>
            <a:r>
              <a:rPr sz="1200" dirty="0">
                <a:latin typeface="Arial" panose="020B0604020202020204" pitchFamily="34" charset="0"/>
                <a:cs typeface="Arial" panose="020B0604020202020204" pitchFamily="34" charset="0"/>
              </a:rPr>
              <a:t> d</a:t>
            </a:r>
            <a:r>
              <a:rPr sz="1200" spc="-3" dirty="0">
                <a:latin typeface="Arial" panose="020B0604020202020204" pitchFamily="34" charset="0"/>
                <a:cs typeface="Arial" panose="020B0604020202020204" pitchFamily="34" charset="0"/>
              </a:rPr>
              <a:t>r</a:t>
            </a:r>
            <a:r>
              <a:rPr sz="1200" dirty="0">
                <a:latin typeface="Arial" panose="020B0604020202020204" pitchFamily="34" charset="0"/>
                <a:cs typeface="Arial" panose="020B0604020202020204" pitchFamily="34" charset="0"/>
              </a:rPr>
              <a:t>oit</a:t>
            </a:r>
            <a:r>
              <a:rPr sz="1200" spc="3"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&gt;</a:t>
            </a:r>
            <a:r>
              <a:rPr sz="1200" spc="-3" dirty="0">
                <a:latin typeface="Arial" panose="020B0604020202020204" pitchFamily="34" charset="0"/>
                <a:cs typeface="Arial" panose="020B0604020202020204" pitchFamily="34" charset="0"/>
              </a:rPr>
              <a:t> M</a:t>
            </a:r>
            <a:r>
              <a:rPr sz="1200" dirty="0">
                <a:latin typeface="Arial" panose="020B0604020202020204" pitchFamily="34" charset="0"/>
                <a:cs typeface="Arial" panose="020B0604020202020204" pitchFamily="34" charset="0"/>
              </a:rPr>
              <a:t>enu</a:t>
            </a:r>
            <a:r>
              <a:rPr sz="1200" spc="14" dirty="0">
                <a:latin typeface="Arial" panose="020B0604020202020204" pitchFamily="34" charset="0"/>
                <a:cs typeface="Arial" panose="020B0604020202020204" pitchFamily="34" charset="0"/>
              </a:rPr>
              <a:t> </a:t>
            </a:r>
            <a:r>
              <a:rPr sz="1200" dirty="0" err="1">
                <a:latin typeface="Arial" panose="020B0604020202020204" pitchFamily="34" charset="0"/>
                <a:cs typeface="Arial" panose="020B0604020202020204" pitchFamily="34" charset="0"/>
              </a:rPr>
              <a:t>contextuel</a:t>
            </a:r>
            <a:endParaRPr sz="1200" dirty="0">
              <a:latin typeface="Arial" panose="020B0604020202020204" pitchFamily="34" charset="0"/>
              <a:cs typeface="Arial" panose="020B0604020202020204" pitchFamily="34" charset="0"/>
            </a:endParaRPr>
          </a:p>
        </p:txBody>
      </p:sp>
      <p:sp>
        <p:nvSpPr>
          <p:cNvPr id="12" name="ZoneTexte 11"/>
          <p:cNvSpPr txBox="1"/>
          <p:nvPr/>
        </p:nvSpPr>
        <p:spPr>
          <a:xfrm>
            <a:off x="58491" y="28992"/>
            <a:ext cx="3714750" cy="307777"/>
          </a:xfrm>
          <a:prstGeom prst="rect">
            <a:avLst/>
          </a:prstGeom>
          <a:solidFill>
            <a:srgbClr val="54BCB9"/>
          </a:solidFill>
        </p:spPr>
        <p:txBody>
          <a:bodyPr wrap="square" rtlCol="0">
            <a:spAutoFit/>
          </a:bodyPr>
          <a:lstStyle>
            <a:defPPr>
              <a:defRPr lang="fr-FR"/>
            </a:defPPr>
            <a:lvl1pPr>
              <a:defRPr sz="3000">
                <a:solidFill>
                  <a:schemeClr val="bg1"/>
                </a:solidFill>
                <a:latin typeface="Corbel" panose="020B0503020204020204" pitchFamily="34" charset="0"/>
              </a:defRPr>
            </a:lvl1pPr>
          </a:lstStyle>
          <a:p>
            <a:r>
              <a:rPr lang="fr-FR" sz="1400" dirty="0">
                <a:solidFill>
                  <a:srgbClr val="FFFFFF"/>
                </a:solidFill>
                <a:latin typeface="+mj-lt"/>
              </a:rPr>
              <a:t>Renommer les fichiers PDF</a:t>
            </a:r>
          </a:p>
        </p:txBody>
      </p:sp>
    </p:spTree>
    <p:extLst>
      <p:ext uri="{BB962C8B-B14F-4D97-AF65-F5344CB8AC3E}">
        <p14:creationId xmlns:p14="http://schemas.microsoft.com/office/powerpoint/2010/main" val="23326588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br>
              <a:rPr lang="fr-FR" dirty="0"/>
            </a:br>
            <a:r>
              <a:rPr lang="fr-FR" dirty="0"/>
              <a:t>La bibliographie</a:t>
            </a:r>
          </a:p>
        </p:txBody>
      </p:sp>
    </p:spTree>
    <p:extLst>
      <p:ext uri="{BB962C8B-B14F-4D97-AF65-F5344CB8AC3E}">
        <p14:creationId xmlns:p14="http://schemas.microsoft.com/office/powerpoint/2010/main" val="33788963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sz="1400" dirty="0"/>
              <a:t>Pour toute question, contactez-nous ! </a:t>
            </a:r>
          </a:p>
        </p:txBody>
      </p:sp>
      <p:sp>
        <p:nvSpPr>
          <p:cNvPr id="3" name="Sous-titre 2"/>
          <p:cNvSpPr>
            <a:spLocks noGrp="1"/>
          </p:cNvSpPr>
          <p:nvPr>
            <p:ph type="subTitle" idx="1"/>
          </p:nvPr>
        </p:nvSpPr>
        <p:spPr>
          <a:xfrm flipH="1">
            <a:off x="1210732" y="575733"/>
            <a:ext cx="7357647" cy="3950511"/>
          </a:xfrm>
        </p:spPr>
        <p:txBody>
          <a:bodyPr/>
          <a:lstStyle/>
          <a:p>
            <a:pPr lvl="0" algn="ctr" defTabSz="685800">
              <a:lnSpc>
                <a:spcPct val="90000"/>
              </a:lnSpc>
              <a:spcBef>
                <a:spcPts val="750"/>
              </a:spcBef>
              <a:spcAft>
                <a:spcPts val="338"/>
              </a:spcAft>
              <a:buClrTx/>
              <a:buSzTx/>
            </a:pPr>
            <a:r>
              <a:rPr lang="fr-FR" altLang="fr-FR" sz="1200" b="1" dirty="0">
                <a:solidFill>
                  <a:srgbClr val="54BCB9"/>
                </a:solidFill>
                <a:latin typeface="Arial" panose="020B0604020202020204" pitchFamily="34" charset="0"/>
                <a:cs typeface="Arial" panose="020B0604020202020204" pitchFamily="34" charset="0"/>
              </a:rPr>
              <a:t>Vous avez une question ? </a:t>
            </a:r>
          </a:p>
          <a:p>
            <a:pPr marL="171450" lvl="0" indent="-171450" defTabSz="685800">
              <a:lnSpc>
                <a:spcPct val="90000"/>
              </a:lnSpc>
              <a:spcBef>
                <a:spcPts val="750"/>
              </a:spcBef>
              <a:buClr>
                <a:srgbClr val="F0B21E"/>
              </a:buClr>
              <a:buSzTx/>
              <a:buFont typeface="Wingdings" panose="05000000000000000000" pitchFamily="2" charset="2"/>
              <a:buChar char="ü"/>
            </a:pPr>
            <a:r>
              <a:rPr lang="fr-FR" altLang="fr-FR" sz="1200" dirty="0">
                <a:latin typeface="Arial" panose="020B0604020202020204" pitchFamily="34" charset="0"/>
                <a:cs typeface="Arial" panose="020B0604020202020204" pitchFamily="34" charset="0"/>
              </a:rPr>
              <a:t>Un bibliothécaire vous répond par mail, dans un délai maximal de 2 jours ouvrés</a:t>
            </a:r>
          </a:p>
          <a:p>
            <a:pPr marL="171450" lvl="0" indent="-171450" defTabSz="685800">
              <a:lnSpc>
                <a:spcPct val="90000"/>
              </a:lnSpc>
              <a:spcBef>
                <a:spcPts val="750"/>
              </a:spcBef>
              <a:buClr>
                <a:srgbClr val="F0B21E"/>
              </a:buClr>
              <a:buSzTx/>
              <a:buFont typeface="Wingdings" panose="05000000000000000000" pitchFamily="2" charset="2"/>
              <a:buChar char="ü"/>
            </a:pPr>
            <a:r>
              <a:rPr lang="fr-FR" altLang="fr-FR" sz="1200" dirty="0">
                <a:latin typeface="Arial" panose="020B0604020202020204" pitchFamily="34" charset="0"/>
                <a:cs typeface="Arial" panose="020B0604020202020204" pitchFamily="34" charset="0"/>
              </a:rPr>
              <a:t>Tchat ouvert du lundi au vendredi, de 9h à 18h</a:t>
            </a:r>
          </a:p>
          <a:p>
            <a:pPr marL="171450" lvl="0" indent="-171450" defTabSz="685800">
              <a:lnSpc>
                <a:spcPct val="90000"/>
              </a:lnSpc>
              <a:spcBef>
                <a:spcPts val="750"/>
              </a:spcBef>
              <a:buClr>
                <a:srgbClr val="F0B21E"/>
              </a:buClr>
              <a:buSzTx/>
              <a:buFont typeface="Wingdings" panose="05000000000000000000" pitchFamily="2" charset="2"/>
              <a:buChar char="ü"/>
            </a:pPr>
            <a:r>
              <a:rPr lang="fr-FR" altLang="fr-FR" sz="1200" dirty="0">
                <a:latin typeface="Arial" panose="020B0604020202020204" pitchFamily="34" charset="0"/>
                <a:cs typeface="Arial" panose="020B0604020202020204" pitchFamily="34" charset="0"/>
              </a:rPr>
              <a:t>Vous accédez à ce service depuis votre ENT en cliquant sur la tuile « UBIB »</a:t>
            </a:r>
          </a:p>
          <a:p>
            <a:pPr marL="171450" lvl="0" indent="-171450" defTabSz="685800">
              <a:lnSpc>
                <a:spcPct val="90000"/>
              </a:lnSpc>
              <a:spcBef>
                <a:spcPts val="750"/>
              </a:spcBef>
              <a:buClr>
                <a:srgbClr val="F0B21E"/>
              </a:buClr>
              <a:buSzTx/>
              <a:buFont typeface="Wingdings" panose="05000000000000000000" pitchFamily="2" charset="2"/>
              <a:buChar char="ü"/>
            </a:pPr>
            <a:r>
              <a:rPr lang="fr-FR" altLang="fr-FR" sz="1200" dirty="0">
                <a:latin typeface="Arial" panose="020B0604020202020204" pitchFamily="34" charset="0"/>
                <a:cs typeface="Arial" panose="020B0604020202020204" pitchFamily="34" charset="0"/>
              </a:rPr>
              <a:t>Ou depuis la page de notre catalogue, onglet « Une question ? »</a:t>
            </a:r>
          </a:p>
          <a:p>
            <a:pPr marL="171450" lvl="0" indent="-171450" defTabSz="685800">
              <a:lnSpc>
                <a:spcPct val="90000"/>
              </a:lnSpc>
              <a:spcBef>
                <a:spcPts val="750"/>
              </a:spcBef>
              <a:buClr>
                <a:srgbClr val="F0B21E"/>
              </a:buClr>
              <a:buSzTx/>
              <a:buFont typeface="Wingdings" panose="05000000000000000000" pitchFamily="2" charset="2"/>
              <a:buChar char="ü"/>
            </a:pPr>
            <a:r>
              <a:rPr lang="fr-FR" altLang="fr-FR" sz="1200" dirty="0">
                <a:latin typeface="Arial" panose="020B0604020202020204" pitchFamily="34" charset="0"/>
                <a:cs typeface="Arial" panose="020B0604020202020204" pitchFamily="34" charset="0"/>
              </a:rPr>
              <a:t>En nous contactant à l’adresses suivante :</a:t>
            </a:r>
            <a:r>
              <a:rPr lang="fr-FR" altLang="fr-FR" sz="1200" b="1" dirty="0">
                <a:latin typeface="Arial" panose="020B0604020202020204" pitchFamily="34" charset="0"/>
                <a:cs typeface="Arial" panose="020B0604020202020204" pitchFamily="34" charset="0"/>
              </a:rPr>
              <a:t> </a:t>
            </a:r>
            <a:r>
              <a:rPr lang="fr-FR" sz="1200" b="1" dirty="0">
                <a:solidFill>
                  <a:srgbClr val="F0B21E"/>
                </a:solidFill>
                <a:latin typeface="Arial" panose="020B0604020202020204" pitchFamily="34" charset="0"/>
                <a:cs typeface="Arial" panose="020B0604020202020204" pitchFamily="34" charset="0"/>
                <a:hlinkClick r:id="rId2"/>
              </a:rPr>
              <a:t>scd-formations@umontpellier.fr</a:t>
            </a:r>
            <a:endParaRPr lang="fr-FR" altLang="fr-FR" sz="1200" b="1" dirty="0">
              <a:solidFill>
                <a:srgbClr val="F0B21E"/>
              </a:solidFill>
              <a:latin typeface="Arial" panose="020B0604020202020204" pitchFamily="34" charset="0"/>
              <a:cs typeface="Arial" panose="020B0604020202020204" pitchFamily="34" charset="0"/>
            </a:endParaRPr>
          </a:p>
          <a:p>
            <a:pPr lvl="0" algn="ctr" defTabSz="685800">
              <a:lnSpc>
                <a:spcPct val="90000"/>
              </a:lnSpc>
              <a:spcBef>
                <a:spcPts val="750"/>
              </a:spcBef>
              <a:buClrTx/>
              <a:buSzTx/>
            </a:pPr>
            <a:endParaRPr lang="fr-FR" altLang="fr-FR" sz="1200" b="1" dirty="0">
              <a:solidFill>
                <a:srgbClr val="F0B21E"/>
              </a:solidFill>
            </a:endParaRPr>
          </a:p>
          <a:p>
            <a:pPr lvl="0" algn="ctr" defTabSz="685800">
              <a:lnSpc>
                <a:spcPct val="90000"/>
              </a:lnSpc>
              <a:spcBef>
                <a:spcPts val="750"/>
              </a:spcBef>
              <a:buClrTx/>
              <a:buSzTx/>
            </a:pPr>
            <a:endParaRPr lang="fr-FR" altLang="fr-FR" sz="1200" b="1" dirty="0">
              <a:solidFill>
                <a:srgbClr val="F0B21E"/>
              </a:solidFill>
            </a:endParaRPr>
          </a:p>
          <a:p>
            <a:pPr lvl="0" algn="ctr" defTabSz="685800">
              <a:lnSpc>
                <a:spcPct val="90000"/>
              </a:lnSpc>
              <a:spcBef>
                <a:spcPts val="750"/>
              </a:spcBef>
              <a:buClrTx/>
              <a:buSzTx/>
            </a:pPr>
            <a:r>
              <a:rPr lang="fr-FR" altLang="fr-FR" sz="1200" b="1" dirty="0">
                <a:solidFill>
                  <a:srgbClr val="54BCB9"/>
                </a:solidFill>
              </a:rPr>
              <a:t>Vous avez besoin d’une formation ? </a:t>
            </a:r>
          </a:p>
          <a:p>
            <a:pPr marL="171450" lvl="0" indent="-171450" defTabSz="685800">
              <a:lnSpc>
                <a:spcPct val="90000"/>
              </a:lnSpc>
              <a:spcBef>
                <a:spcPts val="750"/>
              </a:spcBef>
              <a:buClr>
                <a:srgbClr val="F0B21E"/>
              </a:buClr>
              <a:buSzTx/>
              <a:buFont typeface="Wingdings" panose="05000000000000000000" pitchFamily="2" charset="2"/>
              <a:buChar char="ü"/>
            </a:pPr>
            <a:r>
              <a:rPr lang="fr-FR" altLang="fr-FR" dirty="0"/>
              <a:t>Demander un Rendez-vous personnalisé avec un(e) bibliothécaire</a:t>
            </a:r>
          </a:p>
          <a:p>
            <a:pPr marL="171450" lvl="0" indent="-171450" defTabSz="685800">
              <a:lnSpc>
                <a:spcPct val="90000"/>
              </a:lnSpc>
              <a:spcBef>
                <a:spcPts val="750"/>
              </a:spcBef>
              <a:buClr>
                <a:srgbClr val="F0B21E"/>
              </a:buClr>
              <a:buSzTx/>
              <a:buFont typeface="Wingdings" panose="05000000000000000000" pitchFamily="2" charset="2"/>
              <a:buChar char="ü"/>
            </a:pPr>
            <a:endParaRPr lang="fr-FR" altLang="fr-FR" dirty="0"/>
          </a:p>
          <a:p>
            <a:pPr lvl="0" defTabSz="685800">
              <a:lnSpc>
                <a:spcPct val="90000"/>
              </a:lnSpc>
              <a:spcBef>
                <a:spcPts val="750"/>
              </a:spcBef>
              <a:buClr>
                <a:srgbClr val="F0B21E"/>
              </a:buClr>
              <a:buSzTx/>
            </a:pPr>
            <a:endParaRPr lang="fr-FR" altLang="fr-FR" dirty="0"/>
          </a:p>
          <a:p>
            <a:pPr lvl="0" defTabSz="685800">
              <a:lnSpc>
                <a:spcPct val="90000"/>
              </a:lnSpc>
              <a:spcBef>
                <a:spcPts val="750"/>
              </a:spcBef>
              <a:buClrTx/>
              <a:buSzTx/>
            </a:pPr>
            <a:endParaRPr lang="fr-FR" altLang="fr-FR" dirty="0"/>
          </a:p>
          <a:p>
            <a:pPr lvl="0" defTabSz="685800">
              <a:lnSpc>
                <a:spcPct val="90000"/>
              </a:lnSpc>
              <a:spcBef>
                <a:spcPts val="750"/>
              </a:spcBef>
              <a:buClrTx/>
              <a:buSzTx/>
            </a:pPr>
            <a:endParaRPr lang="fr-FR" altLang="fr-FR" dirty="0"/>
          </a:p>
          <a:p>
            <a:pPr lvl="0" defTabSz="685800">
              <a:lnSpc>
                <a:spcPct val="90000"/>
              </a:lnSpc>
              <a:spcBef>
                <a:spcPts val="750"/>
              </a:spcBef>
              <a:buClrTx/>
              <a:buSzTx/>
            </a:pPr>
            <a:endParaRPr lang="fr-FR" altLang="fr-FR" dirty="0"/>
          </a:p>
          <a:p>
            <a:endParaRPr lang="fr-FR" dirty="0"/>
          </a:p>
        </p:txBody>
      </p:sp>
      <p:pic>
        <p:nvPicPr>
          <p:cNvPr id="4" name="Image 3"/>
          <p:cNvPicPr>
            <a:picLocks noChangeAspect="1"/>
          </p:cNvPicPr>
          <p:nvPr/>
        </p:nvPicPr>
        <p:blipFill rotWithShape="1">
          <a:blip r:embed="rId3">
            <a:extLst>
              <a:ext uri="{28A0092B-C50C-407E-A947-70E740481C1C}">
                <a14:useLocalDpi xmlns:a14="http://schemas.microsoft.com/office/drawing/2010/main" val="0"/>
              </a:ext>
            </a:extLst>
          </a:blip>
          <a:srcRect l="3592" t="20271" r="6500" b="20805"/>
          <a:stretch/>
        </p:blipFill>
        <p:spPr>
          <a:xfrm>
            <a:off x="6034222" y="1364498"/>
            <a:ext cx="640346" cy="501948"/>
          </a:xfrm>
          <a:prstGeom prst="rect">
            <a:avLst/>
          </a:prstGeom>
        </p:spPr>
      </p:pic>
      <p:pic>
        <p:nvPicPr>
          <p:cNvPr id="5" name="Image 4"/>
          <p:cNvPicPr>
            <a:picLocks noChangeAspect="1"/>
          </p:cNvPicPr>
          <p:nvPr/>
        </p:nvPicPr>
        <p:blipFill rotWithShape="1">
          <a:blip r:embed="rId4">
            <a:extLst>
              <a:ext uri="{28A0092B-C50C-407E-A947-70E740481C1C}">
                <a14:useLocalDpi xmlns:a14="http://schemas.microsoft.com/office/drawing/2010/main" val="0"/>
              </a:ext>
            </a:extLst>
          </a:blip>
          <a:srcRect t="-271" r="37449" b="88833"/>
          <a:stretch/>
        </p:blipFill>
        <p:spPr>
          <a:xfrm>
            <a:off x="1303435" y="2129470"/>
            <a:ext cx="5811487" cy="508418"/>
          </a:xfrm>
          <a:prstGeom prst="rect">
            <a:avLst/>
          </a:prstGeom>
          <a:ln>
            <a:solidFill>
              <a:srgbClr val="54BCB9"/>
            </a:solidFill>
          </a:ln>
        </p:spPr>
      </p:pic>
      <p:sp>
        <p:nvSpPr>
          <p:cNvPr id="6" name="Rectangle 5"/>
          <p:cNvSpPr/>
          <p:nvPr/>
        </p:nvSpPr>
        <p:spPr>
          <a:xfrm>
            <a:off x="6258782" y="2238771"/>
            <a:ext cx="500270" cy="309858"/>
          </a:xfrm>
          <a:prstGeom prst="rect">
            <a:avLst/>
          </a:prstGeom>
          <a:noFill/>
          <a:ln>
            <a:solidFill>
              <a:srgbClr val="54BC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p:cNvPicPr>
            <a:picLocks noChangeAspect="1"/>
          </p:cNvPicPr>
          <p:nvPr/>
        </p:nvPicPr>
        <p:blipFill rotWithShape="1">
          <a:blip r:embed="rId4">
            <a:extLst>
              <a:ext uri="{28A0092B-C50C-407E-A947-70E740481C1C}">
                <a14:useLocalDpi xmlns:a14="http://schemas.microsoft.com/office/drawing/2010/main" val="0"/>
              </a:ext>
            </a:extLst>
          </a:blip>
          <a:srcRect t="35310" r="8302" b="5610"/>
          <a:stretch/>
        </p:blipFill>
        <p:spPr>
          <a:xfrm>
            <a:off x="1452242" y="3441899"/>
            <a:ext cx="5513875" cy="1636913"/>
          </a:xfrm>
          <a:prstGeom prst="rect">
            <a:avLst/>
          </a:prstGeom>
        </p:spPr>
      </p:pic>
      <p:sp>
        <p:nvSpPr>
          <p:cNvPr id="8" name="Rectangle 7"/>
          <p:cNvSpPr/>
          <p:nvPr/>
        </p:nvSpPr>
        <p:spPr>
          <a:xfrm>
            <a:off x="5496338" y="4657583"/>
            <a:ext cx="914400" cy="79514"/>
          </a:xfrm>
          <a:prstGeom prst="rect">
            <a:avLst/>
          </a:prstGeom>
          <a:noFill/>
          <a:ln w="28575">
            <a:solidFill>
              <a:srgbClr val="54BC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p:nvSpPr>
        <p:spPr>
          <a:xfrm>
            <a:off x="6045375" y="1355019"/>
            <a:ext cx="640346" cy="503583"/>
          </a:xfrm>
          <a:prstGeom prst="rect">
            <a:avLst/>
          </a:prstGeom>
          <a:noFill/>
          <a:ln>
            <a:solidFill>
              <a:srgbClr val="54BC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54BCB9"/>
              </a:solidFill>
            </a:endParaRPr>
          </a:p>
        </p:txBody>
      </p:sp>
    </p:spTree>
    <p:extLst>
      <p:ext uri="{BB962C8B-B14F-4D97-AF65-F5344CB8AC3E}">
        <p14:creationId xmlns:p14="http://schemas.microsoft.com/office/powerpoint/2010/main" val="27569925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a:latin typeface="Oswald Medium"/>
              </a:rPr>
              <a:t>Votre avis compte !</a:t>
            </a:r>
            <a:endParaRPr lang="fr-FR"/>
          </a:p>
        </p:txBody>
      </p:sp>
      <p:sp>
        <p:nvSpPr>
          <p:cNvPr id="3" name="Sous-titre 2"/>
          <p:cNvSpPr>
            <a:spLocks noGrp="1"/>
          </p:cNvSpPr>
          <p:nvPr>
            <p:ph type="subTitle" idx="1"/>
          </p:nvPr>
        </p:nvSpPr>
        <p:spPr>
          <a:xfrm flipH="1">
            <a:off x="4573789" y="2165674"/>
            <a:ext cx="3547648" cy="1034398"/>
          </a:xfrm>
        </p:spPr>
        <p:txBody>
          <a:bodyPr/>
          <a:lstStyle/>
          <a:p>
            <a:pPr algn="ctr" defTabSz="685800">
              <a:lnSpc>
                <a:spcPct val="90000"/>
              </a:lnSpc>
              <a:spcBef>
                <a:spcPts val="750"/>
              </a:spcBef>
              <a:spcAft>
                <a:spcPts val="338"/>
              </a:spcAft>
              <a:buClrTx/>
              <a:buSzTx/>
            </a:pPr>
            <a:r>
              <a:rPr lang="fr-FR" altLang="fr-FR" sz="1200" b="1">
                <a:solidFill>
                  <a:srgbClr val="54BCB9"/>
                </a:solidFill>
              </a:rPr>
              <a:t>Vous avez des suggestions, des remarques, des retours positifs... à nous transmettre pour améliorer cette formation ?</a:t>
            </a:r>
          </a:p>
        </p:txBody>
      </p:sp>
      <p:sp>
        <p:nvSpPr>
          <p:cNvPr id="4" name="ZoneTexte 3"/>
          <p:cNvSpPr txBox="1"/>
          <p:nvPr/>
        </p:nvSpPr>
        <p:spPr>
          <a:xfrm>
            <a:off x="516836" y="962109"/>
            <a:ext cx="6968444" cy="1477328"/>
          </a:xfrm>
          <a:prstGeom prst="rect">
            <a:avLst/>
          </a:prstGeom>
          <a:noFill/>
        </p:spPr>
        <p:txBody>
          <a:bodyPr wrap="square" lIns="91440" tIns="45720" rIns="91440" bIns="45720" rtlCol="0" anchor="t">
            <a:spAutoFit/>
          </a:bodyPr>
          <a:lstStyle/>
          <a:p>
            <a:r>
              <a:rPr lang="fr-FR" sz="2000" b="1" dirty="0">
                <a:solidFill>
                  <a:srgbClr val="FF0000"/>
                </a:solidFill>
              </a:rPr>
              <a:t>Enquête de satisfaction :</a:t>
            </a:r>
            <a:endParaRPr lang="fr-FR" dirty="0"/>
          </a:p>
          <a:p>
            <a:r>
              <a:rPr lang="en-US" sz="2800" b="1" dirty="0">
                <a:solidFill>
                  <a:srgbClr val="FF0000"/>
                </a:solidFill>
                <a:latin typeface="Calibri"/>
                <a:ea typeface="Calibri"/>
                <a:cs typeface="Calibri"/>
                <a:hlinkClick r:id="rId2"/>
              </a:rPr>
              <a:t>https://sphinx.umontpellier.fr/v4/s/loufi2</a:t>
            </a:r>
            <a:r>
              <a:rPr lang="en-US" sz="2800" b="1" dirty="0">
                <a:solidFill>
                  <a:srgbClr val="FF0000"/>
                </a:solidFill>
                <a:latin typeface="Calibri"/>
                <a:ea typeface="Calibri"/>
                <a:cs typeface="Calibri"/>
              </a:rPr>
              <a:t> </a:t>
            </a:r>
            <a:endParaRPr lang="fr-FR" dirty="0"/>
          </a:p>
          <a:p>
            <a:endParaRPr lang="fr-FR" dirty="0"/>
          </a:p>
          <a:p>
            <a:endParaRPr lang="fr-FR" dirty="0"/>
          </a:p>
          <a:p>
            <a:endParaRPr lang="fr-FR" dirty="0"/>
          </a:p>
        </p:txBody>
      </p:sp>
    </p:spTree>
    <p:extLst>
      <p:ext uri="{BB962C8B-B14F-4D97-AF65-F5344CB8AC3E}">
        <p14:creationId xmlns:p14="http://schemas.microsoft.com/office/powerpoint/2010/main" val="36332776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fr-FR" sz="1400" dirty="0"/>
              <a:t>Reconnaitre le plagiat  </a:t>
            </a:r>
            <a:endParaRPr lang="ro-RO" sz="1400" dirty="0"/>
          </a:p>
        </p:txBody>
      </p:sp>
      <p:sp>
        <p:nvSpPr>
          <p:cNvPr id="4" name="Subtitle 3"/>
          <p:cNvSpPr>
            <a:spLocks noGrp="1"/>
          </p:cNvSpPr>
          <p:nvPr>
            <p:ph type="subTitle" idx="1"/>
          </p:nvPr>
        </p:nvSpPr>
        <p:spPr>
          <a:xfrm flipH="1">
            <a:off x="958644" y="1324650"/>
            <a:ext cx="7116096" cy="3179605"/>
          </a:xfrm>
        </p:spPr>
        <p:txBody>
          <a:bodyPr/>
          <a:lstStyle/>
          <a:p>
            <a:r>
              <a:rPr lang="fr-FR" sz="1200" dirty="0">
                <a:latin typeface="Arial" panose="020B0604020202020204" pitchFamily="34" charset="0"/>
                <a:cs typeface="Arial" panose="020B0604020202020204" pitchFamily="34" charset="0"/>
              </a:rPr>
              <a:t>“Le plagiat :</a:t>
            </a:r>
          </a:p>
          <a:p>
            <a:pPr marL="361950" indent="-171450" algn="just">
              <a:buFont typeface="Arial" panose="020B0604020202020204" pitchFamily="34" charset="0"/>
              <a:buChar char="•"/>
            </a:pPr>
            <a:r>
              <a:rPr lang="fr-FR" sz="1200" dirty="0">
                <a:latin typeface="Arial" panose="020B0604020202020204" pitchFamily="34" charset="0"/>
                <a:cs typeface="Arial" panose="020B0604020202020204" pitchFamily="34" charset="0"/>
              </a:rPr>
              <a:t>C’est</a:t>
            </a:r>
            <a:r>
              <a:rPr lang="fr-FR" sz="1200" b="1" dirty="0">
                <a:latin typeface="Arial" panose="020B0604020202020204" pitchFamily="34" charset="0"/>
                <a:cs typeface="Arial" panose="020B0604020202020204" pitchFamily="34" charset="0"/>
              </a:rPr>
              <a:t> s’approprier le travail original</a:t>
            </a:r>
            <a:r>
              <a:rPr lang="fr-FR" sz="1200" dirty="0">
                <a:latin typeface="Arial" panose="020B0604020202020204" pitchFamily="34" charset="0"/>
                <a:cs typeface="Arial" panose="020B0604020202020204" pitchFamily="34" charset="0"/>
              </a:rPr>
              <a:t> (œuvre) de quelqu’un d’autre (un extrait de texte ou de discours, une illustration,...) </a:t>
            </a:r>
            <a:r>
              <a:rPr lang="fr-FR" sz="1200" b="1" dirty="0">
                <a:latin typeface="Arial" panose="020B0604020202020204" pitchFamily="34" charset="0"/>
                <a:cs typeface="Arial" panose="020B0604020202020204" pitchFamily="34" charset="0"/>
              </a:rPr>
              <a:t>sans le citer</a:t>
            </a:r>
            <a:r>
              <a:rPr lang="fr-FR" sz="1200" dirty="0">
                <a:latin typeface="Arial" panose="020B0604020202020204" pitchFamily="34" charset="0"/>
                <a:cs typeface="Arial" panose="020B0604020202020204" pitchFamily="34" charset="0"/>
              </a:rPr>
              <a:t> ni mentionner les sources,</a:t>
            </a:r>
          </a:p>
          <a:p>
            <a:pPr marL="361950" indent="-171450" algn="just">
              <a:buFont typeface="Arial" panose="020B0604020202020204" pitchFamily="34" charset="0"/>
              <a:buChar char="•"/>
            </a:pPr>
            <a:r>
              <a:rPr lang="fr-FR" sz="1200" dirty="0">
                <a:latin typeface="Arial" panose="020B0604020202020204" pitchFamily="34" charset="0"/>
                <a:cs typeface="Arial" panose="020B0604020202020204" pitchFamily="34" charset="0"/>
              </a:rPr>
              <a:t>Laisser croire qu’on est l’auteur d’une œuvre qu’on a en fait</a:t>
            </a:r>
            <a:r>
              <a:rPr lang="fr-FR" sz="1200" b="1" dirty="0">
                <a:latin typeface="Arial" panose="020B0604020202020204" pitchFamily="34" charset="0"/>
                <a:cs typeface="Arial" panose="020B0604020202020204" pitchFamily="34" charset="0"/>
              </a:rPr>
              <a:t> empruntée à un autre</a:t>
            </a:r>
            <a:r>
              <a:rPr lang="fr-FR" sz="1200" dirty="0">
                <a:latin typeface="Arial" panose="020B0604020202020204" pitchFamily="34" charset="0"/>
                <a:cs typeface="Arial" panose="020B0604020202020204" pitchFamily="34" charset="0"/>
              </a:rPr>
              <a:t>,</a:t>
            </a:r>
          </a:p>
          <a:p>
            <a:pPr marL="361950" indent="-171450" algn="just">
              <a:buFont typeface="Arial" panose="020B0604020202020204" pitchFamily="34" charset="0"/>
              <a:buChar char="•"/>
            </a:pPr>
            <a:r>
              <a:rPr lang="fr-FR" sz="1200" b="1" dirty="0">
                <a:latin typeface="Arial" panose="020B0604020202020204" pitchFamily="34" charset="0"/>
                <a:cs typeface="Arial" panose="020B0604020202020204" pitchFamily="34" charset="0"/>
              </a:rPr>
              <a:t>Omettre de citer</a:t>
            </a:r>
            <a:r>
              <a:rPr lang="fr-FR" sz="1200" dirty="0">
                <a:latin typeface="Arial" panose="020B0604020202020204" pitchFamily="34" charset="0"/>
                <a:cs typeface="Arial" panose="020B0604020202020204" pitchFamily="34" charset="0"/>
              </a:rPr>
              <a:t> correctement les auteurs,</a:t>
            </a:r>
          </a:p>
          <a:p>
            <a:pPr marL="361950" indent="-171450" algn="just">
              <a:buFont typeface="Arial" panose="020B0604020202020204" pitchFamily="34" charset="0"/>
              <a:buChar char="•"/>
            </a:pPr>
            <a:r>
              <a:rPr lang="fr-FR" sz="1200" b="1" dirty="0">
                <a:latin typeface="Arial" panose="020B0604020202020204" pitchFamily="34" charset="0"/>
                <a:cs typeface="Arial" panose="020B0604020202020204" pitchFamily="34" charset="0"/>
              </a:rPr>
              <a:t>Ne pas mettre en évidence les passages empruntés</a:t>
            </a:r>
            <a:r>
              <a:rPr lang="fr-FR" sz="1200" dirty="0">
                <a:latin typeface="Arial" panose="020B0604020202020204" pitchFamily="34" charset="0"/>
                <a:cs typeface="Arial" panose="020B0604020202020204" pitchFamily="34" charset="0"/>
              </a:rPr>
              <a:t> et insérés dans sa propre création.” </a:t>
            </a:r>
          </a:p>
          <a:p>
            <a:pPr algn="just"/>
            <a:endParaRPr lang="fr-FR" sz="1200" dirty="0">
              <a:latin typeface="Arial" panose="020B0604020202020204" pitchFamily="34" charset="0"/>
              <a:cs typeface="Arial" panose="020B0604020202020204" pitchFamily="34" charset="0"/>
            </a:endParaRPr>
          </a:p>
          <a:p>
            <a:pPr algn="just"/>
            <a:r>
              <a:rPr lang="fr-FR" sz="1200" b="1" dirty="0">
                <a:latin typeface="Arial" panose="020B0604020202020204" pitchFamily="34" charset="0"/>
                <a:cs typeface="Arial" panose="020B0604020202020204" pitchFamily="34" charset="0"/>
              </a:rPr>
              <a:t>Formes de plagiat </a:t>
            </a:r>
            <a:r>
              <a:rPr lang="fr-FR" sz="1200" dirty="0">
                <a:latin typeface="Arial" panose="020B0604020202020204" pitchFamily="34" charset="0"/>
                <a:cs typeface="Arial" panose="020B0604020202020204" pitchFamily="34" charset="0"/>
              </a:rPr>
              <a:t>: copier-coller, </a:t>
            </a:r>
            <a:r>
              <a:rPr lang="fr-FR" sz="1200" dirty="0">
                <a:latin typeface="Arial" panose="020B0604020202020204" pitchFamily="34" charset="0"/>
                <a:cs typeface="Arial" panose="020B0604020202020204" pitchFamily="34" charset="0"/>
                <a:hlinkClick r:id="rId3"/>
              </a:rPr>
              <a:t>paraphraser/reformuler</a:t>
            </a:r>
            <a:r>
              <a:rPr lang="fr-FR" sz="1200" dirty="0">
                <a:latin typeface="Arial" panose="020B0604020202020204" pitchFamily="34" charset="0"/>
                <a:cs typeface="Arial" panose="020B0604020202020204" pitchFamily="34" charset="0"/>
              </a:rPr>
              <a:t>, </a:t>
            </a:r>
            <a:r>
              <a:rPr lang="fr-FR" sz="1200" dirty="0">
                <a:latin typeface="Arial" panose="020B0604020202020204" pitchFamily="34" charset="0"/>
                <a:cs typeface="Arial" panose="020B0604020202020204" pitchFamily="34" charset="0"/>
                <a:hlinkClick r:id="rId4"/>
              </a:rPr>
              <a:t>traduire </a:t>
            </a:r>
            <a:r>
              <a:rPr lang="fr-FR" sz="1200" dirty="0">
                <a:latin typeface="Arial" panose="020B0604020202020204" pitchFamily="34" charset="0"/>
                <a:cs typeface="Arial" panose="020B0604020202020204" pitchFamily="34" charset="0"/>
              </a:rPr>
              <a:t>le travail d’un auteur </a:t>
            </a:r>
            <a:r>
              <a:rPr lang="fr-FR" sz="1200" u="sng" dirty="0">
                <a:latin typeface="Arial" panose="020B0604020202020204" pitchFamily="34" charset="0"/>
                <a:cs typeface="Arial" panose="020B0604020202020204" pitchFamily="34" charset="0"/>
              </a:rPr>
              <a:t>sans citer la source</a:t>
            </a:r>
            <a:r>
              <a:rPr lang="fr-FR" sz="1200" dirty="0">
                <a:latin typeface="Arial" panose="020B0604020202020204" pitchFamily="34" charset="0"/>
                <a:cs typeface="Arial" panose="020B0604020202020204" pitchFamily="34" charset="0"/>
              </a:rPr>
              <a:t>, citation incomplète ou incorrecte, recycler un devoir personnel (</a:t>
            </a:r>
            <a:r>
              <a:rPr lang="fr-FR" sz="1200" dirty="0">
                <a:latin typeface="Arial" panose="020B0604020202020204" pitchFamily="34" charset="0"/>
                <a:cs typeface="Arial" panose="020B0604020202020204" pitchFamily="34" charset="0"/>
                <a:hlinkClick r:id="rId5"/>
              </a:rPr>
              <a:t>auto-plagiat</a:t>
            </a:r>
            <a:r>
              <a:rPr lang="fr-FR" sz="1200" dirty="0">
                <a:latin typeface="Arial" panose="020B0604020202020204" pitchFamily="34" charset="0"/>
                <a:cs typeface="Arial" panose="020B0604020202020204" pitchFamily="34" charset="0"/>
              </a:rPr>
              <a:t>) ... </a:t>
            </a:r>
          </a:p>
          <a:p>
            <a:pPr algn="just"/>
            <a:endParaRPr lang="fr-FR" dirty="0">
              <a:cs typeface="Times New Roman" panose="02020603050405020304" pitchFamily="18" charset="0"/>
            </a:endParaRPr>
          </a:p>
          <a:p>
            <a:pPr algn="just"/>
            <a:endParaRPr lang="fr-FR" dirty="0">
              <a:cs typeface="Times New Roman" panose="02020603050405020304" pitchFamily="18" charset="0"/>
            </a:endParaRPr>
          </a:p>
          <a:p>
            <a:pPr algn="just"/>
            <a:endParaRPr lang="fr-FR" dirty="0">
              <a:cs typeface="Times New Roman" panose="02020603050405020304" pitchFamily="18" charset="0"/>
            </a:endParaRPr>
          </a:p>
          <a:p>
            <a:pPr algn="just"/>
            <a:endParaRPr lang="fr-FR" dirty="0">
              <a:cs typeface="Times New Roman" panose="02020603050405020304" pitchFamily="18" charset="0"/>
            </a:endParaRPr>
          </a:p>
          <a:p>
            <a:pPr algn="just"/>
            <a:endParaRPr lang="fr-FR" dirty="0">
              <a:cs typeface="Times New Roman" panose="02020603050405020304" pitchFamily="18" charset="0"/>
            </a:endParaRPr>
          </a:p>
          <a:p>
            <a:pPr algn="just"/>
            <a:endParaRPr lang="fr-FR" dirty="0">
              <a:cs typeface="Times New Roman" panose="02020603050405020304" pitchFamily="18" charset="0"/>
            </a:endParaRPr>
          </a:p>
          <a:p>
            <a:pPr algn="just"/>
            <a:endParaRPr lang="fr-FR" dirty="0">
              <a:cs typeface="Times New Roman" panose="02020603050405020304" pitchFamily="18" charset="0"/>
            </a:endParaRPr>
          </a:p>
          <a:p>
            <a:pPr algn="just"/>
            <a:endParaRPr lang="fr-FR" dirty="0">
              <a:cs typeface="Times New Roman" panose="02020603050405020304" pitchFamily="18" charset="0"/>
            </a:endParaRPr>
          </a:p>
          <a:p>
            <a:pPr algn="just"/>
            <a:endParaRPr lang="fr-FR" dirty="0">
              <a:cs typeface="Times New Roman" panose="02020603050405020304" pitchFamily="18" charset="0"/>
            </a:endParaRPr>
          </a:p>
          <a:p>
            <a:pPr algn="just"/>
            <a:endParaRPr lang="fr-FR" dirty="0">
              <a:cs typeface="Times New Roman" panose="02020603050405020304" pitchFamily="18" charset="0"/>
            </a:endParaRPr>
          </a:p>
          <a:p>
            <a:endParaRPr lang="fr-FR" b="1" dirty="0">
              <a:cs typeface="Times New Roman" panose="02020603050405020304" pitchFamily="18" charset="0"/>
            </a:endParaRPr>
          </a:p>
          <a:p>
            <a:pPr algn="just"/>
            <a:endParaRPr lang="fr-FR" b="1" dirty="0">
              <a:cs typeface="Times New Roman" panose="02020603050405020304" pitchFamily="18" charset="0"/>
            </a:endParaRPr>
          </a:p>
          <a:p>
            <a:pPr algn="just"/>
            <a:r>
              <a:rPr lang="fr-FR" sz="1200" b="1" dirty="0">
                <a:latin typeface="Arial" panose="020B0604020202020204" pitchFamily="34" charset="0"/>
                <a:cs typeface="Arial" panose="020B0604020202020204" pitchFamily="34" charset="0"/>
              </a:rPr>
              <a:t>Risques et sanctions à l’université : </a:t>
            </a:r>
            <a:r>
              <a:rPr lang="fr-FR" sz="1200" dirty="0">
                <a:latin typeface="Arial" panose="020B0604020202020204" pitchFamily="34" charset="0"/>
                <a:cs typeface="Arial" panose="020B0604020202020204" pitchFamily="34" charset="0"/>
              </a:rPr>
              <a:t>avertissement / blâme, annulation de l’épreuve, exclusion temporaire ou définitive de tout établissement  d’enseignement supérieur. </a:t>
            </a:r>
            <a:endParaRPr lang="fr-FR" dirty="0">
              <a:cs typeface="Times New Roman" panose="02020603050405020304" pitchFamily="18" charset="0"/>
            </a:endParaRPr>
          </a:p>
          <a:p>
            <a:endParaRPr lang="fr-FR" dirty="0">
              <a:cs typeface="Times New Roman" panose="02020603050405020304" pitchFamily="18" charset="0"/>
            </a:endParaRPr>
          </a:p>
          <a:p>
            <a:endParaRPr lang="ro-RO" dirty="0"/>
          </a:p>
        </p:txBody>
      </p:sp>
      <p:pic>
        <p:nvPicPr>
          <p:cNvPr id="2" name="Imag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69244" y="2531902"/>
            <a:ext cx="4297225" cy="1635042"/>
          </a:xfrm>
          <a:prstGeom prst="rect">
            <a:avLst/>
          </a:prstGeom>
        </p:spPr>
      </p:pic>
    </p:spTree>
    <p:extLst>
      <p:ext uri="{BB962C8B-B14F-4D97-AF65-F5344CB8AC3E}">
        <p14:creationId xmlns:p14="http://schemas.microsoft.com/office/powerpoint/2010/main" val="25157656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sz="1400" dirty="0"/>
              <a:t>Etayer son raisonnement par ses sources</a:t>
            </a:r>
          </a:p>
        </p:txBody>
      </p:sp>
      <p:sp>
        <p:nvSpPr>
          <p:cNvPr id="7" name="ZoneTexte 6"/>
          <p:cNvSpPr txBox="1"/>
          <p:nvPr/>
        </p:nvSpPr>
        <p:spPr>
          <a:xfrm>
            <a:off x="1025719" y="1065476"/>
            <a:ext cx="6877878" cy="3093154"/>
          </a:xfrm>
          <a:prstGeom prst="rect">
            <a:avLst/>
          </a:prstGeom>
          <a:noFill/>
          <a:ln>
            <a:solidFill>
              <a:srgbClr val="B4E2E1"/>
            </a:solidFill>
          </a:ln>
        </p:spPr>
        <p:txBody>
          <a:bodyPr wrap="square" rtlCol="0">
            <a:spAutoFit/>
          </a:bodyPr>
          <a:lstStyle/>
          <a:p>
            <a:r>
              <a:rPr lang="fr-FR" sz="1200" dirty="0">
                <a:solidFill>
                  <a:schemeClr val="accent6">
                    <a:lumMod val="10000"/>
                  </a:schemeClr>
                </a:solidFill>
              </a:rPr>
              <a:t>Dans un travail académique, il est impératif de citer ses sources pour des raisons éthiques et juridiques. </a:t>
            </a:r>
          </a:p>
          <a:p>
            <a:endParaRPr lang="fr-FR" sz="1200" dirty="0">
              <a:solidFill>
                <a:schemeClr val="accent6">
                  <a:lumMod val="10000"/>
                </a:schemeClr>
              </a:solidFill>
            </a:endParaRPr>
          </a:p>
          <a:p>
            <a:r>
              <a:rPr lang="fr-FR" sz="1200" dirty="0">
                <a:solidFill>
                  <a:schemeClr val="accent6">
                    <a:lumMod val="10000"/>
                  </a:schemeClr>
                </a:solidFill>
              </a:rPr>
              <a:t>Vous devez citer vos sources pour  :</a:t>
            </a:r>
          </a:p>
          <a:p>
            <a:endParaRPr lang="fr-FR" sz="1200" dirty="0">
              <a:solidFill>
                <a:schemeClr val="accent6">
                  <a:lumMod val="10000"/>
                </a:schemeClr>
              </a:solidFill>
            </a:endParaRPr>
          </a:p>
          <a:p>
            <a:pPr marL="171450" indent="-171450">
              <a:buClr>
                <a:srgbClr val="E7314B"/>
              </a:buClr>
              <a:buFont typeface="Wingdings" panose="05000000000000000000" pitchFamily="2" charset="2"/>
              <a:buChar char="§"/>
            </a:pPr>
            <a:r>
              <a:rPr lang="fr-FR" sz="1200" dirty="0">
                <a:solidFill>
                  <a:schemeClr val="accent6">
                    <a:lumMod val="10000"/>
                  </a:schemeClr>
                </a:solidFill>
              </a:rPr>
              <a:t>Une citation : un extrait de texte emprunté à un auteur et recopié mots à mots</a:t>
            </a:r>
          </a:p>
          <a:p>
            <a:pPr marL="171450" indent="-171450" algn="just">
              <a:buClr>
                <a:srgbClr val="E7314B"/>
              </a:buClr>
              <a:buFont typeface="Wingdings" panose="05000000000000000000" pitchFamily="2" charset="2"/>
              <a:buChar char="§"/>
            </a:pPr>
            <a:r>
              <a:rPr lang="fr-FR" sz="1200" dirty="0">
                <a:solidFill>
                  <a:schemeClr val="accent6">
                    <a:lumMod val="10000"/>
                  </a:schemeClr>
                </a:solidFill>
              </a:rPr>
              <a:t>Une paraphrase : c’est-à-dire la reformulation de l’idée d’un auteur</a:t>
            </a:r>
          </a:p>
          <a:p>
            <a:pPr marL="171450" indent="-171450">
              <a:buClr>
                <a:srgbClr val="E7314B"/>
              </a:buClr>
              <a:buFont typeface="Wingdings" panose="05000000000000000000" pitchFamily="2" charset="2"/>
              <a:buChar char="§"/>
            </a:pPr>
            <a:r>
              <a:rPr lang="fr-FR" sz="1200" dirty="0">
                <a:solidFill>
                  <a:schemeClr val="accent6">
                    <a:lumMod val="10000"/>
                  </a:schemeClr>
                </a:solidFill>
              </a:rPr>
              <a:t>Quelque soit le support : papier, numérique…</a:t>
            </a:r>
          </a:p>
          <a:p>
            <a:pPr marL="171450" indent="-171450">
              <a:buClr>
                <a:srgbClr val="E7314B"/>
              </a:buClr>
              <a:buFont typeface="Wingdings" panose="05000000000000000000" pitchFamily="2" charset="2"/>
              <a:buChar char="§"/>
            </a:pPr>
            <a:r>
              <a:rPr lang="fr-FR" sz="1200" dirty="0">
                <a:solidFill>
                  <a:schemeClr val="accent6">
                    <a:lumMod val="10000"/>
                  </a:schemeClr>
                </a:solidFill>
              </a:rPr>
              <a:t>Quelque soit le régime de droit qui s’applique (droit d’auteur, domaine public, libre de droits…)</a:t>
            </a:r>
          </a:p>
          <a:p>
            <a:pPr marL="171450" indent="-171450">
              <a:buClr>
                <a:srgbClr val="E7314B"/>
              </a:buClr>
              <a:buFont typeface="Wingdings" panose="05000000000000000000" pitchFamily="2" charset="2"/>
              <a:buChar char="§"/>
            </a:pPr>
            <a:r>
              <a:rPr lang="fr-FR" sz="1200" dirty="0">
                <a:solidFill>
                  <a:schemeClr val="accent6">
                    <a:lumMod val="10000"/>
                  </a:schemeClr>
                </a:solidFill>
              </a:rPr>
              <a:t>Quelque soit le format (vidéo, image, son, graphique…)</a:t>
            </a:r>
          </a:p>
          <a:p>
            <a:endParaRPr lang="fr-FR" sz="1200" dirty="0">
              <a:solidFill>
                <a:schemeClr val="accent6">
                  <a:lumMod val="10000"/>
                </a:schemeClr>
              </a:solidFill>
            </a:endParaRPr>
          </a:p>
          <a:p>
            <a:pPr marL="534988" indent="-534988" algn="just" defTabSz="300620">
              <a:spcBef>
                <a:spcPts val="600"/>
              </a:spcBef>
              <a:buClr>
                <a:srgbClr val="FF0066"/>
              </a:buClr>
              <a:defRPr/>
            </a:pPr>
            <a:r>
              <a:rPr lang="fr-FR" altLang="fr-FR" sz="1200" dirty="0">
                <a:solidFill>
                  <a:schemeClr val="accent6">
                    <a:lumMod val="10000"/>
                  </a:schemeClr>
                </a:solidFill>
                <a:cs typeface="Times New Roman" panose="02020603050405020304" pitchFamily="18" charset="0"/>
              </a:rPr>
              <a:t>On ne cite pas : </a:t>
            </a:r>
          </a:p>
          <a:p>
            <a:pPr marL="177800" indent="-173038" algn="just" defTabSz="300620">
              <a:spcBef>
                <a:spcPts val="600"/>
              </a:spcBef>
              <a:buClr>
                <a:srgbClr val="FF0066"/>
              </a:buClr>
              <a:buFont typeface="Wingdings" panose="05000000000000000000" pitchFamily="2" charset="2"/>
              <a:buChar char="§"/>
              <a:defRPr/>
            </a:pPr>
            <a:r>
              <a:rPr lang="fr-FR" altLang="fr-FR" sz="1200" dirty="0">
                <a:solidFill>
                  <a:schemeClr val="accent6">
                    <a:lumMod val="10000"/>
                  </a:schemeClr>
                </a:solidFill>
                <a:cs typeface="Times New Roman" panose="02020603050405020304" pitchFamily="18" charset="0"/>
              </a:rPr>
              <a:t>des faits de </a:t>
            </a:r>
            <a:r>
              <a:rPr lang="fr-FR" altLang="fr-FR" sz="1200" dirty="0">
                <a:solidFill>
                  <a:schemeClr val="accent6">
                    <a:lumMod val="10000"/>
                  </a:schemeClr>
                </a:solidFill>
                <a:cs typeface="Times New Roman" panose="02020603050405020304" pitchFamily="18" charset="0"/>
                <a:hlinkClick r:id="rId2"/>
              </a:rPr>
              <a:t>notoriété publique</a:t>
            </a:r>
            <a:r>
              <a:rPr lang="fr-FR" altLang="fr-FR" sz="1200" dirty="0">
                <a:solidFill>
                  <a:schemeClr val="accent6">
                    <a:lumMod val="10000"/>
                  </a:schemeClr>
                </a:solidFill>
                <a:cs typeface="Times New Roman" panose="02020603050405020304" pitchFamily="18" charset="0"/>
              </a:rPr>
              <a:t>, connus par une grande majorité de personnes (ex. </a:t>
            </a:r>
            <a:r>
              <a:rPr lang="fr-FR" altLang="fr-FR" sz="1200" i="1" dirty="0">
                <a:solidFill>
                  <a:schemeClr val="accent6">
                    <a:lumMod val="10000"/>
                  </a:schemeClr>
                </a:solidFill>
                <a:cs typeface="Times New Roman" panose="02020603050405020304" pitchFamily="18" charset="0"/>
              </a:rPr>
              <a:t>Paris est la capitale de la France</a:t>
            </a:r>
            <a:r>
              <a:rPr lang="fr-FR" altLang="fr-FR" sz="1200" dirty="0">
                <a:solidFill>
                  <a:schemeClr val="accent6">
                    <a:lumMod val="10000"/>
                  </a:schemeClr>
                </a:solidFill>
                <a:cs typeface="Times New Roman" panose="02020603050405020304" pitchFamily="18" charset="0"/>
              </a:rPr>
              <a:t>)</a:t>
            </a:r>
          </a:p>
          <a:p>
            <a:pPr marL="177800" indent="-173038" algn="just" defTabSz="300620">
              <a:spcBef>
                <a:spcPts val="600"/>
              </a:spcBef>
              <a:spcAft>
                <a:spcPts val="1200"/>
              </a:spcAft>
              <a:buClr>
                <a:srgbClr val="FF0066"/>
              </a:buClr>
              <a:buFont typeface="Wingdings" panose="05000000000000000000" pitchFamily="2" charset="2"/>
              <a:buChar char="§"/>
              <a:defRPr/>
            </a:pPr>
            <a:r>
              <a:rPr lang="fr-FR" altLang="fr-FR" sz="1200" dirty="0">
                <a:solidFill>
                  <a:schemeClr val="accent6">
                    <a:lumMod val="10000"/>
                  </a:schemeClr>
                </a:solidFill>
                <a:cs typeface="Times New Roman" panose="02020603050405020304" pitchFamily="18" charset="0"/>
              </a:rPr>
              <a:t>des idées nouvelles, originales dont nous sommes l’auteur </a:t>
            </a:r>
          </a:p>
        </p:txBody>
      </p:sp>
    </p:spTree>
    <p:extLst>
      <p:ext uri="{BB962C8B-B14F-4D97-AF65-F5344CB8AC3E}">
        <p14:creationId xmlns:p14="http://schemas.microsoft.com/office/powerpoint/2010/main" val="4294580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54443" y="190831"/>
            <a:ext cx="4969564" cy="349858"/>
          </a:xfrm>
        </p:spPr>
        <p:txBody>
          <a:bodyPr/>
          <a:lstStyle/>
          <a:p>
            <a:r>
              <a:rPr lang="fr-FR" sz="1400" dirty="0"/>
              <a:t>Comment bien citer : les références bibliographiques</a:t>
            </a:r>
          </a:p>
        </p:txBody>
      </p:sp>
      <p:sp>
        <p:nvSpPr>
          <p:cNvPr id="7" name="ZoneTexte 6"/>
          <p:cNvSpPr txBox="1"/>
          <p:nvPr/>
        </p:nvSpPr>
        <p:spPr>
          <a:xfrm>
            <a:off x="532737" y="858740"/>
            <a:ext cx="7265064" cy="3647152"/>
          </a:xfrm>
          <a:prstGeom prst="rect">
            <a:avLst/>
          </a:prstGeom>
          <a:noFill/>
          <a:ln>
            <a:solidFill>
              <a:srgbClr val="B4E2E1"/>
            </a:solidFill>
          </a:ln>
        </p:spPr>
        <p:txBody>
          <a:bodyPr wrap="square" rtlCol="0">
            <a:spAutoFit/>
          </a:bodyPr>
          <a:lstStyle/>
          <a:p>
            <a:r>
              <a:rPr lang="fr-FR" sz="1200" dirty="0">
                <a:latin typeface="Arial" panose="020B0604020202020204" pitchFamily="34" charset="0"/>
                <a:cs typeface="Arial" panose="020B0604020202020204" pitchFamily="34" charset="0"/>
              </a:rPr>
              <a:t>Citer les sources utilisées lors de la rédaction de votre travail et en respectant le principe du droit d’auteur permet d’éviter le plagiat, grâce aux références bibliographiques.</a:t>
            </a:r>
          </a:p>
          <a:p>
            <a:endParaRPr lang="fr-FR" sz="1200" dirty="0">
              <a:latin typeface="Arial" panose="020B0604020202020204" pitchFamily="34" charset="0"/>
              <a:cs typeface="Arial" panose="020B0604020202020204" pitchFamily="34" charset="0"/>
            </a:endParaRPr>
          </a:p>
          <a:p>
            <a:endParaRPr lang="fr-FR" sz="1200" dirty="0">
              <a:latin typeface="Arial" panose="020B0604020202020204" pitchFamily="34" charset="0"/>
              <a:cs typeface="Arial" panose="020B0604020202020204" pitchFamily="34" charset="0"/>
            </a:endParaRPr>
          </a:p>
          <a:p>
            <a:pPr>
              <a:buClr>
                <a:srgbClr val="FF0066"/>
              </a:buClr>
            </a:pPr>
            <a:r>
              <a:rPr lang="fr-FR" sz="1200" dirty="0">
                <a:latin typeface="Arial" panose="020B0604020202020204" pitchFamily="34" charset="0"/>
                <a:cs typeface="Arial" panose="020B0604020202020204" pitchFamily="34" charset="0"/>
              </a:rPr>
              <a:t>Une </a:t>
            </a:r>
            <a:r>
              <a:rPr lang="fr-FR" sz="1200" b="1" dirty="0">
                <a:solidFill>
                  <a:srgbClr val="54BCB9"/>
                </a:solidFill>
                <a:latin typeface="Arial" panose="020B0604020202020204" pitchFamily="34" charset="0"/>
                <a:cs typeface="Arial" panose="020B0604020202020204" pitchFamily="34" charset="0"/>
              </a:rPr>
              <a:t>référence bibliographique </a:t>
            </a:r>
            <a:r>
              <a:rPr lang="fr-FR" sz="1200" dirty="0">
                <a:latin typeface="Arial" panose="020B0604020202020204" pitchFamily="34" charset="0"/>
                <a:cs typeface="Arial" panose="020B0604020202020204" pitchFamily="34" charset="0"/>
              </a:rPr>
              <a:t>est l'ensemble des éléments qui décrivent un document (auteur, titre, éditeur, année, url, etc.) et qui permettent de l'identifier. Les données descriptives varient selon le type de documents (livre, article, thèse </a:t>
            </a:r>
            <a:r>
              <a:rPr lang="fr-FR" sz="1200" dirty="0" err="1">
                <a:latin typeface="Arial" panose="020B0604020202020204" pitchFamily="34" charset="0"/>
                <a:cs typeface="Arial" panose="020B0604020202020204" pitchFamily="34" charset="0"/>
              </a:rPr>
              <a:t>ect</a:t>
            </a:r>
            <a:r>
              <a:rPr lang="fr-FR" sz="1200" dirty="0">
                <a:latin typeface="Arial" panose="020B0604020202020204" pitchFamily="34" charset="0"/>
                <a:cs typeface="Arial" panose="020B0604020202020204" pitchFamily="34" charset="0"/>
              </a:rPr>
              <a:t>) et le support (papier, site Web). Leur présentation répond à des normes ou à des règles précises qui peuvent varier d'un domaine scientifique à un autre (1) . </a:t>
            </a:r>
          </a:p>
          <a:p>
            <a:pPr>
              <a:buClr>
                <a:srgbClr val="FF0066"/>
              </a:buClr>
            </a:pPr>
            <a:endParaRPr lang="fr-FR" sz="1200" b="1" dirty="0">
              <a:solidFill>
                <a:srgbClr val="FF0000"/>
              </a:solidFill>
              <a:latin typeface="Arial" panose="020B0604020202020204" pitchFamily="34" charset="0"/>
              <a:cs typeface="Arial" panose="020B0604020202020204" pitchFamily="34" charset="0"/>
            </a:endParaRPr>
          </a:p>
          <a:p>
            <a:pPr>
              <a:buClr>
                <a:srgbClr val="FF0066"/>
              </a:buClr>
            </a:pPr>
            <a:r>
              <a:rPr lang="fr-FR" sz="1200" dirty="0">
                <a:latin typeface="Arial" panose="020B0604020202020204" pitchFamily="34" charset="0"/>
                <a:cs typeface="Arial" panose="020B0604020202020204" pitchFamily="34" charset="0"/>
              </a:rPr>
              <a:t>Les différents types de documents sont à retrouver sur : </a:t>
            </a:r>
            <a:r>
              <a:rPr lang="fr-FR" sz="1200" dirty="0">
                <a:latin typeface="Arial" panose="020B0604020202020204" pitchFamily="34" charset="0"/>
                <a:cs typeface="Arial" panose="020B0604020202020204" pitchFamily="34" charset="0"/>
                <a:hlinkClick r:id="rId2"/>
              </a:rPr>
              <a:t>https://legacy.bib.uclouvain.be/infosphere/prepare-sa-recherche/distinguer-les-types-de-documents</a:t>
            </a:r>
            <a:endParaRPr lang="fr-FR" sz="1200" dirty="0">
              <a:latin typeface="Arial" panose="020B0604020202020204" pitchFamily="34" charset="0"/>
              <a:cs typeface="Arial" panose="020B0604020202020204" pitchFamily="34" charset="0"/>
            </a:endParaRPr>
          </a:p>
          <a:p>
            <a:pPr>
              <a:buClr>
                <a:srgbClr val="FF0066"/>
              </a:buClr>
            </a:pPr>
            <a:endParaRPr lang="fr-FR" sz="1200" dirty="0">
              <a:latin typeface="Arial" panose="020B0604020202020204" pitchFamily="34" charset="0"/>
              <a:cs typeface="Arial" panose="020B0604020202020204" pitchFamily="34" charset="0"/>
            </a:endParaRPr>
          </a:p>
          <a:p>
            <a:pPr>
              <a:buClr>
                <a:srgbClr val="FF0066"/>
              </a:buClr>
            </a:pPr>
            <a:r>
              <a:rPr lang="fr-FR" sz="1200" dirty="0">
                <a:latin typeface="Arial" panose="020B0604020202020204" pitchFamily="34" charset="0"/>
                <a:cs typeface="Arial" panose="020B0604020202020204" pitchFamily="34" charset="0"/>
              </a:rPr>
              <a:t> Deux manières bien distinctes de rédiger ses références bibliographiques :</a:t>
            </a:r>
          </a:p>
          <a:p>
            <a:pPr>
              <a:buClr>
                <a:srgbClr val="FF0066"/>
              </a:buClr>
            </a:pPr>
            <a:endParaRPr lang="fr-FR" sz="1200" dirty="0">
              <a:latin typeface="Arial" panose="020B0604020202020204" pitchFamily="34" charset="0"/>
              <a:cs typeface="Arial" panose="020B0604020202020204" pitchFamily="34" charset="0"/>
            </a:endParaRPr>
          </a:p>
          <a:p>
            <a:pPr marL="171450" indent="-171450">
              <a:buClr>
                <a:srgbClr val="F0B21E"/>
              </a:buClr>
              <a:buFont typeface="Wingdings" panose="05000000000000000000" pitchFamily="2" charset="2"/>
              <a:buChar char="§"/>
            </a:pPr>
            <a:r>
              <a:rPr lang="fr-FR" sz="1200" dirty="0">
                <a:latin typeface="Arial" panose="020B0604020202020204" pitchFamily="34" charset="0"/>
                <a:cs typeface="Arial" panose="020B0604020202020204" pitchFamily="34" charset="0"/>
              </a:rPr>
              <a:t>L’appel à citation</a:t>
            </a:r>
          </a:p>
          <a:p>
            <a:pPr marL="171450" indent="-171450">
              <a:buClr>
                <a:srgbClr val="F0B21E"/>
              </a:buClr>
              <a:buFont typeface="Wingdings" panose="05000000000000000000" pitchFamily="2" charset="2"/>
              <a:buChar char="§"/>
            </a:pPr>
            <a:r>
              <a:rPr lang="fr-FR" sz="1200" dirty="0">
                <a:latin typeface="Arial" panose="020B0604020202020204" pitchFamily="34" charset="0"/>
                <a:cs typeface="Arial" panose="020B0604020202020204" pitchFamily="34" charset="0"/>
              </a:rPr>
              <a:t>La bibliographie</a:t>
            </a:r>
          </a:p>
          <a:p>
            <a:pPr>
              <a:buClr>
                <a:srgbClr val="FF0066"/>
              </a:buClr>
            </a:pPr>
            <a:endParaRPr lang="fr-FR" sz="1100" dirty="0">
              <a:latin typeface="Arial Narrow" panose="020B0606020202030204" pitchFamily="34" charset="0"/>
            </a:endParaRPr>
          </a:p>
          <a:p>
            <a:endParaRPr lang="fr-FR" dirty="0"/>
          </a:p>
          <a:p>
            <a:endParaRPr lang="fr-FR" dirty="0"/>
          </a:p>
        </p:txBody>
      </p:sp>
    </p:spTree>
    <p:extLst>
      <p:ext uri="{BB962C8B-B14F-4D97-AF65-F5344CB8AC3E}">
        <p14:creationId xmlns:p14="http://schemas.microsoft.com/office/powerpoint/2010/main" val="26091284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sz="1400" dirty="0"/>
              <a:t>Bien citer : les références bibliographiques</a:t>
            </a:r>
          </a:p>
        </p:txBody>
      </p:sp>
      <p:sp>
        <p:nvSpPr>
          <p:cNvPr id="7" name="ZoneTexte 6"/>
          <p:cNvSpPr txBox="1"/>
          <p:nvPr/>
        </p:nvSpPr>
        <p:spPr>
          <a:xfrm>
            <a:off x="814746" y="871467"/>
            <a:ext cx="7239000" cy="351956"/>
          </a:xfrm>
          <a:prstGeom prst="rect">
            <a:avLst/>
          </a:prstGeom>
          <a:noFill/>
          <a:ln>
            <a:solidFill>
              <a:srgbClr val="B4E2E1"/>
            </a:solidFill>
          </a:ln>
        </p:spPr>
        <p:txBody>
          <a:bodyPr wrap="square" rtlCol="0">
            <a:spAutoFit/>
          </a:bodyPr>
          <a:lstStyle/>
          <a:p>
            <a:pPr>
              <a:lnSpc>
                <a:spcPts val="2169"/>
              </a:lnSpc>
              <a:spcBef>
                <a:spcPts val="3141"/>
              </a:spcBef>
              <a:spcAft>
                <a:spcPts val="1253"/>
              </a:spcAft>
              <a:buFont typeface="Arial" panose="020B0604020202020204" pitchFamily="34" charset="0"/>
              <a:buNone/>
              <a:defRPr/>
            </a:pPr>
            <a:r>
              <a:rPr lang="en-US" altLang="fr-FR" b="1">
                <a:solidFill>
                  <a:srgbClr val="C00000"/>
                </a:solidFill>
                <a:latin typeface="Arial" panose="020B0604020202020204" pitchFamily="34" charset="0"/>
              </a:rPr>
              <a:t>A </a:t>
            </a:r>
            <a:r>
              <a:rPr lang="en-US" altLang="fr-FR" b="1" err="1">
                <a:solidFill>
                  <a:srgbClr val="C00000"/>
                </a:solidFill>
                <a:latin typeface="Arial" panose="020B0604020202020204" pitchFamily="34" charset="0"/>
              </a:rPr>
              <a:t>quel</a:t>
            </a:r>
            <a:r>
              <a:rPr lang="en-US" altLang="fr-FR" b="1">
                <a:solidFill>
                  <a:srgbClr val="C00000"/>
                </a:solidFill>
                <a:latin typeface="Arial" panose="020B0604020202020204" pitchFamily="34" charset="0"/>
              </a:rPr>
              <a:t> type de document correspond </a:t>
            </a:r>
            <a:r>
              <a:rPr lang="en-US" altLang="fr-FR" b="1" err="1">
                <a:solidFill>
                  <a:srgbClr val="C00000"/>
                </a:solidFill>
                <a:latin typeface="Arial" panose="020B0604020202020204" pitchFamily="34" charset="0"/>
              </a:rPr>
              <a:t>chacune</a:t>
            </a:r>
            <a:r>
              <a:rPr lang="en-US" altLang="fr-FR" b="1">
                <a:solidFill>
                  <a:srgbClr val="C00000"/>
                </a:solidFill>
                <a:latin typeface="Arial" panose="020B0604020202020204" pitchFamily="34" charset="0"/>
              </a:rPr>
              <a:t> de </a:t>
            </a:r>
            <a:r>
              <a:rPr lang="en-US" altLang="fr-FR" b="1" err="1">
                <a:solidFill>
                  <a:srgbClr val="C00000"/>
                </a:solidFill>
                <a:latin typeface="Arial" panose="020B0604020202020204" pitchFamily="34" charset="0"/>
              </a:rPr>
              <a:t>ces</a:t>
            </a:r>
            <a:r>
              <a:rPr lang="en-US" altLang="fr-FR" b="1">
                <a:solidFill>
                  <a:srgbClr val="C00000"/>
                </a:solidFill>
                <a:latin typeface="Arial" panose="020B0604020202020204" pitchFamily="34" charset="0"/>
              </a:rPr>
              <a:t> </a:t>
            </a:r>
            <a:r>
              <a:rPr lang="en-US" altLang="fr-FR" b="1" err="1">
                <a:solidFill>
                  <a:srgbClr val="C00000"/>
                </a:solidFill>
                <a:latin typeface="Arial" panose="020B0604020202020204" pitchFamily="34" charset="0"/>
              </a:rPr>
              <a:t>références</a:t>
            </a:r>
            <a:r>
              <a:rPr lang="en-US" altLang="fr-FR" b="1">
                <a:solidFill>
                  <a:srgbClr val="C00000"/>
                </a:solidFill>
                <a:latin typeface="Arial" panose="020B0604020202020204" pitchFamily="34" charset="0"/>
              </a:rPr>
              <a:t> ?</a:t>
            </a:r>
          </a:p>
        </p:txBody>
      </p:sp>
      <p:sp>
        <p:nvSpPr>
          <p:cNvPr id="3" name="ZoneTexte 2"/>
          <p:cNvSpPr txBox="1"/>
          <p:nvPr/>
        </p:nvSpPr>
        <p:spPr>
          <a:xfrm>
            <a:off x="273389" y="1537574"/>
            <a:ext cx="8757400" cy="2885405"/>
          </a:xfrm>
          <a:prstGeom prst="rect">
            <a:avLst/>
          </a:prstGeom>
          <a:noFill/>
        </p:spPr>
        <p:txBody>
          <a:bodyPr wrap="square" rtlCol="0">
            <a:spAutoFit/>
          </a:bodyPr>
          <a:lstStyle/>
          <a:p>
            <a:pPr marL="285750" indent="-285750" algn="just">
              <a:lnSpc>
                <a:spcPts val="1543"/>
              </a:lnSpc>
              <a:spcBef>
                <a:spcPts val="1253"/>
              </a:spcBef>
              <a:spcAft>
                <a:spcPts val="467"/>
              </a:spcAft>
              <a:buFont typeface="Arial" panose="020B0604020202020204" pitchFamily="34" charset="0"/>
              <a:buChar char="•"/>
              <a:defRPr/>
            </a:pPr>
            <a:r>
              <a:rPr lang="en-US" sz="1200" dirty="0" err="1">
                <a:latin typeface="Arial" panose="020B0604020202020204" pitchFamily="34" charset="0"/>
                <a:cs typeface="Arial" panose="020B0604020202020204" pitchFamily="34" charset="0"/>
              </a:rPr>
              <a:t>Hoefnagels</a:t>
            </a:r>
            <a:r>
              <a:rPr lang="en-US" sz="1200" dirty="0">
                <a:latin typeface="Arial" panose="020B0604020202020204" pitchFamily="34" charset="0"/>
                <a:cs typeface="Arial" panose="020B0604020202020204" pitchFamily="34" charset="0"/>
              </a:rPr>
              <a:t>, M. (2016). Biology : the essentials (2nd ed., international student ed.). McGraw-Hill.</a:t>
            </a:r>
          </a:p>
          <a:p>
            <a:pPr marL="285750" indent="-285750" algn="just">
              <a:lnSpc>
                <a:spcPts val="1618"/>
              </a:lnSpc>
              <a:spcBef>
                <a:spcPct val="0"/>
              </a:spcBef>
              <a:buFont typeface="Arial" panose="020B0604020202020204" pitchFamily="34" charset="0"/>
              <a:buChar char="•"/>
              <a:defRPr/>
            </a:pPr>
            <a:endParaRPr lang="en-US" altLang="fr-FR" sz="12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altLang="fr-FR" sz="1200" dirty="0">
                <a:latin typeface="Arial" panose="020B0604020202020204" pitchFamily="34" charset="0"/>
                <a:cs typeface="Arial" panose="020B0604020202020204" pitchFamily="34" charset="0"/>
              </a:rPr>
              <a:t>Nguyen X-L. (2016). </a:t>
            </a:r>
            <a:r>
              <a:rPr lang="en-US" altLang="fr-FR" sz="1200" dirty="0" err="1">
                <a:latin typeface="Arial" panose="020B0604020202020204" pitchFamily="34" charset="0"/>
                <a:cs typeface="Arial" panose="020B0604020202020204" pitchFamily="34" charset="0"/>
              </a:rPr>
              <a:t>Physiopathologie</a:t>
            </a:r>
            <a:r>
              <a:rPr lang="en-US" altLang="fr-FR" sz="1200" dirty="0">
                <a:latin typeface="Arial" panose="020B0604020202020204" pitchFamily="34" charset="0"/>
                <a:cs typeface="Arial" panose="020B0604020202020204" pitchFamily="34" charset="0"/>
              </a:rPr>
              <a:t> </a:t>
            </a:r>
            <a:r>
              <a:rPr lang="en-US" altLang="fr-FR" sz="1200" dirty="0" err="1">
                <a:latin typeface="Arial" panose="020B0604020202020204" pitchFamily="34" charset="0"/>
                <a:cs typeface="Arial" panose="020B0604020202020204" pitchFamily="34" charset="0"/>
              </a:rPr>
              <a:t>respiratoire</a:t>
            </a:r>
            <a:r>
              <a:rPr lang="en-US" altLang="fr-FR" sz="1200" dirty="0">
                <a:latin typeface="Arial" panose="020B0604020202020204" pitchFamily="34" charset="0"/>
                <a:cs typeface="Arial" panose="020B0604020202020204" pitchFamily="34" charset="0"/>
              </a:rPr>
              <a:t> du </a:t>
            </a:r>
            <a:r>
              <a:rPr lang="en-US" altLang="fr-FR" sz="1200" dirty="0" err="1">
                <a:latin typeface="Arial" panose="020B0604020202020204" pitchFamily="34" charset="0"/>
                <a:cs typeface="Arial" panose="020B0604020202020204" pitchFamily="34" charset="0"/>
              </a:rPr>
              <a:t>sommeil</a:t>
            </a:r>
            <a:r>
              <a:rPr lang="en-US" altLang="fr-FR" sz="1200" dirty="0">
                <a:latin typeface="Arial" panose="020B0604020202020204" pitchFamily="34" charset="0"/>
                <a:cs typeface="Arial" panose="020B0604020202020204" pitchFamily="34" charset="0"/>
              </a:rPr>
              <a:t> chez </a:t>
            </a:r>
            <a:r>
              <a:rPr lang="en-US" altLang="fr-FR" sz="1200" dirty="0" err="1">
                <a:latin typeface="Arial" panose="020B0604020202020204" pitchFamily="34" charset="0"/>
                <a:cs typeface="Arial" panose="020B0604020202020204" pitchFamily="34" charset="0"/>
              </a:rPr>
              <a:t>I’enfant</a:t>
            </a:r>
            <a:r>
              <a:rPr lang="en-US" altLang="fr-FR" sz="1200" dirty="0">
                <a:latin typeface="Arial" panose="020B0604020202020204" pitchFamily="34" charset="0"/>
                <a:cs typeface="Arial" panose="020B0604020202020204" pitchFamily="34" charset="0"/>
              </a:rPr>
              <a:t>. In R. </a:t>
            </a:r>
            <a:r>
              <a:rPr lang="en-US" altLang="fr-FR" sz="1200" dirty="0" err="1">
                <a:latin typeface="Arial" panose="020B0604020202020204" pitchFamily="34" charset="0"/>
                <a:cs typeface="Arial" panose="020B0604020202020204" pitchFamily="34" charset="0"/>
              </a:rPr>
              <a:t>Marianowski</a:t>
            </a:r>
            <a:r>
              <a:rPr lang="en-US" altLang="fr-FR" sz="1200" dirty="0">
                <a:latin typeface="Arial" panose="020B0604020202020204" pitchFamily="34" charset="0"/>
                <a:cs typeface="Arial" panose="020B0604020202020204" pitchFamily="34" charset="0"/>
              </a:rPr>
              <a:t>, P-J </a:t>
            </a:r>
            <a:r>
              <a:rPr lang="en-US" altLang="fr-FR" sz="1200" dirty="0" err="1">
                <a:latin typeface="Arial" panose="020B0604020202020204" pitchFamily="34" charset="0"/>
                <a:cs typeface="Arial" panose="020B0604020202020204" pitchFamily="34" charset="0"/>
              </a:rPr>
              <a:t>Monteyrol</a:t>
            </a:r>
            <a:r>
              <a:rPr lang="en-US" altLang="fr-FR" sz="1200" dirty="0">
                <a:latin typeface="Arial" panose="020B0604020202020204" pitchFamily="34" charset="0"/>
                <a:cs typeface="Arial" panose="020B0604020202020204" pitchFamily="34" charset="0"/>
              </a:rPr>
              <a:t> (dir.). SAOS de </a:t>
            </a:r>
            <a:r>
              <a:rPr lang="en-US" altLang="fr-FR" sz="1200" dirty="0" err="1">
                <a:latin typeface="Arial" panose="020B0604020202020204" pitchFamily="34" charset="0"/>
                <a:cs typeface="Arial" panose="020B0604020202020204" pitchFamily="34" charset="0"/>
              </a:rPr>
              <a:t>L’enfant</a:t>
            </a:r>
            <a:r>
              <a:rPr lang="en-US" altLang="fr-FR" sz="1200" dirty="0">
                <a:latin typeface="Arial" panose="020B0604020202020204" pitchFamily="34" charset="0"/>
                <a:cs typeface="Arial" panose="020B0604020202020204" pitchFamily="34" charset="0"/>
              </a:rPr>
              <a:t> </a:t>
            </a:r>
            <a:r>
              <a:rPr lang="fr-FR" altLang="fr-FR" sz="1200" dirty="0">
                <a:latin typeface="Arial" panose="020B0604020202020204" pitchFamily="34" charset="0"/>
                <a:cs typeface="Arial" panose="020B0604020202020204" pitchFamily="34" charset="0"/>
              </a:rPr>
              <a:t> </a:t>
            </a:r>
            <a:r>
              <a:rPr lang="en-US" altLang="fr-FR" sz="1200" dirty="0">
                <a:latin typeface="Arial" panose="020B0604020202020204" pitchFamily="34" charset="0"/>
                <a:cs typeface="Arial" panose="020B0604020202020204" pitchFamily="34" charset="0"/>
              </a:rPr>
              <a:t>(p. 11-18). Elsevier Masson. </a:t>
            </a:r>
          </a:p>
          <a:p>
            <a:pPr marL="285750" indent="-285750" algn="just">
              <a:buFont typeface="Arial" panose="020B0604020202020204" pitchFamily="34" charset="0"/>
              <a:buChar char="•"/>
            </a:pPr>
            <a:endParaRPr lang="en-US" altLang="fr-FR" sz="1200" dirty="0">
              <a:latin typeface="Arial" panose="020B0604020202020204" pitchFamily="34" charset="0"/>
              <a:cs typeface="Arial" panose="020B0604020202020204" pitchFamily="34" charset="0"/>
            </a:endParaRPr>
          </a:p>
          <a:p>
            <a:pPr marL="285750" indent="-285750">
              <a:spcBef>
                <a:spcPct val="0"/>
              </a:spcBef>
              <a:spcAft>
                <a:spcPts val="944"/>
              </a:spcAft>
              <a:buFont typeface="Arial" panose="020B0604020202020204" pitchFamily="34" charset="0"/>
              <a:buChar char="•"/>
              <a:defRPr/>
            </a:pPr>
            <a:r>
              <a:rPr lang="fr-FR" sz="1200" dirty="0" err="1">
                <a:latin typeface="Arial" panose="020B0604020202020204" pitchFamily="34" charset="0"/>
                <a:cs typeface="Arial" panose="020B0604020202020204" pitchFamily="34" charset="0"/>
              </a:rPr>
              <a:t>Rissoli</a:t>
            </a:r>
            <a:r>
              <a:rPr lang="fr-FR" sz="1200" dirty="0">
                <a:latin typeface="Arial" panose="020B0604020202020204" pitchFamily="34" charset="0"/>
                <a:cs typeface="Arial" panose="020B0604020202020204" pitchFamily="34" charset="0"/>
              </a:rPr>
              <a:t>, R.-Z., </a:t>
            </a:r>
            <a:r>
              <a:rPr lang="fr-FR" sz="1200" dirty="0" err="1">
                <a:latin typeface="Arial" panose="020B0604020202020204" pitchFamily="34" charset="0"/>
                <a:cs typeface="Arial" panose="020B0604020202020204" pitchFamily="34" charset="0"/>
              </a:rPr>
              <a:t>Abdalla</a:t>
            </a:r>
            <a:r>
              <a:rPr lang="fr-FR" sz="1200" dirty="0">
                <a:latin typeface="Arial" panose="020B0604020202020204" pitchFamily="34" charset="0"/>
                <a:cs typeface="Arial" panose="020B0604020202020204" pitchFamily="34" charset="0"/>
              </a:rPr>
              <a:t>, F. C., Costa, M. J. (2016). </a:t>
            </a:r>
            <a:r>
              <a:rPr lang="fr-FR" sz="1200" dirty="0" err="1">
                <a:latin typeface="Arial" panose="020B0604020202020204" pitchFamily="34" charset="0"/>
                <a:cs typeface="Arial" panose="020B0604020202020204" pitchFamily="34" charset="0"/>
              </a:rPr>
              <a:t>Effects</a:t>
            </a:r>
            <a:r>
              <a:rPr lang="fr-FR" sz="1200" dirty="0">
                <a:latin typeface="Arial" panose="020B0604020202020204" pitchFamily="34" charset="0"/>
                <a:cs typeface="Arial" panose="020B0604020202020204" pitchFamily="34" charset="0"/>
              </a:rPr>
              <a:t> of glyphosate and the glyphosate </a:t>
            </a:r>
            <a:r>
              <a:rPr lang="fr-FR" sz="1200" dirty="0" err="1">
                <a:latin typeface="Arial" panose="020B0604020202020204" pitchFamily="34" charset="0"/>
                <a:cs typeface="Arial" panose="020B0604020202020204" pitchFamily="34" charset="0"/>
              </a:rPr>
              <a:t>based</a:t>
            </a:r>
            <a:r>
              <a:rPr lang="fr-FR" sz="1200" dirty="0">
                <a:latin typeface="Arial" panose="020B0604020202020204" pitchFamily="34" charset="0"/>
                <a:cs typeface="Arial" panose="020B0604020202020204" pitchFamily="34" charset="0"/>
              </a:rPr>
              <a:t> herbicides Roundup Original® and Roundup </a:t>
            </a:r>
            <a:r>
              <a:rPr lang="fr-FR" sz="1200" dirty="0" err="1">
                <a:latin typeface="Arial" panose="020B0604020202020204" pitchFamily="34" charset="0"/>
                <a:cs typeface="Arial" panose="020B0604020202020204" pitchFamily="34" charset="0"/>
              </a:rPr>
              <a:t>Transorb</a:t>
            </a:r>
            <a:r>
              <a:rPr lang="fr-FR" sz="1200" dirty="0">
                <a:latin typeface="Arial" panose="020B0604020202020204" pitchFamily="34" charset="0"/>
                <a:cs typeface="Arial" panose="020B0604020202020204" pitchFamily="34" charset="0"/>
              </a:rPr>
              <a:t>® on </a:t>
            </a:r>
            <a:r>
              <a:rPr lang="fr-FR" sz="1200" dirty="0" err="1">
                <a:latin typeface="Arial" panose="020B0604020202020204" pitchFamily="34" charset="0"/>
                <a:cs typeface="Arial" panose="020B0604020202020204" pitchFamily="34" charset="0"/>
              </a:rPr>
              <a:t>respiratory</a:t>
            </a:r>
            <a:r>
              <a:rPr lang="fr-FR" sz="1200" dirty="0">
                <a:latin typeface="Arial" panose="020B0604020202020204" pitchFamily="34" charset="0"/>
                <a:cs typeface="Arial" panose="020B0604020202020204" pitchFamily="34" charset="0"/>
              </a:rPr>
              <a:t> </a:t>
            </a:r>
            <a:r>
              <a:rPr lang="fr-FR" sz="1200" dirty="0" err="1">
                <a:latin typeface="Arial" panose="020B0604020202020204" pitchFamily="34" charset="0"/>
                <a:cs typeface="Arial" panose="020B0604020202020204" pitchFamily="34" charset="0"/>
              </a:rPr>
              <a:t>morphophysiology</a:t>
            </a:r>
            <a:r>
              <a:rPr lang="fr-FR" sz="1200" dirty="0">
                <a:latin typeface="Arial" panose="020B0604020202020204" pitchFamily="34" charset="0"/>
                <a:cs typeface="Arial" panose="020B0604020202020204" pitchFamily="34" charset="0"/>
              </a:rPr>
              <a:t> of </a:t>
            </a:r>
            <a:r>
              <a:rPr lang="fr-FR" sz="1200" dirty="0" err="1">
                <a:latin typeface="Arial" panose="020B0604020202020204" pitchFamily="34" charset="0"/>
                <a:cs typeface="Arial" panose="020B0604020202020204" pitchFamily="34" charset="0"/>
              </a:rPr>
              <a:t>bullfrog</a:t>
            </a:r>
            <a:r>
              <a:rPr lang="fr-FR" sz="1200" dirty="0">
                <a:latin typeface="Arial" panose="020B0604020202020204" pitchFamily="34" charset="0"/>
                <a:cs typeface="Arial" panose="020B0604020202020204" pitchFamily="34" charset="0"/>
              </a:rPr>
              <a:t> </a:t>
            </a:r>
            <a:r>
              <a:rPr lang="fr-FR" sz="1200" dirty="0" err="1">
                <a:latin typeface="Arial" panose="020B0604020202020204" pitchFamily="34" charset="0"/>
                <a:cs typeface="Arial" panose="020B0604020202020204" pitchFamily="34" charset="0"/>
              </a:rPr>
              <a:t>tadpoles</a:t>
            </a:r>
            <a:r>
              <a:rPr lang="fr-FR" sz="1200" dirty="0">
                <a:latin typeface="Arial" panose="020B0604020202020204" pitchFamily="34" charset="0"/>
                <a:cs typeface="Arial" panose="020B0604020202020204" pitchFamily="34" charset="0"/>
              </a:rPr>
              <a:t>. </a:t>
            </a:r>
            <a:r>
              <a:rPr lang="fr-FR" sz="1200" dirty="0" err="1">
                <a:latin typeface="Arial" panose="020B0604020202020204" pitchFamily="34" charset="0"/>
                <a:cs typeface="Arial" panose="020B0604020202020204" pitchFamily="34" charset="0"/>
              </a:rPr>
              <a:t>Chemosphere</a:t>
            </a:r>
            <a:r>
              <a:rPr lang="fr-FR" sz="1200" dirty="0">
                <a:latin typeface="Arial" panose="020B0604020202020204" pitchFamily="34" charset="0"/>
                <a:cs typeface="Arial" panose="020B0604020202020204" pitchFamily="34" charset="0"/>
              </a:rPr>
              <a:t> (Oxford), 156, 37–44. </a:t>
            </a:r>
            <a:r>
              <a:rPr lang="fr-FR" sz="1200" dirty="0">
                <a:latin typeface="Arial" panose="020B0604020202020204" pitchFamily="34" charset="0"/>
                <a:cs typeface="Arial" panose="020B0604020202020204" pitchFamily="34" charset="0"/>
                <a:hlinkClick r:id="rId2"/>
              </a:rPr>
              <a:t>https://doi.org/10.1016/j.chemosphere.2016.04.083</a:t>
            </a:r>
            <a:r>
              <a:rPr lang="en-US" sz="1200" dirty="0">
                <a:latin typeface="Arial" panose="020B0604020202020204" pitchFamily="34" charset="0"/>
                <a:cs typeface="Arial" panose="020B0604020202020204" pitchFamily="34" charset="0"/>
              </a:rPr>
              <a:t> </a:t>
            </a:r>
            <a:endParaRPr lang="fr-FR" altLang="fr-FR" sz="12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defRPr/>
            </a:pPr>
            <a:r>
              <a:rPr lang="fr-FR" altLang="fr-FR" sz="1200" dirty="0">
                <a:latin typeface="Arial" panose="020B0604020202020204" pitchFamily="34" charset="0"/>
                <a:cs typeface="Arial" panose="020B0604020202020204" pitchFamily="34" charset="0"/>
              </a:rPr>
              <a:t>Lombard-</a:t>
            </a:r>
            <a:r>
              <a:rPr lang="fr-FR" altLang="fr-FR" sz="1200" dirty="0" err="1">
                <a:latin typeface="Arial" panose="020B0604020202020204" pitchFamily="34" charset="0"/>
                <a:cs typeface="Arial" panose="020B0604020202020204" pitchFamily="34" charset="0"/>
              </a:rPr>
              <a:t>Latune</a:t>
            </a:r>
            <a:r>
              <a:rPr lang="fr-FR" altLang="fr-FR" sz="1200" dirty="0">
                <a:latin typeface="Arial" panose="020B0604020202020204" pitchFamily="34" charset="0"/>
                <a:cs typeface="Arial" panose="020B0604020202020204" pitchFamily="34" charset="0"/>
              </a:rPr>
              <a:t>, R. (2019). Innover pour les services d’assainissement en zone tropicale: approche technique par filtres plantés de végétaux et accompagnement par modélisation participative. [Thèse de doctorat. Université de Lyon].</a:t>
            </a:r>
          </a:p>
          <a:p>
            <a:pPr marL="285750" indent="-285750" algn="just">
              <a:buFont typeface="Arial" panose="020B0604020202020204" pitchFamily="34" charset="0"/>
              <a:buChar char="•"/>
              <a:defRPr/>
            </a:pPr>
            <a:endParaRPr lang="fr-FR" altLang="fr-FR" sz="1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defRPr/>
            </a:pPr>
            <a:r>
              <a:rPr lang="fr-FR" sz="1200" dirty="0">
                <a:latin typeface="Arial" panose="020B0604020202020204" pitchFamily="34" charset="0"/>
                <a:cs typeface="Arial" panose="020B0604020202020204" pitchFamily="34" charset="0"/>
              </a:rPr>
              <a:t>Gouvernement du Canada [En ligne]. Ottawa (ON) : Le gouvernement; 2017. Conseils aux voyageurs et avertissements [Modifié le 20 avril 2017; consulté le 5 </a:t>
            </a:r>
            <a:r>
              <a:rPr lang="fr-FR" sz="1200" dirty="0" err="1">
                <a:latin typeface="Arial" panose="020B0604020202020204" pitchFamily="34" charset="0"/>
                <a:cs typeface="Arial" panose="020B0604020202020204" pitchFamily="34" charset="0"/>
              </a:rPr>
              <a:t>juil</a:t>
            </a:r>
            <a:r>
              <a:rPr lang="fr-FR" sz="1200" dirty="0">
                <a:latin typeface="Arial" panose="020B0604020202020204" pitchFamily="34" charset="0"/>
                <a:cs typeface="Arial" panose="020B0604020202020204" pitchFamily="34" charset="0"/>
              </a:rPr>
              <a:t> 2017]. Disponible : https://voyage.gc.ca/voyager/avertissements. </a:t>
            </a:r>
            <a:br>
              <a:rPr lang="fr-FR" sz="1200" dirty="0">
                <a:latin typeface="Arial" panose="020B0604020202020204" pitchFamily="34" charset="0"/>
                <a:cs typeface="Arial" panose="020B0604020202020204" pitchFamily="34" charset="0"/>
              </a:rPr>
            </a:br>
            <a:endParaRPr lang="fr-FR" sz="1200" dirty="0">
              <a:latin typeface="Arial" panose="020B0604020202020204" pitchFamily="34" charset="0"/>
              <a:cs typeface="Arial" panose="020B0604020202020204" pitchFamily="34" charset="0"/>
            </a:endParaRPr>
          </a:p>
        </p:txBody>
      </p:sp>
      <p:sp>
        <p:nvSpPr>
          <p:cNvPr id="4" name="ZoneTexte 3"/>
          <p:cNvSpPr txBox="1"/>
          <p:nvPr/>
        </p:nvSpPr>
        <p:spPr>
          <a:xfrm>
            <a:off x="501108" y="594468"/>
            <a:ext cx="8301962" cy="276999"/>
          </a:xfrm>
          <a:prstGeom prst="rect">
            <a:avLst/>
          </a:prstGeom>
          <a:noFill/>
        </p:spPr>
        <p:txBody>
          <a:bodyPr wrap="square" rtlCol="0">
            <a:spAutoFit/>
          </a:bodyPr>
          <a:lstStyle/>
          <a:p>
            <a:pPr>
              <a:spcBef>
                <a:spcPct val="0"/>
              </a:spcBef>
              <a:spcAft>
                <a:spcPts val="467"/>
              </a:spcAft>
              <a:defRPr/>
            </a:pPr>
            <a:r>
              <a:rPr lang="en-US" altLang="fr-FR" sz="1200" b="1">
                <a:solidFill>
                  <a:srgbClr val="54BCB9"/>
                </a:solidFill>
                <a:latin typeface="+mn-lt"/>
              </a:rPr>
              <a:t>La </a:t>
            </a:r>
            <a:r>
              <a:rPr lang="en-US" altLang="fr-FR" sz="1200" b="1" err="1">
                <a:solidFill>
                  <a:srgbClr val="54BCB9"/>
                </a:solidFill>
                <a:latin typeface="+mn-lt"/>
              </a:rPr>
              <a:t>présentation</a:t>
            </a:r>
            <a:r>
              <a:rPr lang="en-US" altLang="fr-FR" sz="1200" b="1">
                <a:solidFill>
                  <a:srgbClr val="54BCB9"/>
                </a:solidFill>
                <a:latin typeface="+mn-lt"/>
              </a:rPr>
              <a:t> des </a:t>
            </a:r>
            <a:r>
              <a:rPr lang="en-US" altLang="fr-FR" sz="1200" b="1" err="1">
                <a:solidFill>
                  <a:srgbClr val="54BCB9"/>
                </a:solidFill>
                <a:latin typeface="+mn-lt"/>
              </a:rPr>
              <a:t>références</a:t>
            </a:r>
            <a:r>
              <a:rPr lang="en-US" altLang="fr-FR" sz="1200" b="1">
                <a:solidFill>
                  <a:srgbClr val="54BCB9"/>
                </a:solidFill>
                <a:latin typeface="+mn-lt"/>
              </a:rPr>
              <a:t> </a:t>
            </a:r>
            <a:r>
              <a:rPr lang="en-US" altLang="fr-FR" sz="1200" b="1" err="1">
                <a:solidFill>
                  <a:srgbClr val="54BCB9"/>
                </a:solidFill>
                <a:latin typeface="+mn-lt"/>
              </a:rPr>
              <a:t>dépend</a:t>
            </a:r>
            <a:r>
              <a:rPr lang="en-US" altLang="fr-FR" sz="1200" b="1">
                <a:solidFill>
                  <a:srgbClr val="54BCB9"/>
                </a:solidFill>
                <a:latin typeface="+mn-lt"/>
              </a:rPr>
              <a:t> du  type de document      Style APA 7th</a:t>
            </a:r>
          </a:p>
        </p:txBody>
      </p:sp>
    </p:spTree>
    <p:extLst>
      <p:ext uri="{BB962C8B-B14F-4D97-AF65-F5344CB8AC3E}">
        <p14:creationId xmlns:p14="http://schemas.microsoft.com/office/powerpoint/2010/main" val="20465047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sz="1400" dirty="0"/>
              <a:t>Comment bien citer une image</a:t>
            </a:r>
          </a:p>
        </p:txBody>
      </p:sp>
      <p:sp>
        <p:nvSpPr>
          <p:cNvPr id="3" name="Sous-titre 2"/>
          <p:cNvSpPr>
            <a:spLocks noGrp="1"/>
          </p:cNvSpPr>
          <p:nvPr>
            <p:ph type="subTitle" idx="1"/>
          </p:nvPr>
        </p:nvSpPr>
        <p:spPr/>
        <p:txBody>
          <a:bodyPr/>
          <a:lstStyle/>
          <a:p>
            <a:endParaRPr lang="fr-FR" dirty="0">
              <a:solidFill>
                <a:srgbClr val="434343"/>
              </a:solidFill>
            </a:endParaRPr>
          </a:p>
          <a:p>
            <a:r>
              <a:rPr lang="fr-FR" sz="1200" b="1" u="sng" dirty="0">
                <a:solidFill>
                  <a:srgbClr val="54BCB9"/>
                </a:solidFill>
                <a:latin typeface="Arial" panose="020B0604020202020204" pitchFamily="34" charset="0"/>
                <a:cs typeface="Arial" panose="020B0604020202020204" pitchFamily="34" charset="0"/>
              </a:rPr>
              <a:t>Le droit d’utilisation des images </a:t>
            </a:r>
          </a:p>
          <a:p>
            <a:endParaRPr lang="fr-FR" sz="1200" dirty="0">
              <a:solidFill>
                <a:srgbClr val="434343"/>
              </a:solidFill>
              <a:latin typeface="Arial" panose="020B0604020202020204" pitchFamily="34" charset="0"/>
              <a:cs typeface="Arial" panose="020B0604020202020204" pitchFamily="34" charset="0"/>
            </a:endParaRPr>
          </a:p>
          <a:p>
            <a:r>
              <a:rPr lang="fr-FR" sz="1200" dirty="0">
                <a:solidFill>
                  <a:srgbClr val="434343"/>
                </a:solidFill>
                <a:latin typeface="Arial" panose="020B0604020202020204" pitchFamily="34" charset="0"/>
                <a:cs typeface="Arial" panose="020B0604020202020204" pitchFamily="34" charset="0"/>
              </a:rPr>
              <a:t>Le droit à l’utilisation des images (photographies, tableaux graphiques, cartes géographiques…) s’inscrit dans le cadre général du droit d’auteur et du droit à l’image. (</a:t>
            </a:r>
            <a:r>
              <a:rPr lang="fr-FR" sz="1200" b="1" dirty="0">
                <a:solidFill>
                  <a:srgbClr val="434343"/>
                </a:solidFill>
                <a:latin typeface="Arial" panose="020B0604020202020204" pitchFamily="34" charset="0"/>
                <a:cs typeface="Arial" panose="020B0604020202020204" pitchFamily="34" charset="0"/>
              </a:rPr>
              <a:t>Le droit à l'image</a:t>
            </a:r>
            <a:r>
              <a:rPr lang="fr-FR" sz="1200" dirty="0">
                <a:solidFill>
                  <a:srgbClr val="434343"/>
                </a:solidFill>
                <a:latin typeface="Arial" panose="020B0604020202020204" pitchFamily="34" charset="0"/>
                <a:cs typeface="Arial" panose="020B0604020202020204" pitchFamily="34" charset="0"/>
              </a:rPr>
              <a:t> permet d'autoriser ou de refuser la reproduction et la diffusion publique de votre image).</a:t>
            </a:r>
          </a:p>
          <a:p>
            <a:endParaRPr lang="fr-FR" sz="1200" dirty="0">
              <a:latin typeface="Arial" panose="020B0604020202020204" pitchFamily="34" charset="0"/>
              <a:cs typeface="Arial" panose="020B0604020202020204" pitchFamily="34" charset="0"/>
            </a:endParaRPr>
          </a:p>
          <a:p>
            <a:endParaRPr lang="fr-FR" sz="1200" dirty="0">
              <a:solidFill>
                <a:srgbClr val="434343"/>
              </a:solidFill>
              <a:latin typeface="Arial" panose="020B0604020202020204" pitchFamily="34" charset="0"/>
              <a:cs typeface="Arial" panose="020B0604020202020204" pitchFamily="34" charset="0"/>
            </a:endParaRPr>
          </a:p>
          <a:p>
            <a:r>
              <a:rPr lang="fr-FR" sz="1200" dirty="0">
                <a:solidFill>
                  <a:srgbClr val="434343"/>
                </a:solidFill>
                <a:latin typeface="Arial" panose="020B0604020202020204" pitchFamily="34" charset="0"/>
                <a:cs typeface="Arial" panose="020B0604020202020204" pitchFamily="34" charset="0"/>
              </a:rPr>
              <a:t>Quelles images peut-on utiliser librement ?</a:t>
            </a:r>
          </a:p>
          <a:p>
            <a:endParaRPr lang="fr-FR" sz="1200" dirty="0">
              <a:latin typeface="Arial" panose="020B0604020202020204" pitchFamily="34" charset="0"/>
              <a:cs typeface="Arial" panose="020B0604020202020204" pitchFamily="34" charset="0"/>
            </a:endParaRPr>
          </a:p>
          <a:p>
            <a:endParaRPr lang="fr-FR" sz="1200" dirty="0">
              <a:latin typeface="Arial" panose="020B0604020202020204" pitchFamily="34" charset="0"/>
              <a:cs typeface="Arial" panose="020B0604020202020204" pitchFamily="34" charset="0"/>
            </a:endParaRPr>
          </a:p>
          <a:p>
            <a:pPr marL="171450" indent="-171450">
              <a:buClr>
                <a:srgbClr val="F0B21E"/>
              </a:buClr>
              <a:buFont typeface="Wingdings" panose="05000000000000000000" pitchFamily="2" charset="2"/>
              <a:buChar char="§"/>
            </a:pPr>
            <a:r>
              <a:rPr lang="fr-FR" sz="1200" dirty="0">
                <a:solidFill>
                  <a:srgbClr val="434343"/>
                </a:solidFill>
                <a:latin typeface="Arial" panose="020B0604020202020204" pitchFamily="34" charset="0"/>
                <a:cs typeface="Arial" panose="020B0604020202020204" pitchFamily="34" charset="0"/>
              </a:rPr>
              <a:t>Les images passées dans le domaine public (plus de 70 ans après la mort de l’auteur)</a:t>
            </a:r>
          </a:p>
          <a:p>
            <a:pPr marL="171450" indent="-171450">
              <a:buClr>
                <a:srgbClr val="F0B21E"/>
              </a:buClr>
              <a:buFont typeface="Wingdings" panose="05000000000000000000" pitchFamily="2" charset="2"/>
              <a:buChar char="§"/>
            </a:pPr>
            <a:r>
              <a:rPr lang="fr-FR" sz="1200" dirty="0">
                <a:solidFill>
                  <a:srgbClr val="434343"/>
                </a:solidFill>
                <a:latin typeface="Arial" panose="020B0604020202020204" pitchFamily="34" charset="0"/>
                <a:cs typeface="Arial" panose="020B0604020202020204" pitchFamily="34" charset="0"/>
              </a:rPr>
              <a:t>Les images libres de droit ou portant une licence </a:t>
            </a:r>
            <a:r>
              <a:rPr lang="fr-FR" sz="1200" dirty="0" err="1">
                <a:solidFill>
                  <a:srgbClr val="434343"/>
                </a:solidFill>
                <a:latin typeface="Arial" panose="020B0604020202020204" pitchFamily="34" charset="0"/>
                <a:cs typeface="Arial" panose="020B0604020202020204" pitchFamily="34" charset="0"/>
              </a:rPr>
              <a:t>Creative</a:t>
            </a:r>
            <a:r>
              <a:rPr lang="fr-FR" sz="1200" dirty="0">
                <a:solidFill>
                  <a:srgbClr val="434343"/>
                </a:solidFill>
                <a:latin typeface="Arial" panose="020B0604020202020204" pitchFamily="34" charset="0"/>
                <a:cs typeface="Arial" panose="020B0604020202020204" pitchFamily="34" charset="0"/>
              </a:rPr>
              <a:t> Commons (CC)</a:t>
            </a:r>
          </a:p>
          <a:p>
            <a:pPr marL="171450" indent="-171450">
              <a:buClr>
                <a:srgbClr val="F0B21E"/>
              </a:buClr>
              <a:buFont typeface="Wingdings" panose="05000000000000000000" pitchFamily="2" charset="2"/>
              <a:buChar char="§"/>
            </a:pPr>
            <a:r>
              <a:rPr lang="fr-FR" sz="1200" dirty="0">
                <a:solidFill>
                  <a:srgbClr val="434343"/>
                </a:solidFill>
                <a:latin typeface="Arial" panose="020B0604020202020204" pitchFamily="34" charset="0"/>
                <a:cs typeface="Arial" panose="020B0604020202020204" pitchFamily="34" charset="0"/>
              </a:rPr>
              <a:t>Dans tous les autres cas, obtenir une autorisation écrite de l’auteur pour l’utiliser</a:t>
            </a:r>
          </a:p>
          <a:p>
            <a:endParaRPr lang="fr-FR" sz="1200" dirty="0">
              <a:latin typeface="Arial" panose="020B0604020202020204" pitchFamily="34" charset="0"/>
              <a:cs typeface="Arial" panose="020B0604020202020204" pitchFamily="34" charset="0"/>
            </a:endParaRPr>
          </a:p>
          <a:p>
            <a:endParaRPr lang="fr-FR" dirty="0"/>
          </a:p>
        </p:txBody>
      </p:sp>
    </p:spTree>
    <p:extLst>
      <p:ext uri="{BB962C8B-B14F-4D97-AF65-F5344CB8AC3E}">
        <p14:creationId xmlns:p14="http://schemas.microsoft.com/office/powerpoint/2010/main" val="7860224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fr-FR" sz="1400" dirty="0"/>
              <a:t>Comment bien citer : règles générales </a:t>
            </a:r>
            <a:endParaRPr lang="ro-RO" sz="1400" dirty="0"/>
          </a:p>
        </p:txBody>
      </p:sp>
      <p:sp>
        <p:nvSpPr>
          <p:cNvPr id="4" name="Subtitle 3"/>
          <p:cNvSpPr>
            <a:spLocks noGrp="1"/>
          </p:cNvSpPr>
          <p:nvPr>
            <p:ph type="subTitle" idx="1"/>
          </p:nvPr>
        </p:nvSpPr>
        <p:spPr>
          <a:xfrm flipH="1">
            <a:off x="909491" y="907052"/>
            <a:ext cx="7409100" cy="3641416"/>
          </a:xfrm>
        </p:spPr>
        <p:txBody>
          <a:bodyPr/>
          <a:lstStyle/>
          <a:p>
            <a:pPr algn="just"/>
            <a:r>
              <a:rPr lang="fr-FR" sz="1200" dirty="0">
                <a:latin typeface="Arial" panose="020B0604020202020204" pitchFamily="34" charset="0"/>
                <a:cs typeface="Arial" panose="020B0604020202020204" pitchFamily="34" charset="0"/>
              </a:rPr>
              <a:t>Tous les documents (livres, articles, pages web, images, etc.) utilisés dans vos travaux académiques seront mentionnés grâce à leur référence bibliographique. </a:t>
            </a:r>
          </a:p>
          <a:p>
            <a:pPr lvl="0" algn="just">
              <a:defRPr/>
            </a:pPr>
            <a:endParaRPr lang="fr-FR" sz="1200" b="1" dirty="0">
              <a:solidFill>
                <a:srgbClr val="E7314B"/>
              </a:solidFill>
              <a:latin typeface="Arial" panose="020B0604020202020204" pitchFamily="34" charset="0"/>
              <a:cs typeface="Arial" panose="020B0604020202020204" pitchFamily="34" charset="0"/>
            </a:endParaRPr>
          </a:p>
          <a:p>
            <a:pPr algn="just"/>
            <a:r>
              <a:rPr lang="fr-FR" sz="1200" b="1" dirty="0">
                <a:solidFill>
                  <a:srgbClr val="E7314B"/>
                </a:solidFill>
                <a:latin typeface="Arial" panose="020B0604020202020204" pitchFamily="34" charset="0"/>
                <a:cs typeface="Arial" panose="020B0604020202020204" pitchFamily="34" charset="0"/>
              </a:rPr>
              <a:t>Référence bibliographique </a:t>
            </a:r>
            <a:r>
              <a:rPr lang="fr-FR" sz="1200" dirty="0">
                <a:latin typeface="Arial" panose="020B0604020202020204" pitchFamily="34" charset="0"/>
                <a:cs typeface="Arial" panose="020B0604020202020204" pitchFamily="34" charset="0"/>
              </a:rPr>
              <a:t>« l'ensemble des éléments qui décrivent un document (auteur, titre, éditeur, année, etc.) et qui permettent de l'identifier. Les données descriptives varient selon le type de documents (livres, articles, chapitres, pages web, etc. ), le support (papier ou en ligne)» (9). </a:t>
            </a:r>
          </a:p>
          <a:p>
            <a:pPr algn="just"/>
            <a:endParaRPr lang="fr-FR" sz="1200" dirty="0">
              <a:latin typeface="Arial" panose="020B0604020202020204" pitchFamily="34" charset="0"/>
              <a:cs typeface="Arial" panose="020B0604020202020204" pitchFamily="34" charset="0"/>
            </a:endParaRPr>
          </a:p>
          <a:p>
            <a:pPr algn="just"/>
            <a:r>
              <a:rPr lang="fr-FR" sz="1200" dirty="0">
                <a:latin typeface="Arial" panose="020B0604020202020204" pitchFamily="34" charset="0"/>
                <a:cs typeface="Arial" panose="020B0604020202020204" pitchFamily="34" charset="0"/>
              </a:rPr>
              <a:t>Elle répond à des normes précises qui varient d’un domaine à l’autre (scientifique, lettres, etc.)</a:t>
            </a:r>
          </a:p>
          <a:p>
            <a:pPr lvl="0" algn="just" defTabSz="300620">
              <a:lnSpc>
                <a:spcPct val="150000"/>
              </a:lnSpc>
              <a:spcBef>
                <a:spcPts val="1200"/>
              </a:spcBef>
              <a:spcAft>
                <a:spcPts val="1200"/>
              </a:spcAft>
              <a:buClr>
                <a:srgbClr val="FF0066"/>
              </a:buClr>
              <a:defRPr/>
            </a:pPr>
            <a:r>
              <a:rPr lang="fr-FR" altLang="fr-FR" sz="1200" b="1" dirty="0">
                <a:solidFill>
                  <a:srgbClr val="E7314B"/>
                </a:solidFill>
                <a:latin typeface="Arial" panose="020B0604020202020204" pitchFamily="34" charset="0"/>
                <a:cs typeface="Arial" panose="020B0604020202020204" pitchFamily="34" charset="0"/>
              </a:rPr>
              <a:t>Règle générale </a:t>
            </a:r>
            <a:r>
              <a:rPr lang="fr-FR" altLang="fr-FR" sz="1200" b="1" dirty="0">
                <a:solidFill>
                  <a:srgbClr val="FF0066"/>
                </a:solidFill>
                <a:latin typeface="Arial" panose="020B0604020202020204" pitchFamily="34" charset="0"/>
                <a:cs typeface="Arial" panose="020B0604020202020204" pitchFamily="34" charset="0"/>
              </a:rPr>
              <a:t>- </a:t>
            </a:r>
            <a:r>
              <a:rPr lang="fr-FR" altLang="fr-FR" sz="1200" dirty="0">
                <a:solidFill>
                  <a:prstClr val="black"/>
                </a:solidFill>
                <a:latin typeface="Arial" panose="020B0604020202020204" pitchFamily="34" charset="0"/>
                <a:cs typeface="Arial" panose="020B0604020202020204" pitchFamily="34" charset="0"/>
              </a:rPr>
              <a:t>chaque source utilisée </a:t>
            </a:r>
            <a:r>
              <a:rPr lang="fr-FR" altLang="fr-FR" sz="1200" u="sng" dirty="0">
                <a:solidFill>
                  <a:prstClr val="black"/>
                </a:solidFill>
                <a:latin typeface="Arial" panose="020B0604020202020204" pitchFamily="34" charset="0"/>
                <a:cs typeface="Arial" panose="020B0604020202020204" pitchFamily="34" charset="0"/>
              </a:rPr>
              <a:t>doit être mentionnée dans deux endroits :</a:t>
            </a:r>
            <a:r>
              <a:rPr lang="fr-FR" altLang="fr-FR" sz="1200" dirty="0">
                <a:solidFill>
                  <a:prstClr val="black"/>
                </a:solidFill>
                <a:latin typeface="Arial" panose="020B0604020202020204" pitchFamily="34" charset="0"/>
                <a:cs typeface="Arial" panose="020B0604020202020204" pitchFamily="34" charset="0"/>
              </a:rPr>
              <a:t> </a:t>
            </a:r>
          </a:p>
          <a:p>
            <a:pPr marL="534670" lvl="0" indent="-172720" algn="just" defTabSz="300620">
              <a:lnSpc>
                <a:spcPct val="90000"/>
              </a:lnSpc>
              <a:buClr>
                <a:srgbClr val="FF0066"/>
              </a:buClr>
              <a:buFont typeface="Arial" panose="020B0604020202020204" pitchFamily="34" charset="0"/>
              <a:buChar char="•"/>
              <a:defRPr/>
            </a:pPr>
            <a:r>
              <a:rPr lang="fr-FR" altLang="fr-FR" sz="1200" dirty="0">
                <a:solidFill>
                  <a:prstClr val="black"/>
                </a:solidFill>
                <a:latin typeface="Arial" panose="020B0604020202020204" pitchFamily="34" charset="0"/>
                <a:cs typeface="Arial" panose="020B0604020202020204" pitchFamily="34" charset="0"/>
              </a:rPr>
              <a:t>dans le texte avec un </a:t>
            </a:r>
            <a:r>
              <a:rPr lang="fr-FR" altLang="fr-FR" sz="1200" b="1" dirty="0">
                <a:solidFill>
                  <a:srgbClr val="E7314B"/>
                </a:solidFill>
                <a:latin typeface="Arial" panose="020B0604020202020204" pitchFamily="34" charset="0"/>
                <a:cs typeface="Arial" panose="020B0604020202020204" pitchFamily="34" charset="0"/>
              </a:rPr>
              <a:t>appel à citation </a:t>
            </a:r>
            <a:r>
              <a:rPr lang="fr-FR" altLang="fr-FR" sz="1200" dirty="0">
                <a:solidFill>
                  <a:prstClr val="black"/>
                </a:solidFill>
                <a:latin typeface="Arial" panose="020B0604020202020204" pitchFamily="34" charset="0"/>
                <a:cs typeface="Arial" panose="020B0604020202020204" pitchFamily="34" charset="0"/>
              </a:rPr>
              <a:t>(chaque source de façon abrégée)</a:t>
            </a:r>
          </a:p>
          <a:p>
            <a:pPr marL="534670" lvl="0" indent="-172720" algn="just" defTabSz="300620">
              <a:lnSpc>
                <a:spcPct val="90000"/>
              </a:lnSpc>
              <a:spcBef>
                <a:spcPts val="900"/>
              </a:spcBef>
              <a:buClr>
                <a:srgbClr val="FF0066"/>
              </a:buClr>
              <a:buFont typeface="Arial" panose="020B0604020202020204" pitchFamily="34" charset="0"/>
              <a:buChar char="•"/>
              <a:defRPr/>
            </a:pPr>
            <a:r>
              <a:rPr lang="fr-FR" altLang="fr-FR" sz="1200" dirty="0">
                <a:solidFill>
                  <a:prstClr val="black"/>
                </a:solidFill>
                <a:latin typeface="Arial" panose="020B0604020202020204" pitchFamily="34" charset="0"/>
                <a:cs typeface="Arial" panose="020B0604020202020204" pitchFamily="34" charset="0"/>
              </a:rPr>
              <a:t>à la fin du travail dans la </a:t>
            </a:r>
            <a:r>
              <a:rPr lang="fr-FR" altLang="fr-FR" sz="1200" b="1" dirty="0">
                <a:solidFill>
                  <a:srgbClr val="E7314B"/>
                </a:solidFill>
                <a:latin typeface="Arial" panose="020B0604020202020204" pitchFamily="34" charset="0"/>
                <a:cs typeface="Arial" panose="020B0604020202020204" pitchFamily="34" charset="0"/>
              </a:rPr>
              <a:t>bibliographie finale </a:t>
            </a:r>
            <a:r>
              <a:rPr lang="fr-FR" altLang="fr-FR" sz="1200" dirty="0">
                <a:solidFill>
                  <a:prstClr val="black"/>
                </a:solidFill>
                <a:latin typeface="Arial" panose="020B0604020202020204" pitchFamily="34" charset="0"/>
                <a:cs typeface="Arial" panose="020B0604020202020204" pitchFamily="34" charset="0"/>
              </a:rPr>
              <a:t>(toutes les sources de façon complète)</a:t>
            </a:r>
          </a:p>
          <a:p>
            <a:pPr algn="just"/>
            <a:endParaRPr lang="fr-FR" sz="1200" dirty="0">
              <a:latin typeface="Arial" panose="020B0604020202020204" pitchFamily="34" charset="0"/>
              <a:cs typeface="Arial" panose="020B0604020202020204" pitchFamily="34" charset="0"/>
            </a:endParaRPr>
          </a:p>
          <a:p>
            <a:pPr algn="just"/>
            <a:endParaRPr lang="ro-RO" dirty="0"/>
          </a:p>
        </p:txBody>
      </p:sp>
    </p:spTree>
    <p:extLst>
      <p:ext uri="{BB962C8B-B14F-4D97-AF65-F5344CB8AC3E}">
        <p14:creationId xmlns:p14="http://schemas.microsoft.com/office/powerpoint/2010/main" val="123815330"/>
      </p:ext>
    </p:extLst>
  </p:cSld>
  <p:clrMapOvr>
    <a:masterClrMapping/>
  </p:clrMapOvr>
</p:sld>
</file>

<file path=ppt/theme/theme1.xml><?xml version="1.0" encoding="utf-8"?>
<a:theme xmlns:a="http://schemas.openxmlformats.org/drawingml/2006/main" name="Economy Thesis by Slidesgo">
  <a:themeElements>
    <a:clrScheme name="Simple Light">
      <a:dk1>
        <a:srgbClr val="EFEFEF"/>
      </a:dk1>
      <a:lt1>
        <a:srgbClr val="FFF2CC"/>
      </a:lt1>
      <a:dk2>
        <a:srgbClr val="FFE599"/>
      </a:dk2>
      <a:lt2>
        <a:srgbClr val="FFD966"/>
      </a:lt2>
      <a:accent1>
        <a:srgbClr val="F1C232"/>
      </a:accent1>
      <a:accent2>
        <a:srgbClr val="BF9000"/>
      </a:accent2>
      <a:accent3>
        <a:srgbClr val="434343"/>
      </a:accent3>
      <a:accent4>
        <a:srgbClr val="666666"/>
      </a:accent4>
      <a:accent5>
        <a:srgbClr val="999999"/>
      </a:accent5>
      <a:accent6>
        <a:srgbClr val="CCCCCC"/>
      </a:accent6>
      <a:hlink>
        <a:srgbClr val="434343"/>
      </a:hlink>
      <a:folHlink>
        <a:srgbClr val="0097A7"/>
      </a:folHlink>
    </a:clrScheme>
    <a:fontScheme name="Personnalisé 1">
      <a:majorFont>
        <a:latin typeface="Oswald Medium"/>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cb2909ed-e493-46e5-a1b4-3b8b3c9dab80" xsi:nil="true"/>
    <lcf76f155ced4ddcb4097134ff3c332f xmlns="41f6afcf-1f36-41b4-b745-56bacd6962cc">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6CD8B9A9EFC6943BED46AA80C2C3628" ma:contentTypeVersion="15" ma:contentTypeDescription="Crée un document." ma:contentTypeScope="" ma:versionID="345bdd6e140bf808202bd168e41e498c">
  <xsd:schema xmlns:xsd="http://www.w3.org/2001/XMLSchema" xmlns:xs="http://www.w3.org/2001/XMLSchema" xmlns:p="http://schemas.microsoft.com/office/2006/metadata/properties" xmlns:ns2="41f6afcf-1f36-41b4-b745-56bacd6962cc" xmlns:ns3="cb2909ed-e493-46e5-a1b4-3b8b3c9dab80" targetNamespace="http://schemas.microsoft.com/office/2006/metadata/properties" ma:root="true" ma:fieldsID="2d816d3b3f1ff0d0d07362100bbe4281" ns2:_="" ns3:_="">
    <xsd:import namespace="41f6afcf-1f36-41b4-b745-56bacd6962cc"/>
    <xsd:import namespace="cb2909ed-e493-46e5-a1b4-3b8b3c9dab80"/>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DateTaken" minOccurs="0"/>
                <xsd:element ref="ns2:MediaServiceLocation"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ObjectDetectorVersion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1f6afcf-1f36-41b4-b745-56bacd6962c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Balises d’images" ma:readOnly="false" ma:fieldId="{5cf76f15-5ced-4ddc-b409-7134ff3c332f}" ma:taxonomyMulti="true" ma:sspId="ad23a765-515f-47ec-afed-c1f86ac76a27" ma:termSetId="09814cd3-568e-fe90-9814-8d621ff8fb84" ma:anchorId="fba54fb3-c3e1-fe81-a776-ca4b69148c4d" ma:open="true" ma:isKeyword="false">
      <xsd:complexType>
        <xsd:sequence>
          <xsd:element ref="pc:Terms" minOccurs="0" maxOccurs="1"/>
        </xsd:sequence>
      </xsd:complexType>
    </xsd:element>
    <xsd:element name="MediaServiceDateTaken" ma:index="13" nillable="true" ma:displayName="MediaServiceDateTaken" ma:hidden="true" ma:internalName="MediaServiceDateTaken"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b2909ed-e493-46e5-a1b4-3b8b3c9dab80"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8a7d9dc0-c65f-4a8c-9bed-0c109da9e827}" ma:internalName="TaxCatchAll" ma:showField="CatchAllData" ma:web="cb2909ed-e493-46e5-a1b4-3b8b3c9dab80">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66443E5-6AC3-4C0E-A073-4E96BCD37615}">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41f6afcf-1f36-41b4-b745-56bacd6962cc"/>
    <ds:schemaRef ds:uri="http://purl.org/dc/terms/"/>
    <ds:schemaRef ds:uri="http://schemas.openxmlformats.org/package/2006/metadata/core-properties"/>
    <ds:schemaRef ds:uri="cb2909ed-e493-46e5-a1b4-3b8b3c9dab80"/>
    <ds:schemaRef ds:uri="http://www.w3.org/XML/1998/namespace"/>
    <ds:schemaRef ds:uri="http://purl.org/dc/dcmitype/"/>
  </ds:schemaRefs>
</ds:datastoreItem>
</file>

<file path=customXml/itemProps2.xml><?xml version="1.0" encoding="utf-8"?>
<ds:datastoreItem xmlns:ds="http://schemas.openxmlformats.org/officeDocument/2006/customXml" ds:itemID="{C31FFE77-626A-4E1B-90C3-88E440409141}">
  <ds:schemaRefs>
    <ds:schemaRef ds:uri="http://schemas.microsoft.com/sharepoint/v3/contenttype/forms"/>
  </ds:schemaRefs>
</ds:datastoreItem>
</file>

<file path=customXml/itemProps3.xml><?xml version="1.0" encoding="utf-8"?>
<ds:datastoreItem xmlns:ds="http://schemas.openxmlformats.org/officeDocument/2006/customXml" ds:itemID="{E66F241B-AC8D-4B09-A133-DC2309F1DE1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1f6afcf-1f36-41b4-b745-56bacd6962cc"/>
    <ds:schemaRef ds:uri="cb2909ed-e493-46e5-a1b4-3b8b3c9dab8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118</TotalTime>
  <Words>3705</Words>
  <Application>Microsoft Office PowerPoint</Application>
  <PresentationFormat>Affichage à l'écran (16:9)</PresentationFormat>
  <Paragraphs>365</Paragraphs>
  <Slides>33</Slides>
  <Notes>6</Notes>
  <HiddenSlides>0</HiddenSlides>
  <MMClips>0</MMClips>
  <ScaleCrop>false</ScaleCrop>
  <HeadingPairs>
    <vt:vector size="4" baseType="variant">
      <vt:variant>
        <vt:lpstr>Thème</vt:lpstr>
      </vt:variant>
      <vt:variant>
        <vt:i4>1</vt:i4>
      </vt:variant>
      <vt:variant>
        <vt:lpstr>Titres des diapositives</vt:lpstr>
      </vt:variant>
      <vt:variant>
        <vt:i4>33</vt:i4>
      </vt:variant>
    </vt:vector>
  </HeadingPairs>
  <TitlesOfParts>
    <vt:vector size="34" baseType="lpstr">
      <vt:lpstr>Economy Thesis by Slidesgo</vt:lpstr>
      <vt:lpstr>Citer ses sources et utiliser Zotero</vt:lpstr>
      <vt:lpstr>PLAN DE LA SÉANCE</vt:lpstr>
      <vt:lpstr> Citer ses sources : droit d'auteur, plagiat et bonnes pratiques de citation</vt:lpstr>
      <vt:lpstr>Reconnaitre le plagiat  </vt:lpstr>
      <vt:lpstr>Etayer son raisonnement par ses sources</vt:lpstr>
      <vt:lpstr>Comment bien citer : les références bibliographiques</vt:lpstr>
      <vt:lpstr>Bien citer : les références bibliographiques</vt:lpstr>
      <vt:lpstr>Comment bien citer une image</vt:lpstr>
      <vt:lpstr>Comment bien citer : règles générales </vt:lpstr>
      <vt:lpstr>  Comment bien citer dans le texte </vt:lpstr>
      <vt:lpstr>Bien citer une image </vt:lpstr>
      <vt:lpstr>Trouver une image sous licence CC</vt:lpstr>
      <vt:lpstr>Bien citer une image sous licence CC</vt:lpstr>
      <vt:lpstr>Comment bien citer une image</vt:lpstr>
      <vt:lpstr>    Comment bien citer : le style bibliographique </vt:lpstr>
      <vt:lpstr>Bien citer : quelques styles bibliographiques </vt:lpstr>
      <vt:lpstr>Citer avec le style APA7th (auteur-date)</vt:lpstr>
      <vt:lpstr>   Bien citer avec le style Vancouver (numérique) </vt:lpstr>
      <vt:lpstr>Comment bien citer : la bibliographie</vt:lpstr>
      <vt:lpstr>Bien rédiger sa bibliographie</vt:lpstr>
      <vt:lpstr>Pour conclure</vt:lpstr>
      <vt:lpstr> Gérer ses références avec Zotero</vt:lpstr>
      <vt:lpstr>ZOTERO : installation </vt:lpstr>
      <vt:lpstr>Zotero : paramétrage : la barre d’icônes</vt:lpstr>
      <vt:lpstr>ZOTERO : imports de références </vt:lpstr>
      <vt:lpstr>Présentation PowerPoint</vt:lpstr>
      <vt:lpstr>Présentation PowerPoint</vt:lpstr>
      <vt:lpstr>Présentation PowerPoint</vt:lpstr>
      <vt:lpstr>Présentation PowerPoint</vt:lpstr>
      <vt:lpstr>Présentation PowerPoint</vt:lpstr>
      <vt:lpstr> La bibliographie</vt:lpstr>
      <vt:lpstr>Pour toute question, contactez-nous ! </vt:lpstr>
      <vt:lpstr>Votre avis compte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ECONOMICS THESIS</dc:title>
  <dc:creator>mailys.jans@umontpellier.fr</dc:creator>
  <cp:lastModifiedBy>berangere.cognata@umontpellier.fr</cp:lastModifiedBy>
  <cp:revision>84</cp:revision>
  <dcterms:modified xsi:type="dcterms:W3CDTF">2024-02-13T09:19:31Z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0x010100D6CD8B9A9EFC6943BED46AA80C2C3628</vt:lpwstr>
  </property>
  <property fmtid="{D5CDD505-2E9C-101B-9397-08002B2CF9AE}" pid="3" name="MediaServiceImageTags">
    <vt:lpwstr/>
  </property>
</Properties>
</file>