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061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67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0816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6888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293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2566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759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310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223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37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620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0DF87-EB17-4A68-B743-520538D04FD6}" type="datetimeFigureOut">
              <a:rPr lang="fr-FR" smtClean="0"/>
              <a:t>21/11/2019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C87C6-B0EA-4301-9AFC-B1BAF46B94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429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039327"/>
            <a:ext cx="7558088" cy="4799498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4067175" y="2414588"/>
            <a:ext cx="371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*</a:t>
            </a:r>
            <a:endParaRPr lang="fr-FR" sz="1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8334375" y="2469953"/>
            <a:ext cx="371475" cy="256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aseline="30000" dirty="0"/>
              <a:t>#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997075" y="5480248"/>
            <a:ext cx="3060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*</a:t>
            </a:r>
            <a:r>
              <a:rPr lang="fr-F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 Significantly different from W1</a:t>
            </a: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Mangal" panose="02040503050203030202" pitchFamily="18" charset="0"/>
              <a:ea typeface="Tahoma" panose="020B0604030504040204" pitchFamily="34" charset="0"/>
              <a:cs typeface="Mangal" panose="02040503050203030202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397375" y="5518348"/>
            <a:ext cx="3095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#</a:t>
            </a:r>
            <a:r>
              <a:rPr lang="fr-FR" sz="11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 </a:t>
            </a:r>
            <a:r>
              <a:rPr lang="fr-F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Significantly different </a:t>
            </a:r>
            <a:r>
              <a:rPr lang="fr-FR" sz="11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from</a:t>
            </a:r>
            <a:r>
              <a:rPr lang="fr-F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 </a:t>
            </a:r>
            <a:r>
              <a:rPr lang="fr-FR" sz="1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W5</a:t>
            </a:r>
            <a:endParaRPr lang="fr-FR" sz="1100" baseline="30000" dirty="0">
              <a:solidFill>
                <a:schemeClr val="tx1">
                  <a:lumMod val="75000"/>
                  <a:lumOff val="25000"/>
                </a:schemeClr>
              </a:solidFill>
              <a:latin typeface="Mangal" panose="02040503050203030202" pitchFamily="18" charset="0"/>
              <a:ea typeface="Tahoma" panose="020B060403050404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76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55652" y="530422"/>
            <a:ext cx="4440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Tableau extrait de Spencer et al. (2008)</a:t>
            </a: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Mangal" panose="02040503050203030202" pitchFamily="18" charset="0"/>
              <a:ea typeface="Tahoma" panose="020B0604030504040204" pitchFamily="34" charset="0"/>
              <a:cs typeface="Mangal" panose="02040503050203030202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52" y="838199"/>
            <a:ext cx="7559695" cy="48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1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604837"/>
            <a:ext cx="9096375" cy="564832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490652" y="322460"/>
            <a:ext cx="4440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angal" panose="02040503050203030202" pitchFamily="18" charset="0"/>
                <a:ea typeface="Tahoma" panose="020B0604030504040204" pitchFamily="34" charset="0"/>
                <a:cs typeface="Mangal" panose="02040503050203030202" pitchFamily="18" charset="0"/>
              </a:rPr>
              <a:t>Tableau extrait de Holland et al. (2014)</a:t>
            </a:r>
            <a:endParaRPr lang="fr-FR" sz="1100" dirty="0">
              <a:solidFill>
                <a:schemeClr val="tx1">
                  <a:lumMod val="75000"/>
                  <a:lumOff val="25000"/>
                </a:schemeClr>
              </a:solidFill>
              <a:latin typeface="Mangal" panose="02040503050203030202" pitchFamily="18" charset="0"/>
              <a:ea typeface="Tahoma" panose="020B060403050404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2183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2937</TotalTime>
  <Words>32</Words>
  <Application>Microsoft Office PowerPoint</Application>
  <PresentationFormat>Grand écran</PresentationFormat>
  <Paragraphs>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Mangal</vt:lpstr>
      <vt:lpstr>Tahoma</vt:lpstr>
      <vt:lpstr>Thème Office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Alexandre</dc:creator>
  <cp:lastModifiedBy>François Alexandre</cp:lastModifiedBy>
  <cp:revision>8</cp:revision>
  <dcterms:created xsi:type="dcterms:W3CDTF">2019-11-15T15:49:11Z</dcterms:created>
  <dcterms:modified xsi:type="dcterms:W3CDTF">2019-11-21T10:52:46Z</dcterms:modified>
</cp:coreProperties>
</file>