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25C_D32DCD34.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263_593C40AF.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269_D2762459.xml" ContentType="application/vnd.ms-powerpoint.comments+xml"/>
  <Override PartName="/ppt/comments/modernComment_26A_C22044DD.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4"/>
    <p:sldMasterId id="2147483676" r:id="rId5"/>
  </p:sldMasterIdLst>
  <p:notesMasterIdLst>
    <p:notesMasterId r:id="rId40"/>
  </p:notesMasterIdLst>
  <p:handoutMasterIdLst>
    <p:handoutMasterId r:id="rId41"/>
  </p:handoutMasterIdLst>
  <p:sldIdLst>
    <p:sldId id="293" r:id="rId6"/>
    <p:sldId id="257" r:id="rId7"/>
    <p:sldId id="601" r:id="rId8"/>
    <p:sldId id="602" r:id="rId9"/>
    <p:sldId id="603" r:id="rId10"/>
    <p:sldId id="604" r:id="rId11"/>
    <p:sldId id="605" r:id="rId12"/>
    <p:sldId id="606" r:id="rId13"/>
    <p:sldId id="607" r:id="rId14"/>
    <p:sldId id="608" r:id="rId15"/>
    <p:sldId id="609" r:id="rId16"/>
    <p:sldId id="610" r:id="rId17"/>
    <p:sldId id="611" r:id="rId18"/>
    <p:sldId id="612" r:id="rId19"/>
    <p:sldId id="613" r:id="rId20"/>
    <p:sldId id="614" r:id="rId21"/>
    <p:sldId id="615" r:id="rId22"/>
    <p:sldId id="616" r:id="rId23"/>
    <p:sldId id="617" r:id="rId24"/>
    <p:sldId id="618" r:id="rId25"/>
    <p:sldId id="619" r:id="rId26"/>
    <p:sldId id="620" r:id="rId27"/>
    <p:sldId id="621" r:id="rId28"/>
    <p:sldId id="622" r:id="rId29"/>
    <p:sldId id="623" r:id="rId30"/>
    <p:sldId id="624" r:id="rId31"/>
    <p:sldId id="625" r:id="rId32"/>
    <p:sldId id="626" r:id="rId33"/>
    <p:sldId id="627" r:id="rId34"/>
    <p:sldId id="628" r:id="rId35"/>
    <p:sldId id="629" r:id="rId36"/>
    <p:sldId id="630" r:id="rId37"/>
    <p:sldId id="631" r:id="rId38"/>
    <p:sldId id="597" r:id="rId39"/>
  </p:sldIdLst>
  <p:sldSz cx="9144000" cy="5143500" type="screen16x9"/>
  <p:notesSz cx="6858000" cy="9144000"/>
  <p:embeddedFontLst>
    <p:embeddedFont>
      <p:font typeface="Arial Narrow" panose="020B0606020202030204" pitchFamily="34" charset="0"/>
      <p:regular r:id="rId42"/>
      <p:bold r:id="rId43"/>
      <p:italic r:id="rId44"/>
      <p:boldItalic r:id="rId45"/>
    </p:embeddedFont>
    <p:embeddedFont>
      <p:font typeface="Josefin Slab" pitchFamily="2" charset="0"/>
      <p:regular r:id="rId46"/>
      <p:bold r:id="rId47"/>
      <p:italic r:id="rId48"/>
      <p:boldItalic r:id="rId49"/>
    </p:embeddedFont>
    <p:embeddedFont>
      <p:font typeface="Open Sans" panose="020B0606030504020204" pitchFamily="34" charset="0"/>
      <p:regular r:id="rId50"/>
      <p:bold r:id="rId51"/>
      <p:italic r:id="rId52"/>
      <p:boldItalic r:id="rId53"/>
    </p:embeddedFont>
    <p:embeddedFont>
      <p:font typeface="Oswald Medium" panose="00000600000000000000" pitchFamily="2" charset="0"/>
      <p:regular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227">
          <p15:clr>
            <a:srgbClr val="9AA0A6"/>
          </p15:clr>
        </p15:guide>
        <p15:guide id="2" orient="horz" pos="2971">
          <p15:clr>
            <a:srgbClr val="9AA0A6"/>
          </p15:clr>
        </p15:guide>
        <p15:guide id="3" pos="2880">
          <p15:clr>
            <a:srgbClr val="9AA0A6"/>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B21E"/>
    <a:srgbClr val="FFFFFF"/>
    <a:srgbClr val="E7314B"/>
    <a:srgbClr val="F7C4B3"/>
    <a:srgbClr val="ECE719"/>
    <a:srgbClr val="C55A11"/>
    <a:srgbClr val="ED7D31"/>
    <a:srgbClr val="434343"/>
    <a:srgbClr val="222323"/>
    <a:srgbClr val="F8FA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59FE6E-B553-47D9-B1A6-8B75358C66DF}" v="443" dt="2025-02-05T12:50:49.234"/>
    <p1510:client id="{66BC9EE6-677F-4554-93BE-2EACBFB3977C}" v="2" dt="2025-02-05T08:52:08.329"/>
    <p1510:client id="{8F8BFF60-CC20-4AD0-A27F-0D6A89C17D53}" v="2" dt="2025-02-05T13:01:58.849"/>
  </p1510:revLst>
</p1510:revInfo>
</file>

<file path=ppt/tableStyles.xml><?xml version="1.0" encoding="utf-8"?>
<a:tblStyleLst xmlns:a="http://schemas.openxmlformats.org/drawingml/2006/main" def="{EB5BA546-11AD-426E-926A-E2DED8AB1F05}">
  <a:tblStyle styleId="{EB5BA546-11AD-426E-926A-E2DED8AB1F0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51" autoAdjust="0"/>
  </p:normalViewPr>
  <p:slideViewPr>
    <p:cSldViewPr snapToGrid="0">
      <p:cViewPr varScale="1">
        <p:scale>
          <a:sx n="138" d="100"/>
          <a:sy n="138" d="100"/>
        </p:scale>
        <p:origin x="114" y="216"/>
      </p:cViewPr>
      <p:guideLst>
        <p:guide pos="5227"/>
        <p:guide orient="horz" pos="2971"/>
        <p:guide pos="2880"/>
      </p:guideLst>
    </p:cSldViewPr>
  </p:slideViewPr>
  <p:outlineViewPr>
    <p:cViewPr>
      <p:scale>
        <a:sx n="33" d="100"/>
        <a:sy n="33" d="100"/>
      </p:scale>
      <p:origin x="0" y="-20568"/>
    </p:cViewPr>
  </p:outlin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handoutMaster" Target="handoutMasters/handoutMaster1.xml"/><Relationship Id="rId54"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a Garcia" userId="S::barbara.garcia@umontpellier.fr::2f368a53-945c-4a85-9e6a-0f932ee6c96c" providerId="AD" clId="Web-{9C110B4E-89B0-4D0F-A246-FF86792A5CCA}"/>
    <pc:docChg chg="addSld delSld modSld sldOrd">
      <pc:chgData name="Barbara Garcia" userId="S::barbara.garcia@umontpellier.fr::2f368a53-945c-4a85-9e6a-0f932ee6c96c" providerId="AD" clId="Web-{9C110B4E-89B0-4D0F-A246-FF86792A5CCA}" dt="2024-11-21T14:43:27.587" v="52"/>
      <pc:docMkLst>
        <pc:docMk/>
      </pc:docMkLst>
      <pc:sldChg chg="modSp">
        <pc:chgData name="Barbara Garcia" userId="S::barbara.garcia@umontpellier.fr::2f368a53-945c-4a85-9e6a-0f932ee6c96c" providerId="AD" clId="Web-{9C110B4E-89B0-4D0F-A246-FF86792A5CCA}" dt="2024-11-21T14:21:04.778" v="10" actId="14100"/>
        <pc:sldMkLst>
          <pc:docMk/>
          <pc:sldMk cId="3108507311" sldId="303"/>
        </pc:sldMkLst>
        <pc:spChg chg="mod">
          <ac:chgData name="Barbara Garcia" userId="S::barbara.garcia@umontpellier.fr::2f368a53-945c-4a85-9e6a-0f932ee6c96c" providerId="AD" clId="Web-{9C110B4E-89B0-4D0F-A246-FF86792A5CCA}" dt="2024-11-21T14:21:04.778" v="10" actId="14100"/>
          <ac:spMkLst>
            <pc:docMk/>
            <pc:sldMk cId="3108507311" sldId="303"/>
            <ac:spMk id="5" creationId="{00000000-0000-0000-0000-000000000000}"/>
          </ac:spMkLst>
        </pc:spChg>
        <pc:picChg chg="mod">
          <ac:chgData name="Barbara Garcia" userId="S::barbara.garcia@umontpellier.fr::2f368a53-945c-4a85-9e6a-0f932ee6c96c" providerId="AD" clId="Web-{9C110B4E-89B0-4D0F-A246-FF86792A5CCA}" dt="2024-11-21T14:20:57.794" v="9" actId="1076"/>
          <ac:picMkLst>
            <pc:docMk/>
            <pc:sldMk cId="3108507311" sldId="303"/>
            <ac:picMk id="6" creationId="{00000000-0000-0000-0000-000000000000}"/>
          </ac:picMkLst>
        </pc:picChg>
      </pc:sldChg>
      <pc:sldChg chg="modSp">
        <pc:chgData name="Barbara Garcia" userId="S::barbara.garcia@umontpellier.fr::2f368a53-945c-4a85-9e6a-0f932ee6c96c" providerId="AD" clId="Web-{9C110B4E-89B0-4D0F-A246-FF86792A5CCA}" dt="2024-11-21T14:25:53.522" v="13" actId="20577"/>
        <pc:sldMkLst>
          <pc:docMk/>
          <pc:sldMk cId="311403704" sldId="306"/>
        </pc:sldMkLst>
        <pc:spChg chg="mod">
          <ac:chgData name="Barbara Garcia" userId="S::barbara.garcia@umontpellier.fr::2f368a53-945c-4a85-9e6a-0f932ee6c96c" providerId="AD" clId="Web-{9C110B4E-89B0-4D0F-A246-FF86792A5CCA}" dt="2024-11-21T14:25:53.522" v="13" actId="20577"/>
          <ac:spMkLst>
            <pc:docMk/>
            <pc:sldMk cId="311403704" sldId="306"/>
            <ac:spMk id="4" creationId="{00000000-0000-0000-0000-000000000000}"/>
          </ac:spMkLst>
        </pc:spChg>
      </pc:sldChg>
      <pc:sldChg chg="modSp">
        <pc:chgData name="Barbara Garcia" userId="S::barbara.garcia@umontpellier.fr::2f368a53-945c-4a85-9e6a-0f932ee6c96c" providerId="AD" clId="Web-{9C110B4E-89B0-4D0F-A246-FF86792A5CCA}" dt="2024-11-21T14:27:08.196" v="14" actId="20577"/>
        <pc:sldMkLst>
          <pc:docMk/>
          <pc:sldMk cId="520603240" sldId="309"/>
        </pc:sldMkLst>
        <pc:spChg chg="mod">
          <ac:chgData name="Barbara Garcia" userId="S::barbara.garcia@umontpellier.fr::2f368a53-945c-4a85-9e6a-0f932ee6c96c" providerId="AD" clId="Web-{9C110B4E-89B0-4D0F-A246-FF86792A5CCA}" dt="2024-11-21T14:27:08.196" v="14" actId="20577"/>
          <ac:spMkLst>
            <pc:docMk/>
            <pc:sldMk cId="520603240" sldId="309"/>
            <ac:spMk id="4" creationId="{00000000-0000-0000-0000-000000000000}"/>
          </ac:spMkLst>
        </pc:spChg>
      </pc:sldChg>
      <pc:sldChg chg="modSp del">
        <pc:chgData name="Barbara Garcia" userId="S::barbara.garcia@umontpellier.fr::2f368a53-945c-4a85-9e6a-0f932ee6c96c" providerId="AD" clId="Web-{9C110B4E-89B0-4D0F-A246-FF86792A5CCA}" dt="2024-11-21T14:41:39.880" v="50"/>
        <pc:sldMkLst>
          <pc:docMk/>
          <pc:sldMk cId="1394430713" sldId="349"/>
        </pc:sldMkLst>
        <pc:spChg chg="mod">
          <ac:chgData name="Barbara Garcia" userId="S::barbara.garcia@umontpellier.fr::2f368a53-945c-4a85-9e6a-0f932ee6c96c" providerId="AD" clId="Web-{9C110B4E-89B0-4D0F-A246-FF86792A5CCA}" dt="2024-11-21T14:36:29.058" v="18" actId="20577"/>
          <ac:spMkLst>
            <pc:docMk/>
            <pc:sldMk cId="1394430713" sldId="349"/>
            <ac:spMk id="2" creationId="{00000000-0000-0000-0000-000000000000}"/>
          </ac:spMkLst>
        </pc:spChg>
      </pc:sldChg>
      <pc:sldChg chg="mod modShow">
        <pc:chgData name="Barbara Garcia" userId="S::barbara.garcia@umontpellier.fr::2f368a53-945c-4a85-9e6a-0f932ee6c96c" providerId="AD" clId="Web-{9C110B4E-89B0-4D0F-A246-FF86792A5CCA}" dt="2024-11-21T14:43:27.587" v="52"/>
        <pc:sldMkLst>
          <pc:docMk/>
          <pc:sldMk cId="1288661681" sldId="597"/>
        </pc:sldMkLst>
      </pc:sldChg>
      <pc:sldChg chg="add replId">
        <pc:chgData name="Barbara Garcia" userId="S::barbara.garcia@umontpellier.fr::2f368a53-945c-4a85-9e6a-0f932ee6c96c" providerId="AD" clId="Web-{9C110B4E-89B0-4D0F-A246-FF86792A5CCA}" dt="2024-11-21T14:36:20.417" v="15"/>
        <pc:sldMkLst>
          <pc:docMk/>
          <pc:sldMk cId="899508904" sldId="598"/>
        </pc:sldMkLst>
      </pc:sldChg>
      <pc:sldChg chg="addSp delSp modSp add del ord replId">
        <pc:chgData name="Barbara Garcia" userId="S::barbara.garcia@umontpellier.fr::2f368a53-945c-4a85-9e6a-0f932ee6c96c" providerId="AD" clId="Web-{9C110B4E-89B0-4D0F-A246-FF86792A5CCA}" dt="2024-11-21T14:41:39.880" v="49"/>
        <pc:sldMkLst>
          <pc:docMk/>
          <pc:sldMk cId="1792569832" sldId="599"/>
        </pc:sldMkLst>
        <pc:spChg chg="del">
          <ac:chgData name="Barbara Garcia" userId="S::barbara.garcia@umontpellier.fr::2f368a53-945c-4a85-9e6a-0f932ee6c96c" providerId="AD" clId="Web-{9C110B4E-89B0-4D0F-A246-FF86792A5CCA}" dt="2024-11-21T14:38:01.639" v="21"/>
          <ac:spMkLst>
            <pc:docMk/>
            <pc:sldMk cId="1792569832" sldId="599"/>
            <ac:spMk id="9" creationId="{00000000-0000-0000-0000-000000000000}"/>
          </ac:spMkLst>
        </pc:spChg>
        <pc:graphicFrameChg chg="add mod modGraphic">
          <ac:chgData name="Barbara Garcia" userId="S::barbara.garcia@umontpellier.fr::2f368a53-945c-4a85-9e6a-0f932ee6c96c" providerId="AD" clId="Web-{9C110B4E-89B0-4D0F-A246-FF86792A5CCA}" dt="2024-11-21T14:40:11.799" v="48"/>
          <ac:graphicFrameMkLst>
            <pc:docMk/>
            <pc:sldMk cId="1792569832" sldId="599"/>
            <ac:graphicFrameMk id="4" creationId="{122E3ED7-5BD3-85CC-FF6D-B9B645387261}"/>
          </ac:graphicFrameMkLst>
        </pc:graphicFrameChg>
      </pc:sldChg>
    </pc:docChg>
  </pc:docChgLst>
  <pc:docChgLst>
    <pc:chgData name="Barbara Garcia" userId="S::barbara.garcia@umontpellier.fr::2f368a53-945c-4a85-9e6a-0f932ee6c96c" providerId="AD" clId="Web-{66BC9EE6-677F-4554-93BE-2EACBFB3977C}"/>
    <pc:docChg chg="modSld">
      <pc:chgData name="Barbara Garcia" userId="S::barbara.garcia@umontpellier.fr::2f368a53-945c-4a85-9e6a-0f932ee6c96c" providerId="AD" clId="Web-{66BC9EE6-677F-4554-93BE-2EACBFB3977C}" dt="2025-02-05T08:52:08.329" v="1"/>
      <pc:docMkLst>
        <pc:docMk/>
      </pc:docMkLst>
      <pc:sldChg chg="mod modShow">
        <pc:chgData name="Barbara Garcia" userId="S::barbara.garcia@umontpellier.fr::2f368a53-945c-4a85-9e6a-0f932ee6c96c" providerId="AD" clId="Web-{66BC9EE6-677F-4554-93BE-2EACBFB3977C}" dt="2025-02-05T08:52:08.329" v="1"/>
        <pc:sldMkLst>
          <pc:docMk/>
          <pc:sldMk cId="1288661681" sldId="597"/>
        </pc:sldMkLst>
      </pc:sldChg>
    </pc:docChg>
  </pc:docChgLst>
  <pc:docChgLst>
    <pc:chgData name="Barbara Garcia" userId="S::barbara.garcia@umontpellier.fr::2f368a53-945c-4a85-9e6a-0f932ee6c96c" providerId="AD" clId="Web-{0359FE6E-B553-47D9-B1A6-8B75358C66DF}"/>
    <pc:docChg chg="modSld">
      <pc:chgData name="Barbara Garcia" userId="S::barbara.garcia@umontpellier.fr::2f368a53-945c-4a85-9e6a-0f932ee6c96c" providerId="AD" clId="Web-{0359FE6E-B553-47D9-B1A6-8B75358C66DF}" dt="2025-02-05T12:50:49.234" v="241" actId="20577"/>
      <pc:docMkLst>
        <pc:docMk/>
      </pc:docMkLst>
      <pc:sldChg chg="delSp modSp">
        <pc:chgData name="Barbara Garcia" userId="S::barbara.garcia@umontpellier.fr::2f368a53-945c-4a85-9e6a-0f932ee6c96c" providerId="AD" clId="Web-{0359FE6E-B553-47D9-B1A6-8B75358C66DF}" dt="2025-02-05T12:50:49.234" v="241" actId="20577"/>
        <pc:sldMkLst>
          <pc:docMk/>
          <pc:sldMk cId="2250345363" sldId="630"/>
        </pc:sldMkLst>
        <pc:spChg chg="mod">
          <ac:chgData name="Barbara Garcia" userId="S::barbara.garcia@umontpellier.fr::2f368a53-945c-4a85-9e6a-0f932ee6c96c" providerId="AD" clId="Web-{0359FE6E-B553-47D9-B1A6-8B75358C66DF}" dt="2025-02-05T12:27:43.020" v="3"/>
          <ac:spMkLst>
            <pc:docMk/>
            <pc:sldMk cId="2250345363" sldId="630"/>
            <ac:spMk id="2" creationId="{A6FD0E3F-B2DF-4BA0-ED2D-BA210F055AAB}"/>
          </ac:spMkLst>
        </pc:spChg>
        <pc:spChg chg="mod">
          <ac:chgData name="Barbara Garcia" userId="S::barbara.garcia@umontpellier.fr::2f368a53-945c-4a85-9e6a-0f932ee6c96c" providerId="AD" clId="Web-{0359FE6E-B553-47D9-B1A6-8B75358C66DF}" dt="2025-02-05T12:50:49.234" v="241" actId="20577"/>
          <ac:spMkLst>
            <pc:docMk/>
            <pc:sldMk cId="2250345363" sldId="630"/>
            <ac:spMk id="3" creationId="{8FDFA4DA-288C-2017-0F05-D31A1555BB9E}"/>
          </ac:spMkLst>
        </pc:spChg>
        <pc:picChg chg="del">
          <ac:chgData name="Barbara Garcia" userId="S::barbara.garcia@umontpellier.fr::2f368a53-945c-4a85-9e6a-0f932ee6c96c" providerId="AD" clId="Web-{0359FE6E-B553-47D9-B1A6-8B75358C66DF}" dt="2025-02-05T12:27:31.754" v="2"/>
          <ac:picMkLst>
            <pc:docMk/>
            <pc:sldMk cId="2250345363" sldId="630"/>
            <ac:picMk id="4" creationId="{380D9FEF-E638-0D4F-793E-596A39E4AB22}"/>
          </ac:picMkLst>
        </pc:picChg>
        <pc:picChg chg="del">
          <ac:chgData name="Barbara Garcia" userId="S::barbara.garcia@umontpellier.fr::2f368a53-945c-4a85-9e6a-0f932ee6c96c" providerId="AD" clId="Web-{0359FE6E-B553-47D9-B1A6-8B75358C66DF}" dt="2025-02-05T12:27:30.083" v="1"/>
          <ac:picMkLst>
            <pc:docMk/>
            <pc:sldMk cId="2250345363" sldId="630"/>
            <ac:picMk id="6" creationId="{618C9BB7-6516-616C-3A6D-DF2CFD869CE3}"/>
          </ac:picMkLst>
        </pc:picChg>
        <pc:picChg chg="del">
          <ac:chgData name="Barbara Garcia" userId="S::barbara.garcia@umontpellier.fr::2f368a53-945c-4a85-9e6a-0f932ee6c96c" providerId="AD" clId="Web-{0359FE6E-B553-47D9-B1A6-8B75358C66DF}" dt="2025-02-05T12:27:28.036" v="0"/>
          <ac:picMkLst>
            <pc:docMk/>
            <pc:sldMk cId="2250345363" sldId="630"/>
            <ac:picMk id="7" creationId="{5DE9CE58-1277-9FF8-C5B9-484743348FA9}"/>
          </ac:picMkLst>
        </pc:picChg>
      </pc:sldChg>
    </pc:docChg>
  </pc:docChgLst>
  <pc:docChgLst>
    <pc:chgData name="Barbara Garcia" userId="S::barbara.garcia@umontpellier.fr::2f368a53-945c-4a85-9e6a-0f932ee6c96c" providerId="AD" clId="Web-{5B774535-3320-48AC-95E1-CA65CDAC93E6}"/>
    <pc:docChg chg="addSld modSld">
      <pc:chgData name="Barbara Garcia" userId="S::barbara.garcia@umontpellier.fr::2f368a53-945c-4a85-9e6a-0f932ee6c96c" providerId="AD" clId="Web-{5B774535-3320-48AC-95E1-CA65CDAC93E6}" dt="2024-11-21T14:18:07.004" v="2"/>
      <pc:docMkLst>
        <pc:docMk/>
      </pc:docMkLst>
      <pc:sldChg chg="add mod modShow">
        <pc:chgData name="Barbara Garcia" userId="S::barbara.garcia@umontpellier.fr::2f368a53-945c-4a85-9e6a-0f932ee6c96c" providerId="AD" clId="Web-{5B774535-3320-48AC-95E1-CA65CDAC93E6}" dt="2024-11-21T14:18:07.004" v="2"/>
        <pc:sldMkLst>
          <pc:docMk/>
          <pc:sldMk cId="1288661681" sldId="597"/>
        </pc:sldMkLst>
      </pc:sldChg>
    </pc:docChg>
  </pc:docChgLst>
  <pc:docChgLst>
    <pc:chgData name="Barbara Garcia" userId="S::barbara.garcia@umontpellier.fr::2f368a53-945c-4a85-9e6a-0f932ee6c96c" providerId="AD" clId="Web-{8F8BFF60-CC20-4AD0-A27F-0D6A89C17D53}"/>
    <pc:docChg chg="modSld">
      <pc:chgData name="Barbara Garcia" userId="S::barbara.garcia@umontpellier.fr::2f368a53-945c-4a85-9e6a-0f932ee6c96c" providerId="AD" clId="Web-{8F8BFF60-CC20-4AD0-A27F-0D6A89C17D53}" dt="2025-02-05T13:01:58.849" v="1"/>
      <pc:docMkLst>
        <pc:docMk/>
      </pc:docMkLst>
      <pc:sldChg chg="mod modShow">
        <pc:chgData name="Barbara Garcia" userId="S::barbara.garcia@umontpellier.fr::2f368a53-945c-4a85-9e6a-0f932ee6c96c" providerId="AD" clId="Web-{8F8BFF60-CC20-4AD0-A27F-0D6A89C17D53}" dt="2025-02-05T13:01:58.849" v="1"/>
        <pc:sldMkLst>
          <pc:docMk/>
          <pc:sldMk cId="1288661681" sldId="597"/>
        </pc:sldMkLst>
      </pc:sldChg>
    </pc:docChg>
  </pc:docChgLst>
</pc:chgInfo>
</file>

<file path=ppt/comments/modernComment_25C_D32DCD34.xml><?xml version="1.0" encoding="utf-8"?>
<p188:cmLst xmlns:a="http://schemas.openxmlformats.org/drawingml/2006/main" xmlns:r="http://schemas.openxmlformats.org/officeDocument/2006/relationships" xmlns:p188="http://schemas.microsoft.com/office/powerpoint/2018/8/main">
  <p188:cm id="{82CBB644-3222-407D-9219-50A76392B71F}" authorId="{ACB05477-4CA8-6FD8-774C-B9949AEDCE8C}" status="resolved" created="2024-07-17T09:12:16.812" complete="100000">
    <pc:sldMkLst xmlns:pc="http://schemas.microsoft.com/office/powerpoint/2013/main/command">
      <pc:docMk/>
      <pc:sldMk cId="1365003718" sldId="327"/>
    </pc:sldMkLst>
    <p188:replyLst>
      <p188:reply id="{9BE284CE-F469-45BD-B2B9-9D36D7812F2F}" authorId="{E2D8EC4F-0EFE-703F-4A50-C6107581C06D}" created="2024-07-17T09:23:32.827">
        <p188:txBody>
          <a:bodyPr/>
          <a:lstStyle/>
          <a:p>
            <a:r>
              <a:rPr lang="fr-FR"/>
              <a:t>les liens seront intégrés dans la bibliographie à la fin du ppt</a:t>
            </a:r>
          </a:p>
        </p188:txBody>
      </p188:reply>
    </p188:replyLst>
    <p188:txBody>
      <a:bodyPr/>
      <a:lstStyle/>
      <a:p>
        <a:r>
          <a:rPr lang="fr-FR"/>
          <a:t>proposition : mettre le lien en "pour aller plus loin"</a:t>
        </a:r>
      </a:p>
    </p188:txBody>
  </p188:cm>
</p188:cmLst>
</file>

<file path=ppt/comments/modernComment_263_593C40AF.xml><?xml version="1.0" encoding="utf-8"?>
<p188:cmLst xmlns:a="http://schemas.openxmlformats.org/drawingml/2006/main" xmlns:r="http://schemas.openxmlformats.org/officeDocument/2006/relationships" xmlns:p188="http://schemas.microsoft.com/office/powerpoint/2018/8/main">
  <p188:cm id="{82CBB644-3222-407D-9219-50A76392B71F}" authorId="{ACB05477-4CA8-6FD8-774C-B9949AEDCE8C}" status="resolved" created="2024-07-17T09:12:16.812" complete="100000">
    <pc:sldMkLst xmlns:pc="http://schemas.microsoft.com/office/powerpoint/2013/main/command">
      <pc:docMk/>
      <pc:sldMk cId="1365003718" sldId="327"/>
    </pc:sldMkLst>
    <p188:replyLst>
      <p188:reply id="{9BE284CE-F469-45BD-B2B9-9D36D7812F2F}" authorId="{E2D8EC4F-0EFE-703F-4A50-C6107581C06D}" created="2024-07-17T09:23:32.827">
        <p188:txBody>
          <a:bodyPr/>
          <a:lstStyle/>
          <a:p>
            <a:r>
              <a:rPr lang="fr-FR"/>
              <a:t>les liens seront intégrés dans la bibliographie à la fin du ppt</a:t>
            </a:r>
          </a:p>
        </p188:txBody>
      </p188:reply>
    </p188:replyLst>
    <p188:txBody>
      <a:bodyPr/>
      <a:lstStyle/>
      <a:p>
        <a:r>
          <a:rPr lang="fr-FR"/>
          <a:t>proposition : mettre le lien en "pour aller plus loin"</a:t>
        </a:r>
      </a:p>
    </p188:txBody>
  </p188:cm>
</p188:cmLst>
</file>

<file path=ppt/comments/modernComment_269_D2762459.xml><?xml version="1.0" encoding="utf-8"?>
<p188:cmLst xmlns:a="http://schemas.openxmlformats.org/drawingml/2006/main" xmlns:r="http://schemas.openxmlformats.org/officeDocument/2006/relationships" xmlns:p188="http://schemas.microsoft.com/office/powerpoint/2018/8/main">
  <p188:cm id="{0286AABF-A7AD-4CAE-A570-4F5DF9B4FE13}" authorId="{ACB05477-4CA8-6FD8-774C-B9949AEDCE8C}" status="resolved" created="2024-07-17T09:11:09.670" complete="100000">
    <pc:sldMkLst xmlns:pc="http://schemas.microsoft.com/office/powerpoint/2013/main/command">
      <pc:docMk/>
      <pc:sldMk cId="0" sldId="311"/>
    </pc:sldMkLst>
    <p188:txBody>
      <a:bodyPr/>
      <a:lstStyle/>
      <a:p>
        <a:r>
          <a:rPr lang="fr-FR"/>
          <a:t>le lien en bas des notes est brisé</a:t>
        </a:r>
      </a:p>
    </p188:txBody>
  </p188:cm>
</p188:cmLst>
</file>

<file path=ppt/comments/modernComment_26A_C22044DD.xml><?xml version="1.0" encoding="utf-8"?>
<p188:cmLst xmlns:a="http://schemas.openxmlformats.org/drawingml/2006/main" xmlns:r="http://schemas.openxmlformats.org/officeDocument/2006/relationships" xmlns:p188="http://schemas.microsoft.com/office/powerpoint/2018/8/main">
  <p188:cm id="{570E03F6-7882-4F5E-A852-EFD468785050}" authorId="{ACB05477-4CA8-6FD8-774C-B9949AEDCE8C}" status="resolved" created="2024-07-17T09:18:57.010" complete="100000">
    <pc:sldMkLst xmlns:pc="http://schemas.microsoft.com/office/powerpoint/2013/main/command">
      <pc:docMk/>
      <pc:sldMk cId="2021612035" sldId="321"/>
    </pc:sldMkLst>
    <p188:txBody>
      <a:bodyPr/>
      <a:lstStyle/>
      <a:p>
        <a:r>
          <a:rPr lang="fr-FR"/>
          <a:t>peut être rajouter une slide : comment citer une image générée par IA en plus du lien pour aller plus loin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57E006-F52B-4790-A7C1-B6FE5F9BEE10}" type="datetimeFigureOut">
              <a:rPr lang="fr-FR" smtClean="0"/>
              <a:t>05/02/2025</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DF52C0-45BF-4796-B83D-2FA745F8FB28}" type="slidenum">
              <a:rPr lang="fr-FR" smtClean="0"/>
              <a:t>‹N°›</a:t>
            </a:fld>
            <a:endParaRPr lang="fr-FR"/>
          </a:p>
        </p:txBody>
      </p:sp>
    </p:spTree>
    <p:extLst>
      <p:ext uri="{BB962C8B-B14F-4D97-AF65-F5344CB8AC3E}">
        <p14:creationId xmlns:p14="http://schemas.microsoft.com/office/powerpoint/2010/main" val="3268606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ludopourquoipas.wordpress.com/2011/10/17/reutiliser-des-photos-issues-de-wikipedia/"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62627ebac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62627ebac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1/ Ouvrage imprimé</a:t>
            </a:r>
          </a:p>
          <a:p>
            <a:r>
              <a:rPr lang="fr-FR" dirty="0"/>
              <a:t>2/ Article de revue imprimée</a:t>
            </a:r>
          </a:p>
          <a:p>
            <a:r>
              <a:rPr lang="fr-FR" dirty="0"/>
              <a:t>3/ Article de revue en ligne</a:t>
            </a:r>
          </a:p>
          <a:p>
            <a:r>
              <a:rPr lang="fr-FR" dirty="0"/>
              <a:t>4/ Thèse</a:t>
            </a:r>
          </a:p>
          <a:p>
            <a:r>
              <a:rPr lang="fr-FR" dirty="0"/>
              <a:t>5/ Page web</a:t>
            </a:r>
          </a:p>
        </p:txBody>
      </p:sp>
    </p:spTree>
    <p:extLst>
      <p:ext uri="{BB962C8B-B14F-4D97-AF65-F5344CB8AC3E}">
        <p14:creationId xmlns:p14="http://schemas.microsoft.com/office/powerpoint/2010/main" val="825796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097502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Zotero</a:t>
            </a: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0BB2C9-6B2E-440D-AA28-CA4E058B8637}"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8737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r>
              <a:rPr lang="fr-FR" b="1" u="sng">
                <a:solidFill>
                  <a:srgbClr val="E7314B"/>
                </a:solidFill>
              </a:rPr>
              <a:t>Le droit d’utilisation des images : les Licences </a:t>
            </a:r>
          </a:p>
          <a:p>
            <a:endParaRPr lang="fr-FR">
              <a:solidFill>
                <a:srgbClr val="43434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t>CC </a:t>
            </a:r>
            <a:r>
              <a:rPr lang="fr-FR" err="1"/>
              <a:t>zero</a:t>
            </a:r>
            <a:r>
              <a:rPr lang="fr-FR"/>
              <a:t> – le créateur renonce à ses droits patrimoniaux</a:t>
            </a:r>
            <a:r>
              <a:rPr lang="fr-FR" baseline="0"/>
              <a:t>. Rappelons qu’en France les droits moraux sont « perpétuels, inaliénables et imprescriptibles ». </a:t>
            </a:r>
            <a:endParaRPr lang="fr-F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a:t>Important : toutes les licences cc vous permettent</a:t>
            </a:r>
            <a:r>
              <a:rPr lang="fr-FR" baseline="0"/>
              <a:t> de copier le travail, de le distribuer, de le montrer, de le numériser ou de changer son format. Ensuite, les auteurs peuvent décider d’autres conditions d’usages. </a:t>
            </a:r>
            <a:endParaRPr lang="fr-FR"/>
          </a:p>
          <a:p>
            <a:r>
              <a:rPr lang="fr-FR" b="1"/>
              <a:t>Principes communs</a:t>
            </a:r>
            <a:br>
              <a:rPr lang="fr-FR"/>
            </a:br>
            <a:r>
              <a:rPr lang="fr-FR"/>
              <a:t>Quelle que soit la licence </a:t>
            </a:r>
            <a:r>
              <a:rPr lang="fr-FR" err="1"/>
              <a:t>Creative</a:t>
            </a:r>
            <a:r>
              <a:rPr lang="fr-FR"/>
              <a:t> Commons utilisée, les principes suivants s’appliquent :</a:t>
            </a:r>
          </a:p>
          <a:p>
            <a:r>
              <a:rPr lang="fr-FR"/>
              <a:t>le droit à la paternité (citation du nom de l’auteur) doit être respecté. Il s’agit d’un droit moral, inaliénable, perpétuel et incessible ;</a:t>
            </a:r>
          </a:p>
          <a:p>
            <a:r>
              <a:rPr lang="fr-FR"/>
              <a:t>l’autorisation de reproduire, de distribuer et de communiquer l'œuvre au public dans son format original, y compris dans des œuvres composites, est consentie à titre non exclusif et gratuit ;</a:t>
            </a:r>
          </a:p>
          <a:p>
            <a:r>
              <a:rPr lang="fr-FR"/>
              <a:t>la licence et les options choisies doivent apparaître clairement à chaque utilisation ou diffusion de l’œuvre, si possible sous la forme d’un lien vers la licence ;</a:t>
            </a:r>
          </a:p>
          <a:p>
            <a:r>
              <a:rPr lang="fr-FR"/>
              <a:t>toutes les clauses, y compris la clause d’attribution, peuvent être levées au cas par cas par le titulaire des droits dans le cadre d’une négociation contractuelle, gracieusement ou à titre onéreux ;</a:t>
            </a:r>
          </a:p>
          <a:p>
            <a:r>
              <a:rPr lang="fr-FR"/>
              <a:t>lors de la rediffusion d’une œuvre, éventuellement modifiée, il est impossible d’imposer des conditions d'utilisation de l'œuvre qui altèrent ou restreignent les termes de la licence initiale.</a:t>
            </a:r>
          </a:p>
          <a:p>
            <a:r>
              <a:rPr lang="fr-FR"/>
              <a:t>Ainsi, une </a:t>
            </a:r>
            <a:r>
              <a:rPr lang="fr-FR" b="1"/>
              <a:t>image publiée sur le web avec une mention de licence </a:t>
            </a:r>
            <a:r>
              <a:rPr lang="fr-FR" b="1" err="1"/>
              <a:t>Creative</a:t>
            </a:r>
            <a:r>
              <a:rPr lang="fr-FR" b="1"/>
              <a:t> Commons est indexée comme telle par certains moteurs de recherche</a:t>
            </a:r>
            <a:r>
              <a:rPr lang="fr-FR"/>
              <a:t> et est donc </a:t>
            </a:r>
            <a:r>
              <a:rPr lang="fr-FR" b="1"/>
              <a:t>identifiable</a:t>
            </a:r>
            <a:r>
              <a:rPr lang="fr-FR"/>
              <a:t>. Le plus souvent, il faut passer par la recherche avancée et trouver la partie ‘droit d’usages’.</a:t>
            </a:r>
          </a:p>
          <a:p>
            <a:r>
              <a:rPr lang="fr-FR" err="1"/>
              <a:t>ll</a:t>
            </a:r>
            <a:r>
              <a:rPr lang="fr-FR"/>
              <a:t> faut ici rappeler qu'</a:t>
            </a:r>
            <a:r>
              <a:rPr lang="fr-FR" b="1"/>
              <a:t>en France</a:t>
            </a:r>
            <a:r>
              <a:rPr lang="fr-FR"/>
              <a:t>, d'une façon générale, y compris pour des œuvres entrées dans le Domaine Public, </a:t>
            </a:r>
            <a:r>
              <a:rPr lang="fr-FR" b="1"/>
              <a:t>citer l'auteur d'une œuvre est une obligation qui s'applique toujours, tout le temps</a:t>
            </a:r>
            <a:r>
              <a:rPr lang="fr-FR"/>
              <a:t>.</a:t>
            </a:r>
          </a:p>
          <a:p>
            <a:endParaRPr lang="fr-FR"/>
          </a:p>
        </p:txBody>
      </p:sp>
    </p:spTree>
    <p:extLst>
      <p:ext uri="{BB962C8B-B14F-4D97-AF65-F5344CB8AC3E}">
        <p14:creationId xmlns:p14="http://schemas.microsoft.com/office/powerpoint/2010/main" val="2910282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None/>
              <a:tabLst/>
              <a:defRPr/>
            </a:pPr>
            <a:endParaRPr lang="fr-FR"/>
          </a:p>
        </p:txBody>
      </p:sp>
    </p:spTree>
    <p:extLst>
      <p:ext uri="{BB962C8B-B14F-4D97-AF65-F5344CB8AC3E}">
        <p14:creationId xmlns:p14="http://schemas.microsoft.com/office/powerpoint/2010/main" val="4150054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a:t>Selon la définition du Larousse, le plagiat est « l’acte de quelqu'un qui, dans le domaine artistique ou littéraire, donne pour sien ce qu'il a pris à l'œuvre d'un autre ». Il est défini par le Code de la Propriété Intellectuelle comme « Toute reproduction, représentation ou diffusion, par quelque moyen que ce soit, d’une œuvre en violation des droits d’auteurs ». </a:t>
            </a:r>
            <a:r>
              <a:rPr lang="fr-FR">
                <a:solidFill>
                  <a:srgbClr val="434343"/>
                </a:solidFill>
              </a:rPr>
              <a:t>(</a:t>
            </a:r>
            <a:r>
              <a:rPr lang="fr-FR"/>
              <a:t>3)</a:t>
            </a:r>
          </a:p>
          <a:p>
            <a:endParaRPr lang="fr-FR"/>
          </a:p>
        </p:txBody>
      </p:sp>
    </p:spTree>
    <p:extLst>
      <p:ext uri="{BB962C8B-B14F-4D97-AF65-F5344CB8AC3E}">
        <p14:creationId xmlns:p14="http://schemas.microsoft.com/office/powerpoint/2010/main" val="1107245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a:t>1/ notoriété publique</a:t>
            </a:r>
          </a:p>
        </p:txBody>
      </p:sp>
    </p:spTree>
    <p:extLst>
      <p:ext uri="{BB962C8B-B14F-4D97-AF65-F5344CB8AC3E}">
        <p14:creationId xmlns:p14="http://schemas.microsoft.com/office/powerpoint/2010/main" val="2551713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None/>
              <a:tabLst/>
              <a:defRPr/>
            </a:pPr>
            <a:endParaRPr lang="fr-FR"/>
          </a:p>
        </p:txBody>
      </p:sp>
    </p:spTree>
    <p:extLst>
      <p:ext uri="{BB962C8B-B14F-4D97-AF65-F5344CB8AC3E}">
        <p14:creationId xmlns:p14="http://schemas.microsoft.com/office/powerpoint/2010/main" val="3757623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r>
              <a:rPr lang="fr-FR"/>
              <a:t>https://tutos.bu.univ-rennes2.fr/c.php?g=696201&amp;p=4997744 </a:t>
            </a:r>
          </a:p>
        </p:txBody>
      </p:sp>
    </p:spTree>
    <p:extLst>
      <p:ext uri="{BB962C8B-B14F-4D97-AF65-F5344CB8AC3E}">
        <p14:creationId xmlns:p14="http://schemas.microsoft.com/office/powerpoint/2010/main" val="3482206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a:t>Il y a plus de 227 millions de photos sous licence Creative Commons. Cette licence offre à un auteur la possibilité de préciser un droit d’utilisation de son </a:t>
            </a:r>
            <a:r>
              <a:rPr lang="fr-FR" err="1"/>
              <a:t>oeuvre</a:t>
            </a:r>
            <a:r>
              <a:rPr lang="fr-FR"/>
              <a:t>. La seule obligation de l’utilisateur est d’attribuer l’</a:t>
            </a:r>
            <a:r>
              <a:rPr lang="fr-FR" err="1"/>
              <a:t>oeuvre</a:t>
            </a:r>
            <a:r>
              <a:rPr lang="fr-FR"/>
              <a:t> à son auteur. </a:t>
            </a:r>
          </a:p>
          <a:p>
            <a:endParaRPr lang="fr-FR"/>
          </a:p>
          <a:p>
            <a:r>
              <a:rPr lang="fr-FR"/>
              <a:t>Pour rediffuser une œuvre déjà sous Creative Commons ou diffuser une œuvre dérivée, vous devez respecter a minima quelques conditions :</a:t>
            </a:r>
          </a:p>
          <a:p>
            <a:r>
              <a:rPr lang="fr-FR"/>
              <a:t>indiquer les noms des titulaires des droits sur l’œuvre ;</a:t>
            </a:r>
          </a:p>
          <a:p>
            <a:r>
              <a:rPr lang="fr-FR"/>
              <a:t>mentionner le titre de l’œuvre et l’URL de la source ;</a:t>
            </a:r>
          </a:p>
          <a:p>
            <a:r>
              <a:rPr lang="fr-FR"/>
              <a:t>indiquer un lien vers la licence Creative Commons sous laquelle vous diffusez l’œuvre.</a:t>
            </a:r>
          </a:p>
          <a:p>
            <a:r>
              <a:rPr lang="fr-FR">
                <a:hlinkClick r:id="rId3"/>
              </a:rPr>
              <a:t>https://ludopourquoipas.wordpress.com/2011/10/17/reutiliser-des-photos-issues-de-wikipedia/</a:t>
            </a:r>
            <a:r>
              <a:rPr lang="fr-FR"/>
              <a:t> </a:t>
            </a:r>
          </a:p>
          <a:p>
            <a:endParaRPr lang="fr-FR"/>
          </a:p>
          <a:p>
            <a:pPr marL="158750" indent="0">
              <a:buNone/>
            </a:pPr>
            <a:endParaRPr lang="fr-FR"/>
          </a:p>
        </p:txBody>
      </p:sp>
    </p:spTree>
    <p:extLst>
      <p:ext uri="{BB962C8B-B14F-4D97-AF65-F5344CB8AC3E}">
        <p14:creationId xmlns:p14="http://schemas.microsoft.com/office/powerpoint/2010/main" val="2198615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a:t>https://tutos.bu.univ-rennes2.fr/c.php?g=696201&amp;p=4997744 </a:t>
            </a:r>
          </a:p>
          <a:p>
            <a:endParaRPr lang="fr-FR"/>
          </a:p>
        </p:txBody>
      </p:sp>
    </p:spTree>
    <p:extLst>
      <p:ext uri="{BB962C8B-B14F-4D97-AF65-F5344CB8AC3E}">
        <p14:creationId xmlns:p14="http://schemas.microsoft.com/office/powerpoint/2010/main" val="23720763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oleObject" Target="../embeddings/oleObject1.bin"/><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userDrawn="1">
  <p:cSld name="Couverture">
    <p:bg>
      <p:bgPr>
        <a:solidFill>
          <a:srgbClr val="F8FAFB"/>
        </a:solidFill>
        <a:effectLst/>
      </p:bgPr>
    </p:bg>
    <p:spTree>
      <p:nvGrpSpPr>
        <p:cNvPr id="1" name="Shape 8"/>
        <p:cNvGrpSpPr/>
        <p:nvPr/>
      </p:nvGrpSpPr>
      <p:grpSpPr>
        <a:xfrm>
          <a:off x="0" y="0"/>
          <a:ext cx="0" cy="0"/>
          <a:chOff x="0" y="0"/>
          <a:chExt cx="0" cy="0"/>
        </a:xfrm>
      </p:grpSpPr>
      <p:sp>
        <p:nvSpPr>
          <p:cNvPr id="6" name="Google Shape;166;p26"/>
          <p:cNvSpPr txBox="1">
            <a:spLocks noGrp="1"/>
          </p:cNvSpPr>
          <p:nvPr>
            <p:ph type="ctrTitle" hasCustomPrompt="1"/>
          </p:nvPr>
        </p:nvSpPr>
        <p:spPr>
          <a:xfrm>
            <a:off x="273540" y="1050513"/>
            <a:ext cx="3807860" cy="2044774"/>
          </a:xfrm>
          <a:prstGeom prst="rect">
            <a:avLst/>
          </a:prstGeom>
        </p:spPr>
        <p:txBody>
          <a:bodyPr spcFirstLastPara="1" wrap="square" lIns="91425" tIns="91425" rIns="91425" bIns="91425" anchor="b" anchorCtr="0">
            <a:noAutofit/>
          </a:bodyPr>
          <a:lstStyle>
            <a:lvl1pPr>
              <a:defRPr sz="3200" baseline="0">
                <a:latin typeface="Arial" panose="020B0604020202020204" pitchFamily="34" charset="0"/>
              </a:defRPr>
            </a:lvl1pPr>
          </a:lstStyle>
          <a:p>
            <a:pPr marL="0" lvl="0" indent="0" algn="l" rtl="0">
              <a:spcBef>
                <a:spcPts val="0"/>
              </a:spcBef>
              <a:spcAft>
                <a:spcPts val="0"/>
              </a:spcAft>
              <a:buNone/>
            </a:pPr>
            <a:r>
              <a:rPr lang="en" sz="4400" dirty="0">
                <a:solidFill>
                  <a:srgbClr val="222323"/>
                </a:solidFill>
                <a:latin typeface="Oswald Medium" panose="00000600000000000000" pitchFamily="50" charset="0"/>
              </a:rPr>
              <a:t>TITRE DE LA PRÉSENTATION ICI en 44 pt</a:t>
            </a:r>
            <a:endParaRPr sz="4400" dirty="0">
              <a:solidFill>
                <a:srgbClr val="222323"/>
              </a:solidFill>
              <a:latin typeface="Oswald Medium" panose="00000600000000000000" pitchFamily="50" charset="0"/>
            </a:endParaRPr>
          </a:p>
        </p:txBody>
      </p:sp>
      <p:sp>
        <p:nvSpPr>
          <p:cNvPr id="7" name="Google Shape;165;p26"/>
          <p:cNvSpPr txBox="1">
            <a:spLocks noGrp="1"/>
          </p:cNvSpPr>
          <p:nvPr>
            <p:ph type="subTitle" idx="1" hasCustomPrompt="1"/>
          </p:nvPr>
        </p:nvSpPr>
        <p:spPr>
          <a:xfrm>
            <a:off x="301200" y="3215416"/>
            <a:ext cx="3780199" cy="321900"/>
          </a:xfrm>
          <a:prstGeom prst="rect">
            <a:avLst/>
          </a:prstGeom>
        </p:spPr>
        <p:txBody>
          <a:bodyPr spcFirstLastPara="1" wrap="square" lIns="91425" tIns="91425" rIns="91425" bIns="91425" anchor="t" anchorCtr="0">
            <a:noAutofit/>
          </a:bodyPr>
          <a:lstStyle>
            <a:lvl1pPr>
              <a:defRPr/>
            </a:lvl1pPr>
          </a:lstStyle>
          <a:p>
            <a:pPr marL="0" lvl="0" indent="0" algn="l" rtl="0">
              <a:spcBef>
                <a:spcPts val="0"/>
              </a:spcBef>
              <a:spcAft>
                <a:spcPts val="0"/>
              </a:spcAft>
              <a:buNone/>
            </a:pPr>
            <a:r>
              <a:rPr lang="en" dirty="0">
                <a:solidFill>
                  <a:schemeClr val="accent6">
                    <a:lumMod val="10000"/>
                  </a:schemeClr>
                </a:solidFill>
                <a:latin typeface="Open Sans Light" panose="020B0306030504020204" pitchFamily="34" charset="0"/>
                <a:ea typeface="Open Sans Light" panose="020B0306030504020204" pitchFamily="34" charset="0"/>
                <a:cs typeface="Open Sans Light" panose="020B0306030504020204" pitchFamily="34" charset="0"/>
              </a:rPr>
              <a:t>Niveau des étudiants en 18 pt</a:t>
            </a:r>
            <a:endParaRPr dirty="0">
              <a:solidFill>
                <a:schemeClr val="accent6">
                  <a:lumMod val="1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80" name="Espace réservé du texte 279"/>
          <p:cNvSpPr>
            <a:spLocks noGrp="1"/>
          </p:cNvSpPr>
          <p:nvPr>
            <p:ph type="body" sz="quarter" idx="10" hasCustomPrompt="1"/>
          </p:nvPr>
        </p:nvSpPr>
        <p:spPr>
          <a:xfrm>
            <a:off x="301200" y="4473715"/>
            <a:ext cx="2497138" cy="354013"/>
          </a:xfrm>
          <a:prstGeom prst="rect">
            <a:avLst/>
          </a:prstGeom>
        </p:spPr>
        <p:txBody>
          <a:bodyPr/>
          <a:lstStyle>
            <a:lvl1pPr>
              <a:defRPr sz="1600" baseline="0">
                <a:solidFill>
                  <a:srgbClr val="E7314B"/>
                </a:solidFill>
              </a:defRPr>
            </a:lvl1pPr>
          </a:lstStyle>
          <a:p>
            <a:pPr lvl="0"/>
            <a:r>
              <a:rPr lang="fr-FR" dirty="0"/>
              <a:t>Année scolaire en 16 pt</a:t>
            </a:r>
          </a:p>
        </p:txBody>
      </p:sp>
      <p:pic>
        <p:nvPicPr>
          <p:cNvPr id="288" name="Image 28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7511" y="4677197"/>
            <a:ext cx="1868979" cy="36805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partie">
    <p:bg>
      <p:bgPr>
        <a:solidFill>
          <a:srgbClr val="F8FAFB"/>
        </a:solidFill>
        <a:effectLst/>
      </p:bgPr>
    </p:bg>
    <p:spTree>
      <p:nvGrpSpPr>
        <p:cNvPr id="1" name=""/>
        <p:cNvGrpSpPr/>
        <p:nvPr/>
      </p:nvGrpSpPr>
      <p:grpSpPr>
        <a:xfrm>
          <a:off x="0" y="0"/>
          <a:ext cx="0" cy="0"/>
          <a:chOff x="0" y="0"/>
          <a:chExt cx="0" cy="0"/>
        </a:xfrm>
      </p:grpSpPr>
      <p:sp>
        <p:nvSpPr>
          <p:cNvPr id="5" name="Titre 4"/>
          <p:cNvSpPr>
            <a:spLocks noGrp="1"/>
          </p:cNvSpPr>
          <p:nvPr>
            <p:ph type="title" hasCustomPrompt="1"/>
          </p:nvPr>
        </p:nvSpPr>
        <p:spPr>
          <a:xfrm>
            <a:off x="1688017" y="1685214"/>
            <a:ext cx="5660638" cy="2174487"/>
          </a:xfrm>
          <a:prstGeom prst="rect">
            <a:avLst/>
          </a:prstGeom>
        </p:spPr>
        <p:txBody>
          <a:bodyPr/>
          <a:lstStyle>
            <a:lvl1pPr algn="ctr">
              <a:defRPr sz="3600" b="1" baseline="0">
                <a:solidFill>
                  <a:srgbClr val="FFFFFF"/>
                </a:solidFill>
              </a:defRPr>
            </a:lvl1pPr>
          </a:lstStyle>
          <a:p>
            <a:r>
              <a:rPr lang="fr-FR" dirty="0"/>
              <a:t>Titre de la partie en 36 pt </a:t>
            </a:r>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7511" y="4677197"/>
            <a:ext cx="1868979" cy="368053"/>
          </a:xfrm>
          <a:prstGeom prst="rect">
            <a:avLst/>
          </a:prstGeom>
        </p:spPr>
      </p:pic>
    </p:spTree>
    <p:extLst>
      <p:ext uri="{BB962C8B-B14F-4D97-AF65-F5344CB8AC3E}">
        <p14:creationId xmlns:p14="http://schemas.microsoft.com/office/powerpoint/2010/main" val="2451568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texte">
    <p:spTree>
      <p:nvGrpSpPr>
        <p:cNvPr id="1" name=""/>
        <p:cNvGrpSpPr/>
        <p:nvPr/>
      </p:nvGrpSpPr>
      <p:grpSpPr>
        <a:xfrm>
          <a:off x="0" y="0"/>
          <a:ext cx="0" cy="0"/>
          <a:chOff x="0" y="0"/>
          <a:chExt cx="0" cy="0"/>
        </a:xfrm>
      </p:grpSpPr>
      <p:sp>
        <p:nvSpPr>
          <p:cNvPr id="5" name="Google Shape;15;p3"/>
          <p:cNvSpPr txBox="1">
            <a:spLocks noGrp="1"/>
          </p:cNvSpPr>
          <p:nvPr>
            <p:ph type="ctrTitle" hasCustomPrompt="1"/>
          </p:nvPr>
        </p:nvSpPr>
        <p:spPr>
          <a:xfrm>
            <a:off x="260863" y="125091"/>
            <a:ext cx="4338846" cy="332216"/>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rgbClr val="2D406A"/>
              </a:buClr>
              <a:buSzPts val="2400"/>
              <a:buNone/>
              <a:defRPr sz="2000" b="1" baseline="0">
                <a:solidFill>
                  <a:srgbClr val="FFFFFF"/>
                </a:solidFill>
                <a:latin typeface="Arial" panose="020B0604020202020204" pitchFamily="34" charset="0"/>
                <a:ea typeface="Arial" panose="020B0604020202020204" pitchFamily="34" charset="0"/>
                <a:cs typeface="Arial" panose="020B0604020202020204" pitchFamily="34" charset="0"/>
                <a:sym typeface="Staatliches"/>
              </a:defRPr>
            </a:lvl1pPr>
            <a:lvl2pPr lvl="1" algn="ctr" rtl="0">
              <a:spcBef>
                <a:spcPts val="0"/>
              </a:spcBef>
              <a:spcAft>
                <a:spcPts val="0"/>
              </a:spcAft>
              <a:buClr>
                <a:srgbClr val="338987"/>
              </a:buClr>
              <a:buSzPts val="1800"/>
              <a:buNone/>
              <a:defRPr sz="1800" b="0">
                <a:solidFill>
                  <a:srgbClr val="338987"/>
                </a:solidFill>
              </a:defRPr>
            </a:lvl2pPr>
            <a:lvl3pPr lvl="2" algn="ctr" rtl="0">
              <a:spcBef>
                <a:spcPts val="0"/>
              </a:spcBef>
              <a:spcAft>
                <a:spcPts val="0"/>
              </a:spcAft>
              <a:buClr>
                <a:srgbClr val="338987"/>
              </a:buClr>
              <a:buSzPts val="1800"/>
              <a:buNone/>
              <a:defRPr sz="1800" b="0">
                <a:solidFill>
                  <a:srgbClr val="338987"/>
                </a:solidFill>
              </a:defRPr>
            </a:lvl3pPr>
            <a:lvl4pPr lvl="3" algn="ctr" rtl="0">
              <a:spcBef>
                <a:spcPts val="0"/>
              </a:spcBef>
              <a:spcAft>
                <a:spcPts val="0"/>
              </a:spcAft>
              <a:buClr>
                <a:srgbClr val="338987"/>
              </a:buClr>
              <a:buSzPts val="1800"/>
              <a:buNone/>
              <a:defRPr sz="1800" b="0">
                <a:solidFill>
                  <a:srgbClr val="338987"/>
                </a:solidFill>
              </a:defRPr>
            </a:lvl4pPr>
            <a:lvl5pPr lvl="4" algn="ctr" rtl="0">
              <a:spcBef>
                <a:spcPts val="0"/>
              </a:spcBef>
              <a:spcAft>
                <a:spcPts val="0"/>
              </a:spcAft>
              <a:buClr>
                <a:srgbClr val="338987"/>
              </a:buClr>
              <a:buSzPts val="1800"/>
              <a:buNone/>
              <a:defRPr sz="1800" b="0">
                <a:solidFill>
                  <a:srgbClr val="338987"/>
                </a:solidFill>
              </a:defRPr>
            </a:lvl5pPr>
            <a:lvl6pPr lvl="5" algn="ctr" rtl="0">
              <a:spcBef>
                <a:spcPts val="0"/>
              </a:spcBef>
              <a:spcAft>
                <a:spcPts val="0"/>
              </a:spcAft>
              <a:buClr>
                <a:srgbClr val="338987"/>
              </a:buClr>
              <a:buSzPts val="1800"/>
              <a:buNone/>
              <a:defRPr sz="1800" b="0">
                <a:solidFill>
                  <a:srgbClr val="338987"/>
                </a:solidFill>
              </a:defRPr>
            </a:lvl6pPr>
            <a:lvl7pPr lvl="6" algn="ctr" rtl="0">
              <a:spcBef>
                <a:spcPts val="0"/>
              </a:spcBef>
              <a:spcAft>
                <a:spcPts val="0"/>
              </a:spcAft>
              <a:buClr>
                <a:srgbClr val="338987"/>
              </a:buClr>
              <a:buSzPts val="1800"/>
              <a:buNone/>
              <a:defRPr sz="1800" b="0">
                <a:solidFill>
                  <a:srgbClr val="338987"/>
                </a:solidFill>
              </a:defRPr>
            </a:lvl7pPr>
            <a:lvl8pPr lvl="7" algn="ctr" rtl="0">
              <a:spcBef>
                <a:spcPts val="0"/>
              </a:spcBef>
              <a:spcAft>
                <a:spcPts val="0"/>
              </a:spcAft>
              <a:buClr>
                <a:srgbClr val="338987"/>
              </a:buClr>
              <a:buSzPts val="1800"/>
              <a:buNone/>
              <a:defRPr sz="1800" b="0">
                <a:solidFill>
                  <a:srgbClr val="338987"/>
                </a:solidFill>
              </a:defRPr>
            </a:lvl8pPr>
            <a:lvl9pPr lvl="8" algn="ctr" rtl="0">
              <a:spcBef>
                <a:spcPts val="0"/>
              </a:spcBef>
              <a:spcAft>
                <a:spcPts val="0"/>
              </a:spcAft>
              <a:buClr>
                <a:srgbClr val="338987"/>
              </a:buClr>
              <a:buSzPts val="1800"/>
              <a:buNone/>
              <a:defRPr sz="1800" b="0">
                <a:solidFill>
                  <a:srgbClr val="338987"/>
                </a:solidFill>
              </a:defRPr>
            </a:lvl9pPr>
          </a:lstStyle>
          <a:p>
            <a:r>
              <a:rPr lang="fr-FR" dirty="0"/>
              <a:t>TITRE DE LA DIAPO EN 20 pt</a:t>
            </a:r>
          </a:p>
        </p:txBody>
      </p:sp>
      <p:sp>
        <p:nvSpPr>
          <p:cNvPr id="6" name="Google Shape;14;p3"/>
          <p:cNvSpPr txBox="1">
            <a:spLocks noGrp="1"/>
          </p:cNvSpPr>
          <p:nvPr>
            <p:ph type="subTitle" idx="1" hasCustomPrompt="1"/>
          </p:nvPr>
        </p:nvSpPr>
        <p:spPr>
          <a:xfrm flipH="1">
            <a:off x="867450" y="833480"/>
            <a:ext cx="7409100" cy="3641416"/>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Font typeface="Josefin Slab"/>
              <a:buNone/>
              <a:defRPr sz="1200" dirty="0"/>
            </a:lvl1pPr>
            <a:lvl2pPr lvl="1" algn="ctr" rtl="0">
              <a:lnSpc>
                <a:spcPct val="100000"/>
              </a:lnSpc>
              <a:spcBef>
                <a:spcPts val="0"/>
              </a:spcBef>
              <a:spcAft>
                <a:spcPts val="0"/>
              </a:spcAft>
              <a:buSzPts val="1400"/>
              <a:buFont typeface="Josefin Slab SemiBold"/>
              <a:buAutoNum type="alphaLcPeriod"/>
              <a:defRPr sz="1400">
                <a:latin typeface="Josefin Slab"/>
                <a:ea typeface="Josefin Slab"/>
                <a:cs typeface="Josefin Slab"/>
                <a:sym typeface="Josefin Slab"/>
              </a:defRPr>
            </a:lvl2pPr>
            <a:lvl3pPr lvl="2" algn="ctr" rtl="0">
              <a:lnSpc>
                <a:spcPct val="100000"/>
              </a:lnSpc>
              <a:spcBef>
                <a:spcPts val="0"/>
              </a:spcBef>
              <a:spcAft>
                <a:spcPts val="0"/>
              </a:spcAft>
              <a:buSzPts val="1400"/>
              <a:buFont typeface="Josefin Slab SemiBold"/>
              <a:buAutoNum type="romanLcPeriod"/>
              <a:defRPr sz="1400">
                <a:latin typeface="Josefin Slab"/>
                <a:ea typeface="Josefin Slab"/>
                <a:cs typeface="Josefin Slab"/>
                <a:sym typeface="Josefin Slab"/>
              </a:defRPr>
            </a:lvl3pPr>
            <a:lvl4pPr lvl="3" algn="ctr" rtl="0">
              <a:lnSpc>
                <a:spcPct val="100000"/>
              </a:lnSpc>
              <a:spcBef>
                <a:spcPts val="0"/>
              </a:spcBef>
              <a:spcAft>
                <a:spcPts val="0"/>
              </a:spcAft>
              <a:buSzPts val="1400"/>
              <a:buFont typeface="Josefin Slab SemiBold"/>
              <a:buAutoNum type="arabicPeriod"/>
              <a:defRPr sz="1400">
                <a:latin typeface="Josefin Slab"/>
                <a:ea typeface="Josefin Slab"/>
                <a:cs typeface="Josefin Slab"/>
                <a:sym typeface="Josefin Slab"/>
              </a:defRPr>
            </a:lvl4pPr>
            <a:lvl5pPr lvl="4" algn="ctr" rtl="0">
              <a:lnSpc>
                <a:spcPct val="100000"/>
              </a:lnSpc>
              <a:spcBef>
                <a:spcPts val="0"/>
              </a:spcBef>
              <a:spcAft>
                <a:spcPts val="0"/>
              </a:spcAft>
              <a:buSzPts val="1400"/>
              <a:buFont typeface="Josefin Slab SemiBold"/>
              <a:buAutoNum type="alphaLcPeriod"/>
              <a:defRPr sz="1400">
                <a:latin typeface="Josefin Slab"/>
                <a:ea typeface="Josefin Slab"/>
                <a:cs typeface="Josefin Slab"/>
                <a:sym typeface="Josefin Slab"/>
              </a:defRPr>
            </a:lvl5pPr>
            <a:lvl6pPr lvl="5" algn="ctr" rtl="0">
              <a:lnSpc>
                <a:spcPct val="100000"/>
              </a:lnSpc>
              <a:spcBef>
                <a:spcPts val="0"/>
              </a:spcBef>
              <a:spcAft>
                <a:spcPts val="0"/>
              </a:spcAft>
              <a:buSzPts val="1400"/>
              <a:buFont typeface="Josefin Slab SemiBold"/>
              <a:buAutoNum type="romanLcPeriod"/>
              <a:defRPr sz="1400">
                <a:latin typeface="Josefin Slab"/>
                <a:ea typeface="Josefin Slab"/>
                <a:cs typeface="Josefin Slab"/>
                <a:sym typeface="Josefin Slab"/>
              </a:defRPr>
            </a:lvl6pPr>
            <a:lvl7pPr lvl="6" algn="ctr" rtl="0">
              <a:lnSpc>
                <a:spcPct val="100000"/>
              </a:lnSpc>
              <a:spcBef>
                <a:spcPts val="0"/>
              </a:spcBef>
              <a:spcAft>
                <a:spcPts val="0"/>
              </a:spcAft>
              <a:buSzPts val="1400"/>
              <a:buFont typeface="Josefin Slab SemiBold"/>
              <a:buAutoNum type="arabicPeriod"/>
              <a:defRPr sz="1400">
                <a:latin typeface="Josefin Slab"/>
                <a:ea typeface="Josefin Slab"/>
                <a:cs typeface="Josefin Slab"/>
                <a:sym typeface="Josefin Slab"/>
              </a:defRPr>
            </a:lvl7pPr>
            <a:lvl8pPr lvl="7" algn="ctr" rtl="0">
              <a:lnSpc>
                <a:spcPct val="100000"/>
              </a:lnSpc>
              <a:spcBef>
                <a:spcPts val="0"/>
              </a:spcBef>
              <a:spcAft>
                <a:spcPts val="0"/>
              </a:spcAft>
              <a:buSzPts val="1400"/>
              <a:buFont typeface="Josefin Slab SemiBold"/>
              <a:buAutoNum type="alphaLcPeriod"/>
              <a:defRPr sz="1400">
                <a:latin typeface="Josefin Slab"/>
                <a:ea typeface="Josefin Slab"/>
                <a:cs typeface="Josefin Slab"/>
                <a:sym typeface="Josefin Slab"/>
              </a:defRPr>
            </a:lvl8pPr>
            <a:lvl9pPr lvl="8" algn="ctr" rtl="0">
              <a:lnSpc>
                <a:spcPct val="100000"/>
              </a:lnSpc>
              <a:spcBef>
                <a:spcPts val="0"/>
              </a:spcBef>
              <a:spcAft>
                <a:spcPts val="0"/>
              </a:spcAft>
              <a:buSzPts val="1400"/>
              <a:buFont typeface="Josefin Slab SemiBold"/>
              <a:buAutoNum type="romanLcPeriod"/>
              <a:defRPr sz="1400">
                <a:latin typeface="Josefin Slab"/>
                <a:ea typeface="Josefin Slab"/>
                <a:cs typeface="Josefin Slab"/>
                <a:sym typeface="Josefin Slab"/>
              </a:defRPr>
            </a:lvl9pPr>
          </a:lstStyle>
          <a:p>
            <a:r>
              <a:rPr lang="fr-FR" dirty="0"/>
              <a:t>Texte en 12 pt</a:t>
            </a:r>
            <a:endParaRPr dirty="0"/>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7511" y="4677197"/>
            <a:ext cx="1868979" cy="368053"/>
          </a:xfrm>
          <a:prstGeom prst="rect">
            <a:avLst/>
          </a:prstGeom>
        </p:spPr>
      </p:pic>
    </p:spTree>
    <p:extLst>
      <p:ext uri="{BB962C8B-B14F-4D97-AF65-F5344CB8AC3E}">
        <p14:creationId xmlns:p14="http://schemas.microsoft.com/office/powerpoint/2010/main" val="992326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positive texte + image">
    <p:bg>
      <p:bgPr>
        <a:solidFill>
          <a:srgbClr val="F8FAFB"/>
        </a:solidFill>
        <a:effectLst/>
      </p:bgPr>
    </p:bg>
    <p:spTree>
      <p:nvGrpSpPr>
        <p:cNvPr id="1" name=""/>
        <p:cNvGrpSpPr/>
        <p:nvPr/>
      </p:nvGrpSpPr>
      <p:grpSpPr>
        <a:xfrm>
          <a:off x="0" y="0"/>
          <a:ext cx="0" cy="0"/>
          <a:chOff x="0" y="0"/>
          <a:chExt cx="0" cy="0"/>
        </a:xfrm>
      </p:grpSpPr>
      <p:sp>
        <p:nvSpPr>
          <p:cNvPr id="5" name="Google Shape;15;p3"/>
          <p:cNvSpPr txBox="1">
            <a:spLocks noGrp="1"/>
          </p:cNvSpPr>
          <p:nvPr>
            <p:ph type="ctrTitle" hasCustomPrompt="1"/>
          </p:nvPr>
        </p:nvSpPr>
        <p:spPr>
          <a:xfrm>
            <a:off x="273389" y="150143"/>
            <a:ext cx="4056156" cy="332216"/>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rgbClr val="2D406A"/>
              </a:buClr>
              <a:buSzPts val="2400"/>
              <a:buNone/>
              <a:defRPr sz="2000" b="1" baseline="0">
                <a:solidFill>
                  <a:srgbClr val="FFFFFF"/>
                </a:solidFill>
                <a:latin typeface="Arial" panose="020B0604020202020204" pitchFamily="34" charset="0"/>
                <a:ea typeface="Arial" panose="020B0604020202020204" pitchFamily="34" charset="0"/>
                <a:cs typeface="Arial" panose="020B0604020202020204" pitchFamily="34" charset="0"/>
                <a:sym typeface="Staatliches"/>
              </a:defRPr>
            </a:lvl1pPr>
            <a:lvl2pPr lvl="1" algn="ctr" rtl="0">
              <a:spcBef>
                <a:spcPts val="0"/>
              </a:spcBef>
              <a:spcAft>
                <a:spcPts val="0"/>
              </a:spcAft>
              <a:buClr>
                <a:srgbClr val="338987"/>
              </a:buClr>
              <a:buSzPts val="1800"/>
              <a:buNone/>
              <a:defRPr sz="1800" b="0">
                <a:solidFill>
                  <a:srgbClr val="338987"/>
                </a:solidFill>
              </a:defRPr>
            </a:lvl2pPr>
            <a:lvl3pPr lvl="2" algn="ctr" rtl="0">
              <a:spcBef>
                <a:spcPts val="0"/>
              </a:spcBef>
              <a:spcAft>
                <a:spcPts val="0"/>
              </a:spcAft>
              <a:buClr>
                <a:srgbClr val="338987"/>
              </a:buClr>
              <a:buSzPts val="1800"/>
              <a:buNone/>
              <a:defRPr sz="1800" b="0">
                <a:solidFill>
                  <a:srgbClr val="338987"/>
                </a:solidFill>
              </a:defRPr>
            </a:lvl3pPr>
            <a:lvl4pPr lvl="3" algn="ctr" rtl="0">
              <a:spcBef>
                <a:spcPts val="0"/>
              </a:spcBef>
              <a:spcAft>
                <a:spcPts val="0"/>
              </a:spcAft>
              <a:buClr>
                <a:srgbClr val="338987"/>
              </a:buClr>
              <a:buSzPts val="1800"/>
              <a:buNone/>
              <a:defRPr sz="1800" b="0">
                <a:solidFill>
                  <a:srgbClr val="338987"/>
                </a:solidFill>
              </a:defRPr>
            </a:lvl4pPr>
            <a:lvl5pPr lvl="4" algn="ctr" rtl="0">
              <a:spcBef>
                <a:spcPts val="0"/>
              </a:spcBef>
              <a:spcAft>
                <a:spcPts val="0"/>
              </a:spcAft>
              <a:buClr>
                <a:srgbClr val="338987"/>
              </a:buClr>
              <a:buSzPts val="1800"/>
              <a:buNone/>
              <a:defRPr sz="1800" b="0">
                <a:solidFill>
                  <a:srgbClr val="338987"/>
                </a:solidFill>
              </a:defRPr>
            </a:lvl5pPr>
            <a:lvl6pPr lvl="5" algn="ctr" rtl="0">
              <a:spcBef>
                <a:spcPts val="0"/>
              </a:spcBef>
              <a:spcAft>
                <a:spcPts val="0"/>
              </a:spcAft>
              <a:buClr>
                <a:srgbClr val="338987"/>
              </a:buClr>
              <a:buSzPts val="1800"/>
              <a:buNone/>
              <a:defRPr sz="1800" b="0">
                <a:solidFill>
                  <a:srgbClr val="338987"/>
                </a:solidFill>
              </a:defRPr>
            </a:lvl6pPr>
            <a:lvl7pPr lvl="6" algn="ctr" rtl="0">
              <a:spcBef>
                <a:spcPts val="0"/>
              </a:spcBef>
              <a:spcAft>
                <a:spcPts val="0"/>
              </a:spcAft>
              <a:buClr>
                <a:srgbClr val="338987"/>
              </a:buClr>
              <a:buSzPts val="1800"/>
              <a:buNone/>
              <a:defRPr sz="1800" b="0">
                <a:solidFill>
                  <a:srgbClr val="338987"/>
                </a:solidFill>
              </a:defRPr>
            </a:lvl7pPr>
            <a:lvl8pPr lvl="7" algn="ctr" rtl="0">
              <a:spcBef>
                <a:spcPts val="0"/>
              </a:spcBef>
              <a:spcAft>
                <a:spcPts val="0"/>
              </a:spcAft>
              <a:buClr>
                <a:srgbClr val="338987"/>
              </a:buClr>
              <a:buSzPts val="1800"/>
              <a:buNone/>
              <a:defRPr sz="1800" b="0">
                <a:solidFill>
                  <a:srgbClr val="338987"/>
                </a:solidFill>
              </a:defRPr>
            </a:lvl8pPr>
            <a:lvl9pPr lvl="8" algn="ctr" rtl="0">
              <a:spcBef>
                <a:spcPts val="0"/>
              </a:spcBef>
              <a:spcAft>
                <a:spcPts val="0"/>
              </a:spcAft>
              <a:buClr>
                <a:srgbClr val="338987"/>
              </a:buClr>
              <a:buSzPts val="1800"/>
              <a:buNone/>
              <a:defRPr sz="1800" b="0">
                <a:solidFill>
                  <a:srgbClr val="338987"/>
                </a:solidFill>
              </a:defRPr>
            </a:lvl9pPr>
          </a:lstStyle>
          <a:p>
            <a:r>
              <a:rPr lang="fr-FR" dirty="0"/>
              <a:t>TITRE DE LA DIAPO EN 20 pt</a:t>
            </a:r>
          </a:p>
        </p:txBody>
      </p:sp>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7511" y="4677197"/>
            <a:ext cx="1868979" cy="368053"/>
          </a:xfrm>
          <a:prstGeom prst="rect">
            <a:avLst/>
          </a:prstGeom>
        </p:spPr>
      </p:pic>
      <p:sp>
        <p:nvSpPr>
          <p:cNvPr id="7" name="Google Shape;14;p3"/>
          <p:cNvSpPr txBox="1">
            <a:spLocks noGrp="1"/>
          </p:cNvSpPr>
          <p:nvPr>
            <p:ph type="subTitle" idx="1" hasCustomPrompt="1"/>
          </p:nvPr>
        </p:nvSpPr>
        <p:spPr>
          <a:xfrm flipH="1">
            <a:off x="273388" y="833480"/>
            <a:ext cx="3616764" cy="3641416"/>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Font typeface="Josefin Slab"/>
              <a:buNone/>
              <a:defRPr sz="1200" dirty="0"/>
            </a:lvl1pPr>
            <a:lvl2pPr lvl="1" algn="ctr" rtl="0">
              <a:lnSpc>
                <a:spcPct val="100000"/>
              </a:lnSpc>
              <a:spcBef>
                <a:spcPts val="0"/>
              </a:spcBef>
              <a:spcAft>
                <a:spcPts val="0"/>
              </a:spcAft>
              <a:buSzPts val="1400"/>
              <a:buFont typeface="Josefin Slab SemiBold"/>
              <a:buAutoNum type="alphaLcPeriod"/>
              <a:defRPr sz="1400">
                <a:latin typeface="Josefin Slab"/>
                <a:ea typeface="Josefin Slab"/>
                <a:cs typeface="Josefin Slab"/>
                <a:sym typeface="Josefin Slab"/>
              </a:defRPr>
            </a:lvl2pPr>
            <a:lvl3pPr lvl="2" algn="ctr" rtl="0">
              <a:lnSpc>
                <a:spcPct val="100000"/>
              </a:lnSpc>
              <a:spcBef>
                <a:spcPts val="0"/>
              </a:spcBef>
              <a:spcAft>
                <a:spcPts val="0"/>
              </a:spcAft>
              <a:buSzPts val="1400"/>
              <a:buFont typeface="Josefin Slab SemiBold"/>
              <a:buAutoNum type="romanLcPeriod"/>
              <a:defRPr sz="1400">
                <a:latin typeface="Josefin Slab"/>
                <a:ea typeface="Josefin Slab"/>
                <a:cs typeface="Josefin Slab"/>
                <a:sym typeface="Josefin Slab"/>
              </a:defRPr>
            </a:lvl3pPr>
            <a:lvl4pPr lvl="3" algn="ctr" rtl="0">
              <a:lnSpc>
                <a:spcPct val="100000"/>
              </a:lnSpc>
              <a:spcBef>
                <a:spcPts val="0"/>
              </a:spcBef>
              <a:spcAft>
                <a:spcPts val="0"/>
              </a:spcAft>
              <a:buSzPts val="1400"/>
              <a:buFont typeface="Josefin Slab SemiBold"/>
              <a:buAutoNum type="arabicPeriod"/>
              <a:defRPr sz="1400">
                <a:latin typeface="Josefin Slab"/>
                <a:ea typeface="Josefin Slab"/>
                <a:cs typeface="Josefin Slab"/>
                <a:sym typeface="Josefin Slab"/>
              </a:defRPr>
            </a:lvl4pPr>
            <a:lvl5pPr lvl="4" algn="ctr" rtl="0">
              <a:lnSpc>
                <a:spcPct val="100000"/>
              </a:lnSpc>
              <a:spcBef>
                <a:spcPts val="0"/>
              </a:spcBef>
              <a:spcAft>
                <a:spcPts val="0"/>
              </a:spcAft>
              <a:buSzPts val="1400"/>
              <a:buFont typeface="Josefin Slab SemiBold"/>
              <a:buAutoNum type="alphaLcPeriod"/>
              <a:defRPr sz="1400">
                <a:latin typeface="Josefin Slab"/>
                <a:ea typeface="Josefin Slab"/>
                <a:cs typeface="Josefin Slab"/>
                <a:sym typeface="Josefin Slab"/>
              </a:defRPr>
            </a:lvl5pPr>
            <a:lvl6pPr lvl="5" algn="ctr" rtl="0">
              <a:lnSpc>
                <a:spcPct val="100000"/>
              </a:lnSpc>
              <a:spcBef>
                <a:spcPts val="0"/>
              </a:spcBef>
              <a:spcAft>
                <a:spcPts val="0"/>
              </a:spcAft>
              <a:buSzPts val="1400"/>
              <a:buFont typeface="Josefin Slab SemiBold"/>
              <a:buAutoNum type="romanLcPeriod"/>
              <a:defRPr sz="1400">
                <a:latin typeface="Josefin Slab"/>
                <a:ea typeface="Josefin Slab"/>
                <a:cs typeface="Josefin Slab"/>
                <a:sym typeface="Josefin Slab"/>
              </a:defRPr>
            </a:lvl6pPr>
            <a:lvl7pPr lvl="6" algn="ctr" rtl="0">
              <a:lnSpc>
                <a:spcPct val="100000"/>
              </a:lnSpc>
              <a:spcBef>
                <a:spcPts val="0"/>
              </a:spcBef>
              <a:spcAft>
                <a:spcPts val="0"/>
              </a:spcAft>
              <a:buSzPts val="1400"/>
              <a:buFont typeface="Josefin Slab SemiBold"/>
              <a:buAutoNum type="arabicPeriod"/>
              <a:defRPr sz="1400">
                <a:latin typeface="Josefin Slab"/>
                <a:ea typeface="Josefin Slab"/>
                <a:cs typeface="Josefin Slab"/>
                <a:sym typeface="Josefin Slab"/>
              </a:defRPr>
            </a:lvl7pPr>
            <a:lvl8pPr lvl="7" algn="ctr" rtl="0">
              <a:lnSpc>
                <a:spcPct val="100000"/>
              </a:lnSpc>
              <a:spcBef>
                <a:spcPts val="0"/>
              </a:spcBef>
              <a:spcAft>
                <a:spcPts val="0"/>
              </a:spcAft>
              <a:buSzPts val="1400"/>
              <a:buFont typeface="Josefin Slab SemiBold"/>
              <a:buAutoNum type="alphaLcPeriod"/>
              <a:defRPr sz="1400">
                <a:latin typeface="Josefin Slab"/>
                <a:ea typeface="Josefin Slab"/>
                <a:cs typeface="Josefin Slab"/>
                <a:sym typeface="Josefin Slab"/>
              </a:defRPr>
            </a:lvl8pPr>
            <a:lvl9pPr lvl="8" algn="ctr" rtl="0">
              <a:lnSpc>
                <a:spcPct val="100000"/>
              </a:lnSpc>
              <a:spcBef>
                <a:spcPts val="0"/>
              </a:spcBef>
              <a:spcAft>
                <a:spcPts val="0"/>
              </a:spcAft>
              <a:buSzPts val="1400"/>
              <a:buFont typeface="Josefin Slab SemiBold"/>
              <a:buAutoNum type="romanLcPeriod"/>
              <a:defRPr sz="1400">
                <a:latin typeface="Josefin Slab"/>
                <a:ea typeface="Josefin Slab"/>
                <a:cs typeface="Josefin Slab"/>
                <a:sym typeface="Josefin Slab"/>
              </a:defRPr>
            </a:lvl9pPr>
          </a:lstStyle>
          <a:p>
            <a:r>
              <a:rPr lang="fr-FR" dirty="0"/>
              <a:t>Texte en 12 pt</a:t>
            </a:r>
            <a:endParaRPr dirty="0"/>
          </a:p>
        </p:txBody>
      </p:sp>
    </p:spTree>
    <p:extLst>
      <p:ext uri="{BB962C8B-B14F-4D97-AF65-F5344CB8AC3E}">
        <p14:creationId xmlns:p14="http://schemas.microsoft.com/office/powerpoint/2010/main" val="3312405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TEXT">
  <p:cSld name="TITLE +TEXT">
    <p:bg>
      <p:bgPr>
        <a:solidFill>
          <a:srgbClr val="F8FAFB"/>
        </a:solidFill>
        <a:effectLst/>
      </p:bgPr>
    </p:bg>
    <p:spTree>
      <p:nvGrpSpPr>
        <p:cNvPr id="1" name="Shape 11"/>
        <p:cNvGrpSpPr/>
        <p:nvPr/>
      </p:nvGrpSpPr>
      <p:grpSpPr>
        <a:xfrm>
          <a:off x="0" y="0"/>
          <a:ext cx="0" cy="0"/>
          <a:chOff x="0" y="0"/>
          <a:chExt cx="0" cy="0"/>
        </a:xfrm>
      </p:grpSpPr>
      <p:sp>
        <p:nvSpPr>
          <p:cNvPr id="14" name="Google Shape;14;p3"/>
          <p:cNvSpPr txBox="1">
            <a:spLocks noGrp="1"/>
          </p:cNvSpPr>
          <p:nvPr>
            <p:ph type="subTitle" idx="1"/>
          </p:nvPr>
        </p:nvSpPr>
        <p:spPr>
          <a:xfrm flipH="1">
            <a:off x="889350" y="1030050"/>
            <a:ext cx="7409100" cy="2884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Font typeface="Josefin Slab"/>
              <a:buAutoNum type="arabicPeriod"/>
              <a:defRPr sz="1200">
                <a:latin typeface="Arial Narrow" panose="020B0606020202030204" pitchFamily="34" charset="0"/>
                <a:ea typeface="Open Sans" panose="020B0606030504020204" pitchFamily="34" charset="0"/>
                <a:cs typeface="Open Sans" panose="020B0606030504020204" pitchFamily="34" charset="0"/>
                <a:sym typeface="Anaheim"/>
              </a:defRPr>
            </a:lvl1pPr>
            <a:lvl2pPr lvl="1" algn="ctr" rtl="0">
              <a:lnSpc>
                <a:spcPct val="100000"/>
              </a:lnSpc>
              <a:spcBef>
                <a:spcPts val="0"/>
              </a:spcBef>
              <a:spcAft>
                <a:spcPts val="0"/>
              </a:spcAft>
              <a:buSzPts val="1400"/>
              <a:buFont typeface="Josefin Slab SemiBold"/>
              <a:buAutoNum type="alphaLcPeriod"/>
              <a:defRPr sz="1400">
                <a:latin typeface="Josefin Slab"/>
                <a:ea typeface="Josefin Slab"/>
                <a:cs typeface="Josefin Slab"/>
                <a:sym typeface="Josefin Slab"/>
              </a:defRPr>
            </a:lvl2pPr>
            <a:lvl3pPr lvl="2" algn="ctr" rtl="0">
              <a:lnSpc>
                <a:spcPct val="100000"/>
              </a:lnSpc>
              <a:spcBef>
                <a:spcPts val="0"/>
              </a:spcBef>
              <a:spcAft>
                <a:spcPts val="0"/>
              </a:spcAft>
              <a:buSzPts val="1400"/>
              <a:buFont typeface="Josefin Slab SemiBold"/>
              <a:buAutoNum type="romanLcPeriod"/>
              <a:defRPr sz="1400">
                <a:latin typeface="Josefin Slab"/>
                <a:ea typeface="Josefin Slab"/>
                <a:cs typeface="Josefin Slab"/>
                <a:sym typeface="Josefin Slab"/>
              </a:defRPr>
            </a:lvl3pPr>
            <a:lvl4pPr lvl="3" algn="ctr" rtl="0">
              <a:lnSpc>
                <a:spcPct val="100000"/>
              </a:lnSpc>
              <a:spcBef>
                <a:spcPts val="0"/>
              </a:spcBef>
              <a:spcAft>
                <a:spcPts val="0"/>
              </a:spcAft>
              <a:buSzPts val="1400"/>
              <a:buFont typeface="Josefin Slab SemiBold"/>
              <a:buAutoNum type="arabicPeriod"/>
              <a:defRPr sz="1400">
                <a:latin typeface="Josefin Slab"/>
                <a:ea typeface="Josefin Slab"/>
                <a:cs typeface="Josefin Slab"/>
                <a:sym typeface="Josefin Slab"/>
              </a:defRPr>
            </a:lvl4pPr>
            <a:lvl5pPr lvl="4" algn="ctr" rtl="0">
              <a:lnSpc>
                <a:spcPct val="100000"/>
              </a:lnSpc>
              <a:spcBef>
                <a:spcPts val="0"/>
              </a:spcBef>
              <a:spcAft>
                <a:spcPts val="0"/>
              </a:spcAft>
              <a:buSzPts val="1400"/>
              <a:buFont typeface="Josefin Slab SemiBold"/>
              <a:buAutoNum type="alphaLcPeriod"/>
              <a:defRPr sz="1400">
                <a:latin typeface="Josefin Slab"/>
                <a:ea typeface="Josefin Slab"/>
                <a:cs typeface="Josefin Slab"/>
                <a:sym typeface="Josefin Slab"/>
              </a:defRPr>
            </a:lvl5pPr>
            <a:lvl6pPr lvl="5" algn="ctr" rtl="0">
              <a:lnSpc>
                <a:spcPct val="100000"/>
              </a:lnSpc>
              <a:spcBef>
                <a:spcPts val="0"/>
              </a:spcBef>
              <a:spcAft>
                <a:spcPts val="0"/>
              </a:spcAft>
              <a:buSzPts val="1400"/>
              <a:buFont typeface="Josefin Slab SemiBold"/>
              <a:buAutoNum type="romanLcPeriod"/>
              <a:defRPr sz="1400">
                <a:latin typeface="Josefin Slab"/>
                <a:ea typeface="Josefin Slab"/>
                <a:cs typeface="Josefin Slab"/>
                <a:sym typeface="Josefin Slab"/>
              </a:defRPr>
            </a:lvl6pPr>
            <a:lvl7pPr lvl="6" algn="ctr" rtl="0">
              <a:lnSpc>
                <a:spcPct val="100000"/>
              </a:lnSpc>
              <a:spcBef>
                <a:spcPts val="0"/>
              </a:spcBef>
              <a:spcAft>
                <a:spcPts val="0"/>
              </a:spcAft>
              <a:buSzPts val="1400"/>
              <a:buFont typeface="Josefin Slab SemiBold"/>
              <a:buAutoNum type="arabicPeriod"/>
              <a:defRPr sz="1400">
                <a:latin typeface="Josefin Slab"/>
                <a:ea typeface="Josefin Slab"/>
                <a:cs typeface="Josefin Slab"/>
                <a:sym typeface="Josefin Slab"/>
              </a:defRPr>
            </a:lvl7pPr>
            <a:lvl8pPr lvl="7" algn="ctr" rtl="0">
              <a:lnSpc>
                <a:spcPct val="100000"/>
              </a:lnSpc>
              <a:spcBef>
                <a:spcPts val="0"/>
              </a:spcBef>
              <a:spcAft>
                <a:spcPts val="0"/>
              </a:spcAft>
              <a:buSzPts val="1400"/>
              <a:buFont typeface="Josefin Slab SemiBold"/>
              <a:buAutoNum type="alphaLcPeriod"/>
              <a:defRPr sz="1400">
                <a:latin typeface="Josefin Slab"/>
                <a:ea typeface="Josefin Slab"/>
                <a:cs typeface="Josefin Slab"/>
                <a:sym typeface="Josefin Slab"/>
              </a:defRPr>
            </a:lvl8pPr>
            <a:lvl9pPr lvl="8" algn="ctr" rtl="0">
              <a:lnSpc>
                <a:spcPct val="100000"/>
              </a:lnSpc>
              <a:spcBef>
                <a:spcPts val="0"/>
              </a:spcBef>
              <a:spcAft>
                <a:spcPts val="0"/>
              </a:spcAft>
              <a:buSzPts val="1400"/>
              <a:buFont typeface="Josefin Slab SemiBold"/>
              <a:buAutoNum type="romanLcPeriod"/>
              <a:defRPr sz="1400">
                <a:latin typeface="Josefin Slab"/>
                <a:ea typeface="Josefin Slab"/>
                <a:cs typeface="Josefin Slab"/>
                <a:sym typeface="Josefin Slab"/>
              </a:defRPr>
            </a:lvl9pPr>
          </a:lstStyle>
          <a:p>
            <a:endParaRPr dirty="0"/>
          </a:p>
        </p:txBody>
      </p:sp>
      <p:sp>
        <p:nvSpPr>
          <p:cNvPr id="15" name="Google Shape;15;p3"/>
          <p:cNvSpPr txBox="1">
            <a:spLocks noGrp="1"/>
          </p:cNvSpPr>
          <p:nvPr>
            <p:ph type="ctrTitle" hasCustomPrompt="1"/>
          </p:nvPr>
        </p:nvSpPr>
        <p:spPr>
          <a:xfrm>
            <a:off x="3920837" y="354486"/>
            <a:ext cx="4354621" cy="48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2D406A"/>
              </a:buClr>
              <a:buSzPts val="2400"/>
              <a:buNone/>
              <a:defRPr sz="2000" b="1" baseline="0">
                <a:solidFill>
                  <a:srgbClr val="FFFFFF"/>
                </a:solidFill>
                <a:latin typeface="Arial" panose="020B0604020202020204" pitchFamily="34" charset="0"/>
                <a:ea typeface="Arial" panose="020B0604020202020204" pitchFamily="34" charset="0"/>
                <a:cs typeface="Arial" panose="020B0604020202020204" pitchFamily="34" charset="0"/>
                <a:sym typeface="Staatliches"/>
              </a:defRPr>
            </a:lvl1pPr>
            <a:lvl2pPr lvl="1" algn="ctr" rtl="0">
              <a:spcBef>
                <a:spcPts val="0"/>
              </a:spcBef>
              <a:spcAft>
                <a:spcPts val="0"/>
              </a:spcAft>
              <a:buClr>
                <a:srgbClr val="338987"/>
              </a:buClr>
              <a:buSzPts val="1800"/>
              <a:buNone/>
              <a:defRPr sz="1800" b="0">
                <a:solidFill>
                  <a:srgbClr val="338987"/>
                </a:solidFill>
              </a:defRPr>
            </a:lvl2pPr>
            <a:lvl3pPr lvl="2" algn="ctr" rtl="0">
              <a:spcBef>
                <a:spcPts val="0"/>
              </a:spcBef>
              <a:spcAft>
                <a:spcPts val="0"/>
              </a:spcAft>
              <a:buClr>
                <a:srgbClr val="338987"/>
              </a:buClr>
              <a:buSzPts val="1800"/>
              <a:buNone/>
              <a:defRPr sz="1800" b="0">
                <a:solidFill>
                  <a:srgbClr val="338987"/>
                </a:solidFill>
              </a:defRPr>
            </a:lvl3pPr>
            <a:lvl4pPr lvl="3" algn="ctr" rtl="0">
              <a:spcBef>
                <a:spcPts val="0"/>
              </a:spcBef>
              <a:spcAft>
                <a:spcPts val="0"/>
              </a:spcAft>
              <a:buClr>
                <a:srgbClr val="338987"/>
              </a:buClr>
              <a:buSzPts val="1800"/>
              <a:buNone/>
              <a:defRPr sz="1800" b="0">
                <a:solidFill>
                  <a:srgbClr val="338987"/>
                </a:solidFill>
              </a:defRPr>
            </a:lvl4pPr>
            <a:lvl5pPr lvl="4" algn="ctr" rtl="0">
              <a:spcBef>
                <a:spcPts val="0"/>
              </a:spcBef>
              <a:spcAft>
                <a:spcPts val="0"/>
              </a:spcAft>
              <a:buClr>
                <a:srgbClr val="338987"/>
              </a:buClr>
              <a:buSzPts val="1800"/>
              <a:buNone/>
              <a:defRPr sz="1800" b="0">
                <a:solidFill>
                  <a:srgbClr val="338987"/>
                </a:solidFill>
              </a:defRPr>
            </a:lvl5pPr>
            <a:lvl6pPr lvl="5" algn="ctr" rtl="0">
              <a:spcBef>
                <a:spcPts val="0"/>
              </a:spcBef>
              <a:spcAft>
                <a:spcPts val="0"/>
              </a:spcAft>
              <a:buClr>
                <a:srgbClr val="338987"/>
              </a:buClr>
              <a:buSzPts val="1800"/>
              <a:buNone/>
              <a:defRPr sz="1800" b="0">
                <a:solidFill>
                  <a:srgbClr val="338987"/>
                </a:solidFill>
              </a:defRPr>
            </a:lvl6pPr>
            <a:lvl7pPr lvl="6" algn="ctr" rtl="0">
              <a:spcBef>
                <a:spcPts val="0"/>
              </a:spcBef>
              <a:spcAft>
                <a:spcPts val="0"/>
              </a:spcAft>
              <a:buClr>
                <a:srgbClr val="338987"/>
              </a:buClr>
              <a:buSzPts val="1800"/>
              <a:buNone/>
              <a:defRPr sz="1800" b="0">
                <a:solidFill>
                  <a:srgbClr val="338987"/>
                </a:solidFill>
              </a:defRPr>
            </a:lvl7pPr>
            <a:lvl8pPr lvl="7" algn="ctr" rtl="0">
              <a:spcBef>
                <a:spcPts val="0"/>
              </a:spcBef>
              <a:spcAft>
                <a:spcPts val="0"/>
              </a:spcAft>
              <a:buClr>
                <a:srgbClr val="338987"/>
              </a:buClr>
              <a:buSzPts val="1800"/>
              <a:buNone/>
              <a:defRPr sz="1800" b="0">
                <a:solidFill>
                  <a:srgbClr val="338987"/>
                </a:solidFill>
              </a:defRPr>
            </a:lvl8pPr>
            <a:lvl9pPr lvl="8" algn="ctr" rtl="0">
              <a:spcBef>
                <a:spcPts val="0"/>
              </a:spcBef>
              <a:spcAft>
                <a:spcPts val="0"/>
              </a:spcAft>
              <a:buClr>
                <a:srgbClr val="338987"/>
              </a:buClr>
              <a:buSzPts val="1800"/>
              <a:buNone/>
              <a:defRPr sz="1800" b="0">
                <a:solidFill>
                  <a:srgbClr val="338987"/>
                </a:solidFill>
              </a:defRPr>
            </a:lvl9pPr>
          </a:lstStyle>
          <a:p>
            <a:r>
              <a:rPr lang="fr-FR" dirty="0"/>
              <a:t>TITRE DU SOMMAIRE EN 20 PT</a:t>
            </a: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7511" y="4677198"/>
            <a:ext cx="1868979" cy="368053"/>
          </a:xfrm>
          <a:prstGeom prst="rect">
            <a:avLst/>
          </a:prstGeom>
        </p:spPr>
      </p:pic>
    </p:spTree>
    <p:extLst>
      <p:ext uri="{BB962C8B-B14F-4D97-AF65-F5344CB8AC3E}">
        <p14:creationId xmlns:p14="http://schemas.microsoft.com/office/powerpoint/2010/main" val="396157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graphicFrame>
        <p:nvGraphicFramePr>
          <p:cNvPr id="12" name="Objet 11"/>
          <p:cNvGraphicFramePr>
            <a:graphicFrameLocks noChangeAspect="1"/>
          </p:cNvGraphicFramePr>
          <p:nvPr userDrawn="1"/>
        </p:nvGraphicFramePr>
        <p:xfrm>
          <a:off x="5528" y="-11087"/>
          <a:ext cx="9137665" cy="1954674"/>
        </p:xfrm>
        <a:graphic>
          <a:graphicData uri="http://schemas.openxmlformats.org/presentationml/2006/ole">
            <mc:AlternateContent xmlns:mc="http://schemas.openxmlformats.org/markup-compatibility/2006">
              <mc:Choice xmlns:v="urn:schemas-microsoft-com:vml" Requires="v">
                <p:oleObj r:id="rId2" imgW="9144360" imgH="2603520" progId="">
                  <p:embed/>
                </p:oleObj>
              </mc:Choice>
              <mc:Fallback>
                <p:oleObj r:id="rId2" imgW="9144360" imgH="2603520" progId="">
                  <p:embed/>
                  <p:pic>
                    <p:nvPicPr>
                      <p:cNvPr id="12" name="Objet 11"/>
                      <p:cNvPicPr/>
                      <p:nvPr/>
                    </p:nvPicPr>
                    <p:blipFill>
                      <a:blip r:embed="rId3"/>
                      <a:stretch>
                        <a:fillRect/>
                      </a:stretch>
                    </p:blipFill>
                    <p:spPr>
                      <a:xfrm>
                        <a:off x="5528" y="-11087"/>
                        <a:ext cx="9137665" cy="1954674"/>
                      </a:xfrm>
                      <a:prstGeom prst="rect">
                        <a:avLst/>
                      </a:prstGeom>
                    </p:spPr>
                  </p:pic>
                </p:oleObj>
              </mc:Fallback>
            </mc:AlternateContent>
          </a:graphicData>
        </a:graphic>
      </p:graphicFrame>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21287983-EC9E-4579-B6E7-5083F2485BB8}" type="datetime1">
              <a:rPr lang="fr-FR" smtClean="0"/>
              <a:t>05/02/2025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881F5A3-1005-4072-9683-BF5A54A406CA}" type="slidenum">
              <a:rPr lang="fr-FR" smtClean="0"/>
              <a:t>‹N°›</a:t>
            </a:fld>
            <a:endParaRPr lang="fr-FR"/>
          </a:p>
        </p:txBody>
      </p:sp>
      <p:pic>
        <p:nvPicPr>
          <p:cNvPr id="9" name="Imag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5388" y="604093"/>
            <a:ext cx="2712677" cy="742797"/>
          </a:xfrm>
          <a:prstGeom prst="rect">
            <a:avLst/>
          </a:prstGeom>
        </p:spPr>
      </p:pic>
      <p:sp>
        <p:nvSpPr>
          <p:cNvPr id="10" name="Triangle isocèle 9"/>
          <p:cNvSpPr/>
          <p:nvPr userDrawn="1"/>
        </p:nvSpPr>
        <p:spPr>
          <a:xfrm rot="5400000">
            <a:off x="-103503" y="2986672"/>
            <a:ext cx="581807" cy="374802"/>
          </a:xfrm>
          <a:prstGeom prst="triangle">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pic>
        <p:nvPicPr>
          <p:cNvPr id="2" name="Imag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92134" y="616631"/>
            <a:ext cx="5755123" cy="740729"/>
          </a:xfrm>
          <a:prstGeom prst="rect">
            <a:avLst/>
          </a:prstGeom>
        </p:spPr>
      </p:pic>
    </p:spTree>
    <p:extLst>
      <p:ext uri="{BB962C8B-B14F-4D97-AF65-F5344CB8AC3E}">
        <p14:creationId xmlns:p14="http://schemas.microsoft.com/office/powerpoint/2010/main" val="1194469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49074" y="4733131"/>
            <a:ext cx="1011100" cy="295157"/>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Footer Placeholder 4"/>
          <p:cNvSpPr>
            <a:spLocks noGrp="1"/>
          </p:cNvSpPr>
          <p:nvPr>
            <p:ph type="ftr" sz="quarter" idx="11"/>
          </p:nvPr>
        </p:nvSpPr>
        <p:spPr>
          <a:xfrm>
            <a:off x="377434" y="4723489"/>
            <a:ext cx="3086100" cy="273844"/>
          </a:xfrm>
        </p:spPr>
        <p:txBody>
          <a:bodyPr/>
          <a:lstStyle>
            <a:lvl1pPr>
              <a:defRPr spc="225">
                <a:solidFill>
                  <a:srgbClr val="34495E"/>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algn="l"/>
            <a:r>
              <a:rPr lang="fr-FR"/>
              <a:t>TITRE DU DIAPO</a:t>
            </a:r>
            <a:endParaRPr lang="fr-FR" dirty="0"/>
          </a:p>
        </p:txBody>
      </p:sp>
      <p:sp>
        <p:nvSpPr>
          <p:cNvPr id="7" name="Triangle isocèle 6"/>
          <p:cNvSpPr/>
          <p:nvPr userDrawn="1"/>
        </p:nvSpPr>
        <p:spPr>
          <a:xfrm rot="5400000">
            <a:off x="-100904" y="4670957"/>
            <a:ext cx="581807" cy="374802"/>
          </a:xfrm>
          <a:prstGeom prst="triangle">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6" name="Slide Number Placeholder 5"/>
          <p:cNvSpPr>
            <a:spLocks noGrp="1"/>
          </p:cNvSpPr>
          <p:nvPr>
            <p:ph type="sldNum" sz="quarter" idx="12"/>
          </p:nvPr>
        </p:nvSpPr>
        <p:spPr>
          <a:xfrm>
            <a:off x="-46002" y="4723490"/>
            <a:ext cx="423436" cy="273844"/>
          </a:xfrm>
        </p:spPr>
        <p:txBody>
          <a:bodyPr/>
          <a:lstStyle>
            <a:lvl1pPr algn="l">
              <a:defRPr sz="750">
                <a:solidFill>
                  <a:schemeClr val="bg1"/>
                </a:solidFill>
                <a:latin typeface="Klinic Slab Bold" pitchFamily="50" charset="0"/>
              </a:defRPr>
            </a:lvl1pPr>
          </a:lstStyle>
          <a:p>
            <a:fld id="{A881F5A3-1005-4072-9683-BF5A54A406CA}" type="slidenum">
              <a:rPr lang="fr-FR" smtClean="0"/>
              <a:pPr/>
              <a:t>‹N°›</a:t>
            </a:fld>
            <a:endParaRPr lang="fr-FR" dirty="0"/>
          </a:p>
        </p:txBody>
      </p:sp>
      <p:cxnSp>
        <p:nvCxnSpPr>
          <p:cNvPr id="8" name="Connecteur droit 7"/>
          <p:cNvCxnSpPr/>
          <p:nvPr userDrawn="1"/>
        </p:nvCxnSpPr>
        <p:spPr>
          <a:xfrm>
            <a:off x="-10638" y="269026"/>
            <a:ext cx="324000" cy="20"/>
          </a:xfrm>
          <a:prstGeom prst="line">
            <a:avLst/>
          </a:prstGeom>
          <a:ln w="19050">
            <a:solidFill>
              <a:srgbClr val="3449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72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iapositive texte">
    <p:spTree>
      <p:nvGrpSpPr>
        <p:cNvPr id="1" name=""/>
        <p:cNvGrpSpPr/>
        <p:nvPr/>
      </p:nvGrpSpPr>
      <p:grpSpPr>
        <a:xfrm>
          <a:off x="0" y="0"/>
          <a:ext cx="0" cy="0"/>
          <a:chOff x="0" y="0"/>
          <a:chExt cx="0" cy="0"/>
        </a:xfrm>
      </p:grpSpPr>
      <p:sp>
        <p:nvSpPr>
          <p:cNvPr id="3" name="Google Shape;12;p3"/>
          <p:cNvSpPr/>
          <p:nvPr userDrawn="1"/>
        </p:nvSpPr>
        <p:spPr>
          <a:xfrm>
            <a:off x="80236" y="154781"/>
            <a:ext cx="3916169" cy="365562"/>
          </a:xfrm>
          <a:prstGeom prst="roundRect">
            <a:avLst>
              <a:gd name="adj" fmla="val 19858"/>
            </a:avLst>
          </a:prstGeom>
          <a:solidFill>
            <a:srgbClr val="F0B21E"/>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4" name="Google Shape;13;p3"/>
          <p:cNvSpPr/>
          <p:nvPr userDrawn="1"/>
        </p:nvSpPr>
        <p:spPr>
          <a:xfrm>
            <a:off x="14068" y="66286"/>
            <a:ext cx="3877438" cy="365562"/>
          </a:xfrm>
          <a:prstGeom prst="roundRect">
            <a:avLst>
              <a:gd name="adj" fmla="val 11897"/>
            </a:avLst>
          </a:prstGeom>
          <a:noFill/>
          <a:ln w="9525" cap="flat" cmpd="sng">
            <a:solidFill>
              <a:srgbClr val="434343"/>
            </a:solidFill>
            <a:prstDash val="solid"/>
            <a:round/>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 name="Google Shape;15;p3"/>
          <p:cNvSpPr txBox="1">
            <a:spLocks noGrp="1"/>
          </p:cNvSpPr>
          <p:nvPr>
            <p:ph type="ctrTitle" hasCustomPrompt="1"/>
          </p:nvPr>
        </p:nvSpPr>
        <p:spPr>
          <a:xfrm>
            <a:off x="260865" y="125092"/>
            <a:ext cx="3616763" cy="332216"/>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rgbClr val="2D406A"/>
              </a:buClr>
              <a:buSzPts val="2400"/>
              <a:buNone/>
              <a:defRPr sz="900" b="0" baseline="0">
                <a:solidFill>
                  <a:srgbClr val="FFFFFF"/>
                </a:solidFill>
                <a:latin typeface="Oswald Medium" panose="00000600000000000000" pitchFamily="50" charset="0"/>
                <a:ea typeface="Oswald Medium" panose="00000600000000000000" pitchFamily="50" charset="0"/>
                <a:cs typeface="Oswald Medium" panose="00000600000000000000" pitchFamily="50" charset="0"/>
                <a:sym typeface="Staatliches"/>
              </a:defRPr>
            </a:lvl1pPr>
            <a:lvl2pPr lvl="1" algn="ctr" rtl="0">
              <a:spcBef>
                <a:spcPts val="0"/>
              </a:spcBef>
              <a:spcAft>
                <a:spcPts val="0"/>
              </a:spcAft>
              <a:buClr>
                <a:srgbClr val="338987"/>
              </a:buClr>
              <a:buSzPts val="1800"/>
              <a:buNone/>
              <a:defRPr sz="1350" b="0">
                <a:solidFill>
                  <a:srgbClr val="338987"/>
                </a:solidFill>
              </a:defRPr>
            </a:lvl2pPr>
            <a:lvl3pPr lvl="2" algn="ctr" rtl="0">
              <a:spcBef>
                <a:spcPts val="0"/>
              </a:spcBef>
              <a:spcAft>
                <a:spcPts val="0"/>
              </a:spcAft>
              <a:buClr>
                <a:srgbClr val="338987"/>
              </a:buClr>
              <a:buSzPts val="1800"/>
              <a:buNone/>
              <a:defRPr sz="1350" b="0">
                <a:solidFill>
                  <a:srgbClr val="338987"/>
                </a:solidFill>
              </a:defRPr>
            </a:lvl3pPr>
            <a:lvl4pPr lvl="3" algn="ctr" rtl="0">
              <a:spcBef>
                <a:spcPts val="0"/>
              </a:spcBef>
              <a:spcAft>
                <a:spcPts val="0"/>
              </a:spcAft>
              <a:buClr>
                <a:srgbClr val="338987"/>
              </a:buClr>
              <a:buSzPts val="1800"/>
              <a:buNone/>
              <a:defRPr sz="1350" b="0">
                <a:solidFill>
                  <a:srgbClr val="338987"/>
                </a:solidFill>
              </a:defRPr>
            </a:lvl4pPr>
            <a:lvl5pPr lvl="4" algn="ctr" rtl="0">
              <a:spcBef>
                <a:spcPts val="0"/>
              </a:spcBef>
              <a:spcAft>
                <a:spcPts val="0"/>
              </a:spcAft>
              <a:buClr>
                <a:srgbClr val="338987"/>
              </a:buClr>
              <a:buSzPts val="1800"/>
              <a:buNone/>
              <a:defRPr sz="1350" b="0">
                <a:solidFill>
                  <a:srgbClr val="338987"/>
                </a:solidFill>
              </a:defRPr>
            </a:lvl5pPr>
            <a:lvl6pPr lvl="5" algn="ctr" rtl="0">
              <a:spcBef>
                <a:spcPts val="0"/>
              </a:spcBef>
              <a:spcAft>
                <a:spcPts val="0"/>
              </a:spcAft>
              <a:buClr>
                <a:srgbClr val="338987"/>
              </a:buClr>
              <a:buSzPts val="1800"/>
              <a:buNone/>
              <a:defRPr sz="1350" b="0">
                <a:solidFill>
                  <a:srgbClr val="338987"/>
                </a:solidFill>
              </a:defRPr>
            </a:lvl6pPr>
            <a:lvl7pPr lvl="6" algn="ctr" rtl="0">
              <a:spcBef>
                <a:spcPts val="0"/>
              </a:spcBef>
              <a:spcAft>
                <a:spcPts val="0"/>
              </a:spcAft>
              <a:buClr>
                <a:srgbClr val="338987"/>
              </a:buClr>
              <a:buSzPts val="1800"/>
              <a:buNone/>
              <a:defRPr sz="1350" b="0">
                <a:solidFill>
                  <a:srgbClr val="338987"/>
                </a:solidFill>
              </a:defRPr>
            </a:lvl7pPr>
            <a:lvl8pPr lvl="7" algn="ctr" rtl="0">
              <a:spcBef>
                <a:spcPts val="0"/>
              </a:spcBef>
              <a:spcAft>
                <a:spcPts val="0"/>
              </a:spcAft>
              <a:buClr>
                <a:srgbClr val="338987"/>
              </a:buClr>
              <a:buSzPts val="1800"/>
              <a:buNone/>
              <a:defRPr sz="1350" b="0">
                <a:solidFill>
                  <a:srgbClr val="338987"/>
                </a:solidFill>
              </a:defRPr>
            </a:lvl8pPr>
            <a:lvl9pPr lvl="8" algn="ctr" rtl="0">
              <a:spcBef>
                <a:spcPts val="0"/>
              </a:spcBef>
              <a:spcAft>
                <a:spcPts val="0"/>
              </a:spcAft>
              <a:buClr>
                <a:srgbClr val="338987"/>
              </a:buClr>
              <a:buSzPts val="1800"/>
              <a:buNone/>
              <a:defRPr sz="1350" b="0">
                <a:solidFill>
                  <a:srgbClr val="338987"/>
                </a:solidFill>
              </a:defRPr>
            </a:lvl9pPr>
          </a:lstStyle>
          <a:p>
            <a:r>
              <a:rPr lang="fr-FR" dirty="0"/>
              <a:t>TITRE DE LA DIAPO EN 12 pt</a:t>
            </a:r>
          </a:p>
        </p:txBody>
      </p:sp>
      <p:sp>
        <p:nvSpPr>
          <p:cNvPr id="6" name="Google Shape;14;p3"/>
          <p:cNvSpPr txBox="1">
            <a:spLocks noGrp="1"/>
          </p:cNvSpPr>
          <p:nvPr>
            <p:ph type="subTitle" idx="1" hasCustomPrompt="1"/>
          </p:nvPr>
        </p:nvSpPr>
        <p:spPr>
          <a:xfrm flipH="1">
            <a:off x="867450" y="833481"/>
            <a:ext cx="7409100" cy="3641416"/>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Font typeface="Josefin Slab"/>
              <a:buNone/>
              <a:defRPr sz="788" dirty="0"/>
            </a:lvl1pPr>
            <a:lvl2pPr lvl="1" algn="ctr" rtl="0">
              <a:lnSpc>
                <a:spcPct val="100000"/>
              </a:lnSpc>
              <a:spcBef>
                <a:spcPts val="0"/>
              </a:spcBef>
              <a:spcAft>
                <a:spcPts val="0"/>
              </a:spcAft>
              <a:buSzPts val="1400"/>
              <a:buFont typeface="Josefin Slab SemiBold"/>
              <a:buAutoNum type="alphaLcPeriod"/>
              <a:defRPr sz="1050">
                <a:latin typeface="Josefin Slab"/>
                <a:ea typeface="Josefin Slab"/>
                <a:cs typeface="Josefin Slab"/>
                <a:sym typeface="Josefin Slab"/>
              </a:defRPr>
            </a:lvl2pPr>
            <a:lvl3pPr lvl="2" algn="ctr" rtl="0">
              <a:lnSpc>
                <a:spcPct val="100000"/>
              </a:lnSpc>
              <a:spcBef>
                <a:spcPts val="0"/>
              </a:spcBef>
              <a:spcAft>
                <a:spcPts val="0"/>
              </a:spcAft>
              <a:buSzPts val="1400"/>
              <a:buFont typeface="Josefin Slab SemiBold"/>
              <a:buAutoNum type="romanLcPeriod"/>
              <a:defRPr sz="1050">
                <a:latin typeface="Josefin Slab"/>
                <a:ea typeface="Josefin Slab"/>
                <a:cs typeface="Josefin Slab"/>
                <a:sym typeface="Josefin Slab"/>
              </a:defRPr>
            </a:lvl3pPr>
            <a:lvl4pPr lvl="3" algn="ctr" rtl="0">
              <a:lnSpc>
                <a:spcPct val="100000"/>
              </a:lnSpc>
              <a:spcBef>
                <a:spcPts val="0"/>
              </a:spcBef>
              <a:spcAft>
                <a:spcPts val="0"/>
              </a:spcAft>
              <a:buSzPts val="1400"/>
              <a:buFont typeface="Josefin Slab SemiBold"/>
              <a:buAutoNum type="arabicPeriod"/>
              <a:defRPr sz="1050">
                <a:latin typeface="Josefin Slab"/>
                <a:ea typeface="Josefin Slab"/>
                <a:cs typeface="Josefin Slab"/>
                <a:sym typeface="Josefin Slab"/>
              </a:defRPr>
            </a:lvl4pPr>
            <a:lvl5pPr lvl="4" algn="ctr" rtl="0">
              <a:lnSpc>
                <a:spcPct val="100000"/>
              </a:lnSpc>
              <a:spcBef>
                <a:spcPts val="0"/>
              </a:spcBef>
              <a:spcAft>
                <a:spcPts val="0"/>
              </a:spcAft>
              <a:buSzPts val="1400"/>
              <a:buFont typeface="Josefin Slab SemiBold"/>
              <a:buAutoNum type="alphaLcPeriod"/>
              <a:defRPr sz="1050">
                <a:latin typeface="Josefin Slab"/>
                <a:ea typeface="Josefin Slab"/>
                <a:cs typeface="Josefin Slab"/>
                <a:sym typeface="Josefin Slab"/>
              </a:defRPr>
            </a:lvl5pPr>
            <a:lvl6pPr lvl="5" algn="ctr" rtl="0">
              <a:lnSpc>
                <a:spcPct val="100000"/>
              </a:lnSpc>
              <a:spcBef>
                <a:spcPts val="0"/>
              </a:spcBef>
              <a:spcAft>
                <a:spcPts val="0"/>
              </a:spcAft>
              <a:buSzPts val="1400"/>
              <a:buFont typeface="Josefin Slab SemiBold"/>
              <a:buAutoNum type="romanLcPeriod"/>
              <a:defRPr sz="1050">
                <a:latin typeface="Josefin Slab"/>
                <a:ea typeface="Josefin Slab"/>
                <a:cs typeface="Josefin Slab"/>
                <a:sym typeface="Josefin Slab"/>
              </a:defRPr>
            </a:lvl6pPr>
            <a:lvl7pPr lvl="6" algn="ctr" rtl="0">
              <a:lnSpc>
                <a:spcPct val="100000"/>
              </a:lnSpc>
              <a:spcBef>
                <a:spcPts val="0"/>
              </a:spcBef>
              <a:spcAft>
                <a:spcPts val="0"/>
              </a:spcAft>
              <a:buSzPts val="1400"/>
              <a:buFont typeface="Josefin Slab SemiBold"/>
              <a:buAutoNum type="arabicPeriod"/>
              <a:defRPr sz="1050">
                <a:latin typeface="Josefin Slab"/>
                <a:ea typeface="Josefin Slab"/>
                <a:cs typeface="Josefin Slab"/>
                <a:sym typeface="Josefin Slab"/>
              </a:defRPr>
            </a:lvl7pPr>
            <a:lvl8pPr lvl="7" algn="ctr" rtl="0">
              <a:lnSpc>
                <a:spcPct val="100000"/>
              </a:lnSpc>
              <a:spcBef>
                <a:spcPts val="0"/>
              </a:spcBef>
              <a:spcAft>
                <a:spcPts val="0"/>
              </a:spcAft>
              <a:buSzPts val="1400"/>
              <a:buFont typeface="Josefin Slab SemiBold"/>
              <a:buAutoNum type="alphaLcPeriod"/>
              <a:defRPr sz="1050">
                <a:latin typeface="Josefin Slab"/>
                <a:ea typeface="Josefin Slab"/>
                <a:cs typeface="Josefin Slab"/>
                <a:sym typeface="Josefin Slab"/>
              </a:defRPr>
            </a:lvl8pPr>
            <a:lvl9pPr lvl="8" algn="ctr" rtl="0">
              <a:lnSpc>
                <a:spcPct val="100000"/>
              </a:lnSpc>
              <a:spcBef>
                <a:spcPts val="0"/>
              </a:spcBef>
              <a:spcAft>
                <a:spcPts val="0"/>
              </a:spcAft>
              <a:buSzPts val="1400"/>
              <a:buFont typeface="Josefin Slab SemiBold"/>
              <a:buAutoNum type="romanLcPeriod"/>
              <a:defRPr sz="1050">
                <a:latin typeface="Josefin Slab"/>
                <a:ea typeface="Josefin Slab"/>
                <a:cs typeface="Josefin Slab"/>
                <a:sym typeface="Josefin Slab"/>
              </a:defRPr>
            </a:lvl9pPr>
          </a:lstStyle>
          <a:p>
            <a:r>
              <a:rPr lang="fr-FR" dirty="0"/>
              <a:t>Texte en 10,5 pt</a:t>
            </a:r>
            <a:endParaRPr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7513" y="4677198"/>
            <a:ext cx="1868979" cy="368053"/>
          </a:xfrm>
          <a:prstGeom prst="rect">
            <a:avLst/>
          </a:prstGeom>
        </p:spPr>
      </p:pic>
    </p:spTree>
    <p:extLst>
      <p:ext uri="{BB962C8B-B14F-4D97-AF65-F5344CB8AC3E}">
        <p14:creationId xmlns:p14="http://schemas.microsoft.com/office/powerpoint/2010/main" val="2522833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re partie">
    <p:bg>
      <p:bgPr>
        <a:solidFill>
          <a:srgbClr val="FFFFFF"/>
        </a:solidFill>
        <a:effectLst/>
      </p:bgPr>
    </p:bg>
    <p:spTree>
      <p:nvGrpSpPr>
        <p:cNvPr id="1" name=""/>
        <p:cNvGrpSpPr/>
        <p:nvPr/>
      </p:nvGrpSpPr>
      <p:grpSpPr>
        <a:xfrm>
          <a:off x="0" y="0"/>
          <a:ext cx="0" cy="0"/>
          <a:chOff x="0" y="0"/>
          <a:chExt cx="0" cy="0"/>
        </a:xfrm>
      </p:grpSpPr>
      <p:sp>
        <p:nvSpPr>
          <p:cNvPr id="3" name="Google Shape;26;p5"/>
          <p:cNvSpPr/>
          <p:nvPr userDrawn="1"/>
        </p:nvSpPr>
        <p:spPr>
          <a:xfrm>
            <a:off x="1500294" y="1473176"/>
            <a:ext cx="6214500" cy="2718600"/>
          </a:xfrm>
          <a:prstGeom prst="roundRect">
            <a:avLst>
              <a:gd name="adj" fmla="val 4313"/>
            </a:avLst>
          </a:prstGeom>
          <a:solidFill>
            <a:srgbClr val="F0B21E"/>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4" name="Google Shape;29;p5"/>
          <p:cNvSpPr/>
          <p:nvPr userDrawn="1"/>
        </p:nvSpPr>
        <p:spPr>
          <a:xfrm>
            <a:off x="1348112" y="1352696"/>
            <a:ext cx="6214500" cy="2718600"/>
          </a:xfrm>
          <a:prstGeom prst="roundRect">
            <a:avLst>
              <a:gd name="adj" fmla="val 4313"/>
            </a:avLst>
          </a:prstGeom>
          <a:noFill/>
          <a:ln w="9525" cap="flat" cmpd="sng">
            <a:solidFill>
              <a:srgbClr val="FFF2CC"/>
            </a:solidFill>
            <a:prstDash val="solid"/>
            <a:round/>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 name="Titre 4"/>
          <p:cNvSpPr>
            <a:spLocks noGrp="1"/>
          </p:cNvSpPr>
          <p:nvPr>
            <p:ph type="title" hasCustomPrompt="1"/>
          </p:nvPr>
        </p:nvSpPr>
        <p:spPr>
          <a:xfrm>
            <a:off x="1688017" y="1685215"/>
            <a:ext cx="5660638" cy="2174487"/>
          </a:xfrm>
          <a:prstGeom prst="rect">
            <a:avLst/>
          </a:prstGeom>
        </p:spPr>
        <p:txBody>
          <a:bodyPr/>
          <a:lstStyle>
            <a:lvl1pPr algn="ctr">
              <a:defRPr sz="2700" baseline="0">
                <a:solidFill>
                  <a:srgbClr val="FFFFFF"/>
                </a:solidFill>
              </a:defRPr>
            </a:lvl1pPr>
          </a:lstStyle>
          <a:p>
            <a:r>
              <a:rPr lang="fr-FR"/>
              <a:t>Titre de la partie en 36 pt </a:t>
            </a:r>
          </a:p>
        </p:txBody>
      </p:sp>
      <p:sp>
        <p:nvSpPr>
          <p:cNvPr id="8" name="Google Shape;8014;p56"/>
          <p:cNvSpPr/>
          <p:nvPr userDrawn="1"/>
        </p:nvSpPr>
        <p:spPr>
          <a:xfrm>
            <a:off x="4072713" y="414697"/>
            <a:ext cx="891249" cy="726404"/>
          </a:xfrm>
          <a:custGeom>
            <a:avLst/>
            <a:gdLst/>
            <a:ahLst/>
            <a:cxnLst/>
            <a:rect l="l" t="t" r="r" b="b"/>
            <a:pathLst>
              <a:path w="11943" h="9734" extrusionOk="0">
                <a:moveTo>
                  <a:pt x="11585" y="2638"/>
                </a:moveTo>
                <a:lnTo>
                  <a:pt x="11585" y="3066"/>
                </a:lnTo>
                <a:lnTo>
                  <a:pt x="9121" y="4007"/>
                </a:lnTo>
                <a:lnTo>
                  <a:pt x="9121" y="3566"/>
                </a:lnTo>
                <a:lnTo>
                  <a:pt x="11585" y="2638"/>
                </a:lnTo>
                <a:close/>
                <a:moveTo>
                  <a:pt x="370" y="2638"/>
                </a:moveTo>
                <a:lnTo>
                  <a:pt x="5787" y="4697"/>
                </a:lnTo>
                <a:lnTo>
                  <a:pt x="5787" y="5138"/>
                </a:lnTo>
                <a:lnTo>
                  <a:pt x="370" y="3066"/>
                </a:lnTo>
                <a:lnTo>
                  <a:pt x="370" y="2638"/>
                </a:lnTo>
                <a:close/>
                <a:moveTo>
                  <a:pt x="8764" y="3709"/>
                </a:moveTo>
                <a:lnTo>
                  <a:pt x="8764" y="4138"/>
                </a:lnTo>
                <a:lnTo>
                  <a:pt x="6144" y="5138"/>
                </a:lnTo>
                <a:lnTo>
                  <a:pt x="6144" y="4697"/>
                </a:lnTo>
                <a:lnTo>
                  <a:pt x="8764" y="3709"/>
                </a:lnTo>
                <a:close/>
                <a:moveTo>
                  <a:pt x="9657" y="4162"/>
                </a:moveTo>
                <a:lnTo>
                  <a:pt x="9657" y="6745"/>
                </a:lnTo>
                <a:cubicBezTo>
                  <a:pt x="9478" y="6876"/>
                  <a:pt x="9299" y="6995"/>
                  <a:pt x="9121" y="7114"/>
                </a:cubicBezTo>
                <a:lnTo>
                  <a:pt x="9121" y="4376"/>
                </a:lnTo>
                <a:lnTo>
                  <a:pt x="9657" y="4162"/>
                </a:lnTo>
                <a:close/>
                <a:moveTo>
                  <a:pt x="8961" y="8757"/>
                </a:moveTo>
                <a:cubicBezTo>
                  <a:pt x="9131" y="8757"/>
                  <a:pt x="9264" y="8907"/>
                  <a:pt x="9264" y="9079"/>
                </a:cubicBezTo>
                <a:cubicBezTo>
                  <a:pt x="9264" y="9258"/>
                  <a:pt x="9109" y="9389"/>
                  <a:pt x="8942" y="9389"/>
                </a:cubicBezTo>
                <a:cubicBezTo>
                  <a:pt x="8764" y="9389"/>
                  <a:pt x="8633" y="9246"/>
                  <a:pt x="8633" y="9079"/>
                </a:cubicBezTo>
                <a:cubicBezTo>
                  <a:pt x="8633" y="8900"/>
                  <a:pt x="8787" y="8757"/>
                  <a:pt x="8942" y="8757"/>
                </a:cubicBezTo>
                <a:cubicBezTo>
                  <a:pt x="8949" y="8757"/>
                  <a:pt x="8955" y="8757"/>
                  <a:pt x="8961" y="8757"/>
                </a:cubicBezTo>
                <a:close/>
                <a:moveTo>
                  <a:pt x="5949" y="0"/>
                </a:moveTo>
                <a:cubicBezTo>
                  <a:pt x="5930" y="0"/>
                  <a:pt x="5912" y="6"/>
                  <a:pt x="5894" y="18"/>
                </a:cubicBezTo>
                <a:lnTo>
                  <a:pt x="120" y="2221"/>
                </a:lnTo>
                <a:cubicBezTo>
                  <a:pt x="48" y="2245"/>
                  <a:pt x="1" y="2304"/>
                  <a:pt x="1" y="2376"/>
                </a:cubicBezTo>
                <a:lnTo>
                  <a:pt x="1" y="3185"/>
                </a:lnTo>
                <a:cubicBezTo>
                  <a:pt x="1" y="3257"/>
                  <a:pt x="48" y="3316"/>
                  <a:pt x="120" y="3352"/>
                </a:cubicBezTo>
                <a:lnTo>
                  <a:pt x="1917" y="4031"/>
                </a:lnTo>
                <a:lnTo>
                  <a:pt x="1917" y="4638"/>
                </a:lnTo>
                <a:cubicBezTo>
                  <a:pt x="1917" y="4745"/>
                  <a:pt x="2001" y="4817"/>
                  <a:pt x="2096" y="4817"/>
                </a:cubicBezTo>
                <a:cubicBezTo>
                  <a:pt x="2203" y="4817"/>
                  <a:pt x="2275" y="4745"/>
                  <a:pt x="2275" y="4638"/>
                </a:cubicBezTo>
                <a:lnTo>
                  <a:pt x="2275" y="4186"/>
                </a:lnTo>
                <a:lnTo>
                  <a:pt x="5894" y="5567"/>
                </a:lnTo>
                <a:cubicBezTo>
                  <a:pt x="5906" y="5579"/>
                  <a:pt x="5942" y="5579"/>
                  <a:pt x="5954" y="5579"/>
                </a:cubicBezTo>
                <a:cubicBezTo>
                  <a:pt x="5966" y="5579"/>
                  <a:pt x="6001" y="5579"/>
                  <a:pt x="6013" y="5567"/>
                </a:cubicBezTo>
                <a:lnTo>
                  <a:pt x="8740" y="4519"/>
                </a:lnTo>
                <a:lnTo>
                  <a:pt x="8740" y="7317"/>
                </a:lnTo>
                <a:cubicBezTo>
                  <a:pt x="7871" y="7769"/>
                  <a:pt x="6918" y="8007"/>
                  <a:pt x="5942" y="8007"/>
                </a:cubicBezTo>
                <a:cubicBezTo>
                  <a:pt x="4620" y="8007"/>
                  <a:pt x="3310" y="7555"/>
                  <a:pt x="2263" y="6745"/>
                </a:cubicBezTo>
                <a:lnTo>
                  <a:pt x="2263" y="5352"/>
                </a:lnTo>
                <a:cubicBezTo>
                  <a:pt x="2263" y="5257"/>
                  <a:pt x="2191" y="5174"/>
                  <a:pt x="2084" y="5174"/>
                </a:cubicBezTo>
                <a:cubicBezTo>
                  <a:pt x="1977" y="5174"/>
                  <a:pt x="1906" y="5257"/>
                  <a:pt x="1906" y="5352"/>
                </a:cubicBezTo>
                <a:lnTo>
                  <a:pt x="1906" y="6817"/>
                </a:lnTo>
                <a:cubicBezTo>
                  <a:pt x="1906" y="6876"/>
                  <a:pt x="1941" y="6924"/>
                  <a:pt x="1965" y="6948"/>
                </a:cubicBezTo>
                <a:cubicBezTo>
                  <a:pt x="3084" y="7841"/>
                  <a:pt x="4501" y="8353"/>
                  <a:pt x="5942" y="8353"/>
                </a:cubicBezTo>
                <a:cubicBezTo>
                  <a:pt x="6906" y="8353"/>
                  <a:pt x="7859" y="8126"/>
                  <a:pt x="8740" y="7698"/>
                </a:cubicBezTo>
                <a:lnTo>
                  <a:pt x="8740" y="8412"/>
                </a:lnTo>
                <a:cubicBezTo>
                  <a:pt x="8454" y="8484"/>
                  <a:pt x="8252" y="8746"/>
                  <a:pt x="8252" y="9067"/>
                </a:cubicBezTo>
                <a:cubicBezTo>
                  <a:pt x="8252" y="9436"/>
                  <a:pt x="8549" y="9734"/>
                  <a:pt x="8918" y="9734"/>
                </a:cubicBezTo>
                <a:cubicBezTo>
                  <a:pt x="9287" y="9734"/>
                  <a:pt x="9585" y="9436"/>
                  <a:pt x="9585" y="9067"/>
                </a:cubicBezTo>
                <a:cubicBezTo>
                  <a:pt x="9585" y="8746"/>
                  <a:pt x="9383" y="8496"/>
                  <a:pt x="9097" y="8412"/>
                </a:cubicBezTo>
                <a:lnTo>
                  <a:pt x="9097" y="7495"/>
                </a:lnTo>
                <a:cubicBezTo>
                  <a:pt x="9383" y="7341"/>
                  <a:pt x="9657" y="7138"/>
                  <a:pt x="9918" y="6936"/>
                </a:cubicBezTo>
                <a:cubicBezTo>
                  <a:pt x="9954" y="6900"/>
                  <a:pt x="9978" y="6841"/>
                  <a:pt x="9978" y="6805"/>
                </a:cubicBezTo>
                <a:lnTo>
                  <a:pt x="9978" y="4019"/>
                </a:lnTo>
                <a:lnTo>
                  <a:pt x="11776" y="3328"/>
                </a:lnTo>
                <a:cubicBezTo>
                  <a:pt x="11847" y="3304"/>
                  <a:pt x="11895" y="3245"/>
                  <a:pt x="11895" y="3173"/>
                </a:cubicBezTo>
                <a:lnTo>
                  <a:pt x="11895" y="2364"/>
                </a:lnTo>
                <a:cubicBezTo>
                  <a:pt x="11943" y="2304"/>
                  <a:pt x="11895" y="2245"/>
                  <a:pt x="11823" y="2221"/>
                </a:cubicBezTo>
                <a:lnTo>
                  <a:pt x="8049" y="792"/>
                </a:lnTo>
                <a:cubicBezTo>
                  <a:pt x="8030" y="784"/>
                  <a:pt x="8010" y="780"/>
                  <a:pt x="7989" y="780"/>
                </a:cubicBezTo>
                <a:cubicBezTo>
                  <a:pt x="7921" y="780"/>
                  <a:pt x="7853" y="823"/>
                  <a:pt x="7835" y="887"/>
                </a:cubicBezTo>
                <a:cubicBezTo>
                  <a:pt x="7799" y="983"/>
                  <a:pt x="7847" y="1090"/>
                  <a:pt x="7930" y="1114"/>
                </a:cubicBezTo>
                <a:lnTo>
                  <a:pt x="11264" y="2376"/>
                </a:lnTo>
                <a:lnTo>
                  <a:pt x="8966" y="3257"/>
                </a:lnTo>
                <a:lnTo>
                  <a:pt x="6061" y="1947"/>
                </a:lnTo>
                <a:cubicBezTo>
                  <a:pt x="6035" y="1934"/>
                  <a:pt x="6010" y="1928"/>
                  <a:pt x="5985" y="1928"/>
                </a:cubicBezTo>
                <a:cubicBezTo>
                  <a:pt x="5918" y="1928"/>
                  <a:pt x="5858" y="1973"/>
                  <a:pt x="5823" y="2042"/>
                </a:cubicBezTo>
                <a:cubicBezTo>
                  <a:pt x="5775" y="2126"/>
                  <a:pt x="5823" y="2233"/>
                  <a:pt x="5906" y="2281"/>
                </a:cubicBezTo>
                <a:lnTo>
                  <a:pt x="8490" y="3435"/>
                </a:lnTo>
                <a:lnTo>
                  <a:pt x="5966" y="4388"/>
                </a:lnTo>
                <a:lnTo>
                  <a:pt x="691" y="2376"/>
                </a:lnTo>
                <a:lnTo>
                  <a:pt x="5966" y="376"/>
                </a:lnTo>
                <a:lnTo>
                  <a:pt x="7263" y="864"/>
                </a:lnTo>
                <a:cubicBezTo>
                  <a:pt x="7282" y="868"/>
                  <a:pt x="7301" y="871"/>
                  <a:pt x="7320" y="871"/>
                </a:cubicBezTo>
                <a:cubicBezTo>
                  <a:pt x="7394" y="871"/>
                  <a:pt x="7461" y="833"/>
                  <a:pt x="7490" y="757"/>
                </a:cubicBezTo>
                <a:cubicBezTo>
                  <a:pt x="7513" y="673"/>
                  <a:pt x="7478" y="566"/>
                  <a:pt x="7382" y="530"/>
                </a:cubicBezTo>
                <a:lnTo>
                  <a:pt x="6013" y="18"/>
                </a:lnTo>
                <a:cubicBezTo>
                  <a:pt x="5989" y="6"/>
                  <a:pt x="5969" y="0"/>
                  <a:pt x="5949" y="0"/>
                </a:cubicBezTo>
                <a:close/>
              </a:path>
            </a:pathLst>
          </a:custGeom>
          <a:solidFill>
            <a:srgbClr val="FFF2CC"/>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7513" y="4677198"/>
            <a:ext cx="1868979" cy="368053"/>
          </a:xfrm>
          <a:prstGeom prst="rect">
            <a:avLst/>
          </a:prstGeom>
        </p:spPr>
      </p:pic>
    </p:spTree>
    <p:extLst>
      <p:ext uri="{BB962C8B-B14F-4D97-AF65-F5344CB8AC3E}">
        <p14:creationId xmlns:p14="http://schemas.microsoft.com/office/powerpoint/2010/main" val="6376664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8FAFB"/>
        </a:solidFill>
        <a:effectLst/>
      </p:bgPr>
    </p:bg>
    <p:spTree>
      <p:nvGrpSpPr>
        <p:cNvPr id="1" name="Shape 5"/>
        <p:cNvGrpSpPr/>
        <p:nvPr/>
      </p:nvGrpSpPr>
      <p:grpSpPr>
        <a:xfrm>
          <a:off x="0" y="0"/>
          <a:ext cx="0" cy="0"/>
          <a:chOff x="0" y="0"/>
          <a:chExt cx="0" cy="0"/>
        </a:xfrm>
      </p:grpSpPr>
      <p:sp>
        <p:nvSpPr>
          <p:cNvPr id="8" name="Google Shape;430;p28"/>
          <p:cNvSpPr/>
          <p:nvPr userDrawn="1"/>
        </p:nvSpPr>
        <p:spPr>
          <a:xfrm>
            <a:off x="8909331" y="4906426"/>
            <a:ext cx="173827" cy="175372"/>
          </a:xfrm>
          <a:prstGeom prst="roundRect">
            <a:avLst>
              <a:gd name="adj" fmla="val 4313"/>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ZoneTexte 4"/>
          <p:cNvSpPr txBox="1"/>
          <p:nvPr userDrawn="1"/>
        </p:nvSpPr>
        <p:spPr>
          <a:xfrm>
            <a:off x="8856581" y="4856819"/>
            <a:ext cx="453154" cy="246221"/>
          </a:xfrm>
          <a:prstGeom prst="rect">
            <a:avLst/>
          </a:prstGeom>
          <a:noFill/>
        </p:spPr>
        <p:txBody>
          <a:bodyPr wrap="square" rtlCol="0">
            <a:spAutoFit/>
          </a:bodyPr>
          <a:lstStyle/>
          <a:p>
            <a:fld id="{3B72B25B-119E-4A7D-8948-B3CE734BE14E}" type="slidenum">
              <a:rPr lang="fr-FR" sz="1000" smtClean="0">
                <a:latin typeface="+mn-lt"/>
              </a:rPr>
              <a:t>‹N°›</a:t>
            </a:fld>
            <a:endParaRPr lang="fr-FR" sz="1000" dirty="0">
              <a:latin typeface="+mn-lt"/>
            </a:endParaRPr>
          </a:p>
        </p:txBody>
      </p:sp>
    </p:spTree>
  </p:cSld>
  <p:clrMap bg1="lt1" tx1="dk1" bg2="dk2" tx2="lt2" accent1="accent1" accent2="accent2" accent3="accent3" accent4="accent4" accent5="accent5" accent6="accent6" hlink="hlink" folHlink="folHlink"/>
  <p:sldLayoutIdLst>
    <p:sldLayoutId id="2147483648" r:id="rId1"/>
    <p:sldLayoutId id="2147483673" r:id="rId2"/>
    <p:sldLayoutId id="2147483674" r:id="rId3"/>
    <p:sldLayoutId id="2147483675" r:id="rId4"/>
    <p:sldLayoutId id="2147483682"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Oswald Medium" panose="00000600000000000000" pitchFamily="50"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74A7749-73F3-47A6-A4FE-258D34D43159}" type="datetime1">
              <a:rPr lang="fr-FR" smtClean="0"/>
              <a:t>05/02/2025</a:t>
            </a:fld>
            <a:endParaRPr lang="fr-F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881F5A3-1005-4072-9683-BF5A54A406CA}" type="slidenum">
              <a:rPr lang="fr-FR" smtClean="0"/>
              <a:t>‹N°›</a:t>
            </a:fld>
            <a:endParaRPr lang="fr-FR"/>
          </a:p>
        </p:txBody>
      </p:sp>
    </p:spTree>
    <p:extLst>
      <p:ext uri="{BB962C8B-B14F-4D97-AF65-F5344CB8AC3E}">
        <p14:creationId xmlns:p14="http://schemas.microsoft.com/office/powerpoint/2010/main" val="220284034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microsoft.com/office/2018/10/relationships/comments" Target="../comments/modernComment_263_593C40AF.xml"/><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2" Type="http://schemas.openxmlformats.org/officeDocument/2006/relationships/hyperlink" Target="https://www.compilatio.net/blog/notoriete-publique"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hyperlink" Target="https://fotomelia.com/" TargetMode="External"/><Relationship Id="rId13" Type="http://schemas.openxmlformats.org/officeDocument/2006/relationships/hyperlink" Target="https://firefly.adobe.com/" TargetMode="External"/><Relationship Id="rId3" Type="http://schemas.openxmlformats.org/officeDocument/2006/relationships/hyperlink" Target="https://images.google.com/" TargetMode="External"/><Relationship Id="rId7" Type="http://schemas.openxmlformats.org/officeDocument/2006/relationships/hyperlink" Target="https://pixabay.com/fr/" TargetMode="External"/><Relationship Id="rId12" Type="http://schemas.openxmlformats.org/officeDocument/2006/relationships/hyperlink" Target="https://artificialintelligenceact.eu/fr/" TargetMode="External"/><Relationship Id="rId2" Type="http://schemas.openxmlformats.org/officeDocument/2006/relationships/hyperlink" Target="https://search.creativecommons.org/" TargetMode="External"/><Relationship Id="rId1" Type="http://schemas.openxmlformats.org/officeDocument/2006/relationships/slideLayout" Target="../slideLayouts/slideLayout8.xml"/><Relationship Id="rId6" Type="http://schemas.openxmlformats.org/officeDocument/2006/relationships/hyperlink" Target="https://www.flickr.com/" TargetMode="External"/><Relationship Id="rId11" Type="http://schemas.openxmlformats.org/officeDocument/2006/relationships/hyperlink" Target="https://www.istockphoto.com/fr" TargetMode="External"/><Relationship Id="rId5" Type="http://schemas.openxmlformats.org/officeDocument/2006/relationships/hyperlink" Target="https://www.qwant.com/?l=fr&amp;t=images&amp;q=image" TargetMode="External"/><Relationship Id="rId10" Type="http://schemas.openxmlformats.org/officeDocument/2006/relationships/hyperlink" Target="https://stock.adobe.com/fr/" TargetMode="External"/><Relationship Id="rId4" Type="http://schemas.openxmlformats.org/officeDocument/2006/relationships/hyperlink" Target="https://commons.wikimedia.org/wiki/Main_Page" TargetMode="External"/><Relationship Id="rId9" Type="http://schemas.openxmlformats.org/officeDocument/2006/relationships/hyperlink" Target="https://www.pexels.com/fr-fr/license/"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18/10/relationships/comments" Target="../comments/modernComment_269_D2762459.xml"/><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creativecommons.org/licenses/by-nc-sa/4.0/deed.f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8/10/relationships/comments" Target="../comments/modernComment_26A_C22044DD.xml"/><Relationship Id="rId1" Type="http://schemas.openxmlformats.org/officeDocument/2006/relationships/slideLayout" Target="../slideLayouts/slideLayout8.xml"/><Relationship Id="rId5" Type="http://schemas.openxmlformats.org/officeDocument/2006/relationships/hyperlink" Target="https://bib.umontreal.ca/citer/styles-bibliographiques/citer-oeuvres-images-style-apa?tab=5313522" TargetMode="External"/><Relationship Id="rId4" Type="http://schemas.openxmlformats.org/officeDocument/2006/relationships/hyperlink" Target="https://innovativegenomics.org/free-covid-19-illustration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bib.umontreal.ca/citer/styles-bibliographiques/citer-oeuvres-images-style-apa?tab=5313522" TargetMode="External"/><Relationship Id="rId2" Type="http://schemas.openxmlformats.org/officeDocument/2006/relationships/hyperlink" Target="https://openai.com/index/dall-e-3/" TargetMode="Externa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hyperlink" Target="https://bib.umontreal.ca/citer/styles-bibliographiques/apa"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hyperlink" Target="https://bib.umontreal.ca/citer/styles-bibliographiques/vancouver"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bib.umontreal.ca/citer/styles-bibliographiques/apa?tab=5248896" TargetMode="External"/><Relationship Id="rId2" Type="http://schemas.openxmlformats.org/officeDocument/2006/relationships/hyperlink" Target="https://bib.umontreal.ca/citer/styles-bibliographiques/apa?tab=5248895" TargetMode="External"/><Relationship Id="rId1" Type="http://schemas.openxmlformats.org/officeDocument/2006/relationships/slideLayout" Target="../slideLayouts/slideLayout8.xml"/><Relationship Id="rId5" Type="http://schemas.openxmlformats.org/officeDocument/2006/relationships/hyperlink" Target="https://www.has-sante.fr/jcms/c_513169/fr/evaluation-du-depistage-neonatal-systematique-de-la-surdite-permanente-bilaterale" TargetMode="External"/><Relationship Id="rId4" Type="http://schemas.openxmlformats.org/officeDocument/2006/relationships/hyperlink" Target="http://foulger.info/davis/papers/ecologicalModelOfCommunication.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bib.umontreal.ca/citer/styles-bibliographiques/vancouver?tab=5238428" TargetMode="External"/><Relationship Id="rId2" Type="http://schemas.openxmlformats.org/officeDocument/2006/relationships/hyperlink" Target="https://bib.umontreal.ca/citer/styles-bibliographiques/vancouver?tab=5238429" TargetMode="External"/><Relationship Id="rId1" Type="http://schemas.openxmlformats.org/officeDocument/2006/relationships/slideLayout" Target="../slideLayouts/slideLayout8.xml"/><Relationship Id="rId5" Type="http://schemas.openxmlformats.org/officeDocument/2006/relationships/hyperlink" Target="https://www.has-sante.fr/jcms/c_513169/fr/evaluation-du-depistage-neonatal-systematique-de-la-surdite-permanente-bilaterale" TargetMode="External"/><Relationship Id="rId4" Type="http://schemas.openxmlformats.org/officeDocument/2006/relationships/hyperlink" Target="http://foulger.info/davis/papers/ecologicalModelOfCommunication.html"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https://legacy.bib.uclouvain.be/infosphere/prepare-sa-recherche/distinguer-les-types-de-documents" TargetMode="Externa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016/j.chemosphere.2016.04.083"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https://www.ecologie.gouv.fr/actualites/hydroportail-nouveau-site-reference-donnees-hydrometriques-hydrologiques"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zbib.org/" TargetMode="Externa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hyperlink" Target="https://www.bing.com/chat?q=Bing+AI&amp;sendquery=1&amp;FORM=SCCODX"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1016/j.scitotenv.2006.09.014" TargetMode="External"/><Relationship Id="rId2" Type="http://schemas.openxmlformats.org/officeDocument/2006/relationships/hyperlink" Target="https://doi.org/10.1016/j.scitotenv.2008.05.047" TargetMode="External"/><Relationship Id="rId1" Type="http://schemas.openxmlformats.org/officeDocument/2006/relationships/slideLayout" Target="../slideLayouts/slideLayout8.xml"/><Relationship Id="rId5" Type="http://schemas.openxmlformats.org/officeDocument/2006/relationships/hyperlink" Target="https://doi.org/10.1021/es101403q" TargetMode="External"/><Relationship Id="rId4" Type="http://schemas.openxmlformats.org/officeDocument/2006/relationships/hyperlink" Target="https://doi.org/10.2166/wst.1994.0160"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guides.biblio.polymtl.ca/utiliser_des_images/accueil" TargetMode="External"/><Relationship Id="rId13" Type="http://schemas.openxmlformats.org/officeDocument/2006/relationships/hyperlink" Target="https://tutos.bu.univ-rennes2.fr/c.php?g=696201&amp;p=4997740" TargetMode="External"/><Relationship Id="rId3" Type="http://schemas.openxmlformats.org/officeDocument/2006/relationships/hyperlink" Target="https://www.legifrance.gouv.fr/codes/texte_lc/LEGITEXT000006069414/" TargetMode="External"/><Relationship Id="rId7" Type="http://schemas.openxmlformats.org/officeDocument/2006/relationships/hyperlink" Target="https://www.compilatio.net/blog/le-plagiat-definition" TargetMode="External"/><Relationship Id="rId12" Type="http://schemas.openxmlformats.org/officeDocument/2006/relationships/hyperlink" Target="https://www.unilim.fr/scd/formation/"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hyperlink" Target="https://referencesbibliographiques.insa-lyon.fr/content/definition-plagiat" TargetMode="External"/><Relationship Id="rId11" Type="http://schemas.openxmlformats.org/officeDocument/2006/relationships/hyperlink" Target="https://educnet.enpc.fr/course/index.php?categoryid=207" TargetMode="External"/><Relationship Id="rId5" Type="http://schemas.openxmlformats.org/officeDocument/2006/relationships/hyperlink" Target="https://uqam-ca.libguides.com/creative-commons/citation" TargetMode="External"/><Relationship Id="rId15" Type="http://schemas.openxmlformats.org/officeDocument/2006/relationships/hyperlink" Target="https://infotrack.unige.ch/les-avantages-dun-logiciel-de-gestion-des-references" TargetMode="External"/><Relationship Id="rId10" Type="http://schemas.openxmlformats.org/officeDocument/2006/relationships/hyperlink" Target="https://bib.umontreal.ca/citer/styles-bibliographiques/citer-oeuvres-images-style-apa?tab=5313522" TargetMode="External"/><Relationship Id="rId4" Type="http://schemas.openxmlformats.org/officeDocument/2006/relationships/hyperlink" Target="https://creativecommons.org/faq/fr/" TargetMode="External"/><Relationship Id="rId9" Type="http://schemas.openxmlformats.org/officeDocument/2006/relationships/hyperlink" Target="https://artificialintelligenceact.eu/fr/" TargetMode="External"/><Relationship Id="rId14" Type="http://schemas.openxmlformats.org/officeDocument/2006/relationships/hyperlink" Target="https://infotrack.unige.ch/comment-eviter-de-plagier"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s://moodle.umontpellier.fr/course/view.php?id=38972" TargetMode="Externa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hyperlink" Target="mailto:scd-formations@umontpellier.fr"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https://sphinx.umontpellier.fr/v4/s/vtoh8k"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microsoft.com/office/2018/10/relationships/comments" Target="../comments/modernComment_25C_D32DCD34.xml"/><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hyperlink" Target="https://www.francetvinfo.fr/internet/intelligence-artificielle/intelligence-artificielle-la-legislation-pour-reguler-l-ia-definitivement-adoptee-par-l-union-europeenne_6557543.html" TargetMode="External"/><Relationship Id="rId4" Type="http://schemas.openxmlformats.org/officeDocument/2006/relationships/hyperlink" Target="https://www.village-justice.com/articles/intelligence-artificielle-generative-union-europeenne-relai-droit-auteur-rang,49827.htm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hyperlink" Target="mailto:scd-formations@umontpellier.f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87369" y="1070460"/>
            <a:ext cx="3807860" cy="2044774"/>
          </a:xfrm>
        </p:spPr>
        <p:txBody>
          <a:bodyPr anchor="ctr"/>
          <a:lstStyle/>
          <a:p>
            <a:r>
              <a:rPr lang="fr-FR" b="1" dirty="0"/>
              <a:t>Ethique bibliographique</a:t>
            </a:r>
          </a:p>
        </p:txBody>
      </p:sp>
      <p:sp>
        <p:nvSpPr>
          <p:cNvPr id="3" name="Sous-titre 2"/>
          <p:cNvSpPr>
            <a:spLocks noGrp="1"/>
          </p:cNvSpPr>
          <p:nvPr>
            <p:ph type="subTitle" idx="1"/>
          </p:nvPr>
        </p:nvSpPr>
        <p:spPr/>
        <p:txBody>
          <a:bodyPr/>
          <a:lstStyle/>
          <a:p>
            <a:r>
              <a:rPr lang="fr-FR" sz="1800" dirty="0">
                <a:solidFill>
                  <a:srgbClr val="434343"/>
                </a:solidFill>
              </a:rPr>
              <a:t>M1 IBIS</a:t>
            </a:r>
          </a:p>
        </p:txBody>
      </p:sp>
      <p:sp>
        <p:nvSpPr>
          <p:cNvPr id="4" name="Espace réservé du texte 3"/>
          <p:cNvSpPr>
            <a:spLocks noGrp="1"/>
          </p:cNvSpPr>
          <p:nvPr>
            <p:ph type="body" sz="quarter" idx="10"/>
          </p:nvPr>
        </p:nvSpPr>
        <p:spPr/>
        <p:txBody>
          <a:bodyPr/>
          <a:lstStyle/>
          <a:p>
            <a:r>
              <a:rPr lang="fr-FR" dirty="0"/>
              <a:t>2024-2025</a:t>
            </a:r>
          </a:p>
        </p:txBody>
      </p:sp>
      <p:pic>
        <p:nvPicPr>
          <p:cNvPr id="381" name="Image 38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5231" y="62625"/>
            <a:ext cx="2798769" cy="208523"/>
          </a:xfrm>
          <a:prstGeom prst="rect">
            <a:avLst/>
          </a:prstGeom>
        </p:spPr>
      </p:pic>
      <p:sp>
        <p:nvSpPr>
          <p:cNvPr id="382" name="Google Shape;7951;p56"/>
          <p:cNvSpPr/>
          <p:nvPr/>
        </p:nvSpPr>
        <p:spPr>
          <a:xfrm>
            <a:off x="7092597" y="288720"/>
            <a:ext cx="383088" cy="286472"/>
          </a:xfrm>
          <a:custGeom>
            <a:avLst/>
            <a:gdLst/>
            <a:ahLst/>
            <a:cxnLst/>
            <a:rect l="l" t="t" r="r" b="b"/>
            <a:pathLst>
              <a:path w="12026" h="8993" extrusionOk="0">
                <a:moveTo>
                  <a:pt x="3929" y="0"/>
                </a:moveTo>
                <a:cubicBezTo>
                  <a:pt x="1691" y="0"/>
                  <a:pt x="0" y="2322"/>
                  <a:pt x="1167" y="4763"/>
                </a:cubicBezTo>
                <a:lnTo>
                  <a:pt x="453" y="4763"/>
                </a:lnTo>
                <a:cubicBezTo>
                  <a:pt x="369" y="4763"/>
                  <a:pt x="298" y="4834"/>
                  <a:pt x="298" y="4929"/>
                </a:cubicBezTo>
                <a:cubicBezTo>
                  <a:pt x="298" y="5013"/>
                  <a:pt x="369" y="5096"/>
                  <a:pt x="453" y="5096"/>
                </a:cubicBezTo>
                <a:lnTo>
                  <a:pt x="1346" y="5096"/>
                </a:lnTo>
                <a:cubicBezTo>
                  <a:pt x="2334" y="6727"/>
                  <a:pt x="4382" y="7918"/>
                  <a:pt x="5977" y="8965"/>
                </a:cubicBezTo>
                <a:cubicBezTo>
                  <a:pt x="6007" y="8983"/>
                  <a:pt x="6040" y="8992"/>
                  <a:pt x="6071" y="8992"/>
                </a:cubicBezTo>
                <a:cubicBezTo>
                  <a:pt x="6102" y="8992"/>
                  <a:pt x="6132" y="8983"/>
                  <a:pt x="6156" y="8965"/>
                </a:cubicBezTo>
                <a:cubicBezTo>
                  <a:pt x="7751" y="7930"/>
                  <a:pt x="9799" y="6739"/>
                  <a:pt x="10787" y="5096"/>
                </a:cubicBezTo>
                <a:lnTo>
                  <a:pt x="11680" y="5096"/>
                </a:lnTo>
                <a:cubicBezTo>
                  <a:pt x="11764" y="5096"/>
                  <a:pt x="11847" y="5013"/>
                  <a:pt x="11847" y="4929"/>
                </a:cubicBezTo>
                <a:cubicBezTo>
                  <a:pt x="11883" y="4774"/>
                  <a:pt x="11811" y="4703"/>
                  <a:pt x="11704" y="4703"/>
                </a:cubicBezTo>
                <a:lnTo>
                  <a:pt x="10990" y="4703"/>
                </a:lnTo>
                <a:cubicBezTo>
                  <a:pt x="12025" y="2572"/>
                  <a:pt x="10859" y="452"/>
                  <a:pt x="8930" y="12"/>
                </a:cubicBezTo>
                <a:cubicBezTo>
                  <a:pt x="8922" y="11"/>
                  <a:pt x="8914" y="10"/>
                  <a:pt x="8906" y="10"/>
                </a:cubicBezTo>
                <a:cubicBezTo>
                  <a:pt x="8821" y="10"/>
                  <a:pt x="8748" y="68"/>
                  <a:pt x="8716" y="155"/>
                </a:cubicBezTo>
                <a:cubicBezTo>
                  <a:pt x="8704" y="238"/>
                  <a:pt x="8763" y="333"/>
                  <a:pt x="8847" y="357"/>
                </a:cubicBezTo>
                <a:cubicBezTo>
                  <a:pt x="10609" y="762"/>
                  <a:pt x="11668" y="2738"/>
                  <a:pt x="10621" y="4715"/>
                </a:cubicBezTo>
                <a:lnTo>
                  <a:pt x="10001" y="4715"/>
                </a:lnTo>
                <a:lnTo>
                  <a:pt x="9418" y="3548"/>
                </a:lnTo>
                <a:cubicBezTo>
                  <a:pt x="9385" y="3483"/>
                  <a:pt x="9325" y="3452"/>
                  <a:pt x="9266" y="3452"/>
                </a:cubicBezTo>
                <a:cubicBezTo>
                  <a:pt x="9196" y="3452"/>
                  <a:pt x="9128" y="3495"/>
                  <a:pt x="9108" y="3572"/>
                </a:cubicBezTo>
                <a:lnTo>
                  <a:pt x="8573" y="5251"/>
                </a:lnTo>
                <a:lnTo>
                  <a:pt x="7954" y="3870"/>
                </a:lnTo>
                <a:cubicBezTo>
                  <a:pt x="7927" y="3808"/>
                  <a:pt x="7868" y="3772"/>
                  <a:pt x="7806" y="3772"/>
                </a:cubicBezTo>
                <a:cubicBezTo>
                  <a:pt x="7784" y="3772"/>
                  <a:pt x="7761" y="3777"/>
                  <a:pt x="7739" y="3786"/>
                </a:cubicBezTo>
                <a:cubicBezTo>
                  <a:pt x="7644" y="3822"/>
                  <a:pt x="7620" y="3917"/>
                  <a:pt x="7644" y="4001"/>
                </a:cubicBezTo>
                <a:lnTo>
                  <a:pt x="8430" y="5810"/>
                </a:lnTo>
                <a:cubicBezTo>
                  <a:pt x="8458" y="5877"/>
                  <a:pt x="8520" y="5910"/>
                  <a:pt x="8583" y="5910"/>
                </a:cubicBezTo>
                <a:cubicBezTo>
                  <a:pt x="8654" y="5910"/>
                  <a:pt x="8726" y="5869"/>
                  <a:pt x="8751" y="5786"/>
                </a:cubicBezTo>
                <a:lnTo>
                  <a:pt x="9299" y="4084"/>
                </a:lnTo>
                <a:lnTo>
                  <a:pt x="9739" y="4989"/>
                </a:lnTo>
                <a:cubicBezTo>
                  <a:pt x="9775" y="5048"/>
                  <a:pt x="9835" y="5072"/>
                  <a:pt x="9894" y="5072"/>
                </a:cubicBezTo>
                <a:lnTo>
                  <a:pt x="10418" y="5072"/>
                </a:lnTo>
                <a:cubicBezTo>
                  <a:pt x="9323" y="6715"/>
                  <a:pt x="6989" y="7965"/>
                  <a:pt x="6084" y="8584"/>
                </a:cubicBezTo>
                <a:cubicBezTo>
                  <a:pt x="4644" y="7656"/>
                  <a:pt x="2715" y="6537"/>
                  <a:pt x="1750" y="5072"/>
                </a:cubicBezTo>
                <a:lnTo>
                  <a:pt x="2572" y="5072"/>
                </a:lnTo>
                <a:cubicBezTo>
                  <a:pt x="2631" y="5072"/>
                  <a:pt x="2691" y="5036"/>
                  <a:pt x="2715" y="4989"/>
                </a:cubicBezTo>
                <a:lnTo>
                  <a:pt x="3453" y="3500"/>
                </a:lnTo>
                <a:lnTo>
                  <a:pt x="4358" y="6167"/>
                </a:lnTo>
                <a:cubicBezTo>
                  <a:pt x="4387" y="6243"/>
                  <a:pt x="4456" y="6279"/>
                  <a:pt x="4523" y="6279"/>
                </a:cubicBezTo>
                <a:cubicBezTo>
                  <a:pt x="4593" y="6279"/>
                  <a:pt x="4661" y="6240"/>
                  <a:pt x="4679" y="6167"/>
                </a:cubicBezTo>
                <a:lnTo>
                  <a:pt x="5394" y="3739"/>
                </a:lnTo>
                <a:lnTo>
                  <a:pt x="6049" y="4822"/>
                </a:lnTo>
                <a:cubicBezTo>
                  <a:pt x="6087" y="4877"/>
                  <a:pt x="6146" y="4904"/>
                  <a:pt x="6202" y="4904"/>
                </a:cubicBezTo>
                <a:cubicBezTo>
                  <a:pt x="6267" y="4904"/>
                  <a:pt x="6327" y="4868"/>
                  <a:pt x="6346" y="4798"/>
                </a:cubicBezTo>
                <a:lnTo>
                  <a:pt x="7120" y="2893"/>
                </a:lnTo>
                <a:lnTo>
                  <a:pt x="7358" y="3429"/>
                </a:lnTo>
                <a:cubicBezTo>
                  <a:pt x="7393" y="3491"/>
                  <a:pt x="7455" y="3526"/>
                  <a:pt x="7518" y="3526"/>
                </a:cubicBezTo>
                <a:cubicBezTo>
                  <a:pt x="7540" y="3526"/>
                  <a:pt x="7563" y="3522"/>
                  <a:pt x="7584" y="3512"/>
                </a:cubicBezTo>
                <a:cubicBezTo>
                  <a:pt x="7680" y="3465"/>
                  <a:pt x="7704" y="3381"/>
                  <a:pt x="7680" y="3286"/>
                </a:cubicBezTo>
                <a:lnTo>
                  <a:pt x="7287" y="2393"/>
                </a:lnTo>
                <a:cubicBezTo>
                  <a:pt x="7257" y="2328"/>
                  <a:pt x="7195" y="2295"/>
                  <a:pt x="7132" y="2295"/>
                </a:cubicBezTo>
                <a:cubicBezTo>
                  <a:pt x="7070" y="2295"/>
                  <a:pt x="7007" y="2328"/>
                  <a:pt x="6977" y="2393"/>
                </a:cubicBezTo>
                <a:lnTo>
                  <a:pt x="6168" y="4358"/>
                </a:lnTo>
                <a:lnTo>
                  <a:pt x="5501" y="3227"/>
                </a:lnTo>
                <a:cubicBezTo>
                  <a:pt x="5470" y="3171"/>
                  <a:pt x="5419" y="3145"/>
                  <a:pt x="5365" y="3145"/>
                </a:cubicBezTo>
                <a:cubicBezTo>
                  <a:pt x="5293" y="3145"/>
                  <a:pt x="5219" y="3192"/>
                  <a:pt x="5191" y="3274"/>
                </a:cubicBezTo>
                <a:lnTo>
                  <a:pt x="4501" y="5572"/>
                </a:lnTo>
                <a:lnTo>
                  <a:pt x="3643" y="3024"/>
                </a:lnTo>
                <a:cubicBezTo>
                  <a:pt x="3618" y="2942"/>
                  <a:pt x="3550" y="2900"/>
                  <a:pt x="3482" y="2900"/>
                </a:cubicBezTo>
                <a:cubicBezTo>
                  <a:pt x="3421" y="2900"/>
                  <a:pt x="3362" y="2933"/>
                  <a:pt x="3334" y="3000"/>
                </a:cubicBezTo>
                <a:lnTo>
                  <a:pt x="2465" y="4774"/>
                </a:lnTo>
                <a:lnTo>
                  <a:pt x="1548" y="4774"/>
                </a:lnTo>
                <a:cubicBezTo>
                  <a:pt x="357" y="2548"/>
                  <a:pt x="1869" y="345"/>
                  <a:pt x="3929" y="345"/>
                </a:cubicBezTo>
                <a:cubicBezTo>
                  <a:pt x="4703" y="345"/>
                  <a:pt x="5418" y="655"/>
                  <a:pt x="5953" y="1203"/>
                </a:cubicBezTo>
                <a:cubicBezTo>
                  <a:pt x="5989" y="1238"/>
                  <a:pt x="6034" y="1256"/>
                  <a:pt x="6078" y="1256"/>
                </a:cubicBezTo>
                <a:cubicBezTo>
                  <a:pt x="6123" y="1256"/>
                  <a:pt x="6168" y="1238"/>
                  <a:pt x="6203" y="1203"/>
                </a:cubicBezTo>
                <a:cubicBezTo>
                  <a:pt x="6668" y="714"/>
                  <a:pt x="7287" y="417"/>
                  <a:pt x="7954" y="357"/>
                </a:cubicBezTo>
                <a:cubicBezTo>
                  <a:pt x="8049" y="345"/>
                  <a:pt x="8120" y="262"/>
                  <a:pt x="8108" y="167"/>
                </a:cubicBezTo>
                <a:cubicBezTo>
                  <a:pt x="8097" y="78"/>
                  <a:pt x="8025" y="11"/>
                  <a:pt x="7939" y="11"/>
                </a:cubicBezTo>
                <a:cubicBezTo>
                  <a:pt x="7932" y="11"/>
                  <a:pt x="7925" y="11"/>
                  <a:pt x="7918" y="12"/>
                </a:cubicBezTo>
                <a:cubicBezTo>
                  <a:pt x="7215" y="83"/>
                  <a:pt x="6572" y="369"/>
                  <a:pt x="6072" y="845"/>
                </a:cubicBezTo>
                <a:cubicBezTo>
                  <a:pt x="5489" y="298"/>
                  <a:pt x="4727" y="0"/>
                  <a:pt x="3929" y="0"/>
                </a:cubicBezTo>
                <a:close/>
              </a:path>
            </a:pathLst>
          </a:custGeom>
          <a:solidFill>
            <a:srgbClr val="F0B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3" name="Groupe 382"/>
          <p:cNvGrpSpPr>
            <a:grpSpLocks noChangeAspect="1"/>
          </p:cNvGrpSpPr>
          <p:nvPr/>
        </p:nvGrpSpPr>
        <p:grpSpPr>
          <a:xfrm>
            <a:off x="6017152" y="1036659"/>
            <a:ext cx="2533978" cy="2880000"/>
            <a:chOff x="4969574" y="1120650"/>
            <a:chExt cx="3135880" cy="3564094"/>
          </a:xfrm>
        </p:grpSpPr>
        <p:sp>
          <p:nvSpPr>
            <p:cNvPr id="384" name="Google Shape;140;p26"/>
            <p:cNvSpPr/>
            <p:nvPr userDrawn="1"/>
          </p:nvSpPr>
          <p:spPr>
            <a:xfrm>
              <a:off x="5076054" y="1410130"/>
              <a:ext cx="3029400" cy="2370300"/>
            </a:xfrm>
            <a:prstGeom prst="roundRect">
              <a:avLst>
                <a:gd name="adj" fmla="val 1472"/>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 name="Google Shape;141;p26"/>
            <p:cNvGrpSpPr/>
            <p:nvPr userDrawn="1"/>
          </p:nvGrpSpPr>
          <p:grpSpPr>
            <a:xfrm>
              <a:off x="4969574" y="1120650"/>
              <a:ext cx="3029366" cy="2547136"/>
              <a:chOff x="4741999" y="986350"/>
              <a:chExt cx="3029366" cy="2547136"/>
            </a:xfrm>
          </p:grpSpPr>
          <p:sp>
            <p:nvSpPr>
              <p:cNvPr id="562" name="Google Shape;142;p26"/>
              <p:cNvSpPr/>
              <p:nvPr/>
            </p:nvSpPr>
            <p:spPr>
              <a:xfrm>
                <a:off x="4742978" y="1175558"/>
                <a:ext cx="3028387" cy="2357928"/>
              </a:xfrm>
              <a:custGeom>
                <a:avLst/>
                <a:gdLst/>
                <a:ahLst/>
                <a:cxnLst/>
                <a:rect l="l" t="t" r="r" b="b"/>
                <a:pathLst>
                  <a:path w="69027" h="53745" extrusionOk="0">
                    <a:moveTo>
                      <a:pt x="1" y="1"/>
                    </a:moveTo>
                    <a:lnTo>
                      <a:pt x="1" y="62"/>
                    </a:lnTo>
                    <a:cubicBezTo>
                      <a:pt x="1" y="19391"/>
                      <a:pt x="5" y="37676"/>
                      <a:pt x="5" y="53688"/>
                    </a:cubicBezTo>
                    <a:lnTo>
                      <a:pt x="5" y="53744"/>
                    </a:lnTo>
                    <a:lnTo>
                      <a:pt x="57" y="53744"/>
                    </a:lnTo>
                    <a:cubicBezTo>
                      <a:pt x="40966" y="53710"/>
                      <a:pt x="68520" y="53692"/>
                      <a:pt x="68978" y="53692"/>
                    </a:cubicBezTo>
                    <a:cubicBezTo>
                      <a:pt x="68520" y="53688"/>
                      <a:pt x="40990" y="53671"/>
                      <a:pt x="110" y="53639"/>
                    </a:cubicBezTo>
                    <a:lnTo>
                      <a:pt x="110" y="53639"/>
                    </a:lnTo>
                    <a:cubicBezTo>
                      <a:pt x="114" y="37655"/>
                      <a:pt x="114" y="19407"/>
                      <a:pt x="118" y="118"/>
                    </a:cubicBezTo>
                    <a:lnTo>
                      <a:pt x="118" y="118"/>
                    </a:lnTo>
                    <a:cubicBezTo>
                      <a:pt x="25637" y="114"/>
                      <a:pt x="49338" y="110"/>
                      <a:pt x="68928" y="110"/>
                    </a:cubicBezTo>
                    <a:lnTo>
                      <a:pt x="68930" y="110"/>
                    </a:lnTo>
                    <a:cubicBezTo>
                      <a:pt x="68961" y="32457"/>
                      <a:pt x="68978" y="53290"/>
                      <a:pt x="68978" y="53692"/>
                    </a:cubicBezTo>
                    <a:cubicBezTo>
                      <a:pt x="68978" y="53290"/>
                      <a:pt x="69000" y="32436"/>
                      <a:pt x="69026" y="62"/>
                    </a:cubicBezTo>
                    <a:lnTo>
                      <a:pt x="69026" y="14"/>
                    </a:lnTo>
                    <a:lnTo>
                      <a:pt x="68978" y="14"/>
                    </a:lnTo>
                    <a:cubicBezTo>
                      <a:pt x="49365" y="9"/>
                      <a:pt x="25627" y="5"/>
                      <a:pt x="66" y="1"/>
                    </a:cubicBezTo>
                    <a:close/>
                  </a:path>
                </a:pathLst>
              </a:custGeom>
              <a:solidFill>
                <a:srgbClr val="222323"/>
              </a:solidFill>
              <a:ln w="9525" cap="flat" cmpd="sng">
                <a:solidFill>
                  <a:srgbClr val="2223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150;p26"/>
              <p:cNvSpPr/>
              <p:nvPr/>
            </p:nvSpPr>
            <p:spPr>
              <a:xfrm>
                <a:off x="5106104" y="1442255"/>
                <a:ext cx="527304" cy="29395"/>
              </a:xfrm>
              <a:custGeom>
                <a:avLst/>
                <a:gdLst/>
                <a:ahLst/>
                <a:cxnLst/>
                <a:rect l="l" t="t" r="r" b="b"/>
                <a:pathLst>
                  <a:path w="12019" h="670" extrusionOk="0">
                    <a:moveTo>
                      <a:pt x="0" y="1"/>
                    </a:moveTo>
                    <a:lnTo>
                      <a:pt x="0" y="669"/>
                    </a:lnTo>
                    <a:lnTo>
                      <a:pt x="12019" y="669"/>
                    </a:lnTo>
                    <a:lnTo>
                      <a:pt x="12019" y="1"/>
                    </a:lnTo>
                    <a:close/>
                  </a:path>
                </a:pathLst>
              </a:custGeom>
              <a:solidFill>
                <a:srgbClr val="22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22323"/>
                  </a:solidFill>
                </a:endParaRPr>
              </a:p>
            </p:txBody>
          </p:sp>
          <p:sp>
            <p:nvSpPr>
              <p:cNvPr id="564" name="Google Shape;151;p26"/>
              <p:cNvSpPr/>
              <p:nvPr/>
            </p:nvSpPr>
            <p:spPr>
              <a:xfrm>
                <a:off x="5106104" y="1510870"/>
                <a:ext cx="260603" cy="29395"/>
              </a:xfrm>
              <a:custGeom>
                <a:avLst/>
                <a:gdLst/>
                <a:ahLst/>
                <a:cxnLst/>
                <a:rect l="l" t="t" r="r" b="b"/>
                <a:pathLst>
                  <a:path w="5940" h="670" extrusionOk="0">
                    <a:moveTo>
                      <a:pt x="0" y="1"/>
                    </a:moveTo>
                    <a:lnTo>
                      <a:pt x="0" y="670"/>
                    </a:lnTo>
                    <a:lnTo>
                      <a:pt x="5940" y="670"/>
                    </a:lnTo>
                    <a:lnTo>
                      <a:pt x="5940" y="1"/>
                    </a:lnTo>
                    <a:close/>
                  </a:path>
                </a:pathLst>
              </a:custGeom>
              <a:solidFill>
                <a:srgbClr val="22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22323"/>
                  </a:solidFill>
                </a:endParaRPr>
              </a:p>
            </p:txBody>
          </p:sp>
          <p:sp>
            <p:nvSpPr>
              <p:cNvPr id="565" name="Google Shape;152;p26"/>
              <p:cNvSpPr/>
              <p:nvPr/>
            </p:nvSpPr>
            <p:spPr>
              <a:xfrm>
                <a:off x="4741999" y="986350"/>
                <a:ext cx="3028454" cy="191920"/>
              </a:xfrm>
              <a:custGeom>
                <a:avLst/>
                <a:gdLst/>
                <a:ahLst/>
                <a:cxnLst/>
                <a:rect l="l" t="t" r="r" b="b"/>
                <a:pathLst>
                  <a:path w="69001" h="4375" extrusionOk="0">
                    <a:moveTo>
                      <a:pt x="79" y="0"/>
                    </a:moveTo>
                    <a:cubicBezTo>
                      <a:pt x="35" y="0"/>
                      <a:pt x="1" y="36"/>
                      <a:pt x="1" y="79"/>
                    </a:cubicBezTo>
                    <a:lnTo>
                      <a:pt x="1" y="4375"/>
                    </a:lnTo>
                    <a:lnTo>
                      <a:pt x="69000" y="4375"/>
                    </a:lnTo>
                    <a:lnTo>
                      <a:pt x="69000" y="79"/>
                    </a:lnTo>
                    <a:cubicBezTo>
                      <a:pt x="69000" y="36"/>
                      <a:pt x="68966" y="0"/>
                      <a:pt x="68922" y="0"/>
                    </a:cubicBezTo>
                    <a:close/>
                  </a:path>
                </a:pathLst>
              </a:custGeom>
              <a:solidFill>
                <a:srgbClr val="22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22323"/>
                  </a:solidFill>
                </a:endParaRPr>
              </a:p>
            </p:txBody>
          </p:sp>
          <p:sp>
            <p:nvSpPr>
              <p:cNvPr id="566" name="Google Shape;153;p26"/>
              <p:cNvSpPr/>
              <p:nvPr/>
            </p:nvSpPr>
            <p:spPr>
              <a:xfrm>
                <a:off x="4857439" y="1065308"/>
                <a:ext cx="41460" cy="41284"/>
              </a:xfrm>
              <a:custGeom>
                <a:avLst/>
                <a:gdLst/>
                <a:ahLst/>
                <a:cxnLst/>
                <a:rect l="l" t="t" r="r" b="b"/>
                <a:pathLst>
                  <a:path w="945" h="941" extrusionOk="0">
                    <a:moveTo>
                      <a:pt x="472" y="1"/>
                    </a:moveTo>
                    <a:cubicBezTo>
                      <a:pt x="214" y="1"/>
                      <a:pt x="0" y="211"/>
                      <a:pt x="0" y="473"/>
                    </a:cubicBezTo>
                    <a:cubicBezTo>
                      <a:pt x="0" y="731"/>
                      <a:pt x="214" y="941"/>
                      <a:pt x="472" y="941"/>
                    </a:cubicBezTo>
                    <a:cubicBezTo>
                      <a:pt x="734" y="941"/>
                      <a:pt x="944" y="731"/>
                      <a:pt x="944" y="473"/>
                    </a:cubicBezTo>
                    <a:cubicBezTo>
                      <a:pt x="944" y="211"/>
                      <a:pt x="734" y="1"/>
                      <a:pt x="472" y="1"/>
                    </a:cubicBezTo>
                    <a:close/>
                  </a:path>
                </a:pathLst>
              </a:custGeom>
              <a:solidFill>
                <a:srgbClr val="F0B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154;p26"/>
              <p:cNvSpPr/>
              <p:nvPr/>
            </p:nvSpPr>
            <p:spPr>
              <a:xfrm>
                <a:off x="4947727" y="1065308"/>
                <a:ext cx="41240" cy="41284"/>
              </a:xfrm>
              <a:custGeom>
                <a:avLst/>
                <a:gdLst/>
                <a:ahLst/>
                <a:cxnLst/>
                <a:rect l="l" t="t" r="r" b="b"/>
                <a:pathLst>
                  <a:path w="940" h="941" extrusionOk="0">
                    <a:moveTo>
                      <a:pt x="468" y="1"/>
                    </a:moveTo>
                    <a:cubicBezTo>
                      <a:pt x="211" y="1"/>
                      <a:pt x="1" y="211"/>
                      <a:pt x="1" y="473"/>
                    </a:cubicBezTo>
                    <a:cubicBezTo>
                      <a:pt x="1" y="731"/>
                      <a:pt x="211" y="941"/>
                      <a:pt x="468" y="941"/>
                    </a:cubicBezTo>
                    <a:cubicBezTo>
                      <a:pt x="730" y="941"/>
                      <a:pt x="940" y="731"/>
                      <a:pt x="940" y="473"/>
                    </a:cubicBezTo>
                    <a:cubicBezTo>
                      <a:pt x="940" y="211"/>
                      <a:pt x="730" y="1"/>
                      <a:pt x="468" y="1"/>
                    </a:cubicBezTo>
                    <a:close/>
                  </a:path>
                </a:pathLst>
              </a:custGeom>
              <a:solidFill>
                <a:srgbClr val="54BC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155;p26"/>
              <p:cNvSpPr/>
              <p:nvPr/>
            </p:nvSpPr>
            <p:spPr>
              <a:xfrm>
                <a:off x="5037840" y="1065308"/>
                <a:ext cx="41284" cy="41284"/>
              </a:xfrm>
              <a:custGeom>
                <a:avLst/>
                <a:gdLst/>
                <a:ahLst/>
                <a:cxnLst/>
                <a:rect l="l" t="t" r="r" b="b"/>
                <a:pathLst>
                  <a:path w="941" h="941" extrusionOk="0">
                    <a:moveTo>
                      <a:pt x="468" y="1"/>
                    </a:moveTo>
                    <a:cubicBezTo>
                      <a:pt x="210" y="1"/>
                      <a:pt x="1" y="211"/>
                      <a:pt x="1" y="473"/>
                    </a:cubicBezTo>
                    <a:cubicBezTo>
                      <a:pt x="1" y="731"/>
                      <a:pt x="210" y="941"/>
                      <a:pt x="468" y="941"/>
                    </a:cubicBezTo>
                    <a:cubicBezTo>
                      <a:pt x="731" y="941"/>
                      <a:pt x="940" y="731"/>
                      <a:pt x="940" y="473"/>
                    </a:cubicBezTo>
                    <a:cubicBezTo>
                      <a:pt x="940" y="211"/>
                      <a:pt x="731" y="1"/>
                      <a:pt x="468" y="1"/>
                    </a:cubicBezTo>
                    <a:close/>
                  </a:path>
                </a:pathLst>
              </a:custGeom>
              <a:solidFill>
                <a:srgbClr val="E73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 name="Google Shape;157;p26"/>
            <p:cNvSpPr/>
            <p:nvPr userDrawn="1"/>
          </p:nvSpPr>
          <p:spPr>
            <a:xfrm>
              <a:off x="5989825" y="1384119"/>
              <a:ext cx="1241460" cy="348172"/>
            </a:xfrm>
            <a:custGeom>
              <a:avLst/>
              <a:gdLst/>
              <a:ahLst/>
              <a:cxnLst/>
              <a:rect l="l" t="t" r="r" b="b"/>
              <a:pathLst>
                <a:path w="28297" h="7936" extrusionOk="0">
                  <a:moveTo>
                    <a:pt x="722" y="0"/>
                  </a:moveTo>
                  <a:cubicBezTo>
                    <a:pt x="324" y="0"/>
                    <a:pt x="0" y="323"/>
                    <a:pt x="0" y="725"/>
                  </a:cubicBezTo>
                  <a:lnTo>
                    <a:pt x="0" y="7211"/>
                  </a:lnTo>
                  <a:cubicBezTo>
                    <a:pt x="0" y="7613"/>
                    <a:pt x="324" y="7936"/>
                    <a:pt x="722" y="7936"/>
                  </a:cubicBezTo>
                  <a:lnTo>
                    <a:pt x="27576" y="7936"/>
                  </a:lnTo>
                  <a:cubicBezTo>
                    <a:pt x="27973" y="7936"/>
                    <a:pt x="28296" y="7613"/>
                    <a:pt x="28296" y="7211"/>
                  </a:cubicBezTo>
                  <a:lnTo>
                    <a:pt x="28296" y="725"/>
                  </a:lnTo>
                  <a:cubicBezTo>
                    <a:pt x="28296" y="323"/>
                    <a:pt x="27973" y="0"/>
                    <a:pt x="27576"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188;p26"/>
            <p:cNvSpPr/>
            <p:nvPr userDrawn="1"/>
          </p:nvSpPr>
          <p:spPr>
            <a:xfrm>
              <a:off x="7105967" y="2325226"/>
              <a:ext cx="21541" cy="21541"/>
            </a:xfrm>
            <a:custGeom>
              <a:avLst/>
              <a:gdLst/>
              <a:ahLst/>
              <a:cxnLst/>
              <a:rect l="l" t="t" r="r" b="b"/>
              <a:pathLst>
                <a:path w="491" h="491" extrusionOk="0">
                  <a:moveTo>
                    <a:pt x="245" y="1"/>
                  </a:moveTo>
                  <a:cubicBezTo>
                    <a:pt x="110" y="1"/>
                    <a:pt x="1" y="111"/>
                    <a:pt x="1" y="246"/>
                  </a:cubicBezTo>
                  <a:cubicBezTo>
                    <a:pt x="1" y="381"/>
                    <a:pt x="110" y="490"/>
                    <a:pt x="245" y="490"/>
                  </a:cubicBezTo>
                  <a:cubicBezTo>
                    <a:pt x="381" y="490"/>
                    <a:pt x="491" y="381"/>
                    <a:pt x="491" y="246"/>
                  </a:cubicBezTo>
                  <a:cubicBezTo>
                    <a:pt x="491" y="111"/>
                    <a:pt x="381" y="1"/>
                    <a:pt x="24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190;p26"/>
            <p:cNvSpPr/>
            <p:nvPr userDrawn="1"/>
          </p:nvSpPr>
          <p:spPr>
            <a:xfrm>
              <a:off x="7189192" y="3888553"/>
              <a:ext cx="69231" cy="15619"/>
            </a:xfrm>
            <a:custGeom>
              <a:avLst/>
              <a:gdLst/>
              <a:ahLst/>
              <a:cxnLst/>
              <a:rect l="l" t="t" r="r" b="b"/>
              <a:pathLst>
                <a:path w="1578" h="356" extrusionOk="0">
                  <a:moveTo>
                    <a:pt x="0" y="1"/>
                  </a:moveTo>
                  <a:lnTo>
                    <a:pt x="0" y="355"/>
                  </a:lnTo>
                  <a:lnTo>
                    <a:pt x="1578" y="355"/>
                  </a:lnTo>
                  <a:lnTo>
                    <a:pt x="1578"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195;p26"/>
            <p:cNvSpPr/>
            <p:nvPr userDrawn="1"/>
          </p:nvSpPr>
          <p:spPr>
            <a:xfrm>
              <a:off x="7388589" y="3109215"/>
              <a:ext cx="24393" cy="23603"/>
            </a:xfrm>
            <a:custGeom>
              <a:avLst/>
              <a:gdLst/>
              <a:ahLst/>
              <a:cxnLst/>
              <a:rect l="l" t="t" r="r" b="b"/>
              <a:pathLst>
                <a:path w="556" h="538" extrusionOk="0">
                  <a:moveTo>
                    <a:pt x="276" y="1"/>
                  </a:moveTo>
                  <a:cubicBezTo>
                    <a:pt x="122" y="1"/>
                    <a:pt x="1" y="123"/>
                    <a:pt x="1" y="267"/>
                  </a:cubicBezTo>
                  <a:cubicBezTo>
                    <a:pt x="1" y="416"/>
                    <a:pt x="122" y="538"/>
                    <a:pt x="276" y="538"/>
                  </a:cubicBezTo>
                  <a:cubicBezTo>
                    <a:pt x="429" y="538"/>
                    <a:pt x="556" y="416"/>
                    <a:pt x="556" y="267"/>
                  </a:cubicBezTo>
                  <a:cubicBezTo>
                    <a:pt x="556" y="123"/>
                    <a:pt x="429" y="1"/>
                    <a:pt x="27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0" name="Google Shape;252;p26"/>
            <p:cNvGrpSpPr/>
            <p:nvPr userDrawn="1"/>
          </p:nvGrpSpPr>
          <p:grpSpPr>
            <a:xfrm flipH="1">
              <a:off x="6415607" y="1911354"/>
              <a:ext cx="1520787" cy="2773390"/>
              <a:chOff x="-823767" y="1667843"/>
              <a:chExt cx="1580203" cy="2881743"/>
            </a:xfrm>
          </p:grpSpPr>
          <p:sp>
            <p:nvSpPr>
              <p:cNvPr id="412" name="Google Shape;253;p26"/>
              <p:cNvSpPr/>
              <p:nvPr/>
            </p:nvSpPr>
            <p:spPr>
              <a:xfrm>
                <a:off x="-216393" y="1767355"/>
                <a:ext cx="5288" cy="1517707"/>
              </a:xfrm>
              <a:custGeom>
                <a:avLst/>
                <a:gdLst/>
                <a:ahLst/>
                <a:cxnLst/>
                <a:rect l="l" t="t" r="r" b="b"/>
                <a:pathLst>
                  <a:path w="116" h="33294" extrusionOk="0">
                    <a:moveTo>
                      <a:pt x="58" y="1"/>
                    </a:moveTo>
                    <a:cubicBezTo>
                      <a:pt x="27" y="1"/>
                      <a:pt x="1" y="7452"/>
                      <a:pt x="1" y="16647"/>
                    </a:cubicBezTo>
                    <a:cubicBezTo>
                      <a:pt x="1" y="25841"/>
                      <a:pt x="27" y="33293"/>
                      <a:pt x="58" y="33293"/>
                    </a:cubicBezTo>
                    <a:cubicBezTo>
                      <a:pt x="89" y="33293"/>
                      <a:pt x="115" y="25841"/>
                      <a:pt x="115" y="16647"/>
                    </a:cubicBezTo>
                    <a:cubicBezTo>
                      <a:pt x="115" y="7452"/>
                      <a:pt x="89" y="1"/>
                      <a:pt x="5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254;p26"/>
              <p:cNvSpPr/>
              <p:nvPr/>
            </p:nvSpPr>
            <p:spPr>
              <a:xfrm>
                <a:off x="253178" y="2086723"/>
                <a:ext cx="22382" cy="22337"/>
              </a:xfrm>
              <a:custGeom>
                <a:avLst/>
                <a:gdLst/>
                <a:ahLst/>
                <a:cxnLst/>
                <a:rect l="l" t="t" r="r" b="b"/>
                <a:pathLst>
                  <a:path w="491" h="490" extrusionOk="0">
                    <a:moveTo>
                      <a:pt x="246" y="0"/>
                    </a:moveTo>
                    <a:cubicBezTo>
                      <a:pt x="109" y="0"/>
                      <a:pt x="0" y="109"/>
                      <a:pt x="0" y="245"/>
                    </a:cubicBezTo>
                    <a:cubicBezTo>
                      <a:pt x="0" y="381"/>
                      <a:pt x="109" y="490"/>
                      <a:pt x="246" y="490"/>
                    </a:cubicBezTo>
                    <a:cubicBezTo>
                      <a:pt x="381" y="490"/>
                      <a:pt x="490" y="381"/>
                      <a:pt x="490" y="245"/>
                    </a:cubicBezTo>
                    <a:cubicBezTo>
                      <a:pt x="490" y="109"/>
                      <a:pt x="381" y="0"/>
                      <a:pt x="24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255;p26"/>
              <p:cNvSpPr/>
              <p:nvPr/>
            </p:nvSpPr>
            <p:spPr>
              <a:xfrm>
                <a:off x="-224917" y="1767355"/>
                <a:ext cx="22337" cy="22382"/>
              </a:xfrm>
              <a:custGeom>
                <a:avLst/>
                <a:gdLst/>
                <a:ahLst/>
                <a:cxnLst/>
                <a:rect l="l" t="t" r="r" b="b"/>
                <a:pathLst>
                  <a:path w="490" h="491" extrusionOk="0">
                    <a:moveTo>
                      <a:pt x="245" y="1"/>
                    </a:moveTo>
                    <a:cubicBezTo>
                      <a:pt x="109" y="1"/>
                      <a:pt x="0" y="110"/>
                      <a:pt x="0" y="245"/>
                    </a:cubicBezTo>
                    <a:cubicBezTo>
                      <a:pt x="0" y="381"/>
                      <a:pt x="109" y="491"/>
                      <a:pt x="245" y="491"/>
                    </a:cubicBezTo>
                    <a:cubicBezTo>
                      <a:pt x="381" y="491"/>
                      <a:pt x="490" y="381"/>
                      <a:pt x="490" y="245"/>
                    </a:cubicBezTo>
                    <a:cubicBezTo>
                      <a:pt x="490" y="110"/>
                      <a:pt x="381" y="1"/>
                      <a:pt x="24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256;p26"/>
              <p:cNvSpPr/>
              <p:nvPr/>
            </p:nvSpPr>
            <p:spPr>
              <a:xfrm>
                <a:off x="-235675" y="4406176"/>
                <a:ext cx="327711" cy="143137"/>
              </a:xfrm>
              <a:custGeom>
                <a:avLst/>
                <a:gdLst/>
                <a:ahLst/>
                <a:cxnLst/>
                <a:rect l="l" t="t" r="r" b="b"/>
                <a:pathLst>
                  <a:path w="7189" h="3140" extrusionOk="0">
                    <a:moveTo>
                      <a:pt x="3850" y="0"/>
                    </a:moveTo>
                    <a:lnTo>
                      <a:pt x="0" y="65"/>
                    </a:lnTo>
                    <a:lnTo>
                      <a:pt x="40" y="3077"/>
                    </a:lnTo>
                    <a:lnTo>
                      <a:pt x="280" y="3089"/>
                    </a:lnTo>
                    <a:cubicBezTo>
                      <a:pt x="798" y="3109"/>
                      <a:pt x="2100" y="3139"/>
                      <a:pt x="3379" y="3139"/>
                    </a:cubicBezTo>
                    <a:cubicBezTo>
                      <a:pt x="4722" y="3139"/>
                      <a:pt x="6040" y="3105"/>
                      <a:pt x="6402" y="2989"/>
                    </a:cubicBezTo>
                    <a:cubicBezTo>
                      <a:pt x="7189" y="2736"/>
                      <a:pt x="3903" y="2054"/>
                      <a:pt x="3903" y="2054"/>
                    </a:cubicBezTo>
                    <a:lnTo>
                      <a:pt x="385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257;p26"/>
              <p:cNvSpPr/>
              <p:nvPr/>
            </p:nvSpPr>
            <p:spPr>
              <a:xfrm>
                <a:off x="-235265" y="4494748"/>
                <a:ext cx="64366" cy="49505"/>
              </a:xfrm>
              <a:custGeom>
                <a:avLst/>
                <a:gdLst/>
                <a:ahLst/>
                <a:cxnLst/>
                <a:rect l="l" t="t" r="r" b="b"/>
                <a:pathLst>
                  <a:path w="1412" h="1086" extrusionOk="0">
                    <a:moveTo>
                      <a:pt x="114" y="1"/>
                    </a:moveTo>
                    <a:cubicBezTo>
                      <a:pt x="77" y="1"/>
                      <a:pt x="39" y="2"/>
                      <a:pt x="0" y="6"/>
                    </a:cubicBezTo>
                    <a:lnTo>
                      <a:pt x="17" y="1085"/>
                    </a:lnTo>
                    <a:lnTo>
                      <a:pt x="1411" y="1085"/>
                    </a:lnTo>
                    <a:cubicBezTo>
                      <a:pt x="1350" y="762"/>
                      <a:pt x="1167" y="470"/>
                      <a:pt x="905" y="272"/>
                    </a:cubicBezTo>
                    <a:cubicBezTo>
                      <a:pt x="673" y="99"/>
                      <a:pt x="398" y="1"/>
                      <a:pt x="11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258;p26"/>
              <p:cNvSpPr/>
              <p:nvPr/>
            </p:nvSpPr>
            <p:spPr>
              <a:xfrm>
                <a:off x="-233897" y="4517540"/>
                <a:ext cx="301864" cy="32046"/>
              </a:xfrm>
              <a:custGeom>
                <a:avLst/>
                <a:gdLst/>
                <a:ahLst/>
                <a:cxnLst/>
                <a:rect l="l" t="t" r="r" b="b"/>
                <a:pathLst>
                  <a:path w="6622" h="703" extrusionOk="0">
                    <a:moveTo>
                      <a:pt x="5472" y="0"/>
                    </a:moveTo>
                    <a:cubicBezTo>
                      <a:pt x="5245" y="13"/>
                      <a:pt x="5140" y="502"/>
                      <a:pt x="5140" y="502"/>
                    </a:cubicBezTo>
                    <a:lnTo>
                      <a:pt x="5" y="546"/>
                    </a:lnTo>
                    <a:lnTo>
                      <a:pt x="1" y="634"/>
                    </a:lnTo>
                    <a:cubicBezTo>
                      <a:pt x="680" y="681"/>
                      <a:pt x="1659" y="702"/>
                      <a:pt x="2652" y="702"/>
                    </a:cubicBezTo>
                    <a:cubicBezTo>
                      <a:pt x="4500" y="702"/>
                      <a:pt x="6395" y="627"/>
                      <a:pt x="6486" y="502"/>
                    </a:cubicBezTo>
                    <a:cubicBezTo>
                      <a:pt x="6621" y="310"/>
                      <a:pt x="5472" y="0"/>
                      <a:pt x="547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259;p26"/>
              <p:cNvSpPr/>
              <p:nvPr/>
            </p:nvSpPr>
            <p:spPr>
              <a:xfrm>
                <a:off x="-236450" y="4537415"/>
                <a:ext cx="298217" cy="7020"/>
              </a:xfrm>
              <a:custGeom>
                <a:avLst/>
                <a:gdLst/>
                <a:ahLst/>
                <a:cxnLst/>
                <a:rect l="l" t="t" r="r" b="b"/>
                <a:pathLst>
                  <a:path w="6542" h="154" extrusionOk="0">
                    <a:moveTo>
                      <a:pt x="6472" y="0"/>
                    </a:moveTo>
                    <a:cubicBezTo>
                      <a:pt x="6415" y="6"/>
                      <a:pt x="6354" y="6"/>
                      <a:pt x="6284" y="10"/>
                    </a:cubicBezTo>
                    <a:cubicBezTo>
                      <a:pt x="6092" y="14"/>
                      <a:pt x="5860" y="22"/>
                      <a:pt x="5580" y="36"/>
                    </a:cubicBezTo>
                    <a:cubicBezTo>
                      <a:pt x="4991" y="58"/>
                      <a:pt x="4174" y="84"/>
                      <a:pt x="3268" y="97"/>
                    </a:cubicBezTo>
                    <a:cubicBezTo>
                      <a:pt x="2590" y="107"/>
                      <a:pt x="1959" y="112"/>
                      <a:pt x="1434" y="112"/>
                    </a:cubicBezTo>
                    <a:cubicBezTo>
                      <a:pt x="1263" y="112"/>
                      <a:pt x="1103" y="112"/>
                      <a:pt x="957" y="110"/>
                    </a:cubicBezTo>
                    <a:cubicBezTo>
                      <a:pt x="682" y="110"/>
                      <a:pt x="450" y="105"/>
                      <a:pt x="257" y="105"/>
                    </a:cubicBezTo>
                    <a:lnTo>
                      <a:pt x="65" y="105"/>
                    </a:lnTo>
                    <a:cubicBezTo>
                      <a:pt x="21" y="105"/>
                      <a:pt x="0" y="110"/>
                      <a:pt x="0" y="110"/>
                    </a:cubicBezTo>
                    <a:cubicBezTo>
                      <a:pt x="0" y="110"/>
                      <a:pt x="21" y="115"/>
                      <a:pt x="65" y="115"/>
                    </a:cubicBezTo>
                    <a:cubicBezTo>
                      <a:pt x="122" y="119"/>
                      <a:pt x="188" y="123"/>
                      <a:pt x="257" y="123"/>
                    </a:cubicBezTo>
                    <a:cubicBezTo>
                      <a:pt x="450" y="127"/>
                      <a:pt x="682" y="137"/>
                      <a:pt x="957" y="145"/>
                    </a:cubicBezTo>
                    <a:cubicBezTo>
                      <a:pt x="1283" y="150"/>
                      <a:pt x="1676" y="153"/>
                      <a:pt x="2114" y="153"/>
                    </a:cubicBezTo>
                    <a:cubicBezTo>
                      <a:pt x="2474" y="153"/>
                      <a:pt x="2864" y="151"/>
                      <a:pt x="3273" y="145"/>
                    </a:cubicBezTo>
                    <a:cubicBezTo>
                      <a:pt x="4174" y="127"/>
                      <a:pt x="4991" y="97"/>
                      <a:pt x="5585" y="66"/>
                    </a:cubicBezTo>
                    <a:cubicBezTo>
                      <a:pt x="5860" y="49"/>
                      <a:pt x="6092" y="36"/>
                      <a:pt x="6284" y="27"/>
                    </a:cubicBezTo>
                    <a:cubicBezTo>
                      <a:pt x="6354" y="18"/>
                      <a:pt x="6415" y="14"/>
                      <a:pt x="6472" y="10"/>
                    </a:cubicBezTo>
                    <a:cubicBezTo>
                      <a:pt x="6516" y="10"/>
                      <a:pt x="6542" y="6"/>
                      <a:pt x="6542" y="6"/>
                    </a:cubicBezTo>
                    <a:cubicBezTo>
                      <a:pt x="6542" y="0"/>
                      <a:pt x="6516" y="0"/>
                      <a:pt x="647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260;p26"/>
              <p:cNvSpPr/>
              <p:nvPr/>
            </p:nvSpPr>
            <p:spPr>
              <a:xfrm>
                <a:off x="-730" y="4515443"/>
                <a:ext cx="17915" cy="27807"/>
              </a:xfrm>
              <a:custGeom>
                <a:avLst/>
                <a:gdLst/>
                <a:ahLst/>
                <a:cxnLst/>
                <a:rect l="l" t="t" r="r" b="b"/>
                <a:pathLst>
                  <a:path w="393" h="610" extrusionOk="0">
                    <a:moveTo>
                      <a:pt x="380" y="1"/>
                    </a:moveTo>
                    <a:cubicBezTo>
                      <a:pt x="356" y="1"/>
                      <a:pt x="209" y="76"/>
                      <a:pt x="108" y="252"/>
                    </a:cubicBezTo>
                    <a:cubicBezTo>
                      <a:pt x="0" y="428"/>
                      <a:pt x="11" y="609"/>
                      <a:pt x="25" y="609"/>
                    </a:cubicBezTo>
                    <a:cubicBezTo>
                      <a:pt x="25" y="609"/>
                      <a:pt x="25" y="609"/>
                      <a:pt x="25" y="609"/>
                    </a:cubicBezTo>
                    <a:cubicBezTo>
                      <a:pt x="38" y="609"/>
                      <a:pt x="47" y="444"/>
                      <a:pt x="147" y="273"/>
                    </a:cubicBezTo>
                    <a:cubicBezTo>
                      <a:pt x="248" y="98"/>
                      <a:pt x="392" y="10"/>
                      <a:pt x="383" y="2"/>
                    </a:cubicBezTo>
                    <a:cubicBezTo>
                      <a:pt x="383" y="1"/>
                      <a:pt x="381" y="1"/>
                      <a:pt x="38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261;p26"/>
              <p:cNvSpPr/>
              <p:nvPr/>
            </p:nvSpPr>
            <p:spPr>
              <a:xfrm>
                <a:off x="-52378" y="4502953"/>
                <a:ext cx="9983" cy="14815"/>
              </a:xfrm>
              <a:custGeom>
                <a:avLst/>
                <a:gdLst/>
                <a:ahLst/>
                <a:cxnLst/>
                <a:rect l="l" t="t" r="r" b="b"/>
                <a:pathLst>
                  <a:path w="219" h="325" extrusionOk="0">
                    <a:moveTo>
                      <a:pt x="204" y="1"/>
                    </a:moveTo>
                    <a:cubicBezTo>
                      <a:pt x="192" y="1"/>
                      <a:pt x="142" y="65"/>
                      <a:pt x="87" y="153"/>
                    </a:cubicBezTo>
                    <a:cubicBezTo>
                      <a:pt x="35" y="241"/>
                      <a:pt x="0" y="320"/>
                      <a:pt x="9" y="324"/>
                    </a:cubicBezTo>
                    <a:cubicBezTo>
                      <a:pt x="9" y="325"/>
                      <a:pt x="10" y="325"/>
                      <a:pt x="11" y="325"/>
                    </a:cubicBezTo>
                    <a:cubicBezTo>
                      <a:pt x="27" y="325"/>
                      <a:pt x="77" y="262"/>
                      <a:pt x="126" y="175"/>
                    </a:cubicBezTo>
                    <a:cubicBezTo>
                      <a:pt x="184" y="88"/>
                      <a:pt x="218" y="10"/>
                      <a:pt x="205" y="1"/>
                    </a:cubicBezTo>
                    <a:cubicBezTo>
                      <a:pt x="204" y="1"/>
                      <a:pt x="204" y="1"/>
                      <a:pt x="20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262;p26"/>
              <p:cNvSpPr/>
              <p:nvPr/>
            </p:nvSpPr>
            <p:spPr>
              <a:xfrm>
                <a:off x="-66737" y="4500492"/>
                <a:ext cx="11579" cy="10165"/>
              </a:xfrm>
              <a:custGeom>
                <a:avLst/>
                <a:gdLst/>
                <a:ahLst/>
                <a:cxnLst/>
                <a:rect l="l" t="t" r="r" b="b"/>
                <a:pathLst>
                  <a:path w="254" h="223" extrusionOk="0">
                    <a:moveTo>
                      <a:pt x="240" y="0"/>
                    </a:moveTo>
                    <a:cubicBezTo>
                      <a:pt x="221" y="0"/>
                      <a:pt x="167" y="41"/>
                      <a:pt x="114" y="94"/>
                    </a:cubicBezTo>
                    <a:cubicBezTo>
                      <a:pt x="48" y="155"/>
                      <a:pt x="1" y="213"/>
                      <a:pt x="9" y="221"/>
                    </a:cubicBezTo>
                    <a:cubicBezTo>
                      <a:pt x="10" y="222"/>
                      <a:pt x="11" y="222"/>
                      <a:pt x="13" y="222"/>
                    </a:cubicBezTo>
                    <a:cubicBezTo>
                      <a:pt x="29" y="222"/>
                      <a:pt x="85" y="185"/>
                      <a:pt x="144" y="129"/>
                    </a:cubicBezTo>
                    <a:cubicBezTo>
                      <a:pt x="210" y="68"/>
                      <a:pt x="253" y="11"/>
                      <a:pt x="245" y="3"/>
                    </a:cubicBezTo>
                    <a:cubicBezTo>
                      <a:pt x="244" y="1"/>
                      <a:pt x="242" y="0"/>
                      <a:pt x="24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263;p26"/>
              <p:cNvSpPr/>
              <p:nvPr/>
            </p:nvSpPr>
            <p:spPr>
              <a:xfrm>
                <a:off x="-75718" y="4492970"/>
                <a:ext cx="18599" cy="2279"/>
              </a:xfrm>
              <a:custGeom>
                <a:avLst/>
                <a:gdLst/>
                <a:ahLst/>
                <a:cxnLst/>
                <a:rect l="l" t="t" r="r" b="b"/>
                <a:pathLst>
                  <a:path w="408" h="50" extrusionOk="0">
                    <a:moveTo>
                      <a:pt x="206" y="1"/>
                    </a:moveTo>
                    <a:cubicBezTo>
                      <a:pt x="93" y="1"/>
                      <a:pt x="0" y="10"/>
                      <a:pt x="0" y="23"/>
                    </a:cubicBezTo>
                    <a:cubicBezTo>
                      <a:pt x="5" y="37"/>
                      <a:pt x="93" y="49"/>
                      <a:pt x="206" y="49"/>
                    </a:cubicBezTo>
                    <a:cubicBezTo>
                      <a:pt x="315" y="45"/>
                      <a:pt x="407" y="37"/>
                      <a:pt x="407" y="23"/>
                    </a:cubicBezTo>
                    <a:cubicBezTo>
                      <a:pt x="407" y="10"/>
                      <a:pt x="315" y="1"/>
                      <a:pt x="20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264;p26"/>
              <p:cNvSpPr/>
              <p:nvPr/>
            </p:nvSpPr>
            <p:spPr>
              <a:xfrm>
                <a:off x="-79136" y="4482258"/>
                <a:ext cx="21197" cy="3100"/>
              </a:xfrm>
              <a:custGeom>
                <a:avLst/>
                <a:gdLst/>
                <a:ahLst/>
                <a:cxnLst/>
                <a:rect l="l" t="t" r="r" b="b"/>
                <a:pathLst>
                  <a:path w="465" h="68" extrusionOk="0">
                    <a:moveTo>
                      <a:pt x="21" y="0"/>
                    </a:moveTo>
                    <a:cubicBezTo>
                      <a:pt x="12" y="0"/>
                      <a:pt x="6" y="1"/>
                      <a:pt x="5" y="4"/>
                    </a:cubicBezTo>
                    <a:cubicBezTo>
                      <a:pt x="1" y="18"/>
                      <a:pt x="102" y="57"/>
                      <a:pt x="233" y="66"/>
                    </a:cubicBezTo>
                    <a:cubicBezTo>
                      <a:pt x="248" y="67"/>
                      <a:pt x="263" y="68"/>
                      <a:pt x="278" y="68"/>
                    </a:cubicBezTo>
                    <a:cubicBezTo>
                      <a:pt x="386" y="68"/>
                      <a:pt x="464" y="42"/>
                      <a:pt x="460" y="30"/>
                    </a:cubicBezTo>
                    <a:cubicBezTo>
                      <a:pt x="460" y="18"/>
                      <a:pt x="360" y="26"/>
                      <a:pt x="233" y="18"/>
                    </a:cubicBezTo>
                    <a:cubicBezTo>
                      <a:pt x="137" y="15"/>
                      <a:pt x="55" y="0"/>
                      <a:pt x="2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265;p26"/>
              <p:cNvSpPr/>
              <p:nvPr/>
            </p:nvSpPr>
            <p:spPr>
              <a:xfrm>
                <a:off x="-46224" y="4486178"/>
                <a:ext cx="33323" cy="19237"/>
              </a:xfrm>
              <a:custGeom>
                <a:avLst/>
                <a:gdLst/>
                <a:ahLst/>
                <a:cxnLst/>
                <a:rect l="l" t="t" r="r" b="b"/>
                <a:pathLst>
                  <a:path w="731" h="422" extrusionOk="0">
                    <a:moveTo>
                      <a:pt x="495" y="46"/>
                    </a:moveTo>
                    <a:cubicBezTo>
                      <a:pt x="551" y="46"/>
                      <a:pt x="607" y="57"/>
                      <a:pt x="652" y="85"/>
                    </a:cubicBezTo>
                    <a:cubicBezTo>
                      <a:pt x="691" y="111"/>
                      <a:pt x="678" y="159"/>
                      <a:pt x="634" y="186"/>
                    </a:cubicBezTo>
                    <a:cubicBezTo>
                      <a:pt x="594" y="212"/>
                      <a:pt x="542" y="229"/>
                      <a:pt x="495" y="246"/>
                    </a:cubicBezTo>
                    <a:cubicBezTo>
                      <a:pt x="402" y="281"/>
                      <a:pt x="315" y="303"/>
                      <a:pt x="241" y="317"/>
                    </a:cubicBezTo>
                    <a:cubicBezTo>
                      <a:pt x="166" y="332"/>
                      <a:pt x="106" y="340"/>
                      <a:pt x="65" y="344"/>
                    </a:cubicBezTo>
                    <a:lnTo>
                      <a:pt x="65" y="344"/>
                    </a:lnTo>
                    <a:cubicBezTo>
                      <a:pt x="80" y="307"/>
                      <a:pt x="104" y="258"/>
                      <a:pt x="144" y="207"/>
                    </a:cubicBezTo>
                    <a:cubicBezTo>
                      <a:pt x="192" y="150"/>
                      <a:pt x="263" y="98"/>
                      <a:pt x="354" y="67"/>
                    </a:cubicBezTo>
                    <a:cubicBezTo>
                      <a:pt x="395" y="55"/>
                      <a:pt x="445" y="46"/>
                      <a:pt x="495" y="46"/>
                    </a:cubicBezTo>
                    <a:close/>
                    <a:moveTo>
                      <a:pt x="490" y="0"/>
                    </a:moveTo>
                    <a:cubicBezTo>
                      <a:pt x="326" y="0"/>
                      <a:pt x="183" y="97"/>
                      <a:pt x="122" y="190"/>
                    </a:cubicBezTo>
                    <a:cubicBezTo>
                      <a:pt x="78" y="247"/>
                      <a:pt x="56" y="303"/>
                      <a:pt x="46" y="347"/>
                    </a:cubicBezTo>
                    <a:lnTo>
                      <a:pt x="46" y="347"/>
                    </a:lnTo>
                    <a:cubicBezTo>
                      <a:pt x="16" y="350"/>
                      <a:pt x="1" y="352"/>
                      <a:pt x="1" y="356"/>
                    </a:cubicBezTo>
                    <a:cubicBezTo>
                      <a:pt x="1" y="357"/>
                      <a:pt x="15" y="360"/>
                      <a:pt x="43" y="361"/>
                    </a:cubicBezTo>
                    <a:lnTo>
                      <a:pt x="43" y="361"/>
                    </a:lnTo>
                    <a:cubicBezTo>
                      <a:pt x="35" y="401"/>
                      <a:pt x="35" y="422"/>
                      <a:pt x="35" y="422"/>
                    </a:cubicBezTo>
                    <a:cubicBezTo>
                      <a:pt x="35" y="422"/>
                      <a:pt x="36" y="422"/>
                      <a:pt x="36" y="422"/>
                    </a:cubicBezTo>
                    <a:cubicBezTo>
                      <a:pt x="40" y="422"/>
                      <a:pt x="44" y="399"/>
                      <a:pt x="58" y="362"/>
                    </a:cubicBezTo>
                    <a:lnTo>
                      <a:pt x="58" y="362"/>
                    </a:lnTo>
                    <a:cubicBezTo>
                      <a:pt x="65" y="362"/>
                      <a:pt x="72" y="362"/>
                      <a:pt x="80" y="362"/>
                    </a:cubicBezTo>
                    <a:cubicBezTo>
                      <a:pt x="121" y="362"/>
                      <a:pt x="177" y="359"/>
                      <a:pt x="245" y="351"/>
                    </a:cubicBezTo>
                    <a:cubicBezTo>
                      <a:pt x="324" y="338"/>
                      <a:pt x="411" y="321"/>
                      <a:pt x="507" y="285"/>
                    </a:cubicBezTo>
                    <a:cubicBezTo>
                      <a:pt x="555" y="269"/>
                      <a:pt x="608" y="255"/>
                      <a:pt x="660" y="224"/>
                    </a:cubicBezTo>
                    <a:cubicBezTo>
                      <a:pt x="682" y="207"/>
                      <a:pt x="709" y="180"/>
                      <a:pt x="717" y="146"/>
                    </a:cubicBezTo>
                    <a:cubicBezTo>
                      <a:pt x="731" y="107"/>
                      <a:pt x="709" y="67"/>
                      <a:pt x="678" y="45"/>
                    </a:cubicBezTo>
                    <a:cubicBezTo>
                      <a:pt x="614" y="13"/>
                      <a:pt x="551" y="0"/>
                      <a:pt x="49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266;p26"/>
              <p:cNvSpPr/>
              <p:nvPr/>
            </p:nvSpPr>
            <p:spPr>
              <a:xfrm>
                <a:off x="-58806" y="4481209"/>
                <a:ext cx="17231" cy="21835"/>
              </a:xfrm>
              <a:custGeom>
                <a:avLst/>
                <a:gdLst/>
                <a:ahLst/>
                <a:cxnLst/>
                <a:rect l="l" t="t" r="r" b="b"/>
                <a:pathLst>
                  <a:path w="378" h="479" extrusionOk="0">
                    <a:moveTo>
                      <a:pt x="100" y="0"/>
                    </a:moveTo>
                    <a:cubicBezTo>
                      <a:pt x="94" y="0"/>
                      <a:pt x="89" y="1"/>
                      <a:pt x="84" y="1"/>
                    </a:cubicBezTo>
                    <a:cubicBezTo>
                      <a:pt x="27" y="10"/>
                      <a:pt x="1" y="75"/>
                      <a:pt x="10" y="115"/>
                    </a:cubicBezTo>
                    <a:cubicBezTo>
                      <a:pt x="19" y="158"/>
                      <a:pt x="36" y="198"/>
                      <a:pt x="53" y="224"/>
                    </a:cubicBezTo>
                    <a:cubicBezTo>
                      <a:pt x="93" y="289"/>
                      <a:pt x="136" y="338"/>
                      <a:pt x="176" y="373"/>
                    </a:cubicBezTo>
                    <a:cubicBezTo>
                      <a:pt x="249" y="442"/>
                      <a:pt x="307" y="474"/>
                      <a:pt x="318" y="474"/>
                    </a:cubicBezTo>
                    <a:cubicBezTo>
                      <a:pt x="319" y="474"/>
                      <a:pt x="319" y="473"/>
                      <a:pt x="320" y="473"/>
                    </a:cubicBezTo>
                    <a:cubicBezTo>
                      <a:pt x="325" y="465"/>
                      <a:pt x="267" y="430"/>
                      <a:pt x="198" y="351"/>
                    </a:cubicBezTo>
                    <a:cubicBezTo>
                      <a:pt x="162" y="311"/>
                      <a:pt x="128" y="263"/>
                      <a:pt x="93" y="202"/>
                    </a:cubicBezTo>
                    <a:cubicBezTo>
                      <a:pt x="57" y="154"/>
                      <a:pt x="31" y="59"/>
                      <a:pt x="93" y="45"/>
                    </a:cubicBezTo>
                    <a:cubicBezTo>
                      <a:pt x="95" y="45"/>
                      <a:pt x="97" y="45"/>
                      <a:pt x="99" y="45"/>
                    </a:cubicBezTo>
                    <a:cubicBezTo>
                      <a:pt x="162" y="45"/>
                      <a:pt x="221" y="103"/>
                      <a:pt x="259" y="150"/>
                    </a:cubicBezTo>
                    <a:cubicBezTo>
                      <a:pt x="299" y="202"/>
                      <a:pt x="320" y="259"/>
                      <a:pt x="333" y="307"/>
                    </a:cubicBezTo>
                    <a:cubicBezTo>
                      <a:pt x="355" y="408"/>
                      <a:pt x="333" y="473"/>
                      <a:pt x="337" y="478"/>
                    </a:cubicBezTo>
                    <a:cubicBezTo>
                      <a:pt x="342" y="478"/>
                      <a:pt x="377" y="416"/>
                      <a:pt x="364" y="303"/>
                    </a:cubicBezTo>
                    <a:cubicBezTo>
                      <a:pt x="359" y="251"/>
                      <a:pt x="337" y="185"/>
                      <a:pt x="293" y="124"/>
                    </a:cubicBezTo>
                    <a:cubicBezTo>
                      <a:pt x="252" y="74"/>
                      <a:pt x="199" y="0"/>
                      <a:pt x="10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267;p26"/>
              <p:cNvSpPr/>
              <p:nvPr/>
            </p:nvSpPr>
            <p:spPr>
              <a:xfrm>
                <a:off x="-233670" y="4492924"/>
                <a:ext cx="63363" cy="49916"/>
              </a:xfrm>
              <a:custGeom>
                <a:avLst/>
                <a:gdLst/>
                <a:ahLst/>
                <a:cxnLst/>
                <a:rect l="l" t="t" r="r" b="b"/>
                <a:pathLst>
                  <a:path w="1390" h="1095" extrusionOk="0">
                    <a:moveTo>
                      <a:pt x="220" y="0"/>
                    </a:moveTo>
                    <a:cubicBezTo>
                      <a:pt x="161" y="0"/>
                      <a:pt x="113" y="4"/>
                      <a:pt x="75" y="11"/>
                    </a:cubicBezTo>
                    <a:cubicBezTo>
                      <a:pt x="26" y="20"/>
                      <a:pt x="0" y="28"/>
                      <a:pt x="0" y="32"/>
                    </a:cubicBezTo>
                    <a:cubicBezTo>
                      <a:pt x="0" y="34"/>
                      <a:pt x="4" y="35"/>
                      <a:pt x="12" y="35"/>
                    </a:cubicBezTo>
                    <a:cubicBezTo>
                      <a:pt x="32" y="35"/>
                      <a:pt x="77" y="30"/>
                      <a:pt x="142" y="30"/>
                    </a:cubicBezTo>
                    <a:cubicBezTo>
                      <a:pt x="182" y="30"/>
                      <a:pt x="230" y="32"/>
                      <a:pt x="284" y="38"/>
                    </a:cubicBezTo>
                    <a:cubicBezTo>
                      <a:pt x="458" y="50"/>
                      <a:pt x="700" y="121"/>
                      <a:pt x="909" y="282"/>
                    </a:cubicBezTo>
                    <a:cubicBezTo>
                      <a:pt x="1123" y="444"/>
                      <a:pt x="1250" y="662"/>
                      <a:pt x="1307" y="824"/>
                    </a:cubicBezTo>
                    <a:cubicBezTo>
                      <a:pt x="1367" y="983"/>
                      <a:pt x="1376" y="1095"/>
                      <a:pt x="1385" y="1095"/>
                    </a:cubicBezTo>
                    <a:cubicBezTo>
                      <a:pt x="1385" y="1095"/>
                      <a:pt x="1385" y="1095"/>
                      <a:pt x="1386" y="1095"/>
                    </a:cubicBezTo>
                    <a:cubicBezTo>
                      <a:pt x="1390" y="1095"/>
                      <a:pt x="1390" y="1069"/>
                      <a:pt x="1386" y="1020"/>
                    </a:cubicBezTo>
                    <a:cubicBezTo>
                      <a:pt x="1381" y="968"/>
                      <a:pt x="1368" y="898"/>
                      <a:pt x="1337" y="811"/>
                    </a:cubicBezTo>
                    <a:cubicBezTo>
                      <a:pt x="1285" y="641"/>
                      <a:pt x="1158" y="413"/>
                      <a:pt x="940" y="242"/>
                    </a:cubicBezTo>
                    <a:cubicBezTo>
                      <a:pt x="716" y="76"/>
                      <a:pt x="468" y="11"/>
                      <a:pt x="289" y="2"/>
                    </a:cubicBezTo>
                    <a:cubicBezTo>
                      <a:pt x="264" y="1"/>
                      <a:pt x="242" y="0"/>
                      <a:pt x="22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268;p26"/>
              <p:cNvSpPr/>
              <p:nvPr/>
            </p:nvSpPr>
            <p:spPr>
              <a:xfrm>
                <a:off x="-217760" y="4420900"/>
                <a:ext cx="2416" cy="72115"/>
              </a:xfrm>
              <a:custGeom>
                <a:avLst/>
                <a:gdLst/>
                <a:ahLst/>
                <a:cxnLst/>
                <a:rect l="l" t="t" r="r" b="b"/>
                <a:pathLst>
                  <a:path w="53" h="1582" extrusionOk="0">
                    <a:moveTo>
                      <a:pt x="22" y="0"/>
                    </a:moveTo>
                    <a:cubicBezTo>
                      <a:pt x="10" y="0"/>
                      <a:pt x="0" y="354"/>
                      <a:pt x="5" y="791"/>
                    </a:cubicBezTo>
                    <a:cubicBezTo>
                      <a:pt x="5" y="1229"/>
                      <a:pt x="18" y="1582"/>
                      <a:pt x="31" y="1582"/>
                    </a:cubicBezTo>
                    <a:cubicBezTo>
                      <a:pt x="44" y="1582"/>
                      <a:pt x="53" y="1229"/>
                      <a:pt x="49" y="791"/>
                    </a:cubicBezTo>
                    <a:cubicBezTo>
                      <a:pt x="49" y="354"/>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269;p26"/>
              <p:cNvSpPr/>
              <p:nvPr/>
            </p:nvSpPr>
            <p:spPr>
              <a:xfrm>
                <a:off x="-148426" y="4525837"/>
                <a:ext cx="51420" cy="2690"/>
              </a:xfrm>
              <a:custGeom>
                <a:avLst/>
                <a:gdLst/>
                <a:ahLst/>
                <a:cxnLst/>
                <a:rect l="l" t="t" r="r" b="b"/>
                <a:pathLst>
                  <a:path w="1128" h="59" extrusionOk="0">
                    <a:moveTo>
                      <a:pt x="1075" y="1"/>
                    </a:moveTo>
                    <a:cubicBezTo>
                      <a:pt x="986" y="1"/>
                      <a:pt x="792" y="11"/>
                      <a:pt x="564" y="14"/>
                    </a:cubicBezTo>
                    <a:cubicBezTo>
                      <a:pt x="357" y="14"/>
                      <a:pt x="176" y="9"/>
                      <a:pt x="77" y="9"/>
                    </a:cubicBezTo>
                    <a:cubicBezTo>
                      <a:pt x="28" y="9"/>
                      <a:pt x="0" y="10"/>
                      <a:pt x="0" y="14"/>
                    </a:cubicBezTo>
                    <a:cubicBezTo>
                      <a:pt x="0" y="23"/>
                      <a:pt x="225" y="59"/>
                      <a:pt x="517" y="59"/>
                    </a:cubicBezTo>
                    <a:cubicBezTo>
                      <a:pt x="533" y="59"/>
                      <a:pt x="548" y="58"/>
                      <a:pt x="564" y="58"/>
                    </a:cubicBezTo>
                    <a:cubicBezTo>
                      <a:pt x="879" y="58"/>
                      <a:pt x="1128" y="14"/>
                      <a:pt x="1128" y="6"/>
                    </a:cubicBezTo>
                    <a:cubicBezTo>
                      <a:pt x="1127" y="2"/>
                      <a:pt x="1108" y="1"/>
                      <a:pt x="1075"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270;p26"/>
              <p:cNvSpPr/>
              <p:nvPr/>
            </p:nvSpPr>
            <p:spPr>
              <a:xfrm>
                <a:off x="-183298" y="4526840"/>
                <a:ext cx="6017" cy="10029"/>
              </a:xfrm>
              <a:custGeom>
                <a:avLst/>
                <a:gdLst/>
                <a:ahLst/>
                <a:cxnLst/>
                <a:rect l="l" t="t" r="r" b="b"/>
                <a:pathLst>
                  <a:path w="132" h="220" extrusionOk="0">
                    <a:moveTo>
                      <a:pt x="13" y="0"/>
                    </a:moveTo>
                    <a:cubicBezTo>
                      <a:pt x="11" y="0"/>
                      <a:pt x="10" y="1"/>
                      <a:pt x="9" y="2"/>
                    </a:cubicBezTo>
                    <a:cubicBezTo>
                      <a:pt x="1" y="14"/>
                      <a:pt x="31" y="54"/>
                      <a:pt x="57" y="115"/>
                    </a:cubicBezTo>
                    <a:cubicBezTo>
                      <a:pt x="88" y="172"/>
                      <a:pt x="101" y="220"/>
                      <a:pt x="114" y="220"/>
                    </a:cubicBezTo>
                    <a:cubicBezTo>
                      <a:pt x="127" y="220"/>
                      <a:pt x="132" y="159"/>
                      <a:pt x="101" y="93"/>
                    </a:cubicBezTo>
                    <a:cubicBezTo>
                      <a:pt x="74" y="35"/>
                      <a:pt x="29" y="0"/>
                      <a:pt x="1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271;p26"/>
              <p:cNvSpPr/>
              <p:nvPr/>
            </p:nvSpPr>
            <p:spPr>
              <a:xfrm>
                <a:off x="-196427" y="4510839"/>
                <a:ext cx="7385" cy="6792"/>
              </a:xfrm>
              <a:custGeom>
                <a:avLst/>
                <a:gdLst/>
                <a:ahLst/>
                <a:cxnLst/>
                <a:rect l="l" t="t" r="r" b="b"/>
                <a:pathLst>
                  <a:path w="162" h="149" extrusionOk="0">
                    <a:moveTo>
                      <a:pt x="13" y="1"/>
                    </a:moveTo>
                    <a:cubicBezTo>
                      <a:pt x="11" y="1"/>
                      <a:pt x="10" y="1"/>
                      <a:pt x="9" y="2"/>
                    </a:cubicBezTo>
                    <a:cubicBezTo>
                      <a:pt x="0" y="16"/>
                      <a:pt x="22" y="55"/>
                      <a:pt x="66" y="95"/>
                    </a:cubicBezTo>
                    <a:cubicBezTo>
                      <a:pt x="99" y="128"/>
                      <a:pt x="134" y="149"/>
                      <a:pt x="148" y="149"/>
                    </a:cubicBezTo>
                    <a:cubicBezTo>
                      <a:pt x="150" y="149"/>
                      <a:pt x="152" y="148"/>
                      <a:pt x="153" y="147"/>
                    </a:cubicBezTo>
                    <a:cubicBezTo>
                      <a:pt x="162" y="138"/>
                      <a:pt x="140" y="99"/>
                      <a:pt x="97" y="59"/>
                    </a:cubicBezTo>
                    <a:cubicBezTo>
                      <a:pt x="62" y="25"/>
                      <a:pt x="28" y="1"/>
                      <a:pt x="1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272;p26"/>
              <p:cNvSpPr/>
              <p:nvPr/>
            </p:nvSpPr>
            <p:spPr>
              <a:xfrm>
                <a:off x="-214889" y="4502953"/>
                <a:ext cx="10485" cy="4285"/>
              </a:xfrm>
              <a:custGeom>
                <a:avLst/>
                <a:gdLst/>
                <a:ahLst/>
                <a:cxnLst/>
                <a:rect l="l" t="t" r="r" b="b"/>
                <a:pathLst>
                  <a:path w="230" h="94" extrusionOk="0">
                    <a:moveTo>
                      <a:pt x="68" y="0"/>
                    </a:moveTo>
                    <a:cubicBezTo>
                      <a:pt x="27" y="0"/>
                      <a:pt x="1" y="13"/>
                      <a:pt x="3" y="22"/>
                    </a:cubicBezTo>
                    <a:cubicBezTo>
                      <a:pt x="8" y="36"/>
                      <a:pt x="56" y="36"/>
                      <a:pt x="113" y="54"/>
                    </a:cubicBezTo>
                    <a:cubicBezTo>
                      <a:pt x="162" y="68"/>
                      <a:pt x="203" y="94"/>
                      <a:pt x="217" y="94"/>
                    </a:cubicBezTo>
                    <a:cubicBezTo>
                      <a:pt x="219" y="94"/>
                      <a:pt x="221" y="93"/>
                      <a:pt x="222" y="92"/>
                    </a:cubicBezTo>
                    <a:cubicBezTo>
                      <a:pt x="230" y="84"/>
                      <a:pt x="200" y="32"/>
                      <a:pt x="130" y="10"/>
                    </a:cubicBezTo>
                    <a:cubicBezTo>
                      <a:pt x="107" y="3"/>
                      <a:pt x="86" y="0"/>
                      <a:pt x="68"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273;p26"/>
              <p:cNvSpPr/>
              <p:nvPr/>
            </p:nvSpPr>
            <p:spPr>
              <a:xfrm>
                <a:off x="-228336" y="4500309"/>
                <a:ext cx="5835" cy="2781"/>
              </a:xfrm>
              <a:custGeom>
                <a:avLst/>
                <a:gdLst/>
                <a:ahLst/>
                <a:cxnLst/>
                <a:rect l="l" t="t" r="r" b="b"/>
                <a:pathLst>
                  <a:path w="128" h="61" extrusionOk="0">
                    <a:moveTo>
                      <a:pt x="28" y="1"/>
                    </a:moveTo>
                    <a:cubicBezTo>
                      <a:pt x="17" y="1"/>
                      <a:pt x="8" y="4"/>
                      <a:pt x="6" y="11"/>
                    </a:cubicBezTo>
                    <a:cubicBezTo>
                      <a:pt x="1" y="19"/>
                      <a:pt x="23" y="41"/>
                      <a:pt x="58" y="54"/>
                    </a:cubicBezTo>
                    <a:cubicBezTo>
                      <a:pt x="72" y="58"/>
                      <a:pt x="86" y="61"/>
                      <a:pt x="97" y="61"/>
                    </a:cubicBezTo>
                    <a:cubicBezTo>
                      <a:pt x="111" y="61"/>
                      <a:pt x="121" y="57"/>
                      <a:pt x="123" y="50"/>
                    </a:cubicBezTo>
                    <a:cubicBezTo>
                      <a:pt x="127" y="41"/>
                      <a:pt x="105" y="19"/>
                      <a:pt x="71" y="11"/>
                    </a:cubicBezTo>
                    <a:cubicBezTo>
                      <a:pt x="56" y="4"/>
                      <a:pt x="40" y="1"/>
                      <a:pt x="28"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274;p26"/>
              <p:cNvSpPr/>
              <p:nvPr/>
            </p:nvSpPr>
            <p:spPr>
              <a:xfrm>
                <a:off x="557412" y="1720904"/>
                <a:ext cx="199024" cy="228563"/>
              </a:xfrm>
              <a:custGeom>
                <a:avLst/>
                <a:gdLst/>
                <a:ahLst/>
                <a:cxnLst/>
                <a:rect l="l" t="t" r="r" b="b"/>
                <a:pathLst>
                  <a:path w="4366" h="5014" extrusionOk="0">
                    <a:moveTo>
                      <a:pt x="3564" y="1"/>
                    </a:moveTo>
                    <a:cubicBezTo>
                      <a:pt x="3147" y="1"/>
                      <a:pt x="0" y="3253"/>
                      <a:pt x="0" y="3253"/>
                    </a:cubicBezTo>
                    <a:lnTo>
                      <a:pt x="1813" y="5014"/>
                    </a:lnTo>
                    <a:cubicBezTo>
                      <a:pt x="4365" y="3104"/>
                      <a:pt x="2784" y="1898"/>
                      <a:pt x="2582" y="1720"/>
                    </a:cubicBezTo>
                    <a:cubicBezTo>
                      <a:pt x="2382" y="1540"/>
                      <a:pt x="3889" y="159"/>
                      <a:pt x="3588" y="6"/>
                    </a:cubicBezTo>
                    <a:cubicBezTo>
                      <a:pt x="3582" y="2"/>
                      <a:pt x="3574" y="1"/>
                      <a:pt x="3564" y="1"/>
                    </a:cubicBez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275;p26"/>
              <p:cNvSpPr/>
              <p:nvPr/>
            </p:nvSpPr>
            <p:spPr>
              <a:xfrm>
                <a:off x="640058" y="1808564"/>
                <a:ext cx="46679" cy="60446"/>
              </a:xfrm>
              <a:custGeom>
                <a:avLst/>
                <a:gdLst/>
                <a:ahLst/>
                <a:cxnLst/>
                <a:rect l="l" t="t" r="r" b="b"/>
                <a:pathLst>
                  <a:path w="1024" h="1326" extrusionOk="0">
                    <a:moveTo>
                      <a:pt x="734" y="1"/>
                    </a:moveTo>
                    <a:cubicBezTo>
                      <a:pt x="728" y="1"/>
                      <a:pt x="702" y="36"/>
                      <a:pt x="664" y="89"/>
                    </a:cubicBezTo>
                    <a:cubicBezTo>
                      <a:pt x="608" y="172"/>
                      <a:pt x="551" y="259"/>
                      <a:pt x="494" y="347"/>
                    </a:cubicBezTo>
                    <a:cubicBezTo>
                      <a:pt x="412" y="469"/>
                      <a:pt x="328" y="596"/>
                      <a:pt x="245" y="727"/>
                    </a:cubicBezTo>
                    <a:cubicBezTo>
                      <a:pt x="197" y="801"/>
                      <a:pt x="149" y="872"/>
                      <a:pt x="97" y="954"/>
                    </a:cubicBezTo>
                    <a:cubicBezTo>
                      <a:pt x="53" y="1033"/>
                      <a:pt x="0" y="1151"/>
                      <a:pt x="79" y="1251"/>
                    </a:cubicBezTo>
                    <a:cubicBezTo>
                      <a:pt x="124" y="1304"/>
                      <a:pt x="185" y="1325"/>
                      <a:pt x="246" y="1325"/>
                    </a:cubicBezTo>
                    <a:cubicBezTo>
                      <a:pt x="290" y="1325"/>
                      <a:pt x="335" y="1314"/>
                      <a:pt x="372" y="1295"/>
                    </a:cubicBezTo>
                    <a:cubicBezTo>
                      <a:pt x="464" y="1247"/>
                      <a:pt x="521" y="1168"/>
                      <a:pt x="564" y="1094"/>
                    </a:cubicBezTo>
                    <a:cubicBezTo>
                      <a:pt x="652" y="959"/>
                      <a:pt x="730" y="832"/>
                      <a:pt x="809" y="709"/>
                    </a:cubicBezTo>
                    <a:cubicBezTo>
                      <a:pt x="862" y="618"/>
                      <a:pt x="914" y="531"/>
                      <a:pt x="966" y="443"/>
                    </a:cubicBezTo>
                    <a:cubicBezTo>
                      <a:pt x="1001" y="382"/>
                      <a:pt x="1023" y="347"/>
                      <a:pt x="1019" y="342"/>
                    </a:cubicBezTo>
                    <a:lnTo>
                      <a:pt x="1019" y="342"/>
                    </a:lnTo>
                    <a:cubicBezTo>
                      <a:pt x="1019" y="342"/>
                      <a:pt x="993" y="373"/>
                      <a:pt x="953" y="434"/>
                    </a:cubicBezTo>
                    <a:cubicBezTo>
                      <a:pt x="896" y="517"/>
                      <a:pt x="840" y="600"/>
                      <a:pt x="779" y="692"/>
                    </a:cubicBezTo>
                    <a:cubicBezTo>
                      <a:pt x="700" y="810"/>
                      <a:pt x="616" y="937"/>
                      <a:pt x="529" y="1072"/>
                    </a:cubicBezTo>
                    <a:cubicBezTo>
                      <a:pt x="485" y="1142"/>
                      <a:pt x="428" y="1212"/>
                      <a:pt x="350" y="1251"/>
                    </a:cubicBezTo>
                    <a:cubicBezTo>
                      <a:pt x="321" y="1268"/>
                      <a:pt x="285" y="1277"/>
                      <a:pt x="249" y="1277"/>
                    </a:cubicBezTo>
                    <a:cubicBezTo>
                      <a:pt x="199" y="1277"/>
                      <a:pt x="147" y="1259"/>
                      <a:pt x="114" y="1221"/>
                    </a:cubicBezTo>
                    <a:cubicBezTo>
                      <a:pt x="57" y="1155"/>
                      <a:pt x="92" y="1055"/>
                      <a:pt x="136" y="976"/>
                    </a:cubicBezTo>
                    <a:cubicBezTo>
                      <a:pt x="184" y="902"/>
                      <a:pt x="232" y="823"/>
                      <a:pt x="281" y="749"/>
                    </a:cubicBezTo>
                    <a:cubicBezTo>
                      <a:pt x="363" y="618"/>
                      <a:pt x="442" y="487"/>
                      <a:pt x="521" y="364"/>
                    </a:cubicBezTo>
                    <a:cubicBezTo>
                      <a:pt x="577" y="273"/>
                      <a:pt x="630" y="185"/>
                      <a:pt x="678" y="102"/>
                    </a:cubicBezTo>
                    <a:cubicBezTo>
                      <a:pt x="717" y="37"/>
                      <a:pt x="735" y="1"/>
                      <a:pt x="735" y="1"/>
                    </a:cubicBezTo>
                    <a:cubicBezTo>
                      <a:pt x="734" y="1"/>
                      <a:pt x="734" y="1"/>
                      <a:pt x="734" y="1"/>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276;p26"/>
              <p:cNvSpPr/>
              <p:nvPr/>
            </p:nvSpPr>
            <p:spPr>
              <a:xfrm>
                <a:off x="657152" y="1828895"/>
                <a:ext cx="37106" cy="52104"/>
              </a:xfrm>
              <a:custGeom>
                <a:avLst/>
                <a:gdLst/>
                <a:ahLst/>
                <a:cxnLst/>
                <a:rect l="l" t="t" r="r" b="b"/>
                <a:pathLst>
                  <a:path w="814" h="1143" extrusionOk="0">
                    <a:moveTo>
                      <a:pt x="574" y="1"/>
                    </a:moveTo>
                    <a:cubicBezTo>
                      <a:pt x="574" y="1"/>
                      <a:pt x="547" y="27"/>
                      <a:pt x="513" y="75"/>
                    </a:cubicBezTo>
                    <a:cubicBezTo>
                      <a:pt x="473" y="128"/>
                      <a:pt x="425" y="202"/>
                      <a:pt x="364" y="299"/>
                    </a:cubicBezTo>
                    <a:cubicBezTo>
                      <a:pt x="307" y="390"/>
                      <a:pt x="237" y="508"/>
                      <a:pt x="154" y="626"/>
                    </a:cubicBezTo>
                    <a:cubicBezTo>
                      <a:pt x="115" y="688"/>
                      <a:pt x="63" y="749"/>
                      <a:pt x="31" y="827"/>
                    </a:cubicBezTo>
                    <a:cubicBezTo>
                      <a:pt x="1" y="906"/>
                      <a:pt x="1" y="1011"/>
                      <a:pt x="67" y="1085"/>
                    </a:cubicBezTo>
                    <a:cubicBezTo>
                      <a:pt x="101" y="1127"/>
                      <a:pt x="150" y="1143"/>
                      <a:pt x="199" y="1143"/>
                    </a:cubicBezTo>
                    <a:cubicBezTo>
                      <a:pt x="243" y="1143"/>
                      <a:pt x="287" y="1130"/>
                      <a:pt x="320" y="1112"/>
                    </a:cubicBezTo>
                    <a:cubicBezTo>
                      <a:pt x="398" y="1072"/>
                      <a:pt x="456" y="1011"/>
                      <a:pt x="503" y="954"/>
                    </a:cubicBezTo>
                    <a:cubicBezTo>
                      <a:pt x="600" y="840"/>
                      <a:pt x="670" y="722"/>
                      <a:pt x="713" y="622"/>
                    </a:cubicBezTo>
                    <a:cubicBezTo>
                      <a:pt x="761" y="517"/>
                      <a:pt x="788" y="430"/>
                      <a:pt x="801" y="368"/>
                    </a:cubicBezTo>
                    <a:cubicBezTo>
                      <a:pt x="814" y="307"/>
                      <a:pt x="814" y="272"/>
                      <a:pt x="814" y="272"/>
                    </a:cubicBezTo>
                    <a:cubicBezTo>
                      <a:pt x="814" y="272"/>
                      <a:pt x="814" y="272"/>
                      <a:pt x="813" y="272"/>
                    </a:cubicBezTo>
                    <a:cubicBezTo>
                      <a:pt x="805" y="272"/>
                      <a:pt x="782" y="411"/>
                      <a:pt x="683" y="609"/>
                    </a:cubicBezTo>
                    <a:cubicBezTo>
                      <a:pt x="634" y="705"/>
                      <a:pt x="565" y="819"/>
                      <a:pt x="469" y="928"/>
                    </a:cubicBezTo>
                    <a:cubicBezTo>
                      <a:pt x="421" y="985"/>
                      <a:pt x="368" y="1037"/>
                      <a:pt x="303" y="1072"/>
                    </a:cubicBezTo>
                    <a:cubicBezTo>
                      <a:pt x="272" y="1088"/>
                      <a:pt x="237" y="1098"/>
                      <a:pt x="203" y="1098"/>
                    </a:cubicBezTo>
                    <a:cubicBezTo>
                      <a:pt x="163" y="1098"/>
                      <a:pt x="125" y="1085"/>
                      <a:pt x="97" y="1055"/>
                    </a:cubicBezTo>
                    <a:cubicBezTo>
                      <a:pt x="49" y="997"/>
                      <a:pt x="49" y="910"/>
                      <a:pt x="75" y="845"/>
                    </a:cubicBezTo>
                    <a:cubicBezTo>
                      <a:pt x="102" y="775"/>
                      <a:pt x="150" y="714"/>
                      <a:pt x="189" y="652"/>
                    </a:cubicBezTo>
                    <a:cubicBezTo>
                      <a:pt x="273" y="525"/>
                      <a:pt x="338" y="412"/>
                      <a:pt x="394" y="315"/>
                    </a:cubicBezTo>
                    <a:cubicBezTo>
                      <a:pt x="438" y="237"/>
                      <a:pt x="482" y="163"/>
                      <a:pt x="525" y="85"/>
                    </a:cubicBezTo>
                    <a:cubicBezTo>
                      <a:pt x="561" y="32"/>
                      <a:pt x="578" y="1"/>
                      <a:pt x="574" y="1"/>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277;p26"/>
              <p:cNvSpPr/>
              <p:nvPr/>
            </p:nvSpPr>
            <p:spPr>
              <a:xfrm>
                <a:off x="590871" y="1833453"/>
                <a:ext cx="74349" cy="34736"/>
              </a:xfrm>
              <a:custGeom>
                <a:avLst/>
                <a:gdLst/>
                <a:ahLst/>
                <a:cxnLst/>
                <a:rect l="l" t="t" r="r" b="b"/>
                <a:pathLst>
                  <a:path w="1631" h="762" extrusionOk="0">
                    <a:moveTo>
                      <a:pt x="1523" y="0"/>
                    </a:moveTo>
                    <a:cubicBezTo>
                      <a:pt x="1512" y="0"/>
                      <a:pt x="1501" y="2"/>
                      <a:pt x="1491" y="2"/>
                    </a:cubicBezTo>
                    <a:cubicBezTo>
                      <a:pt x="1088" y="28"/>
                      <a:pt x="686" y="54"/>
                      <a:pt x="284" y="84"/>
                    </a:cubicBezTo>
                    <a:lnTo>
                      <a:pt x="0" y="762"/>
                    </a:lnTo>
                    <a:cubicBezTo>
                      <a:pt x="192" y="749"/>
                      <a:pt x="384" y="740"/>
                      <a:pt x="577" y="727"/>
                    </a:cubicBezTo>
                    <a:cubicBezTo>
                      <a:pt x="787" y="714"/>
                      <a:pt x="1001" y="701"/>
                      <a:pt x="1193" y="622"/>
                    </a:cubicBezTo>
                    <a:cubicBezTo>
                      <a:pt x="1390" y="544"/>
                      <a:pt x="1569" y="386"/>
                      <a:pt x="1612" y="181"/>
                    </a:cubicBezTo>
                    <a:cubicBezTo>
                      <a:pt x="1630" y="116"/>
                      <a:pt x="1616" y="28"/>
                      <a:pt x="1556" y="6"/>
                    </a:cubicBezTo>
                    <a:cubicBezTo>
                      <a:pt x="1545" y="2"/>
                      <a:pt x="1534" y="0"/>
                      <a:pt x="1523" y="0"/>
                    </a:cubicBez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278;p26"/>
              <p:cNvSpPr/>
              <p:nvPr/>
            </p:nvSpPr>
            <p:spPr>
              <a:xfrm>
                <a:off x="590689" y="1832405"/>
                <a:ext cx="75534" cy="35967"/>
              </a:xfrm>
              <a:custGeom>
                <a:avLst/>
                <a:gdLst/>
                <a:ahLst/>
                <a:cxnLst/>
                <a:rect l="l" t="t" r="r" b="b"/>
                <a:pathLst>
                  <a:path w="1657" h="789" extrusionOk="0">
                    <a:moveTo>
                      <a:pt x="1505" y="1"/>
                    </a:moveTo>
                    <a:cubicBezTo>
                      <a:pt x="1486" y="1"/>
                      <a:pt x="1469" y="4"/>
                      <a:pt x="1451" y="8"/>
                    </a:cubicBezTo>
                    <a:cubicBezTo>
                      <a:pt x="1398" y="8"/>
                      <a:pt x="1346" y="12"/>
                      <a:pt x="1297" y="16"/>
                    </a:cubicBezTo>
                    <a:cubicBezTo>
                      <a:pt x="1110" y="29"/>
                      <a:pt x="935" y="42"/>
                      <a:pt x="773" y="55"/>
                    </a:cubicBezTo>
                    <a:cubicBezTo>
                      <a:pt x="646" y="69"/>
                      <a:pt x="529" y="77"/>
                      <a:pt x="420" y="86"/>
                    </a:cubicBezTo>
                    <a:cubicBezTo>
                      <a:pt x="336" y="95"/>
                      <a:pt x="288" y="103"/>
                      <a:pt x="288" y="107"/>
                    </a:cubicBezTo>
                    <a:lnTo>
                      <a:pt x="420" y="107"/>
                    </a:lnTo>
                    <a:cubicBezTo>
                      <a:pt x="533" y="99"/>
                      <a:pt x="646" y="95"/>
                      <a:pt x="773" y="91"/>
                    </a:cubicBezTo>
                    <a:cubicBezTo>
                      <a:pt x="939" y="81"/>
                      <a:pt x="1114" y="69"/>
                      <a:pt x="1302" y="60"/>
                    </a:cubicBezTo>
                    <a:cubicBezTo>
                      <a:pt x="1350" y="55"/>
                      <a:pt x="1402" y="51"/>
                      <a:pt x="1451" y="51"/>
                    </a:cubicBezTo>
                    <a:cubicBezTo>
                      <a:pt x="1473" y="49"/>
                      <a:pt x="1495" y="47"/>
                      <a:pt x="1514" y="47"/>
                    </a:cubicBezTo>
                    <a:cubicBezTo>
                      <a:pt x="1542" y="47"/>
                      <a:pt x="1566" y="52"/>
                      <a:pt x="1582" y="73"/>
                    </a:cubicBezTo>
                    <a:cubicBezTo>
                      <a:pt x="1630" y="151"/>
                      <a:pt x="1582" y="270"/>
                      <a:pt x="1525" y="357"/>
                    </a:cubicBezTo>
                    <a:cubicBezTo>
                      <a:pt x="1402" y="545"/>
                      <a:pt x="1193" y="641"/>
                      <a:pt x="1005" y="680"/>
                    </a:cubicBezTo>
                    <a:cubicBezTo>
                      <a:pt x="813" y="720"/>
                      <a:pt x="634" y="728"/>
                      <a:pt x="485" y="737"/>
                    </a:cubicBezTo>
                    <a:cubicBezTo>
                      <a:pt x="358" y="750"/>
                      <a:pt x="244" y="759"/>
                      <a:pt x="131" y="768"/>
                    </a:cubicBezTo>
                    <a:cubicBezTo>
                      <a:pt x="47" y="777"/>
                      <a:pt x="0" y="781"/>
                      <a:pt x="4" y="785"/>
                    </a:cubicBezTo>
                    <a:cubicBezTo>
                      <a:pt x="4" y="787"/>
                      <a:pt x="15" y="788"/>
                      <a:pt x="36" y="788"/>
                    </a:cubicBezTo>
                    <a:cubicBezTo>
                      <a:pt x="57" y="788"/>
                      <a:pt x="89" y="787"/>
                      <a:pt x="131" y="785"/>
                    </a:cubicBezTo>
                    <a:cubicBezTo>
                      <a:pt x="244" y="781"/>
                      <a:pt x="362" y="777"/>
                      <a:pt x="489" y="772"/>
                    </a:cubicBezTo>
                    <a:cubicBezTo>
                      <a:pt x="638" y="763"/>
                      <a:pt x="817" y="763"/>
                      <a:pt x="1013" y="724"/>
                    </a:cubicBezTo>
                    <a:cubicBezTo>
                      <a:pt x="1210" y="684"/>
                      <a:pt x="1433" y="589"/>
                      <a:pt x="1564" y="383"/>
                    </a:cubicBezTo>
                    <a:cubicBezTo>
                      <a:pt x="1600" y="335"/>
                      <a:pt x="1620" y="278"/>
                      <a:pt x="1638" y="222"/>
                    </a:cubicBezTo>
                    <a:cubicBezTo>
                      <a:pt x="1652" y="165"/>
                      <a:pt x="1656" y="99"/>
                      <a:pt x="1616" y="47"/>
                    </a:cubicBezTo>
                    <a:cubicBezTo>
                      <a:pt x="1600" y="16"/>
                      <a:pt x="1560" y="2"/>
                      <a:pt x="1529" y="2"/>
                    </a:cubicBezTo>
                    <a:cubicBezTo>
                      <a:pt x="1521" y="1"/>
                      <a:pt x="1513" y="1"/>
                      <a:pt x="1505" y="1"/>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279;p26"/>
              <p:cNvSpPr/>
              <p:nvPr/>
            </p:nvSpPr>
            <p:spPr>
              <a:xfrm>
                <a:off x="676708" y="1844667"/>
                <a:ext cx="26941" cy="45084"/>
              </a:xfrm>
              <a:custGeom>
                <a:avLst/>
                <a:gdLst/>
                <a:ahLst/>
                <a:cxnLst/>
                <a:rect l="l" t="t" r="r" b="b"/>
                <a:pathLst>
                  <a:path w="591" h="989" extrusionOk="0">
                    <a:moveTo>
                      <a:pt x="368" y="1"/>
                    </a:moveTo>
                    <a:cubicBezTo>
                      <a:pt x="359" y="1"/>
                      <a:pt x="310" y="96"/>
                      <a:pt x="237" y="258"/>
                    </a:cubicBezTo>
                    <a:cubicBezTo>
                      <a:pt x="193" y="354"/>
                      <a:pt x="149" y="451"/>
                      <a:pt x="106" y="542"/>
                    </a:cubicBezTo>
                    <a:cubicBezTo>
                      <a:pt x="84" y="595"/>
                      <a:pt x="58" y="647"/>
                      <a:pt x="36" y="713"/>
                    </a:cubicBezTo>
                    <a:cubicBezTo>
                      <a:pt x="14" y="774"/>
                      <a:pt x="1" y="857"/>
                      <a:pt x="48" y="923"/>
                    </a:cubicBezTo>
                    <a:cubicBezTo>
                      <a:pt x="70" y="953"/>
                      <a:pt x="101" y="979"/>
                      <a:pt x="145" y="988"/>
                    </a:cubicBezTo>
                    <a:cubicBezTo>
                      <a:pt x="150" y="988"/>
                      <a:pt x="155" y="989"/>
                      <a:pt x="160" y="989"/>
                    </a:cubicBezTo>
                    <a:cubicBezTo>
                      <a:pt x="194" y="989"/>
                      <a:pt x="227" y="977"/>
                      <a:pt x="250" y="962"/>
                    </a:cubicBezTo>
                    <a:cubicBezTo>
                      <a:pt x="310" y="923"/>
                      <a:pt x="354" y="875"/>
                      <a:pt x="385" y="822"/>
                    </a:cubicBezTo>
                    <a:cubicBezTo>
                      <a:pt x="451" y="717"/>
                      <a:pt x="473" y="612"/>
                      <a:pt x="499" y="530"/>
                    </a:cubicBezTo>
                    <a:cubicBezTo>
                      <a:pt x="520" y="441"/>
                      <a:pt x="542" y="376"/>
                      <a:pt x="560" y="328"/>
                    </a:cubicBezTo>
                    <a:cubicBezTo>
                      <a:pt x="578" y="284"/>
                      <a:pt x="590" y="258"/>
                      <a:pt x="586" y="258"/>
                    </a:cubicBezTo>
                    <a:cubicBezTo>
                      <a:pt x="586" y="258"/>
                      <a:pt x="586" y="258"/>
                      <a:pt x="586" y="258"/>
                    </a:cubicBezTo>
                    <a:cubicBezTo>
                      <a:pt x="579" y="258"/>
                      <a:pt x="515" y="350"/>
                      <a:pt x="468" y="516"/>
                    </a:cubicBezTo>
                    <a:cubicBezTo>
                      <a:pt x="437" y="604"/>
                      <a:pt x="411" y="704"/>
                      <a:pt x="350" y="800"/>
                    </a:cubicBezTo>
                    <a:cubicBezTo>
                      <a:pt x="320" y="844"/>
                      <a:pt x="276" y="892"/>
                      <a:pt x="227" y="923"/>
                    </a:cubicBezTo>
                    <a:cubicBezTo>
                      <a:pt x="208" y="935"/>
                      <a:pt x="186" y="942"/>
                      <a:pt x="165" y="942"/>
                    </a:cubicBezTo>
                    <a:cubicBezTo>
                      <a:pt x="135" y="942"/>
                      <a:pt x="106" y="928"/>
                      <a:pt x="88" y="897"/>
                    </a:cubicBezTo>
                    <a:cubicBezTo>
                      <a:pt x="18" y="792"/>
                      <a:pt x="110" y="665"/>
                      <a:pt x="145" y="560"/>
                    </a:cubicBezTo>
                    <a:cubicBezTo>
                      <a:pt x="184" y="463"/>
                      <a:pt x="223" y="368"/>
                      <a:pt x="267" y="272"/>
                    </a:cubicBezTo>
                    <a:cubicBezTo>
                      <a:pt x="332" y="106"/>
                      <a:pt x="372" y="5"/>
                      <a:pt x="368" y="1"/>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280;p26"/>
              <p:cNvSpPr/>
              <p:nvPr/>
            </p:nvSpPr>
            <p:spPr>
              <a:xfrm>
                <a:off x="633265" y="1865180"/>
                <a:ext cx="6655" cy="46861"/>
              </a:xfrm>
              <a:custGeom>
                <a:avLst/>
                <a:gdLst/>
                <a:ahLst/>
                <a:cxnLst/>
                <a:rect l="l" t="t" r="r" b="b"/>
                <a:pathLst>
                  <a:path w="146" h="1028" extrusionOk="0">
                    <a:moveTo>
                      <a:pt x="80" y="1"/>
                    </a:moveTo>
                    <a:cubicBezTo>
                      <a:pt x="79" y="1"/>
                      <a:pt x="79" y="1"/>
                      <a:pt x="79" y="1"/>
                    </a:cubicBezTo>
                    <a:cubicBezTo>
                      <a:pt x="67" y="1"/>
                      <a:pt x="101" y="233"/>
                      <a:pt x="79" y="516"/>
                    </a:cubicBezTo>
                    <a:cubicBezTo>
                      <a:pt x="62" y="800"/>
                      <a:pt x="1" y="1024"/>
                      <a:pt x="14" y="1028"/>
                    </a:cubicBezTo>
                    <a:cubicBezTo>
                      <a:pt x="14" y="1028"/>
                      <a:pt x="14" y="1028"/>
                      <a:pt x="14" y="1028"/>
                    </a:cubicBezTo>
                    <a:cubicBezTo>
                      <a:pt x="24" y="1028"/>
                      <a:pt x="110" y="807"/>
                      <a:pt x="127" y="521"/>
                    </a:cubicBezTo>
                    <a:cubicBezTo>
                      <a:pt x="145" y="230"/>
                      <a:pt x="94" y="1"/>
                      <a:pt x="80" y="1"/>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281;p26"/>
              <p:cNvSpPr/>
              <p:nvPr/>
            </p:nvSpPr>
            <p:spPr>
              <a:xfrm>
                <a:off x="-274696" y="1817590"/>
                <a:ext cx="294251" cy="305967"/>
              </a:xfrm>
              <a:custGeom>
                <a:avLst/>
                <a:gdLst/>
                <a:ahLst/>
                <a:cxnLst/>
                <a:rect l="l" t="t" r="r" b="b"/>
                <a:pathLst>
                  <a:path w="6455" h="6712" extrusionOk="0">
                    <a:moveTo>
                      <a:pt x="4295" y="0"/>
                    </a:moveTo>
                    <a:lnTo>
                      <a:pt x="0" y="4624"/>
                    </a:lnTo>
                    <a:cubicBezTo>
                      <a:pt x="283" y="5249"/>
                      <a:pt x="686" y="5839"/>
                      <a:pt x="1245" y="6237"/>
                    </a:cubicBezTo>
                    <a:cubicBezTo>
                      <a:pt x="1656" y="6532"/>
                      <a:pt x="2159" y="6711"/>
                      <a:pt x="2661" y="6711"/>
                    </a:cubicBezTo>
                    <a:cubicBezTo>
                      <a:pt x="2842" y="6711"/>
                      <a:pt x="3023" y="6688"/>
                      <a:pt x="3199" y="6638"/>
                    </a:cubicBezTo>
                    <a:cubicBezTo>
                      <a:pt x="3859" y="6451"/>
                      <a:pt x="4405" y="5839"/>
                      <a:pt x="4426" y="5152"/>
                    </a:cubicBezTo>
                    <a:cubicBezTo>
                      <a:pt x="4597" y="5350"/>
                      <a:pt x="4858" y="5452"/>
                      <a:pt x="5119" y="5452"/>
                    </a:cubicBezTo>
                    <a:cubicBezTo>
                      <a:pt x="5348" y="5452"/>
                      <a:pt x="5577" y="5373"/>
                      <a:pt x="5743" y="5214"/>
                    </a:cubicBezTo>
                    <a:cubicBezTo>
                      <a:pt x="6096" y="4873"/>
                      <a:pt x="6092" y="4234"/>
                      <a:pt x="5733" y="3899"/>
                    </a:cubicBezTo>
                    <a:cubicBezTo>
                      <a:pt x="6057" y="3732"/>
                      <a:pt x="6428" y="3496"/>
                      <a:pt x="6445" y="3129"/>
                    </a:cubicBezTo>
                    <a:cubicBezTo>
                      <a:pt x="6455" y="2897"/>
                      <a:pt x="6306" y="2683"/>
                      <a:pt x="6122" y="2535"/>
                    </a:cubicBezTo>
                    <a:cubicBezTo>
                      <a:pt x="5934" y="2391"/>
                      <a:pt x="5716" y="2299"/>
                      <a:pt x="5515" y="2177"/>
                    </a:cubicBezTo>
                    <a:cubicBezTo>
                      <a:pt x="4767" y="1731"/>
                      <a:pt x="4287" y="870"/>
                      <a:pt x="429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282;p26"/>
              <p:cNvSpPr/>
              <p:nvPr/>
            </p:nvSpPr>
            <p:spPr>
              <a:xfrm>
                <a:off x="-318731" y="1708186"/>
                <a:ext cx="235674" cy="401649"/>
              </a:xfrm>
              <a:custGeom>
                <a:avLst/>
                <a:gdLst/>
                <a:ahLst/>
                <a:cxnLst/>
                <a:rect l="l" t="t" r="r" b="b"/>
                <a:pathLst>
                  <a:path w="5170" h="8811" extrusionOk="0">
                    <a:moveTo>
                      <a:pt x="2665" y="1"/>
                    </a:moveTo>
                    <a:lnTo>
                      <a:pt x="0" y="2020"/>
                    </a:lnTo>
                    <a:lnTo>
                      <a:pt x="406" y="8615"/>
                    </a:lnTo>
                    <a:lnTo>
                      <a:pt x="3597" y="8811"/>
                    </a:lnTo>
                    <a:cubicBezTo>
                      <a:pt x="3540" y="8466"/>
                      <a:pt x="3680" y="7007"/>
                      <a:pt x="3680" y="7007"/>
                    </a:cubicBezTo>
                    <a:cubicBezTo>
                      <a:pt x="3680" y="7007"/>
                      <a:pt x="5008" y="6866"/>
                      <a:pt x="5091" y="5547"/>
                    </a:cubicBezTo>
                    <a:cubicBezTo>
                      <a:pt x="5170" y="4227"/>
                      <a:pt x="5091" y="1186"/>
                      <a:pt x="5091" y="1186"/>
                    </a:cubicBezTo>
                    <a:lnTo>
                      <a:pt x="2665" y="1"/>
                    </a:ln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283;p26"/>
              <p:cNvSpPr/>
              <p:nvPr/>
            </p:nvSpPr>
            <p:spPr>
              <a:xfrm>
                <a:off x="-114146" y="1855653"/>
                <a:ext cx="15362" cy="15362"/>
              </a:xfrm>
              <a:custGeom>
                <a:avLst/>
                <a:gdLst/>
                <a:ahLst/>
                <a:cxnLst/>
                <a:rect l="l" t="t" r="r" b="b"/>
                <a:pathLst>
                  <a:path w="337" h="337" extrusionOk="0">
                    <a:moveTo>
                      <a:pt x="170" y="0"/>
                    </a:moveTo>
                    <a:cubicBezTo>
                      <a:pt x="75" y="0"/>
                      <a:pt x="0" y="75"/>
                      <a:pt x="0" y="166"/>
                    </a:cubicBezTo>
                    <a:cubicBezTo>
                      <a:pt x="0" y="262"/>
                      <a:pt x="75" y="337"/>
                      <a:pt x="170" y="337"/>
                    </a:cubicBezTo>
                    <a:cubicBezTo>
                      <a:pt x="262" y="337"/>
                      <a:pt x="337" y="262"/>
                      <a:pt x="337" y="166"/>
                    </a:cubicBezTo>
                    <a:cubicBezTo>
                      <a:pt x="337" y="75"/>
                      <a:pt x="262" y="0"/>
                      <a:pt x="17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284;p26"/>
              <p:cNvSpPr/>
              <p:nvPr/>
            </p:nvSpPr>
            <p:spPr>
              <a:xfrm>
                <a:off x="-122123" y="1845579"/>
                <a:ext cx="31271" cy="9436"/>
              </a:xfrm>
              <a:custGeom>
                <a:avLst/>
                <a:gdLst/>
                <a:ahLst/>
                <a:cxnLst/>
                <a:rect l="l" t="t" r="r" b="b"/>
                <a:pathLst>
                  <a:path w="686" h="207" extrusionOk="0">
                    <a:moveTo>
                      <a:pt x="324" y="1"/>
                    </a:moveTo>
                    <a:cubicBezTo>
                      <a:pt x="222" y="1"/>
                      <a:pt x="135" y="37"/>
                      <a:pt x="83" y="72"/>
                    </a:cubicBezTo>
                    <a:cubicBezTo>
                      <a:pt x="22" y="112"/>
                      <a:pt x="0" y="151"/>
                      <a:pt x="9" y="164"/>
                    </a:cubicBezTo>
                    <a:cubicBezTo>
                      <a:pt x="12" y="168"/>
                      <a:pt x="17" y="169"/>
                      <a:pt x="23" y="169"/>
                    </a:cubicBezTo>
                    <a:cubicBezTo>
                      <a:pt x="62" y="169"/>
                      <a:pt x="170" y="111"/>
                      <a:pt x="309" y="111"/>
                    </a:cubicBezTo>
                    <a:cubicBezTo>
                      <a:pt x="321" y="111"/>
                      <a:pt x="333" y="111"/>
                      <a:pt x="345" y="112"/>
                    </a:cubicBezTo>
                    <a:cubicBezTo>
                      <a:pt x="511" y="120"/>
                      <a:pt x="631" y="206"/>
                      <a:pt x="669" y="206"/>
                    </a:cubicBezTo>
                    <a:cubicBezTo>
                      <a:pt x="672" y="206"/>
                      <a:pt x="675" y="205"/>
                      <a:pt x="678" y="203"/>
                    </a:cubicBezTo>
                    <a:cubicBezTo>
                      <a:pt x="686" y="195"/>
                      <a:pt x="669" y="151"/>
                      <a:pt x="617" y="103"/>
                    </a:cubicBezTo>
                    <a:cubicBezTo>
                      <a:pt x="560" y="54"/>
                      <a:pt x="468" y="7"/>
                      <a:pt x="355" y="2"/>
                    </a:cubicBezTo>
                    <a:cubicBezTo>
                      <a:pt x="344" y="1"/>
                      <a:pt x="334" y="1"/>
                      <a:pt x="32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285;p26"/>
              <p:cNvSpPr/>
              <p:nvPr/>
            </p:nvSpPr>
            <p:spPr>
              <a:xfrm>
                <a:off x="-203447" y="1855653"/>
                <a:ext cx="15408" cy="15362"/>
              </a:xfrm>
              <a:custGeom>
                <a:avLst/>
                <a:gdLst/>
                <a:ahLst/>
                <a:cxnLst/>
                <a:rect l="l" t="t" r="r" b="b"/>
                <a:pathLst>
                  <a:path w="338" h="337" extrusionOk="0">
                    <a:moveTo>
                      <a:pt x="172" y="0"/>
                    </a:moveTo>
                    <a:cubicBezTo>
                      <a:pt x="75" y="0"/>
                      <a:pt x="1" y="75"/>
                      <a:pt x="1" y="166"/>
                    </a:cubicBezTo>
                    <a:cubicBezTo>
                      <a:pt x="1" y="262"/>
                      <a:pt x="75" y="337"/>
                      <a:pt x="172" y="337"/>
                    </a:cubicBezTo>
                    <a:cubicBezTo>
                      <a:pt x="263" y="337"/>
                      <a:pt x="338" y="262"/>
                      <a:pt x="338" y="166"/>
                    </a:cubicBezTo>
                    <a:cubicBezTo>
                      <a:pt x="338" y="75"/>
                      <a:pt x="263" y="0"/>
                      <a:pt x="17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286;p26"/>
              <p:cNvSpPr/>
              <p:nvPr/>
            </p:nvSpPr>
            <p:spPr>
              <a:xfrm>
                <a:off x="-213977" y="1845579"/>
                <a:ext cx="31362" cy="9436"/>
              </a:xfrm>
              <a:custGeom>
                <a:avLst/>
                <a:gdLst/>
                <a:ahLst/>
                <a:cxnLst/>
                <a:rect l="l" t="t" r="r" b="b"/>
                <a:pathLst>
                  <a:path w="688" h="207" extrusionOk="0">
                    <a:moveTo>
                      <a:pt x="324" y="1"/>
                    </a:moveTo>
                    <a:cubicBezTo>
                      <a:pt x="223" y="1"/>
                      <a:pt x="136" y="37"/>
                      <a:pt x="84" y="72"/>
                    </a:cubicBezTo>
                    <a:cubicBezTo>
                      <a:pt x="22" y="112"/>
                      <a:pt x="0" y="151"/>
                      <a:pt x="10" y="164"/>
                    </a:cubicBezTo>
                    <a:cubicBezTo>
                      <a:pt x="12" y="168"/>
                      <a:pt x="16" y="169"/>
                      <a:pt x="22" y="169"/>
                    </a:cubicBezTo>
                    <a:cubicBezTo>
                      <a:pt x="59" y="169"/>
                      <a:pt x="170" y="111"/>
                      <a:pt x="310" y="111"/>
                    </a:cubicBezTo>
                    <a:cubicBezTo>
                      <a:pt x="322" y="111"/>
                      <a:pt x="334" y="111"/>
                      <a:pt x="346" y="112"/>
                    </a:cubicBezTo>
                    <a:cubicBezTo>
                      <a:pt x="512" y="120"/>
                      <a:pt x="628" y="206"/>
                      <a:pt x="665" y="206"/>
                    </a:cubicBezTo>
                    <a:cubicBezTo>
                      <a:pt x="668" y="206"/>
                      <a:pt x="671" y="205"/>
                      <a:pt x="674" y="203"/>
                    </a:cubicBezTo>
                    <a:cubicBezTo>
                      <a:pt x="687" y="195"/>
                      <a:pt x="669" y="151"/>
                      <a:pt x="613" y="103"/>
                    </a:cubicBezTo>
                    <a:cubicBezTo>
                      <a:pt x="560" y="54"/>
                      <a:pt x="468" y="7"/>
                      <a:pt x="355" y="2"/>
                    </a:cubicBezTo>
                    <a:cubicBezTo>
                      <a:pt x="344" y="1"/>
                      <a:pt x="334" y="1"/>
                      <a:pt x="32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287;p26"/>
              <p:cNvSpPr/>
              <p:nvPr/>
            </p:nvSpPr>
            <p:spPr>
              <a:xfrm>
                <a:off x="-185669" y="1931689"/>
                <a:ext cx="45084" cy="24525"/>
              </a:xfrm>
              <a:custGeom>
                <a:avLst/>
                <a:gdLst/>
                <a:ahLst/>
                <a:cxnLst/>
                <a:rect l="l" t="t" r="r" b="b"/>
                <a:pathLst>
                  <a:path w="989" h="538" extrusionOk="0">
                    <a:moveTo>
                      <a:pt x="79" y="1"/>
                    </a:moveTo>
                    <a:cubicBezTo>
                      <a:pt x="77" y="1"/>
                      <a:pt x="86" y="8"/>
                      <a:pt x="109" y="23"/>
                    </a:cubicBezTo>
                    <a:cubicBezTo>
                      <a:pt x="109" y="23"/>
                      <a:pt x="0" y="333"/>
                      <a:pt x="385" y="495"/>
                    </a:cubicBezTo>
                    <a:cubicBezTo>
                      <a:pt x="458" y="525"/>
                      <a:pt x="525" y="538"/>
                      <a:pt x="586" y="538"/>
                    </a:cubicBezTo>
                    <a:cubicBezTo>
                      <a:pt x="840" y="538"/>
                      <a:pt x="988" y="325"/>
                      <a:pt x="988" y="325"/>
                    </a:cubicBezTo>
                    <a:cubicBezTo>
                      <a:pt x="663" y="325"/>
                      <a:pt x="94" y="1"/>
                      <a:pt x="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288;p26"/>
              <p:cNvSpPr/>
              <p:nvPr/>
            </p:nvSpPr>
            <p:spPr>
              <a:xfrm>
                <a:off x="-230706" y="2000659"/>
                <a:ext cx="79728" cy="41801"/>
              </a:xfrm>
              <a:custGeom>
                <a:avLst/>
                <a:gdLst/>
                <a:ahLst/>
                <a:cxnLst/>
                <a:rect l="l" t="t" r="r" b="b"/>
                <a:pathLst>
                  <a:path w="1749" h="917" extrusionOk="0">
                    <a:moveTo>
                      <a:pt x="0" y="0"/>
                    </a:moveTo>
                    <a:cubicBezTo>
                      <a:pt x="0" y="0"/>
                      <a:pt x="376" y="916"/>
                      <a:pt x="1608" y="916"/>
                    </a:cubicBezTo>
                    <a:cubicBezTo>
                      <a:pt x="1644" y="916"/>
                      <a:pt x="1681" y="915"/>
                      <a:pt x="1718" y="914"/>
                    </a:cubicBezTo>
                    <a:lnTo>
                      <a:pt x="1749" y="591"/>
                    </a:lnTo>
                    <a:lnTo>
                      <a:pt x="1749" y="591"/>
                    </a:lnTo>
                    <a:cubicBezTo>
                      <a:pt x="1749" y="591"/>
                      <a:pt x="1748" y="591"/>
                      <a:pt x="1747" y="591"/>
                    </a:cubicBezTo>
                    <a:cubicBezTo>
                      <a:pt x="1700" y="591"/>
                      <a:pt x="838" y="583"/>
                      <a:pt x="0" y="0"/>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289;p26"/>
              <p:cNvSpPr/>
              <p:nvPr/>
            </p:nvSpPr>
            <p:spPr>
              <a:xfrm>
                <a:off x="-463782" y="1667843"/>
                <a:ext cx="411450" cy="438026"/>
              </a:xfrm>
              <a:custGeom>
                <a:avLst/>
                <a:gdLst/>
                <a:ahLst/>
                <a:cxnLst/>
                <a:rect l="l" t="t" r="r" b="b"/>
                <a:pathLst>
                  <a:path w="9026" h="9609" extrusionOk="0">
                    <a:moveTo>
                      <a:pt x="5554" y="1"/>
                    </a:moveTo>
                    <a:cubicBezTo>
                      <a:pt x="5335" y="1"/>
                      <a:pt x="5151" y="25"/>
                      <a:pt x="5000" y="25"/>
                    </a:cubicBezTo>
                    <a:cubicBezTo>
                      <a:pt x="4633" y="25"/>
                      <a:pt x="3147" y="322"/>
                      <a:pt x="2142" y="1677"/>
                    </a:cubicBezTo>
                    <a:lnTo>
                      <a:pt x="2138" y="1672"/>
                    </a:lnTo>
                    <a:cubicBezTo>
                      <a:pt x="1775" y="2053"/>
                      <a:pt x="1254" y="3289"/>
                      <a:pt x="1194" y="3727"/>
                    </a:cubicBezTo>
                    <a:cubicBezTo>
                      <a:pt x="1137" y="4163"/>
                      <a:pt x="1211" y="4605"/>
                      <a:pt x="1206" y="5046"/>
                    </a:cubicBezTo>
                    <a:cubicBezTo>
                      <a:pt x="1202" y="5488"/>
                      <a:pt x="1101" y="5960"/>
                      <a:pt x="774" y="6252"/>
                    </a:cubicBezTo>
                    <a:cubicBezTo>
                      <a:pt x="564" y="6440"/>
                      <a:pt x="272" y="6545"/>
                      <a:pt x="145" y="6795"/>
                    </a:cubicBezTo>
                    <a:cubicBezTo>
                      <a:pt x="0" y="7087"/>
                      <a:pt x="163" y="7459"/>
                      <a:pt x="433" y="7642"/>
                    </a:cubicBezTo>
                    <a:cubicBezTo>
                      <a:pt x="669" y="7796"/>
                      <a:pt x="953" y="7837"/>
                      <a:pt x="1237" y="7837"/>
                    </a:cubicBezTo>
                    <a:cubicBezTo>
                      <a:pt x="1284" y="7837"/>
                      <a:pt x="1330" y="7836"/>
                      <a:pt x="1377" y="7834"/>
                    </a:cubicBezTo>
                    <a:lnTo>
                      <a:pt x="1377" y="7834"/>
                    </a:lnTo>
                    <a:cubicBezTo>
                      <a:pt x="1303" y="8485"/>
                      <a:pt x="1805" y="9150"/>
                      <a:pt x="2452" y="9250"/>
                    </a:cubicBezTo>
                    <a:cubicBezTo>
                      <a:pt x="2510" y="9259"/>
                      <a:pt x="2567" y="9263"/>
                      <a:pt x="2625" y="9263"/>
                    </a:cubicBezTo>
                    <a:cubicBezTo>
                      <a:pt x="2901" y="9263"/>
                      <a:pt x="3172" y="9164"/>
                      <a:pt x="3396" y="9001"/>
                    </a:cubicBezTo>
                    <a:cubicBezTo>
                      <a:pt x="3619" y="9215"/>
                      <a:pt x="3850" y="9421"/>
                      <a:pt x="4100" y="9609"/>
                    </a:cubicBezTo>
                    <a:cubicBezTo>
                      <a:pt x="4157" y="7686"/>
                      <a:pt x="4113" y="5763"/>
                      <a:pt x="3977" y="3848"/>
                    </a:cubicBezTo>
                    <a:cubicBezTo>
                      <a:pt x="4860" y="3691"/>
                      <a:pt x="6438" y="3215"/>
                      <a:pt x="6713" y="1808"/>
                    </a:cubicBezTo>
                    <a:cubicBezTo>
                      <a:pt x="7063" y="2608"/>
                      <a:pt x="7600" y="3049"/>
                      <a:pt x="8308" y="3657"/>
                    </a:cubicBezTo>
                    <a:cubicBezTo>
                      <a:pt x="8308" y="3657"/>
                      <a:pt x="9025" y="2459"/>
                      <a:pt x="7718" y="1101"/>
                    </a:cubicBezTo>
                    <a:cubicBezTo>
                      <a:pt x="6794" y="142"/>
                      <a:pt x="6076" y="1"/>
                      <a:pt x="555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290;p26"/>
              <p:cNvSpPr/>
              <p:nvPr/>
            </p:nvSpPr>
            <p:spPr>
              <a:xfrm>
                <a:off x="-277933" y="1746249"/>
                <a:ext cx="120572" cy="78999"/>
              </a:xfrm>
              <a:custGeom>
                <a:avLst/>
                <a:gdLst/>
                <a:ahLst/>
                <a:cxnLst/>
                <a:rect l="l" t="t" r="r" b="b"/>
                <a:pathLst>
                  <a:path w="2645" h="1733" extrusionOk="0">
                    <a:moveTo>
                      <a:pt x="2575" y="0"/>
                    </a:moveTo>
                    <a:cubicBezTo>
                      <a:pt x="2575" y="0"/>
                      <a:pt x="2575" y="0"/>
                      <a:pt x="2575" y="0"/>
                    </a:cubicBezTo>
                    <a:cubicBezTo>
                      <a:pt x="2553" y="0"/>
                      <a:pt x="2583" y="210"/>
                      <a:pt x="2522" y="529"/>
                    </a:cubicBezTo>
                    <a:cubicBezTo>
                      <a:pt x="2488" y="686"/>
                      <a:pt x="2431" y="875"/>
                      <a:pt x="2313" y="1049"/>
                    </a:cubicBezTo>
                    <a:cubicBezTo>
                      <a:pt x="2195" y="1224"/>
                      <a:pt x="2016" y="1378"/>
                      <a:pt x="1788" y="1473"/>
                    </a:cubicBezTo>
                    <a:cubicBezTo>
                      <a:pt x="1485" y="1602"/>
                      <a:pt x="1177" y="1629"/>
                      <a:pt x="907" y="1629"/>
                    </a:cubicBezTo>
                    <a:cubicBezTo>
                      <a:pt x="772" y="1629"/>
                      <a:pt x="647" y="1622"/>
                      <a:pt x="538" y="1618"/>
                    </a:cubicBezTo>
                    <a:cubicBezTo>
                      <a:pt x="372" y="1609"/>
                      <a:pt x="238" y="1604"/>
                      <a:pt x="145" y="1604"/>
                    </a:cubicBezTo>
                    <a:cubicBezTo>
                      <a:pt x="52" y="1604"/>
                      <a:pt x="1" y="1609"/>
                      <a:pt x="1" y="1618"/>
                    </a:cubicBezTo>
                    <a:cubicBezTo>
                      <a:pt x="1" y="1636"/>
                      <a:pt x="202" y="1662"/>
                      <a:pt x="534" y="1701"/>
                    </a:cubicBezTo>
                    <a:cubicBezTo>
                      <a:pt x="670" y="1715"/>
                      <a:pt x="836" y="1733"/>
                      <a:pt x="1018" y="1733"/>
                    </a:cubicBezTo>
                    <a:cubicBezTo>
                      <a:pt x="1269" y="1733"/>
                      <a:pt x="1553" y="1699"/>
                      <a:pt x="1836" y="1578"/>
                    </a:cubicBezTo>
                    <a:cubicBezTo>
                      <a:pt x="2081" y="1478"/>
                      <a:pt x="2282" y="1303"/>
                      <a:pt x="2405" y="1106"/>
                    </a:cubicBezTo>
                    <a:cubicBezTo>
                      <a:pt x="2527" y="914"/>
                      <a:pt x="2579" y="713"/>
                      <a:pt x="2601" y="543"/>
                    </a:cubicBezTo>
                    <a:cubicBezTo>
                      <a:pt x="2645" y="209"/>
                      <a:pt x="2584" y="0"/>
                      <a:pt x="257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291;p26"/>
              <p:cNvSpPr/>
              <p:nvPr/>
            </p:nvSpPr>
            <p:spPr>
              <a:xfrm>
                <a:off x="-434699" y="1751811"/>
                <a:ext cx="83922" cy="216666"/>
              </a:xfrm>
              <a:custGeom>
                <a:avLst/>
                <a:gdLst/>
                <a:ahLst/>
                <a:cxnLst/>
                <a:rect l="l" t="t" r="r" b="b"/>
                <a:pathLst>
                  <a:path w="1841" h="4753" extrusionOk="0">
                    <a:moveTo>
                      <a:pt x="1826" y="1"/>
                    </a:moveTo>
                    <a:cubicBezTo>
                      <a:pt x="1817" y="1"/>
                      <a:pt x="1753" y="49"/>
                      <a:pt x="1643" y="132"/>
                    </a:cubicBezTo>
                    <a:cubicBezTo>
                      <a:pt x="1530" y="223"/>
                      <a:pt x="1368" y="360"/>
                      <a:pt x="1181" y="543"/>
                    </a:cubicBezTo>
                    <a:cubicBezTo>
                      <a:pt x="993" y="722"/>
                      <a:pt x="774" y="949"/>
                      <a:pt x="586" y="1242"/>
                    </a:cubicBezTo>
                    <a:cubicBezTo>
                      <a:pt x="394" y="1534"/>
                      <a:pt x="233" y="1897"/>
                      <a:pt x="193" y="2304"/>
                    </a:cubicBezTo>
                    <a:cubicBezTo>
                      <a:pt x="167" y="2510"/>
                      <a:pt x="184" y="2710"/>
                      <a:pt x="227" y="2898"/>
                    </a:cubicBezTo>
                    <a:cubicBezTo>
                      <a:pt x="276" y="3087"/>
                      <a:pt x="350" y="3257"/>
                      <a:pt x="416" y="3414"/>
                    </a:cubicBezTo>
                    <a:cubicBezTo>
                      <a:pt x="551" y="3724"/>
                      <a:pt x="634" y="4025"/>
                      <a:pt x="578" y="4267"/>
                    </a:cubicBezTo>
                    <a:cubicBezTo>
                      <a:pt x="525" y="4511"/>
                      <a:pt x="346" y="4651"/>
                      <a:pt x="219" y="4695"/>
                    </a:cubicBezTo>
                    <a:cubicBezTo>
                      <a:pt x="150" y="4720"/>
                      <a:pt x="94" y="4725"/>
                      <a:pt x="56" y="4725"/>
                    </a:cubicBezTo>
                    <a:cubicBezTo>
                      <a:pt x="34" y="4725"/>
                      <a:pt x="18" y="4723"/>
                      <a:pt x="9" y="4723"/>
                    </a:cubicBezTo>
                    <a:cubicBezTo>
                      <a:pt x="4" y="4723"/>
                      <a:pt x="1" y="4724"/>
                      <a:pt x="1" y="4725"/>
                    </a:cubicBezTo>
                    <a:cubicBezTo>
                      <a:pt x="1" y="4729"/>
                      <a:pt x="23" y="4739"/>
                      <a:pt x="57" y="4747"/>
                    </a:cubicBezTo>
                    <a:cubicBezTo>
                      <a:pt x="74" y="4751"/>
                      <a:pt x="94" y="4753"/>
                      <a:pt x="117" y="4753"/>
                    </a:cubicBezTo>
                    <a:cubicBezTo>
                      <a:pt x="150" y="4753"/>
                      <a:pt x="189" y="4749"/>
                      <a:pt x="233" y="4739"/>
                    </a:cubicBezTo>
                    <a:cubicBezTo>
                      <a:pt x="376" y="4703"/>
                      <a:pt x="586" y="4559"/>
                      <a:pt x="656" y="4288"/>
                    </a:cubicBezTo>
                    <a:cubicBezTo>
                      <a:pt x="731" y="4017"/>
                      <a:pt x="647" y="3690"/>
                      <a:pt x="516" y="3375"/>
                    </a:cubicBezTo>
                    <a:cubicBezTo>
                      <a:pt x="451" y="3213"/>
                      <a:pt x="380" y="3047"/>
                      <a:pt x="342" y="2872"/>
                    </a:cubicBezTo>
                    <a:cubicBezTo>
                      <a:pt x="298" y="2698"/>
                      <a:pt x="285" y="2510"/>
                      <a:pt x="306" y="2317"/>
                    </a:cubicBezTo>
                    <a:cubicBezTo>
                      <a:pt x="346" y="1933"/>
                      <a:pt x="499" y="1587"/>
                      <a:pt x="673" y="1304"/>
                    </a:cubicBezTo>
                    <a:cubicBezTo>
                      <a:pt x="857" y="1015"/>
                      <a:pt x="1062" y="788"/>
                      <a:pt x="1237" y="600"/>
                    </a:cubicBezTo>
                    <a:cubicBezTo>
                      <a:pt x="1600" y="233"/>
                      <a:pt x="1840" y="14"/>
                      <a:pt x="1827" y="1"/>
                    </a:cubicBezTo>
                    <a:cubicBezTo>
                      <a:pt x="1827" y="1"/>
                      <a:pt x="1826" y="1"/>
                      <a:pt x="182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292;p26"/>
              <p:cNvSpPr/>
              <p:nvPr/>
            </p:nvSpPr>
            <p:spPr>
              <a:xfrm>
                <a:off x="-84880" y="1790649"/>
                <a:ext cx="89119" cy="119661"/>
              </a:xfrm>
              <a:custGeom>
                <a:avLst/>
                <a:gdLst/>
                <a:ahLst/>
                <a:cxnLst/>
                <a:rect l="l" t="t" r="r" b="b"/>
                <a:pathLst>
                  <a:path w="1955" h="2625" extrusionOk="0">
                    <a:moveTo>
                      <a:pt x="40" y="1"/>
                    </a:moveTo>
                    <a:cubicBezTo>
                      <a:pt x="40" y="1"/>
                      <a:pt x="40" y="1"/>
                      <a:pt x="40" y="1"/>
                    </a:cubicBezTo>
                    <a:cubicBezTo>
                      <a:pt x="40" y="1"/>
                      <a:pt x="40" y="1"/>
                      <a:pt x="40" y="1"/>
                    </a:cubicBezTo>
                    <a:lnTo>
                      <a:pt x="40" y="1"/>
                    </a:lnTo>
                    <a:cubicBezTo>
                      <a:pt x="26" y="1"/>
                      <a:pt x="0" y="232"/>
                      <a:pt x="44" y="595"/>
                    </a:cubicBezTo>
                    <a:cubicBezTo>
                      <a:pt x="92" y="958"/>
                      <a:pt x="219" y="1469"/>
                      <a:pt x="508" y="1959"/>
                    </a:cubicBezTo>
                    <a:cubicBezTo>
                      <a:pt x="651" y="2203"/>
                      <a:pt x="831" y="2427"/>
                      <a:pt x="1067" y="2540"/>
                    </a:cubicBezTo>
                    <a:cubicBezTo>
                      <a:pt x="1178" y="2597"/>
                      <a:pt x="1297" y="2624"/>
                      <a:pt x="1408" y="2624"/>
                    </a:cubicBezTo>
                    <a:cubicBezTo>
                      <a:pt x="1528" y="2624"/>
                      <a:pt x="1640" y="2593"/>
                      <a:pt x="1726" y="2532"/>
                    </a:cubicBezTo>
                    <a:cubicBezTo>
                      <a:pt x="1897" y="2418"/>
                      <a:pt x="1954" y="2252"/>
                      <a:pt x="1954" y="2147"/>
                    </a:cubicBezTo>
                    <a:cubicBezTo>
                      <a:pt x="1954" y="2042"/>
                      <a:pt x="1917" y="1989"/>
                      <a:pt x="1911" y="1989"/>
                    </a:cubicBezTo>
                    <a:cubicBezTo>
                      <a:pt x="1910" y="1989"/>
                      <a:pt x="1910" y="1989"/>
                      <a:pt x="1910" y="1989"/>
                    </a:cubicBezTo>
                    <a:cubicBezTo>
                      <a:pt x="1902" y="1989"/>
                      <a:pt x="1924" y="2046"/>
                      <a:pt x="1910" y="2142"/>
                    </a:cubicBezTo>
                    <a:cubicBezTo>
                      <a:pt x="1893" y="2235"/>
                      <a:pt x="1831" y="2378"/>
                      <a:pt x="1683" y="2461"/>
                    </a:cubicBezTo>
                    <a:cubicBezTo>
                      <a:pt x="1616" y="2503"/>
                      <a:pt x="1529" y="2525"/>
                      <a:pt x="1435" y="2525"/>
                    </a:cubicBezTo>
                    <a:cubicBezTo>
                      <a:pt x="1332" y="2525"/>
                      <a:pt x="1220" y="2499"/>
                      <a:pt x="1115" y="2445"/>
                    </a:cubicBezTo>
                    <a:cubicBezTo>
                      <a:pt x="914" y="2344"/>
                      <a:pt x="748" y="2134"/>
                      <a:pt x="608" y="1898"/>
                    </a:cubicBezTo>
                    <a:cubicBezTo>
                      <a:pt x="328" y="1426"/>
                      <a:pt x="193" y="936"/>
                      <a:pt x="127" y="583"/>
                    </a:cubicBezTo>
                    <a:cubicBezTo>
                      <a:pt x="63" y="227"/>
                      <a:pt x="58" y="1"/>
                      <a:pt x="4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293;p26"/>
              <p:cNvSpPr/>
              <p:nvPr/>
            </p:nvSpPr>
            <p:spPr>
              <a:xfrm>
                <a:off x="-90897" y="2826977"/>
                <a:ext cx="205087" cy="1628251"/>
              </a:xfrm>
              <a:custGeom>
                <a:avLst/>
                <a:gdLst/>
                <a:ahLst/>
                <a:cxnLst/>
                <a:rect l="l" t="t" r="r" b="b"/>
                <a:pathLst>
                  <a:path w="4499" h="35719" extrusionOk="0">
                    <a:moveTo>
                      <a:pt x="1" y="0"/>
                    </a:moveTo>
                    <a:lnTo>
                      <a:pt x="640" y="35718"/>
                    </a:lnTo>
                    <a:cubicBezTo>
                      <a:pt x="640" y="35718"/>
                      <a:pt x="3930" y="24019"/>
                      <a:pt x="4214" y="19308"/>
                    </a:cubicBezTo>
                    <a:cubicBezTo>
                      <a:pt x="4498" y="14593"/>
                      <a:pt x="1" y="1"/>
                      <a:pt x="1"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294;p26"/>
              <p:cNvSpPr/>
              <p:nvPr/>
            </p:nvSpPr>
            <p:spPr>
              <a:xfrm>
                <a:off x="-477919" y="2696154"/>
                <a:ext cx="441491" cy="1776418"/>
              </a:xfrm>
              <a:custGeom>
                <a:avLst/>
                <a:gdLst/>
                <a:ahLst/>
                <a:cxnLst/>
                <a:rect l="l" t="t" r="r" b="b"/>
                <a:pathLst>
                  <a:path w="9685" h="38742" extrusionOk="0">
                    <a:moveTo>
                      <a:pt x="8347" y="0"/>
                    </a:moveTo>
                    <a:lnTo>
                      <a:pt x="2146" y="162"/>
                    </a:lnTo>
                    <a:cubicBezTo>
                      <a:pt x="2145" y="162"/>
                      <a:pt x="2145" y="162"/>
                      <a:pt x="2144" y="162"/>
                    </a:cubicBezTo>
                    <a:cubicBezTo>
                      <a:pt x="2028" y="162"/>
                      <a:pt x="74" y="3039"/>
                      <a:pt x="9" y="5519"/>
                    </a:cubicBezTo>
                    <a:cubicBezTo>
                      <a:pt x="1" y="5759"/>
                      <a:pt x="13" y="6009"/>
                      <a:pt x="35" y="6253"/>
                    </a:cubicBezTo>
                    <a:cubicBezTo>
                      <a:pt x="114" y="7123"/>
                      <a:pt x="332" y="7980"/>
                      <a:pt x="656" y="8793"/>
                    </a:cubicBezTo>
                    <a:cubicBezTo>
                      <a:pt x="2321" y="13001"/>
                      <a:pt x="4043" y="17996"/>
                      <a:pt x="4069" y="19132"/>
                    </a:cubicBezTo>
                    <a:cubicBezTo>
                      <a:pt x="4156" y="22633"/>
                      <a:pt x="4842" y="38741"/>
                      <a:pt x="4842" y="38741"/>
                    </a:cubicBezTo>
                    <a:lnTo>
                      <a:pt x="9685" y="38400"/>
                    </a:lnTo>
                    <a:lnTo>
                      <a:pt x="9527" y="19132"/>
                    </a:lnTo>
                    <a:lnTo>
                      <a:pt x="8347"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295;p26"/>
              <p:cNvSpPr/>
              <p:nvPr/>
            </p:nvSpPr>
            <p:spPr>
              <a:xfrm>
                <a:off x="-260975" y="2710052"/>
                <a:ext cx="102840" cy="1755934"/>
              </a:xfrm>
              <a:custGeom>
                <a:avLst/>
                <a:gdLst/>
                <a:ahLst/>
                <a:cxnLst/>
                <a:rect l="l" t="t" r="r" b="b"/>
                <a:pathLst>
                  <a:path w="2256" h="38520" extrusionOk="0">
                    <a:moveTo>
                      <a:pt x="32" y="0"/>
                    </a:moveTo>
                    <a:cubicBezTo>
                      <a:pt x="31" y="0"/>
                      <a:pt x="31" y="1"/>
                      <a:pt x="31" y="1"/>
                    </a:cubicBezTo>
                    <a:cubicBezTo>
                      <a:pt x="31" y="1"/>
                      <a:pt x="31" y="1"/>
                      <a:pt x="31" y="1"/>
                    </a:cubicBezTo>
                    <a:cubicBezTo>
                      <a:pt x="33" y="1"/>
                      <a:pt x="34" y="2"/>
                      <a:pt x="36" y="4"/>
                    </a:cubicBezTo>
                    <a:lnTo>
                      <a:pt x="36" y="4"/>
                    </a:lnTo>
                    <a:cubicBezTo>
                      <a:pt x="34" y="2"/>
                      <a:pt x="33" y="0"/>
                      <a:pt x="32" y="0"/>
                    </a:cubicBezTo>
                    <a:close/>
                    <a:moveTo>
                      <a:pt x="36" y="4"/>
                    </a:moveTo>
                    <a:cubicBezTo>
                      <a:pt x="46" y="29"/>
                      <a:pt x="53" y="165"/>
                      <a:pt x="53" y="389"/>
                    </a:cubicBezTo>
                    <a:cubicBezTo>
                      <a:pt x="57" y="647"/>
                      <a:pt x="57" y="1023"/>
                      <a:pt x="57" y="1512"/>
                    </a:cubicBezTo>
                    <a:cubicBezTo>
                      <a:pt x="61" y="2492"/>
                      <a:pt x="0" y="3908"/>
                      <a:pt x="61" y="5655"/>
                    </a:cubicBezTo>
                    <a:cubicBezTo>
                      <a:pt x="79" y="6092"/>
                      <a:pt x="93" y="6547"/>
                      <a:pt x="131" y="7023"/>
                    </a:cubicBezTo>
                    <a:cubicBezTo>
                      <a:pt x="158" y="7500"/>
                      <a:pt x="202" y="7993"/>
                      <a:pt x="254" y="8505"/>
                    </a:cubicBezTo>
                    <a:cubicBezTo>
                      <a:pt x="359" y="9527"/>
                      <a:pt x="503" y="10620"/>
                      <a:pt x="682" y="11760"/>
                    </a:cubicBezTo>
                    <a:cubicBezTo>
                      <a:pt x="865" y="12902"/>
                      <a:pt x="1071" y="14098"/>
                      <a:pt x="1241" y="15344"/>
                    </a:cubicBezTo>
                    <a:cubicBezTo>
                      <a:pt x="1416" y="16585"/>
                      <a:pt x="1556" y="17884"/>
                      <a:pt x="1626" y="19211"/>
                    </a:cubicBezTo>
                    <a:cubicBezTo>
                      <a:pt x="1705" y="20544"/>
                      <a:pt x="1687" y="21847"/>
                      <a:pt x="1713" y="23106"/>
                    </a:cubicBezTo>
                    <a:cubicBezTo>
                      <a:pt x="1735" y="24364"/>
                      <a:pt x="1761" y="25575"/>
                      <a:pt x="1797" y="26728"/>
                    </a:cubicBezTo>
                    <a:cubicBezTo>
                      <a:pt x="1870" y="29040"/>
                      <a:pt x="1954" y="31120"/>
                      <a:pt x="2023" y="32868"/>
                    </a:cubicBezTo>
                    <a:cubicBezTo>
                      <a:pt x="2164" y="36295"/>
                      <a:pt x="2243" y="38205"/>
                      <a:pt x="2255" y="38519"/>
                    </a:cubicBezTo>
                    <a:cubicBezTo>
                      <a:pt x="2255" y="38519"/>
                      <a:pt x="2251" y="38383"/>
                      <a:pt x="2247" y="38126"/>
                    </a:cubicBezTo>
                    <a:cubicBezTo>
                      <a:pt x="2237" y="37864"/>
                      <a:pt x="2225" y="37487"/>
                      <a:pt x="2211" y="37003"/>
                    </a:cubicBezTo>
                    <a:cubicBezTo>
                      <a:pt x="2172" y="36019"/>
                      <a:pt x="2124" y="34607"/>
                      <a:pt x="2059" y="32864"/>
                    </a:cubicBezTo>
                    <a:cubicBezTo>
                      <a:pt x="1993" y="31120"/>
                      <a:pt x="1910" y="29040"/>
                      <a:pt x="1840" y="26728"/>
                    </a:cubicBezTo>
                    <a:cubicBezTo>
                      <a:pt x="1809" y="25575"/>
                      <a:pt x="1779" y="24360"/>
                      <a:pt x="1761" y="23106"/>
                    </a:cubicBezTo>
                    <a:cubicBezTo>
                      <a:pt x="1735" y="21847"/>
                      <a:pt x="1753" y="20544"/>
                      <a:pt x="1674" y="19211"/>
                    </a:cubicBezTo>
                    <a:cubicBezTo>
                      <a:pt x="1600" y="17878"/>
                      <a:pt x="1464" y="16581"/>
                      <a:pt x="1289" y="15335"/>
                    </a:cubicBezTo>
                    <a:cubicBezTo>
                      <a:pt x="1115" y="14090"/>
                      <a:pt x="905" y="12892"/>
                      <a:pt x="726" y="11752"/>
                    </a:cubicBezTo>
                    <a:cubicBezTo>
                      <a:pt x="542" y="10611"/>
                      <a:pt x="398" y="9523"/>
                      <a:pt x="293" y="8505"/>
                    </a:cubicBezTo>
                    <a:cubicBezTo>
                      <a:pt x="240" y="7993"/>
                      <a:pt x="192" y="7500"/>
                      <a:pt x="166" y="7023"/>
                    </a:cubicBezTo>
                    <a:cubicBezTo>
                      <a:pt x="127" y="6547"/>
                      <a:pt x="113" y="6088"/>
                      <a:pt x="93" y="5651"/>
                    </a:cubicBezTo>
                    <a:cubicBezTo>
                      <a:pt x="26" y="3908"/>
                      <a:pt x="83" y="2492"/>
                      <a:pt x="75" y="1512"/>
                    </a:cubicBezTo>
                    <a:cubicBezTo>
                      <a:pt x="75" y="592"/>
                      <a:pt x="63" y="54"/>
                      <a:pt x="36" y="4"/>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296;p26"/>
              <p:cNvSpPr/>
              <p:nvPr/>
            </p:nvSpPr>
            <p:spPr>
              <a:xfrm>
                <a:off x="-258422" y="4440821"/>
                <a:ext cx="221999" cy="33505"/>
              </a:xfrm>
              <a:custGeom>
                <a:avLst/>
                <a:gdLst/>
                <a:ahLst/>
                <a:cxnLst/>
                <a:rect l="l" t="t" r="r" b="b"/>
                <a:pathLst>
                  <a:path w="4870" h="735" extrusionOk="0">
                    <a:moveTo>
                      <a:pt x="1" y="1"/>
                    </a:moveTo>
                    <a:lnTo>
                      <a:pt x="1" y="735"/>
                    </a:lnTo>
                    <a:lnTo>
                      <a:pt x="4870" y="735"/>
                    </a:lnTo>
                    <a:lnTo>
                      <a:pt x="4870"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297;p26"/>
              <p:cNvSpPr/>
              <p:nvPr/>
            </p:nvSpPr>
            <p:spPr>
              <a:xfrm>
                <a:off x="-245841" y="2706496"/>
                <a:ext cx="2462" cy="10348"/>
              </a:xfrm>
              <a:custGeom>
                <a:avLst/>
                <a:gdLst/>
                <a:ahLst/>
                <a:cxnLst/>
                <a:rect l="l" t="t" r="r" b="b"/>
                <a:pathLst>
                  <a:path w="54" h="227" extrusionOk="0">
                    <a:moveTo>
                      <a:pt x="23" y="0"/>
                    </a:moveTo>
                    <a:cubicBezTo>
                      <a:pt x="9" y="0"/>
                      <a:pt x="1" y="53"/>
                      <a:pt x="5" y="113"/>
                    </a:cubicBezTo>
                    <a:cubicBezTo>
                      <a:pt x="5" y="174"/>
                      <a:pt x="17" y="227"/>
                      <a:pt x="31" y="227"/>
                    </a:cubicBezTo>
                    <a:cubicBezTo>
                      <a:pt x="44" y="223"/>
                      <a:pt x="53" y="174"/>
                      <a:pt x="49" y="113"/>
                    </a:cubicBezTo>
                    <a:cubicBezTo>
                      <a:pt x="49" y="53"/>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298;p26"/>
              <p:cNvSpPr/>
              <p:nvPr/>
            </p:nvSpPr>
            <p:spPr>
              <a:xfrm>
                <a:off x="-245248" y="2727009"/>
                <a:ext cx="2416" cy="10165"/>
              </a:xfrm>
              <a:custGeom>
                <a:avLst/>
                <a:gdLst/>
                <a:ahLst/>
                <a:cxnLst/>
                <a:rect l="l" t="t" r="r" b="b"/>
                <a:pathLst>
                  <a:path w="53" h="223" extrusionOk="0">
                    <a:moveTo>
                      <a:pt x="22" y="0"/>
                    </a:moveTo>
                    <a:cubicBezTo>
                      <a:pt x="10" y="0"/>
                      <a:pt x="0" y="48"/>
                      <a:pt x="4" y="113"/>
                    </a:cubicBezTo>
                    <a:cubicBezTo>
                      <a:pt x="4" y="174"/>
                      <a:pt x="18" y="223"/>
                      <a:pt x="31" y="223"/>
                    </a:cubicBezTo>
                    <a:cubicBezTo>
                      <a:pt x="44" y="223"/>
                      <a:pt x="53" y="174"/>
                      <a:pt x="49" y="109"/>
                    </a:cubicBezTo>
                    <a:cubicBezTo>
                      <a:pt x="49" y="48"/>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299;p26"/>
              <p:cNvSpPr/>
              <p:nvPr/>
            </p:nvSpPr>
            <p:spPr>
              <a:xfrm>
                <a:off x="-244655" y="2747295"/>
                <a:ext cx="2462" cy="10393"/>
              </a:xfrm>
              <a:custGeom>
                <a:avLst/>
                <a:gdLst/>
                <a:ahLst/>
                <a:cxnLst/>
                <a:rect l="l" t="t" r="r" b="b"/>
                <a:pathLst>
                  <a:path w="54" h="228" extrusionOk="0">
                    <a:moveTo>
                      <a:pt x="23" y="1"/>
                    </a:moveTo>
                    <a:cubicBezTo>
                      <a:pt x="9" y="5"/>
                      <a:pt x="1" y="53"/>
                      <a:pt x="5" y="114"/>
                    </a:cubicBezTo>
                    <a:cubicBezTo>
                      <a:pt x="5" y="175"/>
                      <a:pt x="18" y="227"/>
                      <a:pt x="31" y="227"/>
                    </a:cubicBezTo>
                    <a:cubicBezTo>
                      <a:pt x="44" y="227"/>
                      <a:pt x="53" y="175"/>
                      <a:pt x="49" y="114"/>
                    </a:cubicBezTo>
                    <a:cubicBezTo>
                      <a:pt x="49" y="53"/>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300;p26"/>
              <p:cNvSpPr/>
              <p:nvPr/>
            </p:nvSpPr>
            <p:spPr>
              <a:xfrm>
                <a:off x="-244063" y="2767808"/>
                <a:ext cx="2416" cy="10211"/>
              </a:xfrm>
              <a:custGeom>
                <a:avLst/>
                <a:gdLst/>
                <a:ahLst/>
                <a:cxnLst/>
                <a:rect l="l" t="t" r="r" b="b"/>
                <a:pathLst>
                  <a:path w="53" h="224" extrusionOk="0">
                    <a:moveTo>
                      <a:pt x="23" y="1"/>
                    </a:moveTo>
                    <a:cubicBezTo>
                      <a:pt x="10" y="1"/>
                      <a:pt x="0" y="53"/>
                      <a:pt x="5" y="114"/>
                    </a:cubicBezTo>
                    <a:cubicBezTo>
                      <a:pt x="5" y="176"/>
                      <a:pt x="18" y="223"/>
                      <a:pt x="31" y="223"/>
                    </a:cubicBezTo>
                    <a:cubicBezTo>
                      <a:pt x="45" y="223"/>
                      <a:pt x="53" y="176"/>
                      <a:pt x="49" y="110"/>
                    </a:cubicBezTo>
                    <a:cubicBezTo>
                      <a:pt x="49" y="49"/>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301;p26"/>
              <p:cNvSpPr/>
              <p:nvPr/>
            </p:nvSpPr>
            <p:spPr>
              <a:xfrm>
                <a:off x="-243425" y="2788321"/>
                <a:ext cx="2416" cy="10257"/>
              </a:xfrm>
              <a:custGeom>
                <a:avLst/>
                <a:gdLst/>
                <a:ahLst/>
                <a:cxnLst/>
                <a:rect l="l" t="t" r="r" b="b"/>
                <a:pathLst>
                  <a:path w="53" h="225" extrusionOk="0">
                    <a:moveTo>
                      <a:pt x="24" y="1"/>
                    </a:moveTo>
                    <a:cubicBezTo>
                      <a:pt x="23" y="1"/>
                      <a:pt x="23" y="1"/>
                      <a:pt x="22" y="1"/>
                    </a:cubicBezTo>
                    <a:cubicBezTo>
                      <a:pt x="9" y="1"/>
                      <a:pt x="0" y="49"/>
                      <a:pt x="4" y="110"/>
                    </a:cubicBezTo>
                    <a:cubicBezTo>
                      <a:pt x="4" y="176"/>
                      <a:pt x="17" y="224"/>
                      <a:pt x="31" y="224"/>
                    </a:cubicBezTo>
                    <a:cubicBezTo>
                      <a:pt x="43" y="224"/>
                      <a:pt x="53" y="172"/>
                      <a:pt x="48" y="110"/>
                    </a:cubicBezTo>
                    <a:cubicBezTo>
                      <a:pt x="48" y="51"/>
                      <a:pt x="36" y="1"/>
                      <a:pt x="2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302;p26"/>
              <p:cNvSpPr/>
              <p:nvPr/>
            </p:nvSpPr>
            <p:spPr>
              <a:xfrm>
                <a:off x="-242878" y="2808652"/>
                <a:ext cx="2462" cy="10257"/>
              </a:xfrm>
              <a:custGeom>
                <a:avLst/>
                <a:gdLst/>
                <a:ahLst/>
                <a:cxnLst/>
                <a:rect l="l" t="t" r="r" b="b"/>
                <a:pathLst>
                  <a:path w="54" h="225" extrusionOk="0">
                    <a:moveTo>
                      <a:pt x="23" y="1"/>
                    </a:moveTo>
                    <a:cubicBezTo>
                      <a:pt x="10" y="1"/>
                      <a:pt x="1" y="53"/>
                      <a:pt x="5" y="114"/>
                    </a:cubicBezTo>
                    <a:cubicBezTo>
                      <a:pt x="5" y="173"/>
                      <a:pt x="18" y="224"/>
                      <a:pt x="30" y="224"/>
                    </a:cubicBezTo>
                    <a:cubicBezTo>
                      <a:pt x="30" y="224"/>
                      <a:pt x="31" y="224"/>
                      <a:pt x="31" y="224"/>
                    </a:cubicBezTo>
                    <a:cubicBezTo>
                      <a:pt x="45" y="224"/>
                      <a:pt x="53" y="176"/>
                      <a:pt x="49" y="114"/>
                    </a:cubicBezTo>
                    <a:cubicBezTo>
                      <a:pt x="49" y="49"/>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303;p26"/>
              <p:cNvSpPr/>
              <p:nvPr/>
            </p:nvSpPr>
            <p:spPr>
              <a:xfrm>
                <a:off x="-242239" y="2829165"/>
                <a:ext cx="2416" cy="10211"/>
              </a:xfrm>
              <a:custGeom>
                <a:avLst/>
                <a:gdLst/>
                <a:ahLst/>
                <a:cxnLst/>
                <a:rect l="l" t="t" r="r" b="b"/>
                <a:pathLst>
                  <a:path w="53" h="224" extrusionOk="0">
                    <a:moveTo>
                      <a:pt x="22" y="1"/>
                    </a:moveTo>
                    <a:cubicBezTo>
                      <a:pt x="9" y="1"/>
                      <a:pt x="0" y="49"/>
                      <a:pt x="5" y="115"/>
                    </a:cubicBezTo>
                    <a:cubicBezTo>
                      <a:pt x="5" y="176"/>
                      <a:pt x="17" y="224"/>
                      <a:pt x="31" y="224"/>
                    </a:cubicBezTo>
                    <a:cubicBezTo>
                      <a:pt x="43" y="224"/>
                      <a:pt x="53" y="171"/>
                      <a:pt x="49" y="110"/>
                    </a:cubicBezTo>
                    <a:cubicBezTo>
                      <a:pt x="49" y="49"/>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304;p26"/>
              <p:cNvSpPr/>
              <p:nvPr/>
            </p:nvSpPr>
            <p:spPr>
              <a:xfrm>
                <a:off x="-241692" y="2849496"/>
                <a:ext cx="2462" cy="10393"/>
              </a:xfrm>
              <a:custGeom>
                <a:avLst/>
                <a:gdLst/>
                <a:ahLst/>
                <a:cxnLst/>
                <a:rect l="l" t="t" r="r" b="b"/>
                <a:pathLst>
                  <a:path w="54" h="228" extrusionOk="0">
                    <a:moveTo>
                      <a:pt x="23" y="0"/>
                    </a:moveTo>
                    <a:cubicBezTo>
                      <a:pt x="10" y="0"/>
                      <a:pt x="1" y="53"/>
                      <a:pt x="5" y="115"/>
                    </a:cubicBezTo>
                    <a:cubicBezTo>
                      <a:pt x="5" y="175"/>
                      <a:pt x="19" y="228"/>
                      <a:pt x="31" y="228"/>
                    </a:cubicBezTo>
                    <a:cubicBezTo>
                      <a:pt x="45" y="228"/>
                      <a:pt x="53" y="175"/>
                      <a:pt x="49" y="115"/>
                    </a:cubicBezTo>
                    <a:cubicBezTo>
                      <a:pt x="49" y="53"/>
                      <a:pt x="37"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305;p26"/>
              <p:cNvSpPr/>
              <p:nvPr/>
            </p:nvSpPr>
            <p:spPr>
              <a:xfrm>
                <a:off x="-241054" y="2870009"/>
                <a:ext cx="2416" cy="10211"/>
              </a:xfrm>
              <a:custGeom>
                <a:avLst/>
                <a:gdLst/>
                <a:ahLst/>
                <a:cxnLst/>
                <a:rect l="l" t="t" r="r" b="b"/>
                <a:pathLst>
                  <a:path w="53" h="224" extrusionOk="0">
                    <a:moveTo>
                      <a:pt x="23" y="0"/>
                    </a:moveTo>
                    <a:cubicBezTo>
                      <a:pt x="9" y="0"/>
                      <a:pt x="1" y="53"/>
                      <a:pt x="5" y="115"/>
                    </a:cubicBezTo>
                    <a:cubicBezTo>
                      <a:pt x="5" y="175"/>
                      <a:pt x="17" y="224"/>
                      <a:pt x="31" y="224"/>
                    </a:cubicBezTo>
                    <a:cubicBezTo>
                      <a:pt x="44" y="224"/>
                      <a:pt x="53" y="175"/>
                      <a:pt x="49" y="110"/>
                    </a:cubicBezTo>
                    <a:cubicBezTo>
                      <a:pt x="49" y="48"/>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306;p26"/>
              <p:cNvSpPr/>
              <p:nvPr/>
            </p:nvSpPr>
            <p:spPr>
              <a:xfrm>
                <a:off x="-240462" y="2890295"/>
                <a:ext cx="2416" cy="10439"/>
              </a:xfrm>
              <a:custGeom>
                <a:avLst/>
                <a:gdLst/>
                <a:ahLst/>
                <a:cxnLst/>
                <a:rect l="l" t="t" r="r" b="b"/>
                <a:pathLst>
                  <a:path w="53" h="229" extrusionOk="0">
                    <a:moveTo>
                      <a:pt x="22" y="1"/>
                    </a:moveTo>
                    <a:cubicBezTo>
                      <a:pt x="10" y="6"/>
                      <a:pt x="0" y="53"/>
                      <a:pt x="4" y="115"/>
                    </a:cubicBezTo>
                    <a:cubicBezTo>
                      <a:pt x="4" y="176"/>
                      <a:pt x="18" y="229"/>
                      <a:pt x="31" y="229"/>
                    </a:cubicBezTo>
                    <a:cubicBezTo>
                      <a:pt x="44" y="229"/>
                      <a:pt x="53" y="176"/>
                      <a:pt x="48" y="115"/>
                    </a:cubicBezTo>
                    <a:cubicBezTo>
                      <a:pt x="48" y="53"/>
                      <a:pt x="36"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307;p26"/>
              <p:cNvSpPr/>
              <p:nvPr/>
            </p:nvSpPr>
            <p:spPr>
              <a:xfrm>
                <a:off x="-239869" y="2910853"/>
                <a:ext cx="2462" cy="10211"/>
              </a:xfrm>
              <a:custGeom>
                <a:avLst/>
                <a:gdLst/>
                <a:ahLst/>
                <a:cxnLst/>
                <a:rect l="l" t="t" r="r" b="b"/>
                <a:pathLst>
                  <a:path w="54" h="224" extrusionOk="0">
                    <a:moveTo>
                      <a:pt x="23" y="1"/>
                    </a:moveTo>
                    <a:cubicBezTo>
                      <a:pt x="9" y="1"/>
                      <a:pt x="1" y="53"/>
                      <a:pt x="5" y="114"/>
                    </a:cubicBezTo>
                    <a:cubicBezTo>
                      <a:pt x="5" y="175"/>
                      <a:pt x="18" y="223"/>
                      <a:pt x="31" y="223"/>
                    </a:cubicBezTo>
                    <a:cubicBezTo>
                      <a:pt x="44" y="223"/>
                      <a:pt x="53" y="175"/>
                      <a:pt x="49" y="114"/>
                    </a:cubicBezTo>
                    <a:cubicBezTo>
                      <a:pt x="49" y="48"/>
                      <a:pt x="35"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308;p26"/>
              <p:cNvSpPr/>
              <p:nvPr/>
            </p:nvSpPr>
            <p:spPr>
              <a:xfrm>
                <a:off x="-239459" y="2931367"/>
                <a:ext cx="2051" cy="10211"/>
              </a:xfrm>
              <a:custGeom>
                <a:avLst/>
                <a:gdLst/>
                <a:ahLst/>
                <a:cxnLst/>
                <a:rect l="l" t="t" r="r" b="b"/>
                <a:pathLst>
                  <a:path w="45" h="224" extrusionOk="0">
                    <a:moveTo>
                      <a:pt x="22" y="1"/>
                    </a:moveTo>
                    <a:cubicBezTo>
                      <a:pt x="9" y="1"/>
                      <a:pt x="0" y="49"/>
                      <a:pt x="0" y="110"/>
                    </a:cubicBezTo>
                    <a:cubicBezTo>
                      <a:pt x="0" y="175"/>
                      <a:pt x="9" y="223"/>
                      <a:pt x="22" y="223"/>
                    </a:cubicBezTo>
                    <a:cubicBezTo>
                      <a:pt x="35" y="223"/>
                      <a:pt x="44" y="175"/>
                      <a:pt x="44" y="110"/>
                    </a:cubicBezTo>
                    <a:cubicBezTo>
                      <a:pt x="44" y="49"/>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309;p26"/>
              <p:cNvSpPr/>
              <p:nvPr/>
            </p:nvSpPr>
            <p:spPr>
              <a:xfrm>
                <a:off x="-239276" y="2951880"/>
                <a:ext cx="2234" cy="10211"/>
              </a:xfrm>
              <a:custGeom>
                <a:avLst/>
                <a:gdLst/>
                <a:ahLst/>
                <a:cxnLst/>
                <a:rect l="l" t="t" r="r" b="b"/>
                <a:pathLst>
                  <a:path w="49" h="224" extrusionOk="0">
                    <a:moveTo>
                      <a:pt x="22" y="1"/>
                    </a:moveTo>
                    <a:cubicBezTo>
                      <a:pt x="10" y="1"/>
                      <a:pt x="0" y="49"/>
                      <a:pt x="0" y="110"/>
                    </a:cubicBezTo>
                    <a:cubicBezTo>
                      <a:pt x="0" y="176"/>
                      <a:pt x="14" y="223"/>
                      <a:pt x="27" y="223"/>
                    </a:cubicBezTo>
                    <a:cubicBezTo>
                      <a:pt x="36" y="223"/>
                      <a:pt x="49" y="171"/>
                      <a:pt x="44" y="110"/>
                    </a:cubicBezTo>
                    <a:cubicBezTo>
                      <a:pt x="44" y="49"/>
                      <a:pt x="36"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310;p26"/>
              <p:cNvSpPr/>
              <p:nvPr/>
            </p:nvSpPr>
            <p:spPr>
              <a:xfrm>
                <a:off x="-239094" y="2972211"/>
                <a:ext cx="2416" cy="10439"/>
              </a:xfrm>
              <a:custGeom>
                <a:avLst/>
                <a:gdLst/>
                <a:ahLst/>
                <a:cxnLst/>
                <a:rect l="l" t="t" r="r" b="b"/>
                <a:pathLst>
                  <a:path w="53" h="229" extrusionOk="0">
                    <a:moveTo>
                      <a:pt x="27" y="1"/>
                    </a:moveTo>
                    <a:cubicBezTo>
                      <a:pt x="14" y="1"/>
                      <a:pt x="1" y="53"/>
                      <a:pt x="6" y="114"/>
                    </a:cubicBezTo>
                    <a:cubicBezTo>
                      <a:pt x="6" y="176"/>
                      <a:pt x="18" y="228"/>
                      <a:pt x="32" y="228"/>
                    </a:cubicBezTo>
                    <a:cubicBezTo>
                      <a:pt x="45" y="228"/>
                      <a:pt x="53" y="176"/>
                      <a:pt x="53" y="114"/>
                    </a:cubicBezTo>
                    <a:cubicBezTo>
                      <a:pt x="49" y="53"/>
                      <a:pt x="40"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311;p26"/>
              <p:cNvSpPr/>
              <p:nvPr/>
            </p:nvSpPr>
            <p:spPr>
              <a:xfrm>
                <a:off x="-238456" y="2992724"/>
                <a:ext cx="2416" cy="10257"/>
              </a:xfrm>
              <a:custGeom>
                <a:avLst/>
                <a:gdLst/>
                <a:ahLst/>
                <a:cxnLst/>
                <a:rect l="l" t="t" r="r" b="b"/>
                <a:pathLst>
                  <a:path w="53" h="225" extrusionOk="0">
                    <a:moveTo>
                      <a:pt x="22" y="1"/>
                    </a:moveTo>
                    <a:cubicBezTo>
                      <a:pt x="9" y="1"/>
                      <a:pt x="0" y="53"/>
                      <a:pt x="4" y="114"/>
                    </a:cubicBezTo>
                    <a:cubicBezTo>
                      <a:pt x="4" y="173"/>
                      <a:pt x="17" y="224"/>
                      <a:pt x="29" y="224"/>
                    </a:cubicBezTo>
                    <a:cubicBezTo>
                      <a:pt x="30" y="224"/>
                      <a:pt x="30" y="224"/>
                      <a:pt x="31" y="224"/>
                    </a:cubicBezTo>
                    <a:cubicBezTo>
                      <a:pt x="44" y="224"/>
                      <a:pt x="53" y="176"/>
                      <a:pt x="53" y="114"/>
                    </a:cubicBezTo>
                    <a:cubicBezTo>
                      <a:pt x="48" y="49"/>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312;p26"/>
              <p:cNvSpPr/>
              <p:nvPr/>
            </p:nvSpPr>
            <p:spPr>
              <a:xfrm>
                <a:off x="-237635" y="3013237"/>
                <a:ext cx="2416" cy="10211"/>
              </a:xfrm>
              <a:custGeom>
                <a:avLst/>
                <a:gdLst/>
                <a:ahLst/>
                <a:cxnLst/>
                <a:rect l="l" t="t" r="r" b="b"/>
                <a:pathLst>
                  <a:path w="53" h="224" extrusionOk="0">
                    <a:moveTo>
                      <a:pt x="21" y="1"/>
                    </a:moveTo>
                    <a:cubicBezTo>
                      <a:pt x="8" y="1"/>
                      <a:pt x="0" y="53"/>
                      <a:pt x="4" y="115"/>
                    </a:cubicBezTo>
                    <a:cubicBezTo>
                      <a:pt x="8" y="176"/>
                      <a:pt x="21" y="224"/>
                      <a:pt x="35" y="224"/>
                    </a:cubicBezTo>
                    <a:cubicBezTo>
                      <a:pt x="47" y="224"/>
                      <a:pt x="52" y="171"/>
                      <a:pt x="52" y="110"/>
                    </a:cubicBezTo>
                    <a:cubicBezTo>
                      <a:pt x="47" y="49"/>
                      <a:pt x="35" y="1"/>
                      <a:pt x="2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313;p26"/>
              <p:cNvSpPr/>
              <p:nvPr/>
            </p:nvSpPr>
            <p:spPr>
              <a:xfrm>
                <a:off x="-236450" y="3033568"/>
                <a:ext cx="2416" cy="10393"/>
              </a:xfrm>
              <a:custGeom>
                <a:avLst/>
                <a:gdLst/>
                <a:ahLst/>
                <a:cxnLst/>
                <a:rect l="l" t="t" r="r" b="b"/>
                <a:pathLst>
                  <a:path w="53" h="228" extrusionOk="0">
                    <a:moveTo>
                      <a:pt x="17" y="0"/>
                    </a:moveTo>
                    <a:cubicBezTo>
                      <a:pt x="4" y="4"/>
                      <a:pt x="0" y="53"/>
                      <a:pt x="0" y="115"/>
                    </a:cubicBezTo>
                    <a:cubicBezTo>
                      <a:pt x="4" y="180"/>
                      <a:pt x="17" y="228"/>
                      <a:pt x="31" y="228"/>
                    </a:cubicBezTo>
                    <a:cubicBezTo>
                      <a:pt x="43" y="228"/>
                      <a:pt x="53" y="175"/>
                      <a:pt x="47" y="115"/>
                    </a:cubicBezTo>
                    <a:cubicBezTo>
                      <a:pt x="43" y="53"/>
                      <a:pt x="31" y="0"/>
                      <a:pt x="1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314;p26"/>
              <p:cNvSpPr/>
              <p:nvPr/>
            </p:nvSpPr>
            <p:spPr>
              <a:xfrm>
                <a:off x="-235265" y="3054081"/>
                <a:ext cx="2416" cy="10211"/>
              </a:xfrm>
              <a:custGeom>
                <a:avLst/>
                <a:gdLst/>
                <a:ahLst/>
                <a:cxnLst/>
                <a:rect l="l" t="t" r="r" b="b"/>
                <a:pathLst>
                  <a:path w="53" h="224" extrusionOk="0">
                    <a:moveTo>
                      <a:pt x="17" y="0"/>
                    </a:moveTo>
                    <a:cubicBezTo>
                      <a:pt x="5" y="0"/>
                      <a:pt x="0" y="53"/>
                      <a:pt x="5" y="115"/>
                    </a:cubicBezTo>
                    <a:cubicBezTo>
                      <a:pt x="9" y="175"/>
                      <a:pt x="21" y="224"/>
                      <a:pt x="35" y="224"/>
                    </a:cubicBezTo>
                    <a:cubicBezTo>
                      <a:pt x="48" y="224"/>
                      <a:pt x="53" y="171"/>
                      <a:pt x="48" y="110"/>
                    </a:cubicBezTo>
                    <a:cubicBezTo>
                      <a:pt x="43" y="48"/>
                      <a:pt x="31" y="0"/>
                      <a:pt x="1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315;p26"/>
              <p:cNvSpPr/>
              <p:nvPr/>
            </p:nvSpPr>
            <p:spPr>
              <a:xfrm>
                <a:off x="-233897" y="3074367"/>
                <a:ext cx="2644" cy="10439"/>
              </a:xfrm>
              <a:custGeom>
                <a:avLst/>
                <a:gdLst/>
                <a:ahLst/>
                <a:cxnLst/>
                <a:rect l="l" t="t" r="r" b="b"/>
                <a:pathLst>
                  <a:path w="58" h="229" extrusionOk="0">
                    <a:moveTo>
                      <a:pt x="18" y="1"/>
                    </a:moveTo>
                    <a:cubicBezTo>
                      <a:pt x="9" y="6"/>
                      <a:pt x="1" y="53"/>
                      <a:pt x="5" y="115"/>
                    </a:cubicBezTo>
                    <a:cubicBezTo>
                      <a:pt x="9" y="180"/>
                      <a:pt x="27" y="229"/>
                      <a:pt x="36" y="229"/>
                    </a:cubicBezTo>
                    <a:cubicBezTo>
                      <a:pt x="49" y="224"/>
                      <a:pt x="58" y="176"/>
                      <a:pt x="53" y="115"/>
                    </a:cubicBezTo>
                    <a:cubicBezTo>
                      <a:pt x="49" y="49"/>
                      <a:pt x="31" y="1"/>
                      <a:pt x="18"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316;p26"/>
              <p:cNvSpPr/>
              <p:nvPr/>
            </p:nvSpPr>
            <p:spPr>
              <a:xfrm>
                <a:off x="-232302" y="3094925"/>
                <a:ext cx="2826" cy="10211"/>
              </a:xfrm>
              <a:custGeom>
                <a:avLst/>
                <a:gdLst/>
                <a:ahLst/>
                <a:cxnLst/>
                <a:rect l="l" t="t" r="r" b="b"/>
                <a:pathLst>
                  <a:path w="62" h="224" extrusionOk="0">
                    <a:moveTo>
                      <a:pt x="23" y="1"/>
                    </a:moveTo>
                    <a:cubicBezTo>
                      <a:pt x="9" y="1"/>
                      <a:pt x="1" y="53"/>
                      <a:pt x="9" y="114"/>
                    </a:cubicBezTo>
                    <a:cubicBezTo>
                      <a:pt x="14" y="175"/>
                      <a:pt x="27" y="223"/>
                      <a:pt x="40" y="223"/>
                    </a:cubicBezTo>
                    <a:cubicBezTo>
                      <a:pt x="53" y="223"/>
                      <a:pt x="61" y="171"/>
                      <a:pt x="53" y="110"/>
                    </a:cubicBezTo>
                    <a:cubicBezTo>
                      <a:pt x="49" y="48"/>
                      <a:pt x="35"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317;p26"/>
              <p:cNvSpPr/>
              <p:nvPr/>
            </p:nvSpPr>
            <p:spPr>
              <a:xfrm>
                <a:off x="-230296" y="3115256"/>
                <a:ext cx="2826" cy="10211"/>
              </a:xfrm>
              <a:custGeom>
                <a:avLst/>
                <a:gdLst/>
                <a:ahLst/>
                <a:cxnLst/>
                <a:rect l="l" t="t" r="r" b="b"/>
                <a:pathLst>
                  <a:path w="62" h="224" extrusionOk="0">
                    <a:moveTo>
                      <a:pt x="17" y="1"/>
                    </a:moveTo>
                    <a:cubicBezTo>
                      <a:pt x="5" y="1"/>
                      <a:pt x="1" y="53"/>
                      <a:pt x="9" y="114"/>
                    </a:cubicBezTo>
                    <a:cubicBezTo>
                      <a:pt x="13" y="175"/>
                      <a:pt x="31" y="223"/>
                      <a:pt x="39" y="223"/>
                    </a:cubicBezTo>
                    <a:cubicBezTo>
                      <a:pt x="53" y="223"/>
                      <a:pt x="61" y="171"/>
                      <a:pt x="53" y="110"/>
                    </a:cubicBezTo>
                    <a:cubicBezTo>
                      <a:pt x="49" y="48"/>
                      <a:pt x="31" y="1"/>
                      <a:pt x="1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318;p26"/>
              <p:cNvSpPr/>
              <p:nvPr/>
            </p:nvSpPr>
            <p:spPr>
              <a:xfrm>
                <a:off x="-228108" y="3135587"/>
                <a:ext cx="2826" cy="10165"/>
              </a:xfrm>
              <a:custGeom>
                <a:avLst/>
                <a:gdLst/>
                <a:ahLst/>
                <a:cxnLst/>
                <a:rect l="l" t="t" r="r" b="b"/>
                <a:pathLst>
                  <a:path w="62" h="223" extrusionOk="0">
                    <a:moveTo>
                      <a:pt x="18" y="0"/>
                    </a:moveTo>
                    <a:cubicBezTo>
                      <a:pt x="5" y="0"/>
                      <a:pt x="1" y="53"/>
                      <a:pt x="5" y="114"/>
                    </a:cubicBezTo>
                    <a:cubicBezTo>
                      <a:pt x="13" y="175"/>
                      <a:pt x="31" y="223"/>
                      <a:pt x="44" y="223"/>
                    </a:cubicBezTo>
                    <a:cubicBezTo>
                      <a:pt x="57" y="223"/>
                      <a:pt x="62" y="170"/>
                      <a:pt x="53" y="110"/>
                    </a:cubicBezTo>
                    <a:cubicBezTo>
                      <a:pt x="48" y="48"/>
                      <a:pt x="31" y="0"/>
                      <a:pt x="18"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319;p26"/>
              <p:cNvSpPr/>
              <p:nvPr/>
            </p:nvSpPr>
            <p:spPr>
              <a:xfrm>
                <a:off x="-225692" y="3155918"/>
                <a:ext cx="2826" cy="10165"/>
              </a:xfrm>
              <a:custGeom>
                <a:avLst/>
                <a:gdLst/>
                <a:ahLst/>
                <a:cxnLst/>
                <a:rect l="l" t="t" r="r" b="b"/>
                <a:pathLst>
                  <a:path w="62" h="223" extrusionOk="0">
                    <a:moveTo>
                      <a:pt x="17" y="0"/>
                    </a:moveTo>
                    <a:cubicBezTo>
                      <a:pt x="4" y="0"/>
                      <a:pt x="0" y="53"/>
                      <a:pt x="4" y="114"/>
                    </a:cubicBezTo>
                    <a:cubicBezTo>
                      <a:pt x="13" y="174"/>
                      <a:pt x="31" y="223"/>
                      <a:pt x="43" y="223"/>
                    </a:cubicBezTo>
                    <a:cubicBezTo>
                      <a:pt x="57" y="218"/>
                      <a:pt x="61" y="170"/>
                      <a:pt x="53" y="109"/>
                    </a:cubicBezTo>
                    <a:cubicBezTo>
                      <a:pt x="43" y="47"/>
                      <a:pt x="31" y="0"/>
                      <a:pt x="1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320;p26"/>
              <p:cNvSpPr/>
              <p:nvPr/>
            </p:nvSpPr>
            <p:spPr>
              <a:xfrm>
                <a:off x="-223139" y="3176203"/>
                <a:ext cx="2826" cy="10029"/>
              </a:xfrm>
              <a:custGeom>
                <a:avLst/>
                <a:gdLst/>
                <a:ahLst/>
                <a:cxnLst/>
                <a:rect l="l" t="t" r="r" b="b"/>
                <a:pathLst>
                  <a:path w="62" h="220" extrusionOk="0">
                    <a:moveTo>
                      <a:pt x="16" y="1"/>
                    </a:moveTo>
                    <a:cubicBezTo>
                      <a:pt x="15" y="1"/>
                      <a:pt x="14" y="1"/>
                      <a:pt x="13" y="1"/>
                    </a:cubicBezTo>
                    <a:cubicBezTo>
                      <a:pt x="5" y="1"/>
                      <a:pt x="1" y="53"/>
                      <a:pt x="9" y="114"/>
                    </a:cubicBezTo>
                    <a:cubicBezTo>
                      <a:pt x="13" y="173"/>
                      <a:pt x="30" y="219"/>
                      <a:pt x="42" y="219"/>
                    </a:cubicBezTo>
                    <a:cubicBezTo>
                      <a:pt x="43" y="219"/>
                      <a:pt x="43" y="219"/>
                      <a:pt x="44" y="219"/>
                    </a:cubicBezTo>
                    <a:cubicBezTo>
                      <a:pt x="58" y="219"/>
                      <a:pt x="62" y="167"/>
                      <a:pt x="53" y="106"/>
                    </a:cubicBezTo>
                    <a:cubicBezTo>
                      <a:pt x="44" y="47"/>
                      <a:pt x="29" y="1"/>
                      <a:pt x="1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321;p26"/>
              <p:cNvSpPr/>
              <p:nvPr/>
            </p:nvSpPr>
            <p:spPr>
              <a:xfrm>
                <a:off x="-220359" y="3196306"/>
                <a:ext cx="2826" cy="10211"/>
              </a:xfrm>
              <a:custGeom>
                <a:avLst/>
                <a:gdLst/>
                <a:ahLst/>
                <a:cxnLst/>
                <a:rect l="l" t="t" r="r" b="b"/>
                <a:pathLst>
                  <a:path w="62" h="224" extrusionOk="0">
                    <a:moveTo>
                      <a:pt x="14" y="1"/>
                    </a:moveTo>
                    <a:cubicBezTo>
                      <a:pt x="1" y="6"/>
                      <a:pt x="1" y="53"/>
                      <a:pt x="9" y="115"/>
                    </a:cubicBezTo>
                    <a:cubicBezTo>
                      <a:pt x="19" y="176"/>
                      <a:pt x="35" y="224"/>
                      <a:pt x="49" y="224"/>
                    </a:cubicBezTo>
                    <a:cubicBezTo>
                      <a:pt x="57" y="220"/>
                      <a:pt x="62" y="171"/>
                      <a:pt x="53" y="111"/>
                    </a:cubicBezTo>
                    <a:cubicBezTo>
                      <a:pt x="45" y="49"/>
                      <a:pt x="27" y="1"/>
                      <a:pt x="1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322;p26"/>
              <p:cNvSpPr/>
              <p:nvPr/>
            </p:nvSpPr>
            <p:spPr>
              <a:xfrm>
                <a:off x="-217578" y="3216455"/>
                <a:ext cx="3054" cy="10211"/>
              </a:xfrm>
              <a:custGeom>
                <a:avLst/>
                <a:gdLst/>
                <a:ahLst/>
                <a:cxnLst/>
                <a:rect l="l" t="t" r="r" b="b"/>
                <a:pathLst>
                  <a:path w="67" h="224" extrusionOk="0">
                    <a:moveTo>
                      <a:pt x="18" y="0"/>
                    </a:moveTo>
                    <a:cubicBezTo>
                      <a:pt x="6" y="4"/>
                      <a:pt x="1" y="53"/>
                      <a:pt x="14" y="114"/>
                    </a:cubicBezTo>
                    <a:cubicBezTo>
                      <a:pt x="23" y="175"/>
                      <a:pt x="40" y="223"/>
                      <a:pt x="53" y="223"/>
                    </a:cubicBezTo>
                    <a:cubicBezTo>
                      <a:pt x="67" y="223"/>
                      <a:pt x="67" y="171"/>
                      <a:pt x="58" y="109"/>
                    </a:cubicBezTo>
                    <a:cubicBezTo>
                      <a:pt x="49" y="48"/>
                      <a:pt x="32" y="0"/>
                      <a:pt x="18"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323;p26"/>
              <p:cNvSpPr/>
              <p:nvPr/>
            </p:nvSpPr>
            <p:spPr>
              <a:xfrm>
                <a:off x="-214387" y="3236740"/>
                <a:ext cx="3054" cy="10074"/>
              </a:xfrm>
              <a:custGeom>
                <a:avLst/>
                <a:gdLst/>
                <a:ahLst/>
                <a:cxnLst/>
                <a:rect l="l" t="t" r="r" b="b"/>
                <a:pathLst>
                  <a:path w="67" h="221" extrusionOk="0">
                    <a:moveTo>
                      <a:pt x="20" y="1"/>
                    </a:moveTo>
                    <a:cubicBezTo>
                      <a:pt x="19" y="1"/>
                      <a:pt x="19" y="1"/>
                      <a:pt x="19" y="1"/>
                    </a:cubicBezTo>
                    <a:cubicBezTo>
                      <a:pt x="5" y="1"/>
                      <a:pt x="1" y="53"/>
                      <a:pt x="9" y="115"/>
                    </a:cubicBezTo>
                    <a:cubicBezTo>
                      <a:pt x="22" y="174"/>
                      <a:pt x="39" y="220"/>
                      <a:pt x="52" y="220"/>
                    </a:cubicBezTo>
                    <a:cubicBezTo>
                      <a:pt x="52" y="220"/>
                      <a:pt x="53" y="220"/>
                      <a:pt x="53" y="220"/>
                    </a:cubicBezTo>
                    <a:cubicBezTo>
                      <a:pt x="62" y="220"/>
                      <a:pt x="67" y="168"/>
                      <a:pt x="57" y="106"/>
                    </a:cubicBezTo>
                    <a:cubicBezTo>
                      <a:pt x="49" y="47"/>
                      <a:pt x="29" y="1"/>
                      <a:pt x="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324;p26"/>
              <p:cNvSpPr/>
              <p:nvPr/>
            </p:nvSpPr>
            <p:spPr>
              <a:xfrm>
                <a:off x="-211151" y="3256889"/>
                <a:ext cx="3009" cy="9983"/>
              </a:xfrm>
              <a:custGeom>
                <a:avLst/>
                <a:gdLst/>
                <a:ahLst/>
                <a:cxnLst/>
                <a:rect l="l" t="t" r="r" b="b"/>
                <a:pathLst>
                  <a:path w="66" h="219" extrusionOk="0">
                    <a:moveTo>
                      <a:pt x="19" y="0"/>
                    </a:moveTo>
                    <a:cubicBezTo>
                      <a:pt x="18" y="0"/>
                      <a:pt x="17" y="0"/>
                      <a:pt x="17" y="0"/>
                    </a:cubicBezTo>
                    <a:cubicBezTo>
                      <a:pt x="4" y="0"/>
                      <a:pt x="0" y="53"/>
                      <a:pt x="13" y="114"/>
                    </a:cubicBezTo>
                    <a:cubicBezTo>
                      <a:pt x="22" y="172"/>
                      <a:pt x="37" y="219"/>
                      <a:pt x="50" y="219"/>
                    </a:cubicBezTo>
                    <a:cubicBezTo>
                      <a:pt x="51" y="219"/>
                      <a:pt x="52" y="219"/>
                      <a:pt x="53" y="219"/>
                    </a:cubicBezTo>
                    <a:cubicBezTo>
                      <a:pt x="65" y="219"/>
                      <a:pt x="65" y="166"/>
                      <a:pt x="57" y="105"/>
                    </a:cubicBezTo>
                    <a:cubicBezTo>
                      <a:pt x="49" y="47"/>
                      <a:pt x="32" y="0"/>
                      <a:pt x="19"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325;p26"/>
              <p:cNvSpPr/>
              <p:nvPr/>
            </p:nvSpPr>
            <p:spPr>
              <a:xfrm>
                <a:off x="-207777" y="3276992"/>
                <a:ext cx="3009" cy="10029"/>
              </a:xfrm>
              <a:custGeom>
                <a:avLst/>
                <a:gdLst/>
                <a:ahLst/>
                <a:cxnLst/>
                <a:rect l="l" t="t" r="r" b="b"/>
                <a:pathLst>
                  <a:path w="66" h="220" extrusionOk="0">
                    <a:moveTo>
                      <a:pt x="15" y="1"/>
                    </a:moveTo>
                    <a:cubicBezTo>
                      <a:pt x="14" y="1"/>
                      <a:pt x="14" y="1"/>
                      <a:pt x="13" y="1"/>
                    </a:cubicBezTo>
                    <a:cubicBezTo>
                      <a:pt x="5" y="1"/>
                      <a:pt x="1" y="53"/>
                      <a:pt x="9" y="114"/>
                    </a:cubicBezTo>
                    <a:cubicBezTo>
                      <a:pt x="21" y="174"/>
                      <a:pt x="38" y="219"/>
                      <a:pt x="51" y="219"/>
                    </a:cubicBezTo>
                    <a:cubicBezTo>
                      <a:pt x="52" y="219"/>
                      <a:pt x="52" y="219"/>
                      <a:pt x="53" y="219"/>
                    </a:cubicBezTo>
                    <a:cubicBezTo>
                      <a:pt x="66" y="219"/>
                      <a:pt x="66" y="167"/>
                      <a:pt x="57" y="106"/>
                    </a:cubicBezTo>
                    <a:cubicBezTo>
                      <a:pt x="48" y="47"/>
                      <a:pt x="28" y="1"/>
                      <a:pt x="15"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326;p26"/>
              <p:cNvSpPr/>
              <p:nvPr/>
            </p:nvSpPr>
            <p:spPr>
              <a:xfrm>
                <a:off x="-204450" y="3297140"/>
                <a:ext cx="3100" cy="9983"/>
              </a:xfrm>
              <a:custGeom>
                <a:avLst/>
                <a:gdLst/>
                <a:ahLst/>
                <a:cxnLst/>
                <a:rect l="l" t="t" r="r" b="b"/>
                <a:pathLst>
                  <a:path w="68" h="219" extrusionOk="0">
                    <a:moveTo>
                      <a:pt x="20" y="0"/>
                    </a:moveTo>
                    <a:cubicBezTo>
                      <a:pt x="20" y="0"/>
                      <a:pt x="19" y="0"/>
                      <a:pt x="19" y="1"/>
                    </a:cubicBezTo>
                    <a:cubicBezTo>
                      <a:pt x="6" y="1"/>
                      <a:pt x="1" y="53"/>
                      <a:pt x="15" y="114"/>
                    </a:cubicBezTo>
                    <a:cubicBezTo>
                      <a:pt x="23" y="172"/>
                      <a:pt x="39" y="219"/>
                      <a:pt x="52" y="219"/>
                    </a:cubicBezTo>
                    <a:cubicBezTo>
                      <a:pt x="52" y="219"/>
                      <a:pt x="53" y="219"/>
                      <a:pt x="53" y="219"/>
                    </a:cubicBezTo>
                    <a:cubicBezTo>
                      <a:pt x="67" y="219"/>
                      <a:pt x="67" y="166"/>
                      <a:pt x="59" y="105"/>
                    </a:cubicBezTo>
                    <a:cubicBezTo>
                      <a:pt x="50" y="46"/>
                      <a:pt x="29" y="0"/>
                      <a:pt x="2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327;p26"/>
              <p:cNvSpPr/>
              <p:nvPr/>
            </p:nvSpPr>
            <p:spPr>
              <a:xfrm>
                <a:off x="-201031" y="3317243"/>
                <a:ext cx="3237" cy="10029"/>
              </a:xfrm>
              <a:custGeom>
                <a:avLst/>
                <a:gdLst/>
                <a:ahLst/>
                <a:cxnLst/>
                <a:rect l="l" t="t" r="r" b="b"/>
                <a:pathLst>
                  <a:path w="71" h="220" extrusionOk="0">
                    <a:moveTo>
                      <a:pt x="20" y="1"/>
                    </a:moveTo>
                    <a:cubicBezTo>
                      <a:pt x="20" y="1"/>
                      <a:pt x="19" y="1"/>
                      <a:pt x="18" y="1"/>
                    </a:cubicBezTo>
                    <a:cubicBezTo>
                      <a:pt x="5" y="1"/>
                      <a:pt x="0" y="54"/>
                      <a:pt x="14" y="114"/>
                    </a:cubicBezTo>
                    <a:cubicBezTo>
                      <a:pt x="22" y="173"/>
                      <a:pt x="39" y="219"/>
                      <a:pt x="51" y="219"/>
                    </a:cubicBezTo>
                    <a:cubicBezTo>
                      <a:pt x="52" y="219"/>
                      <a:pt x="52" y="219"/>
                      <a:pt x="53" y="219"/>
                    </a:cubicBezTo>
                    <a:cubicBezTo>
                      <a:pt x="67" y="219"/>
                      <a:pt x="71" y="167"/>
                      <a:pt x="57" y="106"/>
                    </a:cubicBezTo>
                    <a:cubicBezTo>
                      <a:pt x="49" y="47"/>
                      <a:pt x="33" y="1"/>
                      <a:pt x="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328;p26"/>
              <p:cNvSpPr/>
              <p:nvPr/>
            </p:nvSpPr>
            <p:spPr>
              <a:xfrm>
                <a:off x="-197657" y="3337346"/>
                <a:ext cx="3282" cy="10074"/>
              </a:xfrm>
              <a:custGeom>
                <a:avLst/>
                <a:gdLst/>
                <a:ahLst/>
                <a:cxnLst/>
                <a:rect l="l" t="t" r="r" b="b"/>
                <a:pathLst>
                  <a:path w="72" h="221" extrusionOk="0">
                    <a:moveTo>
                      <a:pt x="20" y="0"/>
                    </a:moveTo>
                    <a:cubicBezTo>
                      <a:pt x="20" y="0"/>
                      <a:pt x="19" y="0"/>
                      <a:pt x="19" y="1"/>
                    </a:cubicBezTo>
                    <a:cubicBezTo>
                      <a:pt x="5" y="1"/>
                      <a:pt x="1" y="53"/>
                      <a:pt x="15" y="115"/>
                    </a:cubicBezTo>
                    <a:cubicBezTo>
                      <a:pt x="23" y="173"/>
                      <a:pt x="39" y="220"/>
                      <a:pt x="52" y="220"/>
                    </a:cubicBezTo>
                    <a:cubicBezTo>
                      <a:pt x="52" y="220"/>
                      <a:pt x="53" y="220"/>
                      <a:pt x="53" y="220"/>
                    </a:cubicBezTo>
                    <a:cubicBezTo>
                      <a:pt x="67" y="220"/>
                      <a:pt x="71" y="167"/>
                      <a:pt x="58" y="105"/>
                    </a:cubicBezTo>
                    <a:cubicBezTo>
                      <a:pt x="49" y="47"/>
                      <a:pt x="33" y="0"/>
                      <a:pt x="2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329;p26"/>
              <p:cNvSpPr/>
              <p:nvPr/>
            </p:nvSpPr>
            <p:spPr>
              <a:xfrm>
                <a:off x="-194239" y="3357449"/>
                <a:ext cx="3009" cy="10074"/>
              </a:xfrm>
              <a:custGeom>
                <a:avLst/>
                <a:gdLst/>
                <a:ahLst/>
                <a:cxnLst/>
                <a:rect l="l" t="t" r="r" b="b"/>
                <a:pathLst>
                  <a:path w="66" h="221" extrusionOk="0">
                    <a:moveTo>
                      <a:pt x="20" y="1"/>
                    </a:moveTo>
                    <a:cubicBezTo>
                      <a:pt x="19" y="1"/>
                      <a:pt x="19" y="1"/>
                      <a:pt x="18" y="1"/>
                    </a:cubicBezTo>
                    <a:cubicBezTo>
                      <a:pt x="5" y="1"/>
                      <a:pt x="0" y="54"/>
                      <a:pt x="13" y="115"/>
                    </a:cubicBezTo>
                    <a:cubicBezTo>
                      <a:pt x="22" y="174"/>
                      <a:pt x="38" y="221"/>
                      <a:pt x="51" y="221"/>
                    </a:cubicBezTo>
                    <a:cubicBezTo>
                      <a:pt x="52" y="221"/>
                      <a:pt x="52" y="221"/>
                      <a:pt x="53" y="220"/>
                    </a:cubicBezTo>
                    <a:cubicBezTo>
                      <a:pt x="65" y="220"/>
                      <a:pt x="65" y="168"/>
                      <a:pt x="57" y="106"/>
                    </a:cubicBezTo>
                    <a:cubicBezTo>
                      <a:pt x="49" y="48"/>
                      <a:pt x="32" y="1"/>
                      <a:pt x="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330;p26"/>
              <p:cNvSpPr/>
              <p:nvPr/>
            </p:nvSpPr>
            <p:spPr>
              <a:xfrm>
                <a:off x="-190865" y="3377598"/>
                <a:ext cx="3009" cy="10029"/>
              </a:xfrm>
              <a:custGeom>
                <a:avLst/>
                <a:gdLst/>
                <a:ahLst/>
                <a:cxnLst/>
                <a:rect l="l" t="t" r="r" b="b"/>
                <a:pathLst>
                  <a:path w="66" h="220" extrusionOk="0">
                    <a:moveTo>
                      <a:pt x="15" y="0"/>
                    </a:moveTo>
                    <a:cubicBezTo>
                      <a:pt x="15" y="0"/>
                      <a:pt x="14" y="1"/>
                      <a:pt x="13" y="1"/>
                    </a:cubicBezTo>
                    <a:cubicBezTo>
                      <a:pt x="1" y="1"/>
                      <a:pt x="1" y="53"/>
                      <a:pt x="9" y="114"/>
                    </a:cubicBezTo>
                    <a:cubicBezTo>
                      <a:pt x="17" y="173"/>
                      <a:pt x="34" y="219"/>
                      <a:pt x="47" y="219"/>
                    </a:cubicBezTo>
                    <a:cubicBezTo>
                      <a:pt x="48" y="219"/>
                      <a:pt x="48" y="219"/>
                      <a:pt x="49" y="219"/>
                    </a:cubicBezTo>
                    <a:cubicBezTo>
                      <a:pt x="62" y="219"/>
                      <a:pt x="66" y="166"/>
                      <a:pt x="53" y="106"/>
                    </a:cubicBezTo>
                    <a:cubicBezTo>
                      <a:pt x="44" y="47"/>
                      <a:pt x="28" y="0"/>
                      <a:pt x="1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331;p26"/>
              <p:cNvSpPr/>
              <p:nvPr/>
            </p:nvSpPr>
            <p:spPr>
              <a:xfrm>
                <a:off x="-187902" y="3397746"/>
                <a:ext cx="3054" cy="9983"/>
              </a:xfrm>
              <a:custGeom>
                <a:avLst/>
                <a:gdLst/>
                <a:ahLst/>
                <a:cxnLst/>
                <a:rect l="l" t="t" r="r" b="b"/>
                <a:pathLst>
                  <a:path w="67" h="219" extrusionOk="0">
                    <a:moveTo>
                      <a:pt x="20" y="0"/>
                    </a:moveTo>
                    <a:cubicBezTo>
                      <a:pt x="20" y="0"/>
                      <a:pt x="19" y="0"/>
                      <a:pt x="19" y="0"/>
                    </a:cubicBezTo>
                    <a:cubicBezTo>
                      <a:pt x="5" y="0"/>
                      <a:pt x="1" y="53"/>
                      <a:pt x="10" y="114"/>
                    </a:cubicBezTo>
                    <a:cubicBezTo>
                      <a:pt x="18" y="173"/>
                      <a:pt x="39" y="219"/>
                      <a:pt x="48" y="219"/>
                    </a:cubicBezTo>
                    <a:cubicBezTo>
                      <a:pt x="48" y="219"/>
                      <a:pt x="49" y="219"/>
                      <a:pt x="49" y="218"/>
                    </a:cubicBezTo>
                    <a:cubicBezTo>
                      <a:pt x="63" y="218"/>
                      <a:pt x="67" y="166"/>
                      <a:pt x="58" y="105"/>
                    </a:cubicBezTo>
                    <a:cubicBezTo>
                      <a:pt x="49" y="47"/>
                      <a:pt x="33" y="0"/>
                      <a:pt x="2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332;p26"/>
              <p:cNvSpPr/>
              <p:nvPr/>
            </p:nvSpPr>
            <p:spPr>
              <a:xfrm>
                <a:off x="-184894" y="3417849"/>
                <a:ext cx="3009" cy="10029"/>
              </a:xfrm>
              <a:custGeom>
                <a:avLst/>
                <a:gdLst/>
                <a:ahLst/>
                <a:cxnLst/>
                <a:rect l="l" t="t" r="r" b="b"/>
                <a:pathLst>
                  <a:path w="66" h="220" extrusionOk="0">
                    <a:moveTo>
                      <a:pt x="19" y="1"/>
                    </a:moveTo>
                    <a:cubicBezTo>
                      <a:pt x="19" y="1"/>
                      <a:pt x="18" y="1"/>
                      <a:pt x="18" y="1"/>
                    </a:cubicBezTo>
                    <a:cubicBezTo>
                      <a:pt x="5" y="1"/>
                      <a:pt x="1" y="53"/>
                      <a:pt x="9" y="114"/>
                    </a:cubicBezTo>
                    <a:cubicBezTo>
                      <a:pt x="17" y="172"/>
                      <a:pt x="34" y="219"/>
                      <a:pt x="48" y="219"/>
                    </a:cubicBezTo>
                    <a:cubicBezTo>
                      <a:pt x="48" y="219"/>
                      <a:pt x="49" y="219"/>
                      <a:pt x="49" y="219"/>
                    </a:cubicBezTo>
                    <a:cubicBezTo>
                      <a:pt x="62" y="219"/>
                      <a:pt x="66" y="167"/>
                      <a:pt x="58" y="106"/>
                    </a:cubicBezTo>
                    <a:cubicBezTo>
                      <a:pt x="50" y="46"/>
                      <a:pt x="33" y="1"/>
                      <a:pt x="19"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333;p26"/>
              <p:cNvSpPr/>
              <p:nvPr/>
            </p:nvSpPr>
            <p:spPr>
              <a:xfrm>
                <a:off x="-182113" y="3437998"/>
                <a:ext cx="3054" cy="10165"/>
              </a:xfrm>
              <a:custGeom>
                <a:avLst/>
                <a:gdLst/>
                <a:ahLst/>
                <a:cxnLst/>
                <a:rect l="l" t="t" r="r" b="b"/>
                <a:pathLst>
                  <a:path w="67" h="223" extrusionOk="0">
                    <a:moveTo>
                      <a:pt x="19" y="0"/>
                    </a:moveTo>
                    <a:cubicBezTo>
                      <a:pt x="5" y="5"/>
                      <a:pt x="1" y="53"/>
                      <a:pt x="9" y="114"/>
                    </a:cubicBezTo>
                    <a:cubicBezTo>
                      <a:pt x="19" y="174"/>
                      <a:pt x="35" y="223"/>
                      <a:pt x="49" y="223"/>
                    </a:cubicBezTo>
                    <a:cubicBezTo>
                      <a:pt x="62" y="219"/>
                      <a:pt x="67" y="170"/>
                      <a:pt x="57" y="109"/>
                    </a:cubicBezTo>
                    <a:cubicBezTo>
                      <a:pt x="49" y="48"/>
                      <a:pt x="31" y="0"/>
                      <a:pt x="19"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334;p26"/>
              <p:cNvSpPr/>
              <p:nvPr/>
            </p:nvSpPr>
            <p:spPr>
              <a:xfrm>
                <a:off x="-179515" y="3458283"/>
                <a:ext cx="2872" cy="10029"/>
              </a:xfrm>
              <a:custGeom>
                <a:avLst/>
                <a:gdLst/>
                <a:ahLst/>
                <a:cxnLst/>
                <a:rect l="l" t="t" r="r" b="b"/>
                <a:pathLst>
                  <a:path w="63" h="220" extrusionOk="0">
                    <a:moveTo>
                      <a:pt x="20" y="1"/>
                    </a:moveTo>
                    <a:cubicBezTo>
                      <a:pt x="20" y="1"/>
                      <a:pt x="19" y="1"/>
                      <a:pt x="18" y="1"/>
                    </a:cubicBezTo>
                    <a:cubicBezTo>
                      <a:pt x="5" y="1"/>
                      <a:pt x="0" y="54"/>
                      <a:pt x="10" y="114"/>
                    </a:cubicBezTo>
                    <a:cubicBezTo>
                      <a:pt x="18" y="173"/>
                      <a:pt x="35" y="220"/>
                      <a:pt x="43" y="220"/>
                    </a:cubicBezTo>
                    <a:cubicBezTo>
                      <a:pt x="44" y="220"/>
                      <a:pt x="44" y="219"/>
                      <a:pt x="44" y="219"/>
                    </a:cubicBezTo>
                    <a:cubicBezTo>
                      <a:pt x="57" y="219"/>
                      <a:pt x="62" y="167"/>
                      <a:pt x="57" y="106"/>
                    </a:cubicBezTo>
                    <a:cubicBezTo>
                      <a:pt x="49" y="47"/>
                      <a:pt x="33" y="1"/>
                      <a:pt x="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335;p26"/>
              <p:cNvSpPr/>
              <p:nvPr/>
            </p:nvSpPr>
            <p:spPr>
              <a:xfrm>
                <a:off x="-177144" y="3478386"/>
                <a:ext cx="2872" cy="10257"/>
              </a:xfrm>
              <a:custGeom>
                <a:avLst/>
                <a:gdLst/>
                <a:ahLst/>
                <a:cxnLst/>
                <a:rect l="l" t="t" r="r" b="b"/>
                <a:pathLst>
                  <a:path w="63" h="225" extrusionOk="0">
                    <a:moveTo>
                      <a:pt x="19" y="1"/>
                    </a:moveTo>
                    <a:cubicBezTo>
                      <a:pt x="5" y="6"/>
                      <a:pt x="1" y="53"/>
                      <a:pt x="10" y="115"/>
                    </a:cubicBezTo>
                    <a:cubicBezTo>
                      <a:pt x="14" y="174"/>
                      <a:pt x="30" y="224"/>
                      <a:pt x="43" y="224"/>
                    </a:cubicBezTo>
                    <a:cubicBezTo>
                      <a:pt x="44" y="224"/>
                      <a:pt x="44" y="224"/>
                      <a:pt x="45" y="224"/>
                    </a:cubicBezTo>
                    <a:cubicBezTo>
                      <a:pt x="57" y="224"/>
                      <a:pt x="63" y="172"/>
                      <a:pt x="53" y="111"/>
                    </a:cubicBezTo>
                    <a:cubicBezTo>
                      <a:pt x="49" y="49"/>
                      <a:pt x="31" y="1"/>
                      <a:pt x="19"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336;p26"/>
              <p:cNvSpPr/>
              <p:nvPr/>
            </p:nvSpPr>
            <p:spPr>
              <a:xfrm>
                <a:off x="-174910" y="3498717"/>
                <a:ext cx="2781" cy="10211"/>
              </a:xfrm>
              <a:custGeom>
                <a:avLst/>
                <a:gdLst/>
                <a:ahLst/>
                <a:cxnLst/>
                <a:rect l="l" t="t" r="r" b="b"/>
                <a:pathLst>
                  <a:path w="61" h="224" extrusionOk="0">
                    <a:moveTo>
                      <a:pt x="18" y="0"/>
                    </a:moveTo>
                    <a:cubicBezTo>
                      <a:pt x="4" y="0"/>
                      <a:pt x="0" y="53"/>
                      <a:pt x="8" y="115"/>
                    </a:cubicBezTo>
                    <a:cubicBezTo>
                      <a:pt x="14" y="176"/>
                      <a:pt x="26" y="224"/>
                      <a:pt x="40" y="224"/>
                    </a:cubicBezTo>
                    <a:cubicBezTo>
                      <a:pt x="53" y="224"/>
                      <a:pt x="61" y="171"/>
                      <a:pt x="53" y="111"/>
                    </a:cubicBezTo>
                    <a:cubicBezTo>
                      <a:pt x="48" y="49"/>
                      <a:pt x="31" y="0"/>
                      <a:pt x="18"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337;p26"/>
              <p:cNvSpPr/>
              <p:nvPr/>
            </p:nvSpPr>
            <p:spPr>
              <a:xfrm>
                <a:off x="-172905" y="3519048"/>
                <a:ext cx="2598" cy="10211"/>
              </a:xfrm>
              <a:custGeom>
                <a:avLst/>
                <a:gdLst/>
                <a:ahLst/>
                <a:cxnLst/>
                <a:rect l="l" t="t" r="r" b="b"/>
                <a:pathLst>
                  <a:path w="57" h="224" extrusionOk="0">
                    <a:moveTo>
                      <a:pt x="17" y="0"/>
                    </a:moveTo>
                    <a:cubicBezTo>
                      <a:pt x="4" y="0"/>
                      <a:pt x="0" y="53"/>
                      <a:pt x="4" y="114"/>
                    </a:cubicBezTo>
                    <a:cubicBezTo>
                      <a:pt x="9" y="175"/>
                      <a:pt x="26" y="224"/>
                      <a:pt x="39" y="224"/>
                    </a:cubicBezTo>
                    <a:cubicBezTo>
                      <a:pt x="53" y="224"/>
                      <a:pt x="57" y="171"/>
                      <a:pt x="53" y="110"/>
                    </a:cubicBezTo>
                    <a:cubicBezTo>
                      <a:pt x="48" y="48"/>
                      <a:pt x="31" y="0"/>
                      <a:pt x="1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338;p26"/>
              <p:cNvSpPr/>
              <p:nvPr/>
            </p:nvSpPr>
            <p:spPr>
              <a:xfrm>
                <a:off x="-171355" y="3539333"/>
                <a:ext cx="2644" cy="10257"/>
              </a:xfrm>
              <a:custGeom>
                <a:avLst/>
                <a:gdLst/>
                <a:ahLst/>
                <a:cxnLst/>
                <a:rect l="l" t="t" r="r" b="b"/>
                <a:pathLst>
                  <a:path w="58" h="225" extrusionOk="0">
                    <a:moveTo>
                      <a:pt x="23" y="1"/>
                    </a:moveTo>
                    <a:cubicBezTo>
                      <a:pt x="9" y="6"/>
                      <a:pt x="1" y="53"/>
                      <a:pt x="5" y="115"/>
                    </a:cubicBezTo>
                    <a:cubicBezTo>
                      <a:pt x="14" y="174"/>
                      <a:pt x="26" y="225"/>
                      <a:pt x="39" y="225"/>
                    </a:cubicBezTo>
                    <a:cubicBezTo>
                      <a:pt x="40" y="225"/>
                      <a:pt x="40" y="224"/>
                      <a:pt x="41" y="224"/>
                    </a:cubicBezTo>
                    <a:cubicBezTo>
                      <a:pt x="53" y="224"/>
                      <a:pt x="57" y="176"/>
                      <a:pt x="53" y="111"/>
                    </a:cubicBezTo>
                    <a:cubicBezTo>
                      <a:pt x="49" y="49"/>
                      <a:pt x="35"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339;p26"/>
              <p:cNvSpPr/>
              <p:nvPr/>
            </p:nvSpPr>
            <p:spPr>
              <a:xfrm>
                <a:off x="-169759" y="3559892"/>
                <a:ext cx="2416" cy="10211"/>
              </a:xfrm>
              <a:custGeom>
                <a:avLst/>
                <a:gdLst/>
                <a:ahLst/>
                <a:cxnLst/>
                <a:rect l="l" t="t" r="r" b="b"/>
                <a:pathLst>
                  <a:path w="53" h="224" extrusionOk="0">
                    <a:moveTo>
                      <a:pt x="20" y="1"/>
                    </a:moveTo>
                    <a:cubicBezTo>
                      <a:pt x="19" y="1"/>
                      <a:pt x="19" y="1"/>
                      <a:pt x="18" y="1"/>
                    </a:cubicBezTo>
                    <a:cubicBezTo>
                      <a:pt x="6" y="1"/>
                      <a:pt x="0" y="48"/>
                      <a:pt x="6" y="114"/>
                    </a:cubicBezTo>
                    <a:cubicBezTo>
                      <a:pt x="10" y="175"/>
                      <a:pt x="22" y="223"/>
                      <a:pt x="36" y="223"/>
                    </a:cubicBezTo>
                    <a:cubicBezTo>
                      <a:pt x="49" y="223"/>
                      <a:pt x="53" y="171"/>
                      <a:pt x="49" y="110"/>
                    </a:cubicBezTo>
                    <a:cubicBezTo>
                      <a:pt x="45" y="51"/>
                      <a:pt x="33" y="1"/>
                      <a:pt x="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340;p26"/>
              <p:cNvSpPr/>
              <p:nvPr/>
            </p:nvSpPr>
            <p:spPr>
              <a:xfrm>
                <a:off x="-168574" y="3580223"/>
                <a:ext cx="2462" cy="10211"/>
              </a:xfrm>
              <a:custGeom>
                <a:avLst/>
                <a:gdLst/>
                <a:ahLst/>
                <a:cxnLst/>
                <a:rect l="l" t="t" r="r" b="b"/>
                <a:pathLst>
                  <a:path w="54" h="224" extrusionOk="0">
                    <a:moveTo>
                      <a:pt x="23" y="1"/>
                    </a:moveTo>
                    <a:cubicBezTo>
                      <a:pt x="10" y="1"/>
                      <a:pt x="1" y="48"/>
                      <a:pt x="6" y="114"/>
                    </a:cubicBezTo>
                    <a:cubicBezTo>
                      <a:pt x="6" y="175"/>
                      <a:pt x="18" y="223"/>
                      <a:pt x="32" y="223"/>
                    </a:cubicBezTo>
                    <a:cubicBezTo>
                      <a:pt x="45" y="223"/>
                      <a:pt x="53" y="171"/>
                      <a:pt x="49" y="110"/>
                    </a:cubicBezTo>
                    <a:cubicBezTo>
                      <a:pt x="49" y="48"/>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341;p26"/>
              <p:cNvSpPr/>
              <p:nvPr/>
            </p:nvSpPr>
            <p:spPr>
              <a:xfrm>
                <a:off x="-167571" y="3600554"/>
                <a:ext cx="2462" cy="10165"/>
              </a:xfrm>
              <a:custGeom>
                <a:avLst/>
                <a:gdLst/>
                <a:ahLst/>
                <a:cxnLst/>
                <a:rect l="l" t="t" r="r" b="b"/>
                <a:pathLst>
                  <a:path w="54" h="223" extrusionOk="0">
                    <a:moveTo>
                      <a:pt x="23" y="0"/>
                    </a:moveTo>
                    <a:cubicBezTo>
                      <a:pt x="10" y="0"/>
                      <a:pt x="1" y="53"/>
                      <a:pt x="5" y="114"/>
                    </a:cubicBezTo>
                    <a:cubicBezTo>
                      <a:pt x="5" y="175"/>
                      <a:pt x="18" y="223"/>
                      <a:pt x="31" y="223"/>
                    </a:cubicBezTo>
                    <a:cubicBezTo>
                      <a:pt x="45" y="223"/>
                      <a:pt x="53" y="170"/>
                      <a:pt x="49" y="110"/>
                    </a:cubicBezTo>
                    <a:cubicBezTo>
                      <a:pt x="49" y="48"/>
                      <a:pt x="36"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342;p26"/>
              <p:cNvSpPr/>
              <p:nvPr/>
            </p:nvSpPr>
            <p:spPr>
              <a:xfrm>
                <a:off x="-166751" y="3620885"/>
                <a:ext cx="2416" cy="10165"/>
              </a:xfrm>
              <a:custGeom>
                <a:avLst/>
                <a:gdLst/>
                <a:ahLst/>
                <a:cxnLst/>
                <a:rect l="l" t="t" r="r" b="b"/>
                <a:pathLst>
                  <a:path w="53" h="223" extrusionOk="0">
                    <a:moveTo>
                      <a:pt x="22" y="0"/>
                    </a:moveTo>
                    <a:cubicBezTo>
                      <a:pt x="9" y="0"/>
                      <a:pt x="0" y="53"/>
                      <a:pt x="0" y="113"/>
                    </a:cubicBezTo>
                    <a:cubicBezTo>
                      <a:pt x="4" y="172"/>
                      <a:pt x="17" y="223"/>
                      <a:pt x="29" y="223"/>
                    </a:cubicBezTo>
                    <a:cubicBezTo>
                      <a:pt x="30" y="223"/>
                      <a:pt x="30" y="223"/>
                      <a:pt x="31" y="223"/>
                    </a:cubicBezTo>
                    <a:cubicBezTo>
                      <a:pt x="45" y="223"/>
                      <a:pt x="53" y="174"/>
                      <a:pt x="49" y="113"/>
                    </a:cubicBezTo>
                    <a:cubicBezTo>
                      <a:pt x="49" y="47"/>
                      <a:pt x="35"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343;p26"/>
              <p:cNvSpPr/>
              <p:nvPr/>
            </p:nvSpPr>
            <p:spPr>
              <a:xfrm>
                <a:off x="-166158" y="3641398"/>
                <a:ext cx="2234" cy="10165"/>
              </a:xfrm>
              <a:custGeom>
                <a:avLst/>
                <a:gdLst/>
                <a:ahLst/>
                <a:cxnLst/>
                <a:rect l="l" t="t" r="r" b="b"/>
                <a:pathLst>
                  <a:path w="49" h="223" extrusionOk="0">
                    <a:moveTo>
                      <a:pt x="22" y="0"/>
                    </a:moveTo>
                    <a:cubicBezTo>
                      <a:pt x="9" y="0"/>
                      <a:pt x="0" y="48"/>
                      <a:pt x="0" y="109"/>
                    </a:cubicBezTo>
                    <a:cubicBezTo>
                      <a:pt x="5" y="174"/>
                      <a:pt x="14" y="222"/>
                      <a:pt x="26" y="222"/>
                    </a:cubicBezTo>
                    <a:cubicBezTo>
                      <a:pt x="40" y="222"/>
                      <a:pt x="48" y="170"/>
                      <a:pt x="48" y="109"/>
                    </a:cubicBezTo>
                    <a:cubicBezTo>
                      <a:pt x="48" y="48"/>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344;p26"/>
              <p:cNvSpPr/>
              <p:nvPr/>
            </p:nvSpPr>
            <p:spPr>
              <a:xfrm>
                <a:off x="-165748" y="3661683"/>
                <a:ext cx="2234" cy="10393"/>
              </a:xfrm>
              <a:custGeom>
                <a:avLst/>
                <a:gdLst/>
                <a:ahLst/>
                <a:cxnLst/>
                <a:rect l="l" t="t" r="r" b="b"/>
                <a:pathLst>
                  <a:path w="49" h="228" extrusionOk="0">
                    <a:moveTo>
                      <a:pt x="23" y="1"/>
                    </a:moveTo>
                    <a:cubicBezTo>
                      <a:pt x="9" y="1"/>
                      <a:pt x="0" y="53"/>
                      <a:pt x="0" y="114"/>
                    </a:cubicBezTo>
                    <a:cubicBezTo>
                      <a:pt x="0" y="175"/>
                      <a:pt x="13" y="227"/>
                      <a:pt x="27" y="227"/>
                    </a:cubicBezTo>
                    <a:cubicBezTo>
                      <a:pt x="39" y="227"/>
                      <a:pt x="49" y="175"/>
                      <a:pt x="49" y="114"/>
                    </a:cubicBezTo>
                    <a:cubicBezTo>
                      <a:pt x="49" y="53"/>
                      <a:pt x="35"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345;p26"/>
              <p:cNvSpPr/>
              <p:nvPr/>
            </p:nvSpPr>
            <p:spPr>
              <a:xfrm>
                <a:off x="-165566" y="3682196"/>
                <a:ext cx="2234" cy="10211"/>
              </a:xfrm>
              <a:custGeom>
                <a:avLst/>
                <a:gdLst/>
                <a:ahLst/>
                <a:cxnLst/>
                <a:rect l="l" t="t" r="r" b="b"/>
                <a:pathLst>
                  <a:path w="49" h="224" extrusionOk="0">
                    <a:moveTo>
                      <a:pt x="23" y="1"/>
                    </a:moveTo>
                    <a:cubicBezTo>
                      <a:pt x="9" y="1"/>
                      <a:pt x="1" y="53"/>
                      <a:pt x="1" y="114"/>
                    </a:cubicBezTo>
                    <a:cubicBezTo>
                      <a:pt x="1" y="176"/>
                      <a:pt x="9" y="223"/>
                      <a:pt x="23" y="223"/>
                    </a:cubicBezTo>
                    <a:cubicBezTo>
                      <a:pt x="35" y="223"/>
                      <a:pt x="49" y="176"/>
                      <a:pt x="49" y="114"/>
                    </a:cubicBezTo>
                    <a:cubicBezTo>
                      <a:pt x="49" y="49"/>
                      <a:pt x="35"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346;p26"/>
              <p:cNvSpPr/>
              <p:nvPr/>
            </p:nvSpPr>
            <p:spPr>
              <a:xfrm>
                <a:off x="-165383" y="3702709"/>
                <a:ext cx="2279" cy="10257"/>
              </a:xfrm>
              <a:custGeom>
                <a:avLst/>
                <a:gdLst/>
                <a:ahLst/>
                <a:cxnLst/>
                <a:rect l="l" t="t" r="r" b="b"/>
                <a:pathLst>
                  <a:path w="50" h="225" extrusionOk="0">
                    <a:moveTo>
                      <a:pt x="23" y="1"/>
                    </a:moveTo>
                    <a:cubicBezTo>
                      <a:pt x="9" y="1"/>
                      <a:pt x="1" y="49"/>
                      <a:pt x="1" y="110"/>
                    </a:cubicBezTo>
                    <a:cubicBezTo>
                      <a:pt x="1" y="172"/>
                      <a:pt x="9" y="224"/>
                      <a:pt x="23" y="224"/>
                    </a:cubicBezTo>
                    <a:cubicBezTo>
                      <a:pt x="35" y="224"/>
                      <a:pt x="49" y="172"/>
                      <a:pt x="45" y="110"/>
                    </a:cubicBezTo>
                    <a:cubicBezTo>
                      <a:pt x="45" y="49"/>
                      <a:pt x="35"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347;p26"/>
              <p:cNvSpPr/>
              <p:nvPr/>
            </p:nvSpPr>
            <p:spPr>
              <a:xfrm>
                <a:off x="-165155" y="3723040"/>
                <a:ext cx="2234" cy="10439"/>
              </a:xfrm>
              <a:custGeom>
                <a:avLst/>
                <a:gdLst/>
                <a:ahLst/>
                <a:cxnLst/>
                <a:rect l="l" t="t" r="r" b="b"/>
                <a:pathLst>
                  <a:path w="49" h="229" extrusionOk="0">
                    <a:moveTo>
                      <a:pt x="22" y="1"/>
                    </a:moveTo>
                    <a:cubicBezTo>
                      <a:pt x="10" y="1"/>
                      <a:pt x="0" y="53"/>
                      <a:pt x="0" y="114"/>
                    </a:cubicBezTo>
                    <a:cubicBezTo>
                      <a:pt x="0" y="176"/>
                      <a:pt x="14" y="228"/>
                      <a:pt x="22" y="228"/>
                    </a:cubicBezTo>
                    <a:cubicBezTo>
                      <a:pt x="36" y="224"/>
                      <a:pt x="48" y="176"/>
                      <a:pt x="48" y="114"/>
                    </a:cubicBezTo>
                    <a:cubicBezTo>
                      <a:pt x="44" y="53"/>
                      <a:pt x="36"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348;p26"/>
              <p:cNvSpPr/>
              <p:nvPr/>
            </p:nvSpPr>
            <p:spPr>
              <a:xfrm>
                <a:off x="-164973" y="3743554"/>
                <a:ext cx="2234" cy="10211"/>
              </a:xfrm>
              <a:custGeom>
                <a:avLst/>
                <a:gdLst/>
                <a:ahLst/>
                <a:cxnLst/>
                <a:rect l="l" t="t" r="r" b="b"/>
                <a:pathLst>
                  <a:path w="49" h="224" extrusionOk="0">
                    <a:moveTo>
                      <a:pt x="22" y="0"/>
                    </a:moveTo>
                    <a:cubicBezTo>
                      <a:pt x="10" y="0"/>
                      <a:pt x="0" y="49"/>
                      <a:pt x="0" y="115"/>
                    </a:cubicBezTo>
                    <a:cubicBezTo>
                      <a:pt x="0" y="176"/>
                      <a:pt x="14" y="224"/>
                      <a:pt x="26" y="224"/>
                    </a:cubicBezTo>
                    <a:cubicBezTo>
                      <a:pt x="40" y="224"/>
                      <a:pt x="49" y="176"/>
                      <a:pt x="49" y="110"/>
                    </a:cubicBezTo>
                    <a:cubicBezTo>
                      <a:pt x="49" y="49"/>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349;p26"/>
              <p:cNvSpPr/>
              <p:nvPr/>
            </p:nvSpPr>
            <p:spPr>
              <a:xfrm>
                <a:off x="-164745" y="3763884"/>
                <a:ext cx="2416" cy="10393"/>
              </a:xfrm>
              <a:custGeom>
                <a:avLst/>
                <a:gdLst/>
                <a:ahLst/>
                <a:cxnLst/>
                <a:rect l="l" t="t" r="r" b="b"/>
                <a:pathLst>
                  <a:path w="53" h="228" extrusionOk="0">
                    <a:moveTo>
                      <a:pt x="27" y="0"/>
                    </a:moveTo>
                    <a:cubicBezTo>
                      <a:pt x="13" y="0"/>
                      <a:pt x="1" y="53"/>
                      <a:pt x="5" y="115"/>
                    </a:cubicBezTo>
                    <a:cubicBezTo>
                      <a:pt x="5" y="175"/>
                      <a:pt x="17" y="228"/>
                      <a:pt x="27" y="228"/>
                    </a:cubicBezTo>
                    <a:cubicBezTo>
                      <a:pt x="39" y="228"/>
                      <a:pt x="53" y="175"/>
                      <a:pt x="48" y="115"/>
                    </a:cubicBezTo>
                    <a:cubicBezTo>
                      <a:pt x="48" y="53"/>
                      <a:pt x="39"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350;p26"/>
              <p:cNvSpPr/>
              <p:nvPr/>
            </p:nvSpPr>
            <p:spPr>
              <a:xfrm>
                <a:off x="-164380" y="3784398"/>
                <a:ext cx="2279" cy="10211"/>
              </a:xfrm>
              <a:custGeom>
                <a:avLst/>
                <a:gdLst/>
                <a:ahLst/>
                <a:cxnLst/>
                <a:rect l="l" t="t" r="r" b="b"/>
                <a:pathLst>
                  <a:path w="50" h="224" extrusionOk="0">
                    <a:moveTo>
                      <a:pt x="23" y="0"/>
                    </a:moveTo>
                    <a:cubicBezTo>
                      <a:pt x="9" y="0"/>
                      <a:pt x="1" y="53"/>
                      <a:pt x="1" y="115"/>
                    </a:cubicBezTo>
                    <a:cubicBezTo>
                      <a:pt x="5" y="175"/>
                      <a:pt x="13" y="224"/>
                      <a:pt x="27" y="224"/>
                    </a:cubicBezTo>
                    <a:cubicBezTo>
                      <a:pt x="40" y="224"/>
                      <a:pt x="49" y="175"/>
                      <a:pt x="49" y="115"/>
                    </a:cubicBezTo>
                    <a:cubicBezTo>
                      <a:pt x="49" y="48"/>
                      <a:pt x="36"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351;p26"/>
              <p:cNvSpPr/>
              <p:nvPr/>
            </p:nvSpPr>
            <p:spPr>
              <a:xfrm>
                <a:off x="-163970" y="3804956"/>
                <a:ext cx="2234" cy="10165"/>
              </a:xfrm>
              <a:custGeom>
                <a:avLst/>
                <a:gdLst/>
                <a:ahLst/>
                <a:cxnLst/>
                <a:rect l="l" t="t" r="r" b="b"/>
                <a:pathLst>
                  <a:path w="49" h="223" extrusionOk="0">
                    <a:moveTo>
                      <a:pt x="22" y="0"/>
                    </a:moveTo>
                    <a:cubicBezTo>
                      <a:pt x="10" y="0"/>
                      <a:pt x="0" y="47"/>
                      <a:pt x="0" y="109"/>
                    </a:cubicBezTo>
                    <a:cubicBezTo>
                      <a:pt x="4" y="174"/>
                      <a:pt x="14" y="223"/>
                      <a:pt x="27" y="223"/>
                    </a:cubicBezTo>
                    <a:cubicBezTo>
                      <a:pt x="40" y="223"/>
                      <a:pt x="49" y="170"/>
                      <a:pt x="49" y="109"/>
                    </a:cubicBezTo>
                    <a:cubicBezTo>
                      <a:pt x="49" y="47"/>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352;p26"/>
              <p:cNvSpPr/>
              <p:nvPr/>
            </p:nvSpPr>
            <p:spPr>
              <a:xfrm>
                <a:off x="-163560" y="3825242"/>
                <a:ext cx="2462" cy="10393"/>
              </a:xfrm>
              <a:custGeom>
                <a:avLst/>
                <a:gdLst/>
                <a:ahLst/>
                <a:cxnLst/>
                <a:rect l="l" t="t" r="r" b="b"/>
                <a:pathLst>
                  <a:path w="54" h="228" extrusionOk="0">
                    <a:moveTo>
                      <a:pt x="22" y="1"/>
                    </a:moveTo>
                    <a:cubicBezTo>
                      <a:pt x="9" y="1"/>
                      <a:pt x="1" y="53"/>
                      <a:pt x="5" y="114"/>
                    </a:cubicBezTo>
                    <a:cubicBezTo>
                      <a:pt x="5" y="175"/>
                      <a:pt x="18" y="227"/>
                      <a:pt x="31" y="227"/>
                    </a:cubicBezTo>
                    <a:cubicBezTo>
                      <a:pt x="44" y="223"/>
                      <a:pt x="53" y="175"/>
                      <a:pt x="48" y="114"/>
                    </a:cubicBezTo>
                    <a:cubicBezTo>
                      <a:pt x="48" y="53"/>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353;p26"/>
              <p:cNvSpPr/>
              <p:nvPr/>
            </p:nvSpPr>
            <p:spPr>
              <a:xfrm>
                <a:off x="-162967" y="3845755"/>
                <a:ext cx="2234" cy="10211"/>
              </a:xfrm>
              <a:custGeom>
                <a:avLst/>
                <a:gdLst/>
                <a:ahLst/>
                <a:cxnLst/>
                <a:rect l="l" t="t" r="r" b="b"/>
                <a:pathLst>
                  <a:path w="49" h="224" extrusionOk="0">
                    <a:moveTo>
                      <a:pt x="22" y="1"/>
                    </a:moveTo>
                    <a:cubicBezTo>
                      <a:pt x="9" y="1"/>
                      <a:pt x="0" y="49"/>
                      <a:pt x="0" y="114"/>
                    </a:cubicBezTo>
                    <a:cubicBezTo>
                      <a:pt x="0" y="175"/>
                      <a:pt x="14" y="223"/>
                      <a:pt x="27" y="223"/>
                    </a:cubicBezTo>
                    <a:cubicBezTo>
                      <a:pt x="40" y="223"/>
                      <a:pt x="49" y="175"/>
                      <a:pt x="49" y="110"/>
                    </a:cubicBezTo>
                    <a:cubicBezTo>
                      <a:pt x="44" y="49"/>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354;p26"/>
              <p:cNvSpPr/>
              <p:nvPr/>
            </p:nvSpPr>
            <p:spPr>
              <a:xfrm>
                <a:off x="-162603" y="3866086"/>
                <a:ext cx="2462" cy="10393"/>
              </a:xfrm>
              <a:custGeom>
                <a:avLst/>
                <a:gdLst/>
                <a:ahLst/>
                <a:cxnLst/>
                <a:rect l="l" t="t" r="r" b="b"/>
                <a:pathLst>
                  <a:path w="54" h="228" extrusionOk="0">
                    <a:moveTo>
                      <a:pt x="23" y="1"/>
                    </a:moveTo>
                    <a:cubicBezTo>
                      <a:pt x="10" y="1"/>
                      <a:pt x="1" y="53"/>
                      <a:pt x="6" y="114"/>
                    </a:cubicBezTo>
                    <a:cubicBezTo>
                      <a:pt x="6" y="175"/>
                      <a:pt x="19" y="227"/>
                      <a:pt x="32" y="227"/>
                    </a:cubicBezTo>
                    <a:cubicBezTo>
                      <a:pt x="45" y="227"/>
                      <a:pt x="53" y="175"/>
                      <a:pt x="49" y="114"/>
                    </a:cubicBezTo>
                    <a:cubicBezTo>
                      <a:pt x="49" y="53"/>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355;p26"/>
              <p:cNvSpPr/>
              <p:nvPr/>
            </p:nvSpPr>
            <p:spPr>
              <a:xfrm>
                <a:off x="-161964" y="3886599"/>
                <a:ext cx="2234" cy="10165"/>
              </a:xfrm>
              <a:custGeom>
                <a:avLst/>
                <a:gdLst/>
                <a:ahLst/>
                <a:cxnLst/>
                <a:rect l="l" t="t" r="r" b="b"/>
                <a:pathLst>
                  <a:path w="49" h="223" extrusionOk="0">
                    <a:moveTo>
                      <a:pt x="22" y="1"/>
                    </a:moveTo>
                    <a:cubicBezTo>
                      <a:pt x="9" y="1"/>
                      <a:pt x="0" y="53"/>
                      <a:pt x="0" y="114"/>
                    </a:cubicBezTo>
                    <a:cubicBezTo>
                      <a:pt x="5" y="176"/>
                      <a:pt x="13" y="223"/>
                      <a:pt x="27" y="223"/>
                    </a:cubicBezTo>
                    <a:cubicBezTo>
                      <a:pt x="39" y="223"/>
                      <a:pt x="49" y="176"/>
                      <a:pt x="49" y="114"/>
                    </a:cubicBezTo>
                    <a:cubicBezTo>
                      <a:pt x="49" y="49"/>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356;p26"/>
              <p:cNvSpPr/>
              <p:nvPr/>
            </p:nvSpPr>
            <p:spPr>
              <a:xfrm>
                <a:off x="-161417" y="3907112"/>
                <a:ext cx="2279" cy="10211"/>
              </a:xfrm>
              <a:custGeom>
                <a:avLst/>
                <a:gdLst/>
                <a:ahLst/>
                <a:cxnLst/>
                <a:rect l="l" t="t" r="r" b="b"/>
                <a:pathLst>
                  <a:path w="50" h="224" extrusionOk="0">
                    <a:moveTo>
                      <a:pt x="24" y="0"/>
                    </a:moveTo>
                    <a:cubicBezTo>
                      <a:pt x="24" y="0"/>
                      <a:pt x="23" y="0"/>
                      <a:pt x="23" y="1"/>
                    </a:cubicBezTo>
                    <a:cubicBezTo>
                      <a:pt x="10" y="1"/>
                      <a:pt x="1" y="49"/>
                      <a:pt x="1" y="110"/>
                    </a:cubicBezTo>
                    <a:cubicBezTo>
                      <a:pt x="6" y="176"/>
                      <a:pt x="15" y="224"/>
                      <a:pt x="27" y="224"/>
                    </a:cubicBezTo>
                    <a:cubicBezTo>
                      <a:pt x="41" y="224"/>
                      <a:pt x="49" y="172"/>
                      <a:pt x="49" y="110"/>
                    </a:cubicBezTo>
                    <a:cubicBezTo>
                      <a:pt x="45" y="51"/>
                      <a:pt x="37" y="0"/>
                      <a:pt x="24"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357;p26"/>
              <p:cNvSpPr/>
              <p:nvPr/>
            </p:nvSpPr>
            <p:spPr>
              <a:xfrm>
                <a:off x="-160779" y="3927443"/>
                <a:ext cx="2234" cy="10211"/>
              </a:xfrm>
              <a:custGeom>
                <a:avLst/>
                <a:gdLst/>
                <a:ahLst/>
                <a:cxnLst/>
                <a:rect l="l" t="t" r="r" b="b"/>
                <a:pathLst>
                  <a:path w="49" h="224" extrusionOk="0">
                    <a:moveTo>
                      <a:pt x="23" y="0"/>
                    </a:moveTo>
                    <a:cubicBezTo>
                      <a:pt x="9" y="0"/>
                      <a:pt x="1" y="53"/>
                      <a:pt x="1" y="114"/>
                    </a:cubicBezTo>
                    <a:cubicBezTo>
                      <a:pt x="5" y="173"/>
                      <a:pt x="13" y="224"/>
                      <a:pt x="25" y="224"/>
                    </a:cubicBezTo>
                    <a:cubicBezTo>
                      <a:pt x="26" y="224"/>
                      <a:pt x="26" y="224"/>
                      <a:pt x="27" y="224"/>
                    </a:cubicBezTo>
                    <a:cubicBezTo>
                      <a:pt x="39" y="224"/>
                      <a:pt x="49" y="175"/>
                      <a:pt x="49" y="114"/>
                    </a:cubicBezTo>
                    <a:cubicBezTo>
                      <a:pt x="45" y="49"/>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358;p26"/>
              <p:cNvSpPr/>
              <p:nvPr/>
            </p:nvSpPr>
            <p:spPr>
              <a:xfrm>
                <a:off x="-160187" y="3947956"/>
                <a:ext cx="2234" cy="10211"/>
              </a:xfrm>
              <a:custGeom>
                <a:avLst/>
                <a:gdLst/>
                <a:ahLst/>
                <a:cxnLst/>
                <a:rect l="l" t="t" r="r" b="b"/>
                <a:pathLst>
                  <a:path w="49" h="224" extrusionOk="0">
                    <a:moveTo>
                      <a:pt x="22" y="0"/>
                    </a:moveTo>
                    <a:cubicBezTo>
                      <a:pt x="10" y="0"/>
                      <a:pt x="0" y="49"/>
                      <a:pt x="0" y="115"/>
                    </a:cubicBezTo>
                    <a:cubicBezTo>
                      <a:pt x="5" y="175"/>
                      <a:pt x="18" y="224"/>
                      <a:pt x="26" y="224"/>
                    </a:cubicBezTo>
                    <a:cubicBezTo>
                      <a:pt x="40" y="224"/>
                      <a:pt x="48" y="171"/>
                      <a:pt x="48" y="109"/>
                    </a:cubicBezTo>
                    <a:cubicBezTo>
                      <a:pt x="48" y="49"/>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359;p26"/>
              <p:cNvSpPr/>
              <p:nvPr/>
            </p:nvSpPr>
            <p:spPr>
              <a:xfrm>
                <a:off x="-159594" y="3968287"/>
                <a:ext cx="2462" cy="10393"/>
              </a:xfrm>
              <a:custGeom>
                <a:avLst/>
                <a:gdLst/>
                <a:ahLst/>
                <a:cxnLst/>
                <a:rect l="l" t="t" r="r" b="b"/>
                <a:pathLst>
                  <a:path w="54" h="228" extrusionOk="0">
                    <a:moveTo>
                      <a:pt x="23" y="0"/>
                    </a:moveTo>
                    <a:cubicBezTo>
                      <a:pt x="9" y="0"/>
                      <a:pt x="1" y="52"/>
                      <a:pt x="5" y="114"/>
                    </a:cubicBezTo>
                    <a:cubicBezTo>
                      <a:pt x="5" y="175"/>
                      <a:pt x="19" y="228"/>
                      <a:pt x="31" y="228"/>
                    </a:cubicBezTo>
                    <a:cubicBezTo>
                      <a:pt x="45" y="223"/>
                      <a:pt x="53" y="175"/>
                      <a:pt x="49" y="114"/>
                    </a:cubicBezTo>
                    <a:cubicBezTo>
                      <a:pt x="49" y="52"/>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360;p26"/>
              <p:cNvSpPr/>
              <p:nvPr/>
            </p:nvSpPr>
            <p:spPr>
              <a:xfrm>
                <a:off x="-158773" y="3988755"/>
                <a:ext cx="2188" cy="10257"/>
              </a:xfrm>
              <a:custGeom>
                <a:avLst/>
                <a:gdLst/>
                <a:ahLst/>
                <a:cxnLst/>
                <a:rect l="l" t="t" r="r" b="b"/>
                <a:pathLst>
                  <a:path w="48" h="225" extrusionOk="0">
                    <a:moveTo>
                      <a:pt x="17" y="1"/>
                    </a:moveTo>
                    <a:cubicBezTo>
                      <a:pt x="9" y="1"/>
                      <a:pt x="1" y="53"/>
                      <a:pt x="1" y="115"/>
                    </a:cubicBezTo>
                    <a:cubicBezTo>
                      <a:pt x="1" y="176"/>
                      <a:pt x="13" y="224"/>
                      <a:pt x="27" y="224"/>
                    </a:cubicBezTo>
                    <a:cubicBezTo>
                      <a:pt x="39" y="224"/>
                      <a:pt x="48" y="172"/>
                      <a:pt x="48" y="111"/>
                    </a:cubicBezTo>
                    <a:cubicBezTo>
                      <a:pt x="44" y="49"/>
                      <a:pt x="31" y="1"/>
                      <a:pt x="1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361;p26"/>
              <p:cNvSpPr/>
              <p:nvPr/>
            </p:nvSpPr>
            <p:spPr>
              <a:xfrm>
                <a:off x="-158181" y="4009086"/>
                <a:ext cx="2416" cy="10439"/>
              </a:xfrm>
              <a:custGeom>
                <a:avLst/>
                <a:gdLst/>
                <a:ahLst/>
                <a:cxnLst/>
                <a:rect l="l" t="t" r="r" b="b"/>
                <a:pathLst>
                  <a:path w="53" h="229" extrusionOk="0">
                    <a:moveTo>
                      <a:pt x="22" y="1"/>
                    </a:moveTo>
                    <a:cubicBezTo>
                      <a:pt x="9" y="6"/>
                      <a:pt x="0" y="53"/>
                      <a:pt x="4" y="115"/>
                    </a:cubicBezTo>
                    <a:cubicBezTo>
                      <a:pt x="4" y="176"/>
                      <a:pt x="18" y="228"/>
                      <a:pt x="31" y="228"/>
                    </a:cubicBezTo>
                    <a:cubicBezTo>
                      <a:pt x="44" y="228"/>
                      <a:pt x="53" y="176"/>
                      <a:pt x="48" y="115"/>
                    </a:cubicBezTo>
                    <a:cubicBezTo>
                      <a:pt x="48" y="53"/>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362;p26"/>
              <p:cNvSpPr/>
              <p:nvPr/>
            </p:nvSpPr>
            <p:spPr>
              <a:xfrm>
                <a:off x="-157360" y="4029645"/>
                <a:ext cx="2234" cy="10211"/>
              </a:xfrm>
              <a:custGeom>
                <a:avLst/>
                <a:gdLst/>
                <a:ahLst/>
                <a:cxnLst/>
                <a:rect l="l" t="t" r="r" b="b"/>
                <a:pathLst>
                  <a:path w="49" h="224" extrusionOk="0">
                    <a:moveTo>
                      <a:pt x="22" y="1"/>
                    </a:moveTo>
                    <a:cubicBezTo>
                      <a:pt x="8" y="1"/>
                      <a:pt x="0" y="53"/>
                      <a:pt x="0" y="114"/>
                    </a:cubicBezTo>
                    <a:cubicBezTo>
                      <a:pt x="4" y="175"/>
                      <a:pt x="13" y="223"/>
                      <a:pt x="26" y="223"/>
                    </a:cubicBezTo>
                    <a:cubicBezTo>
                      <a:pt x="39" y="223"/>
                      <a:pt x="48" y="175"/>
                      <a:pt x="48" y="110"/>
                    </a:cubicBezTo>
                    <a:cubicBezTo>
                      <a:pt x="43" y="48"/>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363;p26"/>
              <p:cNvSpPr/>
              <p:nvPr/>
            </p:nvSpPr>
            <p:spPr>
              <a:xfrm>
                <a:off x="-156813" y="4050158"/>
                <a:ext cx="2462" cy="10211"/>
              </a:xfrm>
              <a:custGeom>
                <a:avLst/>
                <a:gdLst/>
                <a:ahLst/>
                <a:cxnLst/>
                <a:rect l="l" t="t" r="r" b="b"/>
                <a:pathLst>
                  <a:path w="54" h="224" extrusionOk="0">
                    <a:moveTo>
                      <a:pt x="24" y="0"/>
                    </a:moveTo>
                    <a:cubicBezTo>
                      <a:pt x="24" y="0"/>
                      <a:pt x="23" y="1"/>
                      <a:pt x="23" y="1"/>
                    </a:cubicBezTo>
                    <a:cubicBezTo>
                      <a:pt x="10" y="1"/>
                      <a:pt x="1" y="49"/>
                      <a:pt x="5" y="110"/>
                    </a:cubicBezTo>
                    <a:cubicBezTo>
                      <a:pt x="5" y="175"/>
                      <a:pt x="18" y="223"/>
                      <a:pt x="31" y="223"/>
                    </a:cubicBezTo>
                    <a:cubicBezTo>
                      <a:pt x="45" y="223"/>
                      <a:pt x="53" y="171"/>
                      <a:pt x="53" y="110"/>
                    </a:cubicBezTo>
                    <a:cubicBezTo>
                      <a:pt x="49" y="51"/>
                      <a:pt x="37" y="0"/>
                      <a:pt x="24"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364;p26"/>
              <p:cNvSpPr/>
              <p:nvPr/>
            </p:nvSpPr>
            <p:spPr>
              <a:xfrm>
                <a:off x="-155993" y="4070489"/>
                <a:ext cx="2416" cy="10165"/>
              </a:xfrm>
              <a:custGeom>
                <a:avLst/>
                <a:gdLst/>
                <a:ahLst/>
                <a:cxnLst/>
                <a:rect l="l" t="t" r="r" b="b"/>
                <a:pathLst>
                  <a:path w="53" h="223" extrusionOk="0">
                    <a:moveTo>
                      <a:pt x="22" y="0"/>
                    </a:moveTo>
                    <a:cubicBezTo>
                      <a:pt x="9" y="0"/>
                      <a:pt x="0" y="53"/>
                      <a:pt x="5" y="114"/>
                    </a:cubicBezTo>
                    <a:cubicBezTo>
                      <a:pt x="5" y="175"/>
                      <a:pt x="18" y="223"/>
                      <a:pt x="31" y="223"/>
                    </a:cubicBezTo>
                    <a:cubicBezTo>
                      <a:pt x="44" y="223"/>
                      <a:pt x="53" y="175"/>
                      <a:pt x="49" y="114"/>
                    </a:cubicBezTo>
                    <a:cubicBezTo>
                      <a:pt x="49" y="49"/>
                      <a:pt x="35"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365;p26"/>
              <p:cNvSpPr/>
              <p:nvPr/>
            </p:nvSpPr>
            <p:spPr>
              <a:xfrm>
                <a:off x="-155172" y="4091002"/>
                <a:ext cx="2416" cy="10165"/>
              </a:xfrm>
              <a:custGeom>
                <a:avLst/>
                <a:gdLst/>
                <a:ahLst/>
                <a:cxnLst/>
                <a:rect l="l" t="t" r="r" b="b"/>
                <a:pathLst>
                  <a:path w="53" h="223" extrusionOk="0">
                    <a:moveTo>
                      <a:pt x="21" y="0"/>
                    </a:moveTo>
                    <a:cubicBezTo>
                      <a:pt x="9" y="0"/>
                      <a:pt x="0" y="49"/>
                      <a:pt x="0" y="109"/>
                    </a:cubicBezTo>
                    <a:cubicBezTo>
                      <a:pt x="4" y="176"/>
                      <a:pt x="17" y="223"/>
                      <a:pt x="31" y="223"/>
                    </a:cubicBezTo>
                    <a:cubicBezTo>
                      <a:pt x="43" y="223"/>
                      <a:pt x="53" y="170"/>
                      <a:pt x="47" y="109"/>
                    </a:cubicBezTo>
                    <a:cubicBezTo>
                      <a:pt x="47" y="49"/>
                      <a:pt x="35" y="0"/>
                      <a:pt x="2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366;p26"/>
              <p:cNvSpPr/>
              <p:nvPr/>
            </p:nvSpPr>
            <p:spPr>
              <a:xfrm>
                <a:off x="-154397" y="4111333"/>
                <a:ext cx="2416" cy="10165"/>
              </a:xfrm>
              <a:custGeom>
                <a:avLst/>
                <a:gdLst/>
                <a:ahLst/>
                <a:cxnLst/>
                <a:rect l="l" t="t" r="r" b="b"/>
                <a:pathLst>
                  <a:path w="53" h="223" extrusionOk="0">
                    <a:moveTo>
                      <a:pt x="22" y="0"/>
                    </a:moveTo>
                    <a:cubicBezTo>
                      <a:pt x="9" y="0"/>
                      <a:pt x="0" y="53"/>
                      <a:pt x="0" y="113"/>
                    </a:cubicBezTo>
                    <a:cubicBezTo>
                      <a:pt x="4" y="172"/>
                      <a:pt x="17" y="223"/>
                      <a:pt x="29" y="223"/>
                    </a:cubicBezTo>
                    <a:cubicBezTo>
                      <a:pt x="29" y="223"/>
                      <a:pt x="30" y="223"/>
                      <a:pt x="30" y="222"/>
                    </a:cubicBezTo>
                    <a:cubicBezTo>
                      <a:pt x="44" y="222"/>
                      <a:pt x="52" y="175"/>
                      <a:pt x="48" y="113"/>
                    </a:cubicBezTo>
                    <a:cubicBezTo>
                      <a:pt x="48" y="48"/>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367;p26"/>
              <p:cNvSpPr/>
              <p:nvPr/>
            </p:nvSpPr>
            <p:spPr>
              <a:xfrm>
                <a:off x="-153622" y="4131846"/>
                <a:ext cx="2462" cy="10211"/>
              </a:xfrm>
              <a:custGeom>
                <a:avLst/>
                <a:gdLst/>
                <a:ahLst/>
                <a:cxnLst/>
                <a:rect l="l" t="t" r="r" b="b"/>
                <a:pathLst>
                  <a:path w="54" h="224" extrusionOk="0">
                    <a:moveTo>
                      <a:pt x="23" y="0"/>
                    </a:moveTo>
                    <a:cubicBezTo>
                      <a:pt x="9" y="0"/>
                      <a:pt x="1" y="48"/>
                      <a:pt x="1" y="113"/>
                    </a:cubicBezTo>
                    <a:cubicBezTo>
                      <a:pt x="5" y="175"/>
                      <a:pt x="19" y="223"/>
                      <a:pt x="31" y="223"/>
                    </a:cubicBezTo>
                    <a:cubicBezTo>
                      <a:pt x="45" y="223"/>
                      <a:pt x="53" y="171"/>
                      <a:pt x="49" y="109"/>
                    </a:cubicBezTo>
                    <a:cubicBezTo>
                      <a:pt x="45" y="48"/>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368;p26"/>
              <p:cNvSpPr/>
              <p:nvPr/>
            </p:nvSpPr>
            <p:spPr>
              <a:xfrm>
                <a:off x="-152802" y="4152131"/>
                <a:ext cx="2462" cy="10439"/>
              </a:xfrm>
              <a:custGeom>
                <a:avLst/>
                <a:gdLst/>
                <a:ahLst/>
                <a:cxnLst/>
                <a:rect l="l" t="t" r="r" b="b"/>
                <a:pathLst>
                  <a:path w="54" h="229" extrusionOk="0">
                    <a:moveTo>
                      <a:pt x="22" y="1"/>
                    </a:moveTo>
                    <a:cubicBezTo>
                      <a:pt x="9" y="1"/>
                      <a:pt x="1" y="53"/>
                      <a:pt x="1" y="114"/>
                    </a:cubicBezTo>
                    <a:cubicBezTo>
                      <a:pt x="5" y="176"/>
                      <a:pt x="17" y="228"/>
                      <a:pt x="31" y="228"/>
                    </a:cubicBezTo>
                    <a:cubicBezTo>
                      <a:pt x="44" y="224"/>
                      <a:pt x="53" y="176"/>
                      <a:pt x="48" y="114"/>
                    </a:cubicBezTo>
                    <a:cubicBezTo>
                      <a:pt x="48" y="53"/>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369;p26"/>
              <p:cNvSpPr/>
              <p:nvPr/>
            </p:nvSpPr>
            <p:spPr>
              <a:xfrm>
                <a:off x="-152027" y="4172645"/>
                <a:ext cx="2416" cy="10257"/>
              </a:xfrm>
              <a:custGeom>
                <a:avLst/>
                <a:gdLst/>
                <a:ahLst/>
                <a:cxnLst/>
                <a:rect l="l" t="t" r="r" b="b"/>
                <a:pathLst>
                  <a:path w="53" h="225" extrusionOk="0">
                    <a:moveTo>
                      <a:pt x="23" y="1"/>
                    </a:moveTo>
                    <a:cubicBezTo>
                      <a:pt x="10" y="1"/>
                      <a:pt x="0" y="49"/>
                      <a:pt x="0" y="115"/>
                    </a:cubicBezTo>
                    <a:cubicBezTo>
                      <a:pt x="5" y="176"/>
                      <a:pt x="18" y="224"/>
                      <a:pt x="31" y="224"/>
                    </a:cubicBezTo>
                    <a:cubicBezTo>
                      <a:pt x="45" y="224"/>
                      <a:pt x="53" y="172"/>
                      <a:pt x="49" y="110"/>
                    </a:cubicBezTo>
                    <a:cubicBezTo>
                      <a:pt x="49" y="49"/>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370;p26"/>
              <p:cNvSpPr/>
              <p:nvPr/>
            </p:nvSpPr>
            <p:spPr>
              <a:xfrm>
                <a:off x="-151206" y="4192976"/>
                <a:ext cx="2416" cy="10439"/>
              </a:xfrm>
              <a:custGeom>
                <a:avLst/>
                <a:gdLst/>
                <a:ahLst/>
                <a:cxnLst/>
                <a:rect l="l" t="t" r="r" b="b"/>
                <a:pathLst>
                  <a:path w="53" h="229" extrusionOk="0">
                    <a:moveTo>
                      <a:pt x="22" y="1"/>
                    </a:moveTo>
                    <a:cubicBezTo>
                      <a:pt x="9" y="1"/>
                      <a:pt x="0" y="53"/>
                      <a:pt x="0" y="115"/>
                    </a:cubicBezTo>
                    <a:cubicBezTo>
                      <a:pt x="5" y="176"/>
                      <a:pt x="18" y="228"/>
                      <a:pt x="31" y="228"/>
                    </a:cubicBezTo>
                    <a:cubicBezTo>
                      <a:pt x="44" y="224"/>
                      <a:pt x="53" y="176"/>
                      <a:pt x="49" y="115"/>
                    </a:cubicBezTo>
                    <a:cubicBezTo>
                      <a:pt x="49" y="53"/>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371;p26"/>
              <p:cNvSpPr/>
              <p:nvPr/>
            </p:nvSpPr>
            <p:spPr>
              <a:xfrm>
                <a:off x="-150386" y="4213489"/>
                <a:ext cx="2416" cy="10211"/>
              </a:xfrm>
              <a:custGeom>
                <a:avLst/>
                <a:gdLst/>
                <a:ahLst/>
                <a:cxnLst/>
                <a:rect l="l" t="t" r="r" b="b"/>
                <a:pathLst>
                  <a:path w="53" h="224" extrusionOk="0">
                    <a:moveTo>
                      <a:pt x="21" y="0"/>
                    </a:moveTo>
                    <a:cubicBezTo>
                      <a:pt x="9" y="0"/>
                      <a:pt x="0" y="53"/>
                      <a:pt x="4" y="115"/>
                    </a:cubicBezTo>
                    <a:cubicBezTo>
                      <a:pt x="4" y="176"/>
                      <a:pt x="17" y="224"/>
                      <a:pt x="31" y="224"/>
                    </a:cubicBezTo>
                    <a:cubicBezTo>
                      <a:pt x="43" y="224"/>
                      <a:pt x="53" y="171"/>
                      <a:pt x="47" y="111"/>
                    </a:cubicBezTo>
                    <a:cubicBezTo>
                      <a:pt x="47" y="49"/>
                      <a:pt x="35" y="0"/>
                      <a:pt x="2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372;p26"/>
              <p:cNvSpPr/>
              <p:nvPr/>
            </p:nvSpPr>
            <p:spPr>
              <a:xfrm>
                <a:off x="-149656" y="4233820"/>
                <a:ext cx="2462" cy="10393"/>
              </a:xfrm>
              <a:custGeom>
                <a:avLst/>
                <a:gdLst/>
                <a:ahLst/>
                <a:cxnLst/>
                <a:rect l="l" t="t" r="r" b="b"/>
                <a:pathLst>
                  <a:path w="54" h="228" extrusionOk="0">
                    <a:moveTo>
                      <a:pt x="23" y="0"/>
                    </a:moveTo>
                    <a:cubicBezTo>
                      <a:pt x="10" y="5"/>
                      <a:pt x="1" y="53"/>
                      <a:pt x="5" y="115"/>
                    </a:cubicBezTo>
                    <a:cubicBezTo>
                      <a:pt x="5" y="175"/>
                      <a:pt x="19" y="228"/>
                      <a:pt x="31" y="228"/>
                    </a:cubicBezTo>
                    <a:cubicBezTo>
                      <a:pt x="45" y="228"/>
                      <a:pt x="53" y="175"/>
                      <a:pt x="49" y="115"/>
                    </a:cubicBezTo>
                    <a:cubicBezTo>
                      <a:pt x="49" y="53"/>
                      <a:pt x="37"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373;p26"/>
              <p:cNvSpPr/>
              <p:nvPr/>
            </p:nvSpPr>
            <p:spPr>
              <a:xfrm>
                <a:off x="-148836" y="4254378"/>
                <a:ext cx="2462" cy="10165"/>
              </a:xfrm>
              <a:custGeom>
                <a:avLst/>
                <a:gdLst/>
                <a:ahLst/>
                <a:cxnLst/>
                <a:rect l="l" t="t" r="r" b="b"/>
                <a:pathLst>
                  <a:path w="54" h="223" extrusionOk="0">
                    <a:moveTo>
                      <a:pt x="23" y="0"/>
                    </a:moveTo>
                    <a:cubicBezTo>
                      <a:pt x="9" y="0"/>
                      <a:pt x="1" y="53"/>
                      <a:pt x="5" y="114"/>
                    </a:cubicBezTo>
                    <a:cubicBezTo>
                      <a:pt x="5" y="174"/>
                      <a:pt x="19" y="223"/>
                      <a:pt x="31" y="223"/>
                    </a:cubicBezTo>
                    <a:cubicBezTo>
                      <a:pt x="45" y="223"/>
                      <a:pt x="53" y="174"/>
                      <a:pt x="49" y="109"/>
                    </a:cubicBezTo>
                    <a:cubicBezTo>
                      <a:pt x="49" y="47"/>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374;p26"/>
              <p:cNvSpPr/>
              <p:nvPr/>
            </p:nvSpPr>
            <p:spPr>
              <a:xfrm>
                <a:off x="-148015" y="4274846"/>
                <a:ext cx="2462" cy="10211"/>
              </a:xfrm>
              <a:custGeom>
                <a:avLst/>
                <a:gdLst/>
                <a:ahLst/>
                <a:cxnLst/>
                <a:rect l="l" t="t" r="r" b="b"/>
                <a:pathLst>
                  <a:path w="54" h="224" extrusionOk="0">
                    <a:moveTo>
                      <a:pt x="23" y="1"/>
                    </a:moveTo>
                    <a:cubicBezTo>
                      <a:pt x="23" y="1"/>
                      <a:pt x="22" y="1"/>
                      <a:pt x="22" y="1"/>
                    </a:cubicBezTo>
                    <a:cubicBezTo>
                      <a:pt x="9" y="1"/>
                      <a:pt x="1" y="49"/>
                      <a:pt x="5" y="110"/>
                    </a:cubicBezTo>
                    <a:cubicBezTo>
                      <a:pt x="5" y="175"/>
                      <a:pt x="17" y="224"/>
                      <a:pt x="31" y="224"/>
                    </a:cubicBezTo>
                    <a:cubicBezTo>
                      <a:pt x="44" y="224"/>
                      <a:pt x="53" y="171"/>
                      <a:pt x="48" y="110"/>
                    </a:cubicBezTo>
                    <a:cubicBezTo>
                      <a:pt x="48" y="52"/>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375;p26"/>
              <p:cNvSpPr/>
              <p:nvPr/>
            </p:nvSpPr>
            <p:spPr>
              <a:xfrm>
                <a:off x="-147240" y="4295177"/>
                <a:ext cx="2416" cy="10211"/>
              </a:xfrm>
              <a:custGeom>
                <a:avLst/>
                <a:gdLst/>
                <a:ahLst/>
                <a:cxnLst/>
                <a:rect l="l" t="t" r="r" b="b"/>
                <a:pathLst>
                  <a:path w="53" h="224" extrusionOk="0">
                    <a:moveTo>
                      <a:pt x="22" y="1"/>
                    </a:moveTo>
                    <a:cubicBezTo>
                      <a:pt x="10" y="1"/>
                      <a:pt x="0" y="53"/>
                      <a:pt x="5" y="114"/>
                    </a:cubicBezTo>
                    <a:cubicBezTo>
                      <a:pt x="5" y="175"/>
                      <a:pt x="18" y="223"/>
                      <a:pt x="31" y="223"/>
                    </a:cubicBezTo>
                    <a:cubicBezTo>
                      <a:pt x="44" y="223"/>
                      <a:pt x="53" y="175"/>
                      <a:pt x="49" y="110"/>
                    </a:cubicBezTo>
                    <a:cubicBezTo>
                      <a:pt x="49" y="49"/>
                      <a:pt x="36"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376;p26"/>
              <p:cNvSpPr/>
              <p:nvPr/>
            </p:nvSpPr>
            <p:spPr>
              <a:xfrm>
                <a:off x="-146420" y="4315690"/>
                <a:ext cx="2416" cy="10211"/>
              </a:xfrm>
              <a:custGeom>
                <a:avLst/>
                <a:gdLst/>
                <a:ahLst/>
                <a:cxnLst/>
                <a:rect l="l" t="t" r="r" b="b"/>
                <a:pathLst>
                  <a:path w="53" h="224" extrusionOk="0">
                    <a:moveTo>
                      <a:pt x="24" y="1"/>
                    </a:moveTo>
                    <a:cubicBezTo>
                      <a:pt x="23" y="1"/>
                      <a:pt x="23" y="1"/>
                      <a:pt x="22" y="1"/>
                    </a:cubicBezTo>
                    <a:cubicBezTo>
                      <a:pt x="9" y="1"/>
                      <a:pt x="0" y="49"/>
                      <a:pt x="4" y="110"/>
                    </a:cubicBezTo>
                    <a:cubicBezTo>
                      <a:pt x="4" y="176"/>
                      <a:pt x="18" y="223"/>
                      <a:pt x="31" y="223"/>
                    </a:cubicBezTo>
                    <a:cubicBezTo>
                      <a:pt x="44" y="223"/>
                      <a:pt x="53" y="171"/>
                      <a:pt x="48" y="110"/>
                    </a:cubicBezTo>
                    <a:cubicBezTo>
                      <a:pt x="48" y="51"/>
                      <a:pt x="36" y="1"/>
                      <a:pt x="2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377;p26"/>
              <p:cNvSpPr/>
              <p:nvPr/>
            </p:nvSpPr>
            <p:spPr>
              <a:xfrm>
                <a:off x="-145599" y="4336021"/>
                <a:ext cx="2416" cy="10211"/>
              </a:xfrm>
              <a:custGeom>
                <a:avLst/>
                <a:gdLst/>
                <a:ahLst/>
                <a:cxnLst/>
                <a:rect l="l" t="t" r="r" b="b"/>
                <a:pathLst>
                  <a:path w="53" h="224" extrusionOk="0">
                    <a:moveTo>
                      <a:pt x="21" y="1"/>
                    </a:moveTo>
                    <a:cubicBezTo>
                      <a:pt x="8" y="1"/>
                      <a:pt x="0" y="53"/>
                      <a:pt x="4" y="114"/>
                    </a:cubicBezTo>
                    <a:cubicBezTo>
                      <a:pt x="4" y="173"/>
                      <a:pt x="16" y="223"/>
                      <a:pt x="29" y="223"/>
                    </a:cubicBezTo>
                    <a:cubicBezTo>
                      <a:pt x="29" y="223"/>
                      <a:pt x="30" y="223"/>
                      <a:pt x="30" y="223"/>
                    </a:cubicBezTo>
                    <a:cubicBezTo>
                      <a:pt x="43" y="223"/>
                      <a:pt x="52" y="176"/>
                      <a:pt x="47" y="114"/>
                    </a:cubicBezTo>
                    <a:cubicBezTo>
                      <a:pt x="47" y="49"/>
                      <a:pt x="35" y="1"/>
                      <a:pt x="2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378;p26"/>
              <p:cNvSpPr/>
              <p:nvPr/>
            </p:nvSpPr>
            <p:spPr>
              <a:xfrm>
                <a:off x="-144870" y="4356534"/>
                <a:ext cx="2462" cy="10257"/>
              </a:xfrm>
              <a:custGeom>
                <a:avLst/>
                <a:gdLst/>
                <a:ahLst/>
                <a:cxnLst/>
                <a:rect l="l" t="t" r="r" b="b"/>
                <a:pathLst>
                  <a:path w="54" h="225" extrusionOk="0">
                    <a:moveTo>
                      <a:pt x="23" y="1"/>
                    </a:moveTo>
                    <a:cubicBezTo>
                      <a:pt x="10" y="1"/>
                      <a:pt x="1" y="49"/>
                      <a:pt x="5" y="114"/>
                    </a:cubicBezTo>
                    <a:cubicBezTo>
                      <a:pt x="5" y="176"/>
                      <a:pt x="19" y="224"/>
                      <a:pt x="31" y="224"/>
                    </a:cubicBezTo>
                    <a:cubicBezTo>
                      <a:pt x="45" y="224"/>
                      <a:pt x="53" y="172"/>
                      <a:pt x="49" y="110"/>
                    </a:cubicBezTo>
                    <a:cubicBezTo>
                      <a:pt x="49" y="49"/>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379;p26"/>
              <p:cNvSpPr/>
              <p:nvPr/>
            </p:nvSpPr>
            <p:spPr>
              <a:xfrm>
                <a:off x="-144049" y="4376865"/>
                <a:ext cx="2462" cy="10393"/>
              </a:xfrm>
              <a:custGeom>
                <a:avLst/>
                <a:gdLst/>
                <a:ahLst/>
                <a:cxnLst/>
                <a:rect l="l" t="t" r="r" b="b"/>
                <a:pathLst>
                  <a:path w="54" h="228" extrusionOk="0">
                    <a:moveTo>
                      <a:pt x="23" y="0"/>
                    </a:moveTo>
                    <a:cubicBezTo>
                      <a:pt x="9" y="0"/>
                      <a:pt x="1" y="53"/>
                      <a:pt x="1" y="114"/>
                    </a:cubicBezTo>
                    <a:cubicBezTo>
                      <a:pt x="5" y="176"/>
                      <a:pt x="18" y="228"/>
                      <a:pt x="31" y="228"/>
                    </a:cubicBezTo>
                    <a:cubicBezTo>
                      <a:pt x="45" y="224"/>
                      <a:pt x="53" y="176"/>
                      <a:pt x="49" y="114"/>
                    </a:cubicBezTo>
                    <a:cubicBezTo>
                      <a:pt x="45" y="53"/>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380;p26"/>
              <p:cNvSpPr/>
              <p:nvPr/>
            </p:nvSpPr>
            <p:spPr>
              <a:xfrm>
                <a:off x="-143229" y="4397378"/>
                <a:ext cx="2188" cy="10211"/>
              </a:xfrm>
              <a:custGeom>
                <a:avLst/>
                <a:gdLst/>
                <a:ahLst/>
                <a:cxnLst/>
                <a:rect l="l" t="t" r="r" b="b"/>
                <a:pathLst>
                  <a:path w="48" h="224" extrusionOk="0">
                    <a:moveTo>
                      <a:pt x="17" y="0"/>
                    </a:moveTo>
                    <a:cubicBezTo>
                      <a:pt x="9" y="0"/>
                      <a:pt x="0" y="49"/>
                      <a:pt x="0" y="115"/>
                    </a:cubicBezTo>
                    <a:cubicBezTo>
                      <a:pt x="5" y="175"/>
                      <a:pt x="13" y="224"/>
                      <a:pt x="27" y="224"/>
                    </a:cubicBezTo>
                    <a:cubicBezTo>
                      <a:pt x="39" y="224"/>
                      <a:pt x="48" y="171"/>
                      <a:pt x="48" y="109"/>
                    </a:cubicBezTo>
                    <a:cubicBezTo>
                      <a:pt x="43" y="49"/>
                      <a:pt x="31" y="0"/>
                      <a:pt x="1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381;p26"/>
              <p:cNvSpPr/>
              <p:nvPr/>
            </p:nvSpPr>
            <p:spPr>
              <a:xfrm>
                <a:off x="-142636" y="4417892"/>
                <a:ext cx="2416" cy="10211"/>
              </a:xfrm>
              <a:custGeom>
                <a:avLst/>
                <a:gdLst/>
                <a:ahLst/>
                <a:cxnLst/>
                <a:rect l="l" t="t" r="r" b="b"/>
                <a:pathLst>
                  <a:path w="53" h="224" extrusionOk="0">
                    <a:moveTo>
                      <a:pt x="24" y="0"/>
                    </a:moveTo>
                    <a:cubicBezTo>
                      <a:pt x="23" y="0"/>
                      <a:pt x="23" y="0"/>
                      <a:pt x="22" y="0"/>
                    </a:cubicBezTo>
                    <a:cubicBezTo>
                      <a:pt x="8" y="0"/>
                      <a:pt x="0" y="49"/>
                      <a:pt x="4" y="110"/>
                    </a:cubicBezTo>
                    <a:cubicBezTo>
                      <a:pt x="4" y="175"/>
                      <a:pt x="18" y="224"/>
                      <a:pt x="30" y="224"/>
                    </a:cubicBezTo>
                    <a:cubicBezTo>
                      <a:pt x="44" y="224"/>
                      <a:pt x="53" y="171"/>
                      <a:pt x="48" y="110"/>
                    </a:cubicBezTo>
                    <a:cubicBezTo>
                      <a:pt x="48" y="51"/>
                      <a:pt x="36" y="0"/>
                      <a:pt x="24"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382;p26"/>
              <p:cNvSpPr/>
              <p:nvPr/>
            </p:nvSpPr>
            <p:spPr>
              <a:xfrm>
                <a:off x="-141861" y="4438223"/>
                <a:ext cx="2279" cy="10393"/>
              </a:xfrm>
              <a:custGeom>
                <a:avLst/>
                <a:gdLst/>
                <a:ahLst/>
                <a:cxnLst/>
                <a:rect l="l" t="t" r="r" b="b"/>
                <a:pathLst>
                  <a:path w="50" h="228" extrusionOk="0">
                    <a:moveTo>
                      <a:pt x="23" y="0"/>
                    </a:moveTo>
                    <a:cubicBezTo>
                      <a:pt x="9" y="5"/>
                      <a:pt x="1" y="52"/>
                      <a:pt x="1" y="114"/>
                    </a:cubicBezTo>
                    <a:cubicBezTo>
                      <a:pt x="5" y="179"/>
                      <a:pt x="13" y="228"/>
                      <a:pt x="27" y="228"/>
                    </a:cubicBezTo>
                    <a:cubicBezTo>
                      <a:pt x="40" y="228"/>
                      <a:pt x="49" y="175"/>
                      <a:pt x="49" y="114"/>
                    </a:cubicBezTo>
                    <a:cubicBezTo>
                      <a:pt x="44" y="52"/>
                      <a:pt x="36"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383;p26"/>
              <p:cNvSpPr/>
              <p:nvPr/>
            </p:nvSpPr>
            <p:spPr>
              <a:xfrm>
                <a:off x="-141269" y="4458781"/>
                <a:ext cx="2234" cy="4558"/>
              </a:xfrm>
              <a:custGeom>
                <a:avLst/>
                <a:gdLst/>
                <a:ahLst/>
                <a:cxnLst/>
                <a:rect l="l" t="t" r="r" b="b"/>
                <a:pathLst>
                  <a:path w="49" h="100" extrusionOk="0">
                    <a:moveTo>
                      <a:pt x="23" y="0"/>
                    </a:moveTo>
                    <a:cubicBezTo>
                      <a:pt x="10" y="0"/>
                      <a:pt x="0" y="21"/>
                      <a:pt x="0" y="52"/>
                    </a:cubicBezTo>
                    <a:cubicBezTo>
                      <a:pt x="0" y="79"/>
                      <a:pt x="14" y="100"/>
                      <a:pt x="27" y="100"/>
                    </a:cubicBezTo>
                    <a:cubicBezTo>
                      <a:pt x="40" y="100"/>
                      <a:pt x="49" y="79"/>
                      <a:pt x="49" y="47"/>
                    </a:cubicBezTo>
                    <a:cubicBezTo>
                      <a:pt x="49" y="21"/>
                      <a:pt x="36"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384;p26"/>
              <p:cNvSpPr/>
              <p:nvPr/>
            </p:nvSpPr>
            <p:spPr>
              <a:xfrm>
                <a:off x="-115741" y="2713425"/>
                <a:ext cx="34098" cy="228107"/>
              </a:xfrm>
              <a:custGeom>
                <a:avLst/>
                <a:gdLst/>
                <a:ahLst/>
                <a:cxnLst/>
                <a:rect l="l" t="t" r="r" b="b"/>
                <a:pathLst>
                  <a:path w="748" h="5004" extrusionOk="0">
                    <a:moveTo>
                      <a:pt x="5" y="0"/>
                    </a:moveTo>
                    <a:cubicBezTo>
                      <a:pt x="1" y="0"/>
                      <a:pt x="1" y="18"/>
                      <a:pt x="1" y="53"/>
                    </a:cubicBezTo>
                    <a:cubicBezTo>
                      <a:pt x="5" y="101"/>
                      <a:pt x="5" y="153"/>
                      <a:pt x="5" y="206"/>
                    </a:cubicBezTo>
                    <a:cubicBezTo>
                      <a:pt x="13" y="367"/>
                      <a:pt x="22" y="560"/>
                      <a:pt x="31" y="779"/>
                    </a:cubicBezTo>
                    <a:cubicBezTo>
                      <a:pt x="57" y="1290"/>
                      <a:pt x="88" y="1936"/>
                      <a:pt x="122" y="2654"/>
                    </a:cubicBezTo>
                    <a:cubicBezTo>
                      <a:pt x="166" y="3383"/>
                      <a:pt x="197" y="4044"/>
                      <a:pt x="237" y="4528"/>
                    </a:cubicBezTo>
                    <a:cubicBezTo>
                      <a:pt x="253" y="4647"/>
                      <a:pt x="284" y="4756"/>
                      <a:pt x="341" y="4839"/>
                    </a:cubicBezTo>
                    <a:cubicBezTo>
                      <a:pt x="398" y="4917"/>
                      <a:pt x="477" y="4965"/>
                      <a:pt x="538" y="4987"/>
                    </a:cubicBezTo>
                    <a:cubicBezTo>
                      <a:pt x="575" y="4999"/>
                      <a:pt x="608" y="5004"/>
                      <a:pt x="636" y="5004"/>
                    </a:cubicBezTo>
                    <a:cubicBezTo>
                      <a:pt x="705" y="5004"/>
                      <a:pt x="743" y="4978"/>
                      <a:pt x="747" y="4978"/>
                    </a:cubicBezTo>
                    <a:cubicBezTo>
                      <a:pt x="747" y="4978"/>
                      <a:pt x="747" y="4978"/>
                      <a:pt x="747" y="4978"/>
                    </a:cubicBezTo>
                    <a:lnTo>
                      <a:pt x="747" y="4978"/>
                    </a:lnTo>
                    <a:cubicBezTo>
                      <a:pt x="747" y="4977"/>
                      <a:pt x="747" y="4977"/>
                      <a:pt x="746" y="4977"/>
                    </a:cubicBezTo>
                    <a:cubicBezTo>
                      <a:pt x="739" y="4977"/>
                      <a:pt x="708" y="4991"/>
                      <a:pt x="657" y="4991"/>
                    </a:cubicBezTo>
                    <a:cubicBezTo>
                      <a:pt x="627" y="4991"/>
                      <a:pt x="590" y="4986"/>
                      <a:pt x="546" y="4970"/>
                    </a:cubicBezTo>
                    <a:cubicBezTo>
                      <a:pt x="485" y="4948"/>
                      <a:pt x="415" y="4899"/>
                      <a:pt x="362" y="4821"/>
                    </a:cubicBezTo>
                    <a:cubicBezTo>
                      <a:pt x="315" y="4746"/>
                      <a:pt x="284" y="4641"/>
                      <a:pt x="271" y="4524"/>
                    </a:cubicBezTo>
                    <a:cubicBezTo>
                      <a:pt x="245" y="4012"/>
                      <a:pt x="210" y="3366"/>
                      <a:pt x="170" y="2649"/>
                    </a:cubicBezTo>
                    <a:cubicBezTo>
                      <a:pt x="132" y="1932"/>
                      <a:pt x="92" y="1285"/>
                      <a:pt x="61" y="774"/>
                    </a:cubicBezTo>
                    <a:cubicBezTo>
                      <a:pt x="48" y="556"/>
                      <a:pt x="35" y="367"/>
                      <a:pt x="22" y="206"/>
                    </a:cubicBezTo>
                    <a:cubicBezTo>
                      <a:pt x="17" y="153"/>
                      <a:pt x="13" y="101"/>
                      <a:pt x="13" y="53"/>
                    </a:cubicBezTo>
                    <a:cubicBezTo>
                      <a:pt x="9" y="18"/>
                      <a:pt x="5" y="0"/>
                      <a:pt x="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385;p26"/>
              <p:cNvSpPr/>
              <p:nvPr/>
            </p:nvSpPr>
            <p:spPr>
              <a:xfrm>
                <a:off x="-478734" y="2928814"/>
                <a:ext cx="58622" cy="168619"/>
              </a:xfrm>
              <a:custGeom>
                <a:avLst/>
                <a:gdLst/>
                <a:ahLst/>
                <a:cxnLst/>
                <a:rect l="l" t="t" r="r" b="b"/>
                <a:pathLst>
                  <a:path w="1286" h="3699" extrusionOk="0">
                    <a:moveTo>
                      <a:pt x="717" y="0"/>
                    </a:moveTo>
                    <a:cubicBezTo>
                      <a:pt x="521" y="39"/>
                      <a:pt x="346" y="74"/>
                      <a:pt x="193" y="100"/>
                    </a:cubicBezTo>
                    <a:cubicBezTo>
                      <a:pt x="140" y="114"/>
                      <a:pt x="97" y="122"/>
                      <a:pt x="49" y="131"/>
                    </a:cubicBezTo>
                    <a:cubicBezTo>
                      <a:pt x="19" y="140"/>
                      <a:pt x="1" y="144"/>
                      <a:pt x="1" y="148"/>
                    </a:cubicBezTo>
                    <a:cubicBezTo>
                      <a:pt x="1" y="148"/>
                      <a:pt x="19" y="148"/>
                      <a:pt x="53" y="144"/>
                    </a:cubicBezTo>
                    <a:cubicBezTo>
                      <a:pt x="97" y="136"/>
                      <a:pt x="145" y="126"/>
                      <a:pt x="197" y="122"/>
                    </a:cubicBezTo>
                    <a:cubicBezTo>
                      <a:pt x="346" y="96"/>
                      <a:pt x="516" y="67"/>
                      <a:pt x="711" y="37"/>
                    </a:cubicBezTo>
                    <a:lnTo>
                      <a:pt x="711" y="37"/>
                    </a:lnTo>
                    <a:cubicBezTo>
                      <a:pt x="867" y="435"/>
                      <a:pt x="1037" y="987"/>
                      <a:pt x="1137" y="1617"/>
                    </a:cubicBezTo>
                    <a:cubicBezTo>
                      <a:pt x="1189" y="1941"/>
                      <a:pt x="1220" y="2255"/>
                      <a:pt x="1229" y="2538"/>
                    </a:cubicBezTo>
                    <a:cubicBezTo>
                      <a:pt x="1246" y="2823"/>
                      <a:pt x="1233" y="3081"/>
                      <a:pt x="1150" y="3278"/>
                    </a:cubicBezTo>
                    <a:cubicBezTo>
                      <a:pt x="1067" y="3474"/>
                      <a:pt x="927" y="3593"/>
                      <a:pt x="818" y="3645"/>
                    </a:cubicBezTo>
                    <a:cubicBezTo>
                      <a:pt x="713" y="3692"/>
                      <a:pt x="643" y="3692"/>
                      <a:pt x="643" y="3697"/>
                    </a:cubicBezTo>
                    <a:cubicBezTo>
                      <a:pt x="643" y="3697"/>
                      <a:pt x="648" y="3698"/>
                      <a:pt x="658" y="3698"/>
                    </a:cubicBezTo>
                    <a:cubicBezTo>
                      <a:pt x="685" y="3698"/>
                      <a:pt x="744" y="3694"/>
                      <a:pt x="826" y="3662"/>
                    </a:cubicBezTo>
                    <a:cubicBezTo>
                      <a:pt x="941" y="3614"/>
                      <a:pt x="1088" y="3496"/>
                      <a:pt x="1181" y="3290"/>
                    </a:cubicBezTo>
                    <a:cubicBezTo>
                      <a:pt x="1272" y="3089"/>
                      <a:pt x="1286" y="2823"/>
                      <a:pt x="1272" y="2534"/>
                    </a:cubicBezTo>
                    <a:cubicBezTo>
                      <a:pt x="1264" y="2250"/>
                      <a:pt x="1237" y="1935"/>
                      <a:pt x="1185" y="1608"/>
                    </a:cubicBezTo>
                    <a:cubicBezTo>
                      <a:pt x="1080" y="970"/>
                      <a:pt x="901" y="406"/>
                      <a:pt x="739" y="13"/>
                    </a:cubicBezTo>
                    <a:lnTo>
                      <a:pt x="731"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386;p26"/>
              <p:cNvSpPr/>
              <p:nvPr/>
            </p:nvSpPr>
            <p:spPr>
              <a:xfrm>
                <a:off x="-477731" y="2960404"/>
                <a:ext cx="39887" cy="9208"/>
              </a:xfrm>
              <a:custGeom>
                <a:avLst/>
                <a:gdLst/>
                <a:ahLst/>
                <a:cxnLst/>
                <a:rect l="l" t="t" r="r" b="b"/>
                <a:pathLst>
                  <a:path w="875" h="202" extrusionOk="0">
                    <a:moveTo>
                      <a:pt x="863" y="0"/>
                    </a:moveTo>
                    <a:cubicBezTo>
                      <a:pt x="826" y="0"/>
                      <a:pt x="647" y="29"/>
                      <a:pt x="433" y="76"/>
                    </a:cubicBezTo>
                    <a:cubicBezTo>
                      <a:pt x="193" y="133"/>
                      <a:pt x="1" y="185"/>
                      <a:pt x="5" y="199"/>
                    </a:cubicBezTo>
                    <a:cubicBezTo>
                      <a:pt x="6" y="201"/>
                      <a:pt x="10" y="201"/>
                      <a:pt x="18" y="201"/>
                    </a:cubicBezTo>
                    <a:cubicBezTo>
                      <a:pt x="65" y="201"/>
                      <a:pt x="239" y="169"/>
                      <a:pt x="442" y="124"/>
                    </a:cubicBezTo>
                    <a:cubicBezTo>
                      <a:pt x="683" y="72"/>
                      <a:pt x="875" y="15"/>
                      <a:pt x="870" y="2"/>
                    </a:cubicBezTo>
                    <a:cubicBezTo>
                      <a:pt x="870" y="1"/>
                      <a:pt x="868" y="0"/>
                      <a:pt x="86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387;p26"/>
              <p:cNvSpPr/>
              <p:nvPr/>
            </p:nvSpPr>
            <p:spPr>
              <a:xfrm>
                <a:off x="-823767" y="1859801"/>
                <a:ext cx="1492954" cy="1042757"/>
              </a:xfrm>
              <a:custGeom>
                <a:avLst/>
                <a:gdLst/>
                <a:ahLst/>
                <a:cxnLst/>
                <a:rect l="l" t="t" r="r" b="b"/>
                <a:pathLst>
                  <a:path w="32751" h="22875" extrusionOk="0">
                    <a:moveTo>
                      <a:pt x="8496" y="11791"/>
                    </a:moveTo>
                    <a:cubicBezTo>
                      <a:pt x="8990" y="14807"/>
                      <a:pt x="9659" y="18281"/>
                      <a:pt x="9724" y="18621"/>
                    </a:cubicBezTo>
                    <a:cubicBezTo>
                      <a:pt x="8011" y="17463"/>
                      <a:pt x="5327" y="15589"/>
                      <a:pt x="5420" y="15283"/>
                    </a:cubicBezTo>
                    <a:cubicBezTo>
                      <a:pt x="5490" y="15043"/>
                      <a:pt x="7072" y="13316"/>
                      <a:pt x="8496" y="11791"/>
                    </a:cubicBezTo>
                    <a:close/>
                    <a:moveTo>
                      <a:pt x="30237" y="0"/>
                    </a:moveTo>
                    <a:cubicBezTo>
                      <a:pt x="24675" y="5018"/>
                      <a:pt x="17801" y="5482"/>
                      <a:pt x="15446" y="5482"/>
                    </a:cubicBezTo>
                    <a:cubicBezTo>
                      <a:pt x="14911" y="5482"/>
                      <a:pt x="14610" y="5459"/>
                      <a:pt x="14610" y="5459"/>
                    </a:cubicBezTo>
                    <a:lnTo>
                      <a:pt x="14610" y="5472"/>
                    </a:lnTo>
                    <a:cubicBezTo>
                      <a:pt x="14216" y="5411"/>
                      <a:pt x="12145" y="5079"/>
                      <a:pt x="11459" y="5065"/>
                    </a:cubicBezTo>
                    <a:cubicBezTo>
                      <a:pt x="11342" y="5063"/>
                      <a:pt x="11192" y="5057"/>
                      <a:pt x="11019" y="5057"/>
                    </a:cubicBezTo>
                    <a:cubicBezTo>
                      <a:pt x="10400" y="5057"/>
                      <a:pt x="9494" y="5137"/>
                      <a:pt x="8806" y="5787"/>
                    </a:cubicBezTo>
                    <a:cubicBezTo>
                      <a:pt x="8784" y="5805"/>
                      <a:pt x="8762" y="5826"/>
                      <a:pt x="8741" y="5848"/>
                    </a:cubicBezTo>
                    <a:cubicBezTo>
                      <a:pt x="7950" y="6622"/>
                      <a:pt x="0" y="14452"/>
                      <a:pt x="844" y="16393"/>
                    </a:cubicBezTo>
                    <a:cubicBezTo>
                      <a:pt x="1731" y="18438"/>
                      <a:pt x="9287" y="22874"/>
                      <a:pt x="9287" y="22874"/>
                    </a:cubicBezTo>
                    <a:lnTo>
                      <a:pt x="11114" y="19553"/>
                    </a:lnTo>
                    <a:cubicBezTo>
                      <a:pt x="11114" y="19553"/>
                      <a:pt x="10545" y="19177"/>
                      <a:pt x="9764" y="18653"/>
                    </a:cubicBezTo>
                    <a:lnTo>
                      <a:pt x="15934" y="18490"/>
                    </a:lnTo>
                    <a:lnTo>
                      <a:pt x="16205" y="13875"/>
                    </a:lnTo>
                    <a:cubicBezTo>
                      <a:pt x="16205" y="13875"/>
                      <a:pt x="17258" y="12701"/>
                      <a:pt x="17258" y="11852"/>
                    </a:cubicBezTo>
                    <a:cubicBezTo>
                      <a:pt x="17258" y="11267"/>
                      <a:pt x="16935" y="10297"/>
                      <a:pt x="16515" y="9292"/>
                    </a:cubicBezTo>
                    <a:cubicBezTo>
                      <a:pt x="26239" y="8479"/>
                      <a:pt x="32750" y="2059"/>
                      <a:pt x="32750" y="2059"/>
                    </a:cubicBezTo>
                    <a:lnTo>
                      <a:pt x="30237" y="0"/>
                    </a:lnTo>
                    <a:close/>
                  </a:path>
                </a:pathLst>
              </a:custGeom>
              <a:solidFill>
                <a:srgbClr val="F0B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388;p26"/>
              <p:cNvSpPr/>
              <p:nvPr/>
            </p:nvSpPr>
            <p:spPr>
              <a:xfrm>
                <a:off x="147238" y="2058825"/>
                <a:ext cx="69335" cy="177964"/>
              </a:xfrm>
              <a:custGeom>
                <a:avLst/>
                <a:gdLst/>
                <a:ahLst/>
                <a:cxnLst/>
                <a:rect l="l" t="t" r="r" b="b"/>
                <a:pathLst>
                  <a:path w="1521" h="3904" extrusionOk="0">
                    <a:moveTo>
                      <a:pt x="1364" y="1"/>
                    </a:moveTo>
                    <a:cubicBezTo>
                      <a:pt x="1358" y="5"/>
                      <a:pt x="1402" y="53"/>
                      <a:pt x="1451" y="149"/>
                    </a:cubicBezTo>
                    <a:cubicBezTo>
                      <a:pt x="1468" y="197"/>
                      <a:pt x="1485" y="263"/>
                      <a:pt x="1473" y="337"/>
                    </a:cubicBezTo>
                    <a:cubicBezTo>
                      <a:pt x="1459" y="411"/>
                      <a:pt x="1424" y="495"/>
                      <a:pt x="1376" y="578"/>
                    </a:cubicBezTo>
                    <a:cubicBezTo>
                      <a:pt x="1280" y="752"/>
                      <a:pt x="1149" y="945"/>
                      <a:pt x="965" y="1128"/>
                    </a:cubicBezTo>
                    <a:cubicBezTo>
                      <a:pt x="787" y="1320"/>
                      <a:pt x="563" y="1517"/>
                      <a:pt x="402" y="1779"/>
                    </a:cubicBezTo>
                    <a:cubicBezTo>
                      <a:pt x="65" y="2304"/>
                      <a:pt x="0" y="2885"/>
                      <a:pt x="43" y="3282"/>
                    </a:cubicBezTo>
                    <a:cubicBezTo>
                      <a:pt x="61" y="3479"/>
                      <a:pt x="105" y="3641"/>
                      <a:pt x="140" y="3746"/>
                    </a:cubicBezTo>
                    <a:cubicBezTo>
                      <a:pt x="177" y="3847"/>
                      <a:pt x="203" y="3904"/>
                      <a:pt x="205" y="3904"/>
                    </a:cubicBezTo>
                    <a:cubicBezTo>
                      <a:pt x="205" y="3904"/>
                      <a:pt x="205" y="3904"/>
                      <a:pt x="205" y="3903"/>
                    </a:cubicBezTo>
                    <a:cubicBezTo>
                      <a:pt x="222" y="3898"/>
                      <a:pt x="118" y="3672"/>
                      <a:pt x="91" y="3278"/>
                    </a:cubicBezTo>
                    <a:cubicBezTo>
                      <a:pt x="61" y="2889"/>
                      <a:pt x="135" y="2321"/>
                      <a:pt x="458" y="1818"/>
                    </a:cubicBezTo>
                    <a:cubicBezTo>
                      <a:pt x="616" y="1560"/>
                      <a:pt x="830" y="1368"/>
                      <a:pt x="1009" y="1176"/>
                    </a:cubicBezTo>
                    <a:cubicBezTo>
                      <a:pt x="1197" y="983"/>
                      <a:pt x="1328" y="778"/>
                      <a:pt x="1420" y="604"/>
                    </a:cubicBezTo>
                    <a:cubicBezTo>
                      <a:pt x="1468" y="516"/>
                      <a:pt x="1503" y="424"/>
                      <a:pt x="1511" y="346"/>
                    </a:cubicBezTo>
                    <a:cubicBezTo>
                      <a:pt x="1521" y="263"/>
                      <a:pt x="1499" y="188"/>
                      <a:pt x="1473" y="140"/>
                    </a:cubicBezTo>
                    <a:cubicBezTo>
                      <a:pt x="1420" y="35"/>
                      <a:pt x="1364" y="1"/>
                      <a:pt x="13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389;p26"/>
              <p:cNvSpPr/>
              <p:nvPr/>
            </p:nvSpPr>
            <p:spPr>
              <a:xfrm>
                <a:off x="402560" y="1972943"/>
                <a:ext cx="56070" cy="146100"/>
              </a:xfrm>
              <a:custGeom>
                <a:avLst/>
                <a:gdLst/>
                <a:ahLst/>
                <a:cxnLst/>
                <a:rect l="l" t="t" r="r" b="b"/>
                <a:pathLst>
                  <a:path w="1230" h="3205" extrusionOk="0">
                    <a:moveTo>
                      <a:pt x="12" y="0"/>
                    </a:moveTo>
                    <a:cubicBezTo>
                      <a:pt x="11" y="0"/>
                      <a:pt x="11" y="1"/>
                      <a:pt x="10" y="1"/>
                    </a:cubicBezTo>
                    <a:cubicBezTo>
                      <a:pt x="1" y="14"/>
                      <a:pt x="202" y="97"/>
                      <a:pt x="451" y="320"/>
                    </a:cubicBezTo>
                    <a:cubicBezTo>
                      <a:pt x="578" y="429"/>
                      <a:pt x="705" y="582"/>
                      <a:pt x="814" y="774"/>
                    </a:cubicBezTo>
                    <a:cubicBezTo>
                      <a:pt x="923" y="967"/>
                      <a:pt x="1007" y="1199"/>
                      <a:pt x="1054" y="1447"/>
                    </a:cubicBezTo>
                    <a:cubicBezTo>
                      <a:pt x="1155" y="1946"/>
                      <a:pt x="1054" y="2417"/>
                      <a:pt x="928" y="2724"/>
                    </a:cubicBezTo>
                    <a:cubicBezTo>
                      <a:pt x="801" y="3034"/>
                      <a:pt x="666" y="3200"/>
                      <a:pt x="678" y="3204"/>
                    </a:cubicBezTo>
                    <a:cubicBezTo>
                      <a:pt x="678" y="3204"/>
                      <a:pt x="679" y="3204"/>
                      <a:pt x="679" y="3204"/>
                    </a:cubicBezTo>
                    <a:cubicBezTo>
                      <a:pt x="682" y="3204"/>
                      <a:pt x="721" y="3166"/>
                      <a:pt x="775" y="3095"/>
                    </a:cubicBezTo>
                    <a:cubicBezTo>
                      <a:pt x="832" y="3016"/>
                      <a:pt x="906" y="2898"/>
                      <a:pt x="975" y="2746"/>
                    </a:cubicBezTo>
                    <a:cubicBezTo>
                      <a:pt x="1116" y="2435"/>
                      <a:pt x="1229" y="1950"/>
                      <a:pt x="1124" y="1435"/>
                    </a:cubicBezTo>
                    <a:cubicBezTo>
                      <a:pt x="1072" y="1177"/>
                      <a:pt x="985" y="941"/>
                      <a:pt x="870" y="744"/>
                    </a:cubicBezTo>
                    <a:cubicBezTo>
                      <a:pt x="757" y="547"/>
                      <a:pt x="618" y="390"/>
                      <a:pt x="487" y="281"/>
                    </a:cubicBezTo>
                    <a:cubicBezTo>
                      <a:pt x="351" y="171"/>
                      <a:pt x="233" y="102"/>
                      <a:pt x="150" y="58"/>
                    </a:cubicBezTo>
                    <a:cubicBezTo>
                      <a:pt x="70" y="22"/>
                      <a:pt x="23" y="0"/>
                      <a:pt x="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390;p26"/>
              <p:cNvSpPr/>
              <p:nvPr/>
            </p:nvSpPr>
            <p:spPr>
              <a:xfrm>
                <a:off x="-397639" y="2540430"/>
                <a:ext cx="305237" cy="36377"/>
              </a:xfrm>
              <a:custGeom>
                <a:avLst/>
                <a:gdLst/>
                <a:ahLst/>
                <a:cxnLst/>
                <a:rect l="l" t="t" r="r" b="b"/>
                <a:pathLst>
                  <a:path w="6696" h="798" extrusionOk="0">
                    <a:moveTo>
                      <a:pt x="1819" y="0"/>
                    </a:moveTo>
                    <a:cubicBezTo>
                      <a:pt x="1441" y="0"/>
                      <a:pt x="1098" y="71"/>
                      <a:pt x="826" y="177"/>
                    </a:cubicBezTo>
                    <a:cubicBezTo>
                      <a:pt x="521" y="291"/>
                      <a:pt x="306" y="453"/>
                      <a:pt x="175" y="580"/>
                    </a:cubicBezTo>
                    <a:cubicBezTo>
                      <a:pt x="49" y="711"/>
                      <a:pt x="1" y="798"/>
                      <a:pt x="1" y="798"/>
                    </a:cubicBezTo>
                    <a:cubicBezTo>
                      <a:pt x="1" y="798"/>
                      <a:pt x="1" y="798"/>
                      <a:pt x="1" y="798"/>
                    </a:cubicBezTo>
                    <a:cubicBezTo>
                      <a:pt x="8" y="798"/>
                      <a:pt x="65" y="716"/>
                      <a:pt x="197" y="602"/>
                    </a:cubicBezTo>
                    <a:cubicBezTo>
                      <a:pt x="328" y="483"/>
                      <a:pt x="542" y="326"/>
                      <a:pt x="844" y="221"/>
                    </a:cubicBezTo>
                    <a:cubicBezTo>
                      <a:pt x="1102" y="126"/>
                      <a:pt x="1424" y="63"/>
                      <a:pt x="1780" y="63"/>
                    </a:cubicBezTo>
                    <a:cubicBezTo>
                      <a:pt x="1833" y="63"/>
                      <a:pt x="1887" y="65"/>
                      <a:pt x="1941" y="68"/>
                    </a:cubicBezTo>
                    <a:cubicBezTo>
                      <a:pt x="2365" y="81"/>
                      <a:pt x="2819" y="182"/>
                      <a:pt x="3295" y="300"/>
                    </a:cubicBezTo>
                    <a:cubicBezTo>
                      <a:pt x="3772" y="413"/>
                      <a:pt x="4231" y="531"/>
                      <a:pt x="4654" y="570"/>
                    </a:cubicBezTo>
                    <a:cubicBezTo>
                      <a:pt x="4788" y="583"/>
                      <a:pt x="4918" y="589"/>
                      <a:pt x="5042" y="589"/>
                    </a:cubicBezTo>
                    <a:cubicBezTo>
                      <a:pt x="5318" y="589"/>
                      <a:pt x="5569" y="559"/>
                      <a:pt x="5786" y="505"/>
                    </a:cubicBezTo>
                    <a:cubicBezTo>
                      <a:pt x="6106" y="426"/>
                      <a:pt x="6337" y="295"/>
                      <a:pt x="6486" y="190"/>
                    </a:cubicBezTo>
                    <a:cubicBezTo>
                      <a:pt x="6635" y="86"/>
                      <a:pt x="6695" y="3"/>
                      <a:pt x="6695" y="3"/>
                    </a:cubicBezTo>
                    <a:cubicBezTo>
                      <a:pt x="6695" y="2"/>
                      <a:pt x="6695" y="2"/>
                      <a:pt x="6694" y="2"/>
                    </a:cubicBezTo>
                    <a:cubicBezTo>
                      <a:pt x="6669" y="2"/>
                      <a:pt x="6387" y="318"/>
                      <a:pt x="5778" y="457"/>
                    </a:cubicBezTo>
                    <a:cubicBezTo>
                      <a:pt x="5576" y="503"/>
                      <a:pt x="5343" y="528"/>
                      <a:pt x="5089" y="528"/>
                    </a:cubicBezTo>
                    <a:cubicBezTo>
                      <a:pt x="4953" y="528"/>
                      <a:pt x="4811" y="520"/>
                      <a:pt x="4664" y="505"/>
                    </a:cubicBezTo>
                    <a:cubicBezTo>
                      <a:pt x="4244" y="465"/>
                      <a:pt x="3789" y="348"/>
                      <a:pt x="3313" y="229"/>
                    </a:cubicBezTo>
                    <a:cubicBezTo>
                      <a:pt x="2837" y="112"/>
                      <a:pt x="2373" y="15"/>
                      <a:pt x="1945" y="3"/>
                    </a:cubicBezTo>
                    <a:cubicBezTo>
                      <a:pt x="1903" y="1"/>
                      <a:pt x="1861" y="0"/>
                      <a:pt x="18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391;p26"/>
              <p:cNvSpPr/>
              <p:nvPr/>
            </p:nvSpPr>
            <p:spPr>
              <a:xfrm>
                <a:off x="-676755" y="2382934"/>
                <a:ext cx="140903" cy="125951"/>
              </a:xfrm>
              <a:custGeom>
                <a:avLst/>
                <a:gdLst/>
                <a:ahLst/>
                <a:cxnLst/>
                <a:rect l="l" t="t" r="r" b="b"/>
                <a:pathLst>
                  <a:path w="3091" h="2763" extrusionOk="0">
                    <a:moveTo>
                      <a:pt x="285" y="1"/>
                    </a:moveTo>
                    <a:cubicBezTo>
                      <a:pt x="285" y="1"/>
                      <a:pt x="220" y="35"/>
                      <a:pt x="145" y="144"/>
                    </a:cubicBezTo>
                    <a:cubicBezTo>
                      <a:pt x="71" y="255"/>
                      <a:pt x="1" y="442"/>
                      <a:pt x="1" y="678"/>
                    </a:cubicBezTo>
                    <a:cubicBezTo>
                      <a:pt x="5" y="914"/>
                      <a:pt x="62" y="1207"/>
                      <a:pt x="259" y="1461"/>
                    </a:cubicBezTo>
                    <a:cubicBezTo>
                      <a:pt x="456" y="1709"/>
                      <a:pt x="783" y="1889"/>
                      <a:pt x="1146" y="1919"/>
                    </a:cubicBezTo>
                    <a:cubicBezTo>
                      <a:pt x="1179" y="1921"/>
                      <a:pt x="1212" y="1923"/>
                      <a:pt x="1245" y="1923"/>
                    </a:cubicBezTo>
                    <a:cubicBezTo>
                      <a:pt x="1572" y="1923"/>
                      <a:pt x="1868" y="1813"/>
                      <a:pt x="2142" y="1802"/>
                    </a:cubicBezTo>
                    <a:cubicBezTo>
                      <a:pt x="2170" y="1800"/>
                      <a:pt x="2198" y="1798"/>
                      <a:pt x="2226" y="1798"/>
                    </a:cubicBezTo>
                    <a:cubicBezTo>
                      <a:pt x="2490" y="1798"/>
                      <a:pt x="2730" y="1894"/>
                      <a:pt x="2837" y="2076"/>
                    </a:cubicBezTo>
                    <a:cubicBezTo>
                      <a:pt x="2968" y="2264"/>
                      <a:pt x="3034" y="2443"/>
                      <a:pt x="3052" y="2570"/>
                    </a:cubicBezTo>
                    <a:cubicBezTo>
                      <a:pt x="3068" y="2697"/>
                      <a:pt x="3025" y="2758"/>
                      <a:pt x="3030" y="2762"/>
                    </a:cubicBezTo>
                    <a:cubicBezTo>
                      <a:pt x="3030" y="2762"/>
                      <a:pt x="3030" y="2763"/>
                      <a:pt x="3030" y="2763"/>
                    </a:cubicBezTo>
                    <a:cubicBezTo>
                      <a:pt x="3033" y="2763"/>
                      <a:pt x="3090" y="2697"/>
                      <a:pt x="3078" y="2566"/>
                    </a:cubicBezTo>
                    <a:cubicBezTo>
                      <a:pt x="3068" y="2435"/>
                      <a:pt x="3008" y="2247"/>
                      <a:pt x="2876" y="2050"/>
                    </a:cubicBezTo>
                    <a:cubicBezTo>
                      <a:pt x="2810" y="1954"/>
                      <a:pt x="2715" y="1849"/>
                      <a:pt x="2580" y="1802"/>
                    </a:cubicBezTo>
                    <a:cubicBezTo>
                      <a:pt x="2469" y="1753"/>
                      <a:pt x="2343" y="1733"/>
                      <a:pt x="2213" y="1733"/>
                    </a:cubicBezTo>
                    <a:cubicBezTo>
                      <a:pt x="2188" y="1733"/>
                      <a:pt x="2163" y="1734"/>
                      <a:pt x="2138" y="1736"/>
                    </a:cubicBezTo>
                    <a:cubicBezTo>
                      <a:pt x="1852" y="1743"/>
                      <a:pt x="1555" y="1852"/>
                      <a:pt x="1244" y="1852"/>
                    </a:cubicBezTo>
                    <a:cubicBezTo>
                      <a:pt x="1213" y="1852"/>
                      <a:pt x="1181" y="1851"/>
                      <a:pt x="1150" y="1849"/>
                    </a:cubicBezTo>
                    <a:cubicBezTo>
                      <a:pt x="805" y="1818"/>
                      <a:pt x="495" y="1653"/>
                      <a:pt x="307" y="1417"/>
                    </a:cubicBezTo>
                    <a:cubicBezTo>
                      <a:pt x="119" y="1185"/>
                      <a:pt x="62" y="905"/>
                      <a:pt x="53" y="678"/>
                    </a:cubicBezTo>
                    <a:cubicBezTo>
                      <a:pt x="45" y="451"/>
                      <a:pt x="101" y="267"/>
                      <a:pt x="167" y="158"/>
                    </a:cubicBezTo>
                    <a:cubicBezTo>
                      <a:pt x="232" y="49"/>
                      <a:pt x="289" y="5"/>
                      <a:pt x="2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392;p26"/>
              <p:cNvSpPr/>
              <p:nvPr/>
            </p:nvSpPr>
            <p:spPr>
              <a:xfrm>
                <a:off x="-517162" y="2667156"/>
                <a:ext cx="68742" cy="148972"/>
              </a:xfrm>
              <a:custGeom>
                <a:avLst/>
                <a:gdLst/>
                <a:ahLst/>
                <a:cxnLst/>
                <a:rect l="l" t="t" r="r" b="b"/>
                <a:pathLst>
                  <a:path w="1508" h="3268" extrusionOk="0">
                    <a:moveTo>
                      <a:pt x="1144" y="0"/>
                    </a:moveTo>
                    <a:cubicBezTo>
                      <a:pt x="1051" y="0"/>
                      <a:pt x="942" y="9"/>
                      <a:pt x="822" y="37"/>
                    </a:cubicBezTo>
                    <a:cubicBezTo>
                      <a:pt x="616" y="89"/>
                      <a:pt x="372" y="212"/>
                      <a:pt x="201" y="444"/>
                    </a:cubicBezTo>
                    <a:cubicBezTo>
                      <a:pt x="114" y="561"/>
                      <a:pt x="53" y="706"/>
                      <a:pt x="39" y="863"/>
                    </a:cubicBezTo>
                    <a:cubicBezTo>
                      <a:pt x="23" y="1021"/>
                      <a:pt x="49" y="1182"/>
                      <a:pt x="96" y="1339"/>
                    </a:cubicBezTo>
                    <a:cubicBezTo>
                      <a:pt x="197" y="1654"/>
                      <a:pt x="368" y="1912"/>
                      <a:pt x="459" y="2169"/>
                    </a:cubicBezTo>
                    <a:cubicBezTo>
                      <a:pt x="555" y="2427"/>
                      <a:pt x="573" y="2685"/>
                      <a:pt x="489" y="2873"/>
                    </a:cubicBezTo>
                    <a:cubicBezTo>
                      <a:pt x="416" y="3066"/>
                      <a:pt x="280" y="3179"/>
                      <a:pt x="175" y="3223"/>
                    </a:cubicBezTo>
                    <a:cubicBezTo>
                      <a:pt x="66" y="3266"/>
                      <a:pt x="1" y="3258"/>
                      <a:pt x="1" y="3262"/>
                    </a:cubicBezTo>
                    <a:cubicBezTo>
                      <a:pt x="1" y="3262"/>
                      <a:pt x="18" y="3268"/>
                      <a:pt x="53" y="3268"/>
                    </a:cubicBezTo>
                    <a:cubicBezTo>
                      <a:pt x="84" y="3268"/>
                      <a:pt x="128" y="3263"/>
                      <a:pt x="184" y="3244"/>
                    </a:cubicBezTo>
                    <a:cubicBezTo>
                      <a:pt x="297" y="3209"/>
                      <a:pt x="451" y="3092"/>
                      <a:pt x="533" y="2891"/>
                    </a:cubicBezTo>
                    <a:cubicBezTo>
                      <a:pt x="630" y="2689"/>
                      <a:pt x="616" y="2414"/>
                      <a:pt x="516" y="2148"/>
                    </a:cubicBezTo>
                    <a:cubicBezTo>
                      <a:pt x="428" y="1881"/>
                      <a:pt x="263" y="1618"/>
                      <a:pt x="166" y="1317"/>
                    </a:cubicBezTo>
                    <a:cubicBezTo>
                      <a:pt x="118" y="1168"/>
                      <a:pt x="92" y="1015"/>
                      <a:pt x="105" y="872"/>
                    </a:cubicBezTo>
                    <a:cubicBezTo>
                      <a:pt x="118" y="727"/>
                      <a:pt x="175" y="592"/>
                      <a:pt x="253" y="482"/>
                    </a:cubicBezTo>
                    <a:cubicBezTo>
                      <a:pt x="411" y="260"/>
                      <a:pt x="638" y="142"/>
                      <a:pt x="835" y="85"/>
                    </a:cubicBezTo>
                    <a:cubicBezTo>
                      <a:pt x="1002" y="44"/>
                      <a:pt x="1145" y="33"/>
                      <a:pt x="1256" y="33"/>
                    </a:cubicBezTo>
                    <a:cubicBezTo>
                      <a:pt x="1385" y="33"/>
                      <a:pt x="1471" y="48"/>
                      <a:pt x="1498" y="48"/>
                    </a:cubicBezTo>
                    <a:cubicBezTo>
                      <a:pt x="1505" y="48"/>
                      <a:pt x="1508" y="47"/>
                      <a:pt x="1508" y="45"/>
                    </a:cubicBezTo>
                    <a:cubicBezTo>
                      <a:pt x="1508" y="41"/>
                      <a:pt x="1443" y="24"/>
                      <a:pt x="1324" y="10"/>
                    </a:cubicBezTo>
                    <a:cubicBezTo>
                      <a:pt x="1274" y="5"/>
                      <a:pt x="1214" y="0"/>
                      <a:pt x="1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393;p26"/>
              <p:cNvSpPr/>
              <p:nvPr/>
            </p:nvSpPr>
            <p:spPr>
              <a:xfrm>
                <a:off x="-454438" y="2101083"/>
                <a:ext cx="152026" cy="315038"/>
              </a:xfrm>
              <a:custGeom>
                <a:avLst/>
                <a:gdLst/>
                <a:ahLst/>
                <a:cxnLst/>
                <a:rect l="l" t="t" r="r" b="b"/>
                <a:pathLst>
                  <a:path w="3335" h="6911" extrusionOk="0">
                    <a:moveTo>
                      <a:pt x="1815" y="0"/>
                    </a:moveTo>
                    <a:cubicBezTo>
                      <a:pt x="1765" y="0"/>
                      <a:pt x="1723" y="4"/>
                      <a:pt x="1692" y="8"/>
                    </a:cubicBezTo>
                    <a:cubicBezTo>
                      <a:pt x="1631" y="18"/>
                      <a:pt x="1600" y="22"/>
                      <a:pt x="1600" y="26"/>
                    </a:cubicBezTo>
                    <a:cubicBezTo>
                      <a:pt x="1600" y="30"/>
                      <a:pt x="1609" y="30"/>
                      <a:pt x="1625" y="30"/>
                    </a:cubicBezTo>
                    <a:cubicBezTo>
                      <a:pt x="1640" y="30"/>
                      <a:pt x="1663" y="30"/>
                      <a:pt x="1691" y="30"/>
                    </a:cubicBezTo>
                    <a:cubicBezTo>
                      <a:pt x="1750" y="30"/>
                      <a:pt x="1836" y="33"/>
                      <a:pt x="1945" y="52"/>
                    </a:cubicBezTo>
                    <a:cubicBezTo>
                      <a:pt x="2164" y="92"/>
                      <a:pt x="2479" y="218"/>
                      <a:pt x="2754" y="506"/>
                    </a:cubicBezTo>
                    <a:cubicBezTo>
                      <a:pt x="3030" y="786"/>
                      <a:pt x="3217" y="1250"/>
                      <a:pt x="3217" y="1779"/>
                    </a:cubicBezTo>
                    <a:cubicBezTo>
                      <a:pt x="3222" y="2303"/>
                      <a:pt x="3046" y="2876"/>
                      <a:pt x="2776" y="3417"/>
                    </a:cubicBezTo>
                    <a:cubicBezTo>
                      <a:pt x="2641" y="3693"/>
                      <a:pt x="2470" y="3933"/>
                      <a:pt x="2291" y="4165"/>
                    </a:cubicBezTo>
                    <a:cubicBezTo>
                      <a:pt x="2112" y="4397"/>
                      <a:pt x="1937" y="4615"/>
                      <a:pt x="1767" y="4820"/>
                    </a:cubicBezTo>
                    <a:cubicBezTo>
                      <a:pt x="1426" y="5231"/>
                      <a:pt x="1106" y="5589"/>
                      <a:pt x="840" y="5895"/>
                    </a:cubicBezTo>
                    <a:cubicBezTo>
                      <a:pt x="573" y="6202"/>
                      <a:pt x="364" y="6454"/>
                      <a:pt x="220" y="6629"/>
                    </a:cubicBezTo>
                    <a:cubicBezTo>
                      <a:pt x="75" y="6805"/>
                      <a:pt x="1" y="6904"/>
                      <a:pt x="10" y="6910"/>
                    </a:cubicBezTo>
                    <a:cubicBezTo>
                      <a:pt x="10" y="6910"/>
                      <a:pt x="11" y="6910"/>
                      <a:pt x="11" y="6910"/>
                    </a:cubicBezTo>
                    <a:cubicBezTo>
                      <a:pt x="22" y="6910"/>
                      <a:pt x="108" y="6819"/>
                      <a:pt x="254" y="6660"/>
                    </a:cubicBezTo>
                    <a:cubicBezTo>
                      <a:pt x="420" y="6476"/>
                      <a:pt x="639" y="6240"/>
                      <a:pt x="902" y="5952"/>
                    </a:cubicBezTo>
                    <a:cubicBezTo>
                      <a:pt x="1176" y="5655"/>
                      <a:pt x="1505" y="5296"/>
                      <a:pt x="1850" y="4891"/>
                    </a:cubicBezTo>
                    <a:cubicBezTo>
                      <a:pt x="2024" y="4685"/>
                      <a:pt x="2203" y="4466"/>
                      <a:pt x="2383" y="4235"/>
                    </a:cubicBezTo>
                    <a:cubicBezTo>
                      <a:pt x="2562" y="4007"/>
                      <a:pt x="2741" y="3749"/>
                      <a:pt x="2881" y="3469"/>
                    </a:cubicBezTo>
                    <a:cubicBezTo>
                      <a:pt x="3157" y="2915"/>
                      <a:pt x="3335" y="2325"/>
                      <a:pt x="3326" y="1774"/>
                    </a:cubicBezTo>
                    <a:cubicBezTo>
                      <a:pt x="3318" y="1228"/>
                      <a:pt x="3113" y="738"/>
                      <a:pt x="2810" y="446"/>
                    </a:cubicBezTo>
                    <a:cubicBezTo>
                      <a:pt x="2518" y="153"/>
                      <a:pt x="2181" y="34"/>
                      <a:pt x="1955" y="8"/>
                    </a:cubicBezTo>
                    <a:cubicBezTo>
                      <a:pt x="1903" y="3"/>
                      <a:pt x="1856" y="0"/>
                      <a:pt x="181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394;p26"/>
              <p:cNvSpPr/>
              <p:nvPr/>
            </p:nvSpPr>
            <p:spPr>
              <a:xfrm>
                <a:off x="-640880" y="2556339"/>
                <a:ext cx="73118" cy="22337"/>
              </a:xfrm>
              <a:custGeom>
                <a:avLst/>
                <a:gdLst/>
                <a:ahLst/>
                <a:cxnLst/>
                <a:rect l="l" t="t" r="r" b="b"/>
                <a:pathLst>
                  <a:path w="1604" h="490" extrusionOk="0">
                    <a:moveTo>
                      <a:pt x="1572" y="1"/>
                    </a:moveTo>
                    <a:cubicBezTo>
                      <a:pt x="1484" y="1"/>
                      <a:pt x="1163" y="78"/>
                      <a:pt x="787" y="191"/>
                    </a:cubicBezTo>
                    <a:cubicBezTo>
                      <a:pt x="345" y="322"/>
                      <a:pt x="0" y="453"/>
                      <a:pt x="10" y="483"/>
                    </a:cubicBezTo>
                    <a:cubicBezTo>
                      <a:pt x="11" y="488"/>
                      <a:pt x="19" y="490"/>
                      <a:pt x="34" y="490"/>
                    </a:cubicBezTo>
                    <a:cubicBezTo>
                      <a:pt x="123" y="490"/>
                      <a:pt x="443" y="412"/>
                      <a:pt x="817" y="300"/>
                    </a:cubicBezTo>
                    <a:cubicBezTo>
                      <a:pt x="1255" y="169"/>
                      <a:pt x="1604" y="38"/>
                      <a:pt x="1595" y="7"/>
                    </a:cubicBezTo>
                    <a:cubicBezTo>
                      <a:pt x="1594" y="3"/>
                      <a:pt x="1586" y="1"/>
                      <a:pt x="157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395;p26"/>
              <p:cNvSpPr/>
              <p:nvPr/>
            </p:nvSpPr>
            <p:spPr>
              <a:xfrm>
                <a:off x="-616994" y="2555109"/>
                <a:ext cx="45084" cy="46633"/>
              </a:xfrm>
              <a:custGeom>
                <a:avLst/>
                <a:gdLst/>
                <a:ahLst/>
                <a:cxnLst/>
                <a:rect l="l" t="t" r="r" b="b"/>
                <a:pathLst>
                  <a:path w="989" h="1023" extrusionOk="0">
                    <a:moveTo>
                      <a:pt x="961" y="0"/>
                    </a:moveTo>
                    <a:cubicBezTo>
                      <a:pt x="906" y="0"/>
                      <a:pt x="629" y="130"/>
                      <a:pt x="377" y="401"/>
                    </a:cubicBezTo>
                    <a:cubicBezTo>
                      <a:pt x="105" y="694"/>
                      <a:pt x="1" y="1014"/>
                      <a:pt x="31" y="1022"/>
                    </a:cubicBezTo>
                    <a:cubicBezTo>
                      <a:pt x="32" y="1022"/>
                      <a:pt x="32" y="1023"/>
                      <a:pt x="33" y="1023"/>
                    </a:cubicBezTo>
                    <a:cubicBezTo>
                      <a:pt x="69" y="1023"/>
                      <a:pt x="212" y="750"/>
                      <a:pt x="464" y="480"/>
                    </a:cubicBezTo>
                    <a:cubicBezTo>
                      <a:pt x="722" y="201"/>
                      <a:pt x="989" y="34"/>
                      <a:pt x="971" y="4"/>
                    </a:cubicBezTo>
                    <a:cubicBezTo>
                      <a:pt x="970" y="1"/>
                      <a:pt x="966" y="0"/>
                      <a:pt x="96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396;p26"/>
              <p:cNvSpPr/>
              <p:nvPr/>
            </p:nvSpPr>
            <p:spPr>
              <a:xfrm>
                <a:off x="-112961" y="2157836"/>
                <a:ext cx="55842" cy="155035"/>
              </a:xfrm>
              <a:custGeom>
                <a:avLst/>
                <a:gdLst/>
                <a:ahLst/>
                <a:cxnLst/>
                <a:rect l="l" t="t" r="r" b="b"/>
                <a:pathLst>
                  <a:path w="1225" h="3401" extrusionOk="0">
                    <a:moveTo>
                      <a:pt x="14" y="1"/>
                    </a:moveTo>
                    <a:cubicBezTo>
                      <a:pt x="13" y="1"/>
                      <a:pt x="13" y="1"/>
                      <a:pt x="13" y="1"/>
                    </a:cubicBezTo>
                    <a:cubicBezTo>
                      <a:pt x="0" y="5"/>
                      <a:pt x="27" y="205"/>
                      <a:pt x="101" y="525"/>
                    </a:cubicBezTo>
                    <a:cubicBezTo>
                      <a:pt x="176" y="844"/>
                      <a:pt x="293" y="1280"/>
                      <a:pt x="459" y="1752"/>
                    </a:cubicBezTo>
                    <a:cubicBezTo>
                      <a:pt x="625" y="2224"/>
                      <a:pt x="805" y="2644"/>
                      <a:pt x="949" y="2938"/>
                    </a:cubicBezTo>
                    <a:cubicBezTo>
                      <a:pt x="1090" y="3227"/>
                      <a:pt x="1193" y="3400"/>
                      <a:pt x="1210" y="3400"/>
                    </a:cubicBezTo>
                    <a:cubicBezTo>
                      <a:pt x="1210" y="3400"/>
                      <a:pt x="1210" y="3400"/>
                      <a:pt x="1211" y="3400"/>
                    </a:cubicBezTo>
                    <a:cubicBezTo>
                      <a:pt x="1224" y="3392"/>
                      <a:pt x="1150" y="3208"/>
                      <a:pt x="1023" y="2902"/>
                    </a:cubicBezTo>
                    <a:cubicBezTo>
                      <a:pt x="900" y="2601"/>
                      <a:pt x="735" y="2186"/>
                      <a:pt x="573" y="1714"/>
                    </a:cubicBezTo>
                    <a:cubicBezTo>
                      <a:pt x="406" y="1246"/>
                      <a:pt x="275" y="818"/>
                      <a:pt x="180" y="503"/>
                    </a:cubicBezTo>
                    <a:cubicBezTo>
                      <a:pt x="89" y="197"/>
                      <a:pt x="32" y="1"/>
                      <a:pt x="1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397;p26"/>
              <p:cNvSpPr/>
              <p:nvPr/>
            </p:nvSpPr>
            <p:spPr>
              <a:xfrm>
                <a:off x="-310982" y="2410787"/>
                <a:ext cx="145644" cy="67420"/>
              </a:xfrm>
              <a:custGeom>
                <a:avLst/>
                <a:gdLst/>
                <a:ahLst/>
                <a:cxnLst/>
                <a:rect l="l" t="t" r="r" b="b"/>
                <a:pathLst>
                  <a:path w="3195" h="1479" extrusionOk="0">
                    <a:moveTo>
                      <a:pt x="3180" y="1"/>
                    </a:moveTo>
                    <a:cubicBezTo>
                      <a:pt x="3157" y="1"/>
                      <a:pt x="3048" y="176"/>
                      <a:pt x="2828" y="404"/>
                    </a:cubicBezTo>
                    <a:cubicBezTo>
                      <a:pt x="2600" y="640"/>
                      <a:pt x="2243" y="923"/>
                      <a:pt x="1779" y="1125"/>
                    </a:cubicBezTo>
                    <a:cubicBezTo>
                      <a:pt x="1321" y="1322"/>
                      <a:pt x="865" y="1391"/>
                      <a:pt x="538" y="1395"/>
                    </a:cubicBezTo>
                    <a:cubicBezTo>
                      <a:pt x="282" y="1395"/>
                      <a:pt x="101" y="1372"/>
                      <a:pt x="32" y="1372"/>
                    </a:cubicBezTo>
                    <a:cubicBezTo>
                      <a:pt x="12" y="1372"/>
                      <a:pt x="1" y="1373"/>
                      <a:pt x="0" y="1378"/>
                    </a:cubicBezTo>
                    <a:cubicBezTo>
                      <a:pt x="0" y="1387"/>
                      <a:pt x="197" y="1457"/>
                      <a:pt x="538" y="1474"/>
                    </a:cubicBezTo>
                    <a:cubicBezTo>
                      <a:pt x="583" y="1477"/>
                      <a:pt x="630" y="1478"/>
                      <a:pt x="679" y="1478"/>
                    </a:cubicBezTo>
                    <a:cubicBezTo>
                      <a:pt x="1001" y="1478"/>
                      <a:pt x="1414" y="1412"/>
                      <a:pt x="1827" y="1234"/>
                    </a:cubicBezTo>
                    <a:cubicBezTo>
                      <a:pt x="2303" y="1024"/>
                      <a:pt x="2670" y="719"/>
                      <a:pt x="2889" y="461"/>
                    </a:cubicBezTo>
                    <a:cubicBezTo>
                      <a:pt x="3108" y="198"/>
                      <a:pt x="3195" y="5"/>
                      <a:pt x="3182" y="1"/>
                    </a:cubicBezTo>
                    <a:cubicBezTo>
                      <a:pt x="3182" y="1"/>
                      <a:pt x="3181" y="1"/>
                      <a:pt x="318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398;p26"/>
              <p:cNvSpPr/>
              <p:nvPr/>
            </p:nvSpPr>
            <p:spPr>
              <a:xfrm>
                <a:off x="-326526" y="2889930"/>
                <a:ext cx="89483" cy="35830"/>
              </a:xfrm>
              <a:custGeom>
                <a:avLst/>
                <a:gdLst/>
                <a:ahLst/>
                <a:cxnLst/>
                <a:rect l="l" t="t" r="r" b="b"/>
                <a:pathLst>
                  <a:path w="1963" h="786" extrusionOk="0">
                    <a:moveTo>
                      <a:pt x="206" y="1"/>
                    </a:moveTo>
                    <a:cubicBezTo>
                      <a:pt x="206" y="1"/>
                      <a:pt x="31" y="114"/>
                      <a:pt x="44" y="276"/>
                    </a:cubicBezTo>
                    <a:cubicBezTo>
                      <a:pt x="52" y="374"/>
                      <a:pt x="219" y="394"/>
                      <a:pt x="349" y="394"/>
                    </a:cubicBezTo>
                    <a:cubicBezTo>
                      <a:pt x="434" y="394"/>
                      <a:pt x="503" y="386"/>
                      <a:pt x="503" y="386"/>
                    </a:cubicBezTo>
                    <a:lnTo>
                      <a:pt x="503" y="386"/>
                    </a:lnTo>
                    <a:cubicBezTo>
                      <a:pt x="503" y="386"/>
                      <a:pt x="0" y="569"/>
                      <a:pt x="206" y="739"/>
                    </a:cubicBezTo>
                    <a:cubicBezTo>
                      <a:pt x="247" y="772"/>
                      <a:pt x="340" y="785"/>
                      <a:pt x="465" y="785"/>
                    </a:cubicBezTo>
                    <a:cubicBezTo>
                      <a:pt x="966" y="785"/>
                      <a:pt x="1963" y="569"/>
                      <a:pt x="1963" y="569"/>
                    </a:cubicBezTo>
                    <a:lnTo>
                      <a:pt x="206" y="1"/>
                    </a:ln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399;p26"/>
              <p:cNvSpPr/>
              <p:nvPr/>
            </p:nvSpPr>
            <p:spPr>
              <a:xfrm>
                <a:off x="-376761" y="2778976"/>
                <a:ext cx="149109" cy="138897"/>
              </a:xfrm>
              <a:custGeom>
                <a:avLst/>
                <a:gdLst/>
                <a:ahLst/>
                <a:cxnLst/>
                <a:rect l="l" t="t" r="r" b="b"/>
                <a:pathLst>
                  <a:path w="3271" h="3047" extrusionOk="0">
                    <a:moveTo>
                      <a:pt x="971" y="0"/>
                    </a:moveTo>
                    <a:lnTo>
                      <a:pt x="1" y="1761"/>
                    </a:lnTo>
                    <a:cubicBezTo>
                      <a:pt x="1" y="1761"/>
                      <a:pt x="2346" y="3047"/>
                      <a:pt x="2941" y="3047"/>
                    </a:cubicBezTo>
                    <a:cubicBezTo>
                      <a:pt x="3002" y="3047"/>
                      <a:pt x="3045" y="3033"/>
                      <a:pt x="3065" y="3003"/>
                    </a:cubicBezTo>
                    <a:cubicBezTo>
                      <a:pt x="3270" y="2684"/>
                      <a:pt x="3204" y="1132"/>
                      <a:pt x="3178" y="1053"/>
                    </a:cubicBezTo>
                    <a:cubicBezTo>
                      <a:pt x="3147" y="980"/>
                      <a:pt x="971" y="0"/>
                      <a:pt x="971" y="0"/>
                    </a:cubicBez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400;p26"/>
              <p:cNvSpPr/>
              <p:nvPr/>
            </p:nvSpPr>
            <p:spPr>
              <a:xfrm>
                <a:off x="-377308" y="2857656"/>
                <a:ext cx="118384" cy="41893"/>
              </a:xfrm>
              <a:custGeom>
                <a:avLst/>
                <a:gdLst/>
                <a:ahLst/>
                <a:cxnLst/>
                <a:rect l="l" t="t" r="r" b="b"/>
                <a:pathLst>
                  <a:path w="2597" h="919" extrusionOk="0">
                    <a:moveTo>
                      <a:pt x="2" y="0"/>
                    </a:moveTo>
                    <a:cubicBezTo>
                      <a:pt x="1" y="0"/>
                      <a:pt x="1" y="0"/>
                      <a:pt x="0" y="1"/>
                    </a:cubicBezTo>
                    <a:cubicBezTo>
                      <a:pt x="0" y="1"/>
                      <a:pt x="31" y="27"/>
                      <a:pt x="87" y="67"/>
                    </a:cubicBezTo>
                    <a:cubicBezTo>
                      <a:pt x="170" y="123"/>
                      <a:pt x="249" y="176"/>
                      <a:pt x="337" y="237"/>
                    </a:cubicBezTo>
                    <a:cubicBezTo>
                      <a:pt x="537" y="386"/>
                      <a:pt x="852" y="555"/>
                      <a:pt x="1223" y="665"/>
                    </a:cubicBezTo>
                    <a:cubicBezTo>
                      <a:pt x="1590" y="779"/>
                      <a:pt x="1941" y="835"/>
                      <a:pt x="2189" y="870"/>
                    </a:cubicBezTo>
                    <a:cubicBezTo>
                      <a:pt x="2290" y="884"/>
                      <a:pt x="2386" y="896"/>
                      <a:pt x="2482" y="910"/>
                    </a:cubicBezTo>
                    <a:cubicBezTo>
                      <a:pt x="2552" y="918"/>
                      <a:pt x="2592" y="918"/>
                      <a:pt x="2592" y="918"/>
                    </a:cubicBezTo>
                    <a:cubicBezTo>
                      <a:pt x="2596" y="914"/>
                      <a:pt x="2556" y="906"/>
                      <a:pt x="2487" y="892"/>
                    </a:cubicBezTo>
                    <a:cubicBezTo>
                      <a:pt x="2391" y="874"/>
                      <a:pt x="2294" y="858"/>
                      <a:pt x="2194" y="840"/>
                    </a:cubicBezTo>
                    <a:cubicBezTo>
                      <a:pt x="1945" y="791"/>
                      <a:pt x="1604" y="731"/>
                      <a:pt x="1237" y="622"/>
                    </a:cubicBezTo>
                    <a:cubicBezTo>
                      <a:pt x="870" y="512"/>
                      <a:pt x="559" y="350"/>
                      <a:pt x="354" y="206"/>
                    </a:cubicBezTo>
                    <a:cubicBezTo>
                      <a:pt x="267" y="154"/>
                      <a:pt x="180" y="101"/>
                      <a:pt x="101" y="53"/>
                    </a:cubicBezTo>
                    <a:cubicBezTo>
                      <a:pt x="45" y="18"/>
                      <a:pt x="11" y="0"/>
                      <a:pt x="2" y="0"/>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401;p26"/>
              <p:cNvSpPr/>
              <p:nvPr/>
            </p:nvSpPr>
            <p:spPr>
              <a:xfrm>
                <a:off x="-305785" y="2901007"/>
                <a:ext cx="46406" cy="7522"/>
              </a:xfrm>
              <a:custGeom>
                <a:avLst/>
                <a:gdLst/>
                <a:ahLst/>
                <a:cxnLst/>
                <a:rect l="l" t="t" r="r" b="b"/>
                <a:pathLst>
                  <a:path w="1018" h="165" extrusionOk="0">
                    <a:moveTo>
                      <a:pt x="1006" y="0"/>
                    </a:moveTo>
                    <a:cubicBezTo>
                      <a:pt x="963" y="0"/>
                      <a:pt x="758" y="46"/>
                      <a:pt x="507" y="86"/>
                    </a:cubicBezTo>
                    <a:cubicBezTo>
                      <a:pt x="227" y="125"/>
                      <a:pt x="0" y="143"/>
                      <a:pt x="0" y="155"/>
                    </a:cubicBezTo>
                    <a:cubicBezTo>
                      <a:pt x="0" y="161"/>
                      <a:pt x="37" y="164"/>
                      <a:pt x="99" y="164"/>
                    </a:cubicBezTo>
                    <a:cubicBezTo>
                      <a:pt x="192" y="164"/>
                      <a:pt x="344" y="155"/>
                      <a:pt x="515" y="129"/>
                    </a:cubicBezTo>
                    <a:cubicBezTo>
                      <a:pt x="795" y="90"/>
                      <a:pt x="1018" y="16"/>
                      <a:pt x="1014" y="2"/>
                    </a:cubicBezTo>
                    <a:cubicBezTo>
                      <a:pt x="1013" y="1"/>
                      <a:pt x="1010" y="0"/>
                      <a:pt x="1006" y="0"/>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402;p26"/>
              <p:cNvSpPr/>
              <p:nvPr/>
            </p:nvSpPr>
            <p:spPr>
              <a:xfrm>
                <a:off x="-525322" y="2223980"/>
                <a:ext cx="443086" cy="75534"/>
              </a:xfrm>
              <a:custGeom>
                <a:avLst/>
                <a:gdLst/>
                <a:ahLst/>
                <a:cxnLst/>
                <a:rect l="l" t="t" r="r" b="b"/>
                <a:pathLst>
                  <a:path w="9720" h="1657" extrusionOk="0">
                    <a:moveTo>
                      <a:pt x="309" y="0"/>
                    </a:moveTo>
                    <a:cubicBezTo>
                      <a:pt x="105" y="0"/>
                      <a:pt x="5" y="92"/>
                      <a:pt x="0" y="92"/>
                    </a:cubicBezTo>
                    <a:lnTo>
                      <a:pt x="0" y="92"/>
                    </a:lnTo>
                    <a:cubicBezTo>
                      <a:pt x="0" y="92"/>
                      <a:pt x="0" y="92"/>
                      <a:pt x="0" y="92"/>
                    </a:cubicBezTo>
                    <a:lnTo>
                      <a:pt x="0" y="92"/>
                    </a:lnTo>
                    <a:cubicBezTo>
                      <a:pt x="0" y="92"/>
                      <a:pt x="0" y="92"/>
                      <a:pt x="0" y="92"/>
                    </a:cubicBezTo>
                    <a:cubicBezTo>
                      <a:pt x="0" y="92"/>
                      <a:pt x="0" y="92"/>
                      <a:pt x="0" y="92"/>
                    </a:cubicBezTo>
                    <a:lnTo>
                      <a:pt x="0" y="92"/>
                    </a:lnTo>
                    <a:cubicBezTo>
                      <a:pt x="0" y="92"/>
                      <a:pt x="1" y="93"/>
                      <a:pt x="1" y="93"/>
                    </a:cubicBezTo>
                    <a:cubicBezTo>
                      <a:pt x="13" y="93"/>
                      <a:pt x="109" y="23"/>
                      <a:pt x="284" y="23"/>
                    </a:cubicBezTo>
                    <a:cubicBezTo>
                      <a:pt x="322" y="23"/>
                      <a:pt x="365" y="27"/>
                      <a:pt x="411" y="35"/>
                    </a:cubicBezTo>
                    <a:cubicBezTo>
                      <a:pt x="547" y="61"/>
                      <a:pt x="700" y="136"/>
                      <a:pt x="857" y="254"/>
                    </a:cubicBezTo>
                    <a:cubicBezTo>
                      <a:pt x="1009" y="367"/>
                      <a:pt x="1176" y="525"/>
                      <a:pt x="1368" y="678"/>
                    </a:cubicBezTo>
                    <a:cubicBezTo>
                      <a:pt x="1556" y="839"/>
                      <a:pt x="1739" y="1041"/>
                      <a:pt x="1971" y="1224"/>
                    </a:cubicBezTo>
                    <a:cubicBezTo>
                      <a:pt x="2203" y="1403"/>
                      <a:pt x="2495" y="1547"/>
                      <a:pt x="2824" y="1608"/>
                    </a:cubicBezTo>
                    <a:cubicBezTo>
                      <a:pt x="2989" y="1641"/>
                      <a:pt x="3159" y="1657"/>
                      <a:pt x="3333" y="1657"/>
                    </a:cubicBezTo>
                    <a:cubicBezTo>
                      <a:pt x="3850" y="1657"/>
                      <a:pt x="4398" y="1521"/>
                      <a:pt x="4921" y="1311"/>
                    </a:cubicBezTo>
                    <a:cubicBezTo>
                      <a:pt x="5624" y="1031"/>
                      <a:pt x="6267" y="695"/>
                      <a:pt x="6896" y="521"/>
                    </a:cubicBezTo>
                    <a:cubicBezTo>
                      <a:pt x="7193" y="437"/>
                      <a:pt x="7484" y="385"/>
                      <a:pt x="7761" y="385"/>
                    </a:cubicBezTo>
                    <a:cubicBezTo>
                      <a:pt x="7774" y="385"/>
                      <a:pt x="7787" y="385"/>
                      <a:pt x="7800" y="385"/>
                    </a:cubicBezTo>
                    <a:cubicBezTo>
                      <a:pt x="8089" y="389"/>
                      <a:pt x="8356" y="438"/>
                      <a:pt x="8587" y="516"/>
                    </a:cubicBezTo>
                    <a:cubicBezTo>
                      <a:pt x="9055" y="674"/>
                      <a:pt x="9369" y="944"/>
                      <a:pt x="9523" y="1176"/>
                    </a:cubicBezTo>
                    <a:cubicBezTo>
                      <a:pt x="9674" y="1400"/>
                      <a:pt x="9705" y="1552"/>
                      <a:pt x="9719" y="1552"/>
                    </a:cubicBezTo>
                    <a:cubicBezTo>
                      <a:pt x="9719" y="1552"/>
                      <a:pt x="9720" y="1552"/>
                      <a:pt x="9720" y="1552"/>
                    </a:cubicBezTo>
                    <a:cubicBezTo>
                      <a:pt x="9720" y="1552"/>
                      <a:pt x="9710" y="1517"/>
                      <a:pt x="9684" y="1447"/>
                    </a:cubicBezTo>
                    <a:cubicBezTo>
                      <a:pt x="9676" y="1412"/>
                      <a:pt x="9658" y="1368"/>
                      <a:pt x="9636" y="1320"/>
                    </a:cubicBezTo>
                    <a:cubicBezTo>
                      <a:pt x="9610" y="1272"/>
                      <a:pt x="9583" y="1215"/>
                      <a:pt x="9545" y="1158"/>
                    </a:cubicBezTo>
                    <a:cubicBezTo>
                      <a:pt x="9396" y="922"/>
                      <a:pt x="9081" y="634"/>
                      <a:pt x="8605" y="468"/>
                    </a:cubicBezTo>
                    <a:cubicBezTo>
                      <a:pt x="8369" y="385"/>
                      <a:pt x="8098" y="333"/>
                      <a:pt x="7806" y="328"/>
                    </a:cubicBezTo>
                    <a:cubicBezTo>
                      <a:pt x="7785" y="327"/>
                      <a:pt x="7764" y="327"/>
                      <a:pt x="7743" y="327"/>
                    </a:cubicBezTo>
                    <a:cubicBezTo>
                      <a:pt x="7464" y="327"/>
                      <a:pt x="7171" y="378"/>
                      <a:pt x="6878" y="459"/>
                    </a:cubicBezTo>
                    <a:cubicBezTo>
                      <a:pt x="6237" y="630"/>
                      <a:pt x="5594" y="971"/>
                      <a:pt x="4895" y="1245"/>
                    </a:cubicBezTo>
                    <a:cubicBezTo>
                      <a:pt x="4373" y="1456"/>
                      <a:pt x="3834" y="1590"/>
                      <a:pt x="3328" y="1590"/>
                    </a:cubicBezTo>
                    <a:cubicBezTo>
                      <a:pt x="3160" y="1590"/>
                      <a:pt x="2995" y="1575"/>
                      <a:pt x="2836" y="1543"/>
                    </a:cubicBezTo>
                    <a:cubicBezTo>
                      <a:pt x="2517" y="1487"/>
                      <a:pt x="2233" y="1350"/>
                      <a:pt x="2006" y="1176"/>
                    </a:cubicBezTo>
                    <a:cubicBezTo>
                      <a:pt x="1779" y="1001"/>
                      <a:pt x="1595" y="800"/>
                      <a:pt x="1403" y="638"/>
                    </a:cubicBezTo>
                    <a:cubicBezTo>
                      <a:pt x="1202" y="490"/>
                      <a:pt x="1041" y="337"/>
                      <a:pt x="878" y="223"/>
                    </a:cubicBezTo>
                    <a:cubicBezTo>
                      <a:pt x="717" y="105"/>
                      <a:pt x="559" y="31"/>
                      <a:pt x="420" y="9"/>
                    </a:cubicBezTo>
                    <a:cubicBezTo>
                      <a:pt x="380" y="3"/>
                      <a:pt x="343" y="0"/>
                      <a:pt x="3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 name="Google Shape;411;p26"/>
            <p:cNvSpPr/>
            <p:nvPr userDrawn="1"/>
          </p:nvSpPr>
          <p:spPr>
            <a:xfrm rot="-5400000">
              <a:off x="7251250" y="2108625"/>
              <a:ext cx="69000" cy="15900"/>
            </a:xfrm>
            <a:prstGeom prst="rtTriangle">
              <a:avLst/>
            </a:pr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416;p26"/>
            <p:cNvSpPr/>
            <p:nvPr userDrawn="1"/>
          </p:nvSpPr>
          <p:spPr>
            <a:xfrm>
              <a:off x="5951893" y="1353648"/>
              <a:ext cx="1241460" cy="348172"/>
            </a:xfrm>
            <a:custGeom>
              <a:avLst/>
              <a:gdLst/>
              <a:ahLst/>
              <a:cxnLst/>
              <a:rect l="l" t="t" r="r" b="b"/>
              <a:pathLst>
                <a:path w="28297" h="7936" extrusionOk="0">
                  <a:moveTo>
                    <a:pt x="722" y="0"/>
                  </a:moveTo>
                  <a:cubicBezTo>
                    <a:pt x="324" y="0"/>
                    <a:pt x="0" y="323"/>
                    <a:pt x="0" y="725"/>
                  </a:cubicBezTo>
                  <a:lnTo>
                    <a:pt x="0" y="7211"/>
                  </a:lnTo>
                  <a:cubicBezTo>
                    <a:pt x="0" y="7613"/>
                    <a:pt x="324" y="7936"/>
                    <a:pt x="722" y="7936"/>
                  </a:cubicBezTo>
                  <a:lnTo>
                    <a:pt x="27576" y="7936"/>
                  </a:lnTo>
                  <a:cubicBezTo>
                    <a:pt x="27973" y="7936"/>
                    <a:pt x="28296" y="7613"/>
                    <a:pt x="28296" y="7211"/>
                  </a:cubicBezTo>
                  <a:lnTo>
                    <a:pt x="28296" y="725"/>
                  </a:lnTo>
                  <a:cubicBezTo>
                    <a:pt x="28296" y="323"/>
                    <a:pt x="27973" y="0"/>
                    <a:pt x="27576" y="0"/>
                  </a:cubicBezTo>
                  <a:close/>
                </a:path>
              </a:pathLst>
            </a:cu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3" name="Image 39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18204" y="2821757"/>
              <a:ext cx="308816" cy="350274"/>
            </a:xfrm>
            <a:prstGeom prst="rect">
              <a:avLst/>
            </a:prstGeom>
          </p:spPr>
        </p:pic>
        <p:pic>
          <p:nvPicPr>
            <p:cNvPr id="394" name="Image 39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20273" y="1821193"/>
              <a:ext cx="308816" cy="350274"/>
            </a:xfrm>
            <a:prstGeom prst="rect">
              <a:avLst/>
            </a:prstGeom>
          </p:spPr>
        </p:pic>
        <p:pic>
          <p:nvPicPr>
            <p:cNvPr id="395" name="Image 39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16674" y="2309361"/>
              <a:ext cx="308816" cy="350274"/>
            </a:xfrm>
            <a:prstGeom prst="rect">
              <a:avLst/>
            </a:prstGeom>
          </p:spPr>
        </p:pic>
        <p:cxnSp>
          <p:nvCxnSpPr>
            <p:cNvPr id="396" name="Connecteur droit 395"/>
            <p:cNvCxnSpPr/>
            <p:nvPr userDrawn="1"/>
          </p:nvCxnSpPr>
          <p:spPr>
            <a:xfrm>
              <a:off x="5709805" y="1911354"/>
              <a:ext cx="635426" cy="0"/>
            </a:xfrm>
            <a:prstGeom prst="line">
              <a:avLst/>
            </a:prstGeom>
            <a:ln w="19050">
              <a:solidFill>
                <a:srgbClr val="222323"/>
              </a:solidFill>
            </a:ln>
          </p:spPr>
          <p:style>
            <a:lnRef idx="1">
              <a:schemeClr val="accent1"/>
            </a:lnRef>
            <a:fillRef idx="0">
              <a:schemeClr val="accent1"/>
            </a:fillRef>
            <a:effectRef idx="0">
              <a:schemeClr val="accent1"/>
            </a:effectRef>
            <a:fontRef idx="minor">
              <a:schemeClr val="tx1"/>
            </a:fontRef>
          </p:style>
        </p:cxnSp>
        <p:cxnSp>
          <p:nvCxnSpPr>
            <p:cNvPr id="397" name="Connecteur droit 396"/>
            <p:cNvCxnSpPr/>
            <p:nvPr userDrawn="1"/>
          </p:nvCxnSpPr>
          <p:spPr>
            <a:xfrm>
              <a:off x="5709805" y="1982495"/>
              <a:ext cx="484112" cy="0"/>
            </a:xfrm>
            <a:prstGeom prst="line">
              <a:avLst/>
            </a:prstGeom>
            <a:ln w="12700">
              <a:solidFill>
                <a:srgbClr val="222323"/>
              </a:solidFill>
            </a:ln>
          </p:spPr>
          <p:style>
            <a:lnRef idx="1">
              <a:schemeClr val="accent1"/>
            </a:lnRef>
            <a:fillRef idx="0">
              <a:schemeClr val="accent1"/>
            </a:fillRef>
            <a:effectRef idx="0">
              <a:schemeClr val="accent1"/>
            </a:effectRef>
            <a:fontRef idx="minor">
              <a:schemeClr val="tx1"/>
            </a:fontRef>
          </p:style>
        </p:cxnSp>
        <p:cxnSp>
          <p:nvCxnSpPr>
            <p:cNvPr id="398" name="Connecteur droit 397"/>
            <p:cNvCxnSpPr/>
            <p:nvPr userDrawn="1"/>
          </p:nvCxnSpPr>
          <p:spPr>
            <a:xfrm>
              <a:off x="5709805" y="2024169"/>
              <a:ext cx="521710" cy="0"/>
            </a:xfrm>
            <a:prstGeom prst="line">
              <a:avLst/>
            </a:prstGeom>
            <a:ln w="12700">
              <a:solidFill>
                <a:srgbClr val="222323"/>
              </a:solidFill>
            </a:ln>
          </p:spPr>
          <p:style>
            <a:lnRef idx="1">
              <a:schemeClr val="accent1"/>
            </a:lnRef>
            <a:fillRef idx="0">
              <a:schemeClr val="accent1"/>
            </a:fillRef>
            <a:effectRef idx="0">
              <a:schemeClr val="accent1"/>
            </a:effectRef>
            <a:fontRef idx="minor">
              <a:schemeClr val="tx1"/>
            </a:fontRef>
          </p:style>
        </p:cxnSp>
        <p:cxnSp>
          <p:nvCxnSpPr>
            <p:cNvPr id="399" name="Connecteur droit 398"/>
            <p:cNvCxnSpPr/>
            <p:nvPr userDrawn="1"/>
          </p:nvCxnSpPr>
          <p:spPr>
            <a:xfrm>
              <a:off x="5709805" y="2063112"/>
              <a:ext cx="521710" cy="0"/>
            </a:xfrm>
            <a:prstGeom prst="line">
              <a:avLst/>
            </a:prstGeom>
            <a:ln w="12700">
              <a:solidFill>
                <a:srgbClr val="222323"/>
              </a:solidFill>
            </a:ln>
          </p:spPr>
          <p:style>
            <a:lnRef idx="1">
              <a:schemeClr val="accent1"/>
            </a:lnRef>
            <a:fillRef idx="0">
              <a:schemeClr val="accent1"/>
            </a:fillRef>
            <a:effectRef idx="0">
              <a:schemeClr val="accent1"/>
            </a:effectRef>
            <a:fontRef idx="minor">
              <a:schemeClr val="tx1"/>
            </a:fontRef>
          </p:style>
        </p:cxnSp>
        <p:cxnSp>
          <p:nvCxnSpPr>
            <p:cNvPr id="400" name="Connecteur droit 399"/>
            <p:cNvCxnSpPr/>
            <p:nvPr userDrawn="1"/>
          </p:nvCxnSpPr>
          <p:spPr>
            <a:xfrm>
              <a:off x="5709805" y="2405854"/>
              <a:ext cx="521710" cy="0"/>
            </a:xfrm>
            <a:prstGeom prst="line">
              <a:avLst/>
            </a:prstGeom>
            <a:ln w="19050">
              <a:solidFill>
                <a:srgbClr val="222323"/>
              </a:solidFill>
            </a:ln>
          </p:spPr>
          <p:style>
            <a:lnRef idx="1">
              <a:schemeClr val="accent1"/>
            </a:lnRef>
            <a:fillRef idx="0">
              <a:schemeClr val="accent1"/>
            </a:fillRef>
            <a:effectRef idx="0">
              <a:schemeClr val="accent1"/>
            </a:effectRef>
            <a:fontRef idx="minor">
              <a:schemeClr val="tx1"/>
            </a:fontRef>
          </p:style>
        </p:cxnSp>
        <p:cxnSp>
          <p:nvCxnSpPr>
            <p:cNvPr id="401" name="Connecteur droit 400"/>
            <p:cNvCxnSpPr/>
            <p:nvPr userDrawn="1"/>
          </p:nvCxnSpPr>
          <p:spPr>
            <a:xfrm>
              <a:off x="5709805" y="2476995"/>
              <a:ext cx="581458" cy="0"/>
            </a:xfrm>
            <a:prstGeom prst="line">
              <a:avLst/>
            </a:prstGeom>
            <a:ln w="12700">
              <a:solidFill>
                <a:srgbClr val="222323"/>
              </a:solidFill>
            </a:ln>
          </p:spPr>
          <p:style>
            <a:lnRef idx="1">
              <a:schemeClr val="accent1"/>
            </a:lnRef>
            <a:fillRef idx="0">
              <a:schemeClr val="accent1"/>
            </a:fillRef>
            <a:effectRef idx="0">
              <a:schemeClr val="accent1"/>
            </a:effectRef>
            <a:fontRef idx="minor">
              <a:schemeClr val="tx1"/>
            </a:fontRef>
          </p:style>
        </p:cxnSp>
        <p:cxnSp>
          <p:nvCxnSpPr>
            <p:cNvPr id="402" name="Connecteur droit 401"/>
            <p:cNvCxnSpPr/>
            <p:nvPr userDrawn="1"/>
          </p:nvCxnSpPr>
          <p:spPr>
            <a:xfrm>
              <a:off x="5709805" y="2518669"/>
              <a:ext cx="581458" cy="0"/>
            </a:xfrm>
            <a:prstGeom prst="line">
              <a:avLst/>
            </a:prstGeom>
            <a:ln w="12700">
              <a:solidFill>
                <a:srgbClr val="222323"/>
              </a:solidFill>
            </a:ln>
          </p:spPr>
          <p:style>
            <a:lnRef idx="1">
              <a:schemeClr val="accent1"/>
            </a:lnRef>
            <a:fillRef idx="0">
              <a:schemeClr val="accent1"/>
            </a:fillRef>
            <a:effectRef idx="0">
              <a:schemeClr val="accent1"/>
            </a:effectRef>
            <a:fontRef idx="minor">
              <a:schemeClr val="tx1"/>
            </a:fontRef>
          </p:style>
        </p:cxnSp>
        <p:cxnSp>
          <p:nvCxnSpPr>
            <p:cNvPr id="403" name="Connecteur droit 402"/>
            <p:cNvCxnSpPr/>
            <p:nvPr userDrawn="1"/>
          </p:nvCxnSpPr>
          <p:spPr>
            <a:xfrm>
              <a:off x="5709805" y="2557612"/>
              <a:ext cx="521710" cy="0"/>
            </a:xfrm>
            <a:prstGeom prst="line">
              <a:avLst/>
            </a:prstGeom>
            <a:ln w="12700">
              <a:solidFill>
                <a:srgbClr val="222323"/>
              </a:solidFill>
            </a:ln>
          </p:spPr>
          <p:style>
            <a:lnRef idx="1">
              <a:schemeClr val="accent1"/>
            </a:lnRef>
            <a:fillRef idx="0">
              <a:schemeClr val="accent1"/>
            </a:fillRef>
            <a:effectRef idx="0">
              <a:schemeClr val="accent1"/>
            </a:effectRef>
            <a:fontRef idx="minor">
              <a:schemeClr val="tx1"/>
            </a:fontRef>
          </p:style>
        </p:cxnSp>
        <p:cxnSp>
          <p:nvCxnSpPr>
            <p:cNvPr id="404" name="Connecteur droit 403"/>
            <p:cNvCxnSpPr/>
            <p:nvPr userDrawn="1"/>
          </p:nvCxnSpPr>
          <p:spPr>
            <a:xfrm>
              <a:off x="5709805" y="2924968"/>
              <a:ext cx="600549" cy="0"/>
            </a:xfrm>
            <a:prstGeom prst="line">
              <a:avLst/>
            </a:prstGeom>
            <a:ln w="19050">
              <a:solidFill>
                <a:srgbClr val="222323"/>
              </a:solidFill>
            </a:ln>
          </p:spPr>
          <p:style>
            <a:lnRef idx="1">
              <a:schemeClr val="accent1"/>
            </a:lnRef>
            <a:fillRef idx="0">
              <a:schemeClr val="accent1"/>
            </a:fillRef>
            <a:effectRef idx="0">
              <a:schemeClr val="accent1"/>
            </a:effectRef>
            <a:fontRef idx="minor">
              <a:schemeClr val="tx1"/>
            </a:fontRef>
          </p:style>
        </p:cxnSp>
        <p:cxnSp>
          <p:nvCxnSpPr>
            <p:cNvPr id="405" name="Connecteur droit 404"/>
            <p:cNvCxnSpPr/>
            <p:nvPr userDrawn="1"/>
          </p:nvCxnSpPr>
          <p:spPr>
            <a:xfrm>
              <a:off x="5709805" y="2996109"/>
              <a:ext cx="424295" cy="0"/>
            </a:xfrm>
            <a:prstGeom prst="line">
              <a:avLst/>
            </a:prstGeom>
            <a:ln w="12700">
              <a:solidFill>
                <a:srgbClr val="222323"/>
              </a:solidFill>
            </a:ln>
          </p:spPr>
          <p:style>
            <a:lnRef idx="1">
              <a:schemeClr val="accent1"/>
            </a:lnRef>
            <a:fillRef idx="0">
              <a:schemeClr val="accent1"/>
            </a:fillRef>
            <a:effectRef idx="0">
              <a:schemeClr val="accent1"/>
            </a:effectRef>
            <a:fontRef idx="minor">
              <a:schemeClr val="tx1"/>
            </a:fontRef>
          </p:style>
        </p:cxnSp>
        <p:cxnSp>
          <p:nvCxnSpPr>
            <p:cNvPr id="406" name="Connecteur droit 405"/>
            <p:cNvCxnSpPr/>
            <p:nvPr userDrawn="1"/>
          </p:nvCxnSpPr>
          <p:spPr>
            <a:xfrm>
              <a:off x="5709805" y="3037783"/>
              <a:ext cx="521710" cy="0"/>
            </a:xfrm>
            <a:prstGeom prst="line">
              <a:avLst/>
            </a:prstGeom>
            <a:ln w="12700">
              <a:solidFill>
                <a:srgbClr val="222323"/>
              </a:solidFill>
            </a:ln>
          </p:spPr>
          <p:style>
            <a:lnRef idx="1">
              <a:schemeClr val="accent1"/>
            </a:lnRef>
            <a:fillRef idx="0">
              <a:schemeClr val="accent1"/>
            </a:fillRef>
            <a:effectRef idx="0">
              <a:schemeClr val="accent1"/>
            </a:effectRef>
            <a:fontRef idx="minor">
              <a:schemeClr val="tx1"/>
            </a:fontRef>
          </p:style>
        </p:cxnSp>
        <p:cxnSp>
          <p:nvCxnSpPr>
            <p:cNvPr id="407" name="Connecteur droit 406"/>
            <p:cNvCxnSpPr/>
            <p:nvPr userDrawn="1"/>
          </p:nvCxnSpPr>
          <p:spPr>
            <a:xfrm>
              <a:off x="5709805" y="3076726"/>
              <a:ext cx="484112" cy="0"/>
            </a:xfrm>
            <a:prstGeom prst="line">
              <a:avLst/>
            </a:prstGeom>
            <a:ln w="12700">
              <a:solidFill>
                <a:srgbClr val="222323"/>
              </a:solidFill>
            </a:ln>
          </p:spPr>
          <p:style>
            <a:lnRef idx="1">
              <a:schemeClr val="accent1"/>
            </a:lnRef>
            <a:fillRef idx="0">
              <a:schemeClr val="accent1"/>
            </a:fillRef>
            <a:effectRef idx="0">
              <a:schemeClr val="accent1"/>
            </a:effectRef>
            <a:fontRef idx="minor">
              <a:schemeClr val="tx1"/>
            </a:fontRef>
          </p:style>
        </p:cxnSp>
        <p:cxnSp>
          <p:nvCxnSpPr>
            <p:cNvPr id="408" name="Connecteur droit 407"/>
            <p:cNvCxnSpPr/>
            <p:nvPr userDrawn="1"/>
          </p:nvCxnSpPr>
          <p:spPr>
            <a:xfrm>
              <a:off x="6451059" y="1504415"/>
              <a:ext cx="484112" cy="0"/>
            </a:xfrm>
            <a:prstGeom prst="line">
              <a:avLst/>
            </a:prstGeom>
            <a:ln w="12700">
              <a:solidFill>
                <a:srgbClr val="222323"/>
              </a:solidFill>
            </a:ln>
          </p:spPr>
          <p:style>
            <a:lnRef idx="1">
              <a:schemeClr val="accent1"/>
            </a:lnRef>
            <a:fillRef idx="0">
              <a:schemeClr val="accent1"/>
            </a:fillRef>
            <a:effectRef idx="0">
              <a:schemeClr val="accent1"/>
            </a:effectRef>
            <a:fontRef idx="minor">
              <a:schemeClr val="tx1"/>
            </a:fontRef>
          </p:style>
        </p:cxnSp>
        <p:cxnSp>
          <p:nvCxnSpPr>
            <p:cNvPr id="409" name="Connecteur droit 408"/>
            <p:cNvCxnSpPr/>
            <p:nvPr userDrawn="1"/>
          </p:nvCxnSpPr>
          <p:spPr>
            <a:xfrm>
              <a:off x="6451059" y="1548091"/>
              <a:ext cx="305118" cy="0"/>
            </a:xfrm>
            <a:prstGeom prst="line">
              <a:avLst/>
            </a:prstGeom>
            <a:ln w="12700">
              <a:solidFill>
                <a:srgbClr val="222323"/>
              </a:solidFill>
            </a:ln>
          </p:spPr>
          <p:style>
            <a:lnRef idx="1">
              <a:schemeClr val="accent1"/>
            </a:lnRef>
            <a:fillRef idx="0">
              <a:schemeClr val="accent1"/>
            </a:fillRef>
            <a:effectRef idx="0">
              <a:schemeClr val="accent1"/>
            </a:effectRef>
            <a:fontRef idx="minor">
              <a:schemeClr val="tx1"/>
            </a:fontRef>
          </p:style>
        </p:cxnSp>
        <p:sp>
          <p:nvSpPr>
            <p:cNvPr id="410" name="Google Shape;155;p26"/>
            <p:cNvSpPr/>
            <p:nvPr userDrawn="1"/>
          </p:nvSpPr>
          <p:spPr>
            <a:xfrm>
              <a:off x="6081493" y="1432598"/>
              <a:ext cx="199924" cy="199924"/>
            </a:xfrm>
            <a:custGeom>
              <a:avLst/>
              <a:gdLst/>
              <a:ahLst/>
              <a:cxnLst/>
              <a:rect l="l" t="t" r="r" b="b"/>
              <a:pathLst>
                <a:path w="941" h="941" extrusionOk="0">
                  <a:moveTo>
                    <a:pt x="468" y="1"/>
                  </a:moveTo>
                  <a:cubicBezTo>
                    <a:pt x="210" y="1"/>
                    <a:pt x="1" y="211"/>
                    <a:pt x="1" y="473"/>
                  </a:cubicBezTo>
                  <a:cubicBezTo>
                    <a:pt x="1" y="731"/>
                    <a:pt x="210" y="941"/>
                    <a:pt x="468" y="941"/>
                  </a:cubicBezTo>
                  <a:cubicBezTo>
                    <a:pt x="731" y="941"/>
                    <a:pt x="940" y="731"/>
                    <a:pt x="940" y="473"/>
                  </a:cubicBezTo>
                  <a:cubicBezTo>
                    <a:pt x="940" y="211"/>
                    <a:pt x="731" y="1"/>
                    <a:pt x="468" y="1"/>
                  </a:cubicBezTo>
                  <a:close/>
                </a:path>
              </a:pathLst>
            </a:custGeom>
            <a:solidFill>
              <a:srgbClr val="E73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1" name="Image 4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0969598">
              <a:off x="6040500" y="1386536"/>
              <a:ext cx="292860" cy="292860"/>
            </a:xfrm>
            <a:prstGeom prst="rect">
              <a:avLst/>
            </a:prstGeom>
          </p:spPr>
        </p:pic>
      </p:grpSp>
      <p:sp>
        <p:nvSpPr>
          <p:cNvPr id="6" name="ZoneTexte 5"/>
          <p:cNvSpPr txBox="1"/>
          <p:nvPr/>
        </p:nvSpPr>
        <p:spPr>
          <a:xfrm>
            <a:off x="7559599" y="4865300"/>
            <a:ext cx="1501992" cy="246221"/>
          </a:xfrm>
          <a:prstGeom prst="rect">
            <a:avLst/>
          </a:prstGeom>
          <a:noFill/>
        </p:spPr>
        <p:txBody>
          <a:bodyPr wrap="square" rtlCol="0">
            <a:spAutoFit/>
          </a:bodyPr>
          <a:lstStyle/>
          <a:p>
            <a:r>
              <a:rPr lang="fr-FR" sz="1000" dirty="0">
                <a:solidFill>
                  <a:srgbClr val="434343"/>
                </a:solidFill>
              </a:rPr>
              <a:t>Mis à jour en 2025</a:t>
            </a:r>
          </a:p>
        </p:txBody>
      </p:sp>
    </p:spTree>
    <p:extLst>
      <p:ext uri="{BB962C8B-B14F-4D97-AF65-F5344CB8AC3E}">
        <p14:creationId xmlns:p14="http://schemas.microsoft.com/office/powerpoint/2010/main" val="3629821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083" y="185074"/>
            <a:ext cx="4267199" cy="332216"/>
          </a:xfrm>
        </p:spPr>
        <p:txBody>
          <a:bodyPr/>
          <a:lstStyle/>
          <a:p>
            <a:r>
              <a:rPr lang="fr-FR" sz="1100"/>
              <a:t>Prévenir le plagiat : démo avec </a:t>
            </a:r>
            <a:r>
              <a:rPr lang="fr-FR" sz="1100" err="1"/>
              <a:t>Compilatio</a:t>
            </a:r>
            <a:endParaRPr lang="ro-RO" sz="1100"/>
          </a:p>
        </p:txBody>
      </p:sp>
      <p:sp>
        <p:nvSpPr>
          <p:cNvPr id="3" name="Subtitle 2"/>
          <p:cNvSpPr>
            <a:spLocks noGrp="1"/>
          </p:cNvSpPr>
          <p:nvPr>
            <p:ph type="subTitle" idx="1"/>
          </p:nvPr>
        </p:nvSpPr>
        <p:spPr/>
        <p:txBody>
          <a:bodyPr/>
          <a:lstStyle/>
          <a:p>
            <a:endParaRPr lang="ro-RO"/>
          </a:p>
        </p:txBody>
      </p:sp>
      <p:pic>
        <p:nvPicPr>
          <p:cNvPr id="6" name="Image 4"/>
          <p:cNvPicPr>
            <a:picLocks noChangeAspect="1"/>
          </p:cNvPicPr>
          <p:nvPr/>
        </p:nvPicPr>
        <p:blipFill>
          <a:blip r:embed="rId2"/>
          <a:stretch>
            <a:fillRect/>
          </a:stretch>
        </p:blipFill>
        <p:spPr>
          <a:xfrm>
            <a:off x="280103" y="733425"/>
            <a:ext cx="8583794" cy="3867150"/>
          </a:xfrm>
          <a:prstGeom prst="rect">
            <a:avLst/>
          </a:prstGeom>
        </p:spPr>
      </p:pic>
    </p:spTree>
    <p:extLst>
      <p:ext uri="{BB962C8B-B14F-4D97-AF65-F5344CB8AC3E}">
        <p14:creationId xmlns:p14="http://schemas.microsoft.com/office/powerpoint/2010/main" val="23255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a:t>Un petit quiz </a:t>
            </a:r>
            <a:r>
              <a:rPr lang="fr-FR" err="1"/>
              <a:t>Wooclap</a:t>
            </a:r>
            <a:r>
              <a:rPr lang="fr-FR"/>
              <a:t> sur le plagiat </a:t>
            </a:r>
          </a:p>
        </p:txBody>
      </p:sp>
      <p:pic>
        <p:nvPicPr>
          <p:cNvPr id="3" name="Picture 2">
            <a:extLst>
              <a:ext uri="{FF2B5EF4-FFF2-40B4-BE49-F238E27FC236}">
                <a16:creationId xmlns:a16="http://schemas.microsoft.com/office/drawing/2014/main" id="{DDC96CEE-ADA3-3E0D-CFC0-A229CAC0CB06}"/>
              </a:ext>
            </a:extLst>
          </p:cNvPr>
          <p:cNvPicPr>
            <a:picLocks noChangeAspect="1"/>
          </p:cNvPicPr>
          <p:nvPr/>
        </p:nvPicPr>
        <p:blipFill>
          <a:blip r:embed="rId3"/>
          <a:stretch>
            <a:fillRect/>
          </a:stretch>
        </p:blipFill>
        <p:spPr>
          <a:xfrm>
            <a:off x="0" y="544620"/>
            <a:ext cx="9144000" cy="4054260"/>
          </a:xfrm>
          <a:prstGeom prst="rect">
            <a:avLst/>
          </a:prstGeom>
        </p:spPr>
      </p:pic>
    </p:spTree>
    <p:extLst>
      <p:ext uri="{BB962C8B-B14F-4D97-AF65-F5344CB8AC3E}">
        <p14:creationId xmlns:p14="http://schemas.microsoft.com/office/powerpoint/2010/main" val="2127183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3.</a:t>
            </a:r>
            <a:br>
              <a:rPr lang="fr-FR"/>
            </a:br>
            <a:r>
              <a:rPr lang="fr-FR"/>
              <a:t>Etayer son raisonnement par ses sources</a:t>
            </a:r>
          </a:p>
        </p:txBody>
      </p:sp>
    </p:spTree>
    <p:extLst>
      <p:ext uri="{BB962C8B-B14F-4D97-AF65-F5344CB8AC3E}">
        <p14:creationId xmlns:p14="http://schemas.microsoft.com/office/powerpoint/2010/main" val="2463281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463" y="137242"/>
            <a:ext cx="3616763" cy="332216"/>
          </a:xfrm>
        </p:spPr>
        <p:txBody>
          <a:bodyPr/>
          <a:lstStyle/>
          <a:p>
            <a:r>
              <a:rPr lang="fr-FR" sz="1100"/>
              <a:t>Qu’est-ce qu’une bibliographie ?</a:t>
            </a:r>
            <a:endParaRPr lang="ro-RO" sz="1100"/>
          </a:p>
        </p:txBody>
      </p:sp>
      <p:pic>
        <p:nvPicPr>
          <p:cNvPr id="3" name="Bibliographie_Genèv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35922" y="684990"/>
            <a:ext cx="5931678" cy="3336569"/>
          </a:xfrm>
          <a:prstGeom prst="rect">
            <a:avLst/>
          </a:prstGeom>
        </p:spPr>
      </p:pic>
      <p:sp>
        <p:nvSpPr>
          <p:cNvPr id="5" name="ZoneTexte 4"/>
          <p:cNvSpPr txBox="1"/>
          <p:nvPr/>
        </p:nvSpPr>
        <p:spPr>
          <a:xfrm>
            <a:off x="1007165" y="4184082"/>
            <a:ext cx="6725478" cy="400110"/>
          </a:xfrm>
          <a:prstGeom prst="rect">
            <a:avLst/>
          </a:prstGeom>
          <a:noFill/>
        </p:spPr>
        <p:txBody>
          <a:bodyPr wrap="square" rtlCol="0">
            <a:spAutoFit/>
          </a:bodyPr>
          <a:lstStyle/>
          <a:p>
            <a:pPr algn="ctr"/>
            <a:r>
              <a:rPr lang="fr-FR" sz="1000">
                <a:solidFill>
                  <a:srgbClr val="434343"/>
                </a:solidFill>
                <a:latin typeface="+mn-lt"/>
              </a:rPr>
              <a:t>« Les standards pour la rédaction d’une bibliographie : de l’art d’avoir du style », </a:t>
            </a:r>
            <a:r>
              <a:rPr lang="fr-FR" altLang="fr-FR" sz="1000">
                <a:solidFill>
                  <a:srgbClr val="434343"/>
                </a:solidFill>
                <a:latin typeface="+mn-lt"/>
              </a:rPr>
              <a:t>Bibliothèque de l’Université de Genève, 2016, https://infotrack.unige.ch/les-standards-pour-la-redaction-dune-bibliographie</a:t>
            </a:r>
          </a:p>
        </p:txBody>
      </p:sp>
    </p:spTree>
    <p:extLst>
      <p:ext uri="{BB962C8B-B14F-4D97-AF65-F5344CB8AC3E}">
        <p14:creationId xmlns:p14="http://schemas.microsoft.com/office/powerpoint/2010/main" val="1497120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extLst>
    <p:ext uri="{6950BFC3-D8DA-4A85-94F7-54DA5524770B}">
      <p188:commentRel xmlns:p188="http://schemas.microsoft.com/office/powerpoint/2018/8/main" r:id="rId5"/>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8847" y="161305"/>
            <a:ext cx="3849410" cy="332216"/>
          </a:xfrm>
        </p:spPr>
        <p:txBody>
          <a:bodyPr/>
          <a:lstStyle/>
          <a:p>
            <a:r>
              <a:rPr lang="fr-FR"/>
              <a:t>Etayer son raisonnement par ses sources</a:t>
            </a:r>
            <a:endParaRPr lang="ro-RO"/>
          </a:p>
        </p:txBody>
      </p:sp>
      <p:sp>
        <p:nvSpPr>
          <p:cNvPr id="4" name="Subtitle 3"/>
          <p:cNvSpPr>
            <a:spLocks noGrp="1"/>
          </p:cNvSpPr>
          <p:nvPr>
            <p:ph type="subTitle" idx="1"/>
          </p:nvPr>
        </p:nvSpPr>
        <p:spPr>
          <a:xfrm flipH="1">
            <a:off x="867449" y="833480"/>
            <a:ext cx="7494885" cy="3641416"/>
          </a:xfrm>
        </p:spPr>
        <p:txBody>
          <a:bodyPr/>
          <a:lstStyle/>
          <a:p>
            <a:r>
              <a:rPr lang="fr-FR" sz="1100" dirty="0">
                <a:solidFill>
                  <a:schemeClr val="accent6">
                    <a:lumMod val="10000"/>
                  </a:schemeClr>
                </a:solidFill>
              </a:rPr>
              <a:t>Dans un travail académique, il est impératif de citer ses sources pour des raisons éthiques et juridiques. </a:t>
            </a:r>
          </a:p>
          <a:p>
            <a:endParaRPr lang="fr-FR" sz="1100" dirty="0">
              <a:solidFill>
                <a:schemeClr val="accent6">
                  <a:lumMod val="10000"/>
                </a:schemeClr>
              </a:solidFill>
            </a:endParaRPr>
          </a:p>
          <a:p>
            <a:r>
              <a:rPr lang="fr-FR" sz="1100" b="1" i="1" dirty="0">
                <a:solidFill>
                  <a:schemeClr val="accent6">
                    <a:lumMod val="10000"/>
                  </a:schemeClr>
                </a:solidFill>
              </a:rPr>
              <a:t>Vous devez citer vos sources pour (5) :</a:t>
            </a:r>
          </a:p>
          <a:p>
            <a:endParaRPr lang="fr-FR" sz="1100" dirty="0">
              <a:solidFill>
                <a:schemeClr val="accent6">
                  <a:lumMod val="10000"/>
                </a:schemeClr>
              </a:solidFill>
            </a:endParaRPr>
          </a:p>
          <a:p>
            <a:pPr marL="171450" indent="-171450">
              <a:buClr>
                <a:srgbClr val="F0B21E"/>
              </a:buClr>
              <a:buFont typeface="Arial" panose="020B0604020202020204" pitchFamily="34" charset="0"/>
              <a:buChar char="•"/>
            </a:pPr>
            <a:r>
              <a:rPr lang="fr-FR" sz="1100" dirty="0">
                <a:solidFill>
                  <a:schemeClr val="accent6">
                    <a:lumMod val="10000"/>
                  </a:schemeClr>
                </a:solidFill>
              </a:rPr>
              <a:t>Une citation : un extrait de texte emprunté à un auteur et recopié mots à mots entre guillemets </a:t>
            </a:r>
          </a:p>
          <a:p>
            <a:pPr marL="171450" indent="-171450" algn="just">
              <a:buClr>
                <a:srgbClr val="F0B21E"/>
              </a:buClr>
              <a:buFont typeface="Arial" panose="020B0604020202020204" pitchFamily="34" charset="0"/>
              <a:buChar char="•"/>
            </a:pPr>
            <a:r>
              <a:rPr lang="fr-FR" sz="1100" dirty="0">
                <a:solidFill>
                  <a:schemeClr val="accent6">
                    <a:lumMod val="10000"/>
                  </a:schemeClr>
                </a:solidFill>
              </a:rPr>
              <a:t>Une paraphrase : </a:t>
            </a:r>
            <a:r>
              <a:rPr lang="fr-FR" sz="1100" dirty="0"/>
              <a:t>reprendre les idées de quelqu’un d’autre avec ses propres mots </a:t>
            </a:r>
          </a:p>
          <a:p>
            <a:pPr marL="171450" indent="-171450" algn="just">
              <a:buClr>
                <a:srgbClr val="F0B21E"/>
              </a:buClr>
              <a:buFont typeface="Arial" panose="020B0604020202020204" pitchFamily="34" charset="0"/>
              <a:buChar char="•"/>
            </a:pPr>
            <a:r>
              <a:rPr lang="fr-FR" sz="1100" dirty="0">
                <a:solidFill>
                  <a:schemeClr val="accent6">
                    <a:lumMod val="10000"/>
                  </a:schemeClr>
                </a:solidFill>
              </a:rPr>
              <a:t>Quelque soit le support (papier, numérique…) ou le format (vidéo, image, son, graphique…)</a:t>
            </a:r>
          </a:p>
          <a:p>
            <a:pPr marL="171450" indent="-171450">
              <a:buClr>
                <a:srgbClr val="F0B21E"/>
              </a:buClr>
              <a:buFont typeface="Arial" panose="020B0604020202020204" pitchFamily="34" charset="0"/>
              <a:buChar char="•"/>
            </a:pPr>
            <a:r>
              <a:rPr lang="fr-FR" sz="1100" dirty="0">
                <a:solidFill>
                  <a:schemeClr val="accent6">
                    <a:lumMod val="10000"/>
                  </a:schemeClr>
                </a:solidFill>
              </a:rPr>
              <a:t>Quelque soit le régime de droit qui s’applique (droit d’auteur, domaine public, libre de droits…)</a:t>
            </a:r>
          </a:p>
          <a:p>
            <a:endParaRPr lang="fr-FR" sz="1100" dirty="0">
              <a:solidFill>
                <a:schemeClr val="accent6">
                  <a:lumMod val="10000"/>
                </a:schemeClr>
              </a:solidFill>
            </a:endParaRPr>
          </a:p>
          <a:p>
            <a:pPr marL="534988" indent="-534988" algn="just" defTabSz="300620">
              <a:spcBef>
                <a:spcPts val="600"/>
              </a:spcBef>
              <a:buClr>
                <a:srgbClr val="FF0066"/>
              </a:buClr>
              <a:defRPr/>
            </a:pPr>
            <a:r>
              <a:rPr lang="fr-FR" altLang="fr-FR" sz="1100" b="1" i="1" dirty="0">
                <a:solidFill>
                  <a:schemeClr val="accent6">
                    <a:lumMod val="10000"/>
                  </a:schemeClr>
                </a:solidFill>
                <a:cs typeface="Times New Roman" panose="02020603050405020304" pitchFamily="18" charset="0"/>
              </a:rPr>
              <a:t>On ne cite pas </a:t>
            </a:r>
            <a:r>
              <a:rPr lang="fr-FR" altLang="fr-FR" sz="1100" dirty="0">
                <a:solidFill>
                  <a:schemeClr val="accent6">
                    <a:lumMod val="10000"/>
                  </a:schemeClr>
                </a:solidFill>
                <a:cs typeface="Times New Roman" panose="02020603050405020304" pitchFamily="18" charset="0"/>
              </a:rPr>
              <a:t>: </a:t>
            </a:r>
          </a:p>
          <a:p>
            <a:pPr marL="177800" indent="-173038" algn="just" defTabSz="300620">
              <a:spcBef>
                <a:spcPts val="600"/>
              </a:spcBef>
              <a:buClr>
                <a:srgbClr val="F0B21E"/>
              </a:buClr>
              <a:buFont typeface="Arial" panose="020B0604020202020204" pitchFamily="34" charset="0"/>
              <a:buChar char="•"/>
              <a:defRPr/>
            </a:pPr>
            <a:r>
              <a:rPr lang="fr-FR" altLang="fr-FR" sz="1100" dirty="0">
                <a:solidFill>
                  <a:schemeClr val="accent6">
                    <a:lumMod val="10000"/>
                  </a:schemeClr>
                </a:solidFill>
                <a:cs typeface="Times New Roman" panose="02020603050405020304" pitchFamily="18" charset="0"/>
              </a:rPr>
              <a:t>des faits de </a:t>
            </a:r>
            <a:r>
              <a:rPr lang="fr-FR" altLang="fr-FR" sz="1100" dirty="0">
                <a:solidFill>
                  <a:schemeClr val="accent6">
                    <a:lumMod val="10000"/>
                  </a:schemeClr>
                </a:solidFill>
                <a:cs typeface="Times New Roman" panose="02020603050405020304" pitchFamily="18" charset="0"/>
                <a:hlinkClick r:id="rId2"/>
              </a:rPr>
              <a:t>notoriété publique</a:t>
            </a:r>
            <a:r>
              <a:rPr lang="fr-FR" altLang="fr-FR" sz="1100" dirty="0">
                <a:solidFill>
                  <a:schemeClr val="accent6">
                    <a:lumMod val="10000"/>
                  </a:schemeClr>
                </a:solidFill>
                <a:cs typeface="Times New Roman" panose="02020603050405020304" pitchFamily="18" charset="0"/>
              </a:rPr>
              <a:t> connus par une grande majorité de personnes (ex. </a:t>
            </a:r>
            <a:r>
              <a:rPr lang="fr-FR" altLang="fr-FR" sz="1100" i="1" dirty="0">
                <a:solidFill>
                  <a:schemeClr val="accent6">
                    <a:lumMod val="10000"/>
                  </a:schemeClr>
                </a:solidFill>
                <a:cs typeface="Times New Roman" panose="02020603050405020304" pitchFamily="18" charset="0"/>
              </a:rPr>
              <a:t>Paris est la capitale de la France</a:t>
            </a:r>
            <a:r>
              <a:rPr lang="fr-FR" altLang="fr-FR" sz="1100" dirty="0">
                <a:solidFill>
                  <a:schemeClr val="accent6">
                    <a:lumMod val="10000"/>
                  </a:schemeClr>
                </a:solidFill>
                <a:cs typeface="Times New Roman" panose="02020603050405020304" pitchFamily="18" charset="0"/>
              </a:rPr>
              <a:t>)</a:t>
            </a:r>
          </a:p>
        </p:txBody>
      </p:sp>
    </p:spTree>
    <p:extLst>
      <p:ext uri="{BB962C8B-B14F-4D97-AF65-F5344CB8AC3E}">
        <p14:creationId xmlns:p14="http://schemas.microsoft.com/office/powerpoint/2010/main" val="122929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fr-FR" sz="1100"/>
              <a:t>Comment bien citer : règles générales </a:t>
            </a:r>
            <a:endParaRPr lang="ro-RO" sz="1100"/>
          </a:p>
        </p:txBody>
      </p:sp>
      <p:sp>
        <p:nvSpPr>
          <p:cNvPr id="4" name="Subtitle 3"/>
          <p:cNvSpPr>
            <a:spLocks noGrp="1"/>
          </p:cNvSpPr>
          <p:nvPr>
            <p:ph type="subTitle" idx="1"/>
          </p:nvPr>
        </p:nvSpPr>
        <p:spPr>
          <a:xfrm flipH="1">
            <a:off x="748749" y="873921"/>
            <a:ext cx="7669234" cy="3641416"/>
          </a:xfrm>
        </p:spPr>
        <p:txBody>
          <a:bodyPr/>
          <a:lstStyle/>
          <a:p>
            <a:pPr algn="just"/>
            <a:r>
              <a:rPr lang="fr-FR" sz="1100" dirty="0">
                <a:cs typeface="Times New Roman" panose="02020603050405020304" pitchFamily="18" charset="0"/>
              </a:rPr>
              <a:t>Tous les documents (livres, articles, pages web, images, etc.) utilisés dans vos travaux académiques seront mentionnés grâce à leur référence bibliographique. </a:t>
            </a:r>
          </a:p>
          <a:p>
            <a:pPr lvl="0" algn="just">
              <a:defRPr/>
            </a:pPr>
            <a:endParaRPr lang="fr-FR" sz="1100" b="1" dirty="0">
              <a:solidFill>
                <a:srgbClr val="E7314B"/>
              </a:solidFill>
              <a:cs typeface="Times New Roman" panose="02020603050405020304" pitchFamily="18" charset="0"/>
            </a:endParaRPr>
          </a:p>
          <a:p>
            <a:pPr algn="just"/>
            <a:r>
              <a:rPr lang="fr-FR" sz="1100" b="1" dirty="0">
                <a:solidFill>
                  <a:srgbClr val="F0B21E"/>
                </a:solidFill>
                <a:cs typeface="Times New Roman" panose="02020603050405020304" pitchFamily="18" charset="0"/>
              </a:rPr>
              <a:t>Référence bibliographique </a:t>
            </a:r>
            <a:r>
              <a:rPr lang="fr-FR" sz="1100" dirty="0"/>
              <a:t>« l'ensemble des éléments qui décrivent un document (auteur, titre, éditeur, année, etc.) et qui permettent de l'identifier. Les données descriptives varient selon le type de documents (livres, articles, chapitres, pages web, etc. ), le support (papier ou en ligne)» (9). </a:t>
            </a:r>
          </a:p>
          <a:p>
            <a:pPr algn="just"/>
            <a:endParaRPr lang="fr-FR" sz="1100" dirty="0"/>
          </a:p>
          <a:p>
            <a:pPr algn="just"/>
            <a:r>
              <a:rPr lang="fr-FR" sz="1100" dirty="0"/>
              <a:t>Elle répond à des normes précises qui varient d’un domaine à l’autre (scientifique, lettres, etc.)</a:t>
            </a:r>
          </a:p>
          <a:p>
            <a:pPr lvl="0" algn="just" defTabSz="300620">
              <a:lnSpc>
                <a:spcPct val="150000"/>
              </a:lnSpc>
              <a:spcBef>
                <a:spcPts val="1200"/>
              </a:spcBef>
              <a:spcAft>
                <a:spcPts val="1200"/>
              </a:spcAft>
              <a:buClr>
                <a:srgbClr val="FF0066"/>
              </a:buClr>
              <a:defRPr/>
            </a:pPr>
            <a:r>
              <a:rPr lang="fr-FR" altLang="fr-FR" sz="1100" b="1" dirty="0">
                <a:solidFill>
                  <a:srgbClr val="F0B21E"/>
                </a:solidFill>
                <a:cs typeface="Times New Roman" panose="02020603050405020304" pitchFamily="18" charset="0"/>
              </a:rPr>
              <a:t>Règle générale</a:t>
            </a:r>
            <a:r>
              <a:rPr lang="fr-FR" altLang="fr-FR" sz="1100" b="1" dirty="0">
                <a:solidFill>
                  <a:srgbClr val="E7314B"/>
                </a:solidFill>
                <a:cs typeface="Times New Roman" panose="02020603050405020304" pitchFamily="18" charset="0"/>
              </a:rPr>
              <a:t> </a:t>
            </a:r>
            <a:r>
              <a:rPr lang="fr-FR" altLang="fr-FR" sz="1100" b="1" dirty="0">
                <a:cs typeface="Times New Roman" panose="02020603050405020304" pitchFamily="18" charset="0"/>
              </a:rPr>
              <a:t>- </a:t>
            </a:r>
            <a:r>
              <a:rPr lang="fr-FR" altLang="fr-FR" sz="1100" dirty="0">
                <a:solidFill>
                  <a:prstClr val="black"/>
                </a:solidFill>
                <a:cs typeface="Times New Roman" panose="02020603050405020304" pitchFamily="18" charset="0"/>
              </a:rPr>
              <a:t>chaque source utilisée </a:t>
            </a:r>
            <a:r>
              <a:rPr lang="fr-FR" altLang="fr-FR" sz="1100" u="sng" dirty="0">
                <a:solidFill>
                  <a:prstClr val="black"/>
                </a:solidFill>
                <a:cs typeface="Times New Roman" panose="02020603050405020304" pitchFamily="18" charset="0"/>
              </a:rPr>
              <a:t>doit être mentionnée dans deux endroits :</a:t>
            </a:r>
            <a:r>
              <a:rPr lang="fr-FR" altLang="fr-FR" sz="1100" dirty="0">
                <a:solidFill>
                  <a:prstClr val="black"/>
                </a:solidFill>
                <a:cs typeface="Times New Roman" panose="02020603050405020304" pitchFamily="18" charset="0"/>
              </a:rPr>
              <a:t> </a:t>
            </a:r>
          </a:p>
          <a:p>
            <a:pPr marL="534670" lvl="0" indent="-172720" algn="just" defTabSz="300620">
              <a:lnSpc>
                <a:spcPct val="90000"/>
              </a:lnSpc>
              <a:buClr>
                <a:srgbClr val="F0B21E"/>
              </a:buClr>
              <a:buFont typeface="Arial" panose="020B0604020202020204" pitchFamily="34" charset="0"/>
              <a:buChar char="•"/>
              <a:defRPr/>
            </a:pPr>
            <a:r>
              <a:rPr lang="fr-FR" altLang="fr-FR" sz="1100" dirty="0">
                <a:solidFill>
                  <a:prstClr val="black"/>
                </a:solidFill>
                <a:cs typeface="Times New Roman" panose="02020603050405020304" pitchFamily="18" charset="0"/>
              </a:rPr>
              <a:t>dans le texte avec un </a:t>
            </a:r>
            <a:r>
              <a:rPr lang="fr-FR" altLang="fr-FR" sz="1100" b="1" dirty="0">
                <a:solidFill>
                  <a:srgbClr val="F0B21E"/>
                </a:solidFill>
                <a:cs typeface="Times New Roman" panose="02020603050405020304" pitchFamily="18" charset="0"/>
              </a:rPr>
              <a:t>appel à citation</a:t>
            </a:r>
            <a:r>
              <a:rPr lang="fr-FR" altLang="fr-FR" sz="1100" b="1" dirty="0">
                <a:solidFill>
                  <a:srgbClr val="E7314B"/>
                </a:solidFill>
                <a:cs typeface="Times New Roman" panose="02020603050405020304" pitchFamily="18" charset="0"/>
              </a:rPr>
              <a:t> </a:t>
            </a:r>
            <a:r>
              <a:rPr lang="fr-FR" altLang="fr-FR" sz="1100" dirty="0">
                <a:solidFill>
                  <a:prstClr val="black"/>
                </a:solidFill>
                <a:cs typeface="Times New Roman" panose="02020603050405020304" pitchFamily="18" charset="0"/>
              </a:rPr>
              <a:t>(chaque source de façon abrégée)</a:t>
            </a:r>
          </a:p>
          <a:p>
            <a:pPr marL="534670" lvl="0" indent="-172720" algn="just" defTabSz="300620">
              <a:lnSpc>
                <a:spcPct val="90000"/>
              </a:lnSpc>
              <a:spcBef>
                <a:spcPts val="900"/>
              </a:spcBef>
              <a:buClr>
                <a:srgbClr val="F0B21E"/>
              </a:buClr>
              <a:buFont typeface="Arial" panose="020B0604020202020204" pitchFamily="34" charset="0"/>
              <a:buChar char="•"/>
              <a:defRPr/>
            </a:pPr>
            <a:r>
              <a:rPr lang="fr-FR" altLang="fr-FR" sz="1100" dirty="0">
                <a:solidFill>
                  <a:prstClr val="black"/>
                </a:solidFill>
                <a:cs typeface="Times New Roman" panose="02020603050405020304" pitchFamily="18" charset="0"/>
              </a:rPr>
              <a:t>en </a:t>
            </a:r>
            <a:r>
              <a:rPr lang="fr-FR" altLang="fr-FR" sz="1100" b="1" dirty="0">
                <a:solidFill>
                  <a:srgbClr val="F0B21E"/>
                </a:solidFill>
                <a:cs typeface="Times New Roman" panose="02020603050405020304" pitchFamily="18" charset="0"/>
              </a:rPr>
              <a:t>bibliographie finale </a:t>
            </a:r>
            <a:r>
              <a:rPr lang="fr-FR" altLang="fr-FR" sz="1100" dirty="0">
                <a:solidFill>
                  <a:prstClr val="black"/>
                </a:solidFill>
                <a:cs typeface="Times New Roman" panose="02020603050405020304" pitchFamily="18" charset="0"/>
              </a:rPr>
              <a:t>(toutes les sources de façon complète)</a:t>
            </a:r>
          </a:p>
          <a:p>
            <a:pPr algn="just"/>
            <a:endParaRPr lang="fr-FR" sz="1100" dirty="0"/>
          </a:p>
          <a:p>
            <a:pPr algn="just"/>
            <a:endParaRPr lang="fr-FR" sz="1100" dirty="0"/>
          </a:p>
          <a:p>
            <a:pPr algn="just"/>
            <a:r>
              <a:rPr lang="fr-FR" sz="1100" dirty="0"/>
              <a:t>La </a:t>
            </a:r>
            <a:r>
              <a:rPr lang="fr-FR" sz="1100" b="1" dirty="0">
                <a:solidFill>
                  <a:srgbClr val="F0B21E"/>
                </a:solidFill>
              </a:rPr>
              <a:t>bibliographie</a:t>
            </a:r>
            <a:r>
              <a:rPr lang="fr-FR" sz="1100" dirty="0"/>
              <a:t> liste toutes les sources utilisées dans la rédaction de votre travail universitaire (tout type de document et de support). Elle inclut des informations détaillées du document (titre, auteur, année, etc.) qui permettent de retrouver facilement les sources indiquées dans le texte et de vérifier leur pertinence (10). </a:t>
            </a:r>
          </a:p>
          <a:p>
            <a:pPr algn="just"/>
            <a:r>
              <a:rPr lang="fr-FR" sz="1100" dirty="0"/>
              <a:t> </a:t>
            </a:r>
          </a:p>
        </p:txBody>
      </p:sp>
    </p:spTree>
    <p:extLst>
      <p:ext uri="{BB962C8B-B14F-4D97-AF65-F5344CB8AC3E}">
        <p14:creationId xmlns:p14="http://schemas.microsoft.com/office/powerpoint/2010/main" val="74884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143198"/>
            <a:ext cx="4237021" cy="332216"/>
          </a:xfrm>
        </p:spPr>
        <p:txBody>
          <a:bodyPr/>
          <a:lstStyle/>
          <a:p>
            <a:r>
              <a:rPr lang="fr-FR"/>
              <a:t>Comment bien citer dans le texte </a:t>
            </a:r>
          </a:p>
        </p:txBody>
      </p:sp>
      <p:sp>
        <p:nvSpPr>
          <p:cNvPr id="3" name="Sous-titre 2"/>
          <p:cNvSpPr>
            <a:spLocks noGrp="1"/>
          </p:cNvSpPr>
          <p:nvPr>
            <p:ph type="subTitle" idx="1"/>
          </p:nvPr>
        </p:nvSpPr>
        <p:spPr>
          <a:xfrm flipH="1">
            <a:off x="746233" y="833480"/>
            <a:ext cx="7497222" cy="3641416"/>
          </a:xfrm>
        </p:spPr>
        <p:txBody>
          <a:bodyPr/>
          <a:lstStyle/>
          <a:p>
            <a:r>
              <a:rPr lang="fr-FR" sz="1100" b="1" dirty="0"/>
              <a:t>Qu’est-ce qu’une citation ?</a:t>
            </a:r>
          </a:p>
          <a:p>
            <a:endParaRPr lang="fr-FR" sz="1100" dirty="0"/>
          </a:p>
          <a:p>
            <a:pPr marL="179070" indent="6350" algn="just"/>
            <a:r>
              <a:rPr lang="fr-FR" sz="1100" dirty="0"/>
              <a:t>La citation est un extrait d'un texte ou des propos </a:t>
            </a:r>
            <a:r>
              <a:rPr lang="fr-FR" sz="1100" b="1" dirty="0"/>
              <a:t>qui appartiennent à autrui</a:t>
            </a:r>
            <a:r>
              <a:rPr lang="fr-FR" sz="1100" dirty="0"/>
              <a:t> et reproduit </a:t>
            </a:r>
            <a:r>
              <a:rPr lang="fr-FR" sz="1100" b="1" dirty="0"/>
              <a:t>mot à mot</a:t>
            </a:r>
            <a:r>
              <a:rPr lang="fr-FR" sz="1100" dirty="0"/>
              <a:t> dans son propre travail. Elle est soumise à un nombre de règles de présentation afin de respecter le droit d'auteur. </a:t>
            </a:r>
          </a:p>
          <a:p>
            <a:pPr marL="179070" indent="6350" algn="just"/>
            <a:r>
              <a:rPr lang="fr-FR" sz="1100" dirty="0"/>
              <a:t>De manière générale :</a:t>
            </a:r>
          </a:p>
          <a:p>
            <a:pPr marL="356870" indent="-171450" algn="just"/>
            <a:endParaRPr lang="fr-FR" sz="1100" dirty="0"/>
          </a:p>
          <a:p>
            <a:pPr marL="356870" indent="-171450" algn="just">
              <a:buClr>
                <a:srgbClr val="F0B21E"/>
              </a:buClr>
              <a:buFont typeface="Arial" panose="020B0604020202020204" pitchFamily="34" charset="0"/>
              <a:buChar char="•"/>
            </a:pPr>
            <a:r>
              <a:rPr lang="fr-FR" sz="1100" dirty="0"/>
              <a:t>elle est encadrée par des guillemets</a:t>
            </a:r>
          </a:p>
          <a:p>
            <a:pPr marL="356870" indent="-171450" algn="just">
              <a:buClr>
                <a:srgbClr val="F0B21E"/>
              </a:buClr>
              <a:buFont typeface="Arial" panose="020B0604020202020204" pitchFamily="34" charset="0"/>
              <a:buChar char="•"/>
            </a:pPr>
            <a:r>
              <a:rPr lang="fr-FR" sz="1100" dirty="0"/>
              <a:t>peut-être raccourcie par les signes (…) ou […]</a:t>
            </a:r>
          </a:p>
          <a:p>
            <a:pPr algn="just"/>
            <a:endParaRPr lang="fr-FR" sz="1100" dirty="0"/>
          </a:p>
          <a:p>
            <a:pPr algn="just"/>
            <a:r>
              <a:rPr lang="fr-FR" sz="1100" b="1" dirty="0"/>
              <a:t>Qu’est-ce qu’une paraphrase ? </a:t>
            </a:r>
          </a:p>
          <a:p>
            <a:pPr algn="just"/>
            <a:endParaRPr lang="fr-FR" sz="1100" dirty="0"/>
          </a:p>
          <a:p>
            <a:pPr marL="144000" indent="0" algn="just"/>
            <a:r>
              <a:rPr lang="fr-FR" sz="1100" dirty="0"/>
              <a:t>C’est reprendre les idées de quelqu’un d’autre avec ses propres mots, tout en gardant les idées et la thèse défendues par l’auteur et en citant la source. </a:t>
            </a:r>
          </a:p>
          <a:p>
            <a:pPr marL="144000" indent="0" algn="just"/>
            <a:endParaRPr lang="fr-FR" sz="1100" dirty="0"/>
          </a:p>
          <a:p>
            <a:pPr marL="144000" indent="0" algn="just"/>
            <a:endParaRPr lang="fr-FR" sz="1100" dirty="0"/>
          </a:p>
          <a:p>
            <a:pPr marL="144000" indent="0" algn="just"/>
            <a:r>
              <a:rPr lang="fr-FR" sz="1100" dirty="0">
                <a:solidFill>
                  <a:srgbClr val="F0B21E"/>
                </a:solidFill>
              </a:rPr>
              <a:t>Peu importe votre choix (citation ou paraphrase), vous devez toujours indiquer la référence par un </a:t>
            </a:r>
            <a:r>
              <a:rPr lang="fr-FR" sz="1100" b="1" dirty="0">
                <a:solidFill>
                  <a:srgbClr val="F0B21E"/>
                </a:solidFill>
              </a:rPr>
              <a:t>appel à citation</a:t>
            </a:r>
            <a:r>
              <a:rPr lang="fr-FR" sz="1100" dirty="0">
                <a:solidFill>
                  <a:srgbClr val="F0B21E"/>
                </a:solidFill>
              </a:rPr>
              <a:t> ! En fonction de style bibliographique, l’appel à citation est placé au début ou à la fin du paragraphe concerné (10). </a:t>
            </a:r>
          </a:p>
        </p:txBody>
      </p:sp>
    </p:spTree>
    <p:extLst>
      <p:ext uri="{BB962C8B-B14F-4D97-AF65-F5344CB8AC3E}">
        <p14:creationId xmlns:p14="http://schemas.microsoft.com/office/powerpoint/2010/main" val="1997664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spcBef>
                <a:spcPts val="1800"/>
              </a:spcBef>
            </a:pPr>
            <a:br>
              <a:rPr lang="fr-FR"/>
            </a:br>
            <a:r>
              <a:rPr lang="fr-FR"/>
              <a:t>4.</a:t>
            </a:r>
            <a:br>
              <a:rPr lang="fr-FR"/>
            </a:br>
            <a:r>
              <a:rPr lang="fr-FR"/>
              <a:t>Comment bien citer </a:t>
            </a:r>
            <a:br>
              <a:rPr lang="fr-FR"/>
            </a:br>
            <a:r>
              <a:rPr lang="fr-FR" sz="1600" b="1" i="1"/>
              <a:t>les images, les livres, les articles … ?</a:t>
            </a:r>
            <a:endParaRPr lang="ro-RO" sz="2800" b="1" i="1"/>
          </a:p>
        </p:txBody>
      </p:sp>
    </p:spTree>
    <p:extLst>
      <p:ext uri="{BB962C8B-B14F-4D97-AF65-F5344CB8AC3E}">
        <p14:creationId xmlns:p14="http://schemas.microsoft.com/office/powerpoint/2010/main" val="956959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a:t>Bien citer une image </a:t>
            </a:r>
            <a:endParaRPr lang="ro-RO"/>
          </a:p>
        </p:txBody>
      </p:sp>
      <p:sp>
        <p:nvSpPr>
          <p:cNvPr id="3" name="Subtitle 2"/>
          <p:cNvSpPr>
            <a:spLocks noGrp="1"/>
          </p:cNvSpPr>
          <p:nvPr>
            <p:ph type="subTitle" idx="1"/>
          </p:nvPr>
        </p:nvSpPr>
        <p:spPr/>
        <p:txBody>
          <a:bodyPr/>
          <a:lstStyle/>
          <a:p>
            <a:r>
              <a:rPr lang="fr-FR" sz="1100" i="1" dirty="0"/>
              <a:t>Important : </a:t>
            </a:r>
            <a:r>
              <a:rPr lang="fr-FR" sz="1100" dirty="0"/>
              <a:t>l’exception de courte citation</a:t>
            </a:r>
            <a:r>
              <a:rPr lang="fr-FR" sz="1100" dirty="0">
                <a:solidFill>
                  <a:srgbClr val="FF0000"/>
                </a:solidFill>
              </a:rPr>
              <a:t> </a:t>
            </a:r>
            <a:r>
              <a:rPr lang="fr-FR" sz="1100" b="1" dirty="0">
                <a:solidFill>
                  <a:srgbClr val="F0B21E"/>
                </a:solidFill>
              </a:rPr>
              <a:t>ne s'applique pas à l'image</a:t>
            </a:r>
            <a:r>
              <a:rPr lang="fr-FR" sz="1100" dirty="0"/>
              <a:t>. </a:t>
            </a:r>
          </a:p>
          <a:p>
            <a:endParaRPr lang="fr-FR" sz="1100" i="1" dirty="0"/>
          </a:p>
          <a:p>
            <a:r>
              <a:rPr lang="fr-FR" sz="1100" i="1" dirty="0"/>
              <a:t>Quelles solutions (6-7)?</a:t>
            </a:r>
          </a:p>
          <a:p>
            <a:pPr marL="285750" indent="-285750" algn="just">
              <a:buClr>
                <a:srgbClr val="F0B21E"/>
              </a:buClr>
              <a:buFont typeface="Arial" panose="020B0604020202020204" pitchFamily="34" charset="0"/>
              <a:buChar char="•"/>
            </a:pPr>
            <a:r>
              <a:rPr lang="fr-FR" sz="1100" dirty="0"/>
              <a:t>demander l’autorisation à l’auteur </a:t>
            </a:r>
          </a:p>
          <a:p>
            <a:pPr marL="285750" indent="-285750" algn="just">
              <a:buClr>
                <a:srgbClr val="F0B21E"/>
              </a:buClr>
              <a:buFont typeface="Arial" panose="020B0604020202020204" pitchFamily="34" charset="0"/>
              <a:buChar char="•"/>
            </a:pPr>
            <a:r>
              <a:rPr lang="fr-FR" sz="1100" dirty="0"/>
              <a:t>utiliser les images libres de droit ou sous licence CC (ex. les moteurs </a:t>
            </a:r>
            <a:r>
              <a:rPr lang="fr-FR" sz="1100" dirty="0" err="1">
                <a:solidFill>
                  <a:srgbClr val="E7314B"/>
                </a:solidFill>
                <a:hlinkClick r:id="rId2"/>
              </a:rPr>
              <a:t>Creative</a:t>
            </a:r>
            <a:r>
              <a:rPr lang="fr-FR" sz="1100" dirty="0">
                <a:solidFill>
                  <a:srgbClr val="E7314B"/>
                </a:solidFill>
                <a:hlinkClick r:id="rId2"/>
              </a:rPr>
              <a:t> Commons</a:t>
            </a:r>
            <a:r>
              <a:rPr lang="fr-FR" sz="1100" dirty="0"/>
              <a:t>, </a:t>
            </a:r>
            <a:r>
              <a:rPr lang="fr-FR" sz="1100" dirty="0">
                <a:solidFill>
                  <a:srgbClr val="E7314B"/>
                </a:solidFill>
                <a:hlinkClick r:id="rId3"/>
              </a:rPr>
              <a:t>Google Images</a:t>
            </a:r>
            <a:r>
              <a:rPr lang="fr-FR" sz="1100" dirty="0"/>
              <a:t>, </a:t>
            </a:r>
            <a:r>
              <a:rPr lang="fr-FR" sz="1100" dirty="0" err="1">
                <a:solidFill>
                  <a:srgbClr val="E7314B"/>
                </a:solidFill>
                <a:hlinkClick r:id="rId4"/>
              </a:rPr>
              <a:t>Wikimedia</a:t>
            </a:r>
            <a:r>
              <a:rPr lang="fr-FR" sz="1100" dirty="0">
                <a:solidFill>
                  <a:srgbClr val="E7314B"/>
                </a:solidFill>
                <a:hlinkClick r:id="rId4"/>
              </a:rPr>
              <a:t> Commons</a:t>
            </a:r>
            <a:r>
              <a:rPr lang="fr-FR" sz="1100" dirty="0">
                <a:solidFill>
                  <a:srgbClr val="E7314B"/>
                </a:solidFill>
              </a:rPr>
              <a:t>, </a:t>
            </a:r>
            <a:r>
              <a:rPr lang="fr-FR" sz="1100" dirty="0" err="1">
                <a:solidFill>
                  <a:srgbClr val="E7314B"/>
                </a:solidFill>
                <a:hlinkClick r:id="rId5"/>
              </a:rPr>
              <a:t>Qwant</a:t>
            </a:r>
            <a:r>
              <a:rPr lang="fr-FR" sz="1100" dirty="0">
                <a:solidFill>
                  <a:srgbClr val="E7314B"/>
                </a:solidFill>
                <a:hlinkClick r:id="rId5"/>
              </a:rPr>
              <a:t> </a:t>
            </a:r>
            <a:r>
              <a:rPr lang="fr-FR" sz="1100" dirty="0"/>
              <a:t>…)</a:t>
            </a:r>
          </a:p>
          <a:p>
            <a:pPr marL="285750" indent="-285750" algn="just">
              <a:buClr>
                <a:srgbClr val="F0B21E"/>
              </a:buClr>
              <a:buFont typeface="Arial" panose="020B0604020202020204" pitchFamily="34" charset="0"/>
              <a:buChar char="•"/>
            </a:pPr>
            <a:r>
              <a:rPr lang="fr-FR" sz="1100" dirty="0"/>
              <a:t>consulter les banques d’images gratuites (ex. </a:t>
            </a:r>
            <a:r>
              <a:rPr lang="fr-FR" sz="1100" dirty="0" err="1">
                <a:hlinkClick r:id="rId6"/>
              </a:rPr>
              <a:t>Flick</a:t>
            </a:r>
            <a:r>
              <a:rPr lang="fr-FR" sz="1100" dirty="0"/>
              <a:t>, </a:t>
            </a:r>
            <a:r>
              <a:rPr lang="fr-FR" sz="1100" dirty="0" err="1">
                <a:hlinkClick r:id="rId7"/>
              </a:rPr>
              <a:t>Pixabay</a:t>
            </a:r>
            <a:r>
              <a:rPr lang="fr-FR" sz="1100" dirty="0"/>
              <a:t>, </a:t>
            </a:r>
            <a:r>
              <a:rPr lang="fr-FR" sz="1100" dirty="0" err="1">
                <a:hlinkClick r:id="rId8"/>
              </a:rPr>
              <a:t>Fotomelia</a:t>
            </a:r>
            <a:r>
              <a:rPr lang="fr-FR" sz="1100" dirty="0"/>
              <a:t>, </a:t>
            </a:r>
            <a:r>
              <a:rPr lang="fr-FR" sz="1100" dirty="0" err="1">
                <a:hlinkClick r:id="rId9"/>
              </a:rPr>
              <a:t>Pexels</a:t>
            </a:r>
            <a:r>
              <a:rPr lang="fr-FR" sz="1100" dirty="0"/>
              <a:t> ....) ou payantes (ex. </a:t>
            </a:r>
            <a:r>
              <a:rPr lang="fr-FR" sz="1100" dirty="0">
                <a:hlinkClick r:id="rId10"/>
              </a:rPr>
              <a:t>Adobe Stock</a:t>
            </a:r>
            <a:r>
              <a:rPr lang="fr-FR" sz="1100" dirty="0"/>
              <a:t>, </a:t>
            </a:r>
            <a:r>
              <a:rPr lang="fr-FR" sz="1100" dirty="0" err="1">
                <a:hlinkClick r:id="rId11"/>
              </a:rPr>
              <a:t>iStock</a:t>
            </a:r>
            <a:r>
              <a:rPr lang="fr-FR" sz="1100" dirty="0"/>
              <a:t> …) </a:t>
            </a:r>
          </a:p>
          <a:p>
            <a:pPr marL="285750" indent="-285750" algn="just">
              <a:buClr>
                <a:srgbClr val="F0B21E"/>
              </a:buClr>
              <a:buFont typeface="Arial" panose="020B0604020202020204" pitchFamily="34" charset="0"/>
              <a:buChar char="•"/>
            </a:pPr>
            <a:r>
              <a:rPr lang="fr-FR" sz="1100" dirty="0"/>
              <a:t>acheter les droits d’une image ou utiliser les images passées dans le domaine public </a:t>
            </a:r>
          </a:p>
          <a:p>
            <a:pPr marL="285750" indent="-285750" algn="just">
              <a:buClr>
                <a:srgbClr val="F0B21E"/>
              </a:buClr>
              <a:buFont typeface="Arial" panose="020B0604020202020204" pitchFamily="34" charset="0"/>
              <a:buChar char="•"/>
            </a:pPr>
            <a:r>
              <a:rPr lang="fr-FR" sz="1100" dirty="0"/>
              <a:t>faire appel à un graphiste freelance … </a:t>
            </a:r>
          </a:p>
          <a:p>
            <a:endParaRPr lang="fr-FR" sz="1100" dirty="0"/>
          </a:p>
          <a:p>
            <a:pPr algn="just"/>
            <a:r>
              <a:rPr lang="fr-FR" sz="1100" i="1" dirty="0"/>
              <a:t>A noter </a:t>
            </a:r>
            <a:r>
              <a:rPr lang="fr-FR" sz="1100" dirty="0"/>
              <a:t>: En France, l’attribution est toujours obligatoire (le droit moral) (4).</a:t>
            </a:r>
          </a:p>
          <a:p>
            <a:endParaRPr lang="fr-FR" sz="1100" dirty="0"/>
          </a:p>
          <a:p>
            <a:r>
              <a:rPr lang="fr-FR" sz="1100" dirty="0"/>
              <a:t>Qu’en est-il des images générées avec l’intelligence artificielle (IA) ? </a:t>
            </a:r>
          </a:p>
          <a:p>
            <a:pPr marL="171450" indent="-171450">
              <a:buClr>
                <a:srgbClr val="F0B21E"/>
              </a:buClr>
              <a:buFont typeface="Arial" panose="020B0604020202020204" pitchFamily="34" charset="0"/>
              <a:buChar char="•"/>
            </a:pPr>
            <a:r>
              <a:rPr lang="fr-FR" sz="1100" dirty="0">
                <a:hlinkClick r:id="rId12"/>
              </a:rPr>
              <a:t>législation européenne </a:t>
            </a:r>
            <a:r>
              <a:rPr lang="fr-FR" sz="1100" dirty="0"/>
              <a:t>en cours (6)</a:t>
            </a:r>
          </a:p>
          <a:p>
            <a:pPr marL="171450" indent="-171450" algn="just">
              <a:buClr>
                <a:srgbClr val="F0B21E"/>
              </a:buClr>
              <a:buFont typeface="Arial" panose="020B0604020202020204" pitchFamily="34" charset="0"/>
              <a:buChar char="•"/>
            </a:pPr>
            <a:r>
              <a:rPr lang="fr-FR" sz="1100" dirty="0"/>
              <a:t>pour respecter les droits d’auteurs, certains logiciels rémunèrent les créateurs dont les œuvres sont utilisées pour la création de nouveaux contenus (ex. </a:t>
            </a:r>
            <a:r>
              <a:rPr lang="fr-FR" sz="1100" dirty="0">
                <a:hlinkClick r:id="rId13"/>
              </a:rPr>
              <a:t>Adobe </a:t>
            </a:r>
            <a:r>
              <a:rPr lang="fr-FR" sz="1100" dirty="0" err="1">
                <a:hlinkClick r:id="rId13"/>
              </a:rPr>
              <a:t>Firefly</a:t>
            </a:r>
            <a:r>
              <a:rPr lang="fr-FR" sz="1100" dirty="0"/>
              <a:t>)</a:t>
            </a:r>
          </a:p>
        </p:txBody>
      </p:sp>
    </p:spTree>
    <p:extLst>
      <p:ext uri="{BB962C8B-B14F-4D97-AF65-F5344CB8AC3E}">
        <p14:creationId xmlns:p14="http://schemas.microsoft.com/office/powerpoint/2010/main" val="363071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4629795" y="872031"/>
            <a:ext cx="2359742" cy="261610"/>
          </a:xfrm>
          <a:prstGeom prst="rect">
            <a:avLst/>
          </a:prstGeom>
          <a:noFill/>
        </p:spPr>
        <p:txBody>
          <a:bodyPr wrap="square" rtlCol="0">
            <a:spAutoFit/>
          </a:bodyPr>
          <a:lstStyle/>
          <a:p>
            <a:r>
              <a:rPr lang="fr-FR" sz="1050" dirty="0">
                <a:latin typeface="+mn-lt"/>
              </a:rPr>
              <a:t>Exercice : Cherchez le mot «  virus»</a:t>
            </a:r>
          </a:p>
        </p:txBody>
      </p:sp>
      <p:sp>
        <p:nvSpPr>
          <p:cNvPr id="2" name="Title 1"/>
          <p:cNvSpPr>
            <a:spLocks noGrp="1"/>
          </p:cNvSpPr>
          <p:nvPr>
            <p:ph type="ctrTitle"/>
          </p:nvPr>
        </p:nvSpPr>
        <p:spPr/>
        <p:txBody>
          <a:bodyPr/>
          <a:lstStyle/>
          <a:p>
            <a:r>
              <a:rPr lang="fr-FR"/>
              <a:t>Trouver une image sous licence CC avec Google Images</a:t>
            </a:r>
            <a:endParaRPr lang="ro-RO"/>
          </a:p>
        </p:txBody>
      </p:sp>
      <p:sp>
        <p:nvSpPr>
          <p:cNvPr id="5" name="ZoneTexte 2"/>
          <p:cNvSpPr txBox="1"/>
          <p:nvPr/>
        </p:nvSpPr>
        <p:spPr>
          <a:xfrm>
            <a:off x="315893" y="833480"/>
            <a:ext cx="3561735" cy="1223412"/>
          </a:xfrm>
          <a:prstGeom prst="rect">
            <a:avLst/>
          </a:prstGeom>
          <a:solidFill>
            <a:sysClr val="window" lastClr="FFFFFF"/>
          </a:solidFill>
          <a:ln w="12700" cap="flat" cmpd="sng" algn="ctr">
            <a:solidFill>
              <a:sysClr val="windowText" lastClr="000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50" b="0" i="1"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rPr>
              <a:t>Trouver des images sous licence CC </a:t>
            </a:r>
          </a:p>
          <a:p>
            <a:pPr marL="133350" marR="0" lvl="0" indent="-1333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050" b="0" i="0"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rPr>
              <a:t>Réalisez votre requête dans </a:t>
            </a:r>
            <a:r>
              <a:rPr kumimoji="0" lang="fr-FR" sz="1050" b="1" i="0"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rPr>
              <a:t>Google images</a:t>
            </a:r>
          </a:p>
          <a:p>
            <a:pPr marL="133350" marR="0" lvl="0" indent="-1333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050" b="0" i="0"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rPr>
              <a:t>Sélectionnez : Outils</a:t>
            </a:r>
          </a:p>
          <a:p>
            <a:pPr marL="133350" marR="0" lvl="0" indent="-1333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050" b="0" i="0"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rPr>
              <a:t>Choisissez : </a:t>
            </a:r>
            <a:r>
              <a:rPr kumimoji="0" lang="fr-FR" sz="1050" b="1" i="0"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rPr>
              <a:t>Droits</a:t>
            </a:r>
            <a:r>
              <a:rPr kumimoji="0" lang="fr-FR" sz="1050" b="0" i="0"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rPr>
              <a:t> d'usage</a:t>
            </a:r>
          </a:p>
          <a:p>
            <a:pPr marL="133350" marR="0" lvl="0" indent="-1333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050" b="0" i="0"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rPr>
              <a:t>Choisir dans le menu déroulant: </a:t>
            </a:r>
            <a:r>
              <a:rPr kumimoji="0" lang="fr-FR" sz="1050" b="1" i="0"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rPr>
              <a:t>Licences </a:t>
            </a:r>
            <a:r>
              <a:rPr kumimoji="0" lang="fr-FR" sz="1050" b="1" i="0" u="none" strike="noStrike" kern="0" cap="none" spc="0" normalizeH="0" baseline="0" noProof="0" dirty="0" err="1">
                <a:ln>
                  <a:noFill/>
                </a:ln>
                <a:solidFill>
                  <a:sysClr val="windowText" lastClr="000000"/>
                </a:solidFill>
                <a:effectLst/>
                <a:uLnTx/>
                <a:uFillTx/>
                <a:latin typeface="+mn-lt"/>
                <a:ea typeface="+mn-ea"/>
                <a:cs typeface="Times New Roman" panose="02020603050405020304" pitchFamily="18" charset="0"/>
              </a:rPr>
              <a:t>Creative</a:t>
            </a:r>
            <a:r>
              <a:rPr kumimoji="0" lang="fr-FR" sz="1050" b="1" i="0"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rPr>
              <a:t> Commons</a:t>
            </a:r>
            <a:endParaRPr kumimoji="0" lang="fr-FR" sz="1050" b="0" i="0"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endParaRPr>
          </a:p>
          <a:p>
            <a:pPr marL="133350" marR="0" lvl="0" indent="-1333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050" b="0" i="0"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rPr>
              <a:t>Cliquez sur l'image choisie afin de voir la </a:t>
            </a:r>
            <a:r>
              <a:rPr kumimoji="0" lang="fr-FR" sz="1050" b="1" i="0"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rPr>
              <a:t>licence</a:t>
            </a:r>
            <a:endParaRPr kumimoji="0" lang="fr-FR" sz="1050" b="0" i="0"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endParaRPr>
          </a:p>
        </p:txBody>
      </p:sp>
      <p:sp>
        <p:nvSpPr>
          <p:cNvPr id="7" name="ZoneTexte 11"/>
          <p:cNvSpPr txBox="1"/>
          <p:nvPr/>
        </p:nvSpPr>
        <p:spPr>
          <a:xfrm>
            <a:off x="315893" y="2355559"/>
            <a:ext cx="3561735" cy="2287806"/>
          </a:xfrm>
          <a:prstGeom prst="rect">
            <a:avLst/>
          </a:prstGeom>
          <a:solidFill>
            <a:sysClr val="window" lastClr="FFFFFF"/>
          </a:solidFill>
          <a:ln w="12700" cap="flat" cmpd="sng" algn="ctr">
            <a:solidFill>
              <a:sysClr val="windowText" lastClr="000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50" b="0" i="1"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rPr>
              <a:t>Détail</a:t>
            </a:r>
            <a:r>
              <a:rPr kumimoji="0" lang="fr-FR" sz="1050" b="0" i="1" u="none" strike="noStrike" kern="0" cap="none" spc="0" normalizeH="0" noProof="0" dirty="0">
                <a:ln>
                  <a:noFill/>
                </a:ln>
                <a:solidFill>
                  <a:sysClr val="windowText" lastClr="000000"/>
                </a:solidFill>
                <a:effectLst/>
                <a:uLnTx/>
                <a:uFillTx/>
                <a:latin typeface="+mn-lt"/>
                <a:ea typeface="+mn-ea"/>
                <a:cs typeface="Times New Roman" panose="02020603050405020304" pitchFamily="18" charset="0"/>
              </a:rPr>
              <a:t> de</a:t>
            </a:r>
            <a:r>
              <a:rPr kumimoji="0" lang="fr-FR" sz="1050" b="0" i="1"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rPr>
              <a:t> la Licence </a:t>
            </a:r>
            <a:r>
              <a:rPr kumimoji="0" lang="fr-FR" sz="1050" b="1" i="1"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hlinkClick r:id="rId4"/>
              </a:rPr>
              <a:t>CC BY-NC-SA </a:t>
            </a:r>
            <a:endParaRPr kumimoji="0" lang="fr-FR" sz="1050" b="1" i="1"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endParaRPr>
          </a:p>
          <a:p>
            <a:pPr marL="0" marR="0" lvl="0" indent="0" defTabSz="914400" eaLnBrk="1" fontAlgn="auto" latinLnBrk="0" hangingPunct="1">
              <a:lnSpc>
                <a:spcPct val="100000"/>
              </a:lnSpc>
              <a:spcBef>
                <a:spcPts val="450"/>
              </a:spcBef>
              <a:spcAft>
                <a:spcPts val="0"/>
              </a:spcAft>
              <a:buClrTx/>
              <a:buSzTx/>
              <a:buFontTx/>
              <a:buNone/>
              <a:tabLst/>
              <a:defRPr/>
            </a:pPr>
            <a:r>
              <a:rPr kumimoji="0" lang="fr-FR" sz="1050" b="1" i="0" u="none" strike="noStrike" kern="0" cap="none" spc="0" normalizeH="0" baseline="0" noProof="0" dirty="0">
                <a:ln>
                  <a:noFill/>
                </a:ln>
                <a:solidFill>
                  <a:srgbClr val="F0B21E"/>
                </a:solidFill>
                <a:effectLst/>
                <a:uLnTx/>
                <a:uFillTx/>
                <a:latin typeface="+mn-lt"/>
                <a:ea typeface="+mn-ea"/>
                <a:cs typeface="Times New Roman" panose="02020603050405020304" pitchFamily="18" charset="0"/>
              </a:rPr>
              <a:t>Vous êtes autorisé à : </a:t>
            </a:r>
          </a:p>
          <a:p>
            <a:pPr marL="171450" marR="0" lvl="0" indent="-1714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050" b="1" i="0"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rPr>
              <a:t>Partager - </a:t>
            </a:r>
            <a:r>
              <a:rPr kumimoji="0" lang="fr-FR" sz="1050" b="0" i="0"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rPr>
              <a:t>copier, distribuer et communiquer le matériel par tous moyens et sous tous formats </a:t>
            </a:r>
          </a:p>
          <a:p>
            <a:pPr marL="171450" marR="0" lvl="0" indent="-1714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050" b="1" i="0"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rPr>
              <a:t>Adapter - </a:t>
            </a:r>
            <a:r>
              <a:rPr kumimoji="0" lang="fr-FR" sz="1050" b="0" i="0"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rPr>
              <a:t>remixer, transformer et créer à partir du matériel </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050" b="0" i="0"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1050" b="1" i="0" u="none" strike="noStrike" kern="0" cap="none" spc="0" normalizeH="0" baseline="0" noProof="0" dirty="0">
                <a:ln>
                  <a:noFill/>
                </a:ln>
                <a:solidFill>
                  <a:srgbClr val="F0B21E"/>
                </a:solidFill>
                <a:effectLst/>
                <a:uLnTx/>
                <a:uFillTx/>
                <a:latin typeface="+mn-lt"/>
                <a:ea typeface="+mn-ea"/>
                <a:cs typeface="Times New Roman" panose="02020603050405020304" pitchFamily="18" charset="0"/>
              </a:rPr>
              <a:t>Selon les conditions suivantes : </a:t>
            </a:r>
          </a:p>
          <a:p>
            <a:pPr marR="0" lvl="0" algn="just" defTabSz="914400" eaLnBrk="1" fontAlgn="auto" latinLnBrk="0" hangingPunct="1">
              <a:lnSpc>
                <a:spcPct val="100000"/>
              </a:lnSpc>
              <a:spcBef>
                <a:spcPts val="0"/>
              </a:spcBef>
              <a:spcAft>
                <a:spcPts val="0"/>
              </a:spcAft>
              <a:buClrTx/>
              <a:buSzTx/>
              <a:tabLst>
                <a:tab pos="265113" algn="l"/>
                <a:tab pos="361950" algn="l"/>
              </a:tabLst>
              <a:defRPr/>
            </a:pPr>
            <a:r>
              <a:rPr kumimoji="0" lang="fr-FR" sz="1050" b="1" i="0"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rPr>
              <a:t>       </a:t>
            </a:r>
            <a:r>
              <a:rPr kumimoji="0" lang="fr-FR" sz="1050" i="0"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rPr>
              <a:t>Attribution – vous devez citer l’auteur, intégrer </a:t>
            </a:r>
          </a:p>
          <a:p>
            <a:pPr marR="0" lvl="0" defTabSz="914400" eaLnBrk="1" fontAlgn="auto" latinLnBrk="0" hangingPunct="1">
              <a:spcBef>
                <a:spcPts val="300"/>
              </a:spcBef>
              <a:spcAft>
                <a:spcPts val="300"/>
              </a:spcAft>
              <a:buClrTx/>
              <a:buSzTx/>
              <a:tabLst>
                <a:tab pos="265113" algn="l"/>
                <a:tab pos="361950" algn="l"/>
              </a:tabLst>
              <a:defRPr/>
            </a:pPr>
            <a:r>
              <a:rPr kumimoji="0" lang="fr-FR" sz="1050" i="0"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rPr>
              <a:t>       un lien vers la licence</a:t>
            </a:r>
          </a:p>
          <a:p>
            <a:pPr marR="0" lvl="0" defTabSz="914400" eaLnBrk="1" fontAlgn="auto" latinLnBrk="0" hangingPunct="1">
              <a:spcBef>
                <a:spcPts val="300"/>
              </a:spcBef>
              <a:spcAft>
                <a:spcPts val="300"/>
              </a:spcAft>
              <a:buClrTx/>
              <a:buSzTx/>
              <a:tabLst>
                <a:tab pos="265113" algn="l"/>
                <a:tab pos="361950" algn="l"/>
              </a:tabLst>
              <a:defRPr/>
            </a:pPr>
            <a:r>
              <a:rPr kumimoji="0" lang="fr-FR" sz="1050" i="0"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rPr>
              <a:t>       Pas d’utilisation commerciale </a:t>
            </a:r>
          </a:p>
          <a:p>
            <a:pPr marR="0" lvl="0" algn="just" defTabSz="914400" eaLnBrk="1" fontAlgn="auto" latinLnBrk="0" hangingPunct="1">
              <a:lnSpc>
                <a:spcPct val="100000"/>
              </a:lnSpc>
              <a:spcBef>
                <a:spcPts val="300"/>
              </a:spcBef>
              <a:spcAft>
                <a:spcPts val="300"/>
              </a:spcAft>
              <a:buClrTx/>
              <a:buSzTx/>
              <a:tabLst>
                <a:tab pos="265113" algn="l"/>
                <a:tab pos="361950" algn="l"/>
              </a:tabLst>
              <a:defRPr/>
            </a:pPr>
            <a:r>
              <a:rPr kumimoji="0" lang="fr-FR" sz="1050" i="0" u="none" strike="noStrike" kern="0" cap="none" spc="0" normalizeH="0" baseline="0" noProof="0" dirty="0">
                <a:ln>
                  <a:noFill/>
                </a:ln>
                <a:solidFill>
                  <a:sysClr val="windowText" lastClr="000000"/>
                </a:solidFill>
                <a:effectLst/>
                <a:uLnTx/>
                <a:uFillTx/>
                <a:latin typeface="+mn-lt"/>
                <a:ea typeface="+mn-ea"/>
                <a:cs typeface="Times New Roman" panose="02020603050405020304" pitchFamily="18" charset="0"/>
              </a:rPr>
              <a:t>       Partage dans les mêmes conditions</a:t>
            </a:r>
          </a:p>
        </p:txBody>
      </p:sp>
      <p:pic>
        <p:nvPicPr>
          <p:cNvPr id="6" name="Image 5"/>
          <p:cNvPicPr>
            <a:picLocks noChangeAspect="1"/>
          </p:cNvPicPr>
          <p:nvPr/>
        </p:nvPicPr>
        <p:blipFill>
          <a:blip r:embed="rId5"/>
          <a:stretch>
            <a:fillRect/>
          </a:stretch>
        </p:blipFill>
        <p:spPr>
          <a:xfrm>
            <a:off x="4629795" y="1133641"/>
            <a:ext cx="3620730" cy="3063175"/>
          </a:xfrm>
          <a:prstGeom prst="rect">
            <a:avLst/>
          </a:prstGeom>
        </p:spPr>
      </p:pic>
      <p:pic>
        <p:nvPicPr>
          <p:cNvPr id="4" name="Image 3"/>
          <p:cNvPicPr>
            <a:picLocks noChangeAspect="1"/>
          </p:cNvPicPr>
          <p:nvPr/>
        </p:nvPicPr>
        <p:blipFill>
          <a:blip r:embed="rId6"/>
          <a:stretch>
            <a:fillRect/>
          </a:stretch>
        </p:blipFill>
        <p:spPr>
          <a:xfrm>
            <a:off x="387180" y="3820635"/>
            <a:ext cx="231668" cy="201185"/>
          </a:xfrm>
          <a:prstGeom prst="rect">
            <a:avLst/>
          </a:prstGeom>
        </p:spPr>
      </p:pic>
      <p:pic>
        <p:nvPicPr>
          <p:cNvPr id="9" name="Image 8"/>
          <p:cNvPicPr>
            <a:picLocks noChangeAspect="1"/>
          </p:cNvPicPr>
          <p:nvPr/>
        </p:nvPicPr>
        <p:blipFill>
          <a:blip r:embed="rId7"/>
          <a:stretch>
            <a:fillRect/>
          </a:stretch>
        </p:blipFill>
        <p:spPr>
          <a:xfrm>
            <a:off x="387180" y="4084030"/>
            <a:ext cx="225572" cy="225572"/>
          </a:xfrm>
          <a:prstGeom prst="rect">
            <a:avLst/>
          </a:prstGeom>
        </p:spPr>
      </p:pic>
      <p:pic>
        <p:nvPicPr>
          <p:cNvPr id="10" name="Image 9"/>
          <p:cNvPicPr>
            <a:picLocks noChangeAspect="1"/>
          </p:cNvPicPr>
          <p:nvPr/>
        </p:nvPicPr>
        <p:blipFill>
          <a:blip r:embed="rId8"/>
          <a:stretch>
            <a:fillRect/>
          </a:stretch>
        </p:blipFill>
        <p:spPr>
          <a:xfrm>
            <a:off x="368891" y="4346149"/>
            <a:ext cx="243861" cy="213378"/>
          </a:xfrm>
          <a:prstGeom prst="rect">
            <a:avLst/>
          </a:prstGeom>
        </p:spPr>
      </p:pic>
    </p:spTree>
    <p:extLst>
      <p:ext uri="{BB962C8B-B14F-4D97-AF65-F5344CB8AC3E}">
        <p14:creationId xmlns:p14="http://schemas.microsoft.com/office/powerpoint/2010/main" val="353095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animBg="1"/>
      <p:bldP spid="7" grpId="0" animBg="1"/>
    </p:bldLst>
  </p:timing>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grpSp>
        <p:nvGrpSpPr>
          <p:cNvPr id="3" name="Groupe 2"/>
          <p:cNvGrpSpPr/>
          <p:nvPr/>
        </p:nvGrpSpPr>
        <p:grpSpPr>
          <a:xfrm>
            <a:off x="5486401" y="252405"/>
            <a:ext cx="3652112" cy="630521"/>
            <a:chOff x="3368631" y="252404"/>
            <a:chExt cx="5769881" cy="630521"/>
          </a:xfrm>
        </p:grpSpPr>
        <p:sp>
          <p:nvSpPr>
            <p:cNvPr id="28" name="Google Shape;12;p3"/>
            <p:cNvSpPr/>
            <p:nvPr/>
          </p:nvSpPr>
          <p:spPr>
            <a:xfrm>
              <a:off x="3466112" y="353425"/>
              <a:ext cx="5672400" cy="529500"/>
            </a:xfrm>
            <a:prstGeom prst="roundRect">
              <a:avLst>
                <a:gd name="adj" fmla="val 19858"/>
              </a:avLst>
            </a:prstGeom>
            <a:solidFill>
              <a:srgbClr val="F0B21E"/>
            </a:solidFill>
            <a:ln>
              <a:noFill/>
            </a:ln>
          </p:spPr>
          <p:txBody>
            <a:bodyPr spcFirstLastPara="1" wrap="square" lIns="91425" tIns="91425" rIns="91425" bIns="91425" anchor="ctr" anchorCtr="0">
              <a:noAutofit/>
            </a:bodyPr>
            <a:lstStyle/>
            <a:p>
              <a:endParaRPr sz="1800"/>
            </a:p>
          </p:txBody>
        </p:sp>
        <p:sp>
          <p:nvSpPr>
            <p:cNvPr id="29" name="Google Shape;13;p3"/>
            <p:cNvSpPr/>
            <p:nvPr/>
          </p:nvSpPr>
          <p:spPr>
            <a:xfrm>
              <a:off x="3368631" y="252404"/>
              <a:ext cx="5616300" cy="529500"/>
            </a:xfrm>
            <a:prstGeom prst="roundRect">
              <a:avLst>
                <a:gd name="adj" fmla="val 11897"/>
              </a:avLst>
            </a:pr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endParaRPr sz="1800"/>
            </a:p>
          </p:txBody>
        </p:sp>
      </p:grpSp>
      <p:grpSp>
        <p:nvGrpSpPr>
          <p:cNvPr id="4" name="Groupe 3"/>
          <p:cNvGrpSpPr/>
          <p:nvPr/>
        </p:nvGrpSpPr>
        <p:grpSpPr>
          <a:xfrm>
            <a:off x="394663" y="1563724"/>
            <a:ext cx="436407" cy="400110"/>
            <a:chOff x="279210" y="1389274"/>
            <a:chExt cx="436407" cy="400109"/>
          </a:xfrm>
        </p:grpSpPr>
        <p:sp>
          <p:nvSpPr>
            <p:cNvPr id="8" name="Google Shape;430;p28"/>
            <p:cNvSpPr/>
            <p:nvPr/>
          </p:nvSpPr>
          <p:spPr>
            <a:xfrm>
              <a:off x="424984" y="1546258"/>
              <a:ext cx="216735" cy="218661"/>
            </a:xfrm>
            <a:prstGeom prst="roundRect">
              <a:avLst>
                <a:gd name="adj" fmla="val 4313"/>
              </a:avLst>
            </a:prstGeom>
            <a:solidFill>
              <a:srgbClr val="FFF2CC"/>
            </a:solidFill>
            <a:ln>
              <a:noFill/>
            </a:ln>
          </p:spPr>
          <p:txBody>
            <a:bodyPr spcFirstLastPara="1" wrap="square" lIns="91425" tIns="91425" rIns="91425" bIns="91425" anchor="ctr" anchorCtr="0">
              <a:noAutofit/>
            </a:bodyPr>
            <a:lstStyle/>
            <a:p>
              <a:endParaRPr sz="1800"/>
            </a:p>
          </p:txBody>
        </p:sp>
        <p:sp>
          <p:nvSpPr>
            <p:cNvPr id="7" name="ZoneTexte 6"/>
            <p:cNvSpPr txBox="1"/>
            <p:nvPr/>
          </p:nvSpPr>
          <p:spPr>
            <a:xfrm>
              <a:off x="279210" y="1389274"/>
              <a:ext cx="436407" cy="400109"/>
            </a:xfrm>
            <a:prstGeom prst="rect">
              <a:avLst/>
            </a:prstGeom>
            <a:noFill/>
          </p:spPr>
          <p:txBody>
            <a:bodyPr wrap="square" rtlCol="0">
              <a:spAutoFit/>
            </a:bodyPr>
            <a:lstStyle/>
            <a:p>
              <a:r>
                <a:rPr lang="fr-FR" sz="2000" b="1" dirty="0">
                  <a:latin typeface="Arial Narrow" panose="020B0606020202030204" pitchFamily="34" charset="0"/>
                  <a:ea typeface="Open Sans" panose="020B0606030504020204" pitchFamily="34" charset="0"/>
                  <a:cs typeface="Open Sans" panose="020B0606030504020204" pitchFamily="34" charset="0"/>
                </a:rPr>
                <a:t>1.</a:t>
              </a:r>
            </a:p>
          </p:txBody>
        </p:sp>
      </p:grpSp>
      <p:sp>
        <p:nvSpPr>
          <p:cNvPr id="9" name="ZoneTexte 8"/>
          <p:cNvSpPr txBox="1"/>
          <p:nvPr/>
        </p:nvSpPr>
        <p:spPr>
          <a:xfrm>
            <a:off x="721234" y="1702306"/>
            <a:ext cx="6698974" cy="253916"/>
          </a:xfrm>
          <a:prstGeom prst="rect">
            <a:avLst/>
          </a:prstGeom>
          <a:noFill/>
        </p:spPr>
        <p:txBody>
          <a:bodyPr wrap="square" rtlCol="0">
            <a:spAutoFit/>
          </a:bodyPr>
          <a:lstStyle/>
          <a:p>
            <a:r>
              <a:rPr lang="en" sz="1050" dirty="0">
                <a:solidFill>
                  <a:srgbClr val="434343"/>
                </a:solidFill>
                <a:latin typeface="Open Sans"/>
                <a:ea typeface="Open Sans"/>
                <a:cs typeface="Open Sans"/>
              </a:rPr>
              <a:t>Droit d’auteur, Licences Creative Commons et intelligences artificielles génératives</a:t>
            </a:r>
            <a:endParaRPr lang="fr-FR" sz="1050" dirty="0">
              <a:solidFill>
                <a:srgbClr val="434343"/>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e 4"/>
          <p:cNvGrpSpPr/>
          <p:nvPr/>
        </p:nvGrpSpPr>
        <p:grpSpPr>
          <a:xfrm>
            <a:off x="401309" y="2006091"/>
            <a:ext cx="436407" cy="400110"/>
            <a:chOff x="279210" y="1847722"/>
            <a:chExt cx="436407" cy="400109"/>
          </a:xfrm>
        </p:grpSpPr>
        <p:sp>
          <p:nvSpPr>
            <p:cNvPr id="12" name="Google Shape;430;p28"/>
            <p:cNvSpPr/>
            <p:nvPr/>
          </p:nvSpPr>
          <p:spPr>
            <a:xfrm>
              <a:off x="424984" y="2004706"/>
              <a:ext cx="216735" cy="218661"/>
            </a:xfrm>
            <a:prstGeom prst="roundRect">
              <a:avLst>
                <a:gd name="adj" fmla="val 4313"/>
              </a:avLst>
            </a:prstGeom>
            <a:solidFill>
              <a:srgbClr val="FFF2CC"/>
            </a:solidFill>
            <a:ln>
              <a:noFill/>
            </a:ln>
          </p:spPr>
          <p:txBody>
            <a:bodyPr spcFirstLastPara="1" wrap="square" lIns="91425" tIns="91425" rIns="91425" bIns="91425" anchor="ctr" anchorCtr="0">
              <a:noAutofit/>
            </a:bodyPr>
            <a:lstStyle/>
            <a:p>
              <a:endParaRPr sz="1800"/>
            </a:p>
          </p:txBody>
        </p:sp>
        <p:sp>
          <p:nvSpPr>
            <p:cNvPr id="13" name="ZoneTexte 12"/>
            <p:cNvSpPr txBox="1"/>
            <p:nvPr/>
          </p:nvSpPr>
          <p:spPr>
            <a:xfrm>
              <a:off x="279210" y="1847722"/>
              <a:ext cx="436407" cy="400109"/>
            </a:xfrm>
            <a:prstGeom prst="rect">
              <a:avLst/>
            </a:prstGeom>
            <a:noFill/>
          </p:spPr>
          <p:txBody>
            <a:bodyPr wrap="square" rtlCol="0">
              <a:spAutoFit/>
            </a:bodyPr>
            <a:lstStyle/>
            <a:p>
              <a:r>
                <a:rPr lang="fr-FR" sz="2000" b="1" dirty="0">
                  <a:latin typeface="Arial Narrow" panose="020B0606020202030204" pitchFamily="34" charset="0"/>
                  <a:ea typeface="Open Sans" panose="020B0606030504020204" pitchFamily="34" charset="0"/>
                  <a:cs typeface="Open Sans" panose="020B0606030504020204" pitchFamily="34" charset="0"/>
                </a:rPr>
                <a:t>2.</a:t>
              </a:r>
            </a:p>
          </p:txBody>
        </p:sp>
      </p:grpSp>
      <p:sp>
        <p:nvSpPr>
          <p:cNvPr id="14" name="ZoneTexte 13"/>
          <p:cNvSpPr txBox="1"/>
          <p:nvPr/>
        </p:nvSpPr>
        <p:spPr>
          <a:xfrm>
            <a:off x="757172" y="2125785"/>
            <a:ext cx="6698974" cy="253916"/>
          </a:xfrm>
          <a:prstGeom prst="rect">
            <a:avLst/>
          </a:prstGeom>
          <a:noFill/>
        </p:spPr>
        <p:txBody>
          <a:bodyPr wrap="square" rtlCol="0">
            <a:spAutoFit/>
          </a:bodyPr>
          <a:lstStyle/>
          <a:p>
            <a:r>
              <a:rPr lang="en" sz="1050" dirty="0">
                <a:solidFill>
                  <a:srgbClr val="434343"/>
                </a:solidFill>
                <a:latin typeface="Open Sans" panose="020B0606030504020204" pitchFamily="34" charset="0"/>
                <a:ea typeface="Open Sans" panose="020B0606030504020204" pitchFamily="34" charset="0"/>
                <a:cs typeface="Open Sans" panose="020B0606030504020204" pitchFamily="34" charset="0"/>
              </a:rPr>
              <a:t>Reconnaître et prevenir le plagiat</a:t>
            </a:r>
            <a:endParaRPr lang="fr-FR" sz="1050" b="1" dirty="0">
              <a:solidFill>
                <a:srgbClr val="434343"/>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e 5"/>
          <p:cNvGrpSpPr/>
          <p:nvPr/>
        </p:nvGrpSpPr>
        <p:grpSpPr>
          <a:xfrm>
            <a:off x="401309" y="2446061"/>
            <a:ext cx="436407" cy="400110"/>
            <a:chOff x="279210" y="2306170"/>
            <a:chExt cx="436407" cy="400109"/>
          </a:xfrm>
        </p:grpSpPr>
        <p:sp>
          <p:nvSpPr>
            <p:cNvPr id="15" name="Google Shape;430;p28"/>
            <p:cNvSpPr/>
            <p:nvPr/>
          </p:nvSpPr>
          <p:spPr>
            <a:xfrm>
              <a:off x="424984" y="2463154"/>
              <a:ext cx="216735" cy="218661"/>
            </a:xfrm>
            <a:prstGeom prst="roundRect">
              <a:avLst>
                <a:gd name="adj" fmla="val 4313"/>
              </a:avLst>
            </a:prstGeom>
            <a:solidFill>
              <a:srgbClr val="FFF2CC"/>
            </a:solidFill>
            <a:ln>
              <a:noFill/>
            </a:ln>
          </p:spPr>
          <p:txBody>
            <a:bodyPr spcFirstLastPara="1" wrap="square" lIns="91425" tIns="91425" rIns="91425" bIns="91425" anchor="ctr" anchorCtr="0">
              <a:noAutofit/>
            </a:bodyPr>
            <a:lstStyle/>
            <a:p>
              <a:endParaRPr sz="1800"/>
            </a:p>
          </p:txBody>
        </p:sp>
        <p:sp>
          <p:nvSpPr>
            <p:cNvPr id="16" name="ZoneTexte 15"/>
            <p:cNvSpPr txBox="1"/>
            <p:nvPr/>
          </p:nvSpPr>
          <p:spPr>
            <a:xfrm>
              <a:off x="279210" y="2306170"/>
              <a:ext cx="436407" cy="400109"/>
            </a:xfrm>
            <a:prstGeom prst="rect">
              <a:avLst/>
            </a:prstGeom>
            <a:noFill/>
          </p:spPr>
          <p:txBody>
            <a:bodyPr wrap="square" rtlCol="0">
              <a:spAutoFit/>
            </a:bodyPr>
            <a:lstStyle/>
            <a:p>
              <a:r>
                <a:rPr lang="fr-FR" sz="2000" b="1" dirty="0">
                  <a:latin typeface="Arial Narrow" panose="020B0606020202030204" pitchFamily="34" charset="0"/>
                  <a:ea typeface="Open Sans" panose="020B0606030504020204" pitchFamily="34" charset="0"/>
                  <a:cs typeface="Open Sans" panose="020B0606030504020204" pitchFamily="34" charset="0"/>
                </a:rPr>
                <a:t>3.</a:t>
              </a:r>
            </a:p>
          </p:txBody>
        </p:sp>
      </p:grpSp>
      <p:sp>
        <p:nvSpPr>
          <p:cNvPr id="17" name="ZoneTexte 16"/>
          <p:cNvSpPr txBox="1"/>
          <p:nvPr/>
        </p:nvSpPr>
        <p:spPr>
          <a:xfrm>
            <a:off x="757172" y="2526060"/>
            <a:ext cx="6698974" cy="253916"/>
          </a:xfrm>
          <a:prstGeom prst="rect">
            <a:avLst/>
          </a:prstGeom>
          <a:noFill/>
        </p:spPr>
        <p:txBody>
          <a:bodyPr wrap="square" rtlCol="0">
            <a:spAutoFit/>
          </a:bodyPr>
          <a:lstStyle/>
          <a:p>
            <a:r>
              <a:rPr lang="en" sz="1050" dirty="0">
                <a:solidFill>
                  <a:srgbClr val="434343"/>
                </a:solidFill>
                <a:latin typeface="Open Sans" panose="020B0606030504020204" pitchFamily="34" charset="0"/>
                <a:ea typeface="Open Sans" panose="020B0606030504020204" pitchFamily="34" charset="0"/>
                <a:cs typeface="Open Sans" panose="020B0606030504020204" pitchFamily="34" charset="0"/>
              </a:rPr>
              <a:t>Etayer son raisonnement par ses sources</a:t>
            </a:r>
            <a:endParaRPr lang="fr-FR" sz="1050" b="1" dirty="0">
              <a:solidFill>
                <a:srgbClr val="434343"/>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e 9"/>
          <p:cNvGrpSpPr/>
          <p:nvPr/>
        </p:nvGrpSpPr>
        <p:grpSpPr>
          <a:xfrm>
            <a:off x="394663" y="2842651"/>
            <a:ext cx="436407" cy="400110"/>
            <a:chOff x="279210" y="2764618"/>
            <a:chExt cx="436407" cy="400109"/>
          </a:xfrm>
        </p:grpSpPr>
        <p:sp>
          <p:nvSpPr>
            <p:cNvPr id="18" name="Google Shape;430;p28"/>
            <p:cNvSpPr/>
            <p:nvPr/>
          </p:nvSpPr>
          <p:spPr>
            <a:xfrm>
              <a:off x="424984" y="2921602"/>
              <a:ext cx="216735" cy="218661"/>
            </a:xfrm>
            <a:prstGeom prst="roundRect">
              <a:avLst>
                <a:gd name="adj" fmla="val 4313"/>
              </a:avLst>
            </a:prstGeom>
            <a:solidFill>
              <a:srgbClr val="FFF2CC"/>
            </a:solidFill>
            <a:ln>
              <a:noFill/>
            </a:ln>
          </p:spPr>
          <p:txBody>
            <a:bodyPr spcFirstLastPara="1" wrap="square" lIns="91425" tIns="91425" rIns="91425" bIns="91425" anchor="ctr" anchorCtr="0">
              <a:noAutofit/>
            </a:bodyPr>
            <a:lstStyle/>
            <a:p>
              <a:endParaRPr sz="1800"/>
            </a:p>
          </p:txBody>
        </p:sp>
        <p:sp>
          <p:nvSpPr>
            <p:cNvPr id="19" name="ZoneTexte 18"/>
            <p:cNvSpPr txBox="1"/>
            <p:nvPr/>
          </p:nvSpPr>
          <p:spPr>
            <a:xfrm>
              <a:off x="279210" y="2764618"/>
              <a:ext cx="436407" cy="400109"/>
            </a:xfrm>
            <a:prstGeom prst="rect">
              <a:avLst/>
            </a:prstGeom>
            <a:noFill/>
          </p:spPr>
          <p:txBody>
            <a:bodyPr wrap="square" rtlCol="0">
              <a:spAutoFit/>
            </a:bodyPr>
            <a:lstStyle/>
            <a:p>
              <a:r>
                <a:rPr lang="fr-FR" sz="2000" b="1" dirty="0">
                  <a:latin typeface="Arial Narrow" panose="020B0606020202030204" pitchFamily="34" charset="0"/>
                  <a:ea typeface="Open Sans" panose="020B0606030504020204" pitchFamily="34" charset="0"/>
                  <a:cs typeface="Open Sans" panose="020B0606030504020204" pitchFamily="34" charset="0"/>
                </a:rPr>
                <a:t>4.</a:t>
              </a:r>
            </a:p>
          </p:txBody>
        </p:sp>
      </p:grpSp>
      <p:sp>
        <p:nvSpPr>
          <p:cNvPr id="20" name="ZoneTexte 19"/>
          <p:cNvSpPr txBox="1"/>
          <p:nvPr/>
        </p:nvSpPr>
        <p:spPr>
          <a:xfrm>
            <a:off x="763818" y="2948874"/>
            <a:ext cx="6698974" cy="253916"/>
          </a:xfrm>
          <a:prstGeom prst="rect">
            <a:avLst/>
          </a:prstGeom>
          <a:noFill/>
        </p:spPr>
        <p:txBody>
          <a:bodyPr wrap="square" rtlCol="0">
            <a:spAutoFit/>
          </a:bodyPr>
          <a:lstStyle/>
          <a:p>
            <a:r>
              <a:rPr lang="en" sz="1050" dirty="0">
                <a:solidFill>
                  <a:srgbClr val="434343"/>
                </a:solidFill>
                <a:latin typeface="Open Sans" panose="020B0606030504020204" pitchFamily="34" charset="0"/>
                <a:ea typeface="Open Sans" panose="020B0606030504020204" pitchFamily="34" charset="0"/>
                <a:cs typeface="Open Sans" panose="020B0606030504020204" pitchFamily="34" charset="0"/>
              </a:rPr>
              <a:t>Comment bien citer : référence bibliographique, norme, style et bibliographie  </a:t>
            </a:r>
            <a:endParaRPr lang="fr-FR" sz="1050" b="1" dirty="0">
              <a:solidFill>
                <a:srgbClr val="434343"/>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1" name="Groupe 10"/>
          <p:cNvGrpSpPr/>
          <p:nvPr/>
        </p:nvGrpSpPr>
        <p:grpSpPr>
          <a:xfrm>
            <a:off x="401309" y="3284105"/>
            <a:ext cx="436407" cy="400110"/>
            <a:chOff x="279210" y="3227320"/>
            <a:chExt cx="436407" cy="400109"/>
          </a:xfrm>
        </p:grpSpPr>
        <p:sp>
          <p:nvSpPr>
            <p:cNvPr id="21" name="Google Shape;430;p28"/>
            <p:cNvSpPr/>
            <p:nvPr/>
          </p:nvSpPr>
          <p:spPr>
            <a:xfrm>
              <a:off x="424984" y="3384304"/>
              <a:ext cx="216735" cy="218661"/>
            </a:xfrm>
            <a:prstGeom prst="roundRect">
              <a:avLst>
                <a:gd name="adj" fmla="val 4313"/>
              </a:avLst>
            </a:prstGeom>
            <a:solidFill>
              <a:srgbClr val="FFF2CC"/>
            </a:solidFill>
            <a:ln>
              <a:noFill/>
            </a:ln>
          </p:spPr>
          <p:txBody>
            <a:bodyPr spcFirstLastPara="1" wrap="square" lIns="91425" tIns="91425" rIns="91425" bIns="91425" anchor="ctr" anchorCtr="0">
              <a:noAutofit/>
            </a:bodyPr>
            <a:lstStyle/>
            <a:p>
              <a:endParaRPr sz="1800"/>
            </a:p>
          </p:txBody>
        </p:sp>
        <p:sp>
          <p:nvSpPr>
            <p:cNvPr id="22" name="ZoneTexte 21"/>
            <p:cNvSpPr txBox="1"/>
            <p:nvPr/>
          </p:nvSpPr>
          <p:spPr>
            <a:xfrm>
              <a:off x="279210" y="3227320"/>
              <a:ext cx="436407" cy="400109"/>
            </a:xfrm>
            <a:prstGeom prst="rect">
              <a:avLst/>
            </a:prstGeom>
            <a:noFill/>
          </p:spPr>
          <p:txBody>
            <a:bodyPr wrap="square" rtlCol="0">
              <a:spAutoFit/>
            </a:bodyPr>
            <a:lstStyle/>
            <a:p>
              <a:r>
                <a:rPr lang="fr-FR" sz="2000" b="1" dirty="0">
                  <a:latin typeface="Arial Narrow" panose="020B0606020202030204" pitchFamily="34" charset="0"/>
                  <a:ea typeface="Open Sans" panose="020B0606030504020204" pitchFamily="34" charset="0"/>
                  <a:cs typeface="Open Sans" panose="020B0606030504020204" pitchFamily="34" charset="0"/>
                </a:rPr>
                <a:t>5.</a:t>
              </a:r>
            </a:p>
          </p:txBody>
        </p:sp>
      </p:grpSp>
      <p:sp>
        <p:nvSpPr>
          <p:cNvPr id="23" name="ZoneTexte 22"/>
          <p:cNvSpPr txBox="1"/>
          <p:nvPr/>
        </p:nvSpPr>
        <p:spPr>
          <a:xfrm>
            <a:off x="721234" y="3402210"/>
            <a:ext cx="6698974" cy="253916"/>
          </a:xfrm>
          <a:prstGeom prst="rect">
            <a:avLst/>
          </a:prstGeom>
          <a:noFill/>
        </p:spPr>
        <p:txBody>
          <a:bodyPr wrap="square" rtlCol="0">
            <a:spAutoFit/>
          </a:bodyPr>
          <a:lstStyle/>
          <a:p>
            <a:r>
              <a:rPr lang="en" sz="1050" dirty="0">
                <a:solidFill>
                  <a:srgbClr val="434343"/>
                </a:solidFill>
                <a:latin typeface="Open Sans" panose="020B0606030504020204" pitchFamily="34" charset="0"/>
                <a:ea typeface="Open Sans" panose="020B0606030504020204" pitchFamily="34" charset="0"/>
                <a:cs typeface="Open Sans" panose="020B0606030504020204" pitchFamily="34" charset="0"/>
              </a:rPr>
              <a:t>Exemples pratiques : les images sous licence CC, le style APA, le style Vancouver …  </a:t>
            </a:r>
            <a:endParaRPr lang="fr-FR" sz="1050" b="1" dirty="0">
              <a:solidFill>
                <a:srgbClr val="43434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re 1"/>
          <p:cNvSpPr>
            <a:spLocks noGrp="1"/>
          </p:cNvSpPr>
          <p:nvPr>
            <p:ph type="ctrTitle"/>
          </p:nvPr>
        </p:nvSpPr>
        <p:spPr>
          <a:xfrm>
            <a:off x="5620216" y="340299"/>
            <a:ext cx="3264842" cy="481200"/>
          </a:xfrm>
        </p:spPr>
        <p:txBody>
          <a:bodyPr/>
          <a:lstStyle/>
          <a:p>
            <a:r>
              <a:rPr lang="fr-FR" dirty="0"/>
              <a:t>PLAN DE LA SÉANCE</a:t>
            </a:r>
          </a:p>
        </p:txBody>
      </p:sp>
      <p:pic>
        <p:nvPicPr>
          <p:cNvPr id="27" name="Imag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128" y="4061413"/>
            <a:ext cx="854620" cy="73063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a:t>Bien citer une image sous licence CC</a:t>
            </a:r>
          </a:p>
        </p:txBody>
      </p:sp>
      <p:pic>
        <p:nvPicPr>
          <p:cNvPr id="4" name="Image 3"/>
          <p:cNvPicPr>
            <a:picLocks noChangeAspect="1"/>
          </p:cNvPicPr>
          <p:nvPr/>
        </p:nvPicPr>
        <p:blipFill>
          <a:blip r:embed="rId3"/>
          <a:stretch>
            <a:fillRect/>
          </a:stretch>
        </p:blipFill>
        <p:spPr>
          <a:xfrm>
            <a:off x="4344289" y="967594"/>
            <a:ext cx="3932261" cy="2697380"/>
          </a:xfrm>
          <a:prstGeom prst="rect">
            <a:avLst/>
          </a:prstGeom>
        </p:spPr>
      </p:pic>
      <p:sp>
        <p:nvSpPr>
          <p:cNvPr id="6" name="ZoneTexte 5"/>
          <p:cNvSpPr txBox="1"/>
          <p:nvPr/>
        </p:nvSpPr>
        <p:spPr>
          <a:xfrm>
            <a:off x="4344289" y="3760666"/>
            <a:ext cx="3932261" cy="369332"/>
          </a:xfrm>
          <a:prstGeom prst="rect">
            <a:avLst/>
          </a:prstGeom>
          <a:noFill/>
        </p:spPr>
        <p:txBody>
          <a:bodyPr wrap="square" rtlCol="0">
            <a:spAutoFit/>
          </a:bodyPr>
          <a:lstStyle/>
          <a:p>
            <a:pPr algn="just"/>
            <a:r>
              <a:rPr lang="fr-FR" sz="900" i="1">
                <a:latin typeface="+mn-lt"/>
                <a:cs typeface="Times New Roman" panose="02020603050405020304" pitchFamily="18" charset="0"/>
              </a:rPr>
              <a:t>Figure 1</a:t>
            </a:r>
            <a:r>
              <a:rPr lang="fr-FR" sz="900" b="1">
                <a:latin typeface="+mn-lt"/>
                <a:cs typeface="Times New Roman" panose="02020603050405020304" pitchFamily="18" charset="0"/>
              </a:rPr>
              <a:t>. </a:t>
            </a:r>
            <a:r>
              <a:rPr lang="en-US" sz="900">
                <a:cs typeface="Times New Roman" panose="02020603050405020304" pitchFamily="18" charset="0"/>
              </a:rPr>
              <a:t>SARS-CoV-2, par M.-P. </a:t>
            </a:r>
            <a:r>
              <a:rPr lang="en-US" sz="900" err="1">
                <a:cs typeface="Times New Roman" panose="02020603050405020304" pitchFamily="18" charset="0"/>
              </a:rPr>
              <a:t>Kostman</a:t>
            </a:r>
            <a:r>
              <a:rPr lang="en-US" sz="900">
                <a:cs typeface="Times New Roman" panose="02020603050405020304" pitchFamily="18" charset="0"/>
              </a:rPr>
              <a:t> pour IGI, (</a:t>
            </a:r>
            <a:r>
              <a:rPr lang="fr-FR" sz="900">
                <a:hlinkClick r:id="rId4"/>
              </a:rPr>
              <a:t>https://innovativegenomics.org/free-covid-19-illustrations/</a:t>
            </a:r>
            <a:r>
              <a:rPr lang="en-US" sz="900">
                <a:cs typeface="Times New Roman" panose="02020603050405020304" pitchFamily="18" charset="0"/>
              </a:rPr>
              <a:t>) </a:t>
            </a:r>
            <a:r>
              <a:rPr lang="fr-FR" sz="900"/>
              <a:t>CC BY-NC-SA</a:t>
            </a:r>
            <a:endParaRPr lang="fr-FR" sz="900" i="1">
              <a:latin typeface="+mn-lt"/>
              <a:cs typeface="Times New Roman" panose="02020603050405020304" pitchFamily="18" charset="0"/>
            </a:endParaRPr>
          </a:p>
        </p:txBody>
      </p:sp>
      <p:sp>
        <p:nvSpPr>
          <p:cNvPr id="10" name="ZoneTexte 11"/>
          <p:cNvSpPr txBox="1"/>
          <p:nvPr/>
        </p:nvSpPr>
        <p:spPr>
          <a:xfrm>
            <a:off x="260863" y="967594"/>
            <a:ext cx="3841955" cy="3162404"/>
          </a:xfrm>
          <a:prstGeom prst="rect">
            <a:avLst/>
          </a:prstGeom>
          <a:solidFill>
            <a:sysClr val="window" lastClr="FFFFFF"/>
          </a:solidFill>
          <a:ln w="12700" cap="flat" cmpd="sng" algn="ctr">
            <a:solidFill>
              <a:sysClr val="windowText" lastClr="000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50" b="0" i="1" u="none" strike="noStrike" kern="0" cap="none" spc="0" normalizeH="0" baseline="0" noProof="0">
                <a:ln>
                  <a:noFill/>
                </a:ln>
                <a:solidFill>
                  <a:sysClr val="windowText" lastClr="000000"/>
                </a:solidFill>
                <a:effectLst/>
                <a:uLnTx/>
                <a:uFillTx/>
                <a:latin typeface="+mn-lt"/>
                <a:ea typeface="+mn-ea"/>
                <a:cs typeface="Times New Roman" panose="02020603050405020304" pitchFamily="18" charset="0"/>
              </a:rPr>
              <a:t>Citer une image</a:t>
            </a:r>
            <a:r>
              <a:rPr kumimoji="0" lang="fr-FR" sz="1050" b="0" i="1" u="none" strike="noStrike" kern="0" cap="none" spc="0" normalizeH="0" noProof="0">
                <a:ln>
                  <a:noFill/>
                </a:ln>
                <a:solidFill>
                  <a:sysClr val="windowText" lastClr="000000"/>
                </a:solidFill>
                <a:effectLst/>
                <a:uLnTx/>
                <a:uFillTx/>
                <a:latin typeface="+mn-lt"/>
                <a:ea typeface="+mn-ea"/>
                <a:cs typeface="Times New Roman" panose="02020603050405020304" pitchFamily="18" charset="0"/>
              </a:rPr>
              <a:t> sous licence CC</a:t>
            </a:r>
          </a:p>
          <a:p>
            <a:pPr marL="0" marR="0" lvl="0" indent="0" defTabSz="914400" eaLnBrk="1" fontAlgn="auto" latinLnBrk="0" hangingPunct="1">
              <a:lnSpc>
                <a:spcPct val="100000"/>
              </a:lnSpc>
              <a:spcBef>
                <a:spcPts val="0"/>
              </a:spcBef>
              <a:spcAft>
                <a:spcPts val="0"/>
              </a:spcAft>
              <a:buClrTx/>
              <a:buSzTx/>
              <a:buFontTx/>
              <a:buNone/>
              <a:tabLst/>
              <a:defRPr/>
            </a:pPr>
            <a:endParaRPr lang="fr-FR" sz="1050" i="1" baseline="0">
              <a:solidFill>
                <a:sysClr val="windowText" lastClr="000000"/>
              </a:solidFill>
              <a:latin typeface="+mn-lt"/>
              <a:ea typeface="+mn-ea"/>
              <a:cs typeface="Times New Roman" panose="02020603050405020304" pitchFamily="18" charset="0"/>
            </a:endParaRPr>
          </a:p>
          <a:p>
            <a:pPr lvl="0" algn="just">
              <a:buClrTx/>
              <a:defRPr/>
            </a:pPr>
            <a:r>
              <a:rPr lang="fr-FR" sz="1050">
                <a:latin typeface="+mn-lt"/>
              </a:rPr>
              <a:t>Toute figure (image, schéma, photo, graphique, tableau, etc.) insérée dans un texte doit être accompagnée d’une légende. Cette légende doit être placée sous la figure et doit comprendre la mention de droit d’auteur.</a:t>
            </a:r>
          </a:p>
          <a:p>
            <a:pPr lvl="0" algn="just">
              <a:buClrTx/>
              <a:defRPr/>
            </a:pPr>
            <a:r>
              <a:rPr lang="fr-FR" sz="1050">
                <a:latin typeface="+mn-lt"/>
              </a:rPr>
              <a:t>Une référence à une figure doit comprendre, dans la mesure du possible (7):</a:t>
            </a:r>
          </a:p>
          <a:p>
            <a:pPr lvl="0" algn="just">
              <a:buClrTx/>
              <a:defRPr/>
            </a:pPr>
            <a:endParaRPr lang="fr-FR" sz="1050">
              <a:latin typeface="+mn-lt"/>
            </a:endParaRPr>
          </a:p>
          <a:p>
            <a:pPr marL="171450" lvl="0" indent="-171450" algn="just">
              <a:buClrTx/>
              <a:buFont typeface="Arial" panose="020B0604020202020204" pitchFamily="34" charset="0"/>
              <a:buChar char="•"/>
              <a:defRPr/>
            </a:pPr>
            <a:r>
              <a:rPr lang="fr-FR" sz="1050" i="1">
                <a:latin typeface="+mn-lt"/>
              </a:rPr>
              <a:t>Le t</a:t>
            </a:r>
            <a:r>
              <a:rPr kumimoji="0" lang="fr-FR" sz="1050" i="1" u="none" strike="noStrike" kern="0" cap="none" spc="0" normalizeH="0" baseline="0" noProof="0" err="1">
                <a:ln>
                  <a:noFill/>
                </a:ln>
                <a:solidFill>
                  <a:sysClr val="windowText" lastClr="000000"/>
                </a:solidFill>
                <a:effectLst/>
                <a:uLnTx/>
                <a:uFillTx/>
                <a:latin typeface="+mn-lt"/>
                <a:ea typeface="+mn-ea"/>
                <a:cs typeface="Times New Roman" panose="02020603050405020304" pitchFamily="18" charset="0"/>
              </a:rPr>
              <a:t>itre</a:t>
            </a:r>
            <a:endParaRPr lang="fr-FR" sz="1050" i="1" noProof="0">
              <a:solidFill>
                <a:sysClr val="windowText" lastClr="000000"/>
              </a:solidFill>
              <a:latin typeface="+mn-lt"/>
              <a:ea typeface="+mn-ea"/>
              <a:cs typeface="Times New Roman" panose="02020603050405020304" pitchFamily="18" charset="0"/>
            </a:endParaRPr>
          </a:p>
          <a:p>
            <a:pPr marL="171450" lvl="0" indent="-171450" algn="just">
              <a:buClrTx/>
              <a:buFont typeface="Arial" panose="020B0604020202020204" pitchFamily="34" charset="0"/>
              <a:buChar char="•"/>
              <a:defRPr/>
            </a:pPr>
            <a:r>
              <a:rPr lang="fr-FR" sz="1050" i="1">
                <a:solidFill>
                  <a:sysClr val="windowText" lastClr="000000"/>
                </a:solidFill>
                <a:latin typeface="+mn-lt"/>
                <a:ea typeface="+mn-ea"/>
                <a:cs typeface="Times New Roman" panose="02020603050405020304" pitchFamily="18" charset="0"/>
              </a:rPr>
              <a:t>Le nom de l’</a:t>
            </a:r>
            <a:r>
              <a:rPr kumimoji="0" lang="fr-FR" sz="1050" i="1" u="none" strike="noStrike" kern="0" cap="none" spc="0" normalizeH="0" noProof="0">
                <a:ln>
                  <a:noFill/>
                </a:ln>
                <a:solidFill>
                  <a:sysClr val="windowText" lastClr="000000"/>
                </a:solidFill>
                <a:effectLst/>
                <a:uLnTx/>
                <a:uFillTx/>
                <a:latin typeface="+mn-lt"/>
                <a:ea typeface="+mn-ea"/>
                <a:cs typeface="Times New Roman" panose="02020603050405020304" pitchFamily="18" charset="0"/>
              </a:rPr>
              <a:t> auteur</a:t>
            </a:r>
          </a:p>
          <a:p>
            <a:pPr marL="171450" lvl="0" indent="-171450" algn="just">
              <a:buClrTx/>
              <a:buFont typeface="Arial" panose="020B0604020202020204" pitchFamily="34" charset="0"/>
              <a:buChar char="•"/>
              <a:defRPr/>
            </a:pPr>
            <a:r>
              <a:rPr lang="fr-FR" sz="1050" i="1">
                <a:solidFill>
                  <a:sysClr val="windowText" lastClr="000000"/>
                </a:solidFill>
                <a:latin typeface="+mn-lt"/>
                <a:ea typeface="+mn-ea"/>
                <a:cs typeface="Times New Roman" panose="02020603050405020304" pitchFamily="18" charset="0"/>
              </a:rPr>
              <a:t>La </a:t>
            </a:r>
            <a:r>
              <a:rPr kumimoji="0" lang="fr-FR" sz="1050" i="1" u="none" strike="noStrike" kern="0" cap="none" spc="0" normalizeH="0" noProof="0">
                <a:ln>
                  <a:noFill/>
                </a:ln>
                <a:solidFill>
                  <a:sysClr val="windowText" lastClr="000000"/>
                </a:solidFill>
                <a:effectLst/>
                <a:uLnTx/>
                <a:uFillTx/>
                <a:latin typeface="+mn-lt"/>
                <a:ea typeface="+mn-ea"/>
                <a:cs typeface="Times New Roman" panose="02020603050405020304" pitchFamily="18" charset="0"/>
              </a:rPr>
              <a:t>source et</a:t>
            </a:r>
          </a:p>
          <a:p>
            <a:pPr marL="171450" lvl="0" indent="-171450" algn="just">
              <a:buClrTx/>
              <a:buFont typeface="Arial" panose="020B0604020202020204" pitchFamily="34" charset="0"/>
              <a:buChar char="•"/>
              <a:defRPr/>
            </a:pPr>
            <a:r>
              <a:rPr lang="fr-FR" sz="1050" i="1">
                <a:solidFill>
                  <a:sysClr val="windowText" lastClr="000000"/>
                </a:solidFill>
                <a:latin typeface="+mn-lt"/>
                <a:ea typeface="+mn-ea"/>
                <a:cs typeface="Times New Roman" panose="02020603050405020304" pitchFamily="18" charset="0"/>
              </a:rPr>
              <a:t>La</a:t>
            </a:r>
            <a:r>
              <a:rPr kumimoji="0" lang="fr-FR" sz="1050" i="1" u="none" strike="noStrike" kern="0" cap="none" spc="0" normalizeH="0" noProof="0">
                <a:ln>
                  <a:noFill/>
                </a:ln>
                <a:solidFill>
                  <a:sysClr val="windowText" lastClr="000000"/>
                </a:solidFill>
                <a:effectLst/>
                <a:uLnTx/>
                <a:uFillTx/>
                <a:latin typeface="+mn-lt"/>
                <a:ea typeface="+mn-ea"/>
                <a:cs typeface="Times New Roman" panose="02020603050405020304" pitchFamily="18" charset="0"/>
              </a:rPr>
              <a:t> licence CC attribuée </a:t>
            </a:r>
          </a:p>
          <a:p>
            <a:pPr marL="171450" lvl="0" indent="-171450" algn="just">
              <a:buClrTx/>
              <a:buFont typeface="Arial" panose="020B0604020202020204" pitchFamily="34" charset="0"/>
              <a:buChar char="•"/>
              <a:defRPr/>
            </a:pPr>
            <a:endParaRPr lang="fr-FR" sz="1050" i="1" baseline="0">
              <a:solidFill>
                <a:sysClr val="windowText" lastClr="000000"/>
              </a:solidFill>
              <a:latin typeface="+mn-lt"/>
              <a:ea typeface="+mn-ea"/>
              <a:cs typeface="Times New Roman" panose="02020603050405020304" pitchFamily="18" charset="0"/>
            </a:endParaRPr>
          </a:p>
          <a:p>
            <a:pPr lvl="0" algn="just">
              <a:buClrTx/>
              <a:defRPr/>
            </a:pPr>
            <a:r>
              <a:rPr kumimoji="0" lang="fr-FR" sz="1050" i="1" u="none" strike="noStrike" kern="0" cap="none" spc="0" normalizeH="0" noProof="0">
                <a:ln>
                  <a:noFill/>
                </a:ln>
                <a:solidFill>
                  <a:sysClr val="windowText" lastClr="000000"/>
                </a:solidFill>
                <a:effectLst/>
                <a:uLnTx/>
                <a:uFillTx/>
                <a:latin typeface="+mn-lt"/>
                <a:ea typeface="+mn-ea"/>
                <a:cs typeface="Times New Roman" panose="02020603050405020304" pitchFamily="18" charset="0"/>
              </a:rPr>
              <a:t>A noter : </a:t>
            </a:r>
            <a:r>
              <a:rPr kumimoji="0" lang="fr-FR" sz="1050" u="none" strike="noStrike" kern="0" cap="none" spc="0" normalizeH="0" noProof="0">
                <a:ln>
                  <a:noFill/>
                </a:ln>
                <a:solidFill>
                  <a:sysClr val="windowText" lastClr="000000"/>
                </a:solidFill>
                <a:effectLst/>
                <a:uLnTx/>
                <a:uFillTx/>
                <a:latin typeface="+mn-lt"/>
                <a:ea typeface="+mn-ea"/>
                <a:cs typeface="Times New Roman" panose="02020603050405020304" pitchFamily="18" charset="0"/>
              </a:rPr>
              <a:t>la référence complète sera mentionnée dans la bibliographie finale. </a:t>
            </a:r>
          </a:p>
          <a:p>
            <a:pPr lvl="0" algn="just">
              <a:buClrTx/>
              <a:defRPr/>
            </a:pPr>
            <a:endParaRPr kumimoji="0" lang="fr-FR" sz="1050" u="none" strike="noStrike" kern="0" cap="none" spc="0" normalizeH="0" noProof="0">
              <a:ln>
                <a:noFill/>
              </a:ln>
              <a:solidFill>
                <a:sysClr val="windowText" lastClr="000000"/>
              </a:solidFill>
              <a:effectLst/>
              <a:uLnTx/>
              <a:uFillTx/>
              <a:latin typeface="+mn-lt"/>
              <a:ea typeface="+mn-ea"/>
              <a:cs typeface="Times New Roman" panose="02020603050405020304" pitchFamily="18" charset="0"/>
            </a:endParaRPr>
          </a:p>
          <a:p>
            <a:pPr algn="just">
              <a:buClrTx/>
              <a:defRPr/>
            </a:pPr>
            <a:r>
              <a:rPr lang="fr-FR" sz="1050">
                <a:hlinkClick r:id="rId5"/>
              </a:rPr>
              <a:t>Pour aller plus loin : citer les images</a:t>
            </a:r>
            <a:r>
              <a:rPr lang="fr-FR" sz="1050"/>
              <a:t> (8). </a:t>
            </a:r>
          </a:p>
          <a:p>
            <a:pPr lvl="0" algn="just">
              <a:buClrTx/>
              <a:defRPr/>
            </a:pPr>
            <a:endParaRPr kumimoji="0" lang="fr-FR" sz="1050" u="none" strike="noStrike" kern="0" cap="none" spc="0" normalizeH="0" baseline="0" noProof="0">
              <a:ln>
                <a:noFill/>
              </a:ln>
              <a:solidFill>
                <a:sysClr val="windowText" lastClr="000000"/>
              </a:solidFill>
              <a:effectLst/>
              <a:uLnTx/>
              <a:uFillTx/>
              <a:latin typeface="+mn-lt"/>
              <a:ea typeface="+mn-ea"/>
              <a:cs typeface="Times New Roman" panose="02020603050405020304" pitchFamily="18" charset="0"/>
            </a:endParaRPr>
          </a:p>
        </p:txBody>
      </p:sp>
    </p:spTree>
    <p:extLst>
      <p:ext uri="{BB962C8B-B14F-4D97-AF65-F5344CB8AC3E}">
        <p14:creationId xmlns:p14="http://schemas.microsoft.com/office/powerpoint/2010/main" val="3256894685"/>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a:latin typeface="Oswald Medium"/>
              </a:rPr>
              <a:t>Bien citer une image créée par IAG</a:t>
            </a:r>
            <a:endParaRPr lang="fr-FR"/>
          </a:p>
        </p:txBody>
      </p:sp>
      <p:sp>
        <p:nvSpPr>
          <p:cNvPr id="6" name="ZoneTexte 5"/>
          <p:cNvSpPr txBox="1"/>
          <p:nvPr/>
        </p:nvSpPr>
        <p:spPr>
          <a:xfrm>
            <a:off x="4772914" y="4005595"/>
            <a:ext cx="3932261" cy="507831"/>
          </a:xfrm>
          <a:prstGeom prst="rect">
            <a:avLst/>
          </a:prstGeom>
          <a:noFill/>
        </p:spPr>
        <p:txBody>
          <a:bodyPr wrap="square" lIns="91440" tIns="45720" rIns="91440" bIns="45720" rtlCol="0" anchor="t">
            <a:spAutoFit/>
          </a:bodyPr>
          <a:lstStyle/>
          <a:p>
            <a:pPr algn="just"/>
            <a:r>
              <a:rPr lang="fr-FR" sz="900" i="1">
                <a:latin typeface="+mn-lt"/>
                <a:cs typeface="Times New Roman"/>
              </a:rPr>
              <a:t>Note : </a:t>
            </a:r>
            <a:r>
              <a:rPr lang="fr-FR" sz="900"/>
              <a:t>Image générée à l'aide de l'invite « crée l'image d'un robot qui dessine », par </a:t>
            </a:r>
            <a:r>
              <a:rPr lang="fr-FR" sz="900" err="1"/>
              <a:t>OpenAI</a:t>
            </a:r>
            <a:r>
              <a:rPr lang="fr-FR" sz="900"/>
              <a:t>, </a:t>
            </a:r>
            <a:r>
              <a:rPr lang="fr-FR" sz="900" i="1"/>
              <a:t>DALL-E</a:t>
            </a:r>
            <a:r>
              <a:rPr lang="fr-FR" sz="900"/>
              <a:t> 3, 2024, (</a:t>
            </a:r>
            <a:r>
              <a:rPr lang="fr-FR" sz="900">
                <a:hlinkClick r:id="rId2"/>
              </a:rPr>
              <a:t>https://openai.com/index/dall-e-3/</a:t>
            </a:r>
            <a:r>
              <a:rPr lang="fr-FR" sz="900" i="1"/>
              <a:t>.</a:t>
            </a:r>
            <a:endParaRPr lang="fr-FR" sz="900" i="1">
              <a:latin typeface="Open Sans"/>
              <a:cs typeface="Times New Roman"/>
            </a:endParaRPr>
          </a:p>
        </p:txBody>
      </p:sp>
      <p:sp>
        <p:nvSpPr>
          <p:cNvPr id="10" name="ZoneTexte 11"/>
          <p:cNvSpPr txBox="1"/>
          <p:nvPr/>
        </p:nvSpPr>
        <p:spPr>
          <a:xfrm>
            <a:off x="260863" y="681844"/>
            <a:ext cx="3841955" cy="3808735"/>
          </a:xfrm>
          <a:prstGeom prst="rect">
            <a:avLst/>
          </a:prstGeom>
          <a:solidFill>
            <a:sysClr val="window" lastClr="FFFFFF"/>
          </a:solidFill>
          <a:ln w="12700" cap="flat" cmpd="sng" algn="ctr">
            <a:solidFill>
              <a:sysClr val="windowText" lastClr="000000"/>
            </a:solidFill>
            <a:prstDash val="solid"/>
            <a:miter lim="800000"/>
          </a:ln>
          <a:effectLst/>
        </p:spPr>
        <p:txBody>
          <a:bodyPr wrap="square" lIns="91440" tIns="45720" rIns="91440" bIns="45720" rtlCol="0" anchor="t">
            <a:spAutoFit/>
          </a:bodyPr>
          <a:lstStyle/>
          <a:p>
            <a:pPr>
              <a:buClrTx/>
              <a:defRPr/>
            </a:pPr>
            <a:r>
              <a:rPr kumimoji="0" lang="fr-FR" sz="1050" b="0" i="1" u="none" strike="noStrike" kern="0" cap="none" spc="0" normalizeH="0" baseline="0" noProof="0">
                <a:ln>
                  <a:noFill/>
                </a:ln>
                <a:solidFill>
                  <a:sysClr val="windowText" lastClr="000000"/>
                </a:solidFill>
                <a:effectLst/>
                <a:uLnTx/>
                <a:uFillTx/>
                <a:latin typeface="+mn-lt"/>
                <a:ea typeface="+mn-ea"/>
                <a:cs typeface="Times New Roman"/>
              </a:rPr>
              <a:t>Citer une image</a:t>
            </a:r>
            <a:r>
              <a:rPr kumimoji="0" lang="fr-FR" sz="1050" b="0" i="1" u="none" strike="noStrike" kern="0" cap="none" spc="0" normalizeH="0" noProof="0">
                <a:ln>
                  <a:noFill/>
                </a:ln>
                <a:solidFill>
                  <a:sysClr val="windowText" lastClr="000000"/>
                </a:solidFill>
                <a:effectLst/>
                <a:uLnTx/>
                <a:uFillTx/>
                <a:latin typeface="+mn-lt"/>
                <a:ea typeface="+mn-ea"/>
                <a:cs typeface="Times New Roman"/>
              </a:rPr>
              <a:t> </a:t>
            </a:r>
            <a:r>
              <a:rPr lang="fr-FR" sz="1050" i="1">
                <a:solidFill>
                  <a:sysClr val="windowText" lastClr="000000"/>
                </a:solidFill>
                <a:latin typeface="+mn-lt"/>
                <a:ea typeface="+mn-ea"/>
                <a:cs typeface="Times New Roman"/>
              </a:rPr>
              <a:t>créée par une IAG</a:t>
            </a:r>
            <a:endParaRPr lang="fr-FR">
              <a:solidFill>
                <a:sysClr val="windowText" lastClr="000000"/>
              </a:solidFill>
              <a:ea typeface="+mn-ea"/>
            </a:endParaRPr>
          </a:p>
          <a:p>
            <a:pPr>
              <a:buClrTx/>
              <a:defRPr/>
            </a:pPr>
            <a:endParaRPr lang="fr-FR" sz="1050" i="1">
              <a:solidFill>
                <a:sysClr val="windowText" lastClr="000000"/>
              </a:solidFill>
              <a:latin typeface="+mn-lt"/>
              <a:ea typeface="Open Sans"/>
              <a:cs typeface="Times New Roman"/>
            </a:endParaRPr>
          </a:p>
          <a:p>
            <a:pPr>
              <a:buClrTx/>
              <a:defRPr/>
            </a:pPr>
            <a:r>
              <a:rPr lang="fr-FR" sz="1050">
                <a:solidFill>
                  <a:sysClr val="windowText" lastClr="000000"/>
                </a:solidFill>
                <a:latin typeface="+mn-lt"/>
                <a:ea typeface="Open Sans"/>
                <a:cs typeface="Times New Roman"/>
              </a:rPr>
              <a:t>Vous devez vérifier que votre enseignant autorise l'utilisation des IAG.</a:t>
            </a:r>
            <a:endParaRPr lang="fr-FR" sz="1050" i="1">
              <a:solidFill>
                <a:sysClr val="windowText" lastClr="000000"/>
              </a:solidFill>
              <a:latin typeface="+mn-lt"/>
              <a:ea typeface="Open Sans"/>
              <a:cs typeface="Times New Roman"/>
            </a:endParaRPr>
          </a:p>
          <a:p>
            <a:pPr>
              <a:buClrTx/>
              <a:defRPr/>
            </a:pPr>
            <a:endParaRPr lang="fr-FR" sz="1050">
              <a:solidFill>
                <a:sysClr val="windowText" lastClr="000000"/>
              </a:solidFill>
              <a:latin typeface="+mn-lt"/>
              <a:ea typeface="Open Sans"/>
              <a:cs typeface="Times New Roman"/>
            </a:endParaRPr>
          </a:p>
          <a:p>
            <a:pPr algn="just">
              <a:buClrTx/>
              <a:defRPr/>
            </a:pPr>
            <a:r>
              <a:rPr lang="fr-FR" sz="1050">
                <a:latin typeface="+mn-lt"/>
              </a:rPr>
              <a:t>Toute figure (image, schéma, photo, graphique, tableau, etc.) insérée dans un texte doit être accompagnée d'un titre et d’une légende. Cette légende doit être placée sous la figure et doit comprendre la mention de droit d’auteur.</a:t>
            </a:r>
          </a:p>
          <a:p>
            <a:pPr algn="just">
              <a:buClrTx/>
              <a:defRPr/>
            </a:pPr>
            <a:endParaRPr lang="fr-FR" sz="1050">
              <a:latin typeface="+mn-lt"/>
            </a:endParaRPr>
          </a:p>
          <a:p>
            <a:pPr algn="just">
              <a:defRPr/>
            </a:pPr>
            <a:r>
              <a:rPr lang="fr-FR" sz="1050">
                <a:latin typeface="+mn-lt"/>
              </a:rPr>
              <a:t>La référence bibliographique doit comporter les précisions suivantes :</a:t>
            </a:r>
            <a:endParaRPr lang="fr-FR"/>
          </a:p>
          <a:p>
            <a:pPr algn="just">
              <a:defRPr/>
            </a:pPr>
            <a:r>
              <a:rPr lang="fr-FR" sz="1050" i="1">
                <a:solidFill>
                  <a:sysClr val="windowText" lastClr="000000"/>
                </a:solidFill>
                <a:ea typeface="Open Sans"/>
              </a:rPr>
              <a:t>Note.</a:t>
            </a:r>
            <a:r>
              <a:rPr lang="fr-FR" sz="1050">
                <a:solidFill>
                  <a:sysClr val="windowText" lastClr="000000"/>
                </a:solidFill>
                <a:ea typeface="Open Sans"/>
              </a:rPr>
              <a:t> Image générée à l'aide de l'invite « Inscrire la requête adressée au logiciel », par créateur de l'outil d'IA, </a:t>
            </a:r>
            <a:r>
              <a:rPr lang="fr-FR" sz="1050" i="1">
                <a:solidFill>
                  <a:sysClr val="windowText" lastClr="000000"/>
                </a:solidFill>
                <a:ea typeface="Open Sans"/>
              </a:rPr>
              <a:t>nom de l'outil d'IA suivi du numéro de version utilisée</a:t>
            </a:r>
            <a:r>
              <a:rPr lang="fr-FR" sz="1050">
                <a:solidFill>
                  <a:sysClr val="windowText" lastClr="000000"/>
                </a:solidFill>
                <a:ea typeface="Open Sans"/>
              </a:rPr>
              <a:t>, année, (URL de l'outil)</a:t>
            </a:r>
            <a:r>
              <a:rPr lang="fr-FR" sz="1050" i="1">
                <a:solidFill>
                  <a:sysClr val="windowText" lastClr="000000"/>
                </a:solidFill>
                <a:ea typeface="Open Sans"/>
              </a:rPr>
              <a:t>.</a:t>
            </a:r>
            <a:endParaRPr lang="fr-FR"/>
          </a:p>
          <a:p>
            <a:pPr lvl="0" algn="just">
              <a:buClrTx/>
              <a:defRPr/>
            </a:pPr>
            <a:endParaRPr lang="fr-FR" sz="1050" i="1" u="none" strike="noStrike" kern="0" cap="none" spc="0" normalizeH="0" noProof="0">
              <a:ln>
                <a:noFill/>
              </a:ln>
              <a:solidFill>
                <a:sysClr val="windowText" lastClr="000000"/>
              </a:solidFill>
              <a:effectLst/>
              <a:uLnTx/>
              <a:uFillTx/>
              <a:latin typeface="+mn-lt"/>
              <a:ea typeface="Open Sans"/>
              <a:cs typeface="Times New Roman"/>
            </a:endParaRPr>
          </a:p>
          <a:p>
            <a:pPr marL="171450" lvl="0" indent="-171450" algn="just">
              <a:buClrTx/>
              <a:buFont typeface="Arial" panose="020B0604020202020204" pitchFamily="34" charset="0"/>
              <a:buChar char="•"/>
              <a:defRPr/>
            </a:pPr>
            <a:endParaRPr lang="fr-FR" sz="1050" i="1" baseline="0">
              <a:solidFill>
                <a:sysClr val="windowText" lastClr="000000"/>
              </a:solidFill>
              <a:latin typeface="+mn-lt"/>
              <a:ea typeface="+mn-ea"/>
              <a:cs typeface="Times New Roman" panose="02020603050405020304" pitchFamily="18" charset="0"/>
            </a:endParaRPr>
          </a:p>
          <a:p>
            <a:pPr lvl="0" algn="just">
              <a:buClrTx/>
              <a:defRPr/>
            </a:pPr>
            <a:r>
              <a:rPr kumimoji="0" lang="fr-FR" sz="1050" i="1" u="none" strike="noStrike" kern="0" cap="none" spc="0" normalizeH="0" noProof="0">
                <a:ln>
                  <a:noFill/>
                </a:ln>
                <a:solidFill>
                  <a:sysClr val="windowText" lastClr="000000"/>
                </a:solidFill>
                <a:effectLst/>
                <a:uLnTx/>
                <a:uFillTx/>
                <a:latin typeface="+mn-lt"/>
                <a:ea typeface="+mn-ea"/>
                <a:cs typeface="Times New Roman"/>
              </a:rPr>
              <a:t>A noter : </a:t>
            </a:r>
            <a:r>
              <a:rPr kumimoji="0" lang="fr-FR" sz="1050" u="none" strike="noStrike" kern="0" cap="none" spc="0" normalizeH="0" noProof="0">
                <a:ln>
                  <a:noFill/>
                </a:ln>
                <a:solidFill>
                  <a:sysClr val="windowText" lastClr="000000"/>
                </a:solidFill>
                <a:effectLst/>
                <a:uLnTx/>
                <a:uFillTx/>
                <a:latin typeface="+mn-lt"/>
                <a:ea typeface="+mn-ea"/>
                <a:cs typeface="Times New Roman"/>
              </a:rPr>
              <a:t>la référence complète sera mentionnée dans la bibliographie finale. </a:t>
            </a:r>
            <a:endParaRPr lang="fr-FR" sz="1050" u="none" strike="noStrike" kern="0" cap="none" spc="0" normalizeH="0" noProof="0">
              <a:ln>
                <a:noFill/>
              </a:ln>
              <a:solidFill>
                <a:sysClr val="windowText" lastClr="000000"/>
              </a:solidFill>
              <a:effectLst/>
              <a:uLnTx/>
              <a:uFillTx/>
              <a:latin typeface="+mn-lt"/>
              <a:ea typeface="Open Sans"/>
              <a:cs typeface="Times New Roman"/>
            </a:endParaRPr>
          </a:p>
          <a:p>
            <a:pPr lvl="0" algn="just">
              <a:buClrTx/>
              <a:defRPr/>
            </a:pPr>
            <a:endParaRPr kumimoji="0" lang="fr-FR" sz="1050" u="none" strike="noStrike" kern="0" cap="none" spc="0" normalizeH="0" noProof="0">
              <a:ln>
                <a:noFill/>
              </a:ln>
              <a:solidFill>
                <a:sysClr val="windowText" lastClr="000000"/>
              </a:solidFill>
              <a:effectLst/>
              <a:uLnTx/>
              <a:uFillTx/>
              <a:latin typeface="+mn-lt"/>
              <a:ea typeface="+mn-ea"/>
              <a:cs typeface="Times New Roman" panose="02020603050405020304" pitchFamily="18" charset="0"/>
            </a:endParaRPr>
          </a:p>
          <a:p>
            <a:pPr algn="just">
              <a:buClrTx/>
              <a:defRPr/>
            </a:pPr>
            <a:r>
              <a:rPr lang="fr-FR" sz="1050">
                <a:hlinkClick r:id="rId3"/>
              </a:rPr>
              <a:t>Pour aller plus loin : citer les images</a:t>
            </a:r>
            <a:r>
              <a:rPr lang="fr-FR" sz="1050"/>
              <a:t> (8). </a:t>
            </a:r>
          </a:p>
          <a:p>
            <a:pPr lvl="0" algn="just">
              <a:buClrTx/>
              <a:defRPr/>
            </a:pPr>
            <a:endParaRPr kumimoji="0" lang="fr-FR" sz="1050" u="none" strike="noStrike" kern="0" cap="none" spc="0" normalizeH="0" baseline="0" noProof="0">
              <a:ln>
                <a:noFill/>
              </a:ln>
              <a:solidFill>
                <a:sysClr val="windowText" lastClr="000000"/>
              </a:solidFill>
              <a:effectLst/>
              <a:uLnTx/>
              <a:uFillTx/>
              <a:latin typeface="+mn-lt"/>
              <a:ea typeface="+mn-ea"/>
              <a:cs typeface="Times New Roman" panose="02020603050405020304" pitchFamily="18" charset="0"/>
            </a:endParaRPr>
          </a:p>
        </p:txBody>
      </p:sp>
      <p:pic>
        <p:nvPicPr>
          <p:cNvPr id="3" name="Image 2" descr="Une image contenant robot, automate, intérieur&#10;&#10;Description générée automatiquement">
            <a:extLst>
              <a:ext uri="{FF2B5EF4-FFF2-40B4-BE49-F238E27FC236}">
                <a16:creationId xmlns:a16="http://schemas.microsoft.com/office/drawing/2014/main" id="{6D49AF19-92A7-2FF4-9037-D8C66DCD5B99}"/>
              </a:ext>
            </a:extLst>
          </p:cNvPr>
          <p:cNvPicPr>
            <a:picLocks noChangeAspect="1"/>
          </p:cNvPicPr>
          <p:nvPr/>
        </p:nvPicPr>
        <p:blipFill>
          <a:blip r:embed="rId4"/>
          <a:stretch>
            <a:fillRect/>
          </a:stretch>
        </p:blipFill>
        <p:spPr>
          <a:xfrm>
            <a:off x="5194527" y="865414"/>
            <a:ext cx="3086100" cy="3086100"/>
          </a:xfrm>
          <a:prstGeom prst="rect">
            <a:avLst/>
          </a:prstGeom>
        </p:spPr>
      </p:pic>
      <p:sp>
        <p:nvSpPr>
          <p:cNvPr id="5" name="ZoneTexte 4">
            <a:extLst>
              <a:ext uri="{FF2B5EF4-FFF2-40B4-BE49-F238E27FC236}">
                <a16:creationId xmlns:a16="http://schemas.microsoft.com/office/drawing/2014/main" id="{9FC105DC-6A22-3F94-E6C8-2A1E8469B745}"/>
              </a:ext>
            </a:extLst>
          </p:cNvPr>
          <p:cNvSpPr txBox="1"/>
          <p:nvPr/>
        </p:nvSpPr>
        <p:spPr>
          <a:xfrm>
            <a:off x="4772913" y="566390"/>
            <a:ext cx="3932261" cy="230832"/>
          </a:xfrm>
          <a:prstGeom prst="rect">
            <a:avLst/>
          </a:prstGeom>
          <a:noFill/>
        </p:spPr>
        <p:txBody>
          <a:bodyPr wrap="square" lIns="91440" tIns="45720" rIns="91440" bIns="45720" rtlCol="0" anchor="t">
            <a:spAutoFit/>
          </a:bodyPr>
          <a:lstStyle/>
          <a:p>
            <a:pPr algn="ctr"/>
            <a:r>
              <a:rPr lang="fr-FR" sz="900" i="1">
                <a:latin typeface="+mn-lt"/>
                <a:cs typeface="Times New Roman"/>
              </a:rPr>
              <a:t>Robot</a:t>
            </a:r>
            <a:r>
              <a:rPr lang="fr-FR" sz="900" i="1">
                <a:latin typeface="Open Sans"/>
                <a:cs typeface="Times New Roman"/>
              </a:rPr>
              <a:t> artiste</a:t>
            </a:r>
          </a:p>
        </p:txBody>
      </p:sp>
    </p:spTree>
    <p:extLst>
      <p:ext uri="{BB962C8B-B14F-4D97-AF65-F5344CB8AC3E}">
        <p14:creationId xmlns:p14="http://schemas.microsoft.com/office/powerpoint/2010/main" val="3209345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5091"/>
            <a:ext cx="4010685" cy="332216"/>
          </a:xfrm>
        </p:spPr>
        <p:txBody>
          <a:bodyPr/>
          <a:lstStyle/>
          <a:p>
            <a:r>
              <a:rPr lang="fr-FR" sz="1100"/>
              <a:t>Choisir un style bibliographique</a:t>
            </a:r>
            <a:endParaRPr lang="ro-RO" sz="1100"/>
          </a:p>
        </p:txBody>
      </p:sp>
      <p:sp>
        <p:nvSpPr>
          <p:cNvPr id="3" name="Subtitle 2"/>
          <p:cNvSpPr>
            <a:spLocks noGrp="1"/>
          </p:cNvSpPr>
          <p:nvPr>
            <p:ph type="subTitle" idx="1"/>
          </p:nvPr>
        </p:nvSpPr>
        <p:spPr>
          <a:xfrm flipH="1">
            <a:off x="333843" y="574964"/>
            <a:ext cx="8283684" cy="4114751"/>
          </a:xfrm>
        </p:spPr>
        <p:txBody>
          <a:bodyPr/>
          <a:lstStyle/>
          <a:p>
            <a:pPr marL="285750" indent="-285750" algn="just">
              <a:buClr>
                <a:srgbClr val="FF0066"/>
              </a:buClr>
            </a:pPr>
            <a:r>
              <a:rPr lang="fr-FR" sz="1100" b="1" dirty="0">
                <a:solidFill>
                  <a:srgbClr val="F0B21E"/>
                </a:solidFill>
              </a:rPr>
              <a:t>Règle générale </a:t>
            </a:r>
            <a:r>
              <a:rPr lang="fr-FR" sz="1100" dirty="0"/>
              <a:t>: pour bien citer, il est important de connaître le style bibliographique à utiliser.  </a:t>
            </a:r>
          </a:p>
          <a:p>
            <a:pPr marL="285750" indent="-285750" algn="just">
              <a:buClr>
                <a:srgbClr val="FF0066"/>
              </a:buClr>
            </a:pPr>
            <a:endParaRPr lang="fr-FR" sz="1100" dirty="0"/>
          </a:p>
          <a:p>
            <a:r>
              <a:rPr lang="fr-FR" sz="1100" b="1" dirty="0">
                <a:solidFill>
                  <a:srgbClr val="F0B21E"/>
                </a:solidFill>
              </a:rPr>
              <a:t>Style bibliographique</a:t>
            </a:r>
            <a:r>
              <a:rPr lang="fr-FR" sz="1100" b="1" dirty="0">
                <a:solidFill>
                  <a:srgbClr val="E7314B"/>
                </a:solidFill>
              </a:rPr>
              <a:t> </a:t>
            </a:r>
            <a:r>
              <a:rPr lang="fr-FR" sz="1100" dirty="0"/>
              <a:t>: Un style bibliographique définit la mise en forme des renvois dans un texte et des références bibliographiques à la fin d’un document selon les types de références (articles, sites Web, livres, etc.).</a:t>
            </a:r>
          </a:p>
          <a:p>
            <a:endParaRPr lang="fr-FR" sz="1100" dirty="0"/>
          </a:p>
          <a:p>
            <a:r>
              <a:rPr lang="fr-FR" sz="1100" dirty="0"/>
              <a:t>Habituellement, les styles bibliographiques sont sous forme :</a:t>
            </a:r>
          </a:p>
          <a:p>
            <a:pPr marL="171450" indent="-171450">
              <a:buFont typeface="Arial" panose="020B0604020202020204" pitchFamily="34" charset="0"/>
              <a:buChar char="•"/>
            </a:pPr>
            <a:r>
              <a:rPr lang="fr-FR" sz="1100" b="1" dirty="0"/>
              <a:t>Auteur/date</a:t>
            </a:r>
            <a:r>
              <a:rPr lang="fr-FR" sz="1100" dirty="0"/>
              <a:t>, c’est-à-dire que le renvoi dans le texte prend la forme d’un auteur et d’une date et/ou d’une page et que la liste de références à la fin du document énumère les références en liste alphabétique.</a:t>
            </a:r>
          </a:p>
          <a:p>
            <a:pPr marL="171450" indent="-171450">
              <a:buFont typeface="Arial" panose="020B0604020202020204" pitchFamily="34" charset="0"/>
              <a:buChar char="•"/>
            </a:pPr>
            <a:r>
              <a:rPr lang="fr-FR" sz="1100" b="1" dirty="0"/>
              <a:t>Numérique</a:t>
            </a:r>
            <a:r>
              <a:rPr lang="fr-FR" sz="1100" dirty="0"/>
              <a:t>, c’est-à-dire que le renvoi dans le texte est représenté par un chiffre et que la liste des références à la fin du document énumère les références en ordre croissant en utilisant le chiffre de la citation.</a:t>
            </a:r>
          </a:p>
          <a:p>
            <a:pPr marL="171450" indent="-171450">
              <a:buFont typeface="Arial" panose="020B0604020202020204" pitchFamily="34" charset="0"/>
              <a:buChar char="•"/>
            </a:pPr>
            <a:endParaRPr lang="fr-FR" sz="1100" dirty="0"/>
          </a:p>
          <a:p>
            <a:pPr algn="just">
              <a:lnSpc>
                <a:spcPct val="150000"/>
              </a:lnSpc>
              <a:buClr>
                <a:srgbClr val="FF0066"/>
              </a:buClr>
            </a:pPr>
            <a:r>
              <a:rPr lang="fr-FR" sz="1100" dirty="0"/>
              <a:t>Il existe des centaines de styles bibliographiques.  Le style représente une norme et sera utilisé tout au long de votre travail.(9)</a:t>
            </a:r>
          </a:p>
          <a:p>
            <a:pPr algn="just">
              <a:lnSpc>
                <a:spcPct val="150000"/>
              </a:lnSpc>
              <a:buClr>
                <a:srgbClr val="FF0066"/>
              </a:buClr>
            </a:pPr>
            <a:endParaRPr lang="fr-FR" sz="1100" dirty="0"/>
          </a:p>
          <a:p>
            <a:pPr algn="just">
              <a:lnSpc>
                <a:spcPct val="150000"/>
              </a:lnSpc>
              <a:buClr>
                <a:srgbClr val="FF0066"/>
              </a:buClr>
            </a:pPr>
            <a:r>
              <a:rPr lang="fr-FR" sz="1100" b="1" dirty="0">
                <a:solidFill>
                  <a:srgbClr val="F0B21E"/>
                </a:solidFill>
              </a:rPr>
              <a:t>Important</a:t>
            </a:r>
            <a:r>
              <a:rPr lang="fr-FR" sz="1100" b="1" dirty="0">
                <a:solidFill>
                  <a:srgbClr val="E7314B"/>
                </a:solidFill>
              </a:rPr>
              <a:t> </a:t>
            </a:r>
            <a:r>
              <a:rPr lang="fr-FR" sz="1100" dirty="0"/>
              <a:t>: avant de commencer votre travail, demandez à l’enseignant les informations concernant le style bibliographique imposé ! </a:t>
            </a:r>
          </a:p>
          <a:p>
            <a:pPr algn="just">
              <a:lnSpc>
                <a:spcPct val="150000"/>
              </a:lnSpc>
              <a:buClr>
                <a:srgbClr val="FF0066"/>
              </a:buClr>
            </a:pPr>
            <a:r>
              <a:rPr lang="fr-FR" sz="1100" dirty="0"/>
              <a:t>Selon le style imposé, </a:t>
            </a:r>
            <a:r>
              <a:rPr lang="fr-FR" sz="1100" b="1" dirty="0">
                <a:solidFill>
                  <a:srgbClr val="F0B21E"/>
                </a:solidFill>
              </a:rPr>
              <a:t>l’appel à citation </a:t>
            </a:r>
            <a:r>
              <a:rPr lang="fr-FR" sz="1100" dirty="0"/>
              <a:t>sera présenté de manière différente : (10)</a:t>
            </a:r>
          </a:p>
          <a:p>
            <a:pPr marL="714375" indent="-285750" algn="just" defTabSz="300620">
              <a:spcBef>
                <a:spcPts val="600"/>
              </a:spcBef>
              <a:buClr>
                <a:srgbClr val="F0B21E"/>
              </a:buClr>
              <a:buFont typeface="Arial" panose="020B0604020202020204" pitchFamily="34" charset="0"/>
              <a:buChar char="•"/>
              <a:defRPr/>
            </a:pPr>
            <a:r>
              <a:rPr lang="fr-FR" altLang="fr-FR" sz="1100" dirty="0">
                <a:cs typeface="Times New Roman" panose="02020603050405020304" pitchFamily="18" charset="0"/>
              </a:rPr>
              <a:t>En insertion abrégée </a:t>
            </a:r>
            <a:r>
              <a:rPr lang="fr-FR" altLang="fr-FR" sz="1100" b="1" dirty="0">
                <a:solidFill>
                  <a:srgbClr val="F0B21E"/>
                </a:solidFill>
                <a:cs typeface="Times New Roman" panose="02020603050405020304" pitchFamily="18" charset="0"/>
              </a:rPr>
              <a:t>auteur-date</a:t>
            </a:r>
            <a:r>
              <a:rPr lang="fr-FR" altLang="fr-FR" sz="1100" dirty="0">
                <a:cs typeface="Times New Roman" panose="02020603050405020304" pitchFamily="18" charset="0"/>
              </a:rPr>
              <a:t> (style </a:t>
            </a:r>
            <a:r>
              <a:rPr lang="fr-FR" altLang="fr-FR" sz="1100" b="1" dirty="0">
                <a:cs typeface="Times New Roman" panose="02020603050405020304" pitchFamily="18" charset="0"/>
                <a:hlinkClick r:id="rId3"/>
              </a:rPr>
              <a:t>APA7th</a:t>
            </a:r>
            <a:r>
              <a:rPr lang="fr-FR" altLang="fr-FR" sz="1100" dirty="0">
                <a:cs typeface="Times New Roman" panose="02020603050405020304" pitchFamily="18" charset="0"/>
              </a:rPr>
              <a:t>) usage courant en</a:t>
            </a:r>
            <a:r>
              <a:rPr lang="fr-FR" altLang="fr-FR" sz="1100" i="1" dirty="0">
                <a:cs typeface="Times New Roman" panose="02020603050405020304" pitchFamily="18" charset="0"/>
              </a:rPr>
              <a:t> Sciences pures et appliquées </a:t>
            </a:r>
            <a:endParaRPr lang="fr-FR" altLang="fr-FR" sz="1100" dirty="0">
              <a:cs typeface="Times New Roman" panose="02020603050405020304" pitchFamily="18" charset="0"/>
            </a:endParaRPr>
          </a:p>
          <a:p>
            <a:pPr marL="714375" indent="-285750" algn="just" defTabSz="300620">
              <a:spcBef>
                <a:spcPts val="600"/>
              </a:spcBef>
              <a:buClr>
                <a:srgbClr val="F0B21E"/>
              </a:buClr>
              <a:buFont typeface="Arial" panose="020B0604020202020204" pitchFamily="34" charset="0"/>
              <a:buChar char="•"/>
              <a:defRPr/>
            </a:pPr>
            <a:r>
              <a:rPr lang="fr-FR" altLang="fr-FR" sz="1100" dirty="0">
                <a:cs typeface="Times New Roman" panose="02020603050405020304" pitchFamily="18" charset="0"/>
              </a:rPr>
              <a:t>En </a:t>
            </a:r>
            <a:r>
              <a:rPr lang="fr-FR" altLang="fr-FR" sz="1100" b="1" dirty="0">
                <a:solidFill>
                  <a:srgbClr val="F0B21E"/>
                </a:solidFill>
                <a:cs typeface="Times New Roman" panose="02020603050405020304" pitchFamily="18" charset="0"/>
              </a:rPr>
              <a:t>note numérique </a:t>
            </a:r>
            <a:r>
              <a:rPr lang="fr-FR" altLang="fr-FR" sz="1100" dirty="0">
                <a:cs typeface="Times New Roman" panose="02020603050405020304" pitchFamily="18" charset="0"/>
              </a:rPr>
              <a:t>(style </a:t>
            </a:r>
            <a:r>
              <a:rPr lang="fr-FR" altLang="fr-FR" sz="1100" b="1" dirty="0">
                <a:cs typeface="Times New Roman" panose="02020603050405020304" pitchFamily="18" charset="0"/>
                <a:hlinkClick r:id="rId4"/>
              </a:rPr>
              <a:t>Vancouver</a:t>
            </a:r>
            <a:r>
              <a:rPr lang="fr-FR" altLang="fr-FR" sz="1100" b="1" dirty="0">
                <a:cs typeface="Times New Roman" panose="02020603050405020304" pitchFamily="18" charset="0"/>
              </a:rPr>
              <a:t>)</a:t>
            </a:r>
            <a:r>
              <a:rPr lang="fr-FR" altLang="fr-FR" sz="1100" dirty="0">
                <a:cs typeface="Times New Roman" panose="02020603050405020304" pitchFamily="18" charset="0"/>
              </a:rPr>
              <a:t> usage courant en</a:t>
            </a:r>
            <a:r>
              <a:rPr lang="fr-FR" altLang="fr-FR" sz="1100" i="1" dirty="0">
                <a:cs typeface="Times New Roman" panose="02020603050405020304" pitchFamily="18" charset="0"/>
              </a:rPr>
              <a:t> Sciences de la Santé  </a:t>
            </a:r>
          </a:p>
          <a:p>
            <a:pPr marL="714375" indent="-285750" algn="just" defTabSz="300620">
              <a:spcBef>
                <a:spcPts val="600"/>
              </a:spcBef>
              <a:buClr>
                <a:srgbClr val="F0B21E"/>
              </a:buClr>
              <a:buFont typeface="Arial" panose="020B0604020202020204" pitchFamily="34" charset="0"/>
              <a:buChar char="•"/>
              <a:defRPr/>
            </a:pPr>
            <a:r>
              <a:rPr lang="fr-FR" altLang="fr-FR" sz="1100" dirty="0">
                <a:cs typeface="Times New Roman" panose="02020603050405020304" pitchFamily="18" charset="0"/>
              </a:rPr>
              <a:t>En </a:t>
            </a:r>
            <a:r>
              <a:rPr lang="fr-FR" altLang="fr-FR" sz="1100" b="1" dirty="0">
                <a:solidFill>
                  <a:srgbClr val="F0B21E"/>
                </a:solidFill>
                <a:cs typeface="Times New Roman" panose="02020603050405020304" pitchFamily="18" charset="0"/>
              </a:rPr>
              <a:t>note de bas de page</a:t>
            </a:r>
            <a:r>
              <a:rPr lang="fr-FR" altLang="fr-FR" sz="1100" b="1" dirty="0">
                <a:solidFill>
                  <a:srgbClr val="E7314B"/>
                </a:solidFill>
                <a:cs typeface="Times New Roman" panose="02020603050405020304" pitchFamily="18" charset="0"/>
              </a:rPr>
              <a:t> </a:t>
            </a:r>
            <a:r>
              <a:rPr lang="fr-FR" altLang="fr-FR" sz="1100" dirty="0">
                <a:cs typeface="Times New Roman" panose="02020603050405020304" pitchFamily="18" charset="0"/>
              </a:rPr>
              <a:t>(style Bordeaux) usage courant en </a:t>
            </a:r>
            <a:r>
              <a:rPr lang="fr-FR" altLang="fr-FR" sz="1100" i="1" dirty="0">
                <a:cs typeface="Times New Roman" panose="02020603050405020304" pitchFamily="18" charset="0"/>
              </a:rPr>
              <a:t>Sciences juridiques </a:t>
            </a:r>
            <a:endParaRPr lang="fr-FR" sz="1100" dirty="0"/>
          </a:p>
        </p:txBody>
      </p:sp>
    </p:spTree>
    <p:extLst>
      <p:ext uri="{BB962C8B-B14F-4D97-AF65-F5344CB8AC3E}">
        <p14:creationId xmlns:p14="http://schemas.microsoft.com/office/powerpoint/2010/main" val="400330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152252"/>
            <a:ext cx="4137434" cy="332216"/>
          </a:xfrm>
        </p:spPr>
        <p:txBody>
          <a:bodyPr/>
          <a:lstStyle/>
          <a:p>
            <a:pPr algn="ctr"/>
            <a:r>
              <a:rPr lang="fr-FR" sz="1100"/>
              <a:t>Citer avec le style APA7th (auteur-date)</a:t>
            </a:r>
          </a:p>
        </p:txBody>
      </p:sp>
      <p:sp>
        <p:nvSpPr>
          <p:cNvPr id="3" name="Sous-titre 2"/>
          <p:cNvSpPr>
            <a:spLocks noGrp="1"/>
          </p:cNvSpPr>
          <p:nvPr>
            <p:ph type="subTitle" idx="1"/>
          </p:nvPr>
        </p:nvSpPr>
        <p:spPr>
          <a:xfrm flipH="1">
            <a:off x="651388" y="658532"/>
            <a:ext cx="7467178" cy="3609367"/>
          </a:xfrm>
        </p:spPr>
        <p:txBody>
          <a:bodyPr/>
          <a:lstStyle/>
          <a:p>
            <a:pPr marL="0" indent="0">
              <a:spcAft>
                <a:spcPts val="600"/>
              </a:spcAft>
            </a:pPr>
            <a:r>
              <a:rPr lang="fr-FR" sz="1100" b="1" dirty="0">
                <a:latin typeface="Open Sans" panose="020B0606030504020204" pitchFamily="34" charset="0"/>
                <a:ea typeface="Open Sans" panose="020B0606030504020204" pitchFamily="34" charset="0"/>
                <a:cs typeface="Open Sans" panose="020B0606030504020204" pitchFamily="34" charset="0"/>
              </a:rPr>
              <a:t>1) Dans le texte avec un </a:t>
            </a:r>
            <a:r>
              <a:rPr lang="fr-FR" sz="1100" b="1" dirty="0">
                <a:solidFill>
                  <a:schemeClr val="accent6">
                    <a:lumMod val="10000"/>
                  </a:schemeClr>
                </a:solidFill>
                <a:latin typeface="Open Sans" panose="020B0606030504020204" pitchFamily="34" charset="0"/>
                <a:ea typeface="Open Sans" panose="020B0606030504020204" pitchFamily="34" charset="0"/>
                <a:cs typeface="Open Sans" panose="020B0606030504020204" pitchFamily="34" charset="0"/>
                <a:hlinkClick r:id="rId2"/>
              </a:rPr>
              <a:t>appel à citation</a:t>
            </a:r>
            <a:r>
              <a:rPr lang="fr-FR" sz="1100" b="1" dirty="0">
                <a:solidFill>
                  <a:schemeClr val="accent6">
                    <a:lumMod val="10000"/>
                  </a:schemeClr>
                </a:solidFill>
                <a:latin typeface="Open Sans" panose="020B0606030504020204" pitchFamily="34" charset="0"/>
                <a:ea typeface="Open Sans" panose="020B0606030504020204" pitchFamily="34" charset="0"/>
                <a:cs typeface="Open Sans" panose="020B0606030504020204" pitchFamily="34" charset="0"/>
              </a:rPr>
              <a:t> (de façon abrégée) </a:t>
            </a:r>
          </a:p>
          <a:p>
            <a:pPr marL="0" indent="0" algn="just">
              <a:spcAft>
                <a:spcPts val="600"/>
              </a:spcAft>
            </a:pPr>
            <a:r>
              <a:rPr lang="fr-FR" sz="1100" dirty="0">
                <a:latin typeface="Open Sans" panose="020B0606030504020204" pitchFamily="34" charset="0"/>
                <a:ea typeface="Open Sans" panose="020B0606030504020204" pitchFamily="34" charset="0"/>
                <a:cs typeface="Open Sans" panose="020B0606030504020204" pitchFamily="34" charset="0"/>
              </a:rPr>
              <a:t>Quel que soit le type de document à citer, les informations bibliographiques à inclure dans le texte sont toujours les mêmes, soit le nom de famille de l’auteur (ou le nom de la collectivité) et l’année de publication (11). </a:t>
            </a:r>
          </a:p>
          <a:p>
            <a:pPr algn="just">
              <a:spcAft>
                <a:spcPts val="600"/>
              </a:spcAft>
            </a:pPr>
            <a:endParaRPr lang="fr-FR" sz="1100" dirty="0">
              <a:latin typeface="Open Sans" panose="020B0606030504020204" pitchFamily="34" charset="0"/>
              <a:ea typeface="Open Sans" panose="020B0606030504020204" pitchFamily="34" charset="0"/>
              <a:cs typeface="Open Sans" panose="020B0606030504020204" pitchFamily="34" charset="0"/>
            </a:endParaRPr>
          </a:p>
          <a:p>
            <a:pPr marL="179388">
              <a:tabLst>
                <a:tab pos="265113" algn="l"/>
              </a:tabLst>
            </a:pPr>
            <a:endParaRPr lang="fr-FR" sz="1100" dirty="0">
              <a:latin typeface="Open Sans" panose="020B0606030504020204" pitchFamily="34" charset="0"/>
              <a:ea typeface="Open Sans" panose="020B0606030504020204" pitchFamily="34" charset="0"/>
              <a:cs typeface="Open Sans" panose="020B0606030504020204" pitchFamily="34" charset="0"/>
            </a:endParaRPr>
          </a:p>
          <a:p>
            <a:pPr marL="179388">
              <a:tabLst>
                <a:tab pos="265113" algn="l"/>
              </a:tabLst>
            </a:pPr>
            <a:endParaRPr lang="fr-FR" sz="1100" dirty="0">
              <a:latin typeface="Open Sans" panose="020B0606030504020204" pitchFamily="34" charset="0"/>
              <a:ea typeface="Open Sans" panose="020B0606030504020204" pitchFamily="34" charset="0"/>
              <a:cs typeface="Open Sans" panose="020B0606030504020204" pitchFamily="34" charset="0"/>
            </a:endParaRPr>
          </a:p>
          <a:p>
            <a:pPr marL="179388">
              <a:tabLst>
                <a:tab pos="265113" algn="l"/>
              </a:tabLst>
            </a:pPr>
            <a:endParaRPr lang="fr-FR" sz="1100" dirty="0">
              <a:latin typeface="Open Sans" panose="020B0606030504020204" pitchFamily="34" charset="0"/>
              <a:ea typeface="Open Sans" panose="020B0606030504020204" pitchFamily="34" charset="0"/>
              <a:cs typeface="Open Sans" panose="020B0606030504020204" pitchFamily="34" charset="0"/>
            </a:endParaRPr>
          </a:p>
          <a:p>
            <a:pPr marL="179388">
              <a:tabLst>
                <a:tab pos="265113" algn="l"/>
              </a:tabLst>
            </a:pPr>
            <a:endParaRPr lang="fr-FR" sz="1100" dirty="0">
              <a:latin typeface="Open Sans" panose="020B0606030504020204" pitchFamily="34" charset="0"/>
              <a:ea typeface="Open Sans" panose="020B0606030504020204" pitchFamily="34" charset="0"/>
              <a:cs typeface="Open Sans" panose="020B0606030504020204" pitchFamily="34" charset="0"/>
            </a:endParaRPr>
          </a:p>
          <a:p>
            <a:pPr marL="179388">
              <a:tabLst>
                <a:tab pos="265113" algn="l"/>
              </a:tabLst>
            </a:pPr>
            <a:endParaRPr lang="fr-FR" sz="1100" dirty="0">
              <a:latin typeface="Open Sans" panose="020B0606030504020204" pitchFamily="34" charset="0"/>
              <a:ea typeface="Open Sans" panose="020B0606030504020204" pitchFamily="34" charset="0"/>
              <a:cs typeface="Open Sans" panose="020B0606030504020204" pitchFamily="34" charset="0"/>
            </a:endParaRPr>
          </a:p>
          <a:p>
            <a:pPr marL="0" indent="0">
              <a:tabLst>
                <a:tab pos="265113" algn="l"/>
              </a:tabLst>
            </a:pPr>
            <a:endParaRPr lang="fr-FR" sz="1100" dirty="0">
              <a:latin typeface="Open Sans" panose="020B0606030504020204" pitchFamily="34" charset="0"/>
              <a:ea typeface="Open Sans" panose="020B0606030504020204" pitchFamily="34" charset="0"/>
              <a:cs typeface="Open Sans" panose="020B0606030504020204" pitchFamily="34" charset="0"/>
            </a:endParaRPr>
          </a:p>
          <a:p>
            <a:pPr marL="0" indent="0">
              <a:tabLst>
                <a:tab pos="265113" algn="l"/>
              </a:tabLst>
            </a:pPr>
            <a:r>
              <a:rPr lang="fr-FR" sz="1100" b="1" dirty="0">
                <a:latin typeface="Open Sans" panose="020B0606030504020204" pitchFamily="34" charset="0"/>
                <a:ea typeface="Open Sans" panose="020B0606030504020204" pitchFamily="34" charset="0"/>
                <a:cs typeface="Open Sans" panose="020B0606030504020204" pitchFamily="34" charset="0"/>
              </a:rPr>
              <a:t>2) </a:t>
            </a:r>
            <a:r>
              <a:rPr lang="fr-FR" sz="1100" b="1" dirty="0">
                <a:solidFill>
                  <a:schemeClr val="accent6">
                    <a:lumMod val="10000"/>
                  </a:schemeClr>
                </a:solidFill>
                <a:latin typeface="Open Sans" panose="020B0606030504020204" pitchFamily="34" charset="0"/>
                <a:ea typeface="Open Sans" panose="020B0606030504020204" pitchFamily="34" charset="0"/>
                <a:cs typeface="Open Sans" panose="020B0606030504020204" pitchFamily="34" charset="0"/>
              </a:rPr>
              <a:t>En </a:t>
            </a:r>
            <a:r>
              <a:rPr lang="fr-FR" sz="1100" b="1" dirty="0">
                <a:solidFill>
                  <a:srgbClr val="F0B21E"/>
                </a:solidFill>
                <a:latin typeface="Open Sans" panose="020B0606030504020204" pitchFamily="34" charset="0"/>
                <a:ea typeface="Open Sans" panose="020B0606030504020204" pitchFamily="34" charset="0"/>
                <a:cs typeface="Open Sans" panose="020B0606030504020204" pitchFamily="34" charset="0"/>
                <a:hlinkClick r:id="rId3"/>
              </a:rPr>
              <a:t>bibliographie finale</a:t>
            </a:r>
            <a:r>
              <a:rPr lang="fr-FR" sz="1100" b="1" dirty="0">
                <a:solidFill>
                  <a:srgbClr val="FF0066"/>
                </a:solidFill>
                <a:latin typeface="Open Sans" panose="020B0606030504020204" pitchFamily="34" charset="0"/>
                <a:ea typeface="Open Sans" panose="020B0606030504020204" pitchFamily="34" charset="0"/>
                <a:cs typeface="Open Sans" panose="020B0606030504020204" pitchFamily="34" charset="0"/>
                <a:hlinkClick r:id="rId3"/>
              </a:rPr>
              <a:t> </a:t>
            </a:r>
            <a:r>
              <a:rPr lang="fr-FR" sz="1100" b="1" dirty="0">
                <a:latin typeface="Open Sans" panose="020B0606030504020204" pitchFamily="34" charset="0"/>
                <a:ea typeface="Open Sans" panose="020B0606030504020204" pitchFamily="34" charset="0"/>
                <a:cs typeface="Open Sans" panose="020B0606030504020204" pitchFamily="34" charset="0"/>
              </a:rPr>
              <a:t>(de façon complète, en ordre alphabétique du nom de l’auteur)</a:t>
            </a:r>
          </a:p>
          <a:p>
            <a:pPr indent="88900">
              <a:tabLst>
                <a:tab pos="265113" algn="l"/>
              </a:tabLst>
            </a:pPr>
            <a:endParaRPr lang="fr-FR" sz="1100" b="1" dirty="0">
              <a:latin typeface="Open Sans" panose="020B0606030504020204" pitchFamily="34" charset="0"/>
              <a:ea typeface="Open Sans" panose="020B0606030504020204" pitchFamily="34" charset="0"/>
              <a:cs typeface="Open Sans" panose="020B0606030504020204" pitchFamily="34" charset="0"/>
            </a:endParaRPr>
          </a:p>
          <a:p>
            <a:pPr indent="88900">
              <a:tabLst>
                <a:tab pos="265113" algn="l"/>
              </a:tabLst>
            </a:pPr>
            <a:endParaRPr lang="fr-FR" sz="1100" b="1" dirty="0">
              <a:latin typeface="Open Sans" panose="020B0606030504020204" pitchFamily="34" charset="0"/>
              <a:ea typeface="Open Sans" panose="020B0606030504020204" pitchFamily="34" charset="0"/>
              <a:cs typeface="Open Sans" panose="020B0606030504020204" pitchFamily="34" charset="0"/>
            </a:endParaRPr>
          </a:p>
          <a:p>
            <a:pPr marL="306388"/>
            <a:endParaRPr lang="fr-FR" sz="1100" i="1" dirty="0">
              <a:latin typeface="Open Sans" panose="020B0606030504020204" pitchFamily="34" charset="0"/>
              <a:ea typeface="Open Sans" panose="020B0606030504020204" pitchFamily="34" charset="0"/>
              <a:cs typeface="Open Sans" panose="020B0606030504020204" pitchFamily="34" charset="0"/>
            </a:endParaRPr>
          </a:p>
          <a:p>
            <a:pPr marL="306388"/>
            <a:endParaRPr lang="fr-FR" sz="1100" i="1" dirty="0">
              <a:latin typeface="Open Sans" panose="020B0606030504020204" pitchFamily="34" charset="0"/>
              <a:ea typeface="Open Sans" panose="020B0606030504020204" pitchFamily="34" charset="0"/>
              <a:cs typeface="Open Sans" panose="020B0606030504020204" pitchFamily="34" charset="0"/>
            </a:endParaRPr>
          </a:p>
          <a:p>
            <a:pPr marL="306388"/>
            <a:endParaRPr lang="fr-FR" sz="11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ZoneTexte 4"/>
          <p:cNvSpPr txBox="1"/>
          <p:nvPr/>
        </p:nvSpPr>
        <p:spPr>
          <a:xfrm>
            <a:off x="726332" y="1692614"/>
            <a:ext cx="7194803" cy="877163"/>
          </a:xfrm>
          <a:prstGeom prst="rect">
            <a:avLst/>
          </a:prstGeom>
          <a:solidFill>
            <a:schemeClr val="accent5">
              <a:lumMod val="20000"/>
              <a:lumOff val="80000"/>
            </a:schemeClr>
          </a:solidFill>
          <a:ln>
            <a:solidFill>
              <a:schemeClr val="bg1">
                <a:lumMod val="10000"/>
              </a:schemeClr>
            </a:solidFill>
          </a:ln>
        </p:spPr>
        <p:txBody>
          <a:bodyPr wrap="square" rtlCol="0">
            <a:spAutoFit/>
          </a:bodyPr>
          <a:lstStyle/>
          <a:p>
            <a:pPr algn="just">
              <a:spcAft>
                <a:spcPts val="600"/>
              </a:spcAft>
            </a:pPr>
            <a:r>
              <a:rPr lang="fr-FR" sz="900" i="1" dirty="0">
                <a:latin typeface="+mn-lt"/>
              </a:rPr>
              <a:t>« Nunc </a:t>
            </a:r>
            <a:r>
              <a:rPr lang="fr-FR" sz="900" i="1" dirty="0" err="1">
                <a:latin typeface="+mn-lt"/>
              </a:rPr>
              <a:t>viverra</a:t>
            </a:r>
            <a:r>
              <a:rPr lang="fr-FR" sz="900" i="1" dirty="0">
                <a:latin typeface="+mn-lt"/>
              </a:rPr>
              <a:t> </a:t>
            </a:r>
            <a:r>
              <a:rPr lang="fr-FR" sz="900" i="1" dirty="0" err="1">
                <a:latin typeface="+mn-lt"/>
              </a:rPr>
              <a:t>imperdiet</a:t>
            </a:r>
            <a:r>
              <a:rPr lang="fr-FR" sz="900" i="1" dirty="0">
                <a:latin typeface="+mn-lt"/>
              </a:rPr>
              <a:t> </a:t>
            </a:r>
            <a:r>
              <a:rPr lang="fr-FR" sz="900" i="1" dirty="0" err="1">
                <a:latin typeface="+mn-lt"/>
              </a:rPr>
              <a:t>enim</a:t>
            </a:r>
            <a:r>
              <a:rPr lang="fr-FR" sz="900" i="1" dirty="0">
                <a:latin typeface="+mn-lt"/>
              </a:rPr>
              <a:t>. </a:t>
            </a:r>
            <a:r>
              <a:rPr lang="fr-FR" sz="900" i="1" dirty="0" err="1">
                <a:latin typeface="+mn-lt"/>
              </a:rPr>
              <a:t>Fusce</a:t>
            </a:r>
            <a:r>
              <a:rPr lang="fr-FR" sz="900" i="1" dirty="0">
                <a:latin typeface="+mn-lt"/>
              </a:rPr>
              <a:t> est. </a:t>
            </a:r>
            <a:r>
              <a:rPr lang="fr-FR" sz="900" i="1" dirty="0" err="1">
                <a:latin typeface="+mn-lt"/>
              </a:rPr>
              <a:t>Vivamus</a:t>
            </a:r>
            <a:r>
              <a:rPr lang="fr-FR" sz="900" i="1" dirty="0">
                <a:latin typeface="+mn-lt"/>
              </a:rPr>
              <a:t> a </a:t>
            </a:r>
            <a:r>
              <a:rPr lang="fr-FR" sz="900" i="1" dirty="0" err="1">
                <a:latin typeface="+mn-lt"/>
              </a:rPr>
              <a:t>tellus</a:t>
            </a:r>
            <a:r>
              <a:rPr lang="fr-FR" sz="900" i="1" dirty="0">
                <a:latin typeface="+mn-lt"/>
              </a:rPr>
              <a:t>. »</a:t>
            </a:r>
            <a:r>
              <a:rPr lang="fr-FR" sz="900" b="1" dirty="0">
                <a:latin typeface="+mn-lt"/>
              </a:rPr>
              <a:t> </a:t>
            </a:r>
            <a:r>
              <a:rPr lang="fr-FR" sz="900" b="1" dirty="0">
                <a:solidFill>
                  <a:srgbClr val="F0B21E"/>
                </a:solidFill>
                <a:latin typeface="+mn-lt"/>
              </a:rPr>
              <a:t>(</a:t>
            </a:r>
            <a:r>
              <a:rPr lang="fr-FR" sz="900" b="1" dirty="0" err="1">
                <a:solidFill>
                  <a:srgbClr val="F0B21E"/>
                </a:solidFill>
                <a:latin typeface="+mn-lt"/>
              </a:rPr>
              <a:t>Marmilloud</a:t>
            </a:r>
            <a:r>
              <a:rPr lang="fr-FR" sz="900" b="1" dirty="0">
                <a:solidFill>
                  <a:srgbClr val="F0B21E"/>
                </a:solidFill>
                <a:latin typeface="+mn-lt"/>
              </a:rPr>
              <a:t> &amp; </a:t>
            </a:r>
            <a:r>
              <a:rPr lang="fr-FR" sz="900" b="1" dirty="0" err="1">
                <a:solidFill>
                  <a:srgbClr val="F0B21E"/>
                </a:solidFill>
                <a:latin typeface="+mn-lt"/>
              </a:rPr>
              <a:t>Wunenburger</a:t>
            </a:r>
            <a:r>
              <a:rPr lang="fr-FR" sz="900" b="1" dirty="0">
                <a:solidFill>
                  <a:srgbClr val="F0B21E"/>
                </a:solidFill>
                <a:latin typeface="+mn-lt"/>
              </a:rPr>
              <a:t>, 2007, p. 17)</a:t>
            </a:r>
            <a:endParaRPr lang="fr-FR" sz="900" dirty="0">
              <a:solidFill>
                <a:srgbClr val="F0B21E"/>
              </a:solidFill>
              <a:latin typeface="+mn-lt"/>
            </a:endParaRPr>
          </a:p>
          <a:p>
            <a:pPr algn="just">
              <a:spcAft>
                <a:spcPts val="600"/>
              </a:spcAft>
            </a:pPr>
            <a:r>
              <a:rPr lang="fr-FR" sz="900" dirty="0" err="1">
                <a:latin typeface="+mn-lt"/>
              </a:rPr>
              <a:t>Haec</a:t>
            </a:r>
            <a:r>
              <a:rPr lang="fr-FR" sz="900" dirty="0">
                <a:latin typeface="+mn-lt"/>
              </a:rPr>
              <a:t> </a:t>
            </a:r>
            <a:r>
              <a:rPr lang="fr-FR" sz="900" dirty="0" err="1">
                <a:latin typeface="+mn-lt"/>
              </a:rPr>
              <a:t>igitur</a:t>
            </a:r>
            <a:r>
              <a:rPr lang="fr-FR" sz="900" dirty="0">
                <a:latin typeface="+mn-lt"/>
              </a:rPr>
              <a:t> </a:t>
            </a:r>
            <a:r>
              <a:rPr lang="fr-FR" sz="900" dirty="0" err="1">
                <a:latin typeface="+mn-lt"/>
              </a:rPr>
              <a:t>Epicuri</a:t>
            </a:r>
            <a:r>
              <a:rPr lang="fr-FR" sz="900" dirty="0">
                <a:latin typeface="+mn-lt"/>
              </a:rPr>
              <a:t> </a:t>
            </a:r>
            <a:r>
              <a:rPr lang="fr-FR" sz="900" b="1" dirty="0">
                <a:solidFill>
                  <a:srgbClr val="F0B21E"/>
                </a:solidFill>
                <a:latin typeface="+mn-lt"/>
              </a:rPr>
              <a:t>(Drogou, 2005)</a:t>
            </a:r>
            <a:r>
              <a:rPr lang="fr-FR" sz="900" dirty="0">
                <a:solidFill>
                  <a:srgbClr val="F0B21E"/>
                </a:solidFill>
                <a:latin typeface="+mn-lt"/>
              </a:rPr>
              <a:t> </a:t>
            </a:r>
            <a:r>
              <a:rPr lang="fr-FR" sz="900" dirty="0">
                <a:latin typeface="+mn-lt"/>
              </a:rPr>
              <a:t>non </a:t>
            </a:r>
            <a:r>
              <a:rPr lang="fr-FR" sz="900" dirty="0" err="1">
                <a:latin typeface="+mn-lt"/>
              </a:rPr>
              <a:t>probo</a:t>
            </a:r>
            <a:r>
              <a:rPr lang="fr-FR" sz="900" dirty="0">
                <a:latin typeface="+mn-lt"/>
              </a:rPr>
              <a:t>, </a:t>
            </a:r>
            <a:r>
              <a:rPr lang="fr-FR" sz="900" dirty="0" err="1">
                <a:latin typeface="+mn-lt"/>
              </a:rPr>
              <a:t>inquam</a:t>
            </a:r>
            <a:r>
              <a:rPr lang="fr-FR" sz="900" dirty="0">
                <a:latin typeface="+mn-lt"/>
              </a:rPr>
              <a:t> :</a:t>
            </a:r>
          </a:p>
          <a:p>
            <a:pPr algn="just">
              <a:spcAft>
                <a:spcPts val="600"/>
              </a:spcAft>
            </a:pPr>
            <a:r>
              <a:rPr lang="fr-FR" sz="900" i="1" dirty="0">
                <a:latin typeface="+mn-lt"/>
              </a:rPr>
              <a:t>« </a:t>
            </a:r>
            <a:r>
              <a:rPr lang="fr-FR" sz="900" i="1" dirty="0" err="1">
                <a:latin typeface="+mn-lt"/>
              </a:rPr>
              <a:t>Quamquam</a:t>
            </a:r>
            <a:r>
              <a:rPr lang="fr-FR" sz="900" i="1" dirty="0">
                <a:latin typeface="+mn-lt"/>
              </a:rPr>
              <a:t> te </a:t>
            </a:r>
            <a:r>
              <a:rPr lang="fr-FR" sz="900" i="1" dirty="0" err="1">
                <a:latin typeface="+mn-lt"/>
              </a:rPr>
              <a:t>quidem</a:t>
            </a:r>
            <a:r>
              <a:rPr lang="fr-FR" sz="900" i="1" dirty="0">
                <a:latin typeface="+mn-lt"/>
              </a:rPr>
              <a:t> </a:t>
            </a:r>
            <a:r>
              <a:rPr lang="fr-FR" sz="900" i="1" dirty="0" err="1">
                <a:latin typeface="+mn-lt"/>
              </a:rPr>
              <a:t>video</a:t>
            </a:r>
            <a:r>
              <a:rPr lang="fr-FR" sz="900" i="1" dirty="0">
                <a:latin typeface="+mn-lt"/>
              </a:rPr>
              <a:t> minime esse </a:t>
            </a:r>
            <a:r>
              <a:rPr lang="fr-FR" sz="900" i="1" dirty="0" err="1">
                <a:latin typeface="+mn-lt"/>
              </a:rPr>
              <a:t>deterritum</a:t>
            </a:r>
            <a:r>
              <a:rPr lang="fr-FR" sz="900" i="1" dirty="0">
                <a:latin typeface="+mn-lt"/>
              </a:rPr>
              <a:t>. »</a:t>
            </a:r>
            <a:r>
              <a:rPr lang="fr-FR" sz="900" dirty="0">
                <a:latin typeface="+mn-lt"/>
              </a:rPr>
              <a:t> </a:t>
            </a:r>
            <a:r>
              <a:rPr lang="fr-FR" sz="900" b="1" dirty="0">
                <a:solidFill>
                  <a:srgbClr val="F0B21E"/>
                </a:solidFill>
                <a:latin typeface="+mn-lt"/>
              </a:rPr>
              <a:t>(</a:t>
            </a:r>
            <a:r>
              <a:rPr lang="fr-FR" sz="900" b="1" dirty="0" err="1">
                <a:solidFill>
                  <a:srgbClr val="F0B21E"/>
                </a:solidFill>
                <a:latin typeface="+mn-lt"/>
              </a:rPr>
              <a:t>Foulger</a:t>
            </a:r>
            <a:r>
              <a:rPr lang="fr-FR" sz="900" b="1" dirty="0">
                <a:solidFill>
                  <a:srgbClr val="F0B21E"/>
                </a:solidFill>
                <a:latin typeface="+mn-lt"/>
              </a:rPr>
              <a:t>, 2004, p. 5)</a:t>
            </a:r>
            <a:endParaRPr lang="fr-FR" sz="900" dirty="0">
              <a:solidFill>
                <a:srgbClr val="F0B21E"/>
              </a:solidFill>
              <a:latin typeface="+mn-lt"/>
            </a:endParaRPr>
          </a:p>
          <a:p>
            <a:pPr algn="just">
              <a:spcAft>
                <a:spcPts val="600"/>
              </a:spcAft>
            </a:pPr>
            <a:r>
              <a:rPr lang="fr-FR" sz="900" dirty="0" err="1">
                <a:latin typeface="+mn-lt"/>
              </a:rPr>
              <a:t>Aliquam</a:t>
            </a:r>
            <a:r>
              <a:rPr lang="fr-FR" sz="900" dirty="0">
                <a:latin typeface="+mn-lt"/>
              </a:rPr>
              <a:t> erat </a:t>
            </a:r>
            <a:r>
              <a:rPr lang="fr-FR" sz="900" dirty="0" err="1">
                <a:latin typeface="+mn-lt"/>
              </a:rPr>
              <a:t>volutpat</a:t>
            </a:r>
            <a:r>
              <a:rPr lang="fr-FR" sz="900" dirty="0">
                <a:latin typeface="+mn-lt"/>
              </a:rPr>
              <a:t> </a:t>
            </a:r>
            <a:r>
              <a:rPr lang="fr-FR" sz="900" b="1" dirty="0">
                <a:solidFill>
                  <a:srgbClr val="F0B21E"/>
                </a:solidFill>
                <a:latin typeface="+mn-lt"/>
              </a:rPr>
              <a:t>(Haute Autorité de Santé, 2007)</a:t>
            </a:r>
            <a:r>
              <a:rPr lang="fr-FR" sz="900" dirty="0">
                <a:latin typeface="+mn-lt"/>
              </a:rPr>
              <a:t>. Sed at </a:t>
            </a:r>
            <a:r>
              <a:rPr lang="fr-FR" sz="900" dirty="0" err="1">
                <a:latin typeface="+mn-lt"/>
              </a:rPr>
              <a:t>lorem</a:t>
            </a:r>
            <a:r>
              <a:rPr lang="fr-FR" sz="900" dirty="0">
                <a:latin typeface="+mn-lt"/>
              </a:rPr>
              <a:t> in nunc porta tristique.</a:t>
            </a:r>
            <a:endParaRPr lang="fr-FR" sz="900" dirty="0">
              <a:effectLst/>
              <a:latin typeface="+mn-lt"/>
            </a:endParaRPr>
          </a:p>
        </p:txBody>
      </p:sp>
      <p:sp>
        <p:nvSpPr>
          <p:cNvPr id="6" name="ZoneTexte 5"/>
          <p:cNvSpPr txBox="1"/>
          <p:nvPr/>
        </p:nvSpPr>
        <p:spPr>
          <a:xfrm>
            <a:off x="723974" y="3219930"/>
            <a:ext cx="7177116" cy="1292662"/>
          </a:xfrm>
          <a:prstGeom prst="rect">
            <a:avLst/>
          </a:prstGeom>
          <a:solidFill>
            <a:schemeClr val="accent5">
              <a:lumMod val="20000"/>
              <a:lumOff val="80000"/>
            </a:schemeClr>
          </a:solidFill>
          <a:ln>
            <a:solidFill>
              <a:schemeClr val="bg1">
                <a:lumMod val="10000"/>
              </a:schemeClr>
            </a:solidFill>
          </a:ln>
        </p:spPr>
        <p:txBody>
          <a:bodyPr wrap="square" rtlCol="0">
            <a:spAutoFit/>
          </a:bodyPr>
          <a:lstStyle/>
          <a:p>
            <a:pPr algn="just">
              <a:spcAft>
                <a:spcPts val="600"/>
              </a:spcAft>
            </a:pPr>
            <a:r>
              <a:rPr lang="fr-FR" sz="900" b="1" dirty="0">
                <a:solidFill>
                  <a:srgbClr val="F0B21E"/>
                </a:solidFill>
                <a:latin typeface="+mn-lt"/>
              </a:rPr>
              <a:t>Drogou</a:t>
            </a:r>
            <a:r>
              <a:rPr lang="fr-FR" sz="900" dirty="0">
                <a:solidFill>
                  <a:srgbClr val="F0B21E"/>
                </a:solidFill>
                <a:latin typeface="+mn-lt"/>
              </a:rPr>
              <a:t>, I. </a:t>
            </a:r>
            <a:r>
              <a:rPr lang="fr-FR" sz="900" b="1" dirty="0">
                <a:solidFill>
                  <a:srgbClr val="F0B21E"/>
                </a:solidFill>
                <a:latin typeface="+mn-lt"/>
              </a:rPr>
              <a:t>(2005)</a:t>
            </a:r>
            <a:r>
              <a:rPr lang="fr-FR" sz="900" dirty="0">
                <a:solidFill>
                  <a:srgbClr val="F0B21E"/>
                </a:solidFill>
                <a:latin typeface="+mn-lt"/>
              </a:rPr>
              <a:t>.</a:t>
            </a:r>
            <a:r>
              <a:rPr lang="fr-FR" sz="900" dirty="0">
                <a:latin typeface="+mn-lt"/>
              </a:rPr>
              <a:t> </a:t>
            </a:r>
            <a:r>
              <a:rPr lang="fr-FR" sz="900" i="1" dirty="0">
                <a:latin typeface="+mn-lt"/>
              </a:rPr>
              <a:t>Enquête auprès des soignants sur l’intensité présumée de la douleur provoquée par les soins en réanimation pédiatrique</a:t>
            </a:r>
            <a:r>
              <a:rPr lang="fr-FR" sz="900" dirty="0">
                <a:latin typeface="+mn-lt"/>
              </a:rPr>
              <a:t> (Thèse d’exercice). Université Paris-Est. </a:t>
            </a:r>
            <a:r>
              <a:rPr lang="fr-FR" sz="900" b="1" dirty="0">
                <a:solidFill>
                  <a:schemeClr val="bg1">
                    <a:lumMod val="10000"/>
                  </a:schemeClr>
                </a:solidFill>
                <a:latin typeface="+mn-lt"/>
              </a:rPr>
              <a:t>[Référence de thèse]</a:t>
            </a:r>
            <a:endParaRPr lang="fr-FR" sz="900" dirty="0">
              <a:solidFill>
                <a:schemeClr val="bg1">
                  <a:lumMod val="10000"/>
                </a:schemeClr>
              </a:solidFill>
              <a:latin typeface="+mn-lt"/>
            </a:endParaRPr>
          </a:p>
          <a:p>
            <a:pPr algn="just">
              <a:spcAft>
                <a:spcPts val="600"/>
              </a:spcAft>
            </a:pPr>
            <a:r>
              <a:rPr lang="fr-FR" sz="900" b="1" dirty="0" err="1">
                <a:solidFill>
                  <a:srgbClr val="F0B21E"/>
                </a:solidFill>
                <a:latin typeface="+mn-lt"/>
              </a:rPr>
              <a:t>Foulger</a:t>
            </a:r>
            <a:r>
              <a:rPr lang="fr-FR" sz="900" dirty="0">
                <a:solidFill>
                  <a:srgbClr val="F0B21E"/>
                </a:solidFill>
                <a:latin typeface="+mn-lt"/>
              </a:rPr>
              <a:t>, D. </a:t>
            </a:r>
            <a:r>
              <a:rPr lang="fr-FR" sz="900" b="1" dirty="0">
                <a:solidFill>
                  <a:srgbClr val="F0B21E"/>
                </a:solidFill>
                <a:latin typeface="+mn-lt"/>
              </a:rPr>
              <a:t>(2004)</a:t>
            </a:r>
            <a:r>
              <a:rPr lang="fr-FR" sz="900" dirty="0">
                <a:solidFill>
                  <a:srgbClr val="F0B21E"/>
                </a:solidFill>
                <a:latin typeface="+mn-lt"/>
              </a:rPr>
              <a:t>.</a:t>
            </a:r>
            <a:r>
              <a:rPr lang="fr-FR" sz="900" dirty="0">
                <a:latin typeface="+mn-lt"/>
              </a:rPr>
              <a:t> </a:t>
            </a:r>
            <a:r>
              <a:rPr lang="fr-FR" sz="900" i="1" dirty="0">
                <a:latin typeface="+mn-lt"/>
              </a:rPr>
              <a:t>An </a:t>
            </a:r>
            <a:r>
              <a:rPr lang="fr-FR" sz="900" i="1" dirty="0" err="1">
                <a:latin typeface="+mn-lt"/>
              </a:rPr>
              <a:t>ecological</a:t>
            </a:r>
            <a:r>
              <a:rPr lang="fr-FR" sz="900" i="1" dirty="0">
                <a:latin typeface="+mn-lt"/>
              </a:rPr>
              <a:t> model of the communication </a:t>
            </a:r>
            <a:r>
              <a:rPr lang="fr-FR" sz="900" i="1" dirty="0" err="1">
                <a:latin typeface="+mn-lt"/>
              </a:rPr>
              <a:t>process</a:t>
            </a:r>
            <a:r>
              <a:rPr lang="fr-FR" sz="900" dirty="0">
                <a:latin typeface="+mn-lt"/>
              </a:rPr>
              <a:t>. International Communication </a:t>
            </a:r>
            <a:r>
              <a:rPr lang="fr-FR" sz="900" dirty="0" err="1">
                <a:latin typeface="+mn-lt"/>
              </a:rPr>
              <a:t>Spring</a:t>
            </a:r>
            <a:r>
              <a:rPr lang="fr-FR" sz="900" dirty="0">
                <a:latin typeface="+mn-lt"/>
              </a:rPr>
              <a:t> Meeting, New York. </a:t>
            </a:r>
            <a:r>
              <a:rPr lang="fr-FR" sz="900" dirty="0">
                <a:latin typeface="+mn-lt"/>
                <a:hlinkClick r:id="rId4"/>
              </a:rPr>
              <a:t>http://foulger.info/davis/papers/ecologicalModelOfCommunication.html</a:t>
            </a:r>
            <a:r>
              <a:rPr lang="fr-FR" sz="900" dirty="0">
                <a:latin typeface="+mn-lt"/>
              </a:rPr>
              <a:t> </a:t>
            </a:r>
            <a:r>
              <a:rPr lang="fr-FR" sz="900" b="1" dirty="0">
                <a:solidFill>
                  <a:schemeClr val="bg1">
                    <a:lumMod val="10000"/>
                  </a:schemeClr>
                </a:solidFill>
                <a:latin typeface="+mn-lt"/>
              </a:rPr>
              <a:t>[Référence de colloque]</a:t>
            </a:r>
            <a:endParaRPr lang="fr-FR" sz="900" dirty="0">
              <a:solidFill>
                <a:schemeClr val="bg1">
                  <a:lumMod val="10000"/>
                </a:schemeClr>
              </a:solidFill>
              <a:latin typeface="+mn-lt"/>
            </a:endParaRPr>
          </a:p>
          <a:p>
            <a:pPr algn="just">
              <a:spcAft>
                <a:spcPts val="600"/>
              </a:spcAft>
            </a:pPr>
            <a:r>
              <a:rPr lang="fr-FR" sz="900" b="1" dirty="0">
                <a:solidFill>
                  <a:srgbClr val="F0B21E"/>
                </a:solidFill>
                <a:latin typeface="+mn-lt"/>
              </a:rPr>
              <a:t>Haute Autorité de Santé</a:t>
            </a:r>
            <a:r>
              <a:rPr lang="fr-FR" sz="900" dirty="0">
                <a:solidFill>
                  <a:srgbClr val="F0B21E"/>
                </a:solidFill>
                <a:latin typeface="+mn-lt"/>
              </a:rPr>
              <a:t>. </a:t>
            </a:r>
            <a:r>
              <a:rPr lang="fr-FR" sz="900" b="1" dirty="0">
                <a:solidFill>
                  <a:srgbClr val="F0B21E"/>
                </a:solidFill>
                <a:latin typeface="+mn-lt"/>
              </a:rPr>
              <a:t>(2007)</a:t>
            </a:r>
            <a:r>
              <a:rPr lang="fr-FR" sz="900" dirty="0">
                <a:solidFill>
                  <a:srgbClr val="F0B21E"/>
                </a:solidFill>
                <a:latin typeface="+mn-lt"/>
              </a:rPr>
              <a:t>. </a:t>
            </a:r>
            <a:r>
              <a:rPr lang="fr-FR" sz="900" i="1" dirty="0">
                <a:latin typeface="+mn-lt"/>
              </a:rPr>
              <a:t>Évaluation du dépistage néonatal systématique de la surdité permanente bilatérale</a:t>
            </a:r>
            <a:r>
              <a:rPr lang="fr-FR" sz="900" dirty="0">
                <a:latin typeface="+mn-lt"/>
              </a:rPr>
              <a:t>. HAS. </a:t>
            </a:r>
            <a:r>
              <a:rPr lang="fr-FR" sz="900" dirty="0">
                <a:latin typeface="+mn-lt"/>
                <a:hlinkClick r:id="rId5"/>
              </a:rPr>
              <a:t>https://www.has-sante.fr/jcms/c_513169/fr/evaluation-du-depistage-neonatal-systematique-de-la-surdite-permanente-bilaterale</a:t>
            </a:r>
            <a:r>
              <a:rPr lang="fr-FR" sz="900" dirty="0">
                <a:latin typeface="+mn-lt"/>
              </a:rPr>
              <a:t>  </a:t>
            </a:r>
            <a:r>
              <a:rPr lang="fr-FR" sz="900" b="1" dirty="0">
                <a:solidFill>
                  <a:schemeClr val="bg1">
                    <a:lumMod val="10000"/>
                  </a:schemeClr>
                </a:solidFill>
                <a:latin typeface="+mn-lt"/>
              </a:rPr>
              <a:t>[Référence de page web]</a:t>
            </a:r>
            <a:endParaRPr lang="fr-FR" sz="900" dirty="0">
              <a:solidFill>
                <a:schemeClr val="bg1">
                  <a:lumMod val="10000"/>
                </a:schemeClr>
              </a:solidFill>
              <a:latin typeface="+mn-lt"/>
            </a:endParaRPr>
          </a:p>
          <a:p>
            <a:pPr algn="just">
              <a:spcAft>
                <a:spcPts val="600"/>
              </a:spcAft>
            </a:pPr>
            <a:r>
              <a:rPr lang="fr-FR" sz="900" b="1" dirty="0" err="1">
                <a:solidFill>
                  <a:srgbClr val="F0B21E"/>
                </a:solidFill>
                <a:latin typeface="+mn-lt"/>
              </a:rPr>
              <a:t>Marmilloud</a:t>
            </a:r>
            <a:r>
              <a:rPr lang="fr-FR" sz="900" dirty="0">
                <a:solidFill>
                  <a:srgbClr val="F0B21E"/>
                </a:solidFill>
                <a:latin typeface="+mn-lt"/>
              </a:rPr>
              <a:t>, L., &amp; </a:t>
            </a:r>
            <a:r>
              <a:rPr lang="fr-FR" sz="900" b="1" dirty="0" err="1">
                <a:solidFill>
                  <a:srgbClr val="F0B21E"/>
                </a:solidFill>
                <a:latin typeface="+mn-lt"/>
              </a:rPr>
              <a:t>Wunenburger</a:t>
            </a:r>
            <a:r>
              <a:rPr lang="fr-FR" sz="900" dirty="0">
                <a:solidFill>
                  <a:srgbClr val="F0B21E"/>
                </a:solidFill>
                <a:latin typeface="+mn-lt"/>
              </a:rPr>
              <a:t>, J.-J. </a:t>
            </a:r>
            <a:r>
              <a:rPr lang="fr-FR" sz="900" b="1" dirty="0">
                <a:solidFill>
                  <a:srgbClr val="F0B21E"/>
                </a:solidFill>
                <a:latin typeface="+mn-lt"/>
              </a:rPr>
              <a:t>(2007)</a:t>
            </a:r>
            <a:r>
              <a:rPr lang="fr-FR" sz="900" dirty="0">
                <a:solidFill>
                  <a:srgbClr val="F0B21E"/>
                </a:solidFill>
                <a:latin typeface="+mn-lt"/>
              </a:rPr>
              <a:t>. </a:t>
            </a:r>
            <a:r>
              <a:rPr lang="fr-FR" sz="900" i="1" dirty="0">
                <a:latin typeface="+mn-lt"/>
              </a:rPr>
              <a:t>Soigner : un choix d’humanité</a:t>
            </a:r>
            <a:r>
              <a:rPr lang="fr-FR" sz="900" dirty="0">
                <a:latin typeface="+mn-lt"/>
              </a:rPr>
              <a:t>. Vuibert. </a:t>
            </a:r>
            <a:r>
              <a:rPr lang="fr-FR" sz="900" b="1" dirty="0">
                <a:solidFill>
                  <a:schemeClr val="bg1">
                    <a:lumMod val="10000"/>
                  </a:schemeClr>
                </a:solidFill>
                <a:latin typeface="+mn-lt"/>
              </a:rPr>
              <a:t>[Référence de livre]</a:t>
            </a:r>
            <a:endParaRPr lang="fr-FR" sz="900" dirty="0">
              <a:solidFill>
                <a:schemeClr val="bg1">
                  <a:lumMod val="10000"/>
                </a:schemeClr>
              </a:solidFill>
              <a:effectLst/>
              <a:latin typeface="+mn-lt"/>
            </a:endParaRPr>
          </a:p>
        </p:txBody>
      </p:sp>
      <p:sp>
        <p:nvSpPr>
          <p:cNvPr id="8" name="ZoneTexte 7"/>
          <p:cNvSpPr txBox="1"/>
          <p:nvPr/>
        </p:nvSpPr>
        <p:spPr>
          <a:xfrm>
            <a:off x="5843080" y="4721278"/>
            <a:ext cx="2275486" cy="230832"/>
          </a:xfrm>
          <a:prstGeom prst="rect">
            <a:avLst/>
          </a:prstGeom>
          <a:noFill/>
        </p:spPr>
        <p:txBody>
          <a:bodyPr wrap="square" rtlCol="0">
            <a:spAutoFit/>
          </a:bodyPr>
          <a:lstStyle/>
          <a:p>
            <a:r>
              <a:rPr lang="fr-FR" sz="900" i="1">
                <a:latin typeface="+mn-lt"/>
              </a:rPr>
              <a:t>Pour d’autres exemples voir source (11).</a:t>
            </a:r>
          </a:p>
        </p:txBody>
      </p:sp>
    </p:spTree>
    <p:extLst>
      <p:ext uri="{BB962C8B-B14F-4D97-AF65-F5344CB8AC3E}">
        <p14:creationId xmlns:p14="http://schemas.microsoft.com/office/powerpoint/2010/main" val="4856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154588"/>
            <a:ext cx="4129548" cy="332216"/>
          </a:xfrm>
        </p:spPr>
        <p:txBody>
          <a:bodyPr/>
          <a:lstStyle/>
          <a:p>
            <a:r>
              <a:rPr lang="fr-FR" sz="1100"/>
              <a:t>Bien citer avec le style Vancouver (numérique) </a:t>
            </a:r>
          </a:p>
        </p:txBody>
      </p:sp>
      <p:sp>
        <p:nvSpPr>
          <p:cNvPr id="3" name="Sous-titre 2"/>
          <p:cNvSpPr>
            <a:spLocks noGrp="1"/>
          </p:cNvSpPr>
          <p:nvPr>
            <p:ph type="subTitle" idx="1"/>
          </p:nvPr>
        </p:nvSpPr>
        <p:spPr>
          <a:xfrm flipH="1">
            <a:off x="556684" y="542222"/>
            <a:ext cx="7665399" cy="3703170"/>
          </a:xfrm>
        </p:spPr>
        <p:txBody>
          <a:bodyPr/>
          <a:lstStyle/>
          <a:p>
            <a:pPr marL="0" indent="0"/>
            <a:r>
              <a:rPr lang="fr-FR" sz="1100" b="1" dirty="0">
                <a:latin typeface="Open Sans" panose="020B0606030504020204" pitchFamily="34" charset="0"/>
                <a:ea typeface="Open Sans" panose="020B0606030504020204" pitchFamily="34" charset="0"/>
                <a:cs typeface="Open Sans" panose="020B0606030504020204" pitchFamily="34" charset="0"/>
              </a:rPr>
              <a:t>1) </a:t>
            </a:r>
            <a:r>
              <a:rPr lang="fr-FR" sz="1100" b="1" dirty="0">
                <a:solidFill>
                  <a:srgbClr val="0070C0"/>
                </a:solidFill>
                <a:latin typeface="Open Sans" panose="020B0606030504020204" pitchFamily="34" charset="0"/>
                <a:ea typeface="Open Sans" panose="020B0606030504020204" pitchFamily="34" charset="0"/>
                <a:cs typeface="Open Sans" panose="020B0606030504020204" pitchFamily="34" charset="0"/>
                <a:hlinkClick r:id="rId2"/>
              </a:rPr>
              <a:t>Dans le texte avec un appel à citation </a:t>
            </a:r>
            <a:r>
              <a:rPr lang="fr-FR" sz="1100" b="1" dirty="0">
                <a:latin typeface="Open Sans" panose="020B0606030504020204" pitchFamily="34" charset="0"/>
                <a:ea typeface="Open Sans" panose="020B0606030504020204" pitchFamily="34" charset="0"/>
                <a:cs typeface="Open Sans" panose="020B0606030504020204" pitchFamily="34" charset="0"/>
              </a:rPr>
              <a:t>(de façon abrégée) </a:t>
            </a:r>
          </a:p>
          <a:p>
            <a:pPr marL="0" indent="0">
              <a:buAutoNum type="arabicParenR"/>
            </a:pPr>
            <a:endParaRPr lang="fr-FR" sz="1100" b="1" dirty="0">
              <a:latin typeface="Open Sans" panose="020B0606030504020204" pitchFamily="34" charset="0"/>
              <a:ea typeface="Open Sans" panose="020B0606030504020204" pitchFamily="34" charset="0"/>
              <a:cs typeface="Open Sans" panose="020B0606030504020204" pitchFamily="34" charset="0"/>
            </a:endParaRPr>
          </a:p>
          <a:p>
            <a:pPr marL="0" indent="0"/>
            <a:r>
              <a:rPr lang="fr-FR" sz="1100" dirty="0">
                <a:latin typeface="Open Sans" panose="020B0606030504020204" pitchFamily="34" charset="0"/>
                <a:ea typeface="Open Sans" panose="020B0606030504020204" pitchFamily="34" charset="0"/>
                <a:cs typeface="Open Sans" panose="020B0606030504020204" pitchFamily="34" charset="0"/>
              </a:rPr>
              <a:t>Il est recommandé de numéroter les références dans l'ordre d'apparition dans le texte et de les identifier, dans le texte, en chiffres arabes entre parenthèses (1). Lorsque plusieurs références sont nécessaires au même endroit, elles sont intégrées dans la même parenthèse (1-3).</a:t>
            </a:r>
          </a:p>
          <a:p>
            <a:pPr marL="0" indent="0"/>
            <a:endParaRPr lang="fr-FR" sz="1100" dirty="0">
              <a:latin typeface="Open Sans" panose="020B0606030504020204" pitchFamily="34" charset="0"/>
              <a:ea typeface="Open Sans" panose="020B0606030504020204" pitchFamily="34" charset="0"/>
              <a:cs typeface="Open Sans" panose="020B0606030504020204" pitchFamily="34" charset="0"/>
            </a:endParaRPr>
          </a:p>
          <a:p>
            <a:pPr marL="0" indent="0"/>
            <a:endParaRPr lang="fr-FR" sz="1100" dirty="0">
              <a:latin typeface="Open Sans" panose="020B0606030504020204" pitchFamily="34" charset="0"/>
              <a:ea typeface="Open Sans" panose="020B0606030504020204" pitchFamily="34" charset="0"/>
              <a:cs typeface="Open Sans" panose="020B0606030504020204" pitchFamily="34" charset="0"/>
            </a:endParaRPr>
          </a:p>
          <a:p>
            <a:pPr marL="0" indent="0"/>
            <a:endParaRPr lang="fr-FR" sz="1100" dirty="0">
              <a:latin typeface="Open Sans" panose="020B0606030504020204" pitchFamily="34" charset="0"/>
              <a:ea typeface="Open Sans" panose="020B0606030504020204" pitchFamily="34" charset="0"/>
              <a:cs typeface="Open Sans" panose="020B0606030504020204" pitchFamily="34" charset="0"/>
            </a:endParaRPr>
          </a:p>
          <a:p>
            <a:pPr marL="0" indent="0"/>
            <a:endParaRPr lang="fr-FR" sz="1100" dirty="0">
              <a:latin typeface="Open Sans" panose="020B0606030504020204" pitchFamily="34" charset="0"/>
              <a:ea typeface="Open Sans" panose="020B0606030504020204" pitchFamily="34" charset="0"/>
              <a:cs typeface="Open Sans" panose="020B0606030504020204" pitchFamily="34" charset="0"/>
            </a:endParaRPr>
          </a:p>
          <a:p>
            <a:pPr marL="0" indent="0"/>
            <a:endParaRPr lang="fr-FR" sz="1100" dirty="0">
              <a:latin typeface="Open Sans" panose="020B0606030504020204" pitchFamily="34" charset="0"/>
              <a:ea typeface="Open Sans" panose="020B0606030504020204" pitchFamily="34" charset="0"/>
              <a:cs typeface="Open Sans" panose="020B0606030504020204" pitchFamily="34" charset="0"/>
            </a:endParaRPr>
          </a:p>
          <a:p>
            <a:pPr marL="0" indent="0"/>
            <a:endParaRPr lang="fr-FR" sz="1100" dirty="0">
              <a:latin typeface="Open Sans" panose="020B0606030504020204" pitchFamily="34" charset="0"/>
              <a:ea typeface="Open Sans" panose="020B0606030504020204" pitchFamily="34" charset="0"/>
              <a:cs typeface="Open Sans" panose="020B0606030504020204" pitchFamily="34" charset="0"/>
            </a:endParaRPr>
          </a:p>
          <a:p>
            <a:pPr marL="0" indent="0"/>
            <a:endParaRPr lang="fr-FR" sz="1100" dirty="0">
              <a:latin typeface="Open Sans" panose="020B0606030504020204" pitchFamily="34" charset="0"/>
              <a:ea typeface="Open Sans" panose="020B0606030504020204" pitchFamily="34" charset="0"/>
              <a:cs typeface="Open Sans" panose="020B0606030504020204" pitchFamily="34" charset="0"/>
            </a:endParaRPr>
          </a:p>
          <a:p>
            <a:pPr marL="0" indent="0"/>
            <a:endParaRPr lang="fr-FR" sz="1100" dirty="0">
              <a:latin typeface="Open Sans" panose="020B0606030504020204" pitchFamily="34" charset="0"/>
              <a:ea typeface="Open Sans" panose="020B0606030504020204" pitchFamily="34" charset="0"/>
              <a:cs typeface="Open Sans" panose="020B0606030504020204" pitchFamily="34" charset="0"/>
            </a:endParaRPr>
          </a:p>
          <a:p>
            <a:pPr marL="0" indent="0">
              <a:tabLst>
                <a:tab pos="265113" algn="l"/>
              </a:tabLst>
            </a:pPr>
            <a:r>
              <a:rPr lang="fr-FR" sz="1100" b="1" dirty="0">
                <a:latin typeface="Open Sans" panose="020B0606030504020204" pitchFamily="34" charset="0"/>
                <a:ea typeface="Open Sans" panose="020B0606030504020204" pitchFamily="34" charset="0"/>
                <a:cs typeface="Open Sans" panose="020B0606030504020204" pitchFamily="34" charset="0"/>
              </a:rPr>
              <a:t>2) </a:t>
            </a:r>
            <a:r>
              <a:rPr lang="fr-FR" sz="1100" b="1" dirty="0">
                <a:solidFill>
                  <a:srgbClr val="FF0066"/>
                </a:solidFill>
                <a:latin typeface="Open Sans" panose="020B0606030504020204" pitchFamily="34" charset="0"/>
                <a:ea typeface="Open Sans" panose="020B0606030504020204" pitchFamily="34" charset="0"/>
                <a:cs typeface="Open Sans" panose="020B0606030504020204" pitchFamily="34" charset="0"/>
                <a:hlinkClick r:id="rId3"/>
              </a:rPr>
              <a:t>En bibliographie finale </a:t>
            </a:r>
            <a:r>
              <a:rPr lang="fr-FR" sz="1100" b="1" dirty="0">
                <a:latin typeface="Open Sans" panose="020B0606030504020204" pitchFamily="34" charset="0"/>
                <a:ea typeface="Open Sans" panose="020B0606030504020204" pitchFamily="34" charset="0"/>
                <a:cs typeface="Open Sans" panose="020B0606030504020204" pitchFamily="34" charset="0"/>
              </a:rPr>
              <a:t>(de façon complète, dans l’ordre d’apparition dans le texte</a:t>
            </a:r>
            <a:r>
              <a:rPr lang="fr-FR" sz="1100" dirty="0">
                <a:latin typeface="Open Sans" panose="020B0606030504020204" pitchFamily="34" charset="0"/>
                <a:ea typeface="Open Sans" panose="020B0606030504020204" pitchFamily="34" charset="0"/>
                <a:cs typeface="Open Sans" panose="020B0606030504020204" pitchFamily="34" charset="0"/>
              </a:rPr>
              <a:t>)</a:t>
            </a:r>
          </a:p>
          <a:p>
            <a:pPr indent="88900">
              <a:spcAft>
                <a:spcPts val="1200"/>
              </a:spcAft>
              <a:tabLst>
                <a:tab pos="265113" algn="l"/>
              </a:tabLst>
            </a:pPr>
            <a:endParaRPr lang="fr-FR" sz="1100" dirty="0">
              <a:latin typeface="Open Sans" panose="020B0606030504020204" pitchFamily="34" charset="0"/>
              <a:ea typeface="Open Sans" panose="020B0606030504020204" pitchFamily="34" charset="0"/>
              <a:cs typeface="Open Sans" panose="020B0606030504020204" pitchFamily="34" charset="0"/>
            </a:endParaRPr>
          </a:p>
          <a:p>
            <a:pPr indent="88900">
              <a:spcAft>
                <a:spcPts val="1200"/>
              </a:spcAft>
              <a:tabLst>
                <a:tab pos="265113" algn="l"/>
              </a:tabLst>
            </a:pPr>
            <a:endParaRPr lang="fr-FR" sz="1100" dirty="0">
              <a:latin typeface="Open Sans" panose="020B0606030504020204" pitchFamily="34" charset="0"/>
              <a:ea typeface="Open Sans" panose="020B0606030504020204" pitchFamily="34" charset="0"/>
              <a:cs typeface="Open Sans" panose="020B0606030504020204" pitchFamily="34" charset="0"/>
            </a:endParaRPr>
          </a:p>
          <a:p>
            <a:endParaRPr lang="fr-FR"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ZoneTexte 4"/>
          <p:cNvSpPr txBox="1"/>
          <p:nvPr/>
        </p:nvSpPr>
        <p:spPr>
          <a:xfrm>
            <a:off x="632929" y="1745300"/>
            <a:ext cx="7343752" cy="800219"/>
          </a:xfrm>
          <a:prstGeom prst="rect">
            <a:avLst/>
          </a:prstGeom>
          <a:solidFill>
            <a:schemeClr val="accent5">
              <a:lumMod val="20000"/>
              <a:lumOff val="80000"/>
            </a:schemeClr>
          </a:solidFill>
          <a:ln>
            <a:solidFill>
              <a:schemeClr val="bg1">
                <a:lumMod val="10000"/>
              </a:schemeClr>
            </a:solidFill>
          </a:ln>
        </p:spPr>
        <p:txBody>
          <a:bodyPr wrap="square" rtlCol="0">
            <a:spAutoFit/>
          </a:bodyPr>
          <a:lstStyle/>
          <a:p>
            <a:pPr algn="just">
              <a:spcAft>
                <a:spcPts val="600"/>
              </a:spcAft>
            </a:pPr>
            <a:r>
              <a:rPr lang="fr-FR" sz="900" dirty="0" err="1">
                <a:latin typeface="+mn-lt"/>
              </a:rPr>
              <a:t>Lorem</a:t>
            </a:r>
            <a:r>
              <a:rPr lang="fr-FR" sz="900" dirty="0">
                <a:latin typeface="+mn-lt"/>
              </a:rPr>
              <a:t> </a:t>
            </a:r>
            <a:r>
              <a:rPr lang="fr-FR" sz="900" dirty="0" err="1">
                <a:latin typeface="+mn-lt"/>
              </a:rPr>
              <a:t>ipsum</a:t>
            </a:r>
            <a:r>
              <a:rPr lang="fr-FR" sz="900" dirty="0">
                <a:latin typeface="+mn-lt"/>
              </a:rPr>
              <a:t> </a:t>
            </a:r>
            <a:r>
              <a:rPr lang="fr-FR" sz="900" dirty="0" err="1">
                <a:latin typeface="+mn-lt"/>
              </a:rPr>
              <a:t>dolor</a:t>
            </a:r>
            <a:r>
              <a:rPr lang="fr-FR" sz="900" dirty="0">
                <a:latin typeface="+mn-lt"/>
              </a:rPr>
              <a:t> </a:t>
            </a:r>
            <a:r>
              <a:rPr lang="fr-FR" sz="900" dirty="0" err="1">
                <a:latin typeface="+mn-lt"/>
              </a:rPr>
              <a:t>sit</a:t>
            </a:r>
            <a:r>
              <a:rPr lang="fr-FR" sz="900" dirty="0">
                <a:latin typeface="+mn-lt"/>
              </a:rPr>
              <a:t> </a:t>
            </a:r>
            <a:r>
              <a:rPr lang="fr-FR" sz="900" dirty="0" err="1">
                <a:latin typeface="+mn-lt"/>
              </a:rPr>
              <a:t>amet</a:t>
            </a:r>
            <a:r>
              <a:rPr lang="fr-FR" sz="900" dirty="0">
                <a:latin typeface="+mn-lt"/>
              </a:rPr>
              <a:t>, </a:t>
            </a:r>
            <a:r>
              <a:rPr lang="fr-FR" sz="900" dirty="0" err="1">
                <a:latin typeface="+mn-lt"/>
              </a:rPr>
              <a:t>consectetuer</a:t>
            </a:r>
            <a:r>
              <a:rPr lang="fr-FR" sz="900" dirty="0">
                <a:latin typeface="+mn-lt"/>
              </a:rPr>
              <a:t> </a:t>
            </a:r>
            <a:r>
              <a:rPr lang="fr-FR" sz="900" dirty="0" err="1">
                <a:latin typeface="+mn-lt"/>
              </a:rPr>
              <a:t>adipiscing</a:t>
            </a:r>
            <a:r>
              <a:rPr lang="fr-FR" sz="900" dirty="0">
                <a:latin typeface="+mn-lt"/>
              </a:rPr>
              <a:t> </a:t>
            </a:r>
            <a:r>
              <a:rPr lang="fr-FR" sz="900" dirty="0" err="1">
                <a:latin typeface="+mn-lt"/>
              </a:rPr>
              <a:t>elit</a:t>
            </a:r>
            <a:r>
              <a:rPr lang="fr-FR" sz="900" dirty="0">
                <a:latin typeface="+mn-lt"/>
              </a:rPr>
              <a:t>. </a:t>
            </a:r>
            <a:r>
              <a:rPr lang="fr-FR" sz="900" dirty="0" err="1">
                <a:latin typeface="+mn-lt"/>
              </a:rPr>
              <a:t>Maecenas</a:t>
            </a:r>
            <a:r>
              <a:rPr lang="fr-FR" sz="900" dirty="0">
                <a:latin typeface="+mn-lt"/>
              </a:rPr>
              <a:t> </a:t>
            </a:r>
            <a:r>
              <a:rPr lang="fr-FR" sz="900" dirty="0" err="1">
                <a:latin typeface="+mn-lt"/>
              </a:rPr>
              <a:t>porttitor</a:t>
            </a:r>
            <a:r>
              <a:rPr lang="fr-FR" sz="900" dirty="0">
                <a:latin typeface="+mn-lt"/>
              </a:rPr>
              <a:t> </a:t>
            </a:r>
            <a:r>
              <a:rPr lang="fr-FR" sz="900" dirty="0" err="1">
                <a:latin typeface="+mn-lt"/>
              </a:rPr>
              <a:t>congue</a:t>
            </a:r>
            <a:r>
              <a:rPr lang="fr-FR" sz="900" dirty="0">
                <a:latin typeface="+mn-lt"/>
              </a:rPr>
              <a:t> </a:t>
            </a:r>
            <a:r>
              <a:rPr lang="fr-FR" sz="900" b="1" dirty="0">
                <a:solidFill>
                  <a:srgbClr val="F0B21E"/>
                </a:solidFill>
                <a:latin typeface="+mn-lt"/>
              </a:rPr>
              <a:t>(1)</a:t>
            </a:r>
            <a:r>
              <a:rPr lang="fr-FR" sz="900" dirty="0">
                <a:latin typeface="+mn-lt"/>
              </a:rPr>
              <a:t> massa. </a:t>
            </a:r>
            <a:r>
              <a:rPr lang="fr-FR" sz="900" dirty="0" err="1">
                <a:latin typeface="+mn-lt"/>
              </a:rPr>
              <a:t>Fusce</a:t>
            </a:r>
            <a:r>
              <a:rPr lang="fr-FR" sz="900" dirty="0">
                <a:latin typeface="+mn-lt"/>
              </a:rPr>
              <a:t> </a:t>
            </a:r>
            <a:r>
              <a:rPr lang="fr-FR" sz="900" dirty="0" err="1">
                <a:latin typeface="+mn-lt"/>
              </a:rPr>
              <a:t>posuere</a:t>
            </a:r>
            <a:r>
              <a:rPr lang="fr-FR" sz="900" dirty="0">
                <a:latin typeface="+mn-lt"/>
              </a:rPr>
              <a:t>, magna </a:t>
            </a:r>
            <a:r>
              <a:rPr lang="fr-FR" sz="900" dirty="0" err="1">
                <a:latin typeface="+mn-lt"/>
              </a:rPr>
              <a:t>sed</a:t>
            </a:r>
            <a:r>
              <a:rPr lang="fr-FR" sz="900" dirty="0">
                <a:latin typeface="+mn-lt"/>
              </a:rPr>
              <a:t> </a:t>
            </a:r>
            <a:r>
              <a:rPr lang="fr-FR" sz="900" dirty="0" err="1">
                <a:latin typeface="+mn-lt"/>
              </a:rPr>
              <a:t>pulvinar</a:t>
            </a:r>
            <a:r>
              <a:rPr lang="fr-FR" sz="900" dirty="0">
                <a:latin typeface="+mn-lt"/>
              </a:rPr>
              <a:t> </a:t>
            </a:r>
            <a:r>
              <a:rPr lang="fr-FR" sz="900" dirty="0" err="1">
                <a:latin typeface="+mn-lt"/>
              </a:rPr>
              <a:t>ultricies</a:t>
            </a:r>
            <a:r>
              <a:rPr lang="fr-FR" sz="900" dirty="0">
                <a:latin typeface="+mn-lt"/>
              </a:rPr>
              <a:t>, </a:t>
            </a:r>
            <a:r>
              <a:rPr lang="fr-FR" sz="900" dirty="0" err="1">
                <a:latin typeface="+mn-lt"/>
              </a:rPr>
              <a:t>purus</a:t>
            </a:r>
            <a:r>
              <a:rPr lang="fr-FR" sz="900" dirty="0">
                <a:latin typeface="+mn-lt"/>
              </a:rPr>
              <a:t> </a:t>
            </a:r>
            <a:r>
              <a:rPr lang="fr-FR" sz="900" dirty="0" err="1">
                <a:latin typeface="+mn-lt"/>
              </a:rPr>
              <a:t>lectus</a:t>
            </a:r>
            <a:r>
              <a:rPr lang="fr-FR" sz="900" dirty="0">
                <a:latin typeface="+mn-lt"/>
              </a:rPr>
              <a:t> </a:t>
            </a:r>
            <a:r>
              <a:rPr lang="fr-FR" sz="900" dirty="0" err="1">
                <a:latin typeface="+mn-lt"/>
              </a:rPr>
              <a:t>malesuada</a:t>
            </a:r>
            <a:r>
              <a:rPr lang="fr-FR" sz="900" dirty="0">
                <a:latin typeface="+mn-lt"/>
              </a:rPr>
              <a:t> libero, </a:t>
            </a:r>
            <a:r>
              <a:rPr lang="fr-FR" sz="900" dirty="0" err="1">
                <a:latin typeface="+mn-lt"/>
              </a:rPr>
              <a:t>sit</a:t>
            </a:r>
            <a:r>
              <a:rPr lang="fr-FR" sz="900" dirty="0">
                <a:latin typeface="+mn-lt"/>
              </a:rPr>
              <a:t> </a:t>
            </a:r>
            <a:r>
              <a:rPr lang="fr-FR" sz="900" dirty="0" err="1">
                <a:latin typeface="+mn-lt"/>
              </a:rPr>
              <a:t>amet</a:t>
            </a:r>
            <a:r>
              <a:rPr lang="fr-FR" sz="900" dirty="0">
                <a:latin typeface="+mn-lt"/>
              </a:rPr>
              <a:t> </a:t>
            </a:r>
            <a:r>
              <a:rPr lang="fr-FR" sz="900" dirty="0" err="1">
                <a:latin typeface="+mn-lt"/>
              </a:rPr>
              <a:t>commodo</a:t>
            </a:r>
            <a:r>
              <a:rPr lang="fr-FR" sz="900" dirty="0">
                <a:latin typeface="+mn-lt"/>
              </a:rPr>
              <a:t> magna </a:t>
            </a:r>
            <a:r>
              <a:rPr lang="fr-FR" sz="900" dirty="0" err="1">
                <a:latin typeface="+mn-lt"/>
              </a:rPr>
              <a:t>eros</a:t>
            </a:r>
            <a:r>
              <a:rPr lang="fr-FR" sz="900" dirty="0">
                <a:latin typeface="+mn-lt"/>
              </a:rPr>
              <a:t> </a:t>
            </a:r>
            <a:r>
              <a:rPr lang="fr-FR" sz="900" dirty="0" err="1">
                <a:latin typeface="+mn-lt"/>
              </a:rPr>
              <a:t>quis</a:t>
            </a:r>
            <a:r>
              <a:rPr lang="fr-FR" sz="900" dirty="0">
                <a:latin typeface="+mn-lt"/>
              </a:rPr>
              <a:t> </a:t>
            </a:r>
            <a:r>
              <a:rPr lang="fr-FR" sz="900" dirty="0" err="1">
                <a:latin typeface="+mn-lt"/>
              </a:rPr>
              <a:t>urna</a:t>
            </a:r>
            <a:r>
              <a:rPr lang="fr-FR" sz="900" dirty="0">
                <a:latin typeface="+mn-lt"/>
              </a:rPr>
              <a:t> :</a:t>
            </a:r>
          </a:p>
          <a:p>
            <a:pPr algn="just">
              <a:spcAft>
                <a:spcPts val="600"/>
              </a:spcAft>
            </a:pPr>
            <a:r>
              <a:rPr lang="fr-FR" sz="900" i="1" dirty="0">
                <a:latin typeface="+mn-lt"/>
              </a:rPr>
              <a:t>« Nunc </a:t>
            </a:r>
            <a:r>
              <a:rPr lang="fr-FR" sz="900" i="1" dirty="0" err="1">
                <a:latin typeface="+mn-lt"/>
              </a:rPr>
              <a:t>viverra</a:t>
            </a:r>
            <a:r>
              <a:rPr lang="fr-FR" sz="900" i="1" dirty="0">
                <a:latin typeface="+mn-lt"/>
              </a:rPr>
              <a:t> </a:t>
            </a:r>
            <a:r>
              <a:rPr lang="fr-FR" sz="900" i="1" dirty="0" err="1">
                <a:latin typeface="+mn-lt"/>
              </a:rPr>
              <a:t>imperdiet</a:t>
            </a:r>
            <a:r>
              <a:rPr lang="fr-FR" sz="900" i="1" dirty="0">
                <a:latin typeface="+mn-lt"/>
              </a:rPr>
              <a:t> </a:t>
            </a:r>
            <a:r>
              <a:rPr lang="fr-FR" sz="900" i="1" dirty="0" err="1">
                <a:latin typeface="+mn-lt"/>
              </a:rPr>
              <a:t>enim</a:t>
            </a:r>
            <a:r>
              <a:rPr lang="fr-FR" sz="900" i="1" dirty="0">
                <a:latin typeface="+mn-lt"/>
              </a:rPr>
              <a:t>. </a:t>
            </a:r>
            <a:r>
              <a:rPr lang="fr-FR" sz="900" i="1" dirty="0" err="1">
                <a:latin typeface="+mn-lt"/>
              </a:rPr>
              <a:t>Fusce</a:t>
            </a:r>
            <a:r>
              <a:rPr lang="fr-FR" sz="900" i="1" dirty="0">
                <a:latin typeface="+mn-lt"/>
              </a:rPr>
              <a:t> est. </a:t>
            </a:r>
            <a:r>
              <a:rPr lang="fr-FR" sz="900" i="1" dirty="0" err="1">
                <a:latin typeface="+mn-lt"/>
              </a:rPr>
              <a:t>Vivamus</a:t>
            </a:r>
            <a:r>
              <a:rPr lang="fr-FR" sz="900" i="1" dirty="0">
                <a:latin typeface="+mn-lt"/>
              </a:rPr>
              <a:t> a </a:t>
            </a:r>
            <a:r>
              <a:rPr lang="fr-FR" sz="900" i="1" dirty="0" err="1">
                <a:latin typeface="+mn-lt"/>
              </a:rPr>
              <a:t>tellus</a:t>
            </a:r>
            <a:r>
              <a:rPr lang="fr-FR" sz="900" i="1" dirty="0">
                <a:latin typeface="+mn-lt"/>
              </a:rPr>
              <a:t>. »</a:t>
            </a:r>
            <a:r>
              <a:rPr lang="fr-FR" sz="900" b="1" dirty="0">
                <a:latin typeface="+mn-lt"/>
              </a:rPr>
              <a:t> </a:t>
            </a:r>
            <a:r>
              <a:rPr lang="fr-FR" sz="900" b="1" dirty="0">
                <a:solidFill>
                  <a:srgbClr val="F0B21E"/>
                </a:solidFill>
                <a:latin typeface="+mn-lt"/>
              </a:rPr>
              <a:t>(2)</a:t>
            </a:r>
            <a:endParaRPr lang="fr-FR" sz="900" dirty="0">
              <a:solidFill>
                <a:srgbClr val="F0B21E"/>
              </a:solidFill>
              <a:latin typeface="+mn-lt"/>
            </a:endParaRPr>
          </a:p>
          <a:p>
            <a:pPr algn="just">
              <a:spcAft>
                <a:spcPts val="600"/>
              </a:spcAft>
            </a:pPr>
            <a:r>
              <a:rPr lang="fr-FR" sz="900" dirty="0">
                <a:latin typeface="+mn-lt"/>
              </a:rPr>
              <a:t>Quin </a:t>
            </a:r>
            <a:r>
              <a:rPr lang="fr-FR" sz="900" dirty="0" err="1">
                <a:latin typeface="+mn-lt"/>
              </a:rPr>
              <a:t>etiam</a:t>
            </a:r>
            <a:r>
              <a:rPr lang="fr-FR" sz="900" dirty="0">
                <a:latin typeface="+mn-lt"/>
              </a:rPr>
              <a:t> si minus </a:t>
            </a:r>
            <a:r>
              <a:rPr lang="fr-FR" sz="900" dirty="0" err="1">
                <a:latin typeface="+mn-lt"/>
              </a:rPr>
              <a:t>felices</a:t>
            </a:r>
            <a:r>
              <a:rPr lang="fr-FR" sz="900" dirty="0">
                <a:latin typeface="+mn-lt"/>
              </a:rPr>
              <a:t> in </a:t>
            </a:r>
            <a:r>
              <a:rPr lang="fr-FR" sz="900" dirty="0" err="1">
                <a:latin typeface="+mn-lt"/>
              </a:rPr>
              <a:t>diligendo</a:t>
            </a:r>
            <a:r>
              <a:rPr lang="fr-FR" sz="900" dirty="0">
                <a:latin typeface="+mn-lt"/>
              </a:rPr>
              <a:t> </a:t>
            </a:r>
            <a:r>
              <a:rPr lang="fr-FR" sz="900" dirty="0" err="1">
                <a:latin typeface="+mn-lt"/>
              </a:rPr>
              <a:t>fuissemus</a:t>
            </a:r>
            <a:r>
              <a:rPr lang="fr-FR" sz="900" dirty="0">
                <a:latin typeface="+mn-lt"/>
              </a:rPr>
              <a:t>, </a:t>
            </a:r>
            <a:r>
              <a:rPr lang="fr-FR" sz="900" dirty="0" err="1">
                <a:latin typeface="+mn-lt"/>
              </a:rPr>
              <a:t>ferendum</a:t>
            </a:r>
            <a:r>
              <a:rPr lang="fr-FR" sz="900" dirty="0">
                <a:latin typeface="+mn-lt"/>
              </a:rPr>
              <a:t> id Scipio </a:t>
            </a:r>
            <a:r>
              <a:rPr lang="fr-FR" sz="900" b="1" dirty="0">
                <a:solidFill>
                  <a:srgbClr val="F0B21E"/>
                </a:solidFill>
                <a:latin typeface="+mn-lt"/>
              </a:rPr>
              <a:t>(3)</a:t>
            </a:r>
            <a:r>
              <a:rPr lang="fr-FR" sz="900" dirty="0">
                <a:latin typeface="+mn-lt"/>
              </a:rPr>
              <a:t> </a:t>
            </a:r>
            <a:r>
              <a:rPr lang="fr-FR" sz="900" dirty="0" err="1">
                <a:latin typeface="+mn-lt"/>
              </a:rPr>
              <a:t>potius</a:t>
            </a:r>
            <a:r>
              <a:rPr lang="fr-FR" sz="900" dirty="0">
                <a:latin typeface="+mn-lt"/>
              </a:rPr>
              <a:t> </a:t>
            </a:r>
            <a:r>
              <a:rPr lang="fr-FR" sz="900" dirty="0" err="1">
                <a:latin typeface="+mn-lt"/>
              </a:rPr>
              <a:t>quam</a:t>
            </a:r>
            <a:r>
              <a:rPr lang="fr-FR" sz="900" dirty="0">
                <a:latin typeface="+mn-lt"/>
              </a:rPr>
              <a:t> </a:t>
            </a:r>
            <a:r>
              <a:rPr lang="fr-FR" sz="900" dirty="0" err="1">
                <a:latin typeface="+mn-lt"/>
              </a:rPr>
              <a:t>inimicitiarum</a:t>
            </a:r>
            <a:r>
              <a:rPr lang="fr-FR" sz="900" dirty="0">
                <a:latin typeface="+mn-lt"/>
              </a:rPr>
              <a:t> </a:t>
            </a:r>
            <a:r>
              <a:rPr lang="fr-FR" sz="900" dirty="0" err="1">
                <a:latin typeface="+mn-lt"/>
              </a:rPr>
              <a:t>tempus</a:t>
            </a:r>
            <a:r>
              <a:rPr lang="fr-FR" sz="900" dirty="0">
                <a:latin typeface="+mn-lt"/>
              </a:rPr>
              <a:t> </a:t>
            </a:r>
            <a:r>
              <a:rPr lang="fr-FR" sz="900" dirty="0" err="1">
                <a:latin typeface="+mn-lt"/>
              </a:rPr>
              <a:t>cogitandum</a:t>
            </a:r>
            <a:r>
              <a:rPr lang="fr-FR" sz="900" dirty="0">
                <a:latin typeface="+mn-lt"/>
              </a:rPr>
              <a:t> </a:t>
            </a:r>
            <a:r>
              <a:rPr lang="fr-FR" sz="900" b="1" dirty="0">
                <a:solidFill>
                  <a:srgbClr val="F0B21E"/>
                </a:solidFill>
                <a:latin typeface="+mn-lt"/>
              </a:rPr>
              <a:t>(3-4)</a:t>
            </a:r>
            <a:r>
              <a:rPr lang="fr-FR" sz="900" dirty="0">
                <a:solidFill>
                  <a:srgbClr val="F0B21E"/>
                </a:solidFill>
                <a:latin typeface="+mn-lt"/>
              </a:rPr>
              <a:t>.</a:t>
            </a:r>
          </a:p>
        </p:txBody>
      </p:sp>
      <p:sp>
        <p:nvSpPr>
          <p:cNvPr id="6" name="ZoneTexte 5"/>
          <p:cNvSpPr txBox="1"/>
          <p:nvPr/>
        </p:nvSpPr>
        <p:spPr>
          <a:xfrm>
            <a:off x="632929" y="3229528"/>
            <a:ext cx="7343752" cy="1292662"/>
          </a:xfrm>
          <a:prstGeom prst="rect">
            <a:avLst/>
          </a:prstGeom>
          <a:solidFill>
            <a:schemeClr val="accent5">
              <a:lumMod val="20000"/>
              <a:lumOff val="80000"/>
            </a:schemeClr>
          </a:solidFill>
          <a:ln>
            <a:solidFill>
              <a:schemeClr val="bg1">
                <a:lumMod val="10000"/>
              </a:schemeClr>
            </a:solidFill>
          </a:ln>
        </p:spPr>
        <p:txBody>
          <a:bodyPr wrap="square" rtlCol="0">
            <a:spAutoFit/>
          </a:bodyPr>
          <a:lstStyle/>
          <a:p>
            <a:pPr algn="just">
              <a:spcAft>
                <a:spcPts val="600"/>
              </a:spcAft>
            </a:pPr>
            <a:r>
              <a:rPr lang="fr-FR" sz="900" b="1" dirty="0">
                <a:solidFill>
                  <a:srgbClr val="F0B21E"/>
                </a:solidFill>
                <a:latin typeface="+mn-lt"/>
              </a:rPr>
              <a:t>1.  </a:t>
            </a:r>
            <a:r>
              <a:rPr lang="fr-FR" sz="900" dirty="0" err="1">
                <a:latin typeface="+mn-lt"/>
              </a:rPr>
              <a:t>Foulger</a:t>
            </a:r>
            <a:r>
              <a:rPr lang="fr-FR" sz="900" dirty="0">
                <a:latin typeface="+mn-lt"/>
              </a:rPr>
              <a:t> D. An </a:t>
            </a:r>
            <a:r>
              <a:rPr lang="fr-FR" sz="900" dirty="0" err="1">
                <a:latin typeface="+mn-lt"/>
              </a:rPr>
              <a:t>ecological</a:t>
            </a:r>
            <a:r>
              <a:rPr lang="fr-FR" sz="900" dirty="0">
                <a:latin typeface="+mn-lt"/>
              </a:rPr>
              <a:t> model of the communication </a:t>
            </a:r>
            <a:r>
              <a:rPr lang="fr-FR" sz="900" dirty="0" err="1">
                <a:latin typeface="+mn-lt"/>
              </a:rPr>
              <a:t>process</a:t>
            </a:r>
            <a:r>
              <a:rPr lang="fr-FR" sz="900" dirty="0">
                <a:latin typeface="+mn-lt"/>
              </a:rPr>
              <a:t>. In: International Communication </a:t>
            </a:r>
            <a:r>
              <a:rPr lang="fr-FR" sz="900" dirty="0" err="1">
                <a:latin typeface="+mn-lt"/>
              </a:rPr>
              <a:t>Spring</a:t>
            </a:r>
            <a:r>
              <a:rPr lang="fr-FR" sz="900" dirty="0">
                <a:latin typeface="+mn-lt"/>
              </a:rPr>
              <a:t> Meeting. New York; 2004 [cité 14 </a:t>
            </a:r>
            <a:r>
              <a:rPr lang="fr-FR" sz="900" dirty="0" err="1">
                <a:latin typeface="+mn-lt"/>
              </a:rPr>
              <a:t>nov</a:t>
            </a:r>
            <a:r>
              <a:rPr lang="fr-FR" sz="900" dirty="0">
                <a:latin typeface="+mn-lt"/>
              </a:rPr>
              <a:t> 2013]. Disponible sur: </a:t>
            </a:r>
            <a:r>
              <a:rPr lang="fr-FR" sz="900" dirty="0">
                <a:latin typeface="+mn-lt"/>
                <a:hlinkClick r:id="rId4"/>
              </a:rPr>
              <a:t>http://foulger.info/davis/papers/ecologicalModelOfCommunication.html</a:t>
            </a:r>
            <a:r>
              <a:rPr lang="fr-FR" sz="900" dirty="0">
                <a:latin typeface="+mn-lt"/>
              </a:rPr>
              <a:t>  </a:t>
            </a:r>
            <a:r>
              <a:rPr lang="fr-FR" sz="900" b="1" dirty="0">
                <a:solidFill>
                  <a:schemeClr val="bg1">
                    <a:lumMod val="10000"/>
                  </a:schemeClr>
                </a:solidFill>
                <a:latin typeface="+mn-lt"/>
              </a:rPr>
              <a:t>[Référence de colloque]</a:t>
            </a:r>
          </a:p>
          <a:p>
            <a:pPr algn="just">
              <a:spcAft>
                <a:spcPts val="600"/>
              </a:spcAft>
            </a:pPr>
            <a:r>
              <a:rPr lang="en-US" sz="900" b="1" dirty="0">
                <a:solidFill>
                  <a:srgbClr val="F0B21E"/>
                </a:solidFill>
                <a:latin typeface="+mn-lt"/>
              </a:rPr>
              <a:t>2.</a:t>
            </a:r>
            <a:r>
              <a:rPr lang="en-US" sz="900" dirty="0">
                <a:solidFill>
                  <a:srgbClr val="F0B21E"/>
                </a:solidFill>
                <a:latin typeface="+mn-lt"/>
              </a:rPr>
              <a:t> </a:t>
            </a:r>
            <a:r>
              <a:rPr lang="en-US" sz="900" dirty="0" err="1">
                <a:latin typeface="+mn-lt"/>
              </a:rPr>
              <a:t>Festa</a:t>
            </a:r>
            <a:r>
              <a:rPr lang="en-US" sz="900" dirty="0">
                <a:latin typeface="+mn-lt"/>
              </a:rPr>
              <a:t> P. On some optimization problems in molecular biology. Mathematical Biosciences. 2007;207(2):219‑34. </a:t>
            </a:r>
            <a:r>
              <a:rPr lang="en-US" sz="900" b="1" dirty="0">
                <a:solidFill>
                  <a:schemeClr val="bg1">
                    <a:lumMod val="10000"/>
                  </a:schemeClr>
                </a:solidFill>
                <a:latin typeface="+mn-lt"/>
              </a:rPr>
              <a:t>[</a:t>
            </a:r>
            <a:r>
              <a:rPr lang="en-US" sz="900" b="1" dirty="0" err="1">
                <a:solidFill>
                  <a:schemeClr val="bg1">
                    <a:lumMod val="10000"/>
                  </a:schemeClr>
                </a:solidFill>
                <a:latin typeface="+mn-lt"/>
              </a:rPr>
              <a:t>Référence</a:t>
            </a:r>
            <a:r>
              <a:rPr lang="en-US" sz="900" b="1" dirty="0">
                <a:solidFill>
                  <a:schemeClr val="bg1">
                    <a:lumMod val="10000"/>
                  </a:schemeClr>
                </a:solidFill>
                <a:latin typeface="+mn-lt"/>
              </a:rPr>
              <a:t> </a:t>
            </a:r>
            <a:r>
              <a:rPr lang="en-US" sz="900" b="1" dirty="0" err="1">
                <a:solidFill>
                  <a:schemeClr val="bg1">
                    <a:lumMod val="10000"/>
                  </a:schemeClr>
                </a:solidFill>
                <a:latin typeface="+mn-lt"/>
              </a:rPr>
              <a:t>d’article</a:t>
            </a:r>
            <a:r>
              <a:rPr lang="en-US" sz="900" b="1" dirty="0">
                <a:solidFill>
                  <a:schemeClr val="bg1">
                    <a:lumMod val="10000"/>
                  </a:schemeClr>
                </a:solidFill>
                <a:latin typeface="+mn-lt"/>
              </a:rPr>
              <a:t>]</a:t>
            </a:r>
            <a:endParaRPr lang="en-US" sz="900" dirty="0">
              <a:solidFill>
                <a:schemeClr val="bg1">
                  <a:lumMod val="10000"/>
                </a:schemeClr>
              </a:solidFill>
              <a:latin typeface="+mn-lt"/>
            </a:endParaRPr>
          </a:p>
          <a:p>
            <a:pPr>
              <a:spcAft>
                <a:spcPts val="600"/>
              </a:spcAft>
            </a:pPr>
            <a:r>
              <a:rPr lang="fr-FR" sz="900" b="1" dirty="0">
                <a:solidFill>
                  <a:srgbClr val="F0B21E"/>
                </a:solidFill>
                <a:latin typeface="+mn-lt"/>
              </a:rPr>
              <a:t>3.</a:t>
            </a:r>
            <a:r>
              <a:rPr lang="fr-FR" sz="900" dirty="0">
                <a:solidFill>
                  <a:srgbClr val="F0B21E"/>
                </a:solidFill>
                <a:latin typeface="+mn-lt"/>
              </a:rPr>
              <a:t> </a:t>
            </a:r>
            <a:r>
              <a:rPr lang="fr-FR" sz="900" dirty="0">
                <a:latin typeface="+mn-lt"/>
              </a:rPr>
              <a:t>Polak M. Mesure de diagnostic synchronisée pour implants cochléaires. EP 2262459, 2010. </a:t>
            </a:r>
            <a:r>
              <a:rPr lang="fr-FR" sz="900" b="1" dirty="0">
                <a:solidFill>
                  <a:schemeClr val="bg1">
                    <a:lumMod val="10000"/>
                  </a:schemeClr>
                </a:solidFill>
                <a:latin typeface="+mn-lt"/>
              </a:rPr>
              <a:t>[Référence de brevet]</a:t>
            </a:r>
            <a:endParaRPr lang="fr-FR" sz="900" dirty="0">
              <a:solidFill>
                <a:schemeClr val="bg1">
                  <a:lumMod val="10000"/>
                </a:schemeClr>
              </a:solidFill>
              <a:latin typeface="+mn-lt"/>
            </a:endParaRPr>
          </a:p>
          <a:p>
            <a:pPr algn="just">
              <a:spcAft>
                <a:spcPts val="600"/>
              </a:spcAft>
            </a:pPr>
            <a:r>
              <a:rPr lang="fr-FR" sz="900" b="1" dirty="0">
                <a:solidFill>
                  <a:srgbClr val="F0B21E"/>
                </a:solidFill>
                <a:latin typeface="+mn-lt"/>
              </a:rPr>
              <a:t>4.</a:t>
            </a:r>
            <a:r>
              <a:rPr lang="fr-FR" sz="900" dirty="0">
                <a:solidFill>
                  <a:srgbClr val="F0B21E"/>
                </a:solidFill>
                <a:latin typeface="+mn-lt"/>
              </a:rPr>
              <a:t> </a:t>
            </a:r>
            <a:r>
              <a:rPr lang="fr-FR" sz="900" dirty="0">
                <a:latin typeface="+mn-lt"/>
              </a:rPr>
              <a:t>Haute Autorité de Santé. Évaluation du dépistage néonatal systématique de la surdité permanente bilatérale [Internet]. HAS. 2007 [cité 18 sept 2019]. Disponible sur: </a:t>
            </a:r>
            <a:r>
              <a:rPr lang="fr-FR" sz="900" dirty="0">
                <a:latin typeface="+mn-lt"/>
                <a:hlinkClick r:id="rId5"/>
              </a:rPr>
              <a:t>https://www.has-sante.fr/jcms/c_513169/fr/evaluation-du-depistage-neonatal-systematique-de-la-surdite-permanente-bilaterale</a:t>
            </a:r>
            <a:r>
              <a:rPr lang="fr-FR" sz="900" dirty="0">
                <a:latin typeface="+mn-lt"/>
              </a:rPr>
              <a:t>  </a:t>
            </a:r>
            <a:r>
              <a:rPr lang="fr-FR" sz="900" b="1" dirty="0">
                <a:solidFill>
                  <a:schemeClr val="bg1">
                    <a:lumMod val="10000"/>
                  </a:schemeClr>
                </a:solidFill>
                <a:latin typeface="+mn-lt"/>
              </a:rPr>
              <a:t>[Référence de page web]</a:t>
            </a:r>
            <a:endParaRPr lang="fr-FR" sz="900" dirty="0">
              <a:solidFill>
                <a:schemeClr val="bg1">
                  <a:lumMod val="10000"/>
                </a:schemeClr>
              </a:solidFill>
              <a:effectLst/>
              <a:latin typeface="+mn-lt"/>
            </a:endParaRPr>
          </a:p>
        </p:txBody>
      </p:sp>
      <p:sp>
        <p:nvSpPr>
          <p:cNvPr id="7" name="ZoneTexte 6"/>
          <p:cNvSpPr txBox="1"/>
          <p:nvPr/>
        </p:nvSpPr>
        <p:spPr>
          <a:xfrm>
            <a:off x="5979269" y="4757774"/>
            <a:ext cx="2140086" cy="230832"/>
          </a:xfrm>
          <a:prstGeom prst="rect">
            <a:avLst/>
          </a:prstGeom>
          <a:noFill/>
        </p:spPr>
        <p:txBody>
          <a:bodyPr wrap="square" rtlCol="0">
            <a:spAutoFit/>
          </a:bodyPr>
          <a:lstStyle/>
          <a:p>
            <a:r>
              <a:rPr lang="fr-FR" sz="900" i="1">
                <a:latin typeface="+mn-lt"/>
              </a:rPr>
              <a:t>Pour d’ autres exemples voir (11).  </a:t>
            </a:r>
          </a:p>
        </p:txBody>
      </p:sp>
    </p:spTree>
    <p:extLst>
      <p:ext uri="{BB962C8B-B14F-4D97-AF65-F5344CB8AC3E}">
        <p14:creationId xmlns:p14="http://schemas.microsoft.com/office/powerpoint/2010/main" val="107311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a:t>Bien rédiger sa bibliographie</a:t>
            </a:r>
          </a:p>
        </p:txBody>
      </p:sp>
      <p:sp>
        <p:nvSpPr>
          <p:cNvPr id="3" name="Sous-titre 2"/>
          <p:cNvSpPr>
            <a:spLocks noGrp="1"/>
          </p:cNvSpPr>
          <p:nvPr>
            <p:ph type="subTitle" idx="1"/>
          </p:nvPr>
        </p:nvSpPr>
        <p:spPr>
          <a:xfrm flipH="1">
            <a:off x="652704" y="708267"/>
            <a:ext cx="7409100" cy="2813610"/>
          </a:xfrm>
        </p:spPr>
        <p:txBody>
          <a:bodyPr/>
          <a:lstStyle/>
          <a:p>
            <a:pPr marL="0" indent="0"/>
            <a:r>
              <a:rPr lang="fr-FR" sz="1100" dirty="0"/>
              <a:t>La </a:t>
            </a:r>
            <a:r>
              <a:rPr lang="fr-FR" sz="1100" b="1" dirty="0">
                <a:solidFill>
                  <a:srgbClr val="E7314B"/>
                </a:solidFill>
              </a:rPr>
              <a:t>bibliographie</a:t>
            </a:r>
            <a:r>
              <a:rPr lang="fr-FR" sz="1100" dirty="0"/>
              <a:t> liste toutes les sources utilisées dans la rédaction de votre travail universitaire (tout type de document et de support). Elle inclut des informations détaillées du document (titre, auteur, année, etc.) qui permettent de retrouver facilement les sources indiquées dans le texte et de vérifier leur pertinence (11). </a:t>
            </a:r>
          </a:p>
          <a:p>
            <a:pPr marL="0" indent="0"/>
            <a:r>
              <a:rPr lang="fr-FR" sz="1100" dirty="0"/>
              <a:t> </a:t>
            </a:r>
          </a:p>
          <a:p>
            <a:pPr algn="just"/>
            <a:endParaRPr lang="fr-FR" sz="1100" dirty="0"/>
          </a:p>
          <a:p>
            <a:pPr algn="just"/>
            <a:endParaRPr lang="fr-FR" sz="1100" dirty="0"/>
          </a:p>
          <a:p>
            <a:pPr algn="just"/>
            <a:endParaRPr lang="fr-FR" sz="1100" dirty="0"/>
          </a:p>
          <a:p>
            <a:pPr algn="just"/>
            <a:endParaRPr lang="fr-FR" sz="1100" dirty="0"/>
          </a:p>
          <a:p>
            <a:pPr algn="just"/>
            <a:endParaRPr lang="fr-FR" sz="1100" dirty="0"/>
          </a:p>
          <a:p>
            <a:pPr algn="just"/>
            <a:endParaRPr lang="fr-FR" sz="1100" dirty="0"/>
          </a:p>
          <a:p>
            <a:pPr algn="just"/>
            <a:endParaRPr lang="fr-FR" sz="1100" dirty="0"/>
          </a:p>
          <a:p>
            <a:pPr algn="just"/>
            <a:endParaRPr lang="fr-FR" sz="1100" dirty="0"/>
          </a:p>
          <a:p>
            <a:pPr algn="just"/>
            <a:endParaRPr lang="fr-FR" sz="1100" dirty="0"/>
          </a:p>
          <a:p>
            <a:pPr algn="just"/>
            <a:endParaRPr lang="fr-FR" sz="1100" dirty="0"/>
          </a:p>
          <a:p>
            <a:pPr algn="just"/>
            <a:endParaRPr lang="fr-FR" sz="1100" dirty="0"/>
          </a:p>
          <a:p>
            <a:pPr algn="just"/>
            <a:endParaRPr lang="fr-FR" sz="1100" dirty="0"/>
          </a:p>
        </p:txBody>
      </p:sp>
      <p:graphicFrame>
        <p:nvGraphicFramePr>
          <p:cNvPr id="7" name="Tableau 6"/>
          <p:cNvGraphicFramePr>
            <a:graphicFrameLocks noGrp="1"/>
          </p:cNvGraphicFramePr>
          <p:nvPr/>
        </p:nvGraphicFramePr>
        <p:xfrm>
          <a:off x="1136468" y="1404159"/>
          <a:ext cx="6766560" cy="2532996"/>
        </p:xfrm>
        <a:graphic>
          <a:graphicData uri="http://schemas.openxmlformats.org/drawingml/2006/table">
            <a:tbl>
              <a:tblPr/>
              <a:tblGrid>
                <a:gridCol w="1691640">
                  <a:extLst>
                    <a:ext uri="{9D8B030D-6E8A-4147-A177-3AD203B41FA5}">
                      <a16:colId xmlns:a16="http://schemas.microsoft.com/office/drawing/2014/main" val="3298249945"/>
                    </a:ext>
                  </a:extLst>
                </a:gridCol>
                <a:gridCol w="1533218">
                  <a:extLst>
                    <a:ext uri="{9D8B030D-6E8A-4147-A177-3AD203B41FA5}">
                      <a16:colId xmlns:a16="http://schemas.microsoft.com/office/drawing/2014/main" val="1082607277"/>
                    </a:ext>
                  </a:extLst>
                </a:gridCol>
                <a:gridCol w="1522677">
                  <a:extLst>
                    <a:ext uri="{9D8B030D-6E8A-4147-A177-3AD203B41FA5}">
                      <a16:colId xmlns:a16="http://schemas.microsoft.com/office/drawing/2014/main" val="877390948"/>
                    </a:ext>
                  </a:extLst>
                </a:gridCol>
                <a:gridCol w="2019025">
                  <a:extLst>
                    <a:ext uri="{9D8B030D-6E8A-4147-A177-3AD203B41FA5}">
                      <a16:colId xmlns:a16="http://schemas.microsoft.com/office/drawing/2014/main" val="1864405332"/>
                    </a:ext>
                  </a:extLst>
                </a:gridCol>
              </a:tblGrid>
              <a:tr h="398712">
                <a:tc>
                  <a:txBody>
                    <a:bodyPr/>
                    <a:lstStyle/>
                    <a:p>
                      <a:r>
                        <a:rPr lang="fr-FR" sz="900" b="1">
                          <a:solidFill>
                            <a:schemeClr val="accent6">
                              <a:lumMod val="10000"/>
                            </a:schemeClr>
                          </a:solidFill>
                          <a:effectLst/>
                        </a:rPr>
                        <a:t>Ouvrage imprimé</a:t>
                      </a:r>
                      <a:endParaRPr lang="fr-FR" sz="900">
                        <a:solidFill>
                          <a:schemeClr val="accent6">
                            <a:lumMod val="10000"/>
                          </a:schemeClr>
                        </a:solidFill>
                        <a:effectLst/>
                      </a:endParaRP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tc>
                  <a:txBody>
                    <a:bodyPr/>
                    <a:lstStyle/>
                    <a:p>
                      <a:r>
                        <a:rPr lang="fr-FR" sz="900" b="1">
                          <a:solidFill>
                            <a:schemeClr val="accent6">
                              <a:lumMod val="10000"/>
                            </a:schemeClr>
                          </a:solidFill>
                          <a:effectLst/>
                        </a:rPr>
                        <a:t>Article de revue imprimé</a:t>
                      </a:r>
                      <a:endParaRPr lang="fr-FR" sz="900">
                        <a:solidFill>
                          <a:schemeClr val="accent6">
                            <a:lumMod val="10000"/>
                          </a:schemeClr>
                        </a:solidFill>
                        <a:effectLst/>
                      </a:endParaRP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tc>
                  <a:txBody>
                    <a:bodyPr/>
                    <a:lstStyle/>
                    <a:p>
                      <a:r>
                        <a:rPr lang="fr-FR" sz="900" b="1">
                          <a:solidFill>
                            <a:schemeClr val="accent6">
                              <a:lumMod val="10000"/>
                            </a:schemeClr>
                          </a:solidFill>
                          <a:effectLst/>
                        </a:rPr>
                        <a:t>Ouvrage électronique</a:t>
                      </a:r>
                      <a:endParaRPr lang="fr-FR" sz="900">
                        <a:solidFill>
                          <a:schemeClr val="accent6">
                            <a:lumMod val="10000"/>
                          </a:schemeClr>
                        </a:solidFill>
                        <a:effectLst/>
                      </a:endParaRP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tc>
                  <a:txBody>
                    <a:bodyPr/>
                    <a:lstStyle/>
                    <a:p>
                      <a:r>
                        <a:rPr lang="fr-FR" sz="900" b="1">
                          <a:solidFill>
                            <a:schemeClr val="accent6">
                              <a:lumMod val="10000"/>
                            </a:schemeClr>
                          </a:solidFill>
                          <a:effectLst/>
                        </a:rPr>
                        <a:t>Article électronique</a:t>
                      </a:r>
                      <a:endParaRPr lang="fr-FR" sz="900">
                        <a:solidFill>
                          <a:schemeClr val="accent6">
                            <a:lumMod val="10000"/>
                          </a:schemeClr>
                        </a:solidFill>
                        <a:effectLst/>
                      </a:endParaRP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252149852"/>
                  </a:ext>
                </a:extLst>
              </a:tr>
              <a:tr h="234537">
                <a:tc>
                  <a:txBody>
                    <a:bodyPr/>
                    <a:lstStyle/>
                    <a:p>
                      <a:r>
                        <a:rPr lang="fr-FR" sz="900">
                          <a:solidFill>
                            <a:schemeClr val="accent6">
                              <a:lumMod val="10000"/>
                            </a:schemeClr>
                          </a:solidFill>
                          <a:effectLst/>
                        </a:rPr>
                        <a:t>Nom de l'auteur</a:t>
                      </a: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tc>
                  <a:txBody>
                    <a:bodyPr/>
                    <a:lstStyle/>
                    <a:p>
                      <a:r>
                        <a:rPr lang="fr-FR" sz="900">
                          <a:solidFill>
                            <a:schemeClr val="accent6">
                              <a:lumMod val="10000"/>
                            </a:schemeClr>
                          </a:solidFill>
                          <a:effectLst/>
                        </a:rPr>
                        <a:t>Nom de l'auteur</a:t>
                      </a: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tc>
                  <a:txBody>
                    <a:bodyPr/>
                    <a:lstStyle/>
                    <a:p>
                      <a:r>
                        <a:rPr lang="fr-FR" sz="900">
                          <a:solidFill>
                            <a:schemeClr val="accent6">
                              <a:lumMod val="10000"/>
                            </a:schemeClr>
                          </a:solidFill>
                          <a:effectLst/>
                        </a:rPr>
                        <a:t>Nom de l'auteur</a:t>
                      </a: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tc>
                  <a:txBody>
                    <a:bodyPr/>
                    <a:lstStyle/>
                    <a:p>
                      <a:r>
                        <a:rPr lang="fr-FR" sz="900">
                          <a:solidFill>
                            <a:schemeClr val="accent6">
                              <a:lumMod val="10000"/>
                            </a:schemeClr>
                          </a:solidFill>
                          <a:effectLst/>
                        </a:rPr>
                        <a:t>Nom de l'auteur</a:t>
                      </a: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302872988"/>
                  </a:ext>
                </a:extLst>
              </a:tr>
              <a:tr h="234537">
                <a:tc>
                  <a:txBody>
                    <a:bodyPr/>
                    <a:lstStyle/>
                    <a:p>
                      <a:r>
                        <a:rPr lang="fr-FR" sz="900">
                          <a:solidFill>
                            <a:schemeClr val="accent6">
                              <a:lumMod val="10000"/>
                            </a:schemeClr>
                          </a:solidFill>
                          <a:effectLst/>
                        </a:rPr>
                        <a:t>Titre de l'ouvrage</a:t>
                      </a: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tc>
                  <a:txBody>
                    <a:bodyPr/>
                    <a:lstStyle/>
                    <a:p>
                      <a:r>
                        <a:rPr lang="fr-FR" sz="900">
                          <a:solidFill>
                            <a:schemeClr val="accent6">
                              <a:lumMod val="10000"/>
                            </a:schemeClr>
                          </a:solidFill>
                          <a:effectLst/>
                        </a:rPr>
                        <a:t>Titre de l'article</a:t>
                      </a: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tc>
                  <a:txBody>
                    <a:bodyPr/>
                    <a:lstStyle/>
                    <a:p>
                      <a:r>
                        <a:rPr lang="fr-FR" sz="900">
                          <a:solidFill>
                            <a:schemeClr val="accent6">
                              <a:lumMod val="10000"/>
                            </a:schemeClr>
                          </a:solidFill>
                          <a:effectLst/>
                        </a:rPr>
                        <a:t>Titre de l'ouvrage</a:t>
                      </a: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tc>
                  <a:txBody>
                    <a:bodyPr/>
                    <a:lstStyle/>
                    <a:p>
                      <a:r>
                        <a:rPr lang="fr-FR" sz="900">
                          <a:solidFill>
                            <a:schemeClr val="accent6">
                              <a:lumMod val="10000"/>
                            </a:schemeClr>
                          </a:solidFill>
                          <a:effectLst/>
                        </a:rPr>
                        <a:t>Titre de l'article</a:t>
                      </a: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488108331"/>
                  </a:ext>
                </a:extLst>
              </a:tr>
              <a:tr h="398712">
                <a:tc>
                  <a:txBody>
                    <a:bodyPr/>
                    <a:lstStyle/>
                    <a:p>
                      <a:endParaRPr lang="fr-FR" sz="900">
                        <a:solidFill>
                          <a:schemeClr val="accent6">
                            <a:lumMod val="10000"/>
                          </a:schemeClr>
                        </a:solidFill>
                        <a:effectLst/>
                      </a:endParaRP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tc>
                  <a:txBody>
                    <a:bodyPr/>
                    <a:lstStyle/>
                    <a:p>
                      <a:r>
                        <a:rPr lang="fr-FR" sz="900">
                          <a:solidFill>
                            <a:schemeClr val="accent6">
                              <a:lumMod val="10000"/>
                            </a:schemeClr>
                          </a:solidFill>
                          <a:effectLst/>
                        </a:rPr>
                        <a:t>Titre de la revue</a:t>
                      </a: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tc>
                  <a:txBody>
                    <a:bodyPr/>
                    <a:lstStyle/>
                    <a:p>
                      <a:endParaRPr lang="fr-FR" sz="900">
                        <a:solidFill>
                          <a:schemeClr val="accent6">
                            <a:lumMod val="10000"/>
                          </a:schemeClr>
                        </a:solidFill>
                        <a:effectLst/>
                      </a:endParaRP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tc>
                  <a:txBody>
                    <a:bodyPr/>
                    <a:lstStyle/>
                    <a:p>
                      <a:r>
                        <a:rPr lang="fr-FR" sz="900">
                          <a:solidFill>
                            <a:schemeClr val="accent6">
                              <a:lumMod val="10000"/>
                            </a:schemeClr>
                          </a:solidFill>
                          <a:effectLst/>
                        </a:rPr>
                        <a:t>Titre de la revue [en ligne]</a:t>
                      </a: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265551140"/>
                  </a:ext>
                </a:extLst>
              </a:tr>
              <a:tr h="398712">
                <a:tc>
                  <a:txBody>
                    <a:bodyPr/>
                    <a:lstStyle/>
                    <a:p>
                      <a:r>
                        <a:rPr lang="fr-FR" sz="900">
                          <a:solidFill>
                            <a:schemeClr val="accent6">
                              <a:lumMod val="10000"/>
                            </a:schemeClr>
                          </a:solidFill>
                          <a:effectLst/>
                        </a:rPr>
                        <a:t>Lieu de publication et l'éditeur</a:t>
                      </a: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tc>
                  <a:txBody>
                    <a:bodyPr/>
                    <a:lstStyle/>
                    <a:p>
                      <a:r>
                        <a:rPr lang="fr-FR" sz="900">
                          <a:solidFill>
                            <a:schemeClr val="accent6">
                              <a:lumMod val="10000"/>
                            </a:schemeClr>
                          </a:solidFill>
                          <a:effectLst/>
                        </a:rPr>
                        <a:t>Le volume, le numéro</a:t>
                      </a: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tc>
                  <a:txBody>
                    <a:bodyPr/>
                    <a:lstStyle/>
                    <a:p>
                      <a:r>
                        <a:rPr lang="fr-FR" sz="900">
                          <a:solidFill>
                            <a:schemeClr val="accent6">
                              <a:lumMod val="10000"/>
                            </a:schemeClr>
                          </a:solidFill>
                          <a:effectLst/>
                        </a:rPr>
                        <a:t>Lieu de publication et l'éditeur</a:t>
                      </a: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tc>
                  <a:txBody>
                    <a:bodyPr/>
                    <a:lstStyle/>
                    <a:p>
                      <a:r>
                        <a:rPr lang="fr-FR" sz="900">
                          <a:solidFill>
                            <a:schemeClr val="accent6">
                              <a:lumMod val="10000"/>
                            </a:schemeClr>
                          </a:solidFill>
                          <a:effectLst/>
                        </a:rPr>
                        <a:t>Le volume, le numéro</a:t>
                      </a: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879291544"/>
                  </a:ext>
                </a:extLst>
              </a:tr>
              <a:tr h="234537">
                <a:tc>
                  <a:txBody>
                    <a:bodyPr/>
                    <a:lstStyle/>
                    <a:p>
                      <a:r>
                        <a:rPr lang="fr-FR" sz="900">
                          <a:solidFill>
                            <a:schemeClr val="accent6">
                              <a:lumMod val="10000"/>
                            </a:schemeClr>
                          </a:solidFill>
                          <a:effectLst/>
                        </a:rPr>
                        <a:t>L’année</a:t>
                      </a: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tc>
                  <a:txBody>
                    <a:bodyPr/>
                    <a:lstStyle/>
                    <a:p>
                      <a:r>
                        <a:rPr lang="fr-FR" sz="900">
                          <a:solidFill>
                            <a:schemeClr val="accent6">
                              <a:lumMod val="10000"/>
                            </a:schemeClr>
                          </a:solidFill>
                          <a:effectLst/>
                        </a:rPr>
                        <a:t>L'année</a:t>
                      </a: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tc>
                  <a:txBody>
                    <a:bodyPr/>
                    <a:lstStyle/>
                    <a:p>
                      <a:r>
                        <a:rPr lang="fr-FR" sz="900">
                          <a:solidFill>
                            <a:schemeClr val="accent6">
                              <a:lumMod val="10000"/>
                            </a:schemeClr>
                          </a:solidFill>
                          <a:effectLst/>
                        </a:rPr>
                        <a:t>L’année</a:t>
                      </a: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tc>
                  <a:txBody>
                    <a:bodyPr/>
                    <a:lstStyle/>
                    <a:p>
                      <a:r>
                        <a:rPr lang="fr-FR" sz="900">
                          <a:solidFill>
                            <a:schemeClr val="accent6">
                              <a:lumMod val="10000"/>
                            </a:schemeClr>
                          </a:solidFill>
                          <a:effectLst/>
                        </a:rPr>
                        <a:t>L'année</a:t>
                      </a: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612020660"/>
                  </a:ext>
                </a:extLst>
              </a:tr>
              <a:tr h="234537">
                <a:tc>
                  <a:txBody>
                    <a:bodyPr/>
                    <a:lstStyle/>
                    <a:p>
                      <a:endParaRPr lang="fr-FR" sz="900">
                        <a:solidFill>
                          <a:schemeClr val="accent6">
                            <a:lumMod val="10000"/>
                          </a:schemeClr>
                        </a:solidFill>
                        <a:effectLst/>
                      </a:endParaRP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tc>
                  <a:txBody>
                    <a:bodyPr/>
                    <a:lstStyle/>
                    <a:p>
                      <a:endParaRPr lang="fr-FR" sz="900">
                        <a:solidFill>
                          <a:schemeClr val="accent6">
                            <a:lumMod val="10000"/>
                          </a:schemeClr>
                        </a:solidFill>
                        <a:effectLst/>
                      </a:endParaRP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tc>
                  <a:txBody>
                    <a:bodyPr/>
                    <a:lstStyle/>
                    <a:p>
                      <a:r>
                        <a:rPr lang="fr-FR" sz="900">
                          <a:solidFill>
                            <a:schemeClr val="accent6">
                              <a:lumMod val="10000"/>
                            </a:schemeClr>
                          </a:solidFill>
                          <a:effectLst/>
                        </a:rPr>
                        <a:t>Date de consultation</a:t>
                      </a: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tc>
                  <a:txBody>
                    <a:bodyPr/>
                    <a:lstStyle/>
                    <a:p>
                      <a:r>
                        <a:rPr lang="fr-FR" sz="900">
                          <a:solidFill>
                            <a:schemeClr val="accent6">
                              <a:lumMod val="10000"/>
                            </a:schemeClr>
                          </a:solidFill>
                          <a:effectLst/>
                        </a:rPr>
                        <a:t>Date de consultation</a:t>
                      </a: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909890415"/>
                  </a:ext>
                </a:extLst>
              </a:tr>
              <a:tr h="398712">
                <a:tc>
                  <a:txBody>
                    <a:bodyPr/>
                    <a:lstStyle/>
                    <a:p>
                      <a:endParaRPr lang="fr-FR" sz="900">
                        <a:solidFill>
                          <a:schemeClr val="accent6">
                            <a:lumMod val="10000"/>
                          </a:schemeClr>
                        </a:solidFill>
                        <a:effectLst/>
                      </a:endParaRP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tc>
                  <a:txBody>
                    <a:bodyPr/>
                    <a:lstStyle/>
                    <a:p>
                      <a:endParaRPr lang="fr-FR" sz="900">
                        <a:solidFill>
                          <a:schemeClr val="accent6">
                            <a:lumMod val="10000"/>
                          </a:schemeClr>
                        </a:solidFill>
                        <a:effectLst/>
                      </a:endParaRP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tc>
                  <a:txBody>
                    <a:bodyPr/>
                    <a:lstStyle/>
                    <a:p>
                      <a:r>
                        <a:rPr lang="fr-FR" sz="900">
                          <a:solidFill>
                            <a:schemeClr val="accent6">
                              <a:lumMod val="10000"/>
                            </a:schemeClr>
                          </a:solidFill>
                          <a:effectLst/>
                        </a:rPr>
                        <a:t>Disponible à l'adresse : URL ou DOI</a:t>
                      </a: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tc>
                  <a:txBody>
                    <a:bodyPr/>
                    <a:lstStyle/>
                    <a:p>
                      <a:r>
                        <a:rPr lang="fr-FR" sz="900">
                          <a:solidFill>
                            <a:schemeClr val="accent6">
                              <a:lumMod val="10000"/>
                            </a:schemeClr>
                          </a:solidFill>
                          <a:effectLst/>
                        </a:rPr>
                        <a:t>Disponible à l'adresse : URL ou DOI</a:t>
                      </a:r>
                    </a:p>
                  </a:txBody>
                  <a:tcPr marL="90620" marR="90620" marT="45310" marB="45310" anchor="ctr">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578098661"/>
                  </a:ext>
                </a:extLst>
              </a:tr>
            </a:tbl>
          </a:graphicData>
        </a:graphic>
      </p:graphicFrame>
      <p:sp>
        <p:nvSpPr>
          <p:cNvPr id="8" name="Rectangle 7"/>
          <p:cNvSpPr/>
          <p:nvPr/>
        </p:nvSpPr>
        <p:spPr>
          <a:xfrm>
            <a:off x="652704" y="4146550"/>
            <a:ext cx="7556114" cy="415498"/>
          </a:xfrm>
          <a:prstGeom prst="rect">
            <a:avLst/>
          </a:prstGeom>
        </p:spPr>
        <p:txBody>
          <a:bodyPr wrap="square">
            <a:spAutoFit/>
          </a:bodyPr>
          <a:lstStyle/>
          <a:p>
            <a:r>
              <a:rPr lang="fr-FR" sz="1050" dirty="0">
                <a:latin typeface="+mn-lt"/>
              </a:rPr>
              <a:t>Les différents types de documents sont à retrouver sur : </a:t>
            </a:r>
            <a:r>
              <a:rPr lang="fr-FR" sz="1050" dirty="0">
                <a:latin typeface="+mn-lt"/>
                <a:hlinkClick r:id="rId2"/>
              </a:rPr>
              <a:t>https://legacy.bib.uclouvain.be/infosphere/prepare-sa-recherche/distinguer-les-types-de-documents</a:t>
            </a:r>
            <a:endParaRPr lang="fr-FR" sz="1050" dirty="0">
              <a:latin typeface="+mn-lt"/>
            </a:endParaRPr>
          </a:p>
        </p:txBody>
      </p:sp>
    </p:spTree>
    <p:extLst>
      <p:ext uri="{BB962C8B-B14F-4D97-AF65-F5344CB8AC3E}">
        <p14:creationId xmlns:p14="http://schemas.microsoft.com/office/powerpoint/2010/main" val="4016143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90880" y="764208"/>
            <a:ext cx="5676552" cy="482302"/>
          </a:xfrm>
        </p:spPr>
        <p:txBody>
          <a:bodyPr/>
          <a:lstStyle/>
          <a:p>
            <a:r>
              <a:rPr lang="en-US" altLang="fr-FR" sz="1100" b="1" dirty="0">
                <a:solidFill>
                  <a:srgbClr val="F0B21E"/>
                </a:solidFill>
                <a:latin typeface="Open Sans" panose="020B0606030504020204" pitchFamily="34" charset="0"/>
                <a:ea typeface="Open Sans" panose="020B0606030504020204" pitchFamily="34" charset="0"/>
                <a:cs typeface="Open Sans" panose="020B0606030504020204" pitchFamily="34" charset="0"/>
              </a:rPr>
              <a:t>A </a:t>
            </a:r>
            <a:r>
              <a:rPr lang="en-US" altLang="fr-FR" sz="1100" b="1" dirty="0" err="1">
                <a:solidFill>
                  <a:srgbClr val="F0B21E"/>
                </a:solidFill>
                <a:latin typeface="Open Sans" panose="020B0606030504020204" pitchFamily="34" charset="0"/>
                <a:ea typeface="Open Sans" panose="020B0606030504020204" pitchFamily="34" charset="0"/>
                <a:cs typeface="Open Sans" panose="020B0606030504020204" pitchFamily="34" charset="0"/>
              </a:rPr>
              <a:t>quel</a:t>
            </a:r>
            <a:r>
              <a:rPr lang="en-US" altLang="fr-FR" sz="1100" b="1" dirty="0">
                <a:solidFill>
                  <a:srgbClr val="F0B21E"/>
                </a:solidFill>
                <a:latin typeface="Open Sans" panose="020B0606030504020204" pitchFamily="34" charset="0"/>
                <a:ea typeface="Open Sans" panose="020B0606030504020204" pitchFamily="34" charset="0"/>
                <a:cs typeface="Open Sans" panose="020B0606030504020204" pitchFamily="34" charset="0"/>
              </a:rPr>
              <a:t> type de document correspond </a:t>
            </a:r>
            <a:r>
              <a:rPr lang="en-US" altLang="fr-FR" sz="1100" b="1" dirty="0" err="1">
                <a:solidFill>
                  <a:srgbClr val="F0B21E"/>
                </a:solidFill>
                <a:latin typeface="Open Sans" panose="020B0606030504020204" pitchFamily="34" charset="0"/>
                <a:ea typeface="Open Sans" panose="020B0606030504020204" pitchFamily="34" charset="0"/>
                <a:cs typeface="Open Sans" panose="020B0606030504020204" pitchFamily="34" charset="0"/>
              </a:rPr>
              <a:t>chacune</a:t>
            </a:r>
            <a:r>
              <a:rPr lang="en-US" altLang="fr-FR" sz="1100" b="1" dirty="0">
                <a:solidFill>
                  <a:srgbClr val="F0B21E"/>
                </a:solidFill>
                <a:latin typeface="Open Sans" panose="020B0606030504020204" pitchFamily="34" charset="0"/>
                <a:ea typeface="Open Sans" panose="020B0606030504020204" pitchFamily="34" charset="0"/>
                <a:cs typeface="Open Sans" panose="020B0606030504020204" pitchFamily="34" charset="0"/>
              </a:rPr>
              <a:t> de </a:t>
            </a:r>
            <a:r>
              <a:rPr lang="en-US" altLang="fr-FR" sz="1100" b="1" dirty="0" err="1">
                <a:solidFill>
                  <a:srgbClr val="F0B21E"/>
                </a:solidFill>
                <a:latin typeface="Open Sans" panose="020B0606030504020204" pitchFamily="34" charset="0"/>
                <a:ea typeface="Open Sans" panose="020B0606030504020204" pitchFamily="34" charset="0"/>
                <a:cs typeface="Open Sans" panose="020B0606030504020204" pitchFamily="34" charset="0"/>
              </a:rPr>
              <a:t>ces</a:t>
            </a:r>
            <a:r>
              <a:rPr lang="en-US" altLang="fr-FR" sz="1100" b="1" dirty="0">
                <a:solidFill>
                  <a:srgbClr val="F0B21E"/>
                </a:solidFill>
                <a:latin typeface="Open Sans" panose="020B0606030504020204" pitchFamily="34" charset="0"/>
                <a:ea typeface="Open Sans" panose="020B0606030504020204" pitchFamily="34" charset="0"/>
                <a:cs typeface="Open Sans" panose="020B0606030504020204" pitchFamily="34" charset="0"/>
              </a:rPr>
              <a:t> </a:t>
            </a:r>
            <a:r>
              <a:rPr lang="en-US" altLang="fr-FR" sz="1100" b="1" dirty="0" err="1">
                <a:solidFill>
                  <a:srgbClr val="F0B21E"/>
                </a:solidFill>
                <a:latin typeface="Open Sans" panose="020B0606030504020204" pitchFamily="34" charset="0"/>
                <a:ea typeface="Open Sans" panose="020B0606030504020204" pitchFamily="34" charset="0"/>
                <a:cs typeface="Open Sans" panose="020B0606030504020204" pitchFamily="34" charset="0"/>
              </a:rPr>
              <a:t>références</a:t>
            </a:r>
            <a:r>
              <a:rPr lang="en-US" altLang="fr-FR" sz="1100" b="1" dirty="0">
                <a:solidFill>
                  <a:srgbClr val="F0B21E"/>
                </a:solidFill>
                <a:latin typeface="Open Sans" panose="020B0606030504020204" pitchFamily="34" charset="0"/>
                <a:ea typeface="Open Sans" panose="020B0606030504020204" pitchFamily="34" charset="0"/>
                <a:cs typeface="Open Sans" panose="020B0606030504020204" pitchFamily="34" charset="0"/>
              </a:rPr>
              <a:t> ?</a:t>
            </a:r>
            <a:endParaRPr lang="fr-FR" sz="1100" dirty="0">
              <a:solidFill>
                <a:srgbClr val="F0B21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Sous-titre 2"/>
          <p:cNvSpPr>
            <a:spLocks noGrp="1"/>
          </p:cNvSpPr>
          <p:nvPr>
            <p:ph type="subTitle" idx="1"/>
          </p:nvPr>
        </p:nvSpPr>
        <p:spPr>
          <a:xfrm flipH="1">
            <a:off x="590880" y="1350419"/>
            <a:ext cx="7409100" cy="3173090"/>
          </a:xfrm>
        </p:spPr>
        <p:txBody>
          <a:bodyPr/>
          <a:lstStyle/>
          <a:p>
            <a:pPr marL="0" indent="0">
              <a:buFont typeface="+mj-lt"/>
              <a:buAutoNum type="arabicPeriod"/>
              <a:defRPr/>
            </a:pPr>
            <a:r>
              <a:rPr lang="en-US" altLang="fr-FR" sz="1100" dirty="0">
                <a:latin typeface="Open Sans" panose="020B0606030504020204" pitchFamily="34" charset="0"/>
                <a:ea typeface="Open Sans" panose="020B0606030504020204" pitchFamily="34" charset="0"/>
                <a:cs typeface="Open Sans" panose="020B0606030504020204" pitchFamily="34" charset="0"/>
              </a:rPr>
              <a:t> </a:t>
            </a:r>
            <a:r>
              <a:rPr lang="en-US" altLang="fr-FR" sz="1100" dirty="0" err="1">
                <a:latin typeface="Open Sans" panose="020B0606030504020204" pitchFamily="34" charset="0"/>
                <a:ea typeface="Open Sans" panose="020B0606030504020204" pitchFamily="34" charset="0"/>
                <a:cs typeface="Open Sans" panose="020B0606030504020204" pitchFamily="34" charset="0"/>
              </a:rPr>
              <a:t>Hoefnagels</a:t>
            </a:r>
            <a:r>
              <a:rPr lang="en-US" altLang="fr-FR" sz="1100" dirty="0">
                <a:latin typeface="Open Sans" panose="020B0606030504020204" pitchFamily="34" charset="0"/>
                <a:ea typeface="Open Sans" panose="020B0606030504020204" pitchFamily="34" charset="0"/>
                <a:cs typeface="Open Sans" panose="020B0606030504020204" pitchFamily="34" charset="0"/>
              </a:rPr>
              <a:t> MH. Biology : the essentials. 2nd ed. New York : McGraw-Hill ; 2016.</a:t>
            </a:r>
          </a:p>
          <a:p>
            <a:pPr marL="0" indent="0">
              <a:buFont typeface="+mj-lt"/>
              <a:buAutoNum type="arabicPeriod"/>
              <a:defRPr/>
            </a:pPr>
            <a:endParaRPr lang="en-US" altLang="fr-FR" sz="1100" dirty="0">
              <a:latin typeface="Open Sans" panose="020B0606030504020204" pitchFamily="34" charset="0"/>
              <a:ea typeface="Open Sans" panose="020B0606030504020204" pitchFamily="34" charset="0"/>
              <a:cs typeface="Open Sans" panose="020B0606030504020204" pitchFamily="34" charset="0"/>
            </a:endParaRPr>
          </a:p>
          <a:p>
            <a:pPr marL="0" indent="0">
              <a:buFont typeface="+mj-lt"/>
              <a:buAutoNum type="arabicPeriod"/>
              <a:defRPr/>
            </a:pPr>
            <a:r>
              <a:rPr lang="en-US" altLang="fr-FR" sz="1100" dirty="0">
                <a:latin typeface="Open Sans" panose="020B0606030504020204" pitchFamily="34" charset="0"/>
                <a:ea typeface="Open Sans" panose="020B0606030504020204" pitchFamily="34" charset="0"/>
                <a:cs typeface="Open Sans" panose="020B0606030504020204" pitchFamily="34" charset="0"/>
              </a:rPr>
              <a:t> Nguyen X-L. </a:t>
            </a:r>
            <a:r>
              <a:rPr lang="en-US" altLang="fr-FR" sz="1100" dirty="0" err="1">
                <a:latin typeface="Open Sans" panose="020B0606030504020204" pitchFamily="34" charset="0"/>
                <a:ea typeface="Open Sans" panose="020B0606030504020204" pitchFamily="34" charset="0"/>
                <a:cs typeface="Open Sans" panose="020B0606030504020204" pitchFamily="34" charset="0"/>
              </a:rPr>
              <a:t>Physiopathologie</a:t>
            </a:r>
            <a:r>
              <a:rPr lang="en-US" altLang="fr-FR" sz="1100" dirty="0">
                <a:latin typeface="Open Sans" panose="020B0606030504020204" pitchFamily="34" charset="0"/>
                <a:ea typeface="Open Sans" panose="020B0606030504020204" pitchFamily="34" charset="0"/>
                <a:cs typeface="Open Sans" panose="020B0606030504020204" pitchFamily="34" charset="0"/>
              </a:rPr>
              <a:t> </a:t>
            </a:r>
            <a:r>
              <a:rPr lang="en-US" altLang="fr-FR" sz="1100" dirty="0" err="1">
                <a:latin typeface="Open Sans" panose="020B0606030504020204" pitchFamily="34" charset="0"/>
                <a:ea typeface="Open Sans" panose="020B0606030504020204" pitchFamily="34" charset="0"/>
                <a:cs typeface="Open Sans" panose="020B0606030504020204" pitchFamily="34" charset="0"/>
              </a:rPr>
              <a:t>respiratoire</a:t>
            </a:r>
            <a:r>
              <a:rPr lang="en-US" altLang="fr-FR" sz="1100" dirty="0">
                <a:latin typeface="Open Sans" panose="020B0606030504020204" pitchFamily="34" charset="0"/>
                <a:ea typeface="Open Sans" panose="020B0606030504020204" pitchFamily="34" charset="0"/>
                <a:cs typeface="Open Sans" panose="020B0606030504020204" pitchFamily="34" charset="0"/>
              </a:rPr>
              <a:t> du </a:t>
            </a:r>
            <a:r>
              <a:rPr lang="en-US" altLang="fr-FR" sz="1100" dirty="0" err="1">
                <a:latin typeface="Open Sans" panose="020B0606030504020204" pitchFamily="34" charset="0"/>
                <a:ea typeface="Open Sans" panose="020B0606030504020204" pitchFamily="34" charset="0"/>
                <a:cs typeface="Open Sans" panose="020B0606030504020204" pitchFamily="34" charset="0"/>
              </a:rPr>
              <a:t>sommeil</a:t>
            </a:r>
            <a:r>
              <a:rPr lang="en-US" altLang="fr-FR" sz="1100" dirty="0">
                <a:latin typeface="Open Sans" panose="020B0606030504020204" pitchFamily="34" charset="0"/>
                <a:ea typeface="Open Sans" panose="020B0606030504020204" pitchFamily="34" charset="0"/>
                <a:cs typeface="Open Sans" panose="020B0606030504020204" pitchFamily="34" charset="0"/>
              </a:rPr>
              <a:t> chez </a:t>
            </a:r>
            <a:r>
              <a:rPr lang="en-US" altLang="fr-FR" sz="1100" dirty="0" err="1">
                <a:latin typeface="Open Sans" panose="020B0606030504020204" pitchFamily="34" charset="0"/>
                <a:ea typeface="Open Sans" panose="020B0606030504020204" pitchFamily="34" charset="0"/>
                <a:cs typeface="Open Sans" panose="020B0606030504020204" pitchFamily="34" charset="0"/>
              </a:rPr>
              <a:t>I’enfant</a:t>
            </a:r>
            <a:r>
              <a:rPr lang="en-US" altLang="fr-FR" sz="1100" dirty="0">
                <a:latin typeface="Open Sans" panose="020B0606030504020204" pitchFamily="34" charset="0"/>
                <a:ea typeface="Open Sans" panose="020B0606030504020204" pitchFamily="34" charset="0"/>
                <a:cs typeface="Open Sans" panose="020B0606030504020204" pitchFamily="34" charset="0"/>
              </a:rPr>
              <a:t>. In : </a:t>
            </a:r>
            <a:r>
              <a:rPr lang="en-US" altLang="fr-FR" sz="1100" dirty="0" err="1">
                <a:latin typeface="Open Sans" panose="020B0606030504020204" pitchFamily="34" charset="0"/>
                <a:ea typeface="Open Sans" panose="020B0606030504020204" pitchFamily="34" charset="0"/>
                <a:cs typeface="Open Sans" panose="020B0606030504020204" pitchFamily="34" charset="0"/>
              </a:rPr>
              <a:t>Marianowski</a:t>
            </a:r>
            <a:r>
              <a:rPr lang="en-US" altLang="fr-FR" sz="1100" dirty="0">
                <a:latin typeface="Open Sans" panose="020B0606030504020204" pitchFamily="34" charset="0"/>
                <a:ea typeface="Open Sans" panose="020B0606030504020204" pitchFamily="34" charset="0"/>
                <a:cs typeface="Open Sans" panose="020B0606030504020204" pitchFamily="34" charset="0"/>
              </a:rPr>
              <a:t> R, </a:t>
            </a:r>
            <a:r>
              <a:rPr lang="en-US" altLang="fr-FR" sz="1100" dirty="0" err="1">
                <a:latin typeface="Open Sans" panose="020B0606030504020204" pitchFamily="34" charset="0"/>
                <a:ea typeface="Open Sans" panose="020B0606030504020204" pitchFamily="34" charset="0"/>
                <a:cs typeface="Open Sans" panose="020B0606030504020204" pitchFamily="34" charset="0"/>
              </a:rPr>
              <a:t>Monteyrol</a:t>
            </a:r>
            <a:r>
              <a:rPr lang="en-US" altLang="fr-FR" sz="1100" dirty="0">
                <a:latin typeface="Open Sans" panose="020B0606030504020204" pitchFamily="34" charset="0"/>
                <a:ea typeface="Open Sans" panose="020B0606030504020204" pitchFamily="34" charset="0"/>
                <a:cs typeface="Open Sans" panose="020B0606030504020204" pitchFamily="34" charset="0"/>
              </a:rPr>
              <a:t> P-J. SAOS de </a:t>
            </a:r>
            <a:r>
              <a:rPr lang="en-US" altLang="fr-FR" sz="1100" dirty="0" err="1">
                <a:latin typeface="Open Sans" panose="020B0606030504020204" pitchFamily="34" charset="0"/>
                <a:ea typeface="Open Sans" panose="020B0606030504020204" pitchFamily="34" charset="0"/>
                <a:cs typeface="Open Sans" panose="020B0606030504020204" pitchFamily="34" charset="0"/>
              </a:rPr>
              <a:t>L’enfant</a:t>
            </a:r>
            <a:r>
              <a:rPr lang="en-US" altLang="fr-FR" sz="1100" dirty="0">
                <a:latin typeface="Open Sans" panose="020B0606030504020204" pitchFamily="34" charset="0"/>
                <a:ea typeface="Open Sans" panose="020B0606030504020204" pitchFamily="34" charset="0"/>
                <a:cs typeface="Open Sans" panose="020B0606030504020204" pitchFamily="34" charset="0"/>
              </a:rPr>
              <a:t>. Paris: Elsevier Masson ; 2016. p. 11-18.</a:t>
            </a:r>
          </a:p>
          <a:p>
            <a:pPr marL="0" indent="0">
              <a:buFont typeface="+mj-lt"/>
              <a:buAutoNum type="arabicPeriod"/>
              <a:defRPr/>
            </a:pPr>
            <a:endParaRPr lang="en-US" altLang="fr-FR" sz="1100" dirty="0">
              <a:latin typeface="Open Sans" panose="020B0606030504020204" pitchFamily="34" charset="0"/>
              <a:ea typeface="Open Sans" panose="020B0606030504020204" pitchFamily="34" charset="0"/>
              <a:cs typeface="Open Sans" panose="020B0606030504020204" pitchFamily="34" charset="0"/>
            </a:endParaRPr>
          </a:p>
          <a:p>
            <a:pPr marL="0" indent="0">
              <a:buFont typeface="+mj-lt"/>
              <a:buAutoNum type="arabicPeriod"/>
              <a:defRPr/>
            </a:pPr>
            <a:r>
              <a:rPr lang="fr-FR" altLang="fr-FR" sz="1100" dirty="0">
                <a:latin typeface="Open Sans" panose="020B0606030504020204" pitchFamily="34" charset="0"/>
                <a:ea typeface="Open Sans" panose="020B0606030504020204" pitchFamily="34" charset="0"/>
                <a:cs typeface="Open Sans" panose="020B0606030504020204" pitchFamily="34" charset="0"/>
              </a:rPr>
              <a:t> </a:t>
            </a:r>
            <a:r>
              <a:rPr lang="fr-FR" altLang="fr-FR" sz="1100" dirty="0" err="1">
                <a:latin typeface="Open Sans" panose="020B0606030504020204" pitchFamily="34" charset="0"/>
                <a:ea typeface="Open Sans" panose="020B0606030504020204" pitchFamily="34" charset="0"/>
                <a:cs typeface="Open Sans" panose="020B0606030504020204" pitchFamily="34" charset="0"/>
              </a:rPr>
              <a:t>Rissoli</a:t>
            </a:r>
            <a:r>
              <a:rPr lang="fr-FR" altLang="fr-FR" sz="1100" dirty="0">
                <a:latin typeface="Open Sans" panose="020B0606030504020204" pitchFamily="34" charset="0"/>
                <a:ea typeface="Open Sans" panose="020B0606030504020204" pitchFamily="34" charset="0"/>
                <a:cs typeface="Open Sans" panose="020B0606030504020204" pitchFamily="34" charset="0"/>
              </a:rPr>
              <a:t>, R.Z., </a:t>
            </a:r>
            <a:r>
              <a:rPr lang="fr-FR" altLang="fr-FR" sz="1100" dirty="0" err="1">
                <a:latin typeface="Open Sans" panose="020B0606030504020204" pitchFamily="34" charset="0"/>
                <a:ea typeface="Open Sans" panose="020B0606030504020204" pitchFamily="34" charset="0"/>
                <a:cs typeface="Open Sans" panose="020B0606030504020204" pitchFamily="34" charset="0"/>
              </a:rPr>
              <a:t>Abdalla</a:t>
            </a:r>
            <a:r>
              <a:rPr lang="fr-FR" altLang="fr-FR" sz="1100" dirty="0">
                <a:latin typeface="Open Sans" panose="020B0606030504020204" pitchFamily="34" charset="0"/>
                <a:ea typeface="Open Sans" panose="020B0606030504020204" pitchFamily="34" charset="0"/>
                <a:cs typeface="Open Sans" panose="020B0606030504020204" pitchFamily="34" charset="0"/>
              </a:rPr>
              <a:t>, F.C., Costa, M.J., </a:t>
            </a:r>
            <a:r>
              <a:rPr lang="fr-FR" altLang="fr-FR" sz="1100" dirty="0" err="1">
                <a:latin typeface="Open Sans" panose="020B0606030504020204" pitchFamily="34" charset="0"/>
                <a:ea typeface="Open Sans" panose="020B0606030504020204" pitchFamily="34" charset="0"/>
                <a:cs typeface="Open Sans" panose="020B0606030504020204" pitchFamily="34" charset="0"/>
              </a:rPr>
              <a:t>Rantin</a:t>
            </a:r>
            <a:r>
              <a:rPr lang="fr-FR" altLang="fr-FR" sz="1100" dirty="0">
                <a:latin typeface="Open Sans" panose="020B0606030504020204" pitchFamily="34" charset="0"/>
                <a:ea typeface="Open Sans" panose="020B0606030504020204" pitchFamily="34" charset="0"/>
                <a:cs typeface="Open Sans" panose="020B0606030504020204" pitchFamily="34" charset="0"/>
              </a:rPr>
              <a:t>, F.T., McKenzie, D.J., and </a:t>
            </a:r>
            <a:r>
              <a:rPr lang="fr-FR" altLang="fr-FR" sz="1100" dirty="0" err="1">
                <a:latin typeface="Open Sans" panose="020B0606030504020204" pitchFamily="34" charset="0"/>
                <a:ea typeface="Open Sans" panose="020B0606030504020204" pitchFamily="34" charset="0"/>
                <a:cs typeface="Open Sans" panose="020B0606030504020204" pitchFamily="34" charset="0"/>
              </a:rPr>
              <a:t>Kalinin</a:t>
            </a:r>
            <a:r>
              <a:rPr lang="fr-FR" altLang="fr-FR" sz="1100" dirty="0">
                <a:latin typeface="Open Sans" panose="020B0606030504020204" pitchFamily="34" charset="0"/>
                <a:ea typeface="Open Sans" panose="020B0606030504020204" pitchFamily="34" charset="0"/>
                <a:cs typeface="Open Sans" panose="020B0606030504020204" pitchFamily="34" charset="0"/>
              </a:rPr>
              <a:t>, A.L. (2016). </a:t>
            </a:r>
            <a:r>
              <a:rPr lang="fr-FR" altLang="fr-FR" sz="1100" dirty="0" err="1">
                <a:latin typeface="Open Sans" panose="020B0606030504020204" pitchFamily="34" charset="0"/>
                <a:ea typeface="Open Sans" panose="020B0606030504020204" pitchFamily="34" charset="0"/>
                <a:cs typeface="Open Sans" panose="020B0606030504020204" pitchFamily="34" charset="0"/>
              </a:rPr>
              <a:t>Effects</a:t>
            </a:r>
            <a:r>
              <a:rPr lang="fr-FR" altLang="fr-FR" sz="1100" dirty="0">
                <a:latin typeface="Open Sans" panose="020B0606030504020204" pitchFamily="34" charset="0"/>
                <a:ea typeface="Open Sans" panose="020B0606030504020204" pitchFamily="34" charset="0"/>
                <a:cs typeface="Open Sans" panose="020B0606030504020204" pitchFamily="34" charset="0"/>
              </a:rPr>
              <a:t> of glyphosate   and the glyphosate </a:t>
            </a:r>
            <a:r>
              <a:rPr lang="fr-FR" altLang="fr-FR" sz="1100" dirty="0" err="1">
                <a:latin typeface="Open Sans" panose="020B0606030504020204" pitchFamily="34" charset="0"/>
                <a:ea typeface="Open Sans" panose="020B0606030504020204" pitchFamily="34" charset="0"/>
                <a:cs typeface="Open Sans" panose="020B0606030504020204" pitchFamily="34" charset="0"/>
              </a:rPr>
              <a:t>based</a:t>
            </a:r>
            <a:r>
              <a:rPr lang="fr-FR" altLang="fr-FR" sz="1100" dirty="0">
                <a:latin typeface="Open Sans" panose="020B0606030504020204" pitchFamily="34" charset="0"/>
                <a:ea typeface="Open Sans" panose="020B0606030504020204" pitchFamily="34" charset="0"/>
                <a:cs typeface="Open Sans" panose="020B0606030504020204" pitchFamily="34" charset="0"/>
              </a:rPr>
              <a:t> herbicides Roundup Original® and Roundup </a:t>
            </a:r>
            <a:r>
              <a:rPr lang="fr-FR" altLang="fr-FR" sz="1100" dirty="0" err="1">
                <a:latin typeface="Open Sans" panose="020B0606030504020204" pitchFamily="34" charset="0"/>
                <a:ea typeface="Open Sans" panose="020B0606030504020204" pitchFamily="34" charset="0"/>
                <a:cs typeface="Open Sans" panose="020B0606030504020204" pitchFamily="34" charset="0"/>
              </a:rPr>
              <a:t>Transorb</a:t>
            </a:r>
            <a:r>
              <a:rPr lang="fr-FR" altLang="fr-FR" sz="1100" dirty="0">
                <a:latin typeface="Open Sans" panose="020B0606030504020204" pitchFamily="34" charset="0"/>
                <a:ea typeface="Open Sans" panose="020B0606030504020204" pitchFamily="34" charset="0"/>
                <a:cs typeface="Open Sans" panose="020B0606030504020204" pitchFamily="34" charset="0"/>
              </a:rPr>
              <a:t>® on </a:t>
            </a:r>
            <a:r>
              <a:rPr lang="fr-FR" altLang="fr-FR" sz="1100" dirty="0" err="1">
                <a:latin typeface="Open Sans" panose="020B0606030504020204" pitchFamily="34" charset="0"/>
                <a:ea typeface="Open Sans" panose="020B0606030504020204" pitchFamily="34" charset="0"/>
                <a:cs typeface="Open Sans" panose="020B0606030504020204" pitchFamily="34" charset="0"/>
              </a:rPr>
              <a:t>respiratory</a:t>
            </a:r>
            <a:r>
              <a:rPr lang="fr-FR" altLang="fr-FR" sz="1100" dirty="0">
                <a:latin typeface="Open Sans" panose="020B0606030504020204" pitchFamily="34" charset="0"/>
                <a:ea typeface="Open Sans" panose="020B0606030504020204" pitchFamily="34" charset="0"/>
                <a:cs typeface="Open Sans" panose="020B0606030504020204" pitchFamily="34" charset="0"/>
              </a:rPr>
              <a:t> </a:t>
            </a:r>
            <a:r>
              <a:rPr lang="fr-FR" altLang="fr-FR" sz="1100" dirty="0" err="1">
                <a:latin typeface="Open Sans" panose="020B0606030504020204" pitchFamily="34" charset="0"/>
                <a:ea typeface="Open Sans" panose="020B0606030504020204" pitchFamily="34" charset="0"/>
                <a:cs typeface="Open Sans" panose="020B0606030504020204" pitchFamily="34" charset="0"/>
              </a:rPr>
              <a:t>morphophysiology</a:t>
            </a:r>
            <a:r>
              <a:rPr lang="fr-FR" altLang="fr-FR" sz="1100" dirty="0">
                <a:latin typeface="Open Sans" panose="020B0606030504020204" pitchFamily="34" charset="0"/>
                <a:ea typeface="Open Sans" panose="020B0606030504020204" pitchFamily="34" charset="0"/>
                <a:cs typeface="Open Sans" panose="020B0606030504020204" pitchFamily="34" charset="0"/>
              </a:rPr>
              <a:t> of </a:t>
            </a:r>
            <a:r>
              <a:rPr lang="fr-FR" altLang="fr-FR" sz="1100" dirty="0" err="1">
                <a:latin typeface="Open Sans" panose="020B0606030504020204" pitchFamily="34" charset="0"/>
                <a:ea typeface="Open Sans" panose="020B0606030504020204" pitchFamily="34" charset="0"/>
                <a:cs typeface="Open Sans" panose="020B0606030504020204" pitchFamily="34" charset="0"/>
              </a:rPr>
              <a:t>bullfrog</a:t>
            </a:r>
            <a:r>
              <a:rPr lang="fr-FR" altLang="fr-FR" sz="1100" dirty="0">
                <a:latin typeface="Open Sans" panose="020B0606030504020204" pitchFamily="34" charset="0"/>
                <a:ea typeface="Open Sans" panose="020B0606030504020204" pitchFamily="34" charset="0"/>
                <a:cs typeface="Open Sans" panose="020B0606030504020204" pitchFamily="34" charset="0"/>
              </a:rPr>
              <a:t> </a:t>
            </a:r>
            <a:r>
              <a:rPr lang="fr-FR" altLang="fr-FR" sz="1100" dirty="0" err="1">
                <a:latin typeface="Open Sans" panose="020B0606030504020204" pitchFamily="34" charset="0"/>
                <a:ea typeface="Open Sans" panose="020B0606030504020204" pitchFamily="34" charset="0"/>
                <a:cs typeface="Open Sans" panose="020B0606030504020204" pitchFamily="34" charset="0"/>
              </a:rPr>
              <a:t>tadpoles</a:t>
            </a:r>
            <a:r>
              <a:rPr lang="fr-FR" altLang="fr-FR" sz="1100" dirty="0">
                <a:latin typeface="Open Sans" panose="020B0606030504020204" pitchFamily="34" charset="0"/>
                <a:ea typeface="Open Sans" panose="020B0606030504020204" pitchFamily="34" charset="0"/>
                <a:cs typeface="Open Sans" panose="020B0606030504020204" pitchFamily="34" charset="0"/>
              </a:rPr>
              <a:t>. </a:t>
            </a:r>
            <a:r>
              <a:rPr lang="fr-FR" altLang="fr-FR" sz="1100" dirty="0" err="1">
                <a:latin typeface="Open Sans" panose="020B0606030504020204" pitchFamily="34" charset="0"/>
                <a:ea typeface="Open Sans" panose="020B0606030504020204" pitchFamily="34" charset="0"/>
                <a:cs typeface="Open Sans" panose="020B0606030504020204" pitchFamily="34" charset="0"/>
              </a:rPr>
              <a:t>Chemosphere</a:t>
            </a:r>
            <a:r>
              <a:rPr lang="fr-FR" altLang="fr-FR" sz="1100" dirty="0">
                <a:latin typeface="Open Sans" panose="020B0606030504020204" pitchFamily="34" charset="0"/>
                <a:ea typeface="Open Sans" panose="020B0606030504020204" pitchFamily="34" charset="0"/>
                <a:cs typeface="Open Sans" panose="020B0606030504020204" pitchFamily="34" charset="0"/>
              </a:rPr>
              <a:t>, </a:t>
            </a:r>
            <a:r>
              <a:rPr lang="fr-FR" altLang="fr-FR" sz="1100" i="1" dirty="0">
                <a:latin typeface="Open Sans" panose="020B0606030504020204" pitchFamily="34" charset="0"/>
                <a:ea typeface="Open Sans" panose="020B0606030504020204" pitchFamily="34" charset="0"/>
                <a:cs typeface="Open Sans" panose="020B0606030504020204" pitchFamily="34" charset="0"/>
              </a:rPr>
              <a:t>156</a:t>
            </a:r>
            <a:r>
              <a:rPr lang="fr-FR" altLang="fr-FR" sz="1100" dirty="0">
                <a:latin typeface="Open Sans" panose="020B0606030504020204" pitchFamily="34" charset="0"/>
                <a:ea typeface="Open Sans" panose="020B0606030504020204" pitchFamily="34" charset="0"/>
                <a:cs typeface="Open Sans" panose="020B0606030504020204" pitchFamily="34" charset="0"/>
              </a:rPr>
              <a:t>, 37–44. </a:t>
            </a:r>
            <a:r>
              <a:rPr lang="fr-FR" sz="1100" dirty="0">
                <a:latin typeface="Open Sans" panose="020B0606030504020204" pitchFamily="34" charset="0"/>
                <a:ea typeface="Open Sans" panose="020B0606030504020204" pitchFamily="34" charset="0"/>
                <a:cs typeface="Open Sans" panose="020B0606030504020204" pitchFamily="34" charset="0"/>
                <a:hlinkClick r:id="rId3"/>
              </a:rPr>
              <a:t>https://doi.org/10.1016/j.chemosphere.2016.04.083</a:t>
            </a:r>
            <a:endParaRPr lang="fr-FR" sz="1100" dirty="0">
              <a:latin typeface="Open Sans" panose="020B0606030504020204" pitchFamily="34" charset="0"/>
              <a:ea typeface="Open Sans" panose="020B0606030504020204" pitchFamily="34" charset="0"/>
              <a:cs typeface="Open Sans" panose="020B0606030504020204" pitchFamily="34" charset="0"/>
            </a:endParaRPr>
          </a:p>
          <a:p>
            <a:pPr marL="0" indent="0">
              <a:buFont typeface="+mj-lt"/>
              <a:buAutoNum type="arabicPeriod"/>
              <a:defRPr/>
            </a:pPr>
            <a:endParaRPr lang="fr-FR" sz="1100" dirty="0">
              <a:latin typeface="Open Sans" panose="020B0606030504020204" pitchFamily="34" charset="0"/>
              <a:ea typeface="Open Sans" panose="020B0606030504020204" pitchFamily="34" charset="0"/>
              <a:cs typeface="Open Sans" panose="020B0606030504020204" pitchFamily="34" charset="0"/>
            </a:endParaRPr>
          </a:p>
          <a:p>
            <a:pPr marL="0" indent="0">
              <a:buFont typeface="+mj-lt"/>
              <a:buAutoNum type="arabicPeriod"/>
              <a:defRPr/>
            </a:pPr>
            <a:r>
              <a:rPr lang="fr-FR" altLang="fr-FR" sz="1100" dirty="0">
                <a:latin typeface="Open Sans" panose="020B0606030504020204" pitchFamily="34" charset="0"/>
                <a:ea typeface="Open Sans" panose="020B0606030504020204" pitchFamily="34" charset="0"/>
                <a:cs typeface="Open Sans" panose="020B0606030504020204" pitchFamily="34" charset="0"/>
              </a:rPr>
              <a:t> Lombard-</a:t>
            </a:r>
            <a:r>
              <a:rPr lang="fr-FR" altLang="fr-FR" sz="1100" dirty="0" err="1">
                <a:latin typeface="Open Sans" panose="020B0606030504020204" pitchFamily="34" charset="0"/>
                <a:ea typeface="Open Sans" panose="020B0606030504020204" pitchFamily="34" charset="0"/>
                <a:cs typeface="Open Sans" panose="020B0606030504020204" pitchFamily="34" charset="0"/>
              </a:rPr>
              <a:t>Latune</a:t>
            </a:r>
            <a:r>
              <a:rPr lang="fr-FR" altLang="fr-FR" sz="1100" dirty="0">
                <a:latin typeface="Open Sans" panose="020B0606030504020204" pitchFamily="34" charset="0"/>
                <a:ea typeface="Open Sans" panose="020B0606030504020204" pitchFamily="34" charset="0"/>
                <a:cs typeface="Open Sans" panose="020B0606030504020204" pitchFamily="34" charset="0"/>
              </a:rPr>
              <a:t>, R. (2019). Innover pour les services d’assainissement en zone tropicale: approche technique par filtres plantés de végétaux et accompagnement par modélisation participative. Thèse de doctorat. Université de Lyon.</a:t>
            </a:r>
          </a:p>
          <a:p>
            <a:pPr marL="0" indent="0">
              <a:buFont typeface="+mj-lt"/>
              <a:buAutoNum type="arabicPeriod"/>
              <a:defRPr/>
            </a:pPr>
            <a:endParaRPr lang="fr-FR" altLang="fr-FR" sz="1100" dirty="0">
              <a:latin typeface="Open Sans" panose="020B0606030504020204" pitchFamily="34" charset="0"/>
              <a:ea typeface="Open Sans" panose="020B0606030504020204" pitchFamily="34" charset="0"/>
              <a:cs typeface="Open Sans" panose="020B0606030504020204" pitchFamily="34" charset="0"/>
            </a:endParaRPr>
          </a:p>
          <a:p>
            <a:pPr marL="0" indent="0">
              <a:buFont typeface="+mj-lt"/>
              <a:buAutoNum type="arabicPeriod"/>
              <a:defRPr/>
            </a:pPr>
            <a:r>
              <a:rPr lang="fr-FR" sz="1100" dirty="0">
                <a:solidFill>
                  <a:schemeClr val="accent6">
                    <a:lumMod val="10000"/>
                  </a:schemeClr>
                </a:solidFill>
                <a:latin typeface="Open Sans" panose="020B0606030504020204" pitchFamily="34" charset="0"/>
                <a:ea typeface="Open Sans" panose="020B0606030504020204" pitchFamily="34" charset="0"/>
                <a:cs typeface="Open Sans" panose="020B0606030504020204" pitchFamily="34" charset="0"/>
              </a:rPr>
              <a:t> Ministère de la transition écologique [en ligne]</a:t>
            </a:r>
            <a:r>
              <a:rPr lang="fr-FR" sz="1100" b="1" dirty="0">
                <a:solidFill>
                  <a:schemeClr val="accent6">
                    <a:lumMod val="10000"/>
                  </a:schemeClr>
                </a:solidFill>
                <a:latin typeface="Open Sans" panose="020B0606030504020204" pitchFamily="34" charset="0"/>
                <a:ea typeface="Open Sans" panose="020B0606030504020204" pitchFamily="34" charset="0"/>
                <a:cs typeface="Open Sans" panose="020B0606030504020204" pitchFamily="34" charset="0"/>
              </a:rPr>
              <a:t>.</a:t>
            </a:r>
            <a:r>
              <a:rPr lang="fr-FR" sz="1100" dirty="0">
                <a:solidFill>
                  <a:schemeClr val="accent6">
                    <a:lumMod val="10000"/>
                  </a:schemeClr>
                </a:solidFill>
                <a:latin typeface="Open Sans" panose="020B0606030504020204" pitchFamily="34" charset="0"/>
                <a:ea typeface="Open Sans" panose="020B0606030504020204" pitchFamily="34" charset="0"/>
                <a:cs typeface="Open Sans" panose="020B0606030504020204" pitchFamily="34" charset="0"/>
              </a:rPr>
              <a:t>Paris ; 2022. </a:t>
            </a:r>
            <a:r>
              <a:rPr lang="fr-FR" sz="1100" dirty="0" err="1">
                <a:latin typeface="Open Sans" panose="020B0606030504020204" pitchFamily="34" charset="0"/>
                <a:ea typeface="Open Sans" panose="020B0606030504020204" pitchFamily="34" charset="0"/>
                <a:cs typeface="Open Sans" panose="020B0606030504020204" pitchFamily="34" charset="0"/>
              </a:rPr>
              <a:t>Hydroportail</a:t>
            </a:r>
            <a:r>
              <a:rPr lang="fr-FR" sz="1100" dirty="0">
                <a:latin typeface="Open Sans" panose="020B0606030504020204" pitchFamily="34" charset="0"/>
                <a:ea typeface="Open Sans" panose="020B0606030504020204" pitchFamily="34" charset="0"/>
                <a:cs typeface="Open Sans" panose="020B0606030504020204" pitchFamily="34" charset="0"/>
              </a:rPr>
              <a:t> : nouveau site de référence des données hydrométriques et hydrologiques .</a:t>
            </a:r>
            <a:r>
              <a:rPr lang="fr-FR" sz="1100" b="1" dirty="0">
                <a:solidFill>
                  <a:schemeClr val="accent6">
                    <a:lumMod val="10000"/>
                  </a:schemeClr>
                </a:solidFill>
                <a:latin typeface="Open Sans" panose="020B0606030504020204" pitchFamily="34" charset="0"/>
                <a:ea typeface="Open Sans" panose="020B0606030504020204" pitchFamily="34" charset="0"/>
                <a:cs typeface="Open Sans" panose="020B0606030504020204" pitchFamily="34" charset="0"/>
              </a:rPr>
              <a:t> </a:t>
            </a:r>
            <a:r>
              <a:rPr lang="fr-FR" sz="1100" dirty="0">
                <a:solidFill>
                  <a:schemeClr val="accent6">
                    <a:lumMod val="10000"/>
                  </a:schemeClr>
                </a:solidFill>
                <a:latin typeface="Open Sans" panose="020B0606030504020204" pitchFamily="34" charset="0"/>
                <a:ea typeface="Open Sans" panose="020B0606030504020204" pitchFamily="34" charset="0"/>
                <a:cs typeface="Open Sans" panose="020B0606030504020204" pitchFamily="34" charset="0"/>
              </a:rPr>
              <a:t>France. Mai 2022. [consulté le 15 octobre 2024 ]. Disponible  : </a:t>
            </a:r>
            <a:r>
              <a:rPr lang="fr-FR" sz="1100" dirty="0">
                <a:solidFill>
                  <a:schemeClr val="accent6">
                    <a:lumMod val="10000"/>
                  </a:schemeClr>
                </a:solidFill>
                <a:latin typeface="Open Sans" panose="020B0606030504020204" pitchFamily="34" charset="0"/>
                <a:ea typeface="Open Sans" panose="020B0606030504020204" pitchFamily="34" charset="0"/>
                <a:cs typeface="Open Sans" panose="020B0606030504020204" pitchFamily="34" charset="0"/>
                <a:hlinkClick r:id="rId4"/>
              </a:rPr>
              <a:t>https://www.ecologie.gouv.fr/actualites/hydroportail-nouveau-site-reference-donnees-hydrometriques-hydrologiques</a:t>
            </a:r>
            <a:r>
              <a:rPr lang="fr-FR" sz="1100" dirty="0">
                <a:solidFill>
                  <a:schemeClr val="accent6">
                    <a:lumMod val="10000"/>
                  </a:schemeClr>
                </a:solidFill>
                <a:latin typeface="Open Sans" panose="020B0606030504020204" pitchFamily="34" charset="0"/>
                <a:ea typeface="Open Sans" panose="020B0606030504020204" pitchFamily="34" charset="0"/>
                <a:cs typeface="Open Sans" panose="020B0606030504020204" pitchFamily="34" charset="0"/>
              </a:rPr>
              <a:t> </a:t>
            </a:r>
            <a:endParaRPr lang="fr-FR" sz="1100" dirty="0">
              <a:latin typeface="Open Sans" panose="020B0606030504020204" pitchFamily="34" charset="0"/>
              <a:ea typeface="Open Sans" panose="020B0606030504020204" pitchFamily="34" charset="0"/>
              <a:cs typeface="Open Sans" panose="020B0606030504020204" pitchFamily="34" charset="0"/>
            </a:endParaRPr>
          </a:p>
          <a:p>
            <a:endParaRPr lang="fr-FR" dirty="0"/>
          </a:p>
        </p:txBody>
      </p:sp>
      <p:sp>
        <p:nvSpPr>
          <p:cNvPr id="8" name="Rectangle 7"/>
          <p:cNvSpPr/>
          <p:nvPr/>
        </p:nvSpPr>
        <p:spPr>
          <a:xfrm>
            <a:off x="432892" y="136675"/>
            <a:ext cx="1438214" cy="276999"/>
          </a:xfrm>
          <a:prstGeom prst="rect">
            <a:avLst/>
          </a:prstGeom>
        </p:spPr>
        <p:txBody>
          <a:bodyPr wrap="none">
            <a:spAutoFit/>
          </a:bodyPr>
          <a:lstStyle/>
          <a:p>
            <a:r>
              <a:rPr lang="fr-FR" sz="1200" b="1">
                <a:solidFill>
                  <a:srgbClr val="FFFFFF"/>
                </a:solidFill>
                <a:latin typeface="+mj-lt"/>
              </a:rPr>
              <a:t>Exercice en commun </a:t>
            </a:r>
          </a:p>
        </p:txBody>
      </p:sp>
    </p:spTree>
    <p:extLst>
      <p:ext uri="{BB962C8B-B14F-4D97-AF65-F5344CB8AC3E}">
        <p14:creationId xmlns:p14="http://schemas.microsoft.com/office/powerpoint/2010/main" val="1553508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146111"/>
            <a:ext cx="3943288" cy="332216"/>
          </a:xfrm>
        </p:spPr>
        <p:txBody>
          <a:bodyPr/>
          <a:lstStyle/>
          <a:p>
            <a:pPr algn="ctr"/>
            <a:r>
              <a:rPr lang="fr-FR" sz="1100">
                <a:latin typeface="Oswald Medium"/>
              </a:rPr>
              <a:t>Bien citer : gérer les références bibliographiques </a:t>
            </a:r>
            <a:endParaRPr lang="fr-FR" sz="1100"/>
          </a:p>
        </p:txBody>
      </p:sp>
      <p:sp>
        <p:nvSpPr>
          <p:cNvPr id="3" name="Sous-titre 2"/>
          <p:cNvSpPr>
            <a:spLocks noGrp="1"/>
          </p:cNvSpPr>
          <p:nvPr>
            <p:ph type="subTitle" idx="1"/>
          </p:nvPr>
        </p:nvSpPr>
        <p:spPr/>
        <p:txBody>
          <a:bodyPr/>
          <a:lstStyle/>
          <a:p>
            <a:pPr marL="0" indent="0"/>
            <a:r>
              <a:rPr lang="fr-FR" sz="1100" dirty="0">
                <a:solidFill>
                  <a:schemeClr val="accent6">
                    <a:lumMod val="10000"/>
                  </a:schemeClr>
                </a:solidFill>
                <a:latin typeface="Open Sans" panose="020B0606030504020204" pitchFamily="34" charset="0"/>
                <a:ea typeface="Open Sans" panose="020B0606030504020204" pitchFamily="34" charset="0"/>
                <a:cs typeface="Open Sans" panose="020B0606030504020204" pitchFamily="34" charset="0"/>
              </a:rPr>
              <a:t>Tout en respectant les normes de citation et le style bibliographique imposé, il existe plusieurs options pour rédiger vos références bibliographiques (9) :</a:t>
            </a:r>
          </a:p>
          <a:p>
            <a:pPr marL="0" indent="0"/>
            <a:endParaRPr lang="fr-FR" sz="1100" dirty="0">
              <a:solidFill>
                <a:schemeClr val="accent6">
                  <a:lumMod val="10000"/>
                </a:schemeClr>
              </a:solidFill>
              <a:latin typeface="Open Sans" panose="020B0606030504020204" pitchFamily="34" charset="0"/>
              <a:ea typeface="Open Sans" panose="020B0606030504020204" pitchFamily="34" charset="0"/>
              <a:cs typeface="Open Sans" panose="020B0606030504020204" pitchFamily="34" charset="0"/>
            </a:endParaRPr>
          </a:p>
          <a:p>
            <a:pPr fontAlgn="base">
              <a:buClr>
                <a:srgbClr val="F0B21E"/>
              </a:buClr>
              <a:buFont typeface="Arial" panose="020B0604020202020204" pitchFamily="34" charset="0"/>
              <a:buChar char="•"/>
            </a:pPr>
            <a:r>
              <a:rPr lang="fr-FR" sz="1100" b="1" dirty="0">
                <a:solidFill>
                  <a:srgbClr val="F0B21E"/>
                </a:solidFill>
                <a:latin typeface="Open Sans" panose="020B0606030504020204" pitchFamily="34" charset="0"/>
                <a:ea typeface="Open Sans" panose="020B0606030504020204" pitchFamily="34" charset="0"/>
                <a:cs typeface="Open Sans" panose="020B0606030504020204" pitchFamily="34" charset="0"/>
              </a:rPr>
              <a:t>La rédaction manuelle </a:t>
            </a:r>
            <a:r>
              <a:rPr lang="fr-FR" sz="1100" dirty="0">
                <a:solidFill>
                  <a:schemeClr val="accent6">
                    <a:lumMod val="10000"/>
                  </a:schemeClr>
                </a:solidFill>
                <a:latin typeface="Open Sans" panose="020B0606030504020204" pitchFamily="34" charset="0"/>
                <a:ea typeface="Open Sans" panose="020B0606030504020204" pitchFamily="34" charset="0"/>
                <a:cs typeface="Open Sans" panose="020B0606030504020204" pitchFamily="34" charset="0"/>
              </a:rPr>
              <a:t>en utilisant les onglets dédiés des logiciels de traitement de texte et en suivant scrupuleusement les règles de rédaction du style sélectionné ;</a:t>
            </a:r>
          </a:p>
          <a:p>
            <a:pPr fontAlgn="base">
              <a:buClr>
                <a:srgbClr val="F0B21E"/>
              </a:buClr>
              <a:buFont typeface="Arial" panose="020B0604020202020204" pitchFamily="34" charset="0"/>
              <a:buChar char="•"/>
            </a:pPr>
            <a:endParaRPr lang="fr-FR" sz="1100" dirty="0">
              <a:solidFill>
                <a:schemeClr val="accent6">
                  <a:lumMod val="10000"/>
                </a:schemeClr>
              </a:solidFill>
              <a:latin typeface="Open Sans" panose="020B0606030504020204" pitchFamily="34" charset="0"/>
              <a:ea typeface="Open Sans" panose="020B0606030504020204" pitchFamily="34" charset="0"/>
              <a:cs typeface="Open Sans" panose="020B0606030504020204" pitchFamily="34" charset="0"/>
            </a:endParaRPr>
          </a:p>
          <a:p>
            <a:pPr fontAlgn="base">
              <a:buClr>
                <a:srgbClr val="F0B21E"/>
              </a:buClr>
              <a:buFont typeface="Arial" panose="020B0604020202020204" pitchFamily="34" charset="0"/>
              <a:buChar char="•"/>
            </a:pPr>
            <a:r>
              <a:rPr lang="fr-FR" sz="1100" b="1" dirty="0">
                <a:solidFill>
                  <a:srgbClr val="F0B21E"/>
                </a:solidFill>
                <a:latin typeface="Open Sans" panose="020B0606030504020204" pitchFamily="34" charset="0"/>
                <a:ea typeface="Open Sans" panose="020B0606030504020204" pitchFamily="34" charset="0"/>
                <a:cs typeface="Open Sans" panose="020B0606030504020204" pitchFamily="34" charset="0"/>
              </a:rPr>
              <a:t>Des sites web </a:t>
            </a:r>
            <a:r>
              <a:rPr lang="fr-FR" sz="1100" dirty="0">
                <a:solidFill>
                  <a:schemeClr val="accent6">
                    <a:lumMod val="10000"/>
                  </a:schemeClr>
                </a:solidFill>
                <a:latin typeface="Open Sans" panose="020B0606030504020204" pitchFamily="34" charset="0"/>
                <a:ea typeface="Open Sans" panose="020B0606030504020204" pitchFamily="34" charset="0"/>
                <a:cs typeface="Open Sans" panose="020B0606030504020204" pitchFamily="34" charset="0"/>
              </a:rPr>
              <a:t>qui vont rédiger pour vous des références bibliographiques selon le style sélectionné (</a:t>
            </a:r>
            <a:r>
              <a:rPr lang="fr-FR" sz="1100" dirty="0" err="1">
                <a:solidFill>
                  <a:schemeClr val="accent6">
                    <a:lumMod val="10000"/>
                  </a:schemeClr>
                </a:solidFill>
                <a:latin typeface="Open Sans" panose="020B0606030504020204" pitchFamily="34" charset="0"/>
                <a:ea typeface="Open Sans" panose="020B0606030504020204" pitchFamily="34" charset="0"/>
                <a:cs typeface="Open Sans" panose="020B0606030504020204" pitchFamily="34" charset="0"/>
                <a:hlinkClick r:id="rId2"/>
              </a:rPr>
              <a:t>Zbib</a:t>
            </a:r>
            <a:r>
              <a:rPr lang="fr-FR" sz="1100" dirty="0">
                <a:solidFill>
                  <a:schemeClr val="accent6">
                    <a:lumMod val="10000"/>
                  </a:schemeClr>
                </a:solidFill>
                <a:latin typeface="Open Sans" panose="020B0606030504020204" pitchFamily="34" charset="0"/>
                <a:ea typeface="Open Sans" panose="020B0606030504020204" pitchFamily="34" charset="0"/>
                <a:cs typeface="Open Sans" panose="020B0606030504020204" pitchFamily="34" charset="0"/>
              </a:rPr>
              <a:t>, </a:t>
            </a:r>
            <a:r>
              <a:rPr lang="fr-FR" sz="1100" dirty="0" err="1">
                <a:solidFill>
                  <a:schemeClr val="accent6">
                    <a:lumMod val="10000"/>
                  </a:schemeClr>
                </a:solidFill>
                <a:latin typeface="Open Sans" panose="020B0606030504020204" pitchFamily="34" charset="0"/>
                <a:ea typeface="Open Sans" panose="020B0606030504020204" pitchFamily="34" charset="0"/>
                <a:cs typeface="Open Sans" panose="020B0606030504020204" pitchFamily="34" charset="0"/>
              </a:rPr>
              <a:t>Scribb</a:t>
            </a:r>
            <a:r>
              <a:rPr lang="fr-FR" sz="1100" dirty="0">
                <a:solidFill>
                  <a:schemeClr val="accent6">
                    <a:lumMod val="10000"/>
                  </a:schemeClr>
                </a:solidFill>
                <a:latin typeface="Open Sans" panose="020B0606030504020204" pitchFamily="34" charset="0"/>
                <a:ea typeface="Open Sans" panose="020B0606030504020204" pitchFamily="34" charset="0"/>
                <a:cs typeface="Open Sans" panose="020B0606030504020204" pitchFamily="34" charset="0"/>
              </a:rPr>
              <a:t>, etc.) ;</a:t>
            </a:r>
          </a:p>
          <a:p>
            <a:pPr fontAlgn="base">
              <a:buClr>
                <a:srgbClr val="F0B21E"/>
              </a:buClr>
              <a:buFont typeface="Arial" panose="020B0604020202020204" pitchFamily="34" charset="0"/>
              <a:buChar char="•"/>
            </a:pPr>
            <a:endParaRPr lang="fr-FR" sz="1100" dirty="0">
              <a:solidFill>
                <a:schemeClr val="accent6">
                  <a:lumMod val="10000"/>
                </a:schemeClr>
              </a:solidFill>
              <a:latin typeface="Open Sans" panose="020B0606030504020204" pitchFamily="34" charset="0"/>
              <a:ea typeface="Open Sans" panose="020B0606030504020204" pitchFamily="34" charset="0"/>
              <a:cs typeface="Open Sans" panose="020B0606030504020204" pitchFamily="34" charset="0"/>
            </a:endParaRPr>
          </a:p>
          <a:p>
            <a:pPr fontAlgn="base">
              <a:buClr>
                <a:srgbClr val="F0B21E"/>
              </a:buClr>
              <a:buFont typeface="Arial" panose="020B0604020202020204" pitchFamily="34" charset="0"/>
              <a:buChar char="•"/>
            </a:pPr>
            <a:r>
              <a:rPr lang="fr-FR" sz="1100" dirty="0">
                <a:solidFill>
                  <a:schemeClr val="accent6">
                    <a:lumMod val="10000"/>
                  </a:schemeClr>
                </a:solidFill>
                <a:latin typeface="Open Sans" panose="020B0606030504020204" pitchFamily="34" charset="0"/>
                <a:ea typeface="Open Sans" panose="020B0606030504020204" pitchFamily="34" charset="0"/>
                <a:cs typeface="Open Sans" panose="020B0606030504020204" pitchFamily="34" charset="0"/>
              </a:rPr>
              <a:t>L’utilisation d’un logiciel de gestion des références bibliographiques : </a:t>
            </a:r>
            <a:r>
              <a:rPr lang="fr-FR" sz="1100" b="1" dirty="0" err="1">
                <a:solidFill>
                  <a:srgbClr val="F0B21E"/>
                </a:solidFill>
                <a:latin typeface="Open Sans" panose="020B0606030504020204" pitchFamily="34" charset="0"/>
                <a:ea typeface="Open Sans" panose="020B0606030504020204" pitchFamily="34" charset="0"/>
                <a:cs typeface="Open Sans" panose="020B0606030504020204" pitchFamily="34" charset="0"/>
              </a:rPr>
              <a:t>Zotero</a:t>
            </a:r>
            <a:r>
              <a:rPr lang="fr-FR" sz="1100" dirty="0">
                <a:solidFill>
                  <a:schemeClr val="tx1">
                    <a:lumMod val="10000"/>
                  </a:schemeClr>
                </a:solidFill>
                <a:latin typeface="Open Sans" panose="020B0606030504020204" pitchFamily="34" charset="0"/>
                <a:ea typeface="Open Sans" panose="020B0606030504020204" pitchFamily="34" charset="0"/>
                <a:cs typeface="Open Sans" panose="020B0606030504020204" pitchFamily="34" charset="0"/>
              </a:rPr>
              <a:t> ;</a:t>
            </a:r>
          </a:p>
          <a:p>
            <a:pPr fontAlgn="base">
              <a:buClr>
                <a:srgbClr val="F0B21E"/>
              </a:buClr>
              <a:buFont typeface="Arial" panose="020B0604020202020204" pitchFamily="34" charset="0"/>
              <a:buChar char="•"/>
            </a:pPr>
            <a:endParaRPr lang="fr-FR" sz="1100" b="1" dirty="0">
              <a:solidFill>
                <a:srgbClr val="E7314B"/>
              </a:solidFill>
              <a:latin typeface="Open Sans" panose="020B0606030504020204" pitchFamily="34" charset="0"/>
              <a:ea typeface="Open Sans" panose="020B0606030504020204" pitchFamily="34" charset="0"/>
              <a:cs typeface="Open Sans" panose="020B0606030504020204" pitchFamily="34" charset="0"/>
            </a:endParaRPr>
          </a:p>
          <a:p>
            <a:pPr fontAlgn="base">
              <a:buClr>
                <a:srgbClr val="F0B21E"/>
              </a:buClr>
              <a:buFont typeface="Arial" panose="020B0604020202020204" pitchFamily="34" charset="0"/>
              <a:buChar char="•"/>
            </a:pPr>
            <a:r>
              <a:rPr lang="fr-FR" sz="1100" dirty="0">
                <a:solidFill>
                  <a:schemeClr val="tx1">
                    <a:lumMod val="10000"/>
                  </a:schemeClr>
                </a:solidFill>
                <a:latin typeface="Open Sans" panose="020B0606030504020204" pitchFamily="34" charset="0"/>
                <a:ea typeface="Open Sans" panose="020B0606030504020204" pitchFamily="34" charset="0"/>
                <a:cs typeface="Open Sans" panose="020B0606030504020204" pitchFamily="34" charset="0"/>
              </a:rPr>
              <a:t>L’utilisation d’une </a:t>
            </a:r>
            <a:r>
              <a:rPr lang="fr-FR" sz="1100" b="1" dirty="0">
                <a:solidFill>
                  <a:srgbClr val="F0B21E"/>
                </a:solidFill>
                <a:latin typeface="Open Sans" panose="020B0606030504020204" pitchFamily="34" charset="0"/>
                <a:ea typeface="Open Sans" panose="020B0606030504020204" pitchFamily="34" charset="0"/>
                <a:cs typeface="Open Sans" panose="020B0606030504020204" pitchFamily="34" charset="0"/>
              </a:rPr>
              <a:t>IAG</a:t>
            </a:r>
            <a:r>
              <a:rPr lang="fr-FR" sz="1100" b="1" dirty="0">
                <a:solidFill>
                  <a:schemeClr val="tx1">
                    <a:lumMod val="10000"/>
                  </a:schemeClr>
                </a:solidFill>
                <a:latin typeface="Open Sans" panose="020B0606030504020204" pitchFamily="34" charset="0"/>
                <a:ea typeface="Open Sans" panose="020B0606030504020204" pitchFamily="34" charset="0"/>
                <a:cs typeface="Open Sans" panose="020B0606030504020204" pitchFamily="34" charset="0"/>
              </a:rPr>
              <a:t> </a:t>
            </a:r>
            <a:r>
              <a:rPr lang="fr-FR" sz="1100" dirty="0">
                <a:solidFill>
                  <a:schemeClr val="tx1">
                    <a:lumMod val="10000"/>
                  </a:schemeClr>
                </a:solidFill>
                <a:latin typeface="Open Sans" panose="020B0606030504020204" pitchFamily="34" charset="0"/>
                <a:ea typeface="Open Sans" panose="020B0606030504020204" pitchFamily="34" charset="0"/>
                <a:cs typeface="Open Sans" panose="020B0606030504020204" pitchFamily="34" charset="0"/>
              </a:rPr>
              <a:t>pour générer une bibliographie en précisant vos sources et le style souhaité (Microsoft </a:t>
            </a:r>
            <a:r>
              <a:rPr lang="fr-FR" sz="1100" dirty="0" err="1">
                <a:solidFill>
                  <a:schemeClr val="tx1">
                    <a:lumMod val="10000"/>
                  </a:schemeClr>
                </a:solidFill>
                <a:latin typeface="Open Sans" panose="020B0606030504020204" pitchFamily="34" charset="0"/>
                <a:ea typeface="Open Sans" panose="020B0606030504020204" pitchFamily="34" charset="0"/>
                <a:cs typeface="Open Sans" panose="020B0606030504020204" pitchFamily="34" charset="0"/>
              </a:rPr>
              <a:t>Copilot</a:t>
            </a:r>
            <a:r>
              <a:rPr lang="fr-FR" sz="1100" dirty="0">
                <a:solidFill>
                  <a:schemeClr val="tx1">
                    <a:lumMod val="10000"/>
                  </a:schemeClr>
                </a:solidFill>
                <a:latin typeface="Open Sans" panose="020B0606030504020204" pitchFamily="34" charset="0"/>
                <a:ea typeface="Open Sans" panose="020B0606030504020204" pitchFamily="34" charset="0"/>
                <a:cs typeface="Open Sans" panose="020B0606030504020204" pitchFamily="34" charset="0"/>
              </a:rPr>
              <a:t>, </a:t>
            </a:r>
            <a:r>
              <a:rPr lang="fr-FR" sz="1100" dirty="0" err="1">
                <a:solidFill>
                  <a:schemeClr val="tx1">
                    <a:lumMod val="10000"/>
                  </a:schemeClr>
                </a:solidFill>
                <a:latin typeface="Open Sans" panose="020B0606030504020204" pitchFamily="34" charset="0"/>
                <a:ea typeface="Open Sans" panose="020B0606030504020204" pitchFamily="34" charset="0"/>
                <a:cs typeface="Open Sans" panose="020B0606030504020204" pitchFamily="34" charset="0"/>
              </a:rPr>
              <a:t>ChatGTP</a:t>
            </a:r>
            <a:r>
              <a:rPr lang="fr-FR" sz="1100" dirty="0">
                <a:solidFill>
                  <a:schemeClr val="tx1">
                    <a:lumMod val="10000"/>
                  </a:schemeClr>
                </a:solidFill>
                <a:latin typeface="Open Sans" panose="020B0606030504020204" pitchFamily="34" charset="0"/>
                <a:ea typeface="Open Sans" panose="020B0606030504020204" pitchFamily="34" charset="0"/>
                <a:cs typeface="Open Sans" panose="020B0606030504020204" pitchFamily="34" charset="0"/>
              </a:rPr>
              <a:t>, etc.).</a:t>
            </a:r>
          </a:p>
          <a:p>
            <a:endParaRPr lang="fr-FR" dirty="0">
              <a:solidFill>
                <a:schemeClr val="accent6">
                  <a:lumMod val="10000"/>
                </a:schemeClr>
              </a:solidFill>
            </a:endParaRPr>
          </a:p>
        </p:txBody>
      </p:sp>
    </p:spTree>
    <p:extLst>
      <p:ext uri="{BB962C8B-B14F-4D97-AF65-F5344CB8AC3E}">
        <p14:creationId xmlns:p14="http://schemas.microsoft.com/office/powerpoint/2010/main" val="209039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88017" y="1685214"/>
            <a:ext cx="5660638" cy="2174487"/>
          </a:xfrm>
        </p:spPr>
        <p:txBody>
          <a:bodyPr lIns="91440" tIns="45720" rIns="91440" bIns="45720" anchor="ctr" anchorCtr="0"/>
          <a:lstStyle/>
          <a:p>
            <a:pPr algn="ctr"/>
            <a:r>
              <a:rPr lang="fr-FR"/>
              <a:t>Exercice pratique</a:t>
            </a:r>
          </a:p>
        </p:txBody>
      </p:sp>
    </p:spTree>
    <p:extLst>
      <p:ext uri="{BB962C8B-B14F-4D97-AF65-F5344CB8AC3E}">
        <p14:creationId xmlns:p14="http://schemas.microsoft.com/office/powerpoint/2010/main" val="2931876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6383" y="146111"/>
            <a:ext cx="3943288" cy="332216"/>
          </a:xfrm>
        </p:spPr>
        <p:txBody>
          <a:bodyPr/>
          <a:lstStyle/>
          <a:p>
            <a:r>
              <a:rPr lang="fr-FR" sz="1100">
                <a:latin typeface="Oswald Medium"/>
              </a:rPr>
              <a:t>Exercice pratique </a:t>
            </a:r>
            <a:endParaRPr lang="fr-FR" sz="1100"/>
          </a:p>
        </p:txBody>
      </p:sp>
      <p:sp>
        <p:nvSpPr>
          <p:cNvPr id="3" name="Sous-titre 2"/>
          <p:cNvSpPr>
            <a:spLocks noGrp="1"/>
          </p:cNvSpPr>
          <p:nvPr>
            <p:ph type="subTitle" idx="1"/>
          </p:nvPr>
        </p:nvSpPr>
        <p:spPr/>
        <p:txBody>
          <a:bodyPr/>
          <a:lstStyle/>
          <a:p>
            <a:pPr marL="0" indent="0"/>
            <a:r>
              <a:rPr lang="fr-FR" sz="1100" b="1" dirty="0">
                <a:latin typeface="Open Sans" panose="020B0606030504020204" pitchFamily="34" charset="0"/>
                <a:ea typeface="Open Sans" panose="020B0606030504020204" pitchFamily="34" charset="0"/>
                <a:cs typeface="Open Sans" panose="020B0606030504020204" pitchFamily="34" charset="0"/>
              </a:rPr>
              <a:t>Demandez une bibliographie </a:t>
            </a:r>
            <a:r>
              <a:rPr lang="fr-FR" sz="1100" dirty="0">
                <a:latin typeface="Open Sans" panose="020B0606030504020204" pitchFamily="34" charset="0"/>
                <a:ea typeface="Open Sans" panose="020B0606030504020204" pitchFamily="34" charset="0"/>
                <a:cs typeface="Open Sans" panose="020B0606030504020204" pitchFamily="34" charset="0"/>
              </a:rPr>
              <a:t>de références bibliographiques sur la </a:t>
            </a:r>
            <a:r>
              <a:rPr lang="fr-FR" sz="1100" dirty="0" err="1">
                <a:latin typeface="Open Sans" panose="020B0606030504020204" pitchFamily="34" charset="0"/>
                <a:ea typeface="Open Sans" panose="020B0606030504020204" pitchFamily="34" charset="0"/>
                <a:cs typeface="Open Sans" panose="020B0606030504020204" pitchFamily="34" charset="0"/>
              </a:rPr>
              <a:t>phytoépuration</a:t>
            </a:r>
            <a:r>
              <a:rPr lang="fr-FR" sz="1100" dirty="0">
                <a:latin typeface="Open Sans" panose="020B0606030504020204" pitchFamily="34" charset="0"/>
                <a:ea typeface="Open Sans" panose="020B0606030504020204" pitchFamily="34" charset="0"/>
                <a:cs typeface="Open Sans" panose="020B0606030504020204" pitchFamily="34" charset="0"/>
              </a:rPr>
              <a:t> dans le style APA 7 à l’IAG </a:t>
            </a:r>
            <a:r>
              <a:rPr lang="fr-FR" sz="1100" dirty="0" err="1">
                <a:latin typeface="Open Sans" panose="020B0606030504020204" pitchFamily="34" charset="0"/>
                <a:ea typeface="Open Sans" panose="020B0606030504020204" pitchFamily="34" charset="0"/>
                <a:cs typeface="Open Sans" panose="020B0606030504020204" pitchFamily="34" charset="0"/>
                <a:hlinkClick r:id="rId2"/>
              </a:rPr>
              <a:t>Copilot</a:t>
            </a:r>
            <a:r>
              <a:rPr lang="fr-FR" sz="1100" dirty="0">
                <a:latin typeface="Open Sans" panose="020B0606030504020204" pitchFamily="34" charset="0"/>
                <a:ea typeface="Open Sans" panose="020B0606030504020204" pitchFamily="34" charset="0"/>
                <a:cs typeface="Open Sans" panose="020B0606030504020204" pitchFamily="34" charset="0"/>
              </a:rPr>
              <a:t>.</a:t>
            </a:r>
          </a:p>
          <a:p>
            <a:pPr marL="0" indent="0"/>
            <a:endParaRPr lang="fr-FR" sz="1100" dirty="0">
              <a:latin typeface="Open Sans" panose="020B0606030504020204" pitchFamily="34" charset="0"/>
              <a:ea typeface="Open Sans" panose="020B0606030504020204" pitchFamily="34" charset="0"/>
              <a:cs typeface="Open Sans" panose="020B0606030504020204" pitchFamily="34" charset="0"/>
            </a:endParaRPr>
          </a:p>
          <a:p>
            <a:pPr marL="0" indent="0"/>
            <a:endParaRPr lang="fr-FR" sz="1100" dirty="0">
              <a:latin typeface="Open Sans" panose="020B0606030504020204" pitchFamily="34" charset="0"/>
              <a:ea typeface="Open Sans" panose="020B0606030504020204" pitchFamily="34" charset="0"/>
              <a:cs typeface="Open Sans" panose="020B0606030504020204" pitchFamily="34" charset="0"/>
            </a:endParaRPr>
          </a:p>
          <a:p>
            <a:pPr marL="0" indent="0"/>
            <a:r>
              <a:rPr lang="fr-FR" sz="1100" b="1" dirty="0">
                <a:latin typeface="Open Sans" panose="020B0606030504020204" pitchFamily="34" charset="0"/>
                <a:ea typeface="Open Sans" panose="020B0606030504020204" pitchFamily="34" charset="0"/>
                <a:cs typeface="Open Sans" panose="020B0606030504020204" pitchFamily="34" charset="0"/>
              </a:rPr>
              <a:t>Vérifiez si les références existent </a:t>
            </a:r>
            <a:r>
              <a:rPr lang="fr-FR" sz="1100" dirty="0">
                <a:latin typeface="Open Sans" panose="020B0606030504020204" pitchFamily="34" charset="0"/>
                <a:ea typeface="Open Sans" panose="020B0606030504020204" pitchFamily="34" charset="0"/>
                <a:cs typeface="Open Sans" panose="020B0606030504020204" pitchFamily="34" charset="0"/>
              </a:rPr>
              <a:t>dans le catalogue de la BU ou celui du SUDOC.</a:t>
            </a:r>
          </a:p>
          <a:p>
            <a:pPr marL="0" indent="0"/>
            <a:endParaRPr lang="fr-FR" sz="1100" dirty="0">
              <a:latin typeface="Open Sans" panose="020B0606030504020204" pitchFamily="34" charset="0"/>
              <a:ea typeface="Open Sans" panose="020B0606030504020204" pitchFamily="34" charset="0"/>
              <a:cs typeface="Open Sans" panose="020B0606030504020204" pitchFamily="34" charset="0"/>
            </a:endParaRPr>
          </a:p>
          <a:p>
            <a:pPr marL="0" indent="0"/>
            <a:endParaRPr lang="fr-FR" sz="1100" dirty="0">
              <a:latin typeface="Open Sans" panose="020B0606030504020204" pitchFamily="34" charset="0"/>
              <a:ea typeface="Open Sans" panose="020B0606030504020204" pitchFamily="34" charset="0"/>
              <a:cs typeface="Open Sans" panose="020B0606030504020204" pitchFamily="34" charset="0"/>
            </a:endParaRPr>
          </a:p>
          <a:p>
            <a:pPr marL="0" indent="0"/>
            <a:r>
              <a:rPr lang="fr-FR" sz="1100" b="1" dirty="0">
                <a:latin typeface="Open Sans" panose="020B0606030504020204" pitchFamily="34" charset="0"/>
                <a:ea typeface="Open Sans" panose="020B0606030504020204" pitchFamily="34" charset="0"/>
                <a:cs typeface="Open Sans" panose="020B0606030504020204" pitchFamily="34" charset="0"/>
              </a:rPr>
              <a:t>Constatez-vous des erreurs</a:t>
            </a:r>
            <a:r>
              <a:rPr lang="fr-FR" sz="1100" dirty="0">
                <a:latin typeface="Open Sans" panose="020B0606030504020204" pitchFamily="34" charset="0"/>
                <a:ea typeface="Open Sans" panose="020B0606030504020204" pitchFamily="34" charset="0"/>
                <a:cs typeface="Open Sans" panose="020B0606030504020204" pitchFamily="34" charset="0"/>
              </a:rPr>
              <a:t>, si oui, combien et lesquelles ?</a:t>
            </a:r>
            <a:endParaRPr lang="fr-FR" sz="1100" dirty="0">
              <a:solidFill>
                <a:schemeClr val="accent6">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44446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br>
              <a:rPr lang="fr-FR"/>
            </a:br>
            <a:r>
              <a:rPr lang="fr-FR"/>
              <a:t>1.</a:t>
            </a:r>
            <a:br>
              <a:rPr lang="fr-FR"/>
            </a:br>
            <a:r>
              <a:rPr lang="fr-FR" sz="3200"/>
              <a:t>Le droit d’auteur</a:t>
            </a:r>
            <a:br>
              <a:rPr lang="fr-FR" sz="3200"/>
            </a:br>
            <a:r>
              <a:rPr lang="fr-FR" sz="2000" i="1" err="1"/>
              <a:t>Quésaco</a:t>
            </a:r>
            <a:r>
              <a:rPr lang="fr-FR" sz="2000" i="1"/>
              <a:t> ?</a:t>
            </a:r>
          </a:p>
        </p:txBody>
      </p:sp>
    </p:spTree>
    <p:extLst>
      <p:ext uri="{BB962C8B-B14F-4D97-AF65-F5344CB8AC3E}">
        <p14:creationId xmlns:p14="http://schemas.microsoft.com/office/powerpoint/2010/main" val="505788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6383" y="146111"/>
            <a:ext cx="3943288" cy="332216"/>
          </a:xfrm>
        </p:spPr>
        <p:txBody>
          <a:bodyPr/>
          <a:lstStyle/>
          <a:p>
            <a:r>
              <a:rPr lang="fr-FR" sz="1100">
                <a:latin typeface="Oswald Medium"/>
              </a:rPr>
              <a:t>Exercice pratique  correction</a:t>
            </a:r>
            <a:endParaRPr lang="fr-FR" sz="1100"/>
          </a:p>
        </p:txBody>
      </p:sp>
      <p:sp>
        <p:nvSpPr>
          <p:cNvPr id="3" name="Sous-titre 2"/>
          <p:cNvSpPr>
            <a:spLocks noGrp="1"/>
          </p:cNvSpPr>
          <p:nvPr>
            <p:ph type="subTitle" idx="1"/>
          </p:nvPr>
        </p:nvSpPr>
        <p:spPr>
          <a:xfrm flipH="1">
            <a:off x="264556" y="682611"/>
            <a:ext cx="8606528" cy="596097"/>
          </a:xfrm>
        </p:spPr>
        <p:txBody>
          <a:bodyPr/>
          <a:lstStyle/>
          <a:p>
            <a:r>
              <a:rPr lang="fr-FR" sz="1400" dirty="0"/>
              <a:t>Avec le même prompt, deux personnes n’auront pas forcément le même résultat : « Cherche moi 5 références bibliographiques  existantes sur la </a:t>
            </a:r>
            <a:r>
              <a:rPr lang="fr-FR" sz="1400" err="1"/>
              <a:t>phytoépuration</a:t>
            </a:r>
            <a:r>
              <a:rPr lang="fr-FR" sz="1400" dirty="0"/>
              <a:t> formatées dans le style  APA 7 »</a:t>
            </a:r>
          </a:p>
          <a:p>
            <a:r>
              <a:rPr lang="fr-FR" sz="1400" u="sng"/>
              <a:t>Exemple</a:t>
            </a:r>
            <a:r>
              <a:rPr lang="fr-FR" sz="1400"/>
              <a:t> :</a:t>
            </a:r>
          </a:p>
        </p:txBody>
      </p:sp>
      <p:sp>
        <p:nvSpPr>
          <p:cNvPr id="6" name="Sous-titre 2"/>
          <p:cNvSpPr txBox="1">
            <a:spLocks/>
          </p:cNvSpPr>
          <p:nvPr/>
        </p:nvSpPr>
        <p:spPr>
          <a:xfrm flipH="1">
            <a:off x="851119" y="3405135"/>
            <a:ext cx="7400029" cy="104992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000"/>
              <a:buFont typeface="Josefin Slab"/>
              <a:buNone/>
              <a:defRPr sz="1050" b="0" i="0" u="none" strike="noStrike" cap="none" dirty="0">
                <a:solidFill>
                  <a:srgbClr val="000000"/>
                </a:solidFill>
                <a:latin typeface="+mn-lt"/>
                <a:ea typeface="Arial"/>
                <a:cs typeface="Arial"/>
                <a:sym typeface="Arial"/>
              </a:defRPr>
            </a:lvl1pPr>
            <a:lvl2pPr marR="0" lvl="1" algn="ctr" rtl="0">
              <a:lnSpc>
                <a:spcPct val="100000"/>
              </a:lnSpc>
              <a:spcBef>
                <a:spcPts val="0"/>
              </a:spcBef>
              <a:spcAft>
                <a:spcPts val="0"/>
              </a:spcAft>
              <a:buClr>
                <a:srgbClr val="000000"/>
              </a:buClr>
              <a:buSzPts val="1400"/>
              <a:buFont typeface="Josefin Slab SemiBold"/>
              <a:buAutoNum type="alphaLcPeriod"/>
              <a:defRPr sz="1400" b="0" i="0" u="none" strike="noStrike" cap="none">
                <a:solidFill>
                  <a:srgbClr val="000000"/>
                </a:solidFill>
                <a:latin typeface="Josefin Slab"/>
                <a:ea typeface="Josefin Slab"/>
                <a:cs typeface="Josefin Slab"/>
                <a:sym typeface="Josefin Slab"/>
              </a:defRPr>
            </a:lvl2pPr>
            <a:lvl3pPr marR="0" lvl="2" algn="ctr" rtl="0">
              <a:lnSpc>
                <a:spcPct val="100000"/>
              </a:lnSpc>
              <a:spcBef>
                <a:spcPts val="0"/>
              </a:spcBef>
              <a:spcAft>
                <a:spcPts val="0"/>
              </a:spcAft>
              <a:buClr>
                <a:srgbClr val="000000"/>
              </a:buClr>
              <a:buSzPts val="1400"/>
              <a:buFont typeface="Josefin Slab SemiBold"/>
              <a:buAutoNum type="romanLcPeriod"/>
              <a:defRPr sz="1400" b="0" i="0" u="none" strike="noStrike" cap="none">
                <a:solidFill>
                  <a:srgbClr val="000000"/>
                </a:solidFill>
                <a:latin typeface="Josefin Slab"/>
                <a:ea typeface="Josefin Slab"/>
                <a:cs typeface="Josefin Slab"/>
                <a:sym typeface="Josefin Slab"/>
              </a:defRPr>
            </a:lvl3pPr>
            <a:lvl4pPr marR="0" lvl="3" algn="ctr" rtl="0">
              <a:lnSpc>
                <a:spcPct val="100000"/>
              </a:lnSpc>
              <a:spcBef>
                <a:spcPts val="0"/>
              </a:spcBef>
              <a:spcAft>
                <a:spcPts val="0"/>
              </a:spcAft>
              <a:buClr>
                <a:srgbClr val="000000"/>
              </a:buClr>
              <a:buSzPts val="1400"/>
              <a:buFont typeface="Josefin Slab SemiBold"/>
              <a:buAutoNum type="arabicPeriod"/>
              <a:defRPr sz="1400" b="0" i="0" u="none" strike="noStrike" cap="none">
                <a:solidFill>
                  <a:srgbClr val="000000"/>
                </a:solidFill>
                <a:latin typeface="Josefin Slab"/>
                <a:ea typeface="Josefin Slab"/>
                <a:cs typeface="Josefin Slab"/>
                <a:sym typeface="Josefin Slab"/>
              </a:defRPr>
            </a:lvl4pPr>
            <a:lvl5pPr marR="0" lvl="4" algn="ctr" rtl="0">
              <a:lnSpc>
                <a:spcPct val="100000"/>
              </a:lnSpc>
              <a:spcBef>
                <a:spcPts val="0"/>
              </a:spcBef>
              <a:spcAft>
                <a:spcPts val="0"/>
              </a:spcAft>
              <a:buClr>
                <a:srgbClr val="000000"/>
              </a:buClr>
              <a:buSzPts val="1400"/>
              <a:buFont typeface="Josefin Slab SemiBold"/>
              <a:buAutoNum type="alphaLcPeriod"/>
              <a:defRPr sz="1400" b="0" i="0" u="none" strike="noStrike" cap="none">
                <a:solidFill>
                  <a:srgbClr val="000000"/>
                </a:solidFill>
                <a:latin typeface="Josefin Slab"/>
                <a:ea typeface="Josefin Slab"/>
                <a:cs typeface="Josefin Slab"/>
                <a:sym typeface="Josefin Slab"/>
              </a:defRPr>
            </a:lvl5pPr>
            <a:lvl6pPr marR="0" lvl="5" algn="ctr" rtl="0">
              <a:lnSpc>
                <a:spcPct val="100000"/>
              </a:lnSpc>
              <a:spcBef>
                <a:spcPts val="0"/>
              </a:spcBef>
              <a:spcAft>
                <a:spcPts val="0"/>
              </a:spcAft>
              <a:buClr>
                <a:srgbClr val="000000"/>
              </a:buClr>
              <a:buSzPts val="1400"/>
              <a:buFont typeface="Josefin Slab SemiBold"/>
              <a:buAutoNum type="romanLcPeriod"/>
              <a:defRPr sz="1400" b="0" i="0" u="none" strike="noStrike" cap="none">
                <a:solidFill>
                  <a:srgbClr val="000000"/>
                </a:solidFill>
                <a:latin typeface="Josefin Slab"/>
                <a:ea typeface="Josefin Slab"/>
                <a:cs typeface="Josefin Slab"/>
                <a:sym typeface="Josefin Slab"/>
              </a:defRPr>
            </a:lvl6pPr>
            <a:lvl7pPr marR="0" lvl="6" algn="ctr" rtl="0">
              <a:lnSpc>
                <a:spcPct val="100000"/>
              </a:lnSpc>
              <a:spcBef>
                <a:spcPts val="0"/>
              </a:spcBef>
              <a:spcAft>
                <a:spcPts val="0"/>
              </a:spcAft>
              <a:buClr>
                <a:srgbClr val="000000"/>
              </a:buClr>
              <a:buSzPts val="1400"/>
              <a:buFont typeface="Josefin Slab SemiBold"/>
              <a:buAutoNum type="arabicPeriod"/>
              <a:defRPr sz="1400" b="0" i="0" u="none" strike="noStrike" cap="none">
                <a:solidFill>
                  <a:srgbClr val="000000"/>
                </a:solidFill>
                <a:latin typeface="Josefin Slab"/>
                <a:ea typeface="Josefin Slab"/>
                <a:cs typeface="Josefin Slab"/>
                <a:sym typeface="Josefin Slab"/>
              </a:defRPr>
            </a:lvl7pPr>
            <a:lvl8pPr marR="0" lvl="7" algn="ctr" rtl="0">
              <a:lnSpc>
                <a:spcPct val="100000"/>
              </a:lnSpc>
              <a:spcBef>
                <a:spcPts val="0"/>
              </a:spcBef>
              <a:spcAft>
                <a:spcPts val="0"/>
              </a:spcAft>
              <a:buClr>
                <a:srgbClr val="000000"/>
              </a:buClr>
              <a:buSzPts val="1400"/>
              <a:buFont typeface="Josefin Slab SemiBold"/>
              <a:buAutoNum type="alphaLcPeriod"/>
              <a:defRPr sz="1400" b="0" i="0" u="none" strike="noStrike" cap="none">
                <a:solidFill>
                  <a:srgbClr val="000000"/>
                </a:solidFill>
                <a:latin typeface="Josefin Slab"/>
                <a:ea typeface="Josefin Slab"/>
                <a:cs typeface="Josefin Slab"/>
                <a:sym typeface="Josefin Slab"/>
              </a:defRPr>
            </a:lvl8pPr>
            <a:lvl9pPr marR="0" lvl="8" algn="ctr" rtl="0">
              <a:lnSpc>
                <a:spcPct val="100000"/>
              </a:lnSpc>
              <a:spcBef>
                <a:spcPts val="0"/>
              </a:spcBef>
              <a:spcAft>
                <a:spcPts val="0"/>
              </a:spcAft>
              <a:buClr>
                <a:srgbClr val="000000"/>
              </a:buClr>
              <a:buSzPts val="1400"/>
              <a:buFont typeface="Josefin Slab SemiBold"/>
              <a:buAutoNum type="romanLcPeriod"/>
              <a:defRPr sz="1400" b="0" i="0" u="none" strike="noStrike" cap="none">
                <a:solidFill>
                  <a:srgbClr val="000000"/>
                </a:solidFill>
                <a:latin typeface="Josefin Slab"/>
                <a:ea typeface="Josefin Slab"/>
                <a:cs typeface="Josefin Slab"/>
                <a:sym typeface="Josefin Slab"/>
              </a:defRPr>
            </a:lvl9pPr>
          </a:lstStyle>
          <a:p>
            <a:r>
              <a:rPr lang="fr-FR" sz="1400" b="1" dirty="0">
                <a:solidFill>
                  <a:srgbClr val="C00000"/>
                </a:solidFill>
              </a:rPr>
              <a:t>Si vous voulez utiliser les IAG pour créer votre bibliographie, il faut déjà avoir la liste des références et l’intégrer au prompt pour une simple mise en forme. APA 7 = </a:t>
            </a:r>
            <a:r>
              <a:rPr lang="fr-FR" sz="1400" b="1" dirty="0">
                <a:solidFill>
                  <a:srgbClr val="C00000"/>
                </a:solidFill>
                <a:ea typeface="+mn-lt"/>
                <a:cs typeface="+mn-lt"/>
              </a:rPr>
              <a:t>ordre alphabétique</a:t>
            </a:r>
            <a:r>
              <a:rPr lang="fr-FR" sz="1400" dirty="0">
                <a:solidFill>
                  <a:srgbClr val="C00000"/>
                </a:solidFill>
                <a:ea typeface="+mn-lt"/>
                <a:cs typeface="+mn-lt"/>
              </a:rPr>
              <a:t>, avec un </a:t>
            </a:r>
            <a:r>
              <a:rPr lang="fr-FR" sz="1400" b="1" dirty="0">
                <a:solidFill>
                  <a:srgbClr val="C00000"/>
                </a:solidFill>
                <a:ea typeface="+mn-lt"/>
                <a:cs typeface="+mn-lt"/>
              </a:rPr>
              <a:t>double interligne</a:t>
            </a:r>
            <a:r>
              <a:rPr lang="fr-FR" sz="1400" dirty="0">
                <a:solidFill>
                  <a:srgbClr val="C00000"/>
                </a:solidFill>
                <a:ea typeface="+mn-lt"/>
                <a:cs typeface="+mn-lt"/>
              </a:rPr>
              <a:t> </a:t>
            </a:r>
            <a:endParaRPr lang="fr-FR" sz="1400">
              <a:ea typeface="+mn-lt"/>
            </a:endParaRPr>
          </a:p>
        </p:txBody>
      </p:sp>
      <p:sp>
        <p:nvSpPr>
          <p:cNvPr id="4" name="ZoneTexte 3">
            <a:extLst>
              <a:ext uri="{FF2B5EF4-FFF2-40B4-BE49-F238E27FC236}">
                <a16:creationId xmlns:a16="http://schemas.microsoft.com/office/drawing/2014/main" id="{1E7D3A41-0EBD-74CF-BD13-86021303259D}"/>
              </a:ext>
            </a:extLst>
          </p:cNvPr>
          <p:cNvSpPr txBox="1"/>
          <p:nvPr/>
        </p:nvSpPr>
        <p:spPr>
          <a:xfrm>
            <a:off x="854977" y="1284141"/>
            <a:ext cx="7401595"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fr-FR" sz="1200" dirty="0"/>
              <a:t>Brisson, J., &amp; </a:t>
            </a:r>
            <a:r>
              <a:rPr lang="fr-FR" sz="1200" err="1"/>
              <a:t>Chazarenc</a:t>
            </a:r>
            <a:r>
              <a:rPr lang="fr-FR" sz="1200" dirty="0"/>
              <a:t>, F. (2009). </a:t>
            </a:r>
            <a:r>
              <a:rPr lang="fr-FR" sz="1200" err="1"/>
              <a:t>Maximizing</a:t>
            </a:r>
            <a:r>
              <a:rPr lang="fr-FR" sz="1200" dirty="0"/>
              <a:t> </a:t>
            </a:r>
            <a:r>
              <a:rPr lang="fr-FR" sz="1200" err="1"/>
              <a:t>pollutant</a:t>
            </a:r>
            <a:r>
              <a:rPr lang="fr-FR" sz="1200" dirty="0"/>
              <a:t> </a:t>
            </a:r>
            <a:r>
              <a:rPr lang="fr-FR" sz="1200" err="1"/>
              <a:t>removal</a:t>
            </a:r>
            <a:r>
              <a:rPr lang="fr-FR" sz="1200" dirty="0"/>
              <a:t> in </a:t>
            </a:r>
            <a:r>
              <a:rPr lang="fr-FR" sz="1200" err="1"/>
              <a:t>constructed</a:t>
            </a:r>
            <a:r>
              <a:rPr lang="fr-FR" sz="1200" dirty="0"/>
              <a:t> </a:t>
            </a:r>
            <a:r>
              <a:rPr lang="fr-FR" sz="1200" err="1"/>
              <a:t>wetlands</a:t>
            </a:r>
            <a:r>
              <a:rPr lang="fr-FR" sz="1200" dirty="0"/>
              <a:t>: </a:t>
            </a:r>
            <a:r>
              <a:rPr lang="fr-FR" sz="1200" err="1"/>
              <a:t>Should</a:t>
            </a:r>
            <a:r>
              <a:rPr lang="fr-FR" sz="1200" dirty="0"/>
              <a:t> </a:t>
            </a:r>
            <a:r>
              <a:rPr lang="fr-FR" sz="1200" err="1"/>
              <a:t>we</a:t>
            </a:r>
            <a:r>
              <a:rPr lang="fr-FR" sz="1200" dirty="0"/>
              <a:t> </a:t>
            </a:r>
            <a:r>
              <a:rPr lang="fr-FR" sz="1200" err="1"/>
              <a:t>pay</a:t>
            </a:r>
            <a:r>
              <a:rPr lang="fr-FR" sz="1200" dirty="0"/>
              <a:t> more attention to macrophyte </a:t>
            </a:r>
            <a:r>
              <a:rPr lang="fr-FR" sz="1200" err="1"/>
              <a:t>species</a:t>
            </a:r>
            <a:r>
              <a:rPr lang="fr-FR" sz="1200" dirty="0"/>
              <a:t> </a:t>
            </a:r>
            <a:r>
              <a:rPr lang="fr-FR" sz="1200" err="1"/>
              <a:t>selection</a:t>
            </a:r>
            <a:r>
              <a:rPr lang="fr-FR" sz="1200" dirty="0"/>
              <a:t>? </a:t>
            </a:r>
            <a:r>
              <a:rPr lang="fr-FR" sz="1200" b="1" dirty="0"/>
              <a:t>Science of the Total </a:t>
            </a:r>
            <a:r>
              <a:rPr lang="fr-FR" sz="1200" b="1" err="1"/>
              <a:t>Environment</a:t>
            </a:r>
            <a:r>
              <a:rPr lang="fr-FR" sz="1200" dirty="0"/>
              <a:t>, 407(13), 3923-3930. </a:t>
            </a:r>
            <a:r>
              <a:rPr lang="fr-FR" sz="1200" dirty="0">
                <a:hlinkClick r:id="rId2"/>
              </a:rPr>
              <a:t>https://doi.org/10.1016/j.scitotenv.2008.05.047</a:t>
            </a:r>
            <a:r>
              <a:rPr lang="fr-FR" sz="1200" dirty="0"/>
              <a:t> (article, </a:t>
            </a:r>
            <a:r>
              <a:rPr lang="fr-FR" sz="1200" err="1"/>
              <a:t>pubmed</a:t>
            </a:r>
            <a:r>
              <a:rPr lang="fr-FR" sz="1200" dirty="0"/>
              <a:t>)</a:t>
            </a:r>
          </a:p>
          <a:p>
            <a:pPr marL="228600" indent="-228600">
              <a:buFont typeface=""/>
              <a:buChar char="•"/>
            </a:pPr>
            <a:r>
              <a:rPr lang="fr-FR" sz="1200" err="1"/>
              <a:t>Kadlec</a:t>
            </a:r>
            <a:r>
              <a:rPr lang="fr-FR" sz="1200" dirty="0"/>
              <a:t>, R. H., &amp; Wallace, S. D. (2009). </a:t>
            </a:r>
            <a:r>
              <a:rPr lang="fr-FR" sz="1200" b="1" err="1"/>
              <a:t>Treatment</a:t>
            </a:r>
            <a:r>
              <a:rPr lang="fr-FR" sz="1200" b="1" dirty="0"/>
              <a:t> </a:t>
            </a:r>
            <a:r>
              <a:rPr lang="fr-FR" sz="1200" b="1" err="1"/>
              <a:t>wetlands</a:t>
            </a:r>
            <a:r>
              <a:rPr lang="fr-FR" sz="1200" dirty="0"/>
              <a:t> (2nd </a:t>
            </a:r>
            <a:r>
              <a:rPr lang="fr-FR" sz="1200" err="1"/>
              <a:t>ed</a:t>
            </a:r>
            <a:r>
              <a:rPr lang="fr-FR" sz="1200" dirty="0"/>
              <a:t>.). CRC </a:t>
            </a:r>
            <a:r>
              <a:rPr lang="fr-FR" sz="1200" err="1"/>
              <a:t>Press</a:t>
            </a:r>
            <a:r>
              <a:rPr lang="fr-FR" sz="1200" dirty="0"/>
              <a:t>.(livre)</a:t>
            </a:r>
          </a:p>
          <a:p>
            <a:pPr marL="228600" indent="-228600">
              <a:buFont typeface=""/>
              <a:buChar char="•"/>
            </a:pPr>
            <a:r>
              <a:rPr lang="fr-FR" sz="1200" err="1"/>
              <a:t>Vymazal</a:t>
            </a:r>
            <a:r>
              <a:rPr lang="fr-FR" sz="1200" dirty="0"/>
              <a:t>, J. (2007). Removal of </a:t>
            </a:r>
            <a:r>
              <a:rPr lang="fr-FR" sz="1200" err="1"/>
              <a:t>nutrients</a:t>
            </a:r>
            <a:r>
              <a:rPr lang="fr-FR" sz="1200" dirty="0"/>
              <a:t> in </a:t>
            </a:r>
            <a:r>
              <a:rPr lang="fr-FR" sz="1200" err="1"/>
              <a:t>various</a:t>
            </a:r>
            <a:r>
              <a:rPr lang="fr-FR" sz="1200" dirty="0"/>
              <a:t> types of </a:t>
            </a:r>
            <a:r>
              <a:rPr lang="fr-FR" sz="1200" err="1"/>
              <a:t>constructed</a:t>
            </a:r>
            <a:r>
              <a:rPr lang="fr-FR" sz="1200" dirty="0"/>
              <a:t> </a:t>
            </a:r>
            <a:r>
              <a:rPr lang="fr-FR" sz="1200" err="1"/>
              <a:t>wetlands</a:t>
            </a:r>
            <a:r>
              <a:rPr lang="fr-FR" sz="1200" dirty="0"/>
              <a:t>. </a:t>
            </a:r>
            <a:r>
              <a:rPr lang="fr-FR" sz="1200" b="1" dirty="0"/>
              <a:t>Science of the Total </a:t>
            </a:r>
            <a:r>
              <a:rPr lang="fr-FR" sz="1200" b="1" err="1"/>
              <a:t>Environment</a:t>
            </a:r>
            <a:r>
              <a:rPr lang="fr-FR" sz="1200" dirty="0"/>
              <a:t>, 380(1-3), 48-65. </a:t>
            </a:r>
            <a:r>
              <a:rPr lang="fr-FR" sz="1200" dirty="0">
                <a:hlinkClick r:id="rId3"/>
              </a:rPr>
              <a:t>https://doi.org/10.1016/j.scitotenv.2006.09.014</a:t>
            </a:r>
            <a:r>
              <a:rPr lang="fr-FR" sz="1200" dirty="0"/>
              <a:t> (article </a:t>
            </a:r>
            <a:r>
              <a:rPr lang="fr-FR" sz="1200" err="1"/>
              <a:t>pubmed</a:t>
            </a:r>
            <a:r>
              <a:rPr lang="fr-FR" sz="1200" dirty="0"/>
              <a:t>)</a:t>
            </a:r>
          </a:p>
          <a:p>
            <a:pPr marL="228600" indent="-228600">
              <a:buFont typeface=""/>
              <a:buChar char="•"/>
            </a:pPr>
            <a:r>
              <a:rPr lang="fr-FR" sz="1200" dirty="0"/>
              <a:t>Brix, H. (1994). </a:t>
            </a:r>
            <a:r>
              <a:rPr lang="fr-FR" sz="1200" err="1"/>
              <a:t>Functions</a:t>
            </a:r>
            <a:r>
              <a:rPr lang="fr-FR" sz="1200" dirty="0"/>
              <a:t> of macrophytes in </a:t>
            </a:r>
            <a:r>
              <a:rPr lang="fr-FR" sz="1200" err="1"/>
              <a:t>constructed</a:t>
            </a:r>
            <a:r>
              <a:rPr lang="fr-FR" sz="1200" dirty="0"/>
              <a:t> </a:t>
            </a:r>
            <a:r>
              <a:rPr lang="fr-FR" sz="1200" err="1"/>
              <a:t>wetlands</a:t>
            </a:r>
            <a:r>
              <a:rPr lang="fr-FR" sz="1200" dirty="0"/>
              <a:t>. </a:t>
            </a:r>
            <a:r>
              <a:rPr lang="fr-FR" sz="1200" b="1" dirty="0"/>
              <a:t>Water Science and </a:t>
            </a:r>
            <a:r>
              <a:rPr lang="fr-FR" sz="1200" b="1" err="1"/>
              <a:t>Technology</a:t>
            </a:r>
            <a:r>
              <a:rPr lang="fr-FR" sz="1200" dirty="0"/>
              <a:t>, 29(4), 71-78. </a:t>
            </a:r>
            <a:r>
              <a:rPr lang="fr-FR" sz="1200" dirty="0">
                <a:hlinkClick r:id="rId4"/>
              </a:rPr>
              <a:t>https://doi.org/10.2166/wst.1994.0160</a:t>
            </a:r>
            <a:endParaRPr lang="fr-FR" sz="1200" dirty="0"/>
          </a:p>
          <a:p>
            <a:pPr marL="228600" indent="-228600">
              <a:buFont typeface=""/>
              <a:buChar char="•"/>
            </a:pPr>
            <a:r>
              <a:rPr lang="fr-FR" sz="1200" err="1"/>
              <a:t>Vymazal</a:t>
            </a:r>
            <a:r>
              <a:rPr lang="fr-FR" sz="1200" dirty="0"/>
              <a:t>, J. (2011). </a:t>
            </a:r>
            <a:r>
              <a:rPr lang="fr-FR" sz="1200" err="1"/>
              <a:t>Constructed</a:t>
            </a:r>
            <a:r>
              <a:rPr lang="fr-FR" sz="1200" dirty="0"/>
              <a:t> </a:t>
            </a:r>
            <a:r>
              <a:rPr lang="fr-FR" sz="1200" err="1"/>
              <a:t>wetlands</a:t>
            </a:r>
            <a:r>
              <a:rPr lang="fr-FR" sz="1200" dirty="0"/>
              <a:t> for </a:t>
            </a:r>
            <a:r>
              <a:rPr lang="fr-FR" sz="1200" err="1"/>
              <a:t>wastewater</a:t>
            </a:r>
            <a:r>
              <a:rPr lang="fr-FR" sz="1200" dirty="0"/>
              <a:t> </a:t>
            </a:r>
            <a:r>
              <a:rPr lang="fr-FR" sz="1200" err="1"/>
              <a:t>treatment</a:t>
            </a:r>
            <a:r>
              <a:rPr lang="fr-FR" sz="1200" dirty="0"/>
              <a:t>: Five </a:t>
            </a:r>
            <a:r>
              <a:rPr lang="fr-FR" sz="1200" err="1"/>
              <a:t>decades</a:t>
            </a:r>
            <a:r>
              <a:rPr lang="fr-FR" sz="1200" dirty="0"/>
              <a:t> of </a:t>
            </a:r>
            <a:r>
              <a:rPr lang="fr-FR" sz="1200" err="1"/>
              <a:t>experience</a:t>
            </a:r>
            <a:r>
              <a:rPr lang="fr-FR" sz="1200" dirty="0"/>
              <a:t>. </a:t>
            </a:r>
            <a:r>
              <a:rPr lang="fr-FR" sz="1200" b="1" err="1"/>
              <a:t>Environmental</a:t>
            </a:r>
            <a:r>
              <a:rPr lang="fr-FR" sz="1200" b="1" dirty="0"/>
              <a:t> Science &amp; </a:t>
            </a:r>
            <a:r>
              <a:rPr lang="fr-FR" sz="1200" b="1" err="1"/>
              <a:t>Technology</a:t>
            </a:r>
            <a:r>
              <a:rPr lang="fr-FR" sz="1200" dirty="0"/>
              <a:t>, 45(1), 61-69. </a:t>
            </a:r>
            <a:r>
              <a:rPr lang="fr-FR" sz="1200" dirty="0">
                <a:hlinkClick r:id="rId5"/>
              </a:rPr>
              <a:t>https://doi.org/10.1021/es101403q</a:t>
            </a:r>
            <a:r>
              <a:rPr lang="fr-FR" sz="1200" dirty="0"/>
              <a:t> (article </a:t>
            </a:r>
            <a:r>
              <a:rPr lang="fr-FR" sz="1200" err="1"/>
              <a:t>pubmed</a:t>
            </a:r>
            <a:r>
              <a:rPr lang="fr-FR" sz="1200" dirty="0"/>
              <a:t>)</a:t>
            </a:r>
          </a:p>
        </p:txBody>
      </p:sp>
    </p:spTree>
    <p:extLst>
      <p:ext uri="{BB962C8B-B14F-4D97-AF65-F5344CB8AC3E}">
        <p14:creationId xmlns:p14="http://schemas.microsoft.com/office/powerpoint/2010/main" val="22718853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a:t>Bibliographie</a:t>
            </a:r>
          </a:p>
        </p:txBody>
      </p:sp>
      <p:sp>
        <p:nvSpPr>
          <p:cNvPr id="3" name="Sous-titre 2"/>
          <p:cNvSpPr>
            <a:spLocks noGrp="1"/>
          </p:cNvSpPr>
          <p:nvPr>
            <p:ph type="subTitle" idx="1"/>
          </p:nvPr>
        </p:nvSpPr>
        <p:spPr>
          <a:xfrm flipH="1">
            <a:off x="411512" y="826995"/>
            <a:ext cx="7409100" cy="3641416"/>
          </a:xfrm>
        </p:spPr>
        <p:txBody>
          <a:bodyPr/>
          <a:lstStyle/>
          <a:p>
            <a:pPr marL="175895" indent="-175895" algn="just"/>
            <a:r>
              <a:rPr lang="fr-FR" sz="900" dirty="0"/>
              <a:t>1. Code de la propriété intellectuelle. Chapitres 1-3. (cité le 21 janvier 2024). Disponible :  </a:t>
            </a:r>
            <a:r>
              <a:rPr lang="fr-FR" sz="900" dirty="0">
                <a:hlinkClick r:id="rId3"/>
              </a:rPr>
              <a:t>https://www.legifrance.gouv.fr/codes/texte_lc/LEGITEXT000006069414/</a:t>
            </a:r>
            <a:r>
              <a:rPr lang="fr-FR" sz="900" dirty="0"/>
              <a:t> </a:t>
            </a:r>
            <a:endParaRPr lang="fr-FR" dirty="0"/>
          </a:p>
          <a:p>
            <a:pPr marL="228600" indent="-228600" algn="just">
              <a:buAutoNum type="arabicPeriod" startAt="2"/>
            </a:pPr>
            <a:r>
              <a:rPr lang="fr-FR" sz="900" dirty="0" err="1"/>
              <a:t>Creative</a:t>
            </a:r>
            <a:r>
              <a:rPr lang="fr-FR" sz="900" dirty="0"/>
              <a:t> Commons [site web]. Californie (CA). [modifié le 9 décembre 2019; cité le 19 janvier 2024]. Disponible : </a:t>
            </a:r>
            <a:r>
              <a:rPr lang="fr-FR" sz="900" dirty="0">
                <a:hlinkClick r:id="rId4"/>
              </a:rPr>
              <a:t>https://creativecommons.org/faq/fr/</a:t>
            </a:r>
            <a:r>
              <a:rPr lang="fr-FR" sz="900" dirty="0"/>
              <a:t> </a:t>
            </a:r>
          </a:p>
          <a:p>
            <a:pPr marL="228600" indent="-228600" algn="just">
              <a:buFont typeface="Josefin Slab"/>
              <a:buAutoNum type="arabicPeriod" startAt="2"/>
            </a:pPr>
            <a:r>
              <a:rPr lang="fr-FR" sz="900" dirty="0"/>
              <a:t>UQAM [En ligne]. Guide d'introduction aux licences </a:t>
            </a:r>
            <a:r>
              <a:rPr lang="fr-FR" sz="900" dirty="0" err="1"/>
              <a:t>Creative</a:t>
            </a:r>
            <a:r>
              <a:rPr lang="fr-FR" sz="900" dirty="0"/>
              <a:t> Commons (cité le 21 janvier 2024). Disponible : </a:t>
            </a:r>
            <a:r>
              <a:rPr lang="fr-FR" sz="900" dirty="0">
                <a:hlinkClick r:id="rId5"/>
              </a:rPr>
              <a:t>https://uqam-ca.libguides.com/creative-commons/citation</a:t>
            </a:r>
            <a:r>
              <a:rPr lang="fr-FR" sz="900" dirty="0"/>
              <a:t> </a:t>
            </a:r>
          </a:p>
          <a:p>
            <a:pPr marL="175895" indent="-175895" algn="just"/>
            <a:r>
              <a:rPr lang="fr-FR" sz="900" dirty="0"/>
              <a:t>4.  INSA [En ligne]. Prévenir le plagiat (cité le 19 janvier 2024). Disponible : </a:t>
            </a:r>
            <a:r>
              <a:rPr lang="fr-FR" sz="900" dirty="0">
                <a:hlinkClick r:id="rId6"/>
              </a:rPr>
              <a:t>https://referencesbibliographiques.insa-lyon.fr/content/definition-plagiat</a:t>
            </a:r>
            <a:r>
              <a:rPr lang="fr-FR" sz="900" dirty="0"/>
              <a:t> </a:t>
            </a:r>
          </a:p>
          <a:p>
            <a:pPr marL="175895" indent="-175895" algn="just"/>
            <a:r>
              <a:rPr lang="fr-FR" sz="900" dirty="0"/>
              <a:t>5.  Compilation [En ligne]. Qu’est-ce que le plagiat ? Définition et compréhension, 19 mai 2022 (cité le 11 janvier 2024). Disponible :  </a:t>
            </a:r>
            <a:r>
              <a:rPr lang="fr-FR" sz="900" dirty="0">
                <a:hlinkClick r:id="rId7"/>
              </a:rPr>
              <a:t>https://www.compilatio.net/blog/le-plagiat-definition</a:t>
            </a:r>
            <a:r>
              <a:rPr lang="fr-FR" sz="900" dirty="0"/>
              <a:t> </a:t>
            </a:r>
          </a:p>
          <a:p>
            <a:pPr marL="175895" indent="-175895" algn="just"/>
            <a:r>
              <a:rPr lang="fr-FR" sz="900" dirty="0"/>
              <a:t>6.  Polytechnique Montréal [En ligne]. Utiliser des images [modifié le 22 décembre 2022, cité le 20 janvier 2024], Disponible h</a:t>
            </a:r>
            <a:r>
              <a:rPr lang="fr-FR" sz="900" dirty="0">
                <a:hlinkClick r:id="rId8"/>
              </a:rPr>
              <a:t>ttps://guides.biblio.polymtl.ca/utiliser_des_images/accueil</a:t>
            </a:r>
            <a:r>
              <a:rPr lang="fr-FR" sz="900" dirty="0"/>
              <a:t> </a:t>
            </a:r>
          </a:p>
          <a:p>
            <a:pPr marL="175895" indent="-175895"/>
            <a:r>
              <a:rPr lang="fr-FR" sz="900" dirty="0"/>
              <a:t>7.   Future of Life Institute [En ligne]. La loi européenne sur l'intelligence artificielle. Développements et analyses actualisés de la loi européenne sur l'IA (cité le 19 janvier 2024). Disponible : </a:t>
            </a:r>
            <a:r>
              <a:rPr lang="fr-FR" sz="900" dirty="0">
                <a:hlinkClick r:id="rId9"/>
              </a:rPr>
              <a:t>https://artificialintelligenceact.eu/fr/</a:t>
            </a:r>
            <a:r>
              <a:rPr lang="fr-FR" sz="900" dirty="0"/>
              <a:t> </a:t>
            </a:r>
          </a:p>
          <a:p>
            <a:pPr marL="175895" indent="-175895" algn="just"/>
            <a:r>
              <a:rPr lang="fr-FR" sz="900" dirty="0"/>
              <a:t>8.  Université de Montréal [En ligne]. Citer œuvres et images en style APA (7e éd.) (cité le 06 septembre 2024). Disponible: </a:t>
            </a:r>
            <a:r>
              <a:rPr lang="fr-FR" sz="900" dirty="0">
                <a:ea typeface="+mn-lt"/>
                <a:cs typeface="+mn-lt"/>
                <a:hlinkClick r:id="rId10"/>
              </a:rPr>
              <a:t>https://bib.umontreal.ca/citer/styles-bibliographiques/citer-oeuvres-images-style-apa?tab=5313522</a:t>
            </a:r>
            <a:r>
              <a:rPr lang="fr-FR" sz="900" dirty="0">
                <a:ea typeface="+mn-lt"/>
                <a:cs typeface="+mn-lt"/>
              </a:rPr>
              <a:t> </a:t>
            </a:r>
          </a:p>
          <a:p>
            <a:pPr marL="175895" indent="-175895" algn="just"/>
            <a:r>
              <a:rPr lang="fr-FR" sz="900" dirty="0"/>
              <a:t>9. Ecole des Ponts </a:t>
            </a:r>
            <a:r>
              <a:rPr lang="fr-FR" sz="900" dirty="0" err="1"/>
              <a:t>Paristech</a:t>
            </a:r>
            <a:r>
              <a:rPr lang="fr-FR" sz="900" dirty="0"/>
              <a:t> [En ligne]. Gérer et citer ses références bibliographiques (cité le 18 janvier 2024). Disponible : </a:t>
            </a:r>
            <a:r>
              <a:rPr lang="fr-FR" sz="900" dirty="0">
                <a:hlinkClick r:id="rId11"/>
              </a:rPr>
              <a:t>https://educnet.enpc.fr/course/index.php?categoryid=207</a:t>
            </a:r>
            <a:endParaRPr lang="fr-FR" sz="900" dirty="0"/>
          </a:p>
          <a:p>
            <a:pPr marL="175895" indent="-175895" algn="just"/>
            <a:r>
              <a:rPr lang="fr-FR" sz="900" dirty="0"/>
              <a:t>10.  Bibliothèque de l’Université de Limoges [En ligne]. Bibliographie : style APA &amp; style Vancouver (cité le 20 janvier 2024). Disponible : </a:t>
            </a:r>
            <a:r>
              <a:rPr lang="fr-FR" sz="900" dirty="0">
                <a:hlinkClick r:id="rId12"/>
              </a:rPr>
              <a:t>https://www.unilim.fr/scd/formation/</a:t>
            </a:r>
            <a:r>
              <a:rPr lang="fr-FR" sz="900" dirty="0"/>
              <a:t> </a:t>
            </a:r>
          </a:p>
          <a:p>
            <a:pPr algn="just"/>
            <a:r>
              <a:rPr lang="fr-FR" sz="900" dirty="0"/>
              <a:t>11. Bibliothèques Université Rennes 2 [En ligne]. Les normes bibliographiques (ISO 690, APA, MLA...) (modifié le 3 janvier 2024, cité le 19 janvier 2024). Disponible :  </a:t>
            </a:r>
            <a:r>
              <a:rPr lang="fr-FR" sz="900" dirty="0">
                <a:hlinkClick r:id="rId13"/>
              </a:rPr>
              <a:t>https://tutos.bu.univ-rennes2.fr/c.php?g=696201&amp;p=4997740</a:t>
            </a:r>
            <a:r>
              <a:rPr lang="fr-FR" sz="900" dirty="0"/>
              <a:t> </a:t>
            </a:r>
          </a:p>
          <a:p>
            <a:pPr marL="175895" indent="-175895" algn="just">
              <a:buAutoNum type="arabicPeriod" startAt="10"/>
            </a:pPr>
            <a:endParaRPr lang="fr-FR" sz="900" dirty="0"/>
          </a:p>
          <a:p>
            <a:pPr algn="just"/>
            <a:r>
              <a:rPr lang="fr-FR" sz="900" dirty="0"/>
              <a:t>Vidéos : </a:t>
            </a:r>
          </a:p>
          <a:p>
            <a:pPr marL="171450" indent="-171450" algn="just">
              <a:buFont typeface="Arial" panose="020B0604020202020204" pitchFamily="34" charset="0"/>
              <a:buChar char="•"/>
            </a:pPr>
            <a:r>
              <a:rPr lang="fr-FR" sz="900" dirty="0">
                <a:hlinkClick r:id="rId14"/>
              </a:rPr>
              <a:t>https://infotrack.unige.ch/comment-eviter-de-plagier</a:t>
            </a:r>
            <a:r>
              <a:rPr lang="fr-FR" sz="900" dirty="0"/>
              <a:t> </a:t>
            </a:r>
          </a:p>
          <a:p>
            <a:pPr marL="171450" indent="-171450" algn="just">
              <a:buFont typeface="Arial" panose="020B0604020202020204" pitchFamily="34" charset="0"/>
              <a:buChar char="•"/>
            </a:pPr>
            <a:r>
              <a:rPr lang="fr-FR" sz="900" dirty="0">
                <a:hlinkClick r:id="rId15"/>
              </a:rPr>
              <a:t>https://infotrack.unige.ch/les-avantages-dun-logiciel-de-gestion-des-references</a:t>
            </a:r>
            <a:r>
              <a:rPr lang="fr-FR" sz="900" dirty="0"/>
              <a:t> </a:t>
            </a:r>
          </a:p>
        </p:txBody>
      </p:sp>
    </p:spTree>
    <p:extLst>
      <p:ext uri="{BB962C8B-B14F-4D97-AF65-F5344CB8AC3E}">
        <p14:creationId xmlns:p14="http://schemas.microsoft.com/office/powerpoint/2010/main" val="857330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FD0E3F-B2DF-4BA0-ED2D-BA210F055AAB}"/>
              </a:ext>
            </a:extLst>
          </p:cNvPr>
          <p:cNvSpPr>
            <a:spLocks noGrp="1"/>
          </p:cNvSpPr>
          <p:nvPr>
            <p:ph type="ctrTitle"/>
          </p:nvPr>
        </p:nvSpPr>
        <p:spPr/>
        <p:txBody>
          <a:bodyPr/>
          <a:lstStyle/>
          <a:p>
            <a:r>
              <a:rPr lang="fr-FR" sz="1200" dirty="0">
                <a:latin typeface="Oswald Medium"/>
              </a:rPr>
              <a:t>Cours Zotero en autoformation sur Moodle</a:t>
            </a:r>
            <a:endParaRPr lang="fr-FR" sz="1200" dirty="0"/>
          </a:p>
        </p:txBody>
      </p:sp>
      <p:sp>
        <p:nvSpPr>
          <p:cNvPr id="3" name="ZoneTexte 2">
            <a:extLst>
              <a:ext uri="{FF2B5EF4-FFF2-40B4-BE49-F238E27FC236}">
                <a16:creationId xmlns:a16="http://schemas.microsoft.com/office/drawing/2014/main" id="{8FDFA4DA-288C-2017-0F05-D31A1555BB9E}"/>
              </a:ext>
            </a:extLst>
          </p:cNvPr>
          <p:cNvSpPr txBox="1"/>
          <p:nvPr/>
        </p:nvSpPr>
        <p:spPr>
          <a:xfrm>
            <a:off x="440589" y="1285884"/>
            <a:ext cx="725489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solidFill>
                  <a:schemeClr val="tx1"/>
                </a:solidFill>
              </a:rPr>
              <a:t>En complément des deux TD en présentiel, vous devez suivre une autoformation sur l'outil Zotero, disponible dans le cours Moodle : "</a:t>
            </a:r>
            <a:r>
              <a:rPr lang="fr-FR" dirty="0">
                <a:solidFill>
                  <a:srgbClr val="F0B21E"/>
                </a:solidFill>
              </a:rPr>
              <a:t>M1 Ingénierie Thérapeutique et </a:t>
            </a:r>
            <a:r>
              <a:rPr lang="fr-FR" err="1">
                <a:solidFill>
                  <a:srgbClr val="F0B21E"/>
                </a:solidFill>
              </a:rPr>
              <a:t>Bioproduction</a:t>
            </a:r>
            <a:r>
              <a:rPr lang="fr-FR" dirty="0">
                <a:solidFill>
                  <a:srgbClr val="F0B21E"/>
                </a:solidFill>
              </a:rPr>
              <a:t> en Biotechnologie Santé - 2024-2025</a:t>
            </a:r>
            <a:r>
              <a:rPr lang="fr-FR" dirty="0">
                <a:solidFill>
                  <a:schemeClr val="tx1"/>
                </a:solidFill>
              </a:rPr>
              <a:t>".</a:t>
            </a:r>
          </a:p>
          <a:p>
            <a:r>
              <a:rPr lang="fr-FR" dirty="0">
                <a:solidFill>
                  <a:schemeClr val="tx1"/>
                </a:solidFill>
                <a:hlinkClick r:id="rId2">
                  <a:extLst>
                    <a:ext uri="{A12FA001-AC4F-418D-AE19-62706E023703}">
                      <ahyp:hlinkClr xmlns:ahyp="http://schemas.microsoft.com/office/drawing/2018/hyperlinkcolor" val="tx"/>
                    </a:ext>
                  </a:extLst>
                </a:hlinkClick>
              </a:rPr>
              <a:t>https://moodle.umontpellier.fr/course/view.php?id=38972</a:t>
            </a:r>
            <a:r>
              <a:rPr lang="fr-FR" dirty="0">
                <a:solidFill>
                  <a:schemeClr val="tx1"/>
                </a:solidFill>
              </a:rPr>
              <a:t> </a:t>
            </a:r>
            <a:endParaRPr lang="fr-FR">
              <a:solidFill>
                <a:schemeClr val="tx1"/>
              </a:solidFill>
            </a:endParaRPr>
          </a:p>
          <a:p>
            <a:endParaRPr lang="fr-FR" dirty="0">
              <a:solidFill>
                <a:schemeClr val="tx1"/>
              </a:solidFill>
            </a:endParaRPr>
          </a:p>
          <a:p>
            <a:r>
              <a:rPr lang="fr-FR" dirty="0">
                <a:solidFill>
                  <a:schemeClr val="tx1"/>
                </a:solidFill>
              </a:rPr>
              <a:t>Vous devez aussi compléter l'évaluation présente dans ce même cours Moodle avant le </a:t>
            </a:r>
            <a:r>
              <a:rPr lang="fr-FR" u="sng" dirty="0">
                <a:solidFill>
                  <a:srgbClr val="F0B21E"/>
                </a:solidFill>
              </a:rPr>
              <a:t>21 février 2025</a:t>
            </a:r>
            <a:r>
              <a:rPr lang="fr-FR" dirty="0">
                <a:solidFill>
                  <a:schemeClr val="tx1"/>
                </a:solidFill>
              </a:rPr>
              <a:t>. Les notes seront transmises à vos enseignants.</a:t>
            </a:r>
          </a:p>
          <a:p>
            <a:endParaRPr lang="fr-FR" dirty="0">
              <a:solidFill>
                <a:schemeClr val="tx1"/>
              </a:solidFill>
            </a:endParaRPr>
          </a:p>
          <a:p>
            <a:r>
              <a:rPr lang="fr-FR" dirty="0">
                <a:solidFill>
                  <a:schemeClr val="tx1"/>
                </a:solidFill>
              </a:rPr>
              <a:t>Vous pouvez nous poser </a:t>
            </a:r>
            <a:r>
              <a:rPr lang="fr-FR">
                <a:solidFill>
                  <a:schemeClr val="tx1"/>
                </a:solidFill>
              </a:rPr>
              <a:t>vos questions dans le forum (Annonces) du cours Moodle.</a:t>
            </a:r>
            <a:endParaRPr lang="fr-FR" dirty="0">
              <a:solidFill>
                <a:schemeClr val="tx1"/>
              </a:solidFill>
            </a:endParaRPr>
          </a:p>
        </p:txBody>
      </p:sp>
    </p:spTree>
    <p:extLst>
      <p:ext uri="{BB962C8B-B14F-4D97-AF65-F5344CB8AC3E}">
        <p14:creationId xmlns:p14="http://schemas.microsoft.com/office/powerpoint/2010/main" val="2250345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a:t>Pour toute question, contactez-nous !</a:t>
            </a:r>
          </a:p>
        </p:txBody>
      </p:sp>
      <p:pic>
        <p:nvPicPr>
          <p:cNvPr id="5" name="Image 4"/>
          <p:cNvPicPr>
            <a:picLocks noChangeAspect="1"/>
          </p:cNvPicPr>
          <p:nvPr/>
        </p:nvPicPr>
        <p:blipFill>
          <a:blip r:embed="rId2"/>
          <a:stretch>
            <a:fillRect/>
          </a:stretch>
        </p:blipFill>
        <p:spPr>
          <a:xfrm>
            <a:off x="922177" y="3401178"/>
            <a:ext cx="4462659" cy="1225402"/>
          </a:xfrm>
          <a:prstGeom prst="rect">
            <a:avLst/>
          </a:prstGeom>
        </p:spPr>
      </p:pic>
      <p:pic>
        <p:nvPicPr>
          <p:cNvPr id="7" name="Image 6"/>
          <p:cNvPicPr>
            <a:picLocks noChangeAspect="1"/>
          </p:cNvPicPr>
          <p:nvPr/>
        </p:nvPicPr>
        <p:blipFill>
          <a:blip r:embed="rId3"/>
          <a:stretch>
            <a:fillRect/>
          </a:stretch>
        </p:blipFill>
        <p:spPr>
          <a:xfrm>
            <a:off x="5752340" y="1606265"/>
            <a:ext cx="414564" cy="377985"/>
          </a:xfrm>
          <a:prstGeom prst="rect">
            <a:avLst/>
          </a:prstGeom>
        </p:spPr>
      </p:pic>
      <p:sp>
        <p:nvSpPr>
          <p:cNvPr id="4" name="Rectangle 3"/>
          <p:cNvSpPr/>
          <p:nvPr/>
        </p:nvSpPr>
        <p:spPr>
          <a:xfrm>
            <a:off x="756835" y="630871"/>
            <a:ext cx="6108537" cy="3995709"/>
          </a:xfrm>
          <a:prstGeom prst="rect">
            <a:avLst/>
          </a:prstGeom>
        </p:spPr>
        <p:txBody>
          <a:bodyPr wrap="square">
            <a:spAutoFit/>
          </a:bodyPr>
          <a:lstStyle/>
          <a:p>
            <a:pPr marL="171450" lvl="0" indent="-171450" algn="ctr" defTabSz="514350">
              <a:lnSpc>
                <a:spcPct val="90000"/>
              </a:lnSpc>
              <a:spcBef>
                <a:spcPts val="563"/>
              </a:spcBef>
              <a:spcAft>
                <a:spcPts val="254"/>
              </a:spcAft>
              <a:buClrTx/>
            </a:pPr>
            <a:r>
              <a:rPr lang="fr-FR" altLang="fr-FR" sz="1050" b="1" kern="1200" dirty="0">
                <a:solidFill>
                  <a:srgbClr val="F0B21E"/>
                </a:solidFill>
                <a:latin typeface="Open Sans" panose="020B0604020202020204" charset="0"/>
                <a:ea typeface="Open Sans" panose="020B0604020202020204" charset="0"/>
                <a:cs typeface="Open Sans" panose="020B0604020202020204" charset="0"/>
              </a:rPr>
              <a:t>Vous avez une question ?</a:t>
            </a:r>
            <a:r>
              <a:rPr lang="fr-FR" altLang="fr-FR" sz="1050" b="1" kern="1200" dirty="0">
                <a:solidFill>
                  <a:srgbClr val="E7314B"/>
                </a:solidFill>
                <a:latin typeface="Open Sans" panose="020B0604020202020204" charset="0"/>
                <a:ea typeface="Open Sans" panose="020B0604020202020204" charset="0"/>
                <a:cs typeface="Open Sans" panose="020B0604020202020204" charset="0"/>
              </a:rPr>
              <a:t> </a:t>
            </a:r>
          </a:p>
          <a:p>
            <a:pPr lvl="0" defTabSz="514350">
              <a:lnSpc>
                <a:spcPct val="90000"/>
              </a:lnSpc>
              <a:spcBef>
                <a:spcPts val="563"/>
              </a:spcBef>
              <a:buClr>
                <a:srgbClr val="F0B21E"/>
              </a:buClr>
            </a:pPr>
            <a:endParaRPr lang="fr-FR" altLang="fr-FR" sz="1050" kern="1200" dirty="0">
              <a:solidFill>
                <a:srgbClr val="434343"/>
              </a:solidFill>
              <a:latin typeface="Open Sans" panose="020B0604020202020204" charset="0"/>
              <a:ea typeface="Open Sans" panose="020B0604020202020204" charset="0"/>
              <a:cs typeface="Open Sans" panose="020B0604020202020204" charset="0"/>
            </a:endParaRPr>
          </a:p>
          <a:p>
            <a:pPr lvl="0" defTabSz="514350">
              <a:lnSpc>
                <a:spcPct val="90000"/>
              </a:lnSpc>
              <a:spcBef>
                <a:spcPts val="563"/>
              </a:spcBef>
              <a:buClr>
                <a:srgbClr val="F0B21E"/>
              </a:buClr>
            </a:pPr>
            <a:r>
              <a:rPr lang="fr-FR" altLang="fr-FR" sz="1050" kern="1200" dirty="0">
                <a:solidFill>
                  <a:srgbClr val="434343"/>
                </a:solidFill>
                <a:latin typeface="Open Sans" panose="020B0604020202020204" charset="0"/>
                <a:ea typeface="Open Sans" panose="020B0604020202020204" charset="0"/>
                <a:cs typeface="Open Sans" panose="020B0604020202020204" charset="0"/>
              </a:rPr>
              <a:t>    Tchat UBIB ouvert du lundi au vendredi, de 9h à 18h</a:t>
            </a:r>
          </a:p>
          <a:p>
            <a:pPr marL="130969" lvl="0" defTabSz="514350">
              <a:lnSpc>
                <a:spcPct val="90000"/>
              </a:lnSpc>
              <a:spcBef>
                <a:spcPts val="563"/>
              </a:spcBef>
              <a:buClr>
                <a:srgbClr val="F0B21E"/>
              </a:buClr>
            </a:pPr>
            <a:r>
              <a:rPr lang="fr-FR" altLang="fr-FR" sz="1050" kern="1200" dirty="0">
                <a:solidFill>
                  <a:srgbClr val="434343"/>
                </a:solidFill>
                <a:latin typeface="Open Sans" panose="020B0604020202020204" charset="0"/>
                <a:ea typeface="Open Sans" panose="020B0604020202020204" charset="0"/>
                <a:cs typeface="Open Sans" panose="020B0604020202020204" charset="0"/>
              </a:rPr>
              <a:t>Un bibliothécaire vous répond par mail, dans un délai maximal de 2 jours ouvrés</a:t>
            </a:r>
          </a:p>
          <a:p>
            <a:pPr marL="130969" lvl="0" defTabSz="514350">
              <a:lnSpc>
                <a:spcPct val="90000"/>
              </a:lnSpc>
              <a:spcBef>
                <a:spcPts val="563"/>
              </a:spcBef>
              <a:buClr>
                <a:srgbClr val="F0B21E"/>
              </a:buClr>
            </a:pPr>
            <a:r>
              <a:rPr lang="fr-FR" altLang="fr-FR" sz="1050" kern="1200" dirty="0">
                <a:solidFill>
                  <a:srgbClr val="434343"/>
                </a:solidFill>
                <a:latin typeface="Open Sans" panose="020B0604020202020204" charset="0"/>
                <a:ea typeface="Open Sans" panose="020B0604020202020204" charset="0"/>
                <a:cs typeface="Open Sans" panose="020B0604020202020204" charset="0"/>
              </a:rPr>
              <a:t>Vous accédez à ce service depuis votre ENT en cliquant sur la tuile « UBIB »</a:t>
            </a:r>
          </a:p>
          <a:p>
            <a:pPr marL="130969" lvl="0" defTabSz="514350">
              <a:lnSpc>
                <a:spcPct val="90000"/>
              </a:lnSpc>
              <a:spcBef>
                <a:spcPts val="563"/>
              </a:spcBef>
              <a:buClr>
                <a:srgbClr val="F0B21E"/>
              </a:buClr>
            </a:pPr>
            <a:r>
              <a:rPr lang="fr-FR" altLang="fr-FR" sz="1050" kern="1200" dirty="0">
                <a:solidFill>
                  <a:srgbClr val="434343"/>
                </a:solidFill>
                <a:latin typeface="Open Sans" panose="020B0604020202020204" charset="0"/>
                <a:ea typeface="Open Sans" panose="020B0604020202020204" charset="0"/>
                <a:cs typeface="Open Sans" panose="020B0604020202020204" charset="0"/>
              </a:rPr>
              <a:t>Ou depuis la page de notre catalogue, onglet « Une question ? »</a:t>
            </a:r>
          </a:p>
          <a:p>
            <a:pPr lvl="0" defTabSz="514350">
              <a:lnSpc>
                <a:spcPct val="90000"/>
              </a:lnSpc>
              <a:spcBef>
                <a:spcPts val="563"/>
              </a:spcBef>
              <a:buClr>
                <a:srgbClr val="F0B21E"/>
              </a:buClr>
            </a:pPr>
            <a:r>
              <a:rPr lang="fr-FR" altLang="fr-FR" sz="1050" kern="1200" dirty="0">
                <a:solidFill>
                  <a:srgbClr val="434343"/>
                </a:solidFill>
                <a:latin typeface="Open Sans" panose="020B0604020202020204" charset="0"/>
                <a:ea typeface="Open Sans" panose="020B0604020202020204" charset="0"/>
                <a:cs typeface="Open Sans" panose="020B0604020202020204" charset="0"/>
              </a:rPr>
              <a:t>    En nous contactant à l’adresse suivante </a:t>
            </a:r>
            <a:r>
              <a:rPr lang="fr-FR" altLang="fr-FR" sz="1050" kern="1200" dirty="0">
                <a:solidFill>
                  <a:prstClr val="black"/>
                </a:solidFill>
                <a:latin typeface="Open Sans" panose="020B0604020202020204" charset="0"/>
                <a:ea typeface="Open Sans" panose="020B0604020202020204" charset="0"/>
                <a:cs typeface="Open Sans" panose="020B0604020202020204" charset="0"/>
              </a:rPr>
              <a:t>: </a:t>
            </a:r>
            <a:r>
              <a:rPr lang="fr-FR" sz="1050" kern="1200" dirty="0">
                <a:solidFill>
                  <a:srgbClr val="FF0000"/>
                </a:solidFill>
                <a:latin typeface="Open Sans" panose="020B0604020202020204" charset="0"/>
                <a:ea typeface="Open Sans" panose="020B0604020202020204" charset="0"/>
                <a:cs typeface="Open Sans" panose="020B0604020202020204" charset="0"/>
                <a:hlinkClick r:id="rId4"/>
              </a:rPr>
              <a:t>scd-formations@umontpellier.fr</a:t>
            </a:r>
            <a:endParaRPr lang="fr-FR" altLang="fr-FR" sz="1050" kern="1200" dirty="0">
              <a:solidFill>
                <a:srgbClr val="FF0000"/>
              </a:solidFill>
              <a:latin typeface="Open Sans" panose="020B0604020202020204" charset="0"/>
              <a:ea typeface="Open Sans" panose="020B0604020202020204" charset="0"/>
              <a:cs typeface="Open Sans" panose="020B0604020202020204" charset="0"/>
            </a:endParaRPr>
          </a:p>
          <a:p>
            <a:pPr marL="171450" lvl="0" indent="-171450" algn="ctr" defTabSz="514350">
              <a:lnSpc>
                <a:spcPct val="90000"/>
              </a:lnSpc>
              <a:spcBef>
                <a:spcPts val="563"/>
              </a:spcBef>
              <a:buClrTx/>
            </a:pPr>
            <a:endParaRPr lang="fr-FR" altLang="fr-FR" sz="1050" b="1" kern="1200" dirty="0">
              <a:solidFill>
                <a:srgbClr val="F0B21E"/>
              </a:solidFill>
              <a:latin typeface="Open Sans" panose="020B0604020202020204" charset="0"/>
              <a:ea typeface="Open Sans" panose="020B0604020202020204" charset="0"/>
              <a:cs typeface="Open Sans" panose="020B0604020202020204" charset="0"/>
            </a:endParaRPr>
          </a:p>
          <a:p>
            <a:pPr marL="171450" lvl="0" indent="-171450" algn="ctr" defTabSz="514350">
              <a:lnSpc>
                <a:spcPct val="90000"/>
              </a:lnSpc>
              <a:spcBef>
                <a:spcPts val="563"/>
              </a:spcBef>
              <a:buClrTx/>
            </a:pPr>
            <a:endParaRPr lang="fr-FR" altLang="fr-FR" sz="1050" b="1" kern="1200" dirty="0">
              <a:solidFill>
                <a:srgbClr val="F0B21E"/>
              </a:solidFill>
              <a:latin typeface="Open Sans" panose="020B0604020202020204" charset="0"/>
              <a:ea typeface="Open Sans" panose="020B0604020202020204" charset="0"/>
              <a:cs typeface="Open Sans" panose="020B0604020202020204" charset="0"/>
            </a:endParaRPr>
          </a:p>
          <a:p>
            <a:pPr marL="171450" lvl="0" indent="-171450" algn="ctr" defTabSz="514350">
              <a:lnSpc>
                <a:spcPct val="90000"/>
              </a:lnSpc>
              <a:spcBef>
                <a:spcPts val="563"/>
              </a:spcBef>
              <a:buClrTx/>
            </a:pPr>
            <a:endParaRPr lang="fr-FR" altLang="fr-FR" sz="1050" b="1" kern="1200" dirty="0">
              <a:solidFill>
                <a:srgbClr val="F0B21E"/>
              </a:solidFill>
              <a:latin typeface="Open Sans" panose="020B0604020202020204" charset="0"/>
              <a:ea typeface="Open Sans" panose="020B0604020202020204" charset="0"/>
              <a:cs typeface="Open Sans" panose="020B0604020202020204" charset="0"/>
            </a:endParaRPr>
          </a:p>
          <a:p>
            <a:pPr marL="171450" lvl="0" indent="-171450" algn="ctr" defTabSz="514350">
              <a:lnSpc>
                <a:spcPct val="90000"/>
              </a:lnSpc>
              <a:spcBef>
                <a:spcPts val="563"/>
              </a:spcBef>
              <a:buClrTx/>
            </a:pPr>
            <a:r>
              <a:rPr lang="fr-FR" altLang="fr-FR" sz="1050" b="1" kern="1200" dirty="0">
                <a:solidFill>
                  <a:srgbClr val="E7314B"/>
                </a:solidFill>
                <a:latin typeface="Open Sans" panose="020B0604020202020204" charset="0"/>
                <a:ea typeface="Open Sans" panose="020B0604020202020204" charset="0"/>
                <a:cs typeface="Open Sans" panose="020B0604020202020204" charset="0"/>
              </a:rPr>
              <a:t>Vous avez besoin de plus de formation ? </a:t>
            </a:r>
          </a:p>
          <a:p>
            <a:pPr lvl="0" defTabSz="514350">
              <a:lnSpc>
                <a:spcPct val="90000"/>
              </a:lnSpc>
              <a:spcBef>
                <a:spcPts val="563"/>
              </a:spcBef>
              <a:buClr>
                <a:srgbClr val="F0B21E"/>
              </a:buClr>
            </a:pPr>
            <a:r>
              <a:rPr lang="fr-FR" altLang="fr-FR" sz="1050" kern="1200" dirty="0">
                <a:solidFill>
                  <a:srgbClr val="434343"/>
                </a:solidFill>
                <a:latin typeface="Open Sans" panose="020B0604020202020204" charset="0"/>
                <a:ea typeface="Open Sans" panose="020B0604020202020204" charset="0"/>
                <a:cs typeface="Open Sans" panose="020B0604020202020204" charset="0"/>
              </a:rPr>
              <a:t>  Demander un Rendez-vous personnalisé avec un(e) bibliothécaire</a:t>
            </a:r>
          </a:p>
          <a:p>
            <a:pPr lvl="0" defTabSz="514350">
              <a:lnSpc>
                <a:spcPct val="90000"/>
              </a:lnSpc>
              <a:spcBef>
                <a:spcPts val="563"/>
              </a:spcBef>
              <a:buClr>
                <a:srgbClr val="F0B21E"/>
              </a:buClr>
            </a:pPr>
            <a:endParaRPr lang="fr-FR" altLang="fr-FR" sz="1050" kern="1200" dirty="0">
              <a:solidFill>
                <a:prstClr val="black"/>
              </a:solidFill>
              <a:latin typeface="Open Sans" panose="020B0604020202020204" charset="0"/>
              <a:ea typeface="Open Sans" panose="020B0604020202020204" charset="0"/>
              <a:cs typeface="Open Sans" panose="020B0604020202020204" charset="0"/>
            </a:endParaRPr>
          </a:p>
          <a:p>
            <a:pPr marL="171450" lvl="0" indent="-171450" defTabSz="514350">
              <a:lnSpc>
                <a:spcPct val="90000"/>
              </a:lnSpc>
              <a:spcBef>
                <a:spcPts val="563"/>
              </a:spcBef>
              <a:buClr>
                <a:srgbClr val="F0B21E"/>
              </a:buClr>
            </a:pPr>
            <a:endParaRPr lang="fr-FR" altLang="fr-FR" sz="1050" kern="1200" dirty="0">
              <a:solidFill>
                <a:prstClr val="black"/>
              </a:solidFill>
              <a:latin typeface="Open Sans" panose="020B0604020202020204" charset="0"/>
              <a:ea typeface="Open Sans" panose="020B0604020202020204" charset="0"/>
              <a:cs typeface="Open Sans" panose="020B0604020202020204" charset="0"/>
            </a:endParaRPr>
          </a:p>
          <a:p>
            <a:pPr marL="171450" lvl="0" indent="-171450" defTabSz="514350">
              <a:lnSpc>
                <a:spcPct val="90000"/>
              </a:lnSpc>
              <a:spcBef>
                <a:spcPts val="563"/>
              </a:spcBef>
              <a:buClrTx/>
            </a:pPr>
            <a:endParaRPr lang="fr-FR" altLang="fr-FR" sz="1050" kern="1200" dirty="0">
              <a:solidFill>
                <a:prstClr val="black"/>
              </a:solidFill>
              <a:latin typeface="Open Sans" panose="020B0604020202020204" charset="0"/>
              <a:ea typeface="Open Sans" panose="020B0604020202020204" charset="0"/>
              <a:cs typeface="Open Sans" panose="020B0604020202020204" charset="0"/>
            </a:endParaRPr>
          </a:p>
          <a:p>
            <a:pPr marL="171450" lvl="0" indent="-171450" defTabSz="514350">
              <a:lnSpc>
                <a:spcPct val="90000"/>
              </a:lnSpc>
              <a:spcBef>
                <a:spcPts val="563"/>
              </a:spcBef>
              <a:buClrTx/>
            </a:pPr>
            <a:endParaRPr lang="fr-FR" altLang="fr-FR" sz="1050" kern="1200" dirty="0">
              <a:solidFill>
                <a:prstClr val="black"/>
              </a:solidFill>
              <a:latin typeface="Open Sans" panose="020B0604020202020204" charset="0"/>
              <a:ea typeface="Open Sans" panose="020B0604020202020204" charset="0"/>
              <a:cs typeface="Open Sans" panose="020B0604020202020204" charset="0"/>
            </a:endParaRPr>
          </a:p>
          <a:p>
            <a:pPr marL="171450" lvl="0" indent="-171450" defTabSz="514350">
              <a:lnSpc>
                <a:spcPct val="90000"/>
              </a:lnSpc>
              <a:spcBef>
                <a:spcPts val="563"/>
              </a:spcBef>
              <a:buClrTx/>
            </a:pPr>
            <a:endParaRPr lang="fr-FR" altLang="fr-FR" sz="1050" kern="1200" dirty="0">
              <a:solidFill>
                <a:prstClr val="black"/>
              </a:solidFill>
              <a:latin typeface="Open Sans" panose="020B0604020202020204" charset="0"/>
              <a:ea typeface="Open Sans" panose="020B0604020202020204" charset="0"/>
              <a:cs typeface="Open Sans" panose="020B0604020202020204" charset="0"/>
            </a:endParaRPr>
          </a:p>
          <a:p>
            <a:pPr marL="171450" lvl="0" indent="-171450" defTabSz="685800">
              <a:buClrTx/>
              <a:buSzPts val="1000"/>
            </a:pPr>
            <a:endParaRPr lang="fr-FR" sz="1050" kern="1200" dirty="0">
              <a:solidFill>
                <a:prstClr val="black"/>
              </a:solidFill>
              <a:latin typeface="Open Sans" panose="020B0604020202020204" charset="0"/>
              <a:ea typeface="Open Sans" panose="020B0604020202020204" charset="0"/>
              <a:cs typeface="Open Sans" panose="020B0604020202020204" charset="0"/>
            </a:endParaRPr>
          </a:p>
        </p:txBody>
      </p:sp>
      <p:pic>
        <p:nvPicPr>
          <p:cNvPr id="6" name="Image 5"/>
          <p:cNvPicPr>
            <a:picLocks noChangeAspect="1"/>
          </p:cNvPicPr>
          <p:nvPr/>
        </p:nvPicPr>
        <p:blipFill>
          <a:blip r:embed="rId5"/>
          <a:stretch>
            <a:fillRect/>
          </a:stretch>
        </p:blipFill>
        <p:spPr>
          <a:xfrm>
            <a:off x="895786" y="2260024"/>
            <a:ext cx="5830637" cy="513748"/>
          </a:xfrm>
          <a:prstGeom prst="rect">
            <a:avLst/>
          </a:prstGeom>
        </p:spPr>
      </p:pic>
    </p:spTree>
    <p:extLst>
      <p:ext uri="{BB962C8B-B14F-4D97-AF65-F5344CB8AC3E}">
        <p14:creationId xmlns:p14="http://schemas.microsoft.com/office/powerpoint/2010/main" val="12609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1400" b="1" dirty="0">
                <a:latin typeface="Arial Narrow" panose="020B0606020202030204" pitchFamily="34" charset="0"/>
              </a:rPr>
              <a:t>Enquête de satisfaction</a:t>
            </a:r>
          </a:p>
        </p:txBody>
      </p:sp>
      <p:sp>
        <p:nvSpPr>
          <p:cNvPr id="3" name="Sous-titre 2"/>
          <p:cNvSpPr>
            <a:spLocks noGrp="1"/>
          </p:cNvSpPr>
          <p:nvPr>
            <p:ph type="subTitle" idx="1"/>
          </p:nvPr>
        </p:nvSpPr>
        <p:spPr>
          <a:xfrm flipH="1">
            <a:off x="1604953" y="663099"/>
            <a:ext cx="5556825" cy="402916"/>
          </a:xfrm>
        </p:spPr>
        <p:txBody>
          <a:bodyPr/>
          <a:lstStyle/>
          <a:p>
            <a:pPr algn="ctr" defTabSz="514350">
              <a:lnSpc>
                <a:spcPct val="90000"/>
              </a:lnSpc>
              <a:spcBef>
                <a:spcPts val="563"/>
              </a:spcBef>
              <a:spcAft>
                <a:spcPts val="254"/>
              </a:spcAft>
            </a:pPr>
            <a:r>
              <a:rPr lang="fr-FR" altLang="fr-FR" sz="1200" b="1">
                <a:solidFill>
                  <a:srgbClr val="F0B21E"/>
                </a:solidFill>
                <a:latin typeface="Open Sans"/>
                <a:ea typeface="Open Sans"/>
                <a:cs typeface="Open Sans"/>
              </a:rPr>
              <a:t>Merci de répondre à l'enquête de satisfaction ci-dessous</a:t>
            </a:r>
            <a:endParaRPr lang="fr-FR" sz="1200">
              <a:latin typeface="Open Sans"/>
              <a:ea typeface="Open Sans"/>
              <a:cs typeface="Open Sans"/>
            </a:endParaRPr>
          </a:p>
        </p:txBody>
      </p:sp>
      <p:pic>
        <p:nvPicPr>
          <p:cNvPr id="10" name="Image 9" descr="Une image contenant motif, point, tissu, monochrome&#10;&#10;Description générée automatiquement">
            <a:extLst>
              <a:ext uri="{FF2B5EF4-FFF2-40B4-BE49-F238E27FC236}">
                <a16:creationId xmlns:a16="http://schemas.microsoft.com/office/drawing/2014/main" id="{3A26CB91-7CE2-EFD5-5BA1-2A902E517A76}"/>
              </a:ext>
            </a:extLst>
          </p:cNvPr>
          <p:cNvPicPr>
            <a:picLocks noChangeAspect="1"/>
          </p:cNvPicPr>
          <p:nvPr/>
        </p:nvPicPr>
        <p:blipFill>
          <a:blip r:embed="rId3"/>
          <a:stretch>
            <a:fillRect/>
          </a:stretch>
        </p:blipFill>
        <p:spPr>
          <a:xfrm>
            <a:off x="3481387" y="1209675"/>
            <a:ext cx="2181225" cy="2181225"/>
          </a:xfrm>
          <a:prstGeom prst="rect">
            <a:avLst/>
          </a:prstGeom>
        </p:spPr>
      </p:pic>
      <p:sp>
        <p:nvSpPr>
          <p:cNvPr id="12" name="Sous-titre 2">
            <a:extLst>
              <a:ext uri="{FF2B5EF4-FFF2-40B4-BE49-F238E27FC236}">
                <a16:creationId xmlns:a16="http://schemas.microsoft.com/office/drawing/2014/main" id="{1A97E43F-9E3E-A328-A4E9-B7389634E5DD}"/>
              </a:ext>
            </a:extLst>
          </p:cNvPr>
          <p:cNvSpPr txBox="1">
            <a:spLocks/>
          </p:cNvSpPr>
          <p:nvPr/>
        </p:nvSpPr>
        <p:spPr>
          <a:xfrm flipH="1">
            <a:off x="1711633" y="3756819"/>
            <a:ext cx="5556825" cy="402916"/>
          </a:xfrm>
          <a:prstGeom prst="rect">
            <a:avLst/>
          </a:prstGeom>
        </p:spPr>
        <p:txBody>
          <a:bodyPr spcFirstLastPara="1" vert="horz" wrap="square" lIns="91425" tIns="91425" rIns="91425" bIns="91425" rtlCol="0" anchor="ctr" anchorCtr="0">
            <a:noAutofit/>
          </a:bodyPr>
          <a:lstStyle>
            <a:lvl1pPr marL="171450" lvl="0" indent="-171450" algn="l" defTabSz="685800" rtl="0" eaLnBrk="1" latinLnBrk="0" hangingPunct="1">
              <a:lnSpc>
                <a:spcPct val="100000"/>
              </a:lnSpc>
              <a:spcBef>
                <a:spcPts val="0"/>
              </a:spcBef>
              <a:spcAft>
                <a:spcPts val="0"/>
              </a:spcAft>
              <a:buSzPts val="1000"/>
              <a:buFont typeface="Josefin Slab"/>
              <a:buNone/>
              <a:defRPr sz="788" kern="1200" dirty="0">
                <a:solidFill>
                  <a:schemeClr val="tx1"/>
                </a:solidFill>
                <a:latin typeface="+mn-lt"/>
                <a:ea typeface="+mn-ea"/>
                <a:cs typeface="+mn-cs"/>
              </a:defRPr>
            </a:lvl1pPr>
            <a:lvl2pPr marL="514350" lvl="1" indent="-171450" algn="ctr" defTabSz="685800" rtl="0" eaLnBrk="1" latinLnBrk="0" hangingPunct="1">
              <a:lnSpc>
                <a:spcPct val="100000"/>
              </a:lnSpc>
              <a:spcBef>
                <a:spcPts val="0"/>
              </a:spcBef>
              <a:spcAft>
                <a:spcPts val="0"/>
              </a:spcAft>
              <a:buSzPts val="1400"/>
              <a:buFont typeface="Josefin Slab SemiBold"/>
              <a:buAutoNum type="alphaLcPeriod"/>
              <a:defRPr sz="1050" kern="1200">
                <a:solidFill>
                  <a:schemeClr val="tx1"/>
                </a:solidFill>
                <a:latin typeface="Josefin Slab"/>
                <a:ea typeface="Josefin Slab"/>
                <a:cs typeface="Josefin Slab"/>
                <a:sym typeface="Josefin Slab"/>
              </a:defRPr>
            </a:lvl2pPr>
            <a:lvl3pPr marL="857250" lvl="2" indent="-171450" algn="ctr" defTabSz="685800" rtl="0" eaLnBrk="1" latinLnBrk="0" hangingPunct="1">
              <a:lnSpc>
                <a:spcPct val="100000"/>
              </a:lnSpc>
              <a:spcBef>
                <a:spcPts val="0"/>
              </a:spcBef>
              <a:spcAft>
                <a:spcPts val="0"/>
              </a:spcAft>
              <a:buSzPts val="1400"/>
              <a:buFont typeface="Josefin Slab SemiBold"/>
              <a:buAutoNum type="romanLcPeriod"/>
              <a:defRPr sz="1050" kern="1200">
                <a:solidFill>
                  <a:schemeClr val="tx1"/>
                </a:solidFill>
                <a:latin typeface="Josefin Slab"/>
                <a:ea typeface="Josefin Slab"/>
                <a:cs typeface="Josefin Slab"/>
                <a:sym typeface="Josefin Slab"/>
              </a:defRPr>
            </a:lvl3pPr>
            <a:lvl4pPr marL="1200150" lvl="3" indent="-171450" algn="ctr" defTabSz="685800" rtl="0" eaLnBrk="1" latinLnBrk="0" hangingPunct="1">
              <a:lnSpc>
                <a:spcPct val="100000"/>
              </a:lnSpc>
              <a:spcBef>
                <a:spcPts val="0"/>
              </a:spcBef>
              <a:spcAft>
                <a:spcPts val="0"/>
              </a:spcAft>
              <a:buSzPts val="1400"/>
              <a:buFont typeface="Josefin Slab SemiBold"/>
              <a:buAutoNum type="arabicPeriod"/>
              <a:defRPr sz="1050" kern="1200">
                <a:solidFill>
                  <a:schemeClr val="tx1"/>
                </a:solidFill>
                <a:latin typeface="Josefin Slab"/>
                <a:ea typeface="Josefin Slab"/>
                <a:cs typeface="Josefin Slab"/>
                <a:sym typeface="Josefin Slab"/>
              </a:defRPr>
            </a:lvl4pPr>
            <a:lvl5pPr marL="1543050" lvl="4" indent="-171450" algn="ctr" defTabSz="685800" rtl="0" eaLnBrk="1" latinLnBrk="0" hangingPunct="1">
              <a:lnSpc>
                <a:spcPct val="100000"/>
              </a:lnSpc>
              <a:spcBef>
                <a:spcPts val="0"/>
              </a:spcBef>
              <a:spcAft>
                <a:spcPts val="0"/>
              </a:spcAft>
              <a:buSzPts val="1400"/>
              <a:buFont typeface="Josefin Slab SemiBold"/>
              <a:buAutoNum type="alphaLcPeriod"/>
              <a:defRPr sz="1050" kern="1200">
                <a:solidFill>
                  <a:schemeClr val="tx1"/>
                </a:solidFill>
                <a:latin typeface="Josefin Slab"/>
                <a:ea typeface="Josefin Slab"/>
                <a:cs typeface="Josefin Slab"/>
                <a:sym typeface="Josefin Slab"/>
              </a:defRPr>
            </a:lvl5pPr>
            <a:lvl6pPr marL="1885950" lvl="5" indent="-171450" algn="ctr" defTabSz="685800" rtl="0" eaLnBrk="1" latinLnBrk="0" hangingPunct="1">
              <a:lnSpc>
                <a:spcPct val="100000"/>
              </a:lnSpc>
              <a:spcBef>
                <a:spcPts val="0"/>
              </a:spcBef>
              <a:spcAft>
                <a:spcPts val="0"/>
              </a:spcAft>
              <a:buSzPts val="1400"/>
              <a:buFont typeface="Josefin Slab SemiBold"/>
              <a:buAutoNum type="romanLcPeriod"/>
              <a:defRPr sz="1050" kern="1200">
                <a:solidFill>
                  <a:schemeClr val="tx1"/>
                </a:solidFill>
                <a:latin typeface="Josefin Slab"/>
                <a:ea typeface="Josefin Slab"/>
                <a:cs typeface="Josefin Slab"/>
                <a:sym typeface="Josefin Slab"/>
              </a:defRPr>
            </a:lvl6pPr>
            <a:lvl7pPr marL="2228850" lvl="6" indent="-171450" algn="ctr" defTabSz="685800" rtl="0" eaLnBrk="1" latinLnBrk="0" hangingPunct="1">
              <a:lnSpc>
                <a:spcPct val="100000"/>
              </a:lnSpc>
              <a:spcBef>
                <a:spcPts val="0"/>
              </a:spcBef>
              <a:spcAft>
                <a:spcPts val="0"/>
              </a:spcAft>
              <a:buSzPts val="1400"/>
              <a:buFont typeface="Josefin Slab SemiBold"/>
              <a:buAutoNum type="arabicPeriod"/>
              <a:defRPr sz="1050" kern="1200">
                <a:solidFill>
                  <a:schemeClr val="tx1"/>
                </a:solidFill>
                <a:latin typeface="Josefin Slab"/>
                <a:ea typeface="Josefin Slab"/>
                <a:cs typeface="Josefin Slab"/>
                <a:sym typeface="Josefin Slab"/>
              </a:defRPr>
            </a:lvl7pPr>
            <a:lvl8pPr marL="2571750" lvl="7" indent="-171450" algn="ctr" defTabSz="685800" rtl="0" eaLnBrk="1" latinLnBrk="0" hangingPunct="1">
              <a:lnSpc>
                <a:spcPct val="100000"/>
              </a:lnSpc>
              <a:spcBef>
                <a:spcPts val="0"/>
              </a:spcBef>
              <a:spcAft>
                <a:spcPts val="0"/>
              </a:spcAft>
              <a:buSzPts val="1400"/>
              <a:buFont typeface="Josefin Slab SemiBold"/>
              <a:buAutoNum type="alphaLcPeriod"/>
              <a:defRPr sz="1050" kern="1200">
                <a:solidFill>
                  <a:schemeClr val="tx1"/>
                </a:solidFill>
                <a:latin typeface="Josefin Slab"/>
                <a:ea typeface="Josefin Slab"/>
                <a:cs typeface="Josefin Slab"/>
                <a:sym typeface="Josefin Slab"/>
              </a:defRPr>
            </a:lvl8pPr>
            <a:lvl9pPr marL="2914650" lvl="8" indent="-171450" algn="ctr" defTabSz="685800" rtl="0" eaLnBrk="1" latinLnBrk="0" hangingPunct="1">
              <a:lnSpc>
                <a:spcPct val="100000"/>
              </a:lnSpc>
              <a:spcBef>
                <a:spcPts val="0"/>
              </a:spcBef>
              <a:spcAft>
                <a:spcPts val="0"/>
              </a:spcAft>
              <a:buSzPts val="1400"/>
              <a:buFont typeface="Josefin Slab SemiBold"/>
              <a:buAutoNum type="romanLcPeriod"/>
              <a:defRPr sz="1050" kern="1200">
                <a:solidFill>
                  <a:schemeClr val="tx1"/>
                </a:solidFill>
                <a:latin typeface="Josefin Slab"/>
                <a:ea typeface="Josefin Slab"/>
                <a:cs typeface="Josefin Slab"/>
                <a:sym typeface="Josefin Slab"/>
              </a:defRPr>
            </a:lvl9pPr>
          </a:lstStyle>
          <a:p>
            <a:pPr algn="ctr" defTabSz="514350"/>
            <a:r>
              <a:rPr lang="fr-FR" sz="1200" b="1">
                <a:hlinkClick r:id="rId4"/>
              </a:rPr>
              <a:t>https://sphinx.umontpellier.fr/v4/s/vtoh8k</a:t>
            </a:r>
            <a:endParaRPr lang="fr-FR" sz="1200" b="1"/>
          </a:p>
        </p:txBody>
      </p:sp>
    </p:spTree>
    <p:extLst>
      <p:ext uri="{BB962C8B-B14F-4D97-AF65-F5344CB8AC3E}">
        <p14:creationId xmlns:p14="http://schemas.microsoft.com/office/powerpoint/2010/main" val="1288661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a:t>Le droit d’auteur </a:t>
            </a:r>
          </a:p>
        </p:txBody>
      </p:sp>
      <p:sp>
        <p:nvSpPr>
          <p:cNvPr id="4" name="Sous-titre 2"/>
          <p:cNvSpPr>
            <a:spLocks noGrp="1"/>
          </p:cNvSpPr>
          <p:nvPr>
            <p:ph type="subTitle" idx="1"/>
          </p:nvPr>
        </p:nvSpPr>
        <p:spPr>
          <a:xfrm flipH="1">
            <a:off x="167640" y="1212640"/>
            <a:ext cx="5822557" cy="2025969"/>
          </a:xfrm>
        </p:spPr>
        <p:txBody>
          <a:bodyPr/>
          <a:lstStyle/>
          <a:p>
            <a:r>
              <a:rPr lang="fr-FR" sz="1100" b="1" dirty="0">
                <a:solidFill>
                  <a:srgbClr val="F0B21E"/>
                </a:solidFill>
              </a:rPr>
              <a:t>Qu’est-ce que le droit d’auteur ?</a:t>
            </a:r>
          </a:p>
          <a:p>
            <a:endParaRPr lang="fr-FR" sz="1100" dirty="0"/>
          </a:p>
          <a:p>
            <a:r>
              <a:rPr lang="fr-FR" sz="1100" dirty="0">
                <a:solidFill>
                  <a:srgbClr val="434343"/>
                </a:solidFill>
              </a:rPr>
              <a:t>Le droit d’auteur est défini par le code de la propriété intellectuelle : « l’auteur d’une œuvre de l’esprit jouit sur cette œuvre, du seul fait de sa création, d’un droit de propriété incorporelle exclusif et opposable à tous. Ce droit comporte des attributs d'ordre intellectuel et moral ainsi que des attributs d'ordre patrimonial. » (1)</a:t>
            </a:r>
          </a:p>
          <a:p>
            <a:endParaRPr lang="fr-FR" sz="1100" dirty="0">
              <a:solidFill>
                <a:srgbClr val="434343"/>
              </a:solidFill>
            </a:endParaRPr>
          </a:p>
          <a:p>
            <a:r>
              <a:rPr lang="fr-FR" sz="1100" u="sng" dirty="0">
                <a:solidFill>
                  <a:srgbClr val="434343"/>
                </a:solidFill>
              </a:rPr>
              <a:t>Le droit d’auteur est donc composé de 2 catégories :</a:t>
            </a:r>
          </a:p>
          <a:p>
            <a:pPr>
              <a:buClr>
                <a:srgbClr val="F0B21E"/>
              </a:buClr>
            </a:pPr>
            <a:endParaRPr lang="fr-FR" sz="1100" dirty="0">
              <a:solidFill>
                <a:srgbClr val="434343"/>
              </a:solidFill>
            </a:endParaRPr>
          </a:p>
          <a:p>
            <a:pPr>
              <a:buClr>
                <a:srgbClr val="F0B21E"/>
              </a:buClr>
            </a:pPr>
            <a:endParaRPr lang="fr-FR" sz="1100" dirty="0">
              <a:solidFill>
                <a:srgbClr val="434343"/>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2740" y="179447"/>
            <a:ext cx="3048000" cy="1905000"/>
          </a:xfrm>
          <a:prstGeom prst="rect">
            <a:avLst/>
          </a:prstGeom>
        </p:spPr>
      </p:pic>
      <p:sp>
        <p:nvSpPr>
          <p:cNvPr id="3" name="ZoneTexte 2">
            <a:extLst>
              <a:ext uri="{FF2B5EF4-FFF2-40B4-BE49-F238E27FC236}">
                <a16:creationId xmlns:a16="http://schemas.microsoft.com/office/drawing/2014/main" id="{ADFF0EF6-DFFA-4DD0-B97F-D2498EF6B001}"/>
              </a:ext>
            </a:extLst>
          </p:cNvPr>
          <p:cNvSpPr txBox="1"/>
          <p:nvPr/>
        </p:nvSpPr>
        <p:spPr>
          <a:xfrm>
            <a:off x="167641" y="2874445"/>
            <a:ext cx="5822556" cy="1615827"/>
          </a:xfrm>
          <a:prstGeom prst="rect">
            <a:avLst/>
          </a:prstGeom>
          <a:noFill/>
        </p:spPr>
        <p:txBody>
          <a:bodyPr wrap="square" lIns="91440" tIns="45720" rIns="91440" bIns="45720" rtlCol="0" anchor="t">
            <a:spAutoFit/>
          </a:bodyPr>
          <a:lstStyle/>
          <a:p>
            <a:pPr marL="171450" indent="-171450">
              <a:buClr>
                <a:srgbClr val="F0B21E"/>
              </a:buClr>
              <a:buFont typeface="Arial" panose="020B0604020202020204" pitchFamily="34" charset="0"/>
              <a:buChar char="•"/>
            </a:pPr>
            <a:r>
              <a:rPr lang="fr-FR" sz="1100" dirty="0">
                <a:solidFill>
                  <a:srgbClr val="434343"/>
                </a:solidFill>
                <a:latin typeface="+mn-lt"/>
              </a:rPr>
              <a:t>Les droits patrimoniaux qui durent de la création de l’œuvre </a:t>
            </a:r>
            <a:r>
              <a:rPr lang="fr-FR" sz="1100" b="1" dirty="0">
                <a:solidFill>
                  <a:srgbClr val="F0B21E"/>
                </a:solidFill>
                <a:latin typeface="+mn-lt"/>
              </a:rPr>
              <a:t>jusqu’à 70 ans après la mort de l’auteur</a:t>
            </a:r>
            <a:r>
              <a:rPr lang="fr-FR" sz="1100" dirty="0">
                <a:solidFill>
                  <a:srgbClr val="434343"/>
                </a:solidFill>
                <a:latin typeface="+mn-lt"/>
              </a:rPr>
              <a:t>. Ils assurent à l’auteur un droit à la divulgation et à la reproduction de l’œuvre et peuvent être cédés.</a:t>
            </a:r>
          </a:p>
          <a:p>
            <a:pPr marL="171450" indent="-171450">
              <a:buClr>
                <a:srgbClr val="F0B21E"/>
              </a:buClr>
              <a:buFont typeface="Arial" panose="020B0604020202020204" pitchFamily="34" charset="0"/>
              <a:buChar char="•"/>
            </a:pPr>
            <a:endParaRPr lang="fr-FR" sz="1100" dirty="0">
              <a:solidFill>
                <a:srgbClr val="434343"/>
              </a:solidFill>
              <a:latin typeface="+mn-lt"/>
            </a:endParaRPr>
          </a:p>
          <a:p>
            <a:pPr marL="171450" indent="-171450">
              <a:buClr>
                <a:srgbClr val="F0B21E"/>
              </a:buClr>
              <a:buFont typeface="Arial" panose="020B0604020202020204" pitchFamily="34" charset="0"/>
              <a:buChar char="•"/>
            </a:pPr>
            <a:r>
              <a:rPr lang="fr-FR" sz="1100" dirty="0">
                <a:solidFill>
                  <a:srgbClr val="434343"/>
                </a:solidFill>
                <a:latin typeface="+mn-lt"/>
              </a:rPr>
              <a:t>Les droits moraux qui sont inaliénables et perpétuels et qui protègent les intérêts non économiques de l’auteur.</a:t>
            </a:r>
          </a:p>
          <a:p>
            <a:pPr marL="171450" indent="-171450">
              <a:buClr>
                <a:srgbClr val="E7314B"/>
              </a:buClr>
              <a:buFont typeface="Arial" panose="020B0604020202020204" pitchFamily="34" charset="0"/>
              <a:buChar char="•"/>
            </a:pPr>
            <a:endParaRPr lang="fr-FR" sz="1100" b="1" dirty="0">
              <a:solidFill>
                <a:srgbClr val="434343"/>
              </a:solidFill>
              <a:latin typeface="+mn-lt"/>
            </a:endParaRPr>
          </a:p>
          <a:p>
            <a:pPr marL="171450" indent="-171450">
              <a:buClr>
                <a:srgbClr val="E7314B"/>
              </a:buClr>
              <a:buFont typeface="Arial" panose="020B0604020202020204" pitchFamily="34" charset="0"/>
              <a:buChar char="•"/>
            </a:pPr>
            <a:endParaRPr lang="fr-FR" sz="1100" dirty="0">
              <a:solidFill>
                <a:srgbClr val="434343"/>
              </a:solidFill>
              <a:latin typeface="+mn-lt"/>
            </a:endParaRPr>
          </a:p>
          <a:p>
            <a:endParaRPr lang="fr-FR" sz="1100" dirty="0"/>
          </a:p>
        </p:txBody>
      </p:sp>
    </p:spTree>
    <p:extLst>
      <p:ext uri="{BB962C8B-B14F-4D97-AF65-F5344CB8AC3E}">
        <p14:creationId xmlns:p14="http://schemas.microsoft.com/office/powerpoint/2010/main" val="581573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sz="1100"/>
              <a:t>Les licences </a:t>
            </a:r>
            <a:r>
              <a:rPr lang="fr-FR" sz="1100" err="1"/>
              <a:t>creative</a:t>
            </a:r>
            <a:r>
              <a:rPr lang="fr-FR" sz="1100"/>
              <a:t> </a:t>
            </a:r>
            <a:r>
              <a:rPr lang="fr-FR" sz="1100" err="1"/>
              <a:t>commons</a:t>
            </a:r>
            <a:endParaRPr lang="ro-RO" sz="1100"/>
          </a:p>
        </p:txBody>
      </p:sp>
      <p:pic>
        <p:nvPicPr>
          <p:cNvPr id="1026" name="Picture 2" descr="https://bu.univ-tln.fr/IMG/png/les_licences_cc.png"/>
          <p:cNvPicPr>
            <a:picLocks noChangeAspect="1" noChangeArrowheads="1"/>
          </p:cNvPicPr>
          <p:nvPr/>
        </p:nvPicPr>
        <p:blipFill rotWithShape="1">
          <a:blip r:embed="rId3"/>
          <a:srcRect t="6202" b="1791"/>
          <a:stretch/>
        </p:blipFill>
        <p:spPr bwMode="auto">
          <a:xfrm>
            <a:off x="1168809" y="1333677"/>
            <a:ext cx="6806381" cy="3757132"/>
          </a:xfrm>
          <a:prstGeom prst="rect">
            <a:avLst/>
          </a:prstGeom>
          <a:noFill/>
        </p:spPr>
      </p:pic>
      <p:sp>
        <p:nvSpPr>
          <p:cNvPr id="4" name="ZoneTexte 3"/>
          <p:cNvSpPr txBox="1"/>
          <p:nvPr/>
        </p:nvSpPr>
        <p:spPr>
          <a:xfrm>
            <a:off x="260864" y="627761"/>
            <a:ext cx="8690632" cy="577081"/>
          </a:xfrm>
          <a:prstGeom prst="rect">
            <a:avLst/>
          </a:prstGeom>
          <a:noFill/>
        </p:spPr>
        <p:txBody>
          <a:bodyPr wrap="square" rtlCol="0">
            <a:spAutoFit/>
          </a:bodyPr>
          <a:lstStyle/>
          <a:p>
            <a:pPr algn="just"/>
            <a:r>
              <a:rPr lang="fr-FR" sz="1050">
                <a:solidFill>
                  <a:srgbClr val="434343"/>
                </a:solidFill>
              </a:rPr>
              <a:t>Les licences </a:t>
            </a:r>
            <a:r>
              <a:rPr lang="fr-FR" sz="1050" err="1">
                <a:solidFill>
                  <a:srgbClr val="434343"/>
                </a:solidFill>
              </a:rPr>
              <a:t>Creative</a:t>
            </a:r>
            <a:r>
              <a:rPr lang="fr-FR" sz="1050">
                <a:solidFill>
                  <a:srgbClr val="434343"/>
                </a:solidFill>
              </a:rPr>
              <a:t> Commons constituent un ensemble de licences régissant les conditions de réutilisation et de distribution d'œuvres.</a:t>
            </a:r>
          </a:p>
          <a:p>
            <a:pPr algn="just"/>
            <a:r>
              <a:rPr lang="fr-FR" sz="1050">
                <a:solidFill>
                  <a:srgbClr val="434343"/>
                </a:solidFill>
              </a:rPr>
              <a:t>Les Licences </a:t>
            </a:r>
            <a:r>
              <a:rPr lang="fr-FR" sz="1050" err="1">
                <a:solidFill>
                  <a:srgbClr val="434343"/>
                </a:solidFill>
              </a:rPr>
              <a:t>Creative</a:t>
            </a:r>
            <a:r>
              <a:rPr lang="fr-FR" sz="1050">
                <a:solidFill>
                  <a:srgbClr val="434343"/>
                </a:solidFill>
              </a:rPr>
              <a:t> Commons permettent à l’auteur d’une image de laisser toute personne utiliser son image sans lui demander son accord, sous certaines conditions.(2-3)</a:t>
            </a:r>
          </a:p>
        </p:txBody>
      </p:sp>
      <p:pic>
        <p:nvPicPr>
          <p:cNvPr id="5" name="Image 4">
            <a:extLst>
              <a:ext uri="{FF2B5EF4-FFF2-40B4-BE49-F238E27FC236}">
                <a16:creationId xmlns:a16="http://schemas.microsoft.com/office/drawing/2014/main" id="{0504D461-B6A1-C924-1F31-F269D7E485DA}"/>
              </a:ext>
            </a:extLst>
          </p:cNvPr>
          <p:cNvPicPr>
            <a:picLocks noChangeAspect="1"/>
          </p:cNvPicPr>
          <p:nvPr/>
        </p:nvPicPr>
        <p:blipFill>
          <a:blip r:embed="rId4"/>
          <a:stretch>
            <a:fillRect/>
          </a:stretch>
        </p:blipFill>
        <p:spPr>
          <a:xfrm>
            <a:off x="1714500" y="1163223"/>
            <a:ext cx="1028700" cy="340908"/>
          </a:xfrm>
          <a:prstGeom prst="rect">
            <a:avLst/>
          </a:prstGeom>
        </p:spPr>
      </p:pic>
    </p:spTree>
    <p:extLst>
      <p:ext uri="{BB962C8B-B14F-4D97-AF65-F5344CB8AC3E}">
        <p14:creationId xmlns:p14="http://schemas.microsoft.com/office/powerpoint/2010/main" val="378145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sz="1100"/>
              <a:t>Les Intelligences Artificielles Génératives</a:t>
            </a:r>
            <a:endParaRPr lang="ro-RO" sz="1100"/>
          </a:p>
        </p:txBody>
      </p:sp>
      <p:sp>
        <p:nvSpPr>
          <p:cNvPr id="4" name="ZoneTexte 3"/>
          <p:cNvSpPr txBox="1"/>
          <p:nvPr/>
        </p:nvSpPr>
        <p:spPr>
          <a:xfrm>
            <a:off x="497738" y="571870"/>
            <a:ext cx="8069087" cy="3808735"/>
          </a:xfrm>
          <a:prstGeom prst="rect">
            <a:avLst/>
          </a:prstGeom>
          <a:noFill/>
        </p:spPr>
        <p:txBody>
          <a:bodyPr wrap="square" lIns="91440" tIns="45720" rIns="91440" bIns="45720" rtlCol="0" anchor="t">
            <a:spAutoFit/>
          </a:bodyPr>
          <a:lstStyle/>
          <a:p>
            <a:pPr algn="just"/>
            <a:r>
              <a:rPr lang="fr-FR" sz="1050" dirty="0">
                <a:latin typeface="+mn-lt"/>
              </a:rPr>
              <a:t>L’utilisation des </a:t>
            </a:r>
            <a:r>
              <a:rPr lang="fr-FR" sz="1050" dirty="0">
                <a:solidFill>
                  <a:srgbClr val="F0B21E"/>
                </a:solidFill>
                <a:latin typeface="+mn-lt"/>
              </a:rPr>
              <a:t>IAG</a:t>
            </a:r>
            <a:r>
              <a:rPr lang="fr-FR" sz="1050" dirty="0">
                <a:latin typeface="+mn-lt"/>
              </a:rPr>
              <a:t> soulève plusieurs questionnements sur le </a:t>
            </a:r>
            <a:r>
              <a:rPr lang="fr-FR" sz="1050" dirty="0">
                <a:solidFill>
                  <a:srgbClr val="F0B21E"/>
                </a:solidFill>
                <a:latin typeface="+mn-lt"/>
              </a:rPr>
              <a:t>respect des droits d’auteur </a:t>
            </a:r>
            <a:r>
              <a:rPr lang="fr-FR" sz="1050" dirty="0">
                <a:latin typeface="+mn-lt"/>
              </a:rPr>
              <a:t>:</a:t>
            </a:r>
          </a:p>
          <a:p>
            <a:pPr marL="171450" indent="-171450" algn="just">
              <a:buFontTx/>
              <a:buChar char="-"/>
            </a:pPr>
            <a:r>
              <a:rPr lang="fr-FR" sz="1050" dirty="0">
                <a:latin typeface="+mn-lt"/>
              </a:rPr>
              <a:t>lors de l’utilisation des œuvres existantes pour les données d’apprentissage des IAG ;</a:t>
            </a:r>
          </a:p>
          <a:p>
            <a:pPr marL="171450" indent="-171450" algn="just">
              <a:buFontTx/>
              <a:buChar char="-"/>
            </a:pPr>
            <a:r>
              <a:rPr lang="fr-FR" sz="1050" dirty="0">
                <a:latin typeface="+mn-lt"/>
              </a:rPr>
              <a:t>lors de la création de contenu répondant à la demande de l’utilisateur ;</a:t>
            </a:r>
          </a:p>
          <a:p>
            <a:pPr marL="171450" indent="-171450" algn="just">
              <a:buFontTx/>
              <a:buChar char="-"/>
            </a:pPr>
            <a:r>
              <a:rPr lang="fr-FR" sz="1050" dirty="0">
                <a:latin typeface="+mn-lt"/>
              </a:rPr>
              <a:t>lors de l’utilisation de ce contenu par l’utilisateur.</a:t>
            </a:r>
          </a:p>
          <a:p>
            <a:pPr algn="just"/>
            <a:r>
              <a:rPr lang="fr-FR" sz="1050" dirty="0">
                <a:solidFill>
                  <a:srgbClr val="F0B21E"/>
                </a:solidFill>
                <a:latin typeface="Open Sans"/>
              </a:rPr>
              <a:t>Pour aller plus loin :</a:t>
            </a:r>
          </a:p>
          <a:p>
            <a:pPr lvl="1" algn="just"/>
            <a:r>
              <a:rPr lang="fr-FR" sz="1050" dirty="0">
                <a:hlinkClick r:id="rId4"/>
              </a:rPr>
              <a:t>https://www.village-justice.com/articles/intelligence-artificielle-generative-union-europeenne-relai-droit-auteur-rang,49827.html</a:t>
            </a:r>
            <a:r>
              <a:rPr lang="fr-FR" sz="1050" dirty="0"/>
              <a:t> </a:t>
            </a:r>
          </a:p>
          <a:p>
            <a:pPr lvl="1" algn="just"/>
            <a:r>
              <a:rPr lang="fr-FR" sz="1050" dirty="0">
                <a:hlinkClick r:id="rId5"/>
              </a:rPr>
              <a:t>https://www.francetvinfo.fr/internet/intelligence-artificielle/intelligence-artificielle-la-legislation-pour-reguler-l-ia-definitivement-adoptee-par-l-union-europeenne_6557543.html</a:t>
            </a:r>
            <a:endParaRPr lang="fr-FR" sz="1050" dirty="0"/>
          </a:p>
          <a:p>
            <a:pPr algn="just"/>
            <a:endParaRPr lang="fr-FR" sz="1050" dirty="0">
              <a:latin typeface="+mn-lt"/>
            </a:endParaRPr>
          </a:p>
          <a:p>
            <a:pPr algn="just"/>
            <a:r>
              <a:rPr lang="fr-FR" sz="1050" dirty="0">
                <a:latin typeface="+mn-lt"/>
              </a:rPr>
              <a:t>Le règlement de l’Union Européenne, acte que la législation du pays de résidence de l’utilisateur entre en vigueur, et non celle du pays où est hébergée l’IA.</a:t>
            </a:r>
          </a:p>
          <a:p>
            <a:pPr algn="just"/>
            <a:r>
              <a:rPr lang="fr-FR" sz="1050" dirty="0">
                <a:latin typeface="+mn-lt"/>
              </a:rPr>
              <a:t>De même, si les œuvres ne sont pas reproduites, elles peuvent être utilisées pour les données d’apprentissage.</a:t>
            </a:r>
          </a:p>
          <a:p>
            <a:pPr algn="just"/>
            <a:r>
              <a:rPr lang="fr-FR" sz="1050" dirty="0">
                <a:latin typeface="+mn-lt"/>
              </a:rPr>
              <a:t>Les droits de l’utilisation du contenu par l’utilisateur dépendent des conditions générales d’utilisation. Ainsi, si l’auteur de la demande est considéré comme l’auteur de la réponse fournie par l’IA (droit moral), il n’est pas forcément propriétaire de ce contenu (droit patrimonial). Dans ce cas, l’utilisation de l’IA et son éditeur devront être cités pour respecter les droits d’auteur.</a:t>
            </a:r>
          </a:p>
          <a:p>
            <a:pPr algn="just"/>
            <a:endParaRPr lang="fr-FR" sz="1050" dirty="0">
              <a:latin typeface="+mn-lt"/>
            </a:endParaRPr>
          </a:p>
          <a:p>
            <a:pPr algn="just"/>
            <a:r>
              <a:rPr lang="fr-FR" sz="1050" dirty="0">
                <a:latin typeface="+mn-lt"/>
              </a:rPr>
              <a:t>Attention aux données confidentielles et personnelles, car les IAG peuvent utiliser les demandes des utilisateurs comme données d’entrainement :</a:t>
            </a:r>
          </a:p>
          <a:p>
            <a:pPr marL="171450" indent="-171450" algn="just">
              <a:buFontTx/>
              <a:buChar char="-"/>
            </a:pPr>
            <a:r>
              <a:rPr lang="fr-FR" sz="1050" dirty="0">
                <a:latin typeface="+mn-lt"/>
              </a:rPr>
              <a:t>Dans le cadre de vos études, vos productions personnelles peuvent être confidentielles ou inédites, or elles pourraient être réutilisées par l’IA sans votre accord ;</a:t>
            </a:r>
          </a:p>
          <a:p>
            <a:pPr marL="171450" indent="-171450" algn="just">
              <a:buFontTx/>
              <a:buChar char="-"/>
            </a:pPr>
            <a:r>
              <a:rPr lang="fr-FR" sz="1050" dirty="0">
                <a:latin typeface="+mn-lt"/>
              </a:rPr>
              <a:t>Dans le cadre professionnel, vous serez souvent soumis au secret professionnel, l’utilisation d’une IA pourrait violer ce secret ;</a:t>
            </a:r>
          </a:p>
          <a:p>
            <a:pPr marL="171450" indent="-171450" algn="just">
              <a:buFontTx/>
              <a:buChar char="-"/>
            </a:pPr>
            <a:r>
              <a:rPr lang="fr-FR" sz="1050" dirty="0">
                <a:latin typeface="+mn-lt"/>
              </a:rPr>
              <a:t>Dans le cadre personnel, la correction de CV, lettre de motivation, diffusion de données de personne tiers peuvent vous exposer à une réutilisation de données personnelles (usurpation d’identité, etc.)</a:t>
            </a:r>
          </a:p>
        </p:txBody>
      </p:sp>
    </p:spTree>
    <p:extLst>
      <p:ext uri="{BB962C8B-B14F-4D97-AF65-F5344CB8AC3E}">
        <p14:creationId xmlns:p14="http://schemas.microsoft.com/office/powerpoint/2010/main" val="3542994228"/>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br>
              <a:rPr lang="fr-FR" sz="3200"/>
            </a:br>
            <a:r>
              <a:rPr lang="fr-FR" sz="3200"/>
              <a:t>2.</a:t>
            </a:r>
            <a:br>
              <a:rPr lang="fr-FR" sz="3200"/>
            </a:br>
            <a:r>
              <a:rPr lang="fr-FR" sz="3200"/>
              <a:t>Reconnaître et prévenir le plagiat</a:t>
            </a:r>
          </a:p>
        </p:txBody>
      </p:sp>
    </p:spTree>
    <p:extLst>
      <p:ext uri="{BB962C8B-B14F-4D97-AF65-F5344CB8AC3E}">
        <p14:creationId xmlns:p14="http://schemas.microsoft.com/office/powerpoint/2010/main" val="1031804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56134" y="70177"/>
            <a:ext cx="3616763" cy="332216"/>
          </a:xfrm>
        </p:spPr>
        <p:txBody>
          <a:bodyPr/>
          <a:lstStyle/>
          <a:p>
            <a:r>
              <a:rPr lang="fr-FR"/>
              <a:t>Le plagiat</a:t>
            </a:r>
          </a:p>
        </p:txBody>
      </p:sp>
      <p:sp>
        <p:nvSpPr>
          <p:cNvPr id="4" name="Sous-titre 2"/>
          <p:cNvSpPr>
            <a:spLocks noGrp="1"/>
          </p:cNvSpPr>
          <p:nvPr>
            <p:ph type="subTitle" idx="1"/>
          </p:nvPr>
        </p:nvSpPr>
        <p:spPr>
          <a:xfrm flipH="1">
            <a:off x="105877" y="1655545"/>
            <a:ext cx="8614609" cy="759711"/>
          </a:xfrm>
        </p:spPr>
        <p:txBody>
          <a:bodyPr/>
          <a:lstStyle/>
          <a:p>
            <a:endParaRPr lang="fr-FR" sz="1100" u="sng" dirty="0"/>
          </a:p>
          <a:p>
            <a:endParaRPr lang="fr-FR" sz="1100" dirty="0"/>
          </a:p>
          <a:p>
            <a:pPr marL="171450" indent="-171450">
              <a:buClr>
                <a:srgbClr val="E7314B"/>
              </a:buClr>
              <a:buFont typeface="Arial" panose="020B0604020202020204" pitchFamily="34" charset="0"/>
              <a:buChar char="•"/>
            </a:pPr>
            <a:endParaRPr lang="fr-FR" sz="1100" dirty="0"/>
          </a:p>
          <a:p>
            <a:pPr marL="171450" indent="-171450">
              <a:buClr>
                <a:srgbClr val="E7314B"/>
              </a:buClr>
              <a:buFont typeface="Arial" panose="020B0604020202020204" pitchFamily="34" charset="0"/>
              <a:buChar char="•"/>
            </a:pPr>
            <a:endParaRPr lang="fr-FR" sz="1100" dirty="0"/>
          </a:p>
          <a:p>
            <a:pPr marL="171450" indent="-171450">
              <a:buClr>
                <a:srgbClr val="E7314B"/>
              </a:buClr>
              <a:buFont typeface="Arial" panose="020B0604020202020204" pitchFamily="34" charset="0"/>
              <a:buChar char="•"/>
            </a:pPr>
            <a:endParaRPr lang="fr-FR" sz="1100" dirty="0"/>
          </a:p>
          <a:p>
            <a:pPr marL="171450" indent="-171450">
              <a:buClr>
                <a:srgbClr val="E7314B"/>
              </a:buClr>
              <a:buFont typeface="Arial" panose="020B0604020202020204" pitchFamily="34" charset="0"/>
              <a:buChar char="•"/>
            </a:pPr>
            <a:endParaRPr lang="fr-FR" sz="1100" dirty="0"/>
          </a:p>
          <a:p>
            <a:pPr marL="171450" indent="-171450">
              <a:buClr>
                <a:srgbClr val="E7314B"/>
              </a:buClr>
              <a:buFont typeface="Arial" panose="020B0604020202020204" pitchFamily="34" charset="0"/>
              <a:buChar char="•"/>
            </a:pPr>
            <a:endParaRPr lang="fr-FR" sz="1100" dirty="0"/>
          </a:p>
          <a:p>
            <a:pPr marL="0" indent="0">
              <a:buClr>
                <a:srgbClr val="E7314B"/>
              </a:buClr>
            </a:pPr>
            <a:r>
              <a:rPr lang="fr-FR" sz="1100" b="1" u="sng" dirty="0">
                <a:solidFill>
                  <a:srgbClr val="F0B21E"/>
                </a:solidFill>
              </a:rPr>
              <a:t>Plagier, c’est :</a:t>
            </a:r>
            <a:endParaRPr lang="fr-FR" sz="1100" dirty="0">
              <a:solidFill>
                <a:srgbClr val="F0B21E"/>
              </a:solidFill>
            </a:endParaRPr>
          </a:p>
          <a:p>
            <a:pPr>
              <a:buClr>
                <a:srgbClr val="F0B21E"/>
              </a:buClr>
              <a:buFont typeface="Arial" panose="020B0604020202020204" pitchFamily="34" charset="0"/>
              <a:buChar char="•"/>
            </a:pPr>
            <a:r>
              <a:rPr lang="fr-FR" sz="1100" dirty="0"/>
              <a:t>Utiliser le travail d’un autre en le faisant passer pour sien</a:t>
            </a:r>
          </a:p>
          <a:p>
            <a:pPr>
              <a:buClr>
                <a:srgbClr val="F0B21E"/>
              </a:buClr>
              <a:buFont typeface="Arial" panose="020B0604020202020204" pitchFamily="34" charset="0"/>
              <a:buChar char="•"/>
            </a:pPr>
            <a:r>
              <a:rPr lang="fr-FR" sz="1100" dirty="0"/>
              <a:t>Reformuler les idées d’un auteur avec ses propres mots sans le mentionner (paraphrase)</a:t>
            </a:r>
          </a:p>
          <a:p>
            <a:pPr>
              <a:buClr>
                <a:srgbClr val="F0B21E"/>
              </a:buClr>
              <a:buFont typeface="Arial" panose="020B0604020202020204" pitchFamily="34" charset="0"/>
              <a:buChar char="•"/>
            </a:pPr>
            <a:r>
              <a:rPr lang="fr-FR" sz="1100" dirty="0"/>
              <a:t>Utiliser des extraits, que ce soit d’un texte, des images, des graphiques, des illustrations… provenant d’un auteur sans le mentionner</a:t>
            </a:r>
          </a:p>
          <a:p>
            <a:pPr>
              <a:buClr>
                <a:srgbClr val="F0B21E"/>
              </a:buClr>
              <a:buFont typeface="Arial" panose="020B0604020202020204" pitchFamily="34" charset="0"/>
              <a:buChar char="•"/>
            </a:pPr>
            <a:r>
              <a:rPr lang="fr-FR" sz="1100" dirty="0"/>
              <a:t>Traduire dans une autre langue sans citer la source</a:t>
            </a:r>
          </a:p>
          <a:p>
            <a:pPr>
              <a:buClr>
                <a:srgbClr val="F0B21E"/>
              </a:buClr>
              <a:buFont typeface="Arial" panose="020B0604020202020204" pitchFamily="34" charset="0"/>
              <a:buChar char="•"/>
            </a:pPr>
            <a:r>
              <a:rPr lang="fr-FR" sz="1100" dirty="0"/>
              <a:t>Utiliser un travail que vous avez déjà réalisé (auto-plagiat) (4)</a:t>
            </a:r>
          </a:p>
          <a:p>
            <a:pPr marL="171450" indent="-171450">
              <a:buClr>
                <a:srgbClr val="F0B21E"/>
              </a:buClr>
              <a:buFont typeface="Wingdings" panose="05000000000000000000" pitchFamily="2" charset="2"/>
              <a:buChar char="§"/>
            </a:pPr>
            <a:endParaRPr lang="fr-FR" sz="1100" dirty="0"/>
          </a:p>
          <a:p>
            <a:pPr>
              <a:buClr>
                <a:srgbClr val="F0B21E"/>
              </a:buClr>
            </a:pPr>
            <a:r>
              <a:rPr lang="fr-FR" sz="1100" b="1" dirty="0"/>
              <a:t>Le plagiat est passible de sanctions disciplinaires, administratives et pénales</a:t>
            </a:r>
          </a:p>
          <a:p>
            <a:pPr algn="just"/>
            <a:r>
              <a:rPr lang="fr-FR" sz="1100" b="1" dirty="0">
                <a:cs typeface="Times New Roman" panose="02020603050405020304" pitchFamily="18" charset="0"/>
              </a:rPr>
              <a:t>Risques et sanctions à l’université : </a:t>
            </a:r>
            <a:r>
              <a:rPr lang="fr-FR" sz="1100" dirty="0">
                <a:cs typeface="Times New Roman" panose="02020603050405020304" pitchFamily="18" charset="0"/>
              </a:rPr>
              <a:t>avertissement / blâme, annulation de l’épreuve, exclusion temporaire ou définitive de tout établissement  d’enseignement supérieur. (5) </a:t>
            </a:r>
          </a:p>
          <a:p>
            <a:endParaRPr lang="fr-FR" sz="1100" dirty="0">
              <a:cs typeface="Times New Roman" panose="02020603050405020304" pitchFamily="18" charset="0"/>
            </a:endParaRPr>
          </a:p>
          <a:p>
            <a:pPr>
              <a:buClr>
                <a:srgbClr val="F0B21E"/>
              </a:buClr>
            </a:pPr>
            <a:endParaRPr lang="fr-FR" sz="1100" b="1" dirty="0"/>
          </a:p>
          <a:p>
            <a:pPr>
              <a:buClr>
                <a:srgbClr val="F0B21E"/>
              </a:buClr>
            </a:pPr>
            <a:endParaRPr lang="fr-FR" sz="1100" dirty="0"/>
          </a:p>
          <a:p>
            <a:pPr>
              <a:buClr>
                <a:srgbClr val="F0B21E"/>
              </a:buClr>
            </a:pPr>
            <a:endParaRPr lang="fr-FR" sz="1100" dirty="0"/>
          </a:p>
          <a:p>
            <a:pPr>
              <a:buClr>
                <a:srgbClr val="F0B21E"/>
              </a:buClr>
            </a:pPr>
            <a:endParaRPr lang="fr-FR" sz="1100" b="1" u="sng" dirty="0">
              <a:solidFill>
                <a:srgbClr val="E7314B"/>
              </a:solidFill>
            </a:endParaRPr>
          </a:p>
          <a:p>
            <a:pPr>
              <a:buClr>
                <a:srgbClr val="F0B21E"/>
              </a:buClr>
            </a:pPr>
            <a:endParaRPr lang="fr-FR" sz="1100" b="1" u="sng" dirty="0">
              <a:solidFill>
                <a:srgbClr val="E7314B"/>
              </a:solidFill>
            </a:endParaRPr>
          </a:p>
          <a:p>
            <a:pPr>
              <a:buClr>
                <a:srgbClr val="F0B21E"/>
              </a:buClr>
            </a:pPr>
            <a:endParaRPr lang="fr-FR" sz="1100" b="1" u="sng" dirty="0">
              <a:solidFill>
                <a:srgbClr val="E7314B"/>
              </a:solidFill>
            </a:endParaRPr>
          </a:p>
          <a:p>
            <a:pPr>
              <a:buClr>
                <a:srgbClr val="F0B21E"/>
              </a:buClr>
            </a:pPr>
            <a:endParaRPr lang="fr-FR" sz="1100" b="1" u="sng" dirty="0">
              <a:solidFill>
                <a:srgbClr val="E7314B"/>
              </a:solidFill>
            </a:endParaRPr>
          </a:p>
          <a:p>
            <a:pPr>
              <a:buClr>
                <a:srgbClr val="F0B21E"/>
              </a:buClr>
            </a:pPr>
            <a:endParaRPr lang="fr-FR" sz="1100" b="1" u="sng" dirty="0">
              <a:solidFill>
                <a:srgbClr val="E7314B"/>
              </a:solidFill>
            </a:endParaRPr>
          </a:p>
          <a:p>
            <a:pPr>
              <a:buClr>
                <a:srgbClr val="F0B21E"/>
              </a:buClr>
            </a:pPr>
            <a:endParaRPr lang="fr-FR" sz="1100" b="1" u="sng" dirty="0">
              <a:solidFill>
                <a:srgbClr val="E7314B"/>
              </a:solidFill>
            </a:endParaRPr>
          </a:p>
          <a:p>
            <a:pPr>
              <a:buClr>
                <a:srgbClr val="F0B21E"/>
              </a:buClr>
            </a:pPr>
            <a:endParaRPr lang="fr-FR" sz="1100" b="1" u="sng" dirty="0">
              <a:solidFill>
                <a:srgbClr val="E7314B"/>
              </a:solidFill>
            </a:endParaRPr>
          </a:p>
          <a:p>
            <a:pPr>
              <a:buClr>
                <a:srgbClr val="F0B21E"/>
              </a:buClr>
            </a:pPr>
            <a:endParaRPr lang="fr-FR" sz="1100" b="1" u="sng" dirty="0">
              <a:solidFill>
                <a:srgbClr val="E7314B"/>
              </a:solidFill>
            </a:endParaRPr>
          </a:p>
          <a:p>
            <a:pPr>
              <a:buClr>
                <a:srgbClr val="F0B21E"/>
              </a:buClr>
            </a:pPr>
            <a:r>
              <a:rPr lang="fr-FR" sz="1100" b="1" u="sng" dirty="0">
                <a:solidFill>
                  <a:srgbClr val="F0B21E"/>
                </a:solidFill>
              </a:rPr>
              <a:t>À noter</a:t>
            </a:r>
            <a:r>
              <a:rPr lang="fr-FR" sz="1100" dirty="0">
                <a:solidFill>
                  <a:srgbClr val="F0B21E"/>
                </a:solidFill>
              </a:rPr>
              <a:t> </a:t>
            </a:r>
            <a:r>
              <a:rPr lang="fr-FR" sz="1100" dirty="0"/>
              <a:t>: le plagiat est facilement repérable grâce à des logiciels anti-plagiat (</a:t>
            </a:r>
            <a:r>
              <a:rPr lang="fr-FR" sz="1100" dirty="0" err="1"/>
              <a:t>Compilatio</a:t>
            </a:r>
            <a:r>
              <a:rPr lang="fr-FR" sz="1100" dirty="0"/>
              <a:t>)</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6978" y="2316085"/>
            <a:ext cx="1841884" cy="1904994"/>
          </a:xfrm>
          <a:prstGeom prst="rect">
            <a:avLst/>
          </a:prstGeom>
        </p:spPr>
      </p:pic>
      <p:pic>
        <p:nvPicPr>
          <p:cNvPr id="6" name="Picture 4" descr="Compilatio - Laboratoire Inter-universitaire de Psycholog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5223" y="4448727"/>
            <a:ext cx="1356088" cy="432892"/>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815" y="2614470"/>
            <a:ext cx="4297225" cy="1635042"/>
          </a:xfrm>
          <a:prstGeom prst="rect">
            <a:avLst/>
          </a:prstGeom>
        </p:spPr>
      </p:pic>
    </p:spTree>
    <p:extLst>
      <p:ext uri="{BB962C8B-B14F-4D97-AF65-F5344CB8AC3E}">
        <p14:creationId xmlns:p14="http://schemas.microsoft.com/office/powerpoint/2010/main" val="352927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642" y="194270"/>
            <a:ext cx="4273236" cy="332216"/>
          </a:xfrm>
        </p:spPr>
        <p:txBody>
          <a:bodyPr/>
          <a:lstStyle/>
          <a:p>
            <a:pPr algn="ctr"/>
            <a:r>
              <a:rPr lang="fr-FR" sz="1100"/>
              <a:t>Prévenir le plagiat : démo avec </a:t>
            </a:r>
            <a:r>
              <a:rPr lang="fr-FR" sz="1100" err="1"/>
              <a:t>Compilatio</a:t>
            </a:r>
            <a:endParaRPr lang="ro-RO" sz="1100"/>
          </a:p>
        </p:txBody>
      </p:sp>
      <p:pic>
        <p:nvPicPr>
          <p:cNvPr id="4" name="Image 2"/>
          <p:cNvPicPr>
            <a:picLocks noChangeAspect="1"/>
          </p:cNvPicPr>
          <p:nvPr/>
        </p:nvPicPr>
        <p:blipFill>
          <a:blip r:embed="rId2"/>
          <a:stretch>
            <a:fillRect/>
          </a:stretch>
        </p:blipFill>
        <p:spPr>
          <a:xfrm>
            <a:off x="577174" y="607038"/>
            <a:ext cx="7578045" cy="1202307"/>
          </a:xfrm>
          <a:prstGeom prst="rect">
            <a:avLst/>
          </a:prstGeom>
        </p:spPr>
      </p:pic>
      <p:pic>
        <p:nvPicPr>
          <p:cNvPr id="3" name="Image 2"/>
          <p:cNvPicPr>
            <a:picLocks noChangeAspect="1"/>
          </p:cNvPicPr>
          <p:nvPr/>
        </p:nvPicPr>
        <p:blipFill rotWithShape="1">
          <a:blip r:embed="rId3"/>
          <a:srcRect l="3428" t="2565"/>
          <a:stretch/>
        </p:blipFill>
        <p:spPr>
          <a:xfrm>
            <a:off x="577174" y="1958502"/>
            <a:ext cx="7578045" cy="3110031"/>
          </a:xfrm>
          <a:prstGeom prst="rect">
            <a:avLst/>
          </a:prstGeom>
        </p:spPr>
      </p:pic>
      <p:sp>
        <p:nvSpPr>
          <p:cNvPr id="6" name="ZoneTexte 5"/>
          <p:cNvSpPr txBox="1"/>
          <p:nvPr/>
        </p:nvSpPr>
        <p:spPr>
          <a:xfrm>
            <a:off x="4319081" y="194270"/>
            <a:ext cx="4442298" cy="415498"/>
          </a:xfrm>
          <a:prstGeom prst="rect">
            <a:avLst/>
          </a:prstGeom>
          <a:noFill/>
        </p:spPr>
        <p:txBody>
          <a:bodyPr wrap="square" rtlCol="0">
            <a:spAutoFit/>
          </a:bodyPr>
          <a:lstStyle/>
          <a:p>
            <a:r>
              <a:rPr lang="fr-FR" sz="1050">
                <a:latin typeface="+mn-lt"/>
              </a:rPr>
              <a:t>Envoyez votre travail à l’adresse : </a:t>
            </a:r>
            <a:r>
              <a:rPr lang="fr-FR" sz="1050" kern="1200">
                <a:solidFill>
                  <a:srgbClr val="F0B21E"/>
                </a:solidFill>
                <a:latin typeface="+mn-lt"/>
                <a:ea typeface="Open Sans" panose="020B0604020202020204" charset="0"/>
                <a:cs typeface="Open Sans" panose="020B0604020202020204" charset="0"/>
                <a:hlinkClick r:id="rId4"/>
              </a:rPr>
              <a:t>scd-formations@umontpellier.fr</a:t>
            </a:r>
            <a:endParaRPr lang="fr-FR" altLang="fr-FR" sz="1050" kern="1200">
              <a:solidFill>
                <a:srgbClr val="F0B21E"/>
              </a:solidFill>
              <a:latin typeface="+mn-lt"/>
              <a:ea typeface="Open Sans" panose="020B0604020202020204" charset="0"/>
              <a:cs typeface="Open Sans" panose="020B0604020202020204" charset="0"/>
            </a:endParaRPr>
          </a:p>
          <a:p>
            <a:r>
              <a:rPr lang="fr-FR" sz="1050">
                <a:latin typeface="+mn-lt"/>
              </a:rPr>
              <a:t> </a:t>
            </a:r>
          </a:p>
        </p:txBody>
      </p:sp>
    </p:spTree>
    <p:extLst>
      <p:ext uri="{BB962C8B-B14F-4D97-AF65-F5344CB8AC3E}">
        <p14:creationId xmlns:p14="http://schemas.microsoft.com/office/powerpoint/2010/main" val="164206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conomy Thesis by Slidesgo">
  <a:themeElements>
    <a:clrScheme name="Simple Light">
      <a:dk1>
        <a:srgbClr val="EFEFEF"/>
      </a:dk1>
      <a:lt1>
        <a:srgbClr val="FFF2CC"/>
      </a:lt1>
      <a:dk2>
        <a:srgbClr val="FFE599"/>
      </a:dk2>
      <a:lt2>
        <a:srgbClr val="FFD966"/>
      </a:lt2>
      <a:accent1>
        <a:srgbClr val="F1C232"/>
      </a:accent1>
      <a:accent2>
        <a:srgbClr val="BF9000"/>
      </a:accent2>
      <a:accent3>
        <a:srgbClr val="434343"/>
      </a:accent3>
      <a:accent4>
        <a:srgbClr val="666666"/>
      </a:accent4>
      <a:accent5>
        <a:srgbClr val="999999"/>
      </a:accent5>
      <a:accent6>
        <a:srgbClr val="CCCCCC"/>
      </a:accent6>
      <a:hlink>
        <a:srgbClr val="434343"/>
      </a:hlink>
      <a:folHlink>
        <a:srgbClr val="0097A7"/>
      </a:folHlink>
    </a:clrScheme>
    <a:fontScheme name="Personnalisé 3">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CD8B9A9EFC6943BED46AA80C2C3628" ma:contentTypeVersion="16" ma:contentTypeDescription="Crée un document." ma:contentTypeScope="" ma:versionID="af4a5dd752f26a8c2e0915aa9d0fbaf7">
  <xsd:schema xmlns:xsd="http://www.w3.org/2001/XMLSchema" xmlns:xs="http://www.w3.org/2001/XMLSchema" xmlns:p="http://schemas.microsoft.com/office/2006/metadata/properties" xmlns:ns2="41f6afcf-1f36-41b4-b745-56bacd6962cc" xmlns:ns3="cb2909ed-e493-46e5-a1b4-3b8b3c9dab80" targetNamespace="http://schemas.microsoft.com/office/2006/metadata/properties" ma:root="true" ma:fieldsID="620508effc5cb61505f2b879113d2796" ns2:_="" ns3:_="">
    <xsd:import namespace="41f6afcf-1f36-41b4-b745-56bacd6962cc"/>
    <xsd:import namespace="cb2909ed-e493-46e5-a1b4-3b8b3c9dab8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element ref="ns2:MediaServiceSearchProperti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f6afcf-1f36-41b4-b745-56bacd6962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alises d’images" ma:readOnly="false" ma:fieldId="{5cf76f15-5ced-4ddc-b409-7134ff3c332f}" ma:taxonomyMulti="true" ma:sspId="ad23a765-515f-47ec-afed-c1f86ac76a27"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Flow_SignoffStatus" ma:index="23" nillable="true" ma:displayName="État de validation" ma:internalName="_x00c9_tat_x0020_de_x0020_valida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2909ed-e493-46e5-a1b4-3b8b3c9dab8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a7d9dc0-c65f-4a8c-9bed-0c109da9e827}" ma:internalName="TaxCatchAll" ma:showField="CatchAllData" ma:web="cb2909ed-e493-46e5-a1b4-3b8b3c9dab8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b2909ed-e493-46e5-a1b4-3b8b3c9dab80" xsi:nil="true"/>
    <lcf76f155ced4ddcb4097134ff3c332f xmlns="41f6afcf-1f36-41b4-b745-56bacd6962cc">
      <Terms xmlns="http://schemas.microsoft.com/office/infopath/2007/PartnerControls"/>
    </lcf76f155ced4ddcb4097134ff3c332f>
    <_Flow_SignoffStatus xmlns="41f6afcf-1f36-41b4-b745-56bacd6962cc" xsi:nil="true"/>
  </documentManagement>
</p:properties>
</file>

<file path=customXml/itemProps1.xml><?xml version="1.0" encoding="utf-8"?>
<ds:datastoreItem xmlns:ds="http://schemas.openxmlformats.org/officeDocument/2006/customXml" ds:itemID="{001BBDAD-3E32-49A2-A8E7-F8D64627F0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f6afcf-1f36-41b4-b745-56bacd6962cc"/>
    <ds:schemaRef ds:uri="cb2909ed-e493-46e5-a1b4-3b8b3c9dab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D24469-24B9-4DE8-A83D-860ACDEB1BDE}">
  <ds:schemaRefs>
    <ds:schemaRef ds:uri="http://schemas.microsoft.com/sharepoint/v3/contenttype/forms"/>
  </ds:schemaRefs>
</ds:datastoreItem>
</file>

<file path=customXml/itemProps3.xml><?xml version="1.0" encoding="utf-8"?>
<ds:datastoreItem xmlns:ds="http://schemas.openxmlformats.org/officeDocument/2006/customXml" ds:itemID="{9A8B0476-0423-48C5-BB0C-5452132B5AE8}">
  <ds:schemaRefs>
    <ds:schemaRef ds:uri="http://www.w3.org/XML/1998/namespace"/>
    <ds:schemaRef ds:uri="http://purl.org/dc/elements/1.1/"/>
    <ds:schemaRef ds:uri="http://schemas.microsoft.com/office/2006/metadata/properties"/>
    <ds:schemaRef ds:uri="http://schemas.openxmlformats.org/package/2006/metadata/core-properties"/>
    <ds:schemaRef ds:uri="cb2909ed-e493-46e5-a1b4-3b8b3c9dab80"/>
    <ds:schemaRef ds:uri="http://purl.org/dc/terms/"/>
    <ds:schemaRef ds:uri="http://schemas.microsoft.com/office/infopath/2007/PartnerControls"/>
    <ds:schemaRef ds:uri="http://schemas.microsoft.com/office/2006/documentManagement/types"/>
    <ds:schemaRef ds:uri="41f6afcf-1f36-41b4-b745-56bacd6962cc"/>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1950</TotalTime>
  <Words>4553</Words>
  <Application>Microsoft Office PowerPoint</Application>
  <PresentationFormat>Affichage à l'écran (16:9)</PresentationFormat>
  <Paragraphs>400</Paragraphs>
  <Slides>34</Slides>
  <Notes>12</Notes>
  <HiddenSlides>0</HiddenSlides>
  <MMClips>1</MMClips>
  <ScaleCrop>false</ScaleCrop>
  <HeadingPairs>
    <vt:vector size="4" baseType="variant">
      <vt:variant>
        <vt:lpstr>Thème</vt:lpstr>
      </vt:variant>
      <vt:variant>
        <vt:i4>2</vt:i4>
      </vt:variant>
      <vt:variant>
        <vt:lpstr>Titres des diapositives</vt:lpstr>
      </vt:variant>
      <vt:variant>
        <vt:i4>34</vt:i4>
      </vt:variant>
    </vt:vector>
  </HeadingPairs>
  <TitlesOfParts>
    <vt:vector size="36" baseType="lpstr">
      <vt:lpstr>Economy Thesis by Slidesgo</vt:lpstr>
      <vt:lpstr>1_Thème Office</vt:lpstr>
      <vt:lpstr>Ethique bibliographique</vt:lpstr>
      <vt:lpstr>PLAN DE LA SÉANCE</vt:lpstr>
      <vt:lpstr> 1. Le droit d’auteur Quésaco ?</vt:lpstr>
      <vt:lpstr>Le droit d’auteur </vt:lpstr>
      <vt:lpstr>Les licences creative commons</vt:lpstr>
      <vt:lpstr>Les Intelligences Artificielles Génératives</vt:lpstr>
      <vt:lpstr> 2. Reconnaître et prévenir le plagiat</vt:lpstr>
      <vt:lpstr>Le plagiat</vt:lpstr>
      <vt:lpstr>Prévenir le plagiat : démo avec Compilatio</vt:lpstr>
      <vt:lpstr>Prévenir le plagiat : démo avec Compilatio</vt:lpstr>
      <vt:lpstr>Un petit quiz Wooclap sur le plagiat </vt:lpstr>
      <vt:lpstr>3. Etayer son raisonnement par ses sources</vt:lpstr>
      <vt:lpstr>Qu’est-ce qu’une bibliographie ?</vt:lpstr>
      <vt:lpstr>Etayer son raisonnement par ses sources</vt:lpstr>
      <vt:lpstr>Comment bien citer : règles générales </vt:lpstr>
      <vt:lpstr>Comment bien citer dans le texte </vt:lpstr>
      <vt:lpstr> 4. Comment bien citer  les images, les livres, les articles … ?</vt:lpstr>
      <vt:lpstr>Bien citer une image </vt:lpstr>
      <vt:lpstr>Trouver une image sous licence CC avec Google Images</vt:lpstr>
      <vt:lpstr>Bien citer une image sous licence CC</vt:lpstr>
      <vt:lpstr>Bien citer une image créée par IAG</vt:lpstr>
      <vt:lpstr>Choisir un style bibliographique</vt:lpstr>
      <vt:lpstr>Citer avec le style APA7th (auteur-date)</vt:lpstr>
      <vt:lpstr>Bien citer avec le style Vancouver (numérique) </vt:lpstr>
      <vt:lpstr>Bien rédiger sa bibliographie</vt:lpstr>
      <vt:lpstr>A quel type de document correspond chacune de ces références ?</vt:lpstr>
      <vt:lpstr>Bien citer : gérer les références bibliographiques </vt:lpstr>
      <vt:lpstr>Exercice pratique</vt:lpstr>
      <vt:lpstr>Exercice pratique </vt:lpstr>
      <vt:lpstr>Exercice pratique  correction</vt:lpstr>
      <vt:lpstr>Bibliographie</vt:lpstr>
      <vt:lpstr>Cours Zotero en autoformation sur Moodle</vt:lpstr>
      <vt:lpstr>Pour toute question, contactez-nous !</vt:lpstr>
      <vt:lpstr>Enquête de satisfaction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ECONOMICS THESIS</dc:title>
  <dc:creator>mailys.jans@umontpellier.fr</dc:creator>
  <cp:lastModifiedBy>Barbara Garcia</cp:lastModifiedBy>
  <cp:revision>200</cp:revision>
  <dcterms:modified xsi:type="dcterms:W3CDTF">2025-02-05T13:01:59Z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0x010100D6CD8B9A9EFC6943BED46AA80C2C3628</vt:lpwstr>
  </property>
  <property fmtid="{D5CDD505-2E9C-101B-9397-08002B2CF9AE}" pid="3" name="MediaServiceImageTags">
    <vt:lpwstr/>
  </property>
</Properties>
</file>