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9BBF3B4-2B98-4D01-82A3-B0F8E47A061E}" type="datetimeFigureOut">
              <a:rPr lang="en-US" smtClean="0"/>
              <a:pPr/>
              <a:t>2/7/2017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944284C-E76C-40C5-9E93-FC0690DC0C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88640"/>
            <a:ext cx="6192688" cy="1080120"/>
          </a:xfrm>
        </p:spPr>
        <p:txBody>
          <a:bodyPr>
            <a:normAutofit fontScale="92500"/>
          </a:bodyPr>
          <a:lstStyle/>
          <a:p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Corporate</a:t>
            </a:r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</a:t>
            </a:r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contest</a:t>
            </a:r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marked</a:t>
            </a:r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assignment</a:t>
            </a:r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28th </a:t>
            </a:r>
            <a:r>
              <a:rPr lang="fr-F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March 2017 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2348880"/>
            <a:ext cx="8064896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INSTRUCTIONS</a:t>
            </a:r>
            <a:r>
              <a:rPr lang="fr-FR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dirty="0" smtClean="0">
              <a:solidFill>
                <a:srgbClr val="7030A0"/>
              </a:solidFill>
            </a:endParaRPr>
          </a:p>
          <a:p>
            <a:pPr algn="just"/>
            <a:r>
              <a:rPr lang="en-US" dirty="0" smtClean="0"/>
              <a:t>1</a:t>
            </a:r>
            <a:r>
              <a:rPr lang="en-US" dirty="0"/>
              <a:t>/ </a:t>
            </a:r>
            <a:r>
              <a:rPr lang="en-US" dirty="0" smtClean="0"/>
              <a:t>Create a subgroup (no minimum, no maximum number of students).</a:t>
            </a:r>
          </a:p>
          <a:p>
            <a:pPr algn="just"/>
            <a:endParaRPr lang="en-US" sz="1000" dirty="0"/>
          </a:p>
          <a:p>
            <a:pPr algn="just"/>
            <a:r>
              <a:rPr lang="en-US" dirty="0"/>
              <a:t>2/ </a:t>
            </a:r>
            <a:r>
              <a:rPr lang="en-US" dirty="0" smtClean="0"/>
              <a:t>Choose a field of business you are all interested in and create a</a:t>
            </a:r>
            <a:r>
              <a:rPr lang="en-GB" dirty="0" smtClean="0"/>
              <a:t> corporate video for either a fictitious or a real company.</a:t>
            </a:r>
          </a:p>
          <a:p>
            <a:pPr algn="just"/>
            <a:r>
              <a:rPr lang="en-GB" b="1" i="1" dirty="0" smtClean="0">
                <a:solidFill>
                  <a:schemeClr val="accent1">
                    <a:lumMod val="75000"/>
                  </a:schemeClr>
                </a:solidFill>
              </a:rPr>
              <a:t>A corporate video is a video whose purpose is to introduce a company or business in a positive way.  The are many reasons for having a corporate video, including:</a:t>
            </a:r>
          </a:p>
          <a:p>
            <a:pPr algn="just">
              <a:buFont typeface="Arial" pitchFamily="34" charset="0"/>
              <a:buChar char="•"/>
            </a:pPr>
            <a:r>
              <a:rPr lang="en-GB" b="1" i="1" dirty="0" smtClean="0">
                <a:solidFill>
                  <a:schemeClr val="accent1">
                    <a:lumMod val="75000"/>
                  </a:schemeClr>
                </a:solidFill>
              </a:rPr>
              <a:t> introducing the customers to the products and services of a company</a:t>
            </a:r>
          </a:p>
          <a:p>
            <a:pPr algn="just">
              <a:buFont typeface="Arial" pitchFamily="34" charset="0"/>
              <a:buChar char="•"/>
            </a:pPr>
            <a:r>
              <a:rPr lang="en-GB" b="1" i="1" dirty="0" smtClean="0">
                <a:solidFill>
                  <a:schemeClr val="accent1">
                    <a:lumMod val="75000"/>
                  </a:schemeClr>
                </a:solidFill>
              </a:rPr>
              <a:t> educating the customers about the company's offerings</a:t>
            </a:r>
          </a:p>
          <a:p>
            <a:pPr algn="just">
              <a:buFont typeface="Arial" pitchFamily="34" charset="0"/>
              <a:buChar char="•"/>
            </a:pPr>
            <a:r>
              <a:rPr lang="en-GB" b="1" i="1" dirty="0" smtClean="0">
                <a:solidFill>
                  <a:schemeClr val="accent1">
                    <a:lumMod val="75000"/>
                  </a:schemeClr>
                </a:solidFill>
              </a:rPr>
              <a:t> sending a credible message to the company's customers, partners, or investors</a:t>
            </a:r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3/ The videos will be projected and a vote will take place to elect the best video.  The film screening could be followed by refreshments and pastries...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/>
                </a:solidFill>
              </a:rPr>
              <a:t>	</a:t>
            </a:r>
            <a:endParaRPr lang="en-US" dirty="0" smtClean="0"/>
          </a:p>
          <a:p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908720"/>
            <a:ext cx="1907704" cy="1311547"/>
          </a:xfrm>
          <a:prstGeom prst="rect">
            <a:avLst/>
          </a:prstGeom>
          <a:noFill/>
        </p:spPr>
      </p:pic>
      <p:sp>
        <p:nvSpPr>
          <p:cNvPr id="6" name="Rectangular Callout 5"/>
          <p:cNvSpPr/>
          <p:nvPr/>
        </p:nvSpPr>
        <p:spPr>
          <a:xfrm>
            <a:off x="4211960" y="908720"/>
            <a:ext cx="2304256" cy="1296144"/>
          </a:xfrm>
          <a:prstGeom prst="wedgeRectCallout">
            <a:avLst>
              <a:gd name="adj1" fmla="val -72074"/>
              <a:gd name="adj2" fmla="val -3887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</TotalTime>
  <Words>148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Dough</dc:creator>
  <cp:lastModifiedBy>John Dough</cp:lastModifiedBy>
  <cp:revision>9</cp:revision>
  <dcterms:created xsi:type="dcterms:W3CDTF">2015-02-13T09:11:13Z</dcterms:created>
  <dcterms:modified xsi:type="dcterms:W3CDTF">2017-02-07T07:00:19Z</dcterms:modified>
</cp:coreProperties>
</file>