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96"/>
  </p:notesMasterIdLst>
  <p:sldIdLst>
    <p:sldId id="256" r:id="rId5"/>
    <p:sldId id="604" r:id="rId6"/>
    <p:sldId id="497" r:id="rId7"/>
    <p:sldId id="258" r:id="rId8"/>
    <p:sldId id="566" r:id="rId9"/>
    <p:sldId id="379" r:id="rId10"/>
    <p:sldId id="378" r:id="rId11"/>
    <p:sldId id="563" r:id="rId12"/>
    <p:sldId id="468" r:id="rId13"/>
    <p:sldId id="345" r:id="rId14"/>
    <p:sldId id="499" r:id="rId15"/>
    <p:sldId id="340" r:id="rId16"/>
    <p:sldId id="257" r:id="rId17"/>
    <p:sldId id="394" r:id="rId18"/>
    <p:sldId id="408" r:id="rId19"/>
    <p:sldId id="469" r:id="rId20"/>
    <p:sldId id="421" r:id="rId21"/>
    <p:sldId id="423" r:id="rId22"/>
    <p:sldId id="383" r:id="rId23"/>
    <p:sldId id="384" r:id="rId24"/>
    <p:sldId id="391" r:id="rId25"/>
    <p:sldId id="389" r:id="rId26"/>
    <p:sldId id="447" r:id="rId27"/>
    <p:sldId id="445" r:id="rId28"/>
    <p:sldId id="567" r:id="rId29"/>
    <p:sldId id="300" r:id="rId30"/>
    <p:sldId id="451" r:id="rId31"/>
    <p:sldId id="454" r:id="rId32"/>
    <p:sldId id="457" r:id="rId33"/>
    <p:sldId id="455" r:id="rId34"/>
    <p:sldId id="452" r:id="rId35"/>
    <p:sldId id="450" r:id="rId36"/>
    <p:sldId id="442" r:id="rId37"/>
    <p:sldId id="443" r:id="rId38"/>
    <p:sldId id="444" r:id="rId39"/>
    <p:sldId id="441" r:id="rId40"/>
    <p:sldId id="500" r:id="rId41"/>
    <p:sldId id="481" r:id="rId42"/>
    <p:sldId id="573" r:id="rId43"/>
    <p:sldId id="574" r:id="rId44"/>
    <p:sldId id="575" r:id="rId45"/>
    <p:sldId id="572" r:id="rId46"/>
    <p:sldId id="576" r:id="rId47"/>
    <p:sldId id="577" r:id="rId48"/>
    <p:sldId id="578" r:id="rId49"/>
    <p:sldId id="579" r:id="rId50"/>
    <p:sldId id="580" r:id="rId51"/>
    <p:sldId id="581" r:id="rId52"/>
    <p:sldId id="582" r:id="rId53"/>
    <p:sldId id="583" r:id="rId54"/>
    <p:sldId id="584" r:id="rId55"/>
    <p:sldId id="585" r:id="rId56"/>
    <p:sldId id="586" r:id="rId57"/>
    <p:sldId id="587" r:id="rId58"/>
    <p:sldId id="588" r:id="rId59"/>
    <p:sldId id="589" r:id="rId60"/>
    <p:sldId id="590" r:id="rId61"/>
    <p:sldId id="591" r:id="rId62"/>
    <p:sldId id="592" r:id="rId63"/>
    <p:sldId id="593" r:id="rId64"/>
    <p:sldId id="594" r:id="rId65"/>
    <p:sldId id="595" r:id="rId66"/>
    <p:sldId id="596" r:id="rId67"/>
    <p:sldId id="597" r:id="rId68"/>
    <p:sldId id="598" r:id="rId69"/>
    <p:sldId id="599" r:id="rId70"/>
    <p:sldId id="600" r:id="rId71"/>
    <p:sldId id="601" r:id="rId72"/>
    <p:sldId id="602" r:id="rId73"/>
    <p:sldId id="357" r:id="rId74"/>
    <p:sldId id="2605" r:id="rId75"/>
    <p:sldId id="259" r:id="rId76"/>
    <p:sldId id="603" r:id="rId77"/>
    <p:sldId id="511" r:id="rId78"/>
    <p:sldId id="261" r:id="rId79"/>
    <p:sldId id="284" r:id="rId80"/>
    <p:sldId id="292" r:id="rId81"/>
    <p:sldId id="294" r:id="rId82"/>
    <p:sldId id="541" r:id="rId83"/>
    <p:sldId id="488" r:id="rId84"/>
    <p:sldId id="513" r:id="rId85"/>
    <p:sldId id="474" r:id="rId86"/>
    <p:sldId id="459" r:id="rId87"/>
    <p:sldId id="460" r:id="rId88"/>
    <p:sldId id="464" r:id="rId89"/>
    <p:sldId id="461" r:id="rId90"/>
    <p:sldId id="462" r:id="rId91"/>
    <p:sldId id="458" r:id="rId92"/>
    <p:sldId id="439" r:id="rId93"/>
    <p:sldId id="446" r:id="rId94"/>
    <p:sldId id="475"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2568" autoAdjust="0"/>
  </p:normalViewPr>
  <p:slideViewPr>
    <p:cSldViewPr>
      <p:cViewPr>
        <p:scale>
          <a:sx n="50" d="100"/>
          <a:sy n="50" d="100"/>
        </p:scale>
        <p:origin x="-2664" y="-1008"/>
      </p:cViewPr>
      <p:guideLst>
        <p:guide orient="horz" pos="2160"/>
        <p:guide pos="2880"/>
      </p:guideLst>
    </p:cSldViewPr>
  </p:slideViewPr>
  <p:outlineViewPr>
    <p:cViewPr>
      <p:scale>
        <a:sx n="33" d="100"/>
        <a:sy n="33" d="100"/>
      </p:scale>
      <p:origin x="0" y="-674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0.xml.rels><?xml version="1.0" encoding="UTF-8" standalone="yes"?>
<Relationships xmlns="http://schemas.openxmlformats.org/package/2006/relationships"><Relationship Id="rId1" Type="http://schemas.openxmlformats.org/officeDocument/2006/relationships/image" Target="../media/image29.jpeg"/></Relationships>
</file>

<file path=ppt/diagrams/_rels/data13.xml.rels><?xml version="1.0" encoding="UTF-8" standalone="yes"?>
<Relationships xmlns="http://schemas.openxmlformats.org/package/2006/relationships"><Relationship Id="rId1" Type="http://schemas.openxmlformats.org/officeDocument/2006/relationships/image" Target="../media/image28.jpeg"/></Relationships>
</file>

<file path=ppt/diagrams/_rels/data1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0.png"/></Relationships>
</file>

<file path=ppt/diagrams/_rels/data17.xml.rels><?xml version="1.0" encoding="UTF-8" standalone="yes"?>
<Relationships xmlns="http://schemas.openxmlformats.org/package/2006/relationships"><Relationship Id="rId1" Type="http://schemas.openxmlformats.org/officeDocument/2006/relationships/image" Target="../media/image28.jpeg"/></Relationships>
</file>

<file path=ppt/diagrams/_rels/data18.xml.rels><?xml version="1.0" encoding="UTF-8" standalone="yes"?>
<Relationships xmlns="http://schemas.openxmlformats.org/package/2006/relationships"><Relationship Id="rId1" Type="http://schemas.openxmlformats.org/officeDocument/2006/relationships/image" Target="../media/image29.jpeg"/></Relationships>
</file>

<file path=ppt/diagrams/_rels/data9.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FD165-F469-4EDE-BD12-577FC5B4ABC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E778BCB0-E8D2-4FD1-82E7-78DBCE614E8F}">
      <dgm:prSet phldrT="[Texte]" custT="1"/>
      <dgm:spPr/>
      <dgm:t>
        <a:bodyPr/>
        <a:lstStyle/>
        <a:p>
          <a:r>
            <a:rPr lang="fr-FR" sz="6500" dirty="0"/>
            <a:t> </a:t>
          </a:r>
          <a:r>
            <a:rPr lang="fr-FR" sz="6000" dirty="0"/>
            <a:t>A quoi sert la littérature ? </a:t>
          </a:r>
        </a:p>
      </dgm:t>
    </dgm:pt>
    <dgm:pt modelId="{4A190DC9-010D-4347-9257-DDC66851B820}" type="parTrans" cxnId="{A3D65CAB-C46C-4E60-81F7-F67650B20CDC}">
      <dgm:prSet/>
      <dgm:spPr/>
      <dgm:t>
        <a:bodyPr/>
        <a:lstStyle/>
        <a:p>
          <a:endParaRPr lang="fr-FR"/>
        </a:p>
      </dgm:t>
    </dgm:pt>
    <dgm:pt modelId="{50B08302-507E-4066-8E2F-9DB1BB413ED2}" type="sibTrans" cxnId="{A3D65CAB-C46C-4E60-81F7-F67650B20CDC}">
      <dgm:prSet/>
      <dgm:spPr/>
      <dgm:t>
        <a:bodyPr/>
        <a:lstStyle/>
        <a:p>
          <a:endParaRPr lang="fr-FR"/>
        </a:p>
      </dgm:t>
    </dgm:pt>
    <dgm:pt modelId="{8AFAD40F-3B09-439E-B2AD-29CE5F5E536D}" type="pres">
      <dgm:prSet presAssocID="{8A3FD165-F469-4EDE-BD12-577FC5B4ABC3}" presName="composite" presStyleCnt="0">
        <dgm:presLayoutVars>
          <dgm:chMax val="1"/>
          <dgm:dir/>
          <dgm:resizeHandles val="exact"/>
        </dgm:presLayoutVars>
      </dgm:prSet>
      <dgm:spPr/>
      <dgm:t>
        <a:bodyPr/>
        <a:lstStyle/>
        <a:p>
          <a:endParaRPr lang="fr-FR"/>
        </a:p>
      </dgm:t>
    </dgm:pt>
    <dgm:pt modelId="{FA35ECFE-4F0F-4238-ADF1-6D455D270140}" type="pres">
      <dgm:prSet presAssocID="{8A3FD165-F469-4EDE-BD12-577FC5B4ABC3}" presName="radial" presStyleCnt="0">
        <dgm:presLayoutVars>
          <dgm:animLvl val="ctr"/>
        </dgm:presLayoutVars>
      </dgm:prSet>
      <dgm:spPr/>
    </dgm:pt>
    <dgm:pt modelId="{92F501B4-F6B1-4CBA-B511-FB38A69DC483}" type="pres">
      <dgm:prSet presAssocID="{E778BCB0-E8D2-4FD1-82E7-78DBCE614E8F}" presName="centerShape" presStyleLbl="vennNode1" presStyleIdx="0" presStyleCnt="1"/>
      <dgm:spPr/>
      <dgm:t>
        <a:bodyPr/>
        <a:lstStyle/>
        <a:p>
          <a:endParaRPr lang="fr-FR"/>
        </a:p>
      </dgm:t>
    </dgm:pt>
  </dgm:ptLst>
  <dgm:cxnLst>
    <dgm:cxn modelId="{9D04C275-21CC-4415-A8AD-0BF134AC83C6}" type="presOf" srcId="{8A3FD165-F469-4EDE-BD12-577FC5B4ABC3}" destId="{8AFAD40F-3B09-439E-B2AD-29CE5F5E536D}" srcOrd="0" destOrd="0" presId="urn:microsoft.com/office/officeart/2005/8/layout/radial3"/>
    <dgm:cxn modelId="{A3D65CAB-C46C-4E60-81F7-F67650B20CDC}" srcId="{8A3FD165-F469-4EDE-BD12-577FC5B4ABC3}" destId="{E778BCB0-E8D2-4FD1-82E7-78DBCE614E8F}" srcOrd="0" destOrd="0" parTransId="{4A190DC9-010D-4347-9257-DDC66851B820}" sibTransId="{50B08302-507E-4066-8E2F-9DB1BB413ED2}"/>
    <dgm:cxn modelId="{C7D726AF-5640-4BB0-9AED-27A80DD6F922}" type="presOf" srcId="{E778BCB0-E8D2-4FD1-82E7-78DBCE614E8F}" destId="{92F501B4-F6B1-4CBA-B511-FB38A69DC483}" srcOrd="0" destOrd="0" presId="urn:microsoft.com/office/officeart/2005/8/layout/radial3"/>
    <dgm:cxn modelId="{ED3F6707-2416-4CCC-8060-8D1846E8CB97}" type="presParOf" srcId="{8AFAD40F-3B09-439E-B2AD-29CE5F5E536D}" destId="{FA35ECFE-4F0F-4238-ADF1-6D455D270140}" srcOrd="0" destOrd="0" presId="urn:microsoft.com/office/officeart/2005/8/layout/radial3"/>
    <dgm:cxn modelId="{3FE6352B-97BA-4010-AA45-9214A79B80E1}" type="presParOf" srcId="{FA35ECFE-4F0F-4238-ADF1-6D455D270140}" destId="{92F501B4-F6B1-4CBA-B511-FB38A69DC483}"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53A01F-3301-48F7-937E-67BC15D9AA54}" type="doc">
      <dgm:prSet loTypeId="urn:microsoft.com/office/officeart/2005/8/layout/pList1" loCatId="list" qsTypeId="urn:microsoft.com/office/officeart/2005/8/quickstyle/simple1" qsCatId="simple" csTypeId="urn:microsoft.com/office/officeart/2005/8/colors/accent1_2" csCatId="accent1" phldr="1"/>
      <dgm:spPr/>
    </dgm:pt>
    <dgm:pt modelId="{41E26220-D856-4EF1-A35D-BCB0F107093C}">
      <dgm:prSet phldrT="[Texte]" custT="1"/>
      <dgm:spPr/>
      <dgm:t>
        <a:bodyPr/>
        <a:lstStyle/>
        <a:p>
          <a:r>
            <a:rPr lang="fr-FR" sz="2000" kern="1200" dirty="0">
              <a:solidFill>
                <a:prstClr val="black">
                  <a:hueOff val="0"/>
                  <a:satOff val="0"/>
                  <a:lumOff val="0"/>
                  <a:alphaOff val="0"/>
                </a:prstClr>
              </a:solidFill>
              <a:latin typeface="Calibri Light"/>
              <a:ea typeface="+mn-ea"/>
              <a:cs typeface="+mn-cs"/>
            </a:rPr>
            <a:t>Approche littéraire </a:t>
          </a:r>
        </a:p>
      </dgm:t>
    </dgm:pt>
    <dgm:pt modelId="{9FBC4BAD-B733-4EDB-98E3-50F12D8541CE}" type="parTrans" cxnId="{79196CE9-A383-409C-903F-F8C69E0DBDB0}">
      <dgm:prSet/>
      <dgm:spPr/>
      <dgm:t>
        <a:bodyPr/>
        <a:lstStyle/>
        <a:p>
          <a:endParaRPr lang="fr-FR"/>
        </a:p>
      </dgm:t>
    </dgm:pt>
    <dgm:pt modelId="{01968291-C992-44DB-8212-0A929DF8C8F9}" type="sibTrans" cxnId="{79196CE9-A383-409C-903F-F8C69E0DBDB0}">
      <dgm:prSet/>
      <dgm:spPr/>
      <dgm:t>
        <a:bodyPr/>
        <a:lstStyle/>
        <a:p>
          <a:endParaRPr lang="fr-FR"/>
        </a:p>
      </dgm:t>
    </dgm:pt>
    <dgm:pt modelId="{A6AC3265-C63F-44C2-8920-731253B2EC0F}" type="pres">
      <dgm:prSet presAssocID="{4A53A01F-3301-48F7-937E-67BC15D9AA54}" presName="Name0" presStyleCnt="0">
        <dgm:presLayoutVars>
          <dgm:dir/>
          <dgm:resizeHandles val="exact"/>
        </dgm:presLayoutVars>
      </dgm:prSet>
      <dgm:spPr/>
    </dgm:pt>
    <dgm:pt modelId="{3A4FF060-6992-4AC1-AB8A-D342326FFD83}" type="pres">
      <dgm:prSet presAssocID="{41E26220-D856-4EF1-A35D-BCB0F107093C}" presName="compNode" presStyleCnt="0"/>
      <dgm:spPr/>
    </dgm:pt>
    <dgm:pt modelId="{57E4F79B-93CD-4301-B968-539D2AA54BB2}" type="pres">
      <dgm:prSet presAssocID="{41E26220-D856-4EF1-A35D-BCB0F107093C}" presName="pictRect" presStyleLbl="node1" presStyleIdx="0" presStyleCnt="1" custLinFactNeighborX="-5019" custLinFactNeighborY="9426"/>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31000" b="-31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C1156BF9-4341-4252-9C74-47DFBDA4904E}"/>
              </a:ext>
            </a:extLst>
          </dgm14:cNvPr>
        </a:ext>
      </dgm:extLst>
    </dgm:pt>
    <dgm:pt modelId="{2433F2F7-69CD-4114-8EB0-47A9967477DB}" type="pres">
      <dgm:prSet presAssocID="{41E26220-D856-4EF1-A35D-BCB0F107093C}" presName="textRect" presStyleLbl="revTx" presStyleIdx="0" presStyleCnt="1">
        <dgm:presLayoutVars>
          <dgm:bulletEnabled val="1"/>
        </dgm:presLayoutVars>
      </dgm:prSet>
      <dgm:spPr/>
      <dgm:t>
        <a:bodyPr/>
        <a:lstStyle/>
        <a:p>
          <a:endParaRPr lang="fr-FR"/>
        </a:p>
      </dgm:t>
    </dgm:pt>
  </dgm:ptLst>
  <dgm:cxnLst>
    <dgm:cxn modelId="{A4025D07-F65A-470A-B60B-60AA216B9E21}" type="presOf" srcId="{41E26220-D856-4EF1-A35D-BCB0F107093C}" destId="{2433F2F7-69CD-4114-8EB0-47A9967477DB}" srcOrd="0" destOrd="0" presId="urn:microsoft.com/office/officeart/2005/8/layout/pList1"/>
    <dgm:cxn modelId="{79196CE9-A383-409C-903F-F8C69E0DBDB0}" srcId="{4A53A01F-3301-48F7-937E-67BC15D9AA54}" destId="{41E26220-D856-4EF1-A35D-BCB0F107093C}" srcOrd="0" destOrd="0" parTransId="{9FBC4BAD-B733-4EDB-98E3-50F12D8541CE}" sibTransId="{01968291-C992-44DB-8212-0A929DF8C8F9}"/>
    <dgm:cxn modelId="{B14E79F3-82AA-4F45-A932-11D6194646B8}" type="presOf" srcId="{4A53A01F-3301-48F7-937E-67BC15D9AA54}" destId="{A6AC3265-C63F-44C2-8920-731253B2EC0F}" srcOrd="0" destOrd="0" presId="urn:microsoft.com/office/officeart/2005/8/layout/pList1"/>
    <dgm:cxn modelId="{C7DFE297-5064-48CF-89AA-D3D797D80E99}" type="presParOf" srcId="{A6AC3265-C63F-44C2-8920-731253B2EC0F}" destId="{3A4FF060-6992-4AC1-AB8A-D342326FFD83}" srcOrd="0" destOrd="0" presId="urn:microsoft.com/office/officeart/2005/8/layout/pList1"/>
    <dgm:cxn modelId="{AA0D3D0A-A68D-466C-8C41-3EB400B6AF6C}" type="presParOf" srcId="{3A4FF060-6992-4AC1-AB8A-D342326FFD83}" destId="{57E4F79B-93CD-4301-B968-539D2AA54BB2}" srcOrd="0" destOrd="0" presId="urn:microsoft.com/office/officeart/2005/8/layout/pList1"/>
    <dgm:cxn modelId="{232EE736-02F3-40E3-AF75-D770F5DFBE16}" type="presParOf" srcId="{3A4FF060-6992-4AC1-AB8A-D342326FFD83}" destId="{2433F2F7-69CD-4114-8EB0-47A9967477DB}"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fr-FR"/>
        </a:p>
      </dgm:t>
    </dgm:pt>
    <dgm:pt modelId="{110230DE-9DC3-45AD-A1D1-FF5747277FF6}">
      <dgm:prSet phldrT="[Texte]" custT="1"/>
      <dgm:spPr/>
      <dgm:t>
        <a:bodyPr/>
        <a:lstStyle/>
        <a:p>
          <a:r>
            <a:rPr lang="fr-FR" sz="1700" dirty="0"/>
            <a:t>Conscience de stratégies de compréhension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t>Enseignement explicite </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t>Goigoux, Cèbe, Lima, Bianco…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780" custLinFactNeighborY="1644">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3_2" csCatId="accent3" phldr="1"/>
      <dgm:spPr/>
      <dgm:t>
        <a:bodyPr/>
        <a:lstStyle/>
        <a:p>
          <a:endParaRPr lang="fr-FR"/>
        </a:p>
      </dgm:t>
    </dgm:pt>
    <dgm:pt modelId="{110230DE-9DC3-45AD-A1D1-FF5747277FF6}">
      <dgm:prSet phldrT="[Texte]" custT="1"/>
      <dgm:spPr/>
      <dgm:t>
        <a:bodyPr/>
        <a:lstStyle/>
        <a:p>
          <a:r>
            <a:rPr lang="fr-FR" sz="2000" kern="1200" dirty="0">
              <a:solidFill>
                <a:prstClr val="black"/>
              </a:solidFill>
              <a:latin typeface="Calibri Light"/>
              <a:ea typeface="+mn-ea"/>
              <a:cs typeface="+mn-cs"/>
            </a:rPr>
            <a:t>Théories de la réception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t>Lecture littéraire</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t>Didacticiens de la littérature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340" custLinFactNeighborY="-6755">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05AFE1-F5AD-48C1-B048-89FE434BCAA8}" type="doc">
      <dgm:prSet loTypeId="urn:microsoft.com/office/officeart/2005/8/layout/pList1" loCatId="list" qsTypeId="urn:microsoft.com/office/officeart/2005/8/quickstyle/simple1" qsCatId="simple" csTypeId="urn:microsoft.com/office/officeart/2005/8/colors/accent1_2" csCatId="accent1" phldr="1"/>
      <dgm:spPr/>
    </dgm:pt>
    <dgm:pt modelId="{8DD749EE-F032-4DE0-86EC-A6BE5E34FF6F}">
      <dgm:prSet phldrT="[Texte]" custT="1"/>
      <dgm:spPr/>
      <dgm:t>
        <a:bodyPr/>
        <a:lstStyle/>
        <a:p>
          <a:r>
            <a:rPr lang="fr-FR" sz="2000" dirty="0"/>
            <a:t>Approche cognitiviste</a:t>
          </a:r>
        </a:p>
        <a:p>
          <a:endParaRPr lang="fr-FR" sz="3200" dirty="0"/>
        </a:p>
      </dgm:t>
    </dgm:pt>
    <dgm:pt modelId="{0517C6C0-4EFF-4A5F-BC31-80A5038CCF02}" type="parTrans" cxnId="{22C785AC-7CA7-4E9F-BDE8-911181E3E415}">
      <dgm:prSet/>
      <dgm:spPr/>
      <dgm:t>
        <a:bodyPr/>
        <a:lstStyle/>
        <a:p>
          <a:endParaRPr lang="fr-FR"/>
        </a:p>
      </dgm:t>
    </dgm:pt>
    <dgm:pt modelId="{A9CA2C4C-4EAF-4D5A-975B-9F15E6B2264F}" type="sibTrans" cxnId="{22C785AC-7CA7-4E9F-BDE8-911181E3E415}">
      <dgm:prSet/>
      <dgm:spPr/>
      <dgm:t>
        <a:bodyPr/>
        <a:lstStyle/>
        <a:p>
          <a:endParaRPr lang="fr-FR"/>
        </a:p>
      </dgm:t>
    </dgm:pt>
    <dgm:pt modelId="{535F355F-E273-46F3-9A09-BB2D7C9A42CC}" type="pres">
      <dgm:prSet presAssocID="{3B05AFE1-F5AD-48C1-B048-89FE434BCAA8}" presName="Name0" presStyleCnt="0">
        <dgm:presLayoutVars>
          <dgm:dir/>
          <dgm:resizeHandles val="exact"/>
        </dgm:presLayoutVars>
      </dgm:prSet>
      <dgm:spPr/>
    </dgm:pt>
    <dgm:pt modelId="{C02706A8-EF2A-4921-9046-F53593CE6CCB}" type="pres">
      <dgm:prSet presAssocID="{8DD749EE-F032-4DE0-86EC-A6BE5E34FF6F}" presName="compNode" presStyleCnt="0"/>
      <dgm:spPr/>
    </dgm:pt>
    <dgm:pt modelId="{A1674E8D-06C3-4334-A423-2062C32C2C8C}" type="pres">
      <dgm:prSet presAssocID="{8DD749EE-F032-4DE0-86EC-A6BE5E34FF6F}" presName="pictRect" presStyleLbl="node1" presStyleIdx="0" presStyleCnt="1" custScaleY="103963" custLinFactNeighborX="-5987" custLinFactNeighborY="408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70DDF439-B12A-4FBF-AC31-7E9B2FE8B876}"/>
              </a:ext>
            </a:extLst>
          </dgm14:cNvPr>
        </a:ext>
      </dgm:extLst>
    </dgm:pt>
    <dgm:pt modelId="{B59C8359-3E7F-4D30-AAF2-AE8E1F22568E}" type="pres">
      <dgm:prSet presAssocID="{8DD749EE-F032-4DE0-86EC-A6BE5E34FF6F}" presName="textRect" presStyleLbl="revTx" presStyleIdx="0" presStyleCnt="1">
        <dgm:presLayoutVars>
          <dgm:bulletEnabled val="1"/>
        </dgm:presLayoutVars>
      </dgm:prSet>
      <dgm:spPr/>
      <dgm:t>
        <a:bodyPr/>
        <a:lstStyle/>
        <a:p>
          <a:endParaRPr lang="fr-FR"/>
        </a:p>
      </dgm:t>
    </dgm:pt>
  </dgm:ptLst>
  <dgm:cxnLst>
    <dgm:cxn modelId="{22C785AC-7CA7-4E9F-BDE8-911181E3E415}" srcId="{3B05AFE1-F5AD-48C1-B048-89FE434BCAA8}" destId="{8DD749EE-F032-4DE0-86EC-A6BE5E34FF6F}" srcOrd="0" destOrd="0" parTransId="{0517C6C0-4EFF-4A5F-BC31-80A5038CCF02}" sibTransId="{A9CA2C4C-4EAF-4D5A-975B-9F15E6B2264F}"/>
    <dgm:cxn modelId="{129357DC-9D6E-4D55-9580-86AA4FB40E1C}" type="presOf" srcId="{8DD749EE-F032-4DE0-86EC-A6BE5E34FF6F}" destId="{B59C8359-3E7F-4D30-AAF2-AE8E1F22568E}" srcOrd="0" destOrd="0" presId="urn:microsoft.com/office/officeart/2005/8/layout/pList1"/>
    <dgm:cxn modelId="{D3C4B2DF-24F1-471A-93D3-60226E9D9D8F}" type="presOf" srcId="{3B05AFE1-F5AD-48C1-B048-89FE434BCAA8}" destId="{535F355F-E273-46F3-9A09-BB2D7C9A42CC}" srcOrd="0" destOrd="0" presId="urn:microsoft.com/office/officeart/2005/8/layout/pList1"/>
    <dgm:cxn modelId="{9BF1D35D-715C-4695-A3E9-2DE50B6EA211}" type="presParOf" srcId="{535F355F-E273-46F3-9A09-BB2D7C9A42CC}" destId="{C02706A8-EF2A-4921-9046-F53593CE6CCB}" srcOrd="0" destOrd="0" presId="urn:microsoft.com/office/officeart/2005/8/layout/pList1"/>
    <dgm:cxn modelId="{7EBD1448-DC28-4C6A-86F9-7C63ECE31B63}" type="presParOf" srcId="{C02706A8-EF2A-4921-9046-F53593CE6CCB}" destId="{A1674E8D-06C3-4334-A423-2062C32C2C8C}" srcOrd="0" destOrd="0" presId="urn:microsoft.com/office/officeart/2005/8/layout/pList1"/>
    <dgm:cxn modelId="{E8D84293-CC3A-4A6C-983D-7E67795E9970}" type="presParOf" srcId="{C02706A8-EF2A-4921-9046-F53593CE6CCB}" destId="{B59C8359-3E7F-4D30-AAF2-AE8E1F22568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53A01F-3301-48F7-937E-67BC15D9AA54}" type="doc">
      <dgm:prSet loTypeId="urn:microsoft.com/office/officeart/2005/8/layout/pList1" loCatId="list" qsTypeId="urn:microsoft.com/office/officeart/2005/8/quickstyle/simple1" qsCatId="simple" csTypeId="urn:microsoft.com/office/officeart/2005/8/colors/accent1_2" csCatId="accent1" phldr="1"/>
      <dgm:spPr/>
    </dgm:pt>
    <dgm:pt modelId="{41E26220-D856-4EF1-A35D-BCB0F107093C}">
      <dgm:prSet phldrT="[Texte]" custT="1"/>
      <dgm:spPr/>
      <dgm:t>
        <a:bodyPr/>
        <a:lstStyle/>
        <a:p>
          <a:r>
            <a:rPr lang="fr-FR" sz="2000" kern="1200" dirty="0">
              <a:solidFill>
                <a:prstClr val="black">
                  <a:hueOff val="0"/>
                  <a:satOff val="0"/>
                  <a:lumOff val="0"/>
                  <a:alphaOff val="0"/>
                </a:prstClr>
              </a:solidFill>
              <a:latin typeface="Calibri Light"/>
              <a:ea typeface="+mn-ea"/>
              <a:cs typeface="+mn-cs"/>
            </a:rPr>
            <a:t>Approche littéraire </a:t>
          </a:r>
        </a:p>
      </dgm:t>
    </dgm:pt>
    <dgm:pt modelId="{9FBC4BAD-B733-4EDB-98E3-50F12D8541CE}" type="parTrans" cxnId="{79196CE9-A383-409C-903F-F8C69E0DBDB0}">
      <dgm:prSet/>
      <dgm:spPr/>
      <dgm:t>
        <a:bodyPr/>
        <a:lstStyle/>
        <a:p>
          <a:endParaRPr lang="fr-FR"/>
        </a:p>
      </dgm:t>
    </dgm:pt>
    <dgm:pt modelId="{01968291-C992-44DB-8212-0A929DF8C8F9}" type="sibTrans" cxnId="{79196CE9-A383-409C-903F-F8C69E0DBDB0}">
      <dgm:prSet/>
      <dgm:spPr/>
      <dgm:t>
        <a:bodyPr/>
        <a:lstStyle/>
        <a:p>
          <a:endParaRPr lang="fr-FR"/>
        </a:p>
      </dgm:t>
    </dgm:pt>
    <dgm:pt modelId="{A6AC3265-C63F-44C2-8920-731253B2EC0F}" type="pres">
      <dgm:prSet presAssocID="{4A53A01F-3301-48F7-937E-67BC15D9AA54}" presName="Name0" presStyleCnt="0">
        <dgm:presLayoutVars>
          <dgm:dir/>
          <dgm:resizeHandles val="exact"/>
        </dgm:presLayoutVars>
      </dgm:prSet>
      <dgm:spPr/>
    </dgm:pt>
    <dgm:pt modelId="{3A4FF060-6992-4AC1-AB8A-D342326FFD83}" type="pres">
      <dgm:prSet presAssocID="{41E26220-D856-4EF1-A35D-BCB0F107093C}" presName="compNode" presStyleCnt="0"/>
      <dgm:spPr/>
    </dgm:pt>
    <dgm:pt modelId="{57E4F79B-93CD-4301-B968-539D2AA54BB2}" type="pres">
      <dgm:prSet presAssocID="{41E26220-D856-4EF1-A35D-BCB0F107093C}" presName="pictRect" presStyleLbl="node1" presStyleIdx="0" presStyleCnt="1" custLinFactNeighborX="-5019" custLinFactNeighborY="9426"/>
      <dgm:spPr>
        <a:blipFill rotWithShape="1">
          <a:blip xmlns:r="http://schemas.openxmlformats.org/officeDocument/2006/relationships" r:embed="rId1" cstate="screen">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rcRect/>
          <a:stretch>
            <a:fillRect t="-31000" b="-31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C1156BF9-4341-4252-9C74-47DFBDA4904E}"/>
              </a:ext>
            </a:extLst>
          </dgm14:cNvPr>
        </a:ext>
      </dgm:extLst>
    </dgm:pt>
    <dgm:pt modelId="{2433F2F7-69CD-4114-8EB0-47A9967477DB}" type="pres">
      <dgm:prSet presAssocID="{41E26220-D856-4EF1-A35D-BCB0F107093C}" presName="textRect" presStyleLbl="revTx" presStyleIdx="0" presStyleCnt="1">
        <dgm:presLayoutVars>
          <dgm:bulletEnabled val="1"/>
        </dgm:presLayoutVars>
      </dgm:prSet>
      <dgm:spPr/>
      <dgm:t>
        <a:bodyPr/>
        <a:lstStyle/>
        <a:p>
          <a:endParaRPr lang="fr-FR"/>
        </a:p>
      </dgm:t>
    </dgm:pt>
  </dgm:ptLst>
  <dgm:cxnLst>
    <dgm:cxn modelId="{A4025D07-F65A-470A-B60B-60AA216B9E21}" type="presOf" srcId="{41E26220-D856-4EF1-A35D-BCB0F107093C}" destId="{2433F2F7-69CD-4114-8EB0-47A9967477DB}" srcOrd="0" destOrd="0" presId="urn:microsoft.com/office/officeart/2005/8/layout/pList1"/>
    <dgm:cxn modelId="{79196CE9-A383-409C-903F-F8C69E0DBDB0}" srcId="{4A53A01F-3301-48F7-937E-67BC15D9AA54}" destId="{41E26220-D856-4EF1-A35D-BCB0F107093C}" srcOrd="0" destOrd="0" parTransId="{9FBC4BAD-B733-4EDB-98E3-50F12D8541CE}" sibTransId="{01968291-C992-44DB-8212-0A929DF8C8F9}"/>
    <dgm:cxn modelId="{B14E79F3-82AA-4F45-A932-11D6194646B8}" type="presOf" srcId="{4A53A01F-3301-48F7-937E-67BC15D9AA54}" destId="{A6AC3265-C63F-44C2-8920-731253B2EC0F}" srcOrd="0" destOrd="0" presId="urn:microsoft.com/office/officeart/2005/8/layout/pList1"/>
    <dgm:cxn modelId="{C7DFE297-5064-48CF-89AA-D3D797D80E99}" type="presParOf" srcId="{A6AC3265-C63F-44C2-8920-731253B2EC0F}" destId="{3A4FF060-6992-4AC1-AB8A-D342326FFD83}" srcOrd="0" destOrd="0" presId="urn:microsoft.com/office/officeart/2005/8/layout/pList1"/>
    <dgm:cxn modelId="{AA0D3D0A-A68D-466C-8C41-3EB400B6AF6C}" type="presParOf" srcId="{3A4FF060-6992-4AC1-AB8A-D342326FFD83}" destId="{57E4F79B-93CD-4301-B968-539D2AA54BB2}" srcOrd="0" destOrd="0" presId="urn:microsoft.com/office/officeart/2005/8/layout/pList1"/>
    <dgm:cxn modelId="{232EE736-02F3-40E3-AF75-D770F5DFBE16}" type="presParOf" srcId="{3A4FF060-6992-4AC1-AB8A-D342326FFD83}" destId="{2433F2F7-69CD-4114-8EB0-47A9967477DB}"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fr-FR"/>
        </a:p>
      </dgm:t>
    </dgm:pt>
    <dgm:pt modelId="{110230DE-9DC3-45AD-A1D1-FF5747277FF6}">
      <dgm:prSet phldrT="[Texte]" custT="1"/>
      <dgm:spPr/>
      <dgm:t>
        <a:bodyPr/>
        <a:lstStyle/>
        <a:p>
          <a:r>
            <a:rPr lang="fr-FR" sz="1700" dirty="0"/>
            <a:t>Conscience de stratégies de compréhension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t>Enseignement explicite </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t>Goigoux, Cèbe, Lima, Bianco…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780" custLinFactNeighborY="1644">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3_5" csCatId="accent3" phldr="1"/>
      <dgm:spPr/>
      <dgm:t>
        <a:bodyPr/>
        <a:lstStyle/>
        <a:p>
          <a:endParaRPr lang="fr-FR"/>
        </a:p>
      </dgm:t>
    </dgm:pt>
    <dgm:pt modelId="{110230DE-9DC3-45AD-A1D1-FF5747277FF6}">
      <dgm:prSet phldrT="[Texte]" custT="1"/>
      <dgm:spPr/>
      <dgm:t>
        <a:bodyPr/>
        <a:lstStyle/>
        <a:p>
          <a:r>
            <a:rPr lang="fr-FR" sz="2000" kern="1200" dirty="0">
              <a:solidFill>
                <a:schemeClr val="bg1">
                  <a:lumMod val="95000"/>
                </a:schemeClr>
              </a:solidFill>
              <a:latin typeface="Calibri Light"/>
              <a:ea typeface="+mn-ea"/>
              <a:cs typeface="+mn-cs"/>
            </a:rPr>
            <a:t>Théories de la réception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solidFill>
                <a:schemeClr val="bg1">
                  <a:lumMod val="95000"/>
                </a:schemeClr>
              </a:solidFill>
            </a:rPr>
            <a:t>Lecture littéraire</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solidFill>
                <a:schemeClr val="bg1">
                  <a:lumMod val="95000"/>
                </a:schemeClr>
              </a:solidFill>
            </a:rPr>
            <a:t>Didacticiens de la littérature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340" custLinFactNeighborY="-6755">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05AFE1-F5AD-48C1-B048-89FE434BCAA8}" type="doc">
      <dgm:prSet loTypeId="urn:microsoft.com/office/officeart/2005/8/layout/pList1" loCatId="list" qsTypeId="urn:microsoft.com/office/officeart/2005/8/quickstyle/simple1" qsCatId="simple" csTypeId="urn:microsoft.com/office/officeart/2005/8/colors/accent1_2" csCatId="accent1" phldr="1"/>
      <dgm:spPr/>
    </dgm:pt>
    <dgm:pt modelId="{8DD749EE-F032-4DE0-86EC-A6BE5E34FF6F}">
      <dgm:prSet phldrT="[Texte]" custT="1"/>
      <dgm:spPr/>
      <dgm:t>
        <a:bodyPr/>
        <a:lstStyle/>
        <a:p>
          <a:r>
            <a:rPr lang="fr-FR" sz="2000" dirty="0"/>
            <a:t>Approche cognitiviste</a:t>
          </a:r>
        </a:p>
        <a:p>
          <a:endParaRPr lang="fr-FR" sz="3200" dirty="0"/>
        </a:p>
      </dgm:t>
    </dgm:pt>
    <dgm:pt modelId="{0517C6C0-4EFF-4A5F-BC31-80A5038CCF02}" type="parTrans" cxnId="{22C785AC-7CA7-4E9F-BDE8-911181E3E415}">
      <dgm:prSet/>
      <dgm:spPr/>
      <dgm:t>
        <a:bodyPr/>
        <a:lstStyle/>
        <a:p>
          <a:endParaRPr lang="fr-FR"/>
        </a:p>
      </dgm:t>
    </dgm:pt>
    <dgm:pt modelId="{A9CA2C4C-4EAF-4D5A-975B-9F15E6B2264F}" type="sibTrans" cxnId="{22C785AC-7CA7-4E9F-BDE8-911181E3E415}">
      <dgm:prSet/>
      <dgm:spPr/>
      <dgm:t>
        <a:bodyPr/>
        <a:lstStyle/>
        <a:p>
          <a:endParaRPr lang="fr-FR"/>
        </a:p>
      </dgm:t>
    </dgm:pt>
    <dgm:pt modelId="{535F355F-E273-46F3-9A09-BB2D7C9A42CC}" type="pres">
      <dgm:prSet presAssocID="{3B05AFE1-F5AD-48C1-B048-89FE434BCAA8}" presName="Name0" presStyleCnt="0">
        <dgm:presLayoutVars>
          <dgm:dir/>
          <dgm:resizeHandles val="exact"/>
        </dgm:presLayoutVars>
      </dgm:prSet>
      <dgm:spPr/>
    </dgm:pt>
    <dgm:pt modelId="{C02706A8-EF2A-4921-9046-F53593CE6CCB}" type="pres">
      <dgm:prSet presAssocID="{8DD749EE-F032-4DE0-86EC-A6BE5E34FF6F}" presName="compNode" presStyleCnt="0"/>
      <dgm:spPr/>
    </dgm:pt>
    <dgm:pt modelId="{A1674E8D-06C3-4334-A423-2062C32C2C8C}" type="pres">
      <dgm:prSet presAssocID="{8DD749EE-F032-4DE0-86EC-A6BE5E34FF6F}" presName="pictRect" presStyleLbl="node1" presStyleIdx="0" presStyleCnt="1" custScaleY="103963" custLinFactNeighborX="-5987" custLinFactNeighborY="408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70DDF439-B12A-4FBF-AC31-7E9B2FE8B876}"/>
              </a:ext>
            </a:extLst>
          </dgm14:cNvPr>
        </a:ext>
      </dgm:extLst>
    </dgm:pt>
    <dgm:pt modelId="{B59C8359-3E7F-4D30-AAF2-AE8E1F22568E}" type="pres">
      <dgm:prSet presAssocID="{8DD749EE-F032-4DE0-86EC-A6BE5E34FF6F}" presName="textRect" presStyleLbl="revTx" presStyleIdx="0" presStyleCnt="1">
        <dgm:presLayoutVars>
          <dgm:bulletEnabled val="1"/>
        </dgm:presLayoutVars>
      </dgm:prSet>
      <dgm:spPr/>
      <dgm:t>
        <a:bodyPr/>
        <a:lstStyle/>
        <a:p>
          <a:endParaRPr lang="fr-FR"/>
        </a:p>
      </dgm:t>
    </dgm:pt>
  </dgm:ptLst>
  <dgm:cxnLst>
    <dgm:cxn modelId="{22C785AC-7CA7-4E9F-BDE8-911181E3E415}" srcId="{3B05AFE1-F5AD-48C1-B048-89FE434BCAA8}" destId="{8DD749EE-F032-4DE0-86EC-A6BE5E34FF6F}" srcOrd="0" destOrd="0" parTransId="{0517C6C0-4EFF-4A5F-BC31-80A5038CCF02}" sibTransId="{A9CA2C4C-4EAF-4D5A-975B-9F15E6B2264F}"/>
    <dgm:cxn modelId="{129357DC-9D6E-4D55-9580-86AA4FB40E1C}" type="presOf" srcId="{8DD749EE-F032-4DE0-86EC-A6BE5E34FF6F}" destId="{B59C8359-3E7F-4D30-AAF2-AE8E1F22568E}" srcOrd="0" destOrd="0" presId="urn:microsoft.com/office/officeart/2005/8/layout/pList1"/>
    <dgm:cxn modelId="{D3C4B2DF-24F1-471A-93D3-60226E9D9D8F}" type="presOf" srcId="{3B05AFE1-F5AD-48C1-B048-89FE434BCAA8}" destId="{535F355F-E273-46F3-9A09-BB2D7C9A42CC}" srcOrd="0" destOrd="0" presId="urn:microsoft.com/office/officeart/2005/8/layout/pList1"/>
    <dgm:cxn modelId="{9BF1D35D-715C-4695-A3E9-2DE50B6EA211}" type="presParOf" srcId="{535F355F-E273-46F3-9A09-BB2D7C9A42CC}" destId="{C02706A8-EF2A-4921-9046-F53593CE6CCB}" srcOrd="0" destOrd="0" presId="urn:microsoft.com/office/officeart/2005/8/layout/pList1"/>
    <dgm:cxn modelId="{7EBD1448-DC28-4C6A-86F9-7C63ECE31B63}" type="presParOf" srcId="{C02706A8-EF2A-4921-9046-F53593CE6CCB}" destId="{A1674E8D-06C3-4334-A423-2062C32C2C8C}" srcOrd="0" destOrd="0" presId="urn:microsoft.com/office/officeart/2005/8/layout/pList1"/>
    <dgm:cxn modelId="{E8D84293-CC3A-4A6C-983D-7E67795E9970}" type="presParOf" srcId="{C02706A8-EF2A-4921-9046-F53593CE6CCB}" destId="{B59C8359-3E7F-4D30-AAF2-AE8E1F22568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53A01F-3301-48F7-937E-67BC15D9AA54}" type="doc">
      <dgm:prSet loTypeId="urn:microsoft.com/office/officeart/2005/8/layout/pList1" loCatId="list" qsTypeId="urn:microsoft.com/office/officeart/2005/8/quickstyle/simple1" qsCatId="simple" csTypeId="urn:microsoft.com/office/officeart/2005/8/colors/accent1_2" csCatId="accent1" phldr="1"/>
      <dgm:spPr/>
    </dgm:pt>
    <dgm:pt modelId="{41E26220-D856-4EF1-A35D-BCB0F107093C}">
      <dgm:prSet phldrT="[Texte]" custT="1"/>
      <dgm:spPr/>
      <dgm:t>
        <a:bodyPr/>
        <a:lstStyle/>
        <a:p>
          <a:r>
            <a:rPr lang="fr-FR" sz="2000" kern="1200" dirty="0">
              <a:solidFill>
                <a:prstClr val="black">
                  <a:hueOff val="0"/>
                  <a:satOff val="0"/>
                  <a:lumOff val="0"/>
                  <a:alphaOff val="0"/>
                </a:prstClr>
              </a:solidFill>
              <a:latin typeface="Calibri Light"/>
              <a:ea typeface="+mn-ea"/>
              <a:cs typeface="+mn-cs"/>
            </a:rPr>
            <a:t>Approche littéraire </a:t>
          </a:r>
        </a:p>
      </dgm:t>
    </dgm:pt>
    <dgm:pt modelId="{9FBC4BAD-B733-4EDB-98E3-50F12D8541CE}" type="parTrans" cxnId="{79196CE9-A383-409C-903F-F8C69E0DBDB0}">
      <dgm:prSet/>
      <dgm:spPr/>
      <dgm:t>
        <a:bodyPr/>
        <a:lstStyle/>
        <a:p>
          <a:endParaRPr lang="fr-FR"/>
        </a:p>
      </dgm:t>
    </dgm:pt>
    <dgm:pt modelId="{01968291-C992-44DB-8212-0A929DF8C8F9}" type="sibTrans" cxnId="{79196CE9-A383-409C-903F-F8C69E0DBDB0}">
      <dgm:prSet/>
      <dgm:spPr/>
      <dgm:t>
        <a:bodyPr/>
        <a:lstStyle/>
        <a:p>
          <a:endParaRPr lang="fr-FR"/>
        </a:p>
      </dgm:t>
    </dgm:pt>
    <dgm:pt modelId="{A6AC3265-C63F-44C2-8920-731253B2EC0F}" type="pres">
      <dgm:prSet presAssocID="{4A53A01F-3301-48F7-937E-67BC15D9AA54}" presName="Name0" presStyleCnt="0">
        <dgm:presLayoutVars>
          <dgm:dir/>
          <dgm:resizeHandles val="exact"/>
        </dgm:presLayoutVars>
      </dgm:prSet>
      <dgm:spPr/>
    </dgm:pt>
    <dgm:pt modelId="{3A4FF060-6992-4AC1-AB8A-D342326FFD83}" type="pres">
      <dgm:prSet presAssocID="{41E26220-D856-4EF1-A35D-BCB0F107093C}" presName="compNode" presStyleCnt="0"/>
      <dgm:spPr/>
    </dgm:pt>
    <dgm:pt modelId="{57E4F79B-93CD-4301-B968-539D2AA54BB2}" type="pres">
      <dgm:prSet presAssocID="{41E26220-D856-4EF1-A35D-BCB0F107093C}" presName="pictRect" presStyleLbl="node1" presStyleIdx="0" presStyleCnt="1" custLinFactNeighborX="-9824" custLinFactNeighborY="8534"/>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31000" b="-31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C1156BF9-4341-4252-9C74-47DFBDA4904E}"/>
              </a:ext>
            </a:extLst>
          </dgm14:cNvPr>
        </a:ext>
      </dgm:extLst>
    </dgm:pt>
    <dgm:pt modelId="{2433F2F7-69CD-4114-8EB0-47A9967477DB}" type="pres">
      <dgm:prSet presAssocID="{41E26220-D856-4EF1-A35D-BCB0F107093C}" presName="textRect" presStyleLbl="revTx" presStyleIdx="0" presStyleCnt="1">
        <dgm:presLayoutVars>
          <dgm:bulletEnabled val="1"/>
        </dgm:presLayoutVars>
      </dgm:prSet>
      <dgm:spPr/>
      <dgm:t>
        <a:bodyPr/>
        <a:lstStyle/>
        <a:p>
          <a:endParaRPr lang="fr-FR"/>
        </a:p>
      </dgm:t>
    </dgm:pt>
  </dgm:ptLst>
  <dgm:cxnLst>
    <dgm:cxn modelId="{A4025D07-F65A-470A-B60B-60AA216B9E21}" type="presOf" srcId="{41E26220-D856-4EF1-A35D-BCB0F107093C}" destId="{2433F2F7-69CD-4114-8EB0-47A9967477DB}" srcOrd="0" destOrd="0" presId="urn:microsoft.com/office/officeart/2005/8/layout/pList1"/>
    <dgm:cxn modelId="{79196CE9-A383-409C-903F-F8C69E0DBDB0}" srcId="{4A53A01F-3301-48F7-937E-67BC15D9AA54}" destId="{41E26220-D856-4EF1-A35D-BCB0F107093C}" srcOrd="0" destOrd="0" parTransId="{9FBC4BAD-B733-4EDB-98E3-50F12D8541CE}" sibTransId="{01968291-C992-44DB-8212-0A929DF8C8F9}"/>
    <dgm:cxn modelId="{B14E79F3-82AA-4F45-A932-11D6194646B8}" type="presOf" srcId="{4A53A01F-3301-48F7-937E-67BC15D9AA54}" destId="{A6AC3265-C63F-44C2-8920-731253B2EC0F}" srcOrd="0" destOrd="0" presId="urn:microsoft.com/office/officeart/2005/8/layout/pList1"/>
    <dgm:cxn modelId="{C7DFE297-5064-48CF-89AA-D3D797D80E99}" type="presParOf" srcId="{A6AC3265-C63F-44C2-8920-731253B2EC0F}" destId="{3A4FF060-6992-4AC1-AB8A-D342326FFD83}" srcOrd="0" destOrd="0" presId="urn:microsoft.com/office/officeart/2005/8/layout/pList1"/>
    <dgm:cxn modelId="{AA0D3D0A-A68D-466C-8C41-3EB400B6AF6C}" type="presParOf" srcId="{3A4FF060-6992-4AC1-AB8A-D342326FFD83}" destId="{57E4F79B-93CD-4301-B968-539D2AA54BB2}" srcOrd="0" destOrd="0" presId="urn:microsoft.com/office/officeart/2005/8/layout/pList1"/>
    <dgm:cxn modelId="{232EE736-02F3-40E3-AF75-D770F5DFBE16}" type="presParOf" srcId="{3A4FF060-6992-4AC1-AB8A-D342326FFD83}" destId="{2433F2F7-69CD-4114-8EB0-47A9967477DB}"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1_5" csCatId="accent1" phldr="1"/>
      <dgm:spPr/>
      <dgm:t>
        <a:bodyPr/>
        <a:lstStyle/>
        <a:p>
          <a:endParaRPr lang="fr-FR"/>
        </a:p>
      </dgm:t>
    </dgm:pt>
    <dgm:pt modelId="{110230DE-9DC3-45AD-A1D1-FF5747277FF6}">
      <dgm:prSet phldrT="[Texte]" custT="1"/>
      <dgm:spPr/>
      <dgm:t>
        <a:bodyPr/>
        <a:lstStyle/>
        <a:p>
          <a:r>
            <a:rPr lang="fr-FR" sz="1700" dirty="0">
              <a:solidFill>
                <a:schemeClr val="bg1"/>
              </a:solidFill>
            </a:rPr>
            <a:t>Conscience de stratégies de compréhension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solidFill>
                <a:schemeClr val="bg1"/>
              </a:solidFill>
            </a:rPr>
            <a:t>Enseignement explicite </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solidFill>
                <a:schemeClr val="bg1"/>
              </a:solidFill>
            </a:rPr>
            <a:t>Goigoux, Cèbe, Lima, Bianco…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780" custLinFactNeighborY="1644">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custLinFactNeighborX="7076" custLinFactNeighborY="-832">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FD165-F469-4EDE-BD12-577FC5B4ABC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E778BCB0-E8D2-4FD1-82E7-78DBCE614E8F}">
      <dgm:prSet phldrT="[Texte]" custT="1"/>
      <dgm:spPr/>
      <dgm:t>
        <a:bodyPr/>
        <a:lstStyle/>
        <a:p>
          <a:r>
            <a:rPr lang="fr-FR" sz="4700" dirty="0"/>
            <a:t> </a:t>
          </a:r>
          <a:r>
            <a:rPr lang="fr-FR" sz="4000" dirty="0"/>
            <a:t>A quoi sert la littérature? </a:t>
          </a:r>
        </a:p>
      </dgm:t>
    </dgm:pt>
    <dgm:pt modelId="{4A190DC9-010D-4347-9257-DDC66851B820}" type="parTrans" cxnId="{A3D65CAB-C46C-4E60-81F7-F67650B20CDC}">
      <dgm:prSet/>
      <dgm:spPr/>
      <dgm:t>
        <a:bodyPr/>
        <a:lstStyle/>
        <a:p>
          <a:endParaRPr lang="fr-FR"/>
        </a:p>
      </dgm:t>
    </dgm:pt>
    <dgm:pt modelId="{50B08302-507E-4066-8E2F-9DB1BB413ED2}" type="sibTrans" cxnId="{A3D65CAB-C46C-4E60-81F7-F67650B20CDC}">
      <dgm:prSet/>
      <dgm:spPr/>
      <dgm:t>
        <a:bodyPr/>
        <a:lstStyle/>
        <a:p>
          <a:endParaRPr lang="fr-FR"/>
        </a:p>
      </dgm:t>
    </dgm:pt>
    <dgm:pt modelId="{98BAA2FC-A23D-466E-9623-AA285995246B}">
      <dgm:prSet phldrT="[Texte]"/>
      <dgm:spPr/>
      <dgm:t>
        <a:bodyPr/>
        <a:lstStyle/>
        <a:p>
          <a:r>
            <a:rPr lang="fr-FR" dirty="0"/>
            <a:t>Fonder  une culture commune</a:t>
          </a:r>
        </a:p>
      </dgm:t>
    </dgm:pt>
    <dgm:pt modelId="{A39C9D55-543B-4006-A75C-36BFBA765DD8}" type="parTrans" cxnId="{7AC1B126-A5FB-4715-81AC-7094184F2793}">
      <dgm:prSet/>
      <dgm:spPr/>
      <dgm:t>
        <a:bodyPr/>
        <a:lstStyle/>
        <a:p>
          <a:endParaRPr lang="fr-FR"/>
        </a:p>
      </dgm:t>
    </dgm:pt>
    <dgm:pt modelId="{E60FB1A2-81CB-4C29-BDB9-CEB9166E00A4}" type="sibTrans" cxnId="{7AC1B126-A5FB-4715-81AC-7094184F2793}">
      <dgm:prSet/>
      <dgm:spPr/>
      <dgm:t>
        <a:bodyPr/>
        <a:lstStyle/>
        <a:p>
          <a:endParaRPr lang="fr-FR"/>
        </a:p>
      </dgm:t>
    </dgm:pt>
    <dgm:pt modelId="{1C090718-B6AB-4862-B307-982BD6BB7113}">
      <dgm:prSet phldrT="[Texte]"/>
      <dgm:spPr/>
      <dgm:t>
        <a:bodyPr/>
        <a:lstStyle/>
        <a:p>
          <a:r>
            <a:rPr lang="fr-FR" dirty="0"/>
            <a:t>Développer son goût </a:t>
          </a:r>
        </a:p>
      </dgm:t>
    </dgm:pt>
    <dgm:pt modelId="{2AC3F509-17A0-4F48-913F-82E8923DE3F4}" type="parTrans" cxnId="{5042A640-A49F-402C-9B55-37D4718E9EBC}">
      <dgm:prSet/>
      <dgm:spPr/>
      <dgm:t>
        <a:bodyPr/>
        <a:lstStyle/>
        <a:p>
          <a:endParaRPr lang="fr-FR"/>
        </a:p>
      </dgm:t>
    </dgm:pt>
    <dgm:pt modelId="{A3881DDB-365D-4D5D-9F00-B35C6B6DAFA0}" type="sibTrans" cxnId="{5042A640-A49F-402C-9B55-37D4718E9EBC}">
      <dgm:prSet/>
      <dgm:spPr/>
      <dgm:t>
        <a:bodyPr/>
        <a:lstStyle/>
        <a:p>
          <a:endParaRPr lang="fr-FR"/>
        </a:p>
      </dgm:t>
    </dgm:pt>
    <dgm:pt modelId="{7868E9FB-3E45-4BCE-8CD0-E3AE32EE58FD}">
      <dgm:prSet phldrT="[Texte]"/>
      <dgm:spPr/>
      <dgm:t>
        <a:bodyPr/>
        <a:lstStyle/>
        <a:p>
          <a:r>
            <a:rPr lang="fr-FR" dirty="0"/>
            <a:t>Fabriquer un lien avec son passé, sa propre culture  </a:t>
          </a:r>
        </a:p>
      </dgm:t>
    </dgm:pt>
    <dgm:pt modelId="{3C4B405F-7644-41FA-9E88-208E54002AA9}" type="parTrans" cxnId="{7FB634AC-76AE-4BDA-A912-8CB2671B3175}">
      <dgm:prSet/>
      <dgm:spPr/>
      <dgm:t>
        <a:bodyPr/>
        <a:lstStyle/>
        <a:p>
          <a:endParaRPr lang="fr-FR"/>
        </a:p>
      </dgm:t>
    </dgm:pt>
    <dgm:pt modelId="{42F4DD81-4B0D-468E-995A-843121F3B9D1}" type="sibTrans" cxnId="{7FB634AC-76AE-4BDA-A912-8CB2671B3175}">
      <dgm:prSet/>
      <dgm:spPr/>
      <dgm:t>
        <a:bodyPr/>
        <a:lstStyle/>
        <a:p>
          <a:endParaRPr lang="fr-FR"/>
        </a:p>
      </dgm:t>
    </dgm:pt>
    <dgm:pt modelId="{6114C189-ADF2-4215-9322-4ABAA44D181A}">
      <dgm:prSet/>
      <dgm:spPr/>
      <dgm:t>
        <a:bodyPr/>
        <a:lstStyle/>
        <a:p>
          <a:r>
            <a:rPr lang="fr-FR" dirty="0"/>
            <a:t>Rencontrer les symboles </a:t>
          </a:r>
        </a:p>
      </dgm:t>
    </dgm:pt>
    <dgm:pt modelId="{411A07A1-D48E-47D6-B152-3ABC4D0F3796}" type="parTrans" cxnId="{E088D3CF-88BC-44E8-8D8F-4ED51903253A}">
      <dgm:prSet/>
      <dgm:spPr/>
      <dgm:t>
        <a:bodyPr/>
        <a:lstStyle/>
        <a:p>
          <a:endParaRPr lang="fr-FR"/>
        </a:p>
      </dgm:t>
    </dgm:pt>
    <dgm:pt modelId="{007D0DA2-87EE-4003-AE11-1C7B43CB0753}" type="sibTrans" cxnId="{E088D3CF-88BC-44E8-8D8F-4ED51903253A}">
      <dgm:prSet/>
      <dgm:spPr/>
      <dgm:t>
        <a:bodyPr/>
        <a:lstStyle/>
        <a:p>
          <a:endParaRPr lang="fr-FR"/>
        </a:p>
      </dgm:t>
    </dgm:pt>
    <dgm:pt modelId="{B99B49AF-079A-4C63-9466-C0E2148ADE95}">
      <dgm:prSet/>
      <dgm:spPr/>
      <dgm:t>
        <a:bodyPr/>
        <a:lstStyle/>
        <a:p>
          <a:r>
            <a:rPr lang="fr-FR" dirty="0"/>
            <a:t>Comprendre les différences</a:t>
          </a:r>
        </a:p>
      </dgm:t>
    </dgm:pt>
    <dgm:pt modelId="{B5D2FB7E-6F91-4326-AEF0-8361516AE498}" type="parTrans" cxnId="{09C39321-CE15-4A5C-84A2-496458046714}">
      <dgm:prSet/>
      <dgm:spPr/>
      <dgm:t>
        <a:bodyPr/>
        <a:lstStyle/>
        <a:p>
          <a:endParaRPr lang="fr-FR"/>
        </a:p>
      </dgm:t>
    </dgm:pt>
    <dgm:pt modelId="{7F2121FA-AA0C-4DDD-8CFC-DEFD1A782D5D}" type="sibTrans" cxnId="{09C39321-CE15-4A5C-84A2-496458046714}">
      <dgm:prSet/>
      <dgm:spPr/>
      <dgm:t>
        <a:bodyPr/>
        <a:lstStyle/>
        <a:p>
          <a:endParaRPr lang="fr-FR"/>
        </a:p>
      </dgm:t>
    </dgm:pt>
    <dgm:pt modelId="{76CF0E1C-C521-4EA8-B5F2-C0259BBBFFEE}">
      <dgm:prSet/>
      <dgm:spPr/>
      <dgm:t>
        <a:bodyPr/>
        <a:lstStyle/>
        <a:p>
          <a:r>
            <a:rPr lang="fr-FR" dirty="0"/>
            <a:t>Développer sa pensée son esprit critique </a:t>
          </a:r>
        </a:p>
      </dgm:t>
    </dgm:pt>
    <dgm:pt modelId="{294E6EBE-8B8E-4BF8-BB4A-5B5FCE9611FA}" type="parTrans" cxnId="{E55A60D6-F3CB-4BFA-8A7A-FFCB83E05BBA}">
      <dgm:prSet/>
      <dgm:spPr/>
      <dgm:t>
        <a:bodyPr/>
        <a:lstStyle/>
        <a:p>
          <a:endParaRPr lang="fr-FR"/>
        </a:p>
      </dgm:t>
    </dgm:pt>
    <dgm:pt modelId="{C458704D-6179-4E84-B799-661D80C6782E}" type="sibTrans" cxnId="{E55A60D6-F3CB-4BFA-8A7A-FFCB83E05BBA}">
      <dgm:prSet/>
      <dgm:spPr/>
      <dgm:t>
        <a:bodyPr/>
        <a:lstStyle/>
        <a:p>
          <a:endParaRPr lang="fr-FR"/>
        </a:p>
      </dgm:t>
    </dgm:pt>
    <dgm:pt modelId="{ADA250B2-4A96-4436-8CC7-C7BF6D1808F7}">
      <dgm:prSet/>
      <dgm:spPr/>
      <dgm:t>
        <a:bodyPr/>
        <a:lstStyle/>
        <a:p>
          <a:r>
            <a:rPr lang="fr-FR" dirty="0"/>
            <a:t>Penser sa propre histoire et la grande Histoire, celle des hommes </a:t>
          </a:r>
        </a:p>
      </dgm:t>
    </dgm:pt>
    <dgm:pt modelId="{53263BA6-14DB-47F3-80A3-7B63A93BDF18}" type="parTrans" cxnId="{367D09B2-58FA-435E-B33D-ED9ED1292D1B}">
      <dgm:prSet/>
      <dgm:spPr/>
      <dgm:t>
        <a:bodyPr/>
        <a:lstStyle/>
        <a:p>
          <a:endParaRPr lang="fr-FR"/>
        </a:p>
      </dgm:t>
    </dgm:pt>
    <dgm:pt modelId="{F6161C19-B428-4833-8CC3-B7CB536C2E9D}" type="sibTrans" cxnId="{367D09B2-58FA-435E-B33D-ED9ED1292D1B}">
      <dgm:prSet/>
      <dgm:spPr/>
      <dgm:t>
        <a:bodyPr/>
        <a:lstStyle/>
        <a:p>
          <a:endParaRPr lang="fr-FR"/>
        </a:p>
      </dgm:t>
    </dgm:pt>
    <dgm:pt modelId="{5666660C-D67B-4E26-8E5C-3AEF1115A8FC}">
      <dgm:prSet/>
      <dgm:spPr/>
      <dgm:t>
        <a:bodyPr/>
        <a:lstStyle/>
        <a:p>
          <a:r>
            <a:rPr lang="fr-FR" dirty="0"/>
            <a:t>Transcender les appartenances communautaires </a:t>
          </a:r>
        </a:p>
      </dgm:t>
    </dgm:pt>
    <dgm:pt modelId="{08633FF6-484D-4479-B4DC-93C43F499F9A}" type="parTrans" cxnId="{53309810-BF07-4E03-8A6C-AA3644E077E2}">
      <dgm:prSet/>
      <dgm:spPr/>
      <dgm:t>
        <a:bodyPr/>
        <a:lstStyle/>
        <a:p>
          <a:endParaRPr lang="fr-FR"/>
        </a:p>
      </dgm:t>
    </dgm:pt>
    <dgm:pt modelId="{B2B976EB-F899-4A2B-9DCE-6401AED627A3}" type="sibTrans" cxnId="{53309810-BF07-4E03-8A6C-AA3644E077E2}">
      <dgm:prSet/>
      <dgm:spPr/>
      <dgm:t>
        <a:bodyPr/>
        <a:lstStyle/>
        <a:p>
          <a:endParaRPr lang="fr-FR"/>
        </a:p>
      </dgm:t>
    </dgm:pt>
    <dgm:pt modelId="{8183ED61-F1CC-4D76-8F3C-8E59371BC46B}">
      <dgm:prSet/>
      <dgm:spPr/>
      <dgm:t>
        <a:bodyPr/>
        <a:lstStyle/>
        <a:p>
          <a:r>
            <a:rPr lang="fr-FR" dirty="0"/>
            <a:t>Apaiser sa souffrance, établir des distances avec les angoisses de mort, de séparation</a:t>
          </a:r>
        </a:p>
      </dgm:t>
    </dgm:pt>
    <dgm:pt modelId="{AA97363F-4863-46DC-BBAE-ACA729C879E2}" type="parTrans" cxnId="{6D244A93-5632-4473-B1B2-485559E737F0}">
      <dgm:prSet/>
      <dgm:spPr/>
      <dgm:t>
        <a:bodyPr/>
        <a:lstStyle/>
        <a:p>
          <a:endParaRPr lang="fr-FR"/>
        </a:p>
      </dgm:t>
    </dgm:pt>
    <dgm:pt modelId="{D30B5594-F22E-4D92-8A8F-3B1DF02610BE}" type="sibTrans" cxnId="{6D244A93-5632-4473-B1B2-485559E737F0}">
      <dgm:prSet/>
      <dgm:spPr/>
      <dgm:t>
        <a:bodyPr/>
        <a:lstStyle/>
        <a:p>
          <a:endParaRPr lang="fr-FR"/>
        </a:p>
      </dgm:t>
    </dgm:pt>
    <dgm:pt modelId="{20172EEC-6F11-4363-A1BC-B7952E743572}">
      <dgm:prSet/>
      <dgm:spPr/>
      <dgm:t>
        <a:bodyPr/>
        <a:lstStyle/>
        <a:p>
          <a:r>
            <a:rPr lang="fr-FR" dirty="0"/>
            <a:t>Se rebeller, se distinguer (détruire pour réparer) </a:t>
          </a:r>
        </a:p>
      </dgm:t>
    </dgm:pt>
    <dgm:pt modelId="{A5B62199-9A3C-4A20-909C-7BF377D2BC55}" type="parTrans" cxnId="{2246AEE4-4E2C-410A-A4CD-544D1F5E2822}">
      <dgm:prSet/>
      <dgm:spPr/>
      <dgm:t>
        <a:bodyPr/>
        <a:lstStyle/>
        <a:p>
          <a:endParaRPr lang="fr-FR"/>
        </a:p>
      </dgm:t>
    </dgm:pt>
    <dgm:pt modelId="{B932553D-3B81-44FF-932E-A5DA86797BC1}" type="sibTrans" cxnId="{2246AEE4-4E2C-410A-A4CD-544D1F5E2822}">
      <dgm:prSet/>
      <dgm:spPr/>
      <dgm:t>
        <a:bodyPr/>
        <a:lstStyle/>
        <a:p>
          <a:endParaRPr lang="fr-FR"/>
        </a:p>
      </dgm:t>
    </dgm:pt>
    <dgm:pt modelId="{8AFAD40F-3B09-439E-B2AD-29CE5F5E536D}" type="pres">
      <dgm:prSet presAssocID="{8A3FD165-F469-4EDE-BD12-577FC5B4ABC3}" presName="composite" presStyleCnt="0">
        <dgm:presLayoutVars>
          <dgm:chMax val="1"/>
          <dgm:dir/>
          <dgm:resizeHandles val="exact"/>
        </dgm:presLayoutVars>
      </dgm:prSet>
      <dgm:spPr/>
      <dgm:t>
        <a:bodyPr/>
        <a:lstStyle/>
        <a:p>
          <a:endParaRPr lang="fr-FR"/>
        </a:p>
      </dgm:t>
    </dgm:pt>
    <dgm:pt modelId="{FA35ECFE-4F0F-4238-ADF1-6D455D270140}" type="pres">
      <dgm:prSet presAssocID="{8A3FD165-F469-4EDE-BD12-577FC5B4ABC3}" presName="radial" presStyleCnt="0">
        <dgm:presLayoutVars>
          <dgm:animLvl val="ctr"/>
        </dgm:presLayoutVars>
      </dgm:prSet>
      <dgm:spPr/>
    </dgm:pt>
    <dgm:pt modelId="{92F501B4-F6B1-4CBA-B511-FB38A69DC483}" type="pres">
      <dgm:prSet presAssocID="{E778BCB0-E8D2-4FD1-82E7-78DBCE614E8F}" presName="centerShape" presStyleLbl="vennNode1" presStyleIdx="0" presStyleCnt="11"/>
      <dgm:spPr/>
      <dgm:t>
        <a:bodyPr/>
        <a:lstStyle/>
        <a:p>
          <a:endParaRPr lang="fr-FR"/>
        </a:p>
      </dgm:t>
    </dgm:pt>
    <dgm:pt modelId="{363E1F44-3D5F-4E5A-BCF6-21F0DE7F2541}" type="pres">
      <dgm:prSet presAssocID="{98BAA2FC-A23D-466E-9623-AA285995246B}" presName="node" presStyleLbl="vennNode1" presStyleIdx="1" presStyleCnt="11">
        <dgm:presLayoutVars>
          <dgm:bulletEnabled val="1"/>
        </dgm:presLayoutVars>
      </dgm:prSet>
      <dgm:spPr/>
      <dgm:t>
        <a:bodyPr/>
        <a:lstStyle/>
        <a:p>
          <a:endParaRPr lang="fr-FR"/>
        </a:p>
      </dgm:t>
    </dgm:pt>
    <dgm:pt modelId="{4641166D-AED4-4F52-A35B-9A9A39A1CEE4}" type="pres">
      <dgm:prSet presAssocID="{6114C189-ADF2-4215-9322-4ABAA44D181A}" presName="node" presStyleLbl="vennNode1" presStyleIdx="2" presStyleCnt="11">
        <dgm:presLayoutVars>
          <dgm:bulletEnabled val="1"/>
        </dgm:presLayoutVars>
      </dgm:prSet>
      <dgm:spPr/>
      <dgm:t>
        <a:bodyPr/>
        <a:lstStyle/>
        <a:p>
          <a:endParaRPr lang="fr-FR"/>
        </a:p>
      </dgm:t>
    </dgm:pt>
    <dgm:pt modelId="{5BC393B7-7C05-4D67-A00B-6760AFCE6D55}" type="pres">
      <dgm:prSet presAssocID="{B99B49AF-079A-4C63-9466-C0E2148ADE95}" presName="node" presStyleLbl="vennNode1" presStyleIdx="3" presStyleCnt="11">
        <dgm:presLayoutVars>
          <dgm:bulletEnabled val="1"/>
        </dgm:presLayoutVars>
      </dgm:prSet>
      <dgm:spPr/>
      <dgm:t>
        <a:bodyPr/>
        <a:lstStyle/>
        <a:p>
          <a:endParaRPr lang="fr-FR"/>
        </a:p>
      </dgm:t>
    </dgm:pt>
    <dgm:pt modelId="{A10843BE-1B08-404A-B63F-633505BE8429}" type="pres">
      <dgm:prSet presAssocID="{76CF0E1C-C521-4EA8-B5F2-C0259BBBFFEE}" presName="node" presStyleLbl="vennNode1" presStyleIdx="4" presStyleCnt="11">
        <dgm:presLayoutVars>
          <dgm:bulletEnabled val="1"/>
        </dgm:presLayoutVars>
      </dgm:prSet>
      <dgm:spPr/>
      <dgm:t>
        <a:bodyPr/>
        <a:lstStyle/>
        <a:p>
          <a:endParaRPr lang="fr-FR"/>
        </a:p>
      </dgm:t>
    </dgm:pt>
    <dgm:pt modelId="{1933AA55-1FBF-4021-A067-DBFA960891C6}" type="pres">
      <dgm:prSet presAssocID="{ADA250B2-4A96-4436-8CC7-C7BF6D1808F7}" presName="node" presStyleLbl="vennNode1" presStyleIdx="5" presStyleCnt="11">
        <dgm:presLayoutVars>
          <dgm:bulletEnabled val="1"/>
        </dgm:presLayoutVars>
      </dgm:prSet>
      <dgm:spPr/>
      <dgm:t>
        <a:bodyPr/>
        <a:lstStyle/>
        <a:p>
          <a:endParaRPr lang="fr-FR"/>
        </a:p>
      </dgm:t>
    </dgm:pt>
    <dgm:pt modelId="{3D00AF99-73A5-481B-A5C3-C8BDF8CBF114}" type="pres">
      <dgm:prSet presAssocID="{8183ED61-F1CC-4D76-8F3C-8E59371BC46B}" presName="node" presStyleLbl="vennNode1" presStyleIdx="6" presStyleCnt="11">
        <dgm:presLayoutVars>
          <dgm:bulletEnabled val="1"/>
        </dgm:presLayoutVars>
      </dgm:prSet>
      <dgm:spPr/>
      <dgm:t>
        <a:bodyPr/>
        <a:lstStyle/>
        <a:p>
          <a:endParaRPr lang="fr-FR"/>
        </a:p>
      </dgm:t>
    </dgm:pt>
    <dgm:pt modelId="{790E32ED-9EC6-4F82-BD0F-883421F06416}" type="pres">
      <dgm:prSet presAssocID="{20172EEC-6F11-4363-A1BC-B7952E743572}" presName="node" presStyleLbl="vennNode1" presStyleIdx="7" presStyleCnt="11">
        <dgm:presLayoutVars>
          <dgm:bulletEnabled val="1"/>
        </dgm:presLayoutVars>
      </dgm:prSet>
      <dgm:spPr/>
      <dgm:t>
        <a:bodyPr/>
        <a:lstStyle/>
        <a:p>
          <a:endParaRPr lang="fr-FR"/>
        </a:p>
      </dgm:t>
    </dgm:pt>
    <dgm:pt modelId="{B967BC02-5385-4314-BD37-1F168543888D}" type="pres">
      <dgm:prSet presAssocID="{5666660C-D67B-4E26-8E5C-3AEF1115A8FC}" presName="node" presStyleLbl="vennNode1" presStyleIdx="8" presStyleCnt="11">
        <dgm:presLayoutVars>
          <dgm:bulletEnabled val="1"/>
        </dgm:presLayoutVars>
      </dgm:prSet>
      <dgm:spPr/>
      <dgm:t>
        <a:bodyPr/>
        <a:lstStyle/>
        <a:p>
          <a:endParaRPr lang="fr-FR"/>
        </a:p>
      </dgm:t>
    </dgm:pt>
    <dgm:pt modelId="{601F3EE6-6FFF-4FEF-9B23-E7160EA0AB24}" type="pres">
      <dgm:prSet presAssocID="{1C090718-B6AB-4862-B307-982BD6BB7113}" presName="node" presStyleLbl="vennNode1" presStyleIdx="9" presStyleCnt="11">
        <dgm:presLayoutVars>
          <dgm:bulletEnabled val="1"/>
        </dgm:presLayoutVars>
      </dgm:prSet>
      <dgm:spPr/>
      <dgm:t>
        <a:bodyPr/>
        <a:lstStyle/>
        <a:p>
          <a:endParaRPr lang="fr-FR"/>
        </a:p>
      </dgm:t>
    </dgm:pt>
    <dgm:pt modelId="{8FB58BD3-6CB8-4E51-A066-0269A4A8EF42}" type="pres">
      <dgm:prSet presAssocID="{7868E9FB-3E45-4BCE-8CD0-E3AE32EE58FD}" presName="node" presStyleLbl="vennNode1" presStyleIdx="10" presStyleCnt="11">
        <dgm:presLayoutVars>
          <dgm:bulletEnabled val="1"/>
        </dgm:presLayoutVars>
      </dgm:prSet>
      <dgm:spPr/>
      <dgm:t>
        <a:bodyPr/>
        <a:lstStyle/>
        <a:p>
          <a:endParaRPr lang="fr-FR"/>
        </a:p>
      </dgm:t>
    </dgm:pt>
  </dgm:ptLst>
  <dgm:cxnLst>
    <dgm:cxn modelId="{B2A47538-823D-446F-B6A5-61B2AB3D7465}" type="presOf" srcId="{8183ED61-F1CC-4D76-8F3C-8E59371BC46B}" destId="{3D00AF99-73A5-481B-A5C3-C8BDF8CBF114}" srcOrd="0" destOrd="0" presId="urn:microsoft.com/office/officeart/2005/8/layout/radial3"/>
    <dgm:cxn modelId="{5042A640-A49F-402C-9B55-37D4718E9EBC}" srcId="{E778BCB0-E8D2-4FD1-82E7-78DBCE614E8F}" destId="{1C090718-B6AB-4862-B307-982BD6BB7113}" srcOrd="8" destOrd="0" parTransId="{2AC3F509-17A0-4F48-913F-82E8923DE3F4}" sibTransId="{A3881DDB-365D-4D5D-9F00-B35C6B6DAFA0}"/>
    <dgm:cxn modelId="{6D244A93-5632-4473-B1B2-485559E737F0}" srcId="{E778BCB0-E8D2-4FD1-82E7-78DBCE614E8F}" destId="{8183ED61-F1CC-4D76-8F3C-8E59371BC46B}" srcOrd="5" destOrd="0" parTransId="{AA97363F-4863-46DC-BBAE-ACA729C879E2}" sibTransId="{D30B5594-F22E-4D92-8A8F-3B1DF02610BE}"/>
    <dgm:cxn modelId="{B17C0345-5FB9-489F-AAA5-EE700DEBCA76}" type="presOf" srcId="{B99B49AF-079A-4C63-9466-C0E2148ADE95}" destId="{5BC393B7-7C05-4D67-A00B-6760AFCE6D55}" srcOrd="0" destOrd="0" presId="urn:microsoft.com/office/officeart/2005/8/layout/radial3"/>
    <dgm:cxn modelId="{5ACB2B54-CB50-4494-AD9B-DAFEE074D659}" type="presOf" srcId="{6114C189-ADF2-4215-9322-4ABAA44D181A}" destId="{4641166D-AED4-4F52-A35B-9A9A39A1CEE4}" srcOrd="0" destOrd="0" presId="urn:microsoft.com/office/officeart/2005/8/layout/radial3"/>
    <dgm:cxn modelId="{3CF4BF19-E872-420D-B842-18915009DF90}" type="presOf" srcId="{98BAA2FC-A23D-466E-9623-AA285995246B}" destId="{363E1F44-3D5F-4E5A-BCF6-21F0DE7F2541}" srcOrd="0" destOrd="0" presId="urn:microsoft.com/office/officeart/2005/8/layout/radial3"/>
    <dgm:cxn modelId="{C7D726AF-5640-4BB0-9AED-27A80DD6F922}" type="presOf" srcId="{E778BCB0-E8D2-4FD1-82E7-78DBCE614E8F}" destId="{92F501B4-F6B1-4CBA-B511-FB38A69DC483}" srcOrd="0" destOrd="0" presId="urn:microsoft.com/office/officeart/2005/8/layout/radial3"/>
    <dgm:cxn modelId="{A3D65CAB-C46C-4E60-81F7-F67650B20CDC}" srcId="{8A3FD165-F469-4EDE-BD12-577FC5B4ABC3}" destId="{E778BCB0-E8D2-4FD1-82E7-78DBCE614E8F}" srcOrd="0" destOrd="0" parTransId="{4A190DC9-010D-4347-9257-DDC66851B820}" sibTransId="{50B08302-507E-4066-8E2F-9DB1BB413ED2}"/>
    <dgm:cxn modelId="{E55A60D6-F3CB-4BFA-8A7A-FFCB83E05BBA}" srcId="{E778BCB0-E8D2-4FD1-82E7-78DBCE614E8F}" destId="{76CF0E1C-C521-4EA8-B5F2-C0259BBBFFEE}" srcOrd="3" destOrd="0" parTransId="{294E6EBE-8B8E-4BF8-BB4A-5B5FCE9611FA}" sibTransId="{C458704D-6179-4E84-B799-661D80C6782E}"/>
    <dgm:cxn modelId="{367D09B2-58FA-435E-B33D-ED9ED1292D1B}" srcId="{E778BCB0-E8D2-4FD1-82E7-78DBCE614E8F}" destId="{ADA250B2-4A96-4436-8CC7-C7BF6D1808F7}" srcOrd="4" destOrd="0" parTransId="{53263BA6-14DB-47F3-80A3-7B63A93BDF18}" sibTransId="{F6161C19-B428-4833-8CC3-B7CB536C2E9D}"/>
    <dgm:cxn modelId="{7213BD43-8758-42E0-823E-AC6C65796703}" type="presOf" srcId="{7868E9FB-3E45-4BCE-8CD0-E3AE32EE58FD}" destId="{8FB58BD3-6CB8-4E51-A066-0269A4A8EF42}" srcOrd="0" destOrd="0" presId="urn:microsoft.com/office/officeart/2005/8/layout/radial3"/>
    <dgm:cxn modelId="{53309810-BF07-4E03-8A6C-AA3644E077E2}" srcId="{E778BCB0-E8D2-4FD1-82E7-78DBCE614E8F}" destId="{5666660C-D67B-4E26-8E5C-3AEF1115A8FC}" srcOrd="7" destOrd="0" parTransId="{08633FF6-484D-4479-B4DC-93C43F499F9A}" sibTransId="{B2B976EB-F899-4A2B-9DCE-6401AED627A3}"/>
    <dgm:cxn modelId="{56780A9D-5CE6-477C-9407-48127863483E}" type="presOf" srcId="{5666660C-D67B-4E26-8E5C-3AEF1115A8FC}" destId="{B967BC02-5385-4314-BD37-1F168543888D}" srcOrd="0" destOrd="0" presId="urn:microsoft.com/office/officeart/2005/8/layout/radial3"/>
    <dgm:cxn modelId="{09C39321-CE15-4A5C-84A2-496458046714}" srcId="{E778BCB0-E8D2-4FD1-82E7-78DBCE614E8F}" destId="{B99B49AF-079A-4C63-9466-C0E2148ADE95}" srcOrd="2" destOrd="0" parTransId="{B5D2FB7E-6F91-4326-AEF0-8361516AE498}" sibTransId="{7F2121FA-AA0C-4DDD-8CFC-DEFD1A782D5D}"/>
    <dgm:cxn modelId="{2246AEE4-4E2C-410A-A4CD-544D1F5E2822}" srcId="{E778BCB0-E8D2-4FD1-82E7-78DBCE614E8F}" destId="{20172EEC-6F11-4363-A1BC-B7952E743572}" srcOrd="6" destOrd="0" parTransId="{A5B62199-9A3C-4A20-909C-7BF377D2BC55}" sibTransId="{B932553D-3B81-44FF-932E-A5DA86797BC1}"/>
    <dgm:cxn modelId="{EF0A60CE-3578-468C-98DF-17E1F7F227BF}" type="presOf" srcId="{20172EEC-6F11-4363-A1BC-B7952E743572}" destId="{790E32ED-9EC6-4F82-BD0F-883421F06416}" srcOrd="0" destOrd="0" presId="urn:microsoft.com/office/officeart/2005/8/layout/radial3"/>
    <dgm:cxn modelId="{022DAA27-6350-4FA8-9928-A458E965FA93}" type="presOf" srcId="{ADA250B2-4A96-4436-8CC7-C7BF6D1808F7}" destId="{1933AA55-1FBF-4021-A067-DBFA960891C6}" srcOrd="0" destOrd="0" presId="urn:microsoft.com/office/officeart/2005/8/layout/radial3"/>
    <dgm:cxn modelId="{9D04C275-21CC-4415-A8AD-0BF134AC83C6}" type="presOf" srcId="{8A3FD165-F469-4EDE-BD12-577FC5B4ABC3}" destId="{8AFAD40F-3B09-439E-B2AD-29CE5F5E536D}" srcOrd="0" destOrd="0" presId="urn:microsoft.com/office/officeart/2005/8/layout/radial3"/>
    <dgm:cxn modelId="{7FB634AC-76AE-4BDA-A912-8CB2671B3175}" srcId="{E778BCB0-E8D2-4FD1-82E7-78DBCE614E8F}" destId="{7868E9FB-3E45-4BCE-8CD0-E3AE32EE58FD}" srcOrd="9" destOrd="0" parTransId="{3C4B405F-7644-41FA-9E88-208E54002AA9}" sibTransId="{42F4DD81-4B0D-468E-995A-843121F3B9D1}"/>
    <dgm:cxn modelId="{7AC1B126-A5FB-4715-81AC-7094184F2793}" srcId="{E778BCB0-E8D2-4FD1-82E7-78DBCE614E8F}" destId="{98BAA2FC-A23D-466E-9623-AA285995246B}" srcOrd="0" destOrd="0" parTransId="{A39C9D55-543B-4006-A75C-36BFBA765DD8}" sibTransId="{E60FB1A2-81CB-4C29-BDB9-CEB9166E00A4}"/>
    <dgm:cxn modelId="{D6398877-7274-4878-BB3C-2877CFCC03EF}" type="presOf" srcId="{1C090718-B6AB-4862-B307-982BD6BB7113}" destId="{601F3EE6-6FFF-4FEF-9B23-E7160EA0AB24}" srcOrd="0" destOrd="0" presId="urn:microsoft.com/office/officeart/2005/8/layout/radial3"/>
    <dgm:cxn modelId="{635BAB51-A506-47FB-9409-5E0A552A901B}" type="presOf" srcId="{76CF0E1C-C521-4EA8-B5F2-C0259BBBFFEE}" destId="{A10843BE-1B08-404A-B63F-633505BE8429}" srcOrd="0" destOrd="0" presId="urn:microsoft.com/office/officeart/2005/8/layout/radial3"/>
    <dgm:cxn modelId="{E088D3CF-88BC-44E8-8D8F-4ED51903253A}" srcId="{E778BCB0-E8D2-4FD1-82E7-78DBCE614E8F}" destId="{6114C189-ADF2-4215-9322-4ABAA44D181A}" srcOrd="1" destOrd="0" parTransId="{411A07A1-D48E-47D6-B152-3ABC4D0F3796}" sibTransId="{007D0DA2-87EE-4003-AE11-1C7B43CB0753}"/>
    <dgm:cxn modelId="{ED3F6707-2416-4CCC-8060-8D1846E8CB97}" type="presParOf" srcId="{8AFAD40F-3B09-439E-B2AD-29CE5F5E536D}" destId="{FA35ECFE-4F0F-4238-ADF1-6D455D270140}" srcOrd="0" destOrd="0" presId="urn:microsoft.com/office/officeart/2005/8/layout/radial3"/>
    <dgm:cxn modelId="{3FE6352B-97BA-4010-AA45-9214A79B80E1}" type="presParOf" srcId="{FA35ECFE-4F0F-4238-ADF1-6D455D270140}" destId="{92F501B4-F6B1-4CBA-B511-FB38A69DC483}" srcOrd="0" destOrd="0" presId="urn:microsoft.com/office/officeart/2005/8/layout/radial3"/>
    <dgm:cxn modelId="{D5886AEF-F023-4C5E-8C5B-3BF04FF4647D}" type="presParOf" srcId="{FA35ECFE-4F0F-4238-ADF1-6D455D270140}" destId="{363E1F44-3D5F-4E5A-BCF6-21F0DE7F2541}" srcOrd="1" destOrd="0" presId="urn:microsoft.com/office/officeart/2005/8/layout/radial3"/>
    <dgm:cxn modelId="{E7C34E6C-E5D8-40D6-AA46-F874DC5ADFCE}" type="presParOf" srcId="{FA35ECFE-4F0F-4238-ADF1-6D455D270140}" destId="{4641166D-AED4-4F52-A35B-9A9A39A1CEE4}" srcOrd="2" destOrd="0" presId="urn:microsoft.com/office/officeart/2005/8/layout/radial3"/>
    <dgm:cxn modelId="{15CB4B38-7EE8-47DC-8B06-EA24BB73660B}" type="presParOf" srcId="{FA35ECFE-4F0F-4238-ADF1-6D455D270140}" destId="{5BC393B7-7C05-4D67-A00B-6760AFCE6D55}" srcOrd="3" destOrd="0" presId="urn:microsoft.com/office/officeart/2005/8/layout/radial3"/>
    <dgm:cxn modelId="{3A47A45D-FEEE-4A4A-A593-EEF7F9882EDF}" type="presParOf" srcId="{FA35ECFE-4F0F-4238-ADF1-6D455D270140}" destId="{A10843BE-1B08-404A-B63F-633505BE8429}" srcOrd="4" destOrd="0" presId="urn:microsoft.com/office/officeart/2005/8/layout/radial3"/>
    <dgm:cxn modelId="{2ED98E13-9EEF-483F-9E30-681EC75DC4FF}" type="presParOf" srcId="{FA35ECFE-4F0F-4238-ADF1-6D455D270140}" destId="{1933AA55-1FBF-4021-A067-DBFA960891C6}" srcOrd="5" destOrd="0" presId="urn:microsoft.com/office/officeart/2005/8/layout/radial3"/>
    <dgm:cxn modelId="{4219B99C-C74C-4B92-BA2D-876433936BB7}" type="presParOf" srcId="{FA35ECFE-4F0F-4238-ADF1-6D455D270140}" destId="{3D00AF99-73A5-481B-A5C3-C8BDF8CBF114}" srcOrd="6" destOrd="0" presId="urn:microsoft.com/office/officeart/2005/8/layout/radial3"/>
    <dgm:cxn modelId="{C38703BD-1A66-4309-A0F2-734D5F43AA50}" type="presParOf" srcId="{FA35ECFE-4F0F-4238-ADF1-6D455D270140}" destId="{790E32ED-9EC6-4F82-BD0F-883421F06416}" srcOrd="7" destOrd="0" presId="urn:microsoft.com/office/officeart/2005/8/layout/radial3"/>
    <dgm:cxn modelId="{10A7D7B8-BDC2-4410-8CAA-88FD31601CDF}" type="presParOf" srcId="{FA35ECFE-4F0F-4238-ADF1-6D455D270140}" destId="{B967BC02-5385-4314-BD37-1F168543888D}" srcOrd="8" destOrd="0" presId="urn:microsoft.com/office/officeart/2005/8/layout/radial3"/>
    <dgm:cxn modelId="{686BFD8B-5BA9-42D9-8132-1B0C1CCE3331}" type="presParOf" srcId="{FA35ECFE-4F0F-4238-ADF1-6D455D270140}" destId="{601F3EE6-6FFF-4FEF-9B23-E7160EA0AB24}" srcOrd="9" destOrd="0" presId="urn:microsoft.com/office/officeart/2005/8/layout/radial3"/>
    <dgm:cxn modelId="{C726B3CE-5001-436F-8402-1CDACE03A28C}" type="presParOf" srcId="{FA35ECFE-4F0F-4238-ADF1-6D455D270140}" destId="{8FB58BD3-6CB8-4E51-A066-0269A4A8EF42}"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4690469-A2DF-4837-B78F-EBC8DE9C89D2}" type="doc">
      <dgm:prSet loTypeId="urn:microsoft.com/office/officeart/2009/3/layout/CircleRelationship" loCatId="relationship" qsTypeId="urn:microsoft.com/office/officeart/2005/8/quickstyle/simple3" qsCatId="simple" csTypeId="urn:microsoft.com/office/officeart/2005/8/colors/accent3_2" csCatId="accent3" phldr="1"/>
      <dgm:spPr/>
      <dgm:t>
        <a:bodyPr/>
        <a:lstStyle/>
        <a:p>
          <a:endParaRPr lang="fr-FR"/>
        </a:p>
      </dgm:t>
    </dgm:pt>
    <dgm:pt modelId="{110230DE-9DC3-45AD-A1D1-FF5747277FF6}">
      <dgm:prSet phldrT="[Texte]" custT="1"/>
      <dgm:spPr/>
      <dgm:t>
        <a:bodyPr/>
        <a:lstStyle/>
        <a:p>
          <a:r>
            <a:rPr lang="fr-FR" sz="2000" kern="1200" dirty="0">
              <a:solidFill>
                <a:prstClr val="black"/>
              </a:solidFill>
              <a:latin typeface="Calibri Light"/>
              <a:ea typeface="+mn-ea"/>
              <a:cs typeface="+mn-cs"/>
            </a:rPr>
            <a:t>Théories de la réception des textes </a:t>
          </a:r>
        </a:p>
      </dgm:t>
    </dgm:pt>
    <dgm:pt modelId="{679C6DAB-B11F-4E92-832A-5C5BC1435DA4}" type="parTrans" cxnId="{2660BC55-E553-4B8E-9494-33577D8DBB2D}">
      <dgm:prSet/>
      <dgm:spPr/>
      <dgm:t>
        <a:bodyPr/>
        <a:lstStyle/>
        <a:p>
          <a:endParaRPr lang="fr-FR"/>
        </a:p>
      </dgm:t>
    </dgm:pt>
    <dgm:pt modelId="{1B1BB6BA-B96C-444A-8808-7013251B4758}" type="sibTrans" cxnId="{2660BC55-E553-4B8E-9494-33577D8DBB2D}">
      <dgm:prSet/>
      <dgm:spPr/>
      <dgm:t>
        <a:bodyPr/>
        <a:lstStyle/>
        <a:p>
          <a:endParaRPr lang="fr-FR"/>
        </a:p>
      </dgm:t>
    </dgm:pt>
    <dgm:pt modelId="{BD14A32F-AB85-42A4-A3D1-9430604F95C5}">
      <dgm:prSet phldrT="[Texte]"/>
      <dgm:spPr/>
      <dgm:t>
        <a:bodyPr/>
        <a:lstStyle/>
        <a:p>
          <a:r>
            <a:rPr lang="fr-FR" dirty="0"/>
            <a:t>Lecture littéraire</a:t>
          </a:r>
        </a:p>
      </dgm:t>
    </dgm:pt>
    <dgm:pt modelId="{BAFDAD4C-076D-4273-B44D-8E877953FB2F}" type="parTrans" cxnId="{652C136B-8797-4F59-A79B-CAD736A4DD95}">
      <dgm:prSet/>
      <dgm:spPr/>
      <dgm:t>
        <a:bodyPr/>
        <a:lstStyle/>
        <a:p>
          <a:endParaRPr lang="fr-FR"/>
        </a:p>
      </dgm:t>
    </dgm:pt>
    <dgm:pt modelId="{47D4A05D-A555-4435-A4E0-4CDF21CFF12A}" type="sibTrans" cxnId="{652C136B-8797-4F59-A79B-CAD736A4DD95}">
      <dgm:prSet/>
      <dgm:spPr/>
      <dgm:t>
        <a:bodyPr/>
        <a:lstStyle/>
        <a:p>
          <a:endParaRPr lang="fr-FR"/>
        </a:p>
      </dgm:t>
    </dgm:pt>
    <dgm:pt modelId="{4341A78B-9D95-498A-881C-C0523168F9E3}">
      <dgm:prSet phldrT="[Texte]"/>
      <dgm:spPr/>
      <dgm:t>
        <a:bodyPr/>
        <a:lstStyle/>
        <a:p>
          <a:r>
            <a:rPr lang="fr-FR" dirty="0"/>
            <a:t>Didacticiens de la littérature </a:t>
          </a:r>
        </a:p>
      </dgm:t>
    </dgm:pt>
    <dgm:pt modelId="{54B899F5-F13A-4566-9E10-10D4404741B7}" type="parTrans" cxnId="{151E9AD1-62DF-4B73-A683-E6698E0359A3}">
      <dgm:prSet/>
      <dgm:spPr/>
      <dgm:t>
        <a:bodyPr/>
        <a:lstStyle/>
        <a:p>
          <a:endParaRPr lang="fr-FR"/>
        </a:p>
      </dgm:t>
    </dgm:pt>
    <dgm:pt modelId="{CE0A3C2A-DFBC-44F4-A947-2A7D4CC853CB}" type="sibTrans" cxnId="{151E9AD1-62DF-4B73-A683-E6698E0359A3}">
      <dgm:prSet/>
      <dgm:spPr/>
      <dgm:t>
        <a:bodyPr/>
        <a:lstStyle/>
        <a:p>
          <a:endParaRPr lang="fr-FR"/>
        </a:p>
      </dgm:t>
    </dgm:pt>
    <dgm:pt modelId="{BB191033-BE71-4EC7-84DA-733E3CF48D6E}" type="pres">
      <dgm:prSet presAssocID="{84690469-A2DF-4837-B78F-EBC8DE9C89D2}" presName="Name0" presStyleCnt="0">
        <dgm:presLayoutVars>
          <dgm:chMax val="1"/>
          <dgm:chPref val="1"/>
        </dgm:presLayoutVars>
      </dgm:prSet>
      <dgm:spPr/>
      <dgm:t>
        <a:bodyPr/>
        <a:lstStyle/>
        <a:p>
          <a:endParaRPr lang="fr-FR"/>
        </a:p>
      </dgm:t>
    </dgm:pt>
    <dgm:pt modelId="{796F7943-3A00-4E68-9E99-CAC127C970B9}" type="pres">
      <dgm:prSet presAssocID="{110230DE-9DC3-45AD-A1D1-FF5747277FF6}" presName="Parent" presStyleLbl="node0" presStyleIdx="0" presStyleCnt="1" custLinFactNeighborX="340" custLinFactNeighborY="-6755">
        <dgm:presLayoutVars>
          <dgm:chMax val="5"/>
          <dgm:chPref val="5"/>
        </dgm:presLayoutVars>
      </dgm:prSet>
      <dgm:spPr/>
      <dgm:t>
        <a:bodyPr/>
        <a:lstStyle/>
        <a:p>
          <a:endParaRPr lang="fr-FR"/>
        </a:p>
      </dgm:t>
    </dgm:pt>
    <dgm:pt modelId="{DCB4165F-61C3-4F25-B02B-2DE1108850D4}" type="pres">
      <dgm:prSet presAssocID="{110230DE-9DC3-45AD-A1D1-FF5747277FF6}" presName="Accent1" presStyleLbl="node1" presStyleIdx="0" presStyleCnt="13"/>
      <dgm:spPr/>
    </dgm:pt>
    <dgm:pt modelId="{12395B4B-DBB8-4B49-B8E6-B710FE4AF92C}" type="pres">
      <dgm:prSet presAssocID="{110230DE-9DC3-45AD-A1D1-FF5747277FF6}" presName="Accent2" presStyleLbl="node1" presStyleIdx="1" presStyleCnt="13"/>
      <dgm:spPr/>
    </dgm:pt>
    <dgm:pt modelId="{C70D08EB-FA60-4736-800E-E47B0CE766ED}" type="pres">
      <dgm:prSet presAssocID="{110230DE-9DC3-45AD-A1D1-FF5747277FF6}" presName="Accent3" presStyleLbl="node1" presStyleIdx="2" presStyleCnt="13"/>
      <dgm:spPr/>
    </dgm:pt>
    <dgm:pt modelId="{43B6222D-AB94-4BA6-A15E-0E5A003BC31B}" type="pres">
      <dgm:prSet presAssocID="{110230DE-9DC3-45AD-A1D1-FF5747277FF6}" presName="Accent4" presStyleLbl="node1" presStyleIdx="3" presStyleCnt="13"/>
      <dgm:spPr/>
    </dgm:pt>
    <dgm:pt modelId="{41396C7C-8920-48A2-AFC4-A5B4C5E64E5A}" type="pres">
      <dgm:prSet presAssocID="{110230DE-9DC3-45AD-A1D1-FF5747277FF6}" presName="Accent5" presStyleLbl="node1" presStyleIdx="4" presStyleCnt="13"/>
      <dgm:spPr/>
    </dgm:pt>
    <dgm:pt modelId="{61792FE7-0BF8-488A-802C-14B78CBE586E}" type="pres">
      <dgm:prSet presAssocID="{110230DE-9DC3-45AD-A1D1-FF5747277FF6}" presName="Accent6" presStyleLbl="node1" presStyleIdx="5" presStyleCnt="13"/>
      <dgm:spPr/>
    </dgm:pt>
    <dgm:pt modelId="{A00F6C8F-C622-4497-A56A-0FACC00D39E9}" type="pres">
      <dgm:prSet presAssocID="{BD14A32F-AB85-42A4-A3D1-9430604F95C5}" presName="Child1" presStyleLbl="node1" presStyleIdx="6" presStyleCnt="13">
        <dgm:presLayoutVars>
          <dgm:chMax val="0"/>
          <dgm:chPref val="0"/>
        </dgm:presLayoutVars>
      </dgm:prSet>
      <dgm:spPr/>
      <dgm:t>
        <a:bodyPr/>
        <a:lstStyle/>
        <a:p>
          <a:endParaRPr lang="fr-FR"/>
        </a:p>
      </dgm:t>
    </dgm:pt>
    <dgm:pt modelId="{2798DA1B-AAA5-44BE-863A-C7E96B4F6EEC}" type="pres">
      <dgm:prSet presAssocID="{BD14A32F-AB85-42A4-A3D1-9430604F95C5}" presName="Accent7" presStyleCnt="0"/>
      <dgm:spPr/>
    </dgm:pt>
    <dgm:pt modelId="{A7D44DD6-CE53-47CB-ABF3-172277F28C62}" type="pres">
      <dgm:prSet presAssocID="{BD14A32F-AB85-42A4-A3D1-9430604F95C5}" presName="AccentHold1" presStyleLbl="node1" presStyleIdx="7" presStyleCnt="13"/>
      <dgm:spPr/>
    </dgm:pt>
    <dgm:pt modelId="{65CA8C08-9367-4B1B-92BE-39C38F991686}" type="pres">
      <dgm:prSet presAssocID="{BD14A32F-AB85-42A4-A3D1-9430604F95C5}" presName="Accent8" presStyleCnt="0"/>
      <dgm:spPr/>
    </dgm:pt>
    <dgm:pt modelId="{F5790B2F-BF48-4FBF-A086-EAAB74AB8F2C}" type="pres">
      <dgm:prSet presAssocID="{BD14A32F-AB85-42A4-A3D1-9430604F95C5}" presName="AccentHold2" presStyleLbl="node1" presStyleIdx="8" presStyleCnt="13"/>
      <dgm:spPr/>
    </dgm:pt>
    <dgm:pt modelId="{7E09641F-6BC2-4AF6-A815-D4E7F9194000}" type="pres">
      <dgm:prSet presAssocID="{4341A78B-9D95-498A-881C-C0523168F9E3}" presName="Child2" presStyleLbl="node1" presStyleIdx="9" presStyleCnt="13">
        <dgm:presLayoutVars>
          <dgm:chMax val="0"/>
          <dgm:chPref val="0"/>
        </dgm:presLayoutVars>
      </dgm:prSet>
      <dgm:spPr/>
      <dgm:t>
        <a:bodyPr/>
        <a:lstStyle/>
        <a:p>
          <a:endParaRPr lang="fr-FR"/>
        </a:p>
      </dgm:t>
    </dgm:pt>
    <dgm:pt modelId="{FE3E987B-D92C-4B05-85F0-8776C3F8F27B}" type="pres">
      <dgm:prSet presAssocID="{4341A78B-9D95-498A-881C-C0523168F9E3}" presName="Accent9" presStyleCnt="0"/>
      <dgm:spPr/>
    </dgm:pt>
    <dgm:pt modelId="{287F35DB-9A57-4707-B463-3AA84CF9E0F4}" type="pres">
      <dgm:prSet presAssocID="{4341A78B-9D95-498A-881C-C0523168F9E3}" presName="AccentHold1" presStyleLbl="node1" presStyleIdx="10" presStyleCnt="13"/>
      <dgm:spPr/>
    </dgm:pt>
    <dgm:pt modelId="{102C59C6-842E-4050-9286-5F76B2DAD6EC}" type="pres">
      <dgm:prSet presAssocID="{4341A78B-9D95-498A-881C-C0523168F9E3}" presName="Accent10" presStyleCnt="0"/>
      <dgm:spPr/>
    </dgm:pt>
    <dgm:pt modelId="{53D40D2A-7EE4-402F-9626-30AC9C866A99}" type="pres">
      <dgm:prSet presAssocID="{4341A78B-9D95-498A-881C-C0523168F9E3}" presName="AccentHold2" presStyleLbl="node1" presStyleIdx="11" presStyleCnt="13"/>
      <dgm:spPr/>
    </dgm:pt>
    <dgm:pt modelId="{E426D5B1-6FC3-4D6D-BB5C-ADF898097024}" type="pres">
      <dgm:prSet presAssocID="{4341A78B-9D95-498A-881C-C0523168F9E3}" presName="Accent11" presStyleCnt="0"/>
      <dgm:spPr/>
    </dgm:pt>
    <dgm:pt modelId="{F0190BBA-9154-4999-A5C6-2F533C7FA76B}" type="pres">
      <dgm:prSet presAssocID="{4341A78B-9D95-498A-881C-C0523168F9E3}" presName="AccentHold3" presStyleLbl="node1" presStyleIdx="12" presStyleCnt="13"/>
      <dgm:spPr/>
    </dgm:pt>
  </dgm:ptLst>
  <dgm:cxnLst>
    <dgm:cxn modelId="{2660BC55-E553-4B8E-9494-33577D8DBB2D}" srcId="{84690469-A2DF-4837-B78F-EBC8DE9C89D2}" destId="{110230DE-9DC3-45AD-A1D1-FF5747277FF6}" srcOrd="0" destOrd="0" parTransId="{679C6DAB-B11F-4E92-832A-5C5BC1435DA4}" sibTransId="{1B1BB6BA-B96C-444A-8808-7013251B4758}"/>
    <dgm:cxn modelId="{A7FB68CD-62A0-4980-B9CE-7F48D2D2DCBC}" type="presOf" srcId="{4341A78B-9D95-498A-881C-C0523168F9E3}" destId="{7E09641F-6BC2-4AF6-A815-D4E7F9194000}" srcOrd="0" destOrd="0" presId="urn:microsoft.com/office/officeart/2009/3/layout/CircleRelationship"/>
    <dgm:cxn modelId="{151E9AD1-62DF-4B73-A683-E6698E0359A3}" srcId="{110230DE-9DC3-45AD-A1D1-FF5747277FF6}" destId="{4341A78B-9D95-498A-881C-C0523168F9E3}" srcOrd="1" destOrd="0" parTransId="{54B899F5-F13A-4566-9E10-10D4404741B7}" sibTransId="{CE0A3C2A-DFBC-44F4-A947-2A7D4CC853CB}"/>
    <dgm:cxn modelId="{EC187958-0D49-4B11-A626-23D4F430450D}" type="presOf" srcId="{110230DE-9DC3-45AD-A1D1-FF5747277FF6}" destId="{796F7943-3A00-4E68-9E99-CAC127C970B9}" srcOrd="0" destOrd="0" presId="urn:microsoft.com/office/officeart/2009/3/layout/CircleRelationship"/>
    <dgm:cxn modelId="{0C0624B4-B942-42D6-B917-C9D11BFCBAF1}" type="presOf" srcId="{BD14A32F-AB85-42A4-A3D1-9430604F95C5}" destId="{A00F6C8F-C622-4497-A56A-0FACC00D39E9}" srcOrd="0" destOrd="0" presId="urn:microsoft.com/office/officeart/2009/3/layout/CircleRelationship"/>
    <dgm:cxn modelId="{652C136B-8797-4F59-A79B-CAD736A4DD95}" srcId="{110230DE-9DC3-45AD-A1D1-FF5747277FF6}" destId="{BD14A32F-AB85-42A4-A3D1-9430604F95C5}" srcOrd="0" destOrd="0" parTransId="{BAFDAD4C-076D-4273-B44D-8E877953FB2F}" sibTransId="{47D4A05D-A555-4435-A4E0-4CDF21CFF12A}"/>
    <dgm:cxn modelId="{ECA5AC16-C382-4357-AA3C-103EC7DFC6FD}" type="presOf" srcId="{84690469-A2DF-4837-B78F-EBC8DE9C89D2}" destId="{BB191033-BE71-4EC7-84DA-733E3CF48D6E}" srcOrd="0" destOrd="0" presId="urn:microsoft.com/office/officeart/2009/3/layout/CircleRelationship"/>
    <dgm:cxn modelId="{2B2FF066-7A21-489B-86C3-4D82F2792B32}" type="presParOf" srcId="{BB191033-BE71-4EC7-84DA-733E3CF48D6E}" destId="{796F7943-3A00-4E68-9E99-CAC127C970B9}" srcOrd="0" destOrd="0" presId="urn:microsoft.com/office/officeart/2009/3/layout/CircleRelationship"/>
    <dgm:cxn modelId="{466CF91A-1C1E-4A9E-96A8-5BFEADFAC43F}" type="presParOf" srcId="{BB191033-BE71-4EC7-84DA-733E3CF48D6E}" destId="{DCB4165F-61C3-4F25-B02B-2DE1108850D4}" srcOrd="1" destOrd="0" presId="urn:microsoft.com/office/officeart/2009/3/layout/CircleRelationship"/>
    <dgm:cxn modelId="{9433D00D-47EA-402C-9890-E38A9AE14D35}" type="presParOf" srcId="{BB191033-BE71-4EC7-84DA-733E3CF48D6E}" destId="{12395B4B-DBB8-4B49-B8E6-B710FE4AF92C}" srcOrd="2" destOrd="0" presId="urn:microsoft.com/office/officeart/2009/3/layout/CircleRelationship"/>
    <dgm:cxn modelId="{5769D965-672D-49EF-9FBC-5422AA8A406A}" type="presParOf" srcId="{BB191033-BE71-4EC7-84DA-733E3CF48D6E}" destId="{C70D08EB-FA60-4736-800E-E47B0CE766ED}" srcOrd="3" destOrd="0" presId="urn:microsoft.com/office/officeart/2009/3/layout/CircleRelationship"/>
    <dgm:cxn modelId="{CE06558F-F9CA-42C1-9B01-0DC2B0955721}" type="presParOf" srcId="{BB191033-BE71-4EC7-84DA-733E3CF48D6E}" destId="{43B6222D-AB94-4BA6-A15E-0E5A003BC31B}" srcOrd="4" destOrd="0" presId="urn:microsoft.com/office/officeart/2009/3/layout/CircleRelationship"/>
    <dgm:cxn modelId="{B1D487BC-4724-4FBD-B691-EAC18020405B}" type="presParOf" srcId="{BB191033-BE71-4EC7-84DA-733E3CF48D6E}" destId="{41396C7C-8920-48A2-AFC4-A5B4C5E64E5A}" srcOrd="5" destOrd="0" presId="urn:microsoft.com/office/officeart/2009/3/layout/CircleRelationship"/>
    <dgm:cxn modelId="{C9F3FD70-02F4-4EA2-ABFF-2E435412E3E9}" type="presParOf" srcId="{BB191033-BE71-4EC7-84DA-733E3CF48D6E}" destId="{61792FE7-0BF8-488A-802C-14B78CBE586E}" srcOrd="6" destOrd="0" presId="urn:microsoft.com/office/officeart/2009/3/layout/CircleRelationship"/>
    <dgm:cxn modelId="{41A2BBBF-F892-4A59-956A-F0E4A10B0A24}" type="presParOf" srcId="{BB191033-BE71-4EC7-84DA-733E3CF48D6E}" destId="{A00F6C8F-C622-4497-A56A-0FACC00D39E9}" srcOrd="7" destOrd="0" presId="urn:microsoft.com/office/officeart/2009/3/layout/CircleRelationship"/>
    <dgm:cxn modelId="{0BED610C-BD01-48E9-92CD-E688AFAC697E}" type="presParOf" srcId="{BB191033-BE71-4EC7-84DA-733E3CF48D6E}" destId="{2798DA1B-AAA5-44BE-863A-C7E96B4F6EEC}" srcOrd="8" destOrd="0" presId="urn:microsoft.com/office/officeart/2009/3/layout/CircleRelationship"/>
    <dgm:cxn modelId="{FE55EE7F-BF60-4B7F-A0E7-7FD258CD1C4F}" type="presParOf" srcId="{2798DA1B-AAA5-44BE-863A-C7E96B4F6EEC}" destId="{A7D44DD6-CE53-47CB-ABF3-172277F28C62}" srcOrd="0" destOrd="0" presId="urn:microsoft.com/office/officeart/2009/3/layout/CircleRelationship"/>
    <dgm:cxn modelId="{646FBD4F-69BB-428F-BB14-652F3E7DC534}" type="presParOf" srcId="{BB191033-BE71-4EC7-84DA-733E3CF48D6E}" destId="{65CA8C08-9367-4B1B-92BE-39C38F991686}" srcOrd="9" destOrd="0" presId="urn:microsoft.com/office/officeart/2009/3/layout/CircleRelationship"/>
    <dgm:cxn modelId="{19C5C323-7D15-4663-96B2-9CBD1360FB8D}" type="presParOf" srcId="{65CA8C08-9367-4B1B-92BE-39C38F991686}" destId="{F5790B2F-BF48-4FBF-A086-EAAB74AB8F2C}" srcOrd="0" destOrd="0" presId="urn:microsoft.com/office/officeart/2009/3/layout/CircleRelationship"/>
    <dgm:cxn modelId="{9565DE59-616B-4702-ACC2-9F8E20FF3560}" type="presParOf" srcId="{BB191033-BE71-4EC7-84DA-733E3CF48D6E}" destId="{7E09641F-6BC2-4AF6-A815-D4E7F9194000}" srcOrd="10" destOrd="0" presId="urn:microsoft.com/office/officeart/2009/3/layout/CircleRelationship"/>
    <dgm:cxn modelId="{1632D4EB-3224-4C77-AF6E-974E0D4F03D1}" type="presParOf" srcId="{BB191033-BE71-4EC7-84DA-733E3CF48D6E}" destId="{FE3E987B-D92C-4B05-85F0-8776C3F8F27B}" srcOrd="11" destOrd="0" presId="urn:microsoft.com/office/officeart/2009/3/layout/CircleRelationship"/>
    <dgm:cxn modelId="{8E338A42-A97A-4BA4-A981-BD00D91B3494}" type="presParOf" srcId="{FE3E987B-D92C-4B05-85F0-8776C3F8F27B}" destId="{287F35DB-9A57-4707-B463-3AA84CF9E0F4}" srcOrd="0" destOrd="0" presId="urn:microsoft.com/office/officeart/2009/3/layout/CircleRelationship"/>
    <dgm:cxn modelId="{F602D449-1F13-42E8-8551-CB45CECDE687}" type="presParOf" srcId="{BB191033-BE71-4EC7-84DA-733E3CF48D6E}" destId="{102C59C6-842E-4050-9286-5F76B2DAD6EC}" srcOrd="12" destOrd="0" presId="urn:microsoft.com/office/officeart/2009/3/layout/CircleRelationship"/>
    <dgm:cxn modelId="{EF10F3ED-EDE1-4132-96B7-9F7D44C1B3CF}" type="presParOf" srcId="{102C59C6-842E-4050-9286-5F76B2DAD6EC}" destId="{53D40D2A-7EE4-402F-9626-30AC9C866A99}" srcOrd="0" destOrd="0" presId="urn:microsoft.com/office/officeart/2009/3/layout/CircleRelationship"/>
    <dgm:cxn modelId="{C66966F4-4D0E-462A-88EE-6C2F440B0196}" type="presParOf" srcId="{BB191033-BE71-4EC7-84DA-733E3CF48D6E}" destId="{E426D5B1-6FC3-4D6D-BB5C-ADF898097024}" srcOrd="13" destOrd="0" presId="urn:microsoft.com/office/officeart/2009/3/layout/CircleRelationship"/>
    <dgm:cxn modelId="{4F8E8958-11FE-4A42-A02D-027C022BB333}" type="presParOf" srcId="{E426D5B1-6FC3-4D6D-BB5C-ADF898097024}" destId="{F0190BBA-9154-4999-A5C6-2F533C7FA76B}" srcOrd="0" destOrd="0" presId="urn:microsoft.com/office/officeart/2009/3/layout/CircleRelationship"/>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8B9676-F022-459F-B1F4-925A6DFA6F2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C46228A-E177-4CB6-9853-335A773C701A}">
      <dgm:prSet phldrT="[Texte]">
        <dgm:style>
          <a:lnRef idx="2">
            <a:schemeClr val="accent1"/>
          </a:lnRef>
          <a:fillRef idx="1">
            <a:schemeClr val="lt1"/>
          </a:fillRef>
          <a:effectRef idx="0">
            <a:schemeClr val="accent1"/>
          </a:effectRef>
          <a:fontRef idx="minor">
            <a:schemeClr val="dk1"/>
          </a:fontRef>
        </dgm:style>
      </dgm:prSet>
      <dgm:spPr>
        <a:noFill/>
      </dgm:spPr>
      <dgm:t>
        <a:bodyPr/>
        <a:lstStyle/>
        <a:p>
          <a:r>
            <a:rPr lang="fr-FR" dirty="0"/>
            <a:t>3 types de lecture </a:t>
          </a:r>
        </a:p>
      </dgm:t>
    </dgm:pt>
    <dgm:pt modelId="{19AB6A5C-0F75-463F-9674-89047AE0E58B}" type="parTrans" cxnId="{8F19D266-F022-4E1A-845A-5A3CFDED9F9B}">
      <dgm:prSet/>
      <dgm:spPr/>
      <dgm:t>
        <a:bodyPr/>
        <a:lstStyle/>
        <a:p>
          <a:endParaRPr lang="fr-FR"/>
        </a:p>
      </dgm:t>
    </dgm:pt>
    <dgm:pt modelId="{E1DC5A49-4B1F-493F-9B86-CF8E37D5985E}" type="sibTrans" cxnId="{8F19D266-F022-4E1A-845A-5A3CFDED9F9B}">
      <dgm:prSet/>
      <dgm:spPr/>
      <dgm:t>
        <a:bodyPr/>
        <a:lstStyle/>
        <a:p>
          <a:endParaRPr lang="fr-FR"/>
        </a:p>
      </dgm:t>
    </dgm:pt>
    <dgm:pt modelId="{E6D81FEA-C9BE-4BA8-A4AE-6E20ED415C90}">
      <dgm:prSet phldrT="[Texte]"/>
      <dgm:spPr/>
      <dgm:t>
        <a:bodyPr/>
        <a:lstStyle/>
        <a:p>
          <a:r>
            <a:rPr lang="fr-FR" dirty="0"/>
            <a:t>Lecture répertoire</a:t>
          </a:r>
        </a:p>
        <a:p>
          <a:r>
            <a:rPr lang="fr-FR" dirty="0"/>
            <a:t>Objectif : construire un répertoire commun, une culture commune </a:t>
          </a:r>
        </a:p>
      </dgm:t>
    </dgm:pt>
    <dgm:pt modelId="{10F925FF-08A9-41C3-BA24-28AE3E5554FD}" type="parTrans" cxnId="{69A07DBF-7FA7-4103-BB38-D3E7AAD50976}">
      <dgm:prSet/>
      <dgm:spPr/>
      <dgm:t>
        <a:bodyPr/>
        <a:lstStyle/>
        <a:p>
          <a:endParaRPr lang="fr-FR"/>
        </a:p>
      </dgm:t>
    </dgm:pt>
    <dgm:pt modelId="{508B0E00-DDF5-4BA0-9AFA-FF3AF3E98933}" type="sibTrans" cxnId="{69A07DBF-7FA7-4103-BB38-D3E7AAD50976}">
      <dgm:prSet/>
      <dgm:spPr/>
      <dgm:t>
        <a:bodyPr/>
        <a:lstStyle/>
        <a:p>
          <a:endParaRPr lang="fr-FR"/>
        </a:p>
      </dgm:t>
    </dgm:pt>
    <dgm:pt modelId="{C4302253-9794-4B59-A078-B329C98BEAC6}">
      <dgm:prSet phldrT="[Texte]" custT="1"/>
      <dgm:spPr>
        <a:solidFill>
          <a:srgbClr val="8C8D86">
            <a:hueOff val="0"/>
            <a:satOff val="0"/>
            <a:lumOff val="0"/>
            <a:alphaOff val="0"/>
          </a:srgbClr>
        </a:solidFill>
        <a:ln w="34925" cap="flat" cmpd="sng" algn="in">
          <a:solidFill>
            <a:prstClr val="white">
              <a:hueOff val="0"/>
              <a:satOff val="0"/>
              <a:lumOff val="0"/>
              <a:alphaOff val="0"/>
            </a:prst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fr-FR" sz="13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300" kern="1200" dirty="0">
              <a:solidFill>
                <a:prstClr val="white"/>
              </a:solidFill>
              <a:latin typeface="Franklin Gothic Book" panose="020B0503020102020204"/>
              <a:ea typeface="+mn-ea"/>
              <a:cs typeface="+mn-cs"/>
            </a:rPr>
            <a:t>Objectif : construire des outils de compréhension </a:t>
          </a:r>
        </a:p>
      </dgm:t>
    </dgm:pt>
    <dgm:pt modelId="{9CEC6412-7091-4263-AEF6-0853E4CBDF3D}" type="parTrans" cxnId="{BAEB930A-B22A-4A00-BF2F-F68EA8824C5A}">
      <dgm:prSet/>
      <dgm:spPr/>
      <dgm:t>
        <a:bodyPr/>
        <a:lstStyle/>
        <a:p>
          <a:endParaRPr lang="fr-FR"/>
        </a:p>
      </dgm:t>
    </dgm:pt>
    <dgm:pt modelId="{4642FF04-CFFC-4560-9E3B-EA91635AD9F7}" type="sibTrans" cxnId="{BAEB930A-B22A-4A00-BF2F-F68EA8824C5A}">
      <dgm:prSet/>
      <dgm:spPr/>
      <dgm:t>
        <a:bodyPr/>
        <a:lstStyle/>
        <a:p>
          <a:endParaRPr lang="fr-FR"/>
        </a:p>
      </dgm:t>
    </dgm:pt>
    <dgm:pt modelId="{226D9E6C-A3C5-4A7A-994C-D32D939BF7D2}">
      <dgm:prSet phldrT="[Texte]"/>
      <dgm:spPr/>
      <dgm:t>
        <a:bodyPr/>
        <a:lstStyle/>
        <a:p>
          <a:r>
            <a:rPr lang="fr-FR" dirty="0"/>
            <a:t>Lecture autonome</a:t>
          </a:r>
        </a:p>
        <a:p>
          <a:r>
            <a:rPr lang="fr-FR" dirty="0"/>
            <a:t>Objectif faire des rappels sur les connaissances  </a:t>
          </a:r>
        </a:p>
      </dgm:t>
    </dgm:pt>
    <dgm:pt modelId="{FEB5186D-CBE0-415A-8483-34D97551612B}" type="parTrans" cxnId="{69F302C5-BFB8-45CD-BF37-F6E2243ED5E2}">
      <dgm:prSet/>
      <dgm:spPr/>
      <dgm:t>
        <a:bodyPr/>
        <a:lstStyle/>
        <a:p>
          <a:endParaRPr lang="fr-FR"/>
        </a:p>
      </dgm:t>
    </dgm:pt>
    <dgm:pt modelId="{2F1D5EC6-6F9C-4EBE-A987-67EED980BD3F}" type="sibTrans" cxnId="{69F302C5-BFB8-45CD-BF37-F6E2243ED5E2}">
      <dgm:prSet/>
      <dgm:spPr/>
      <dgm:t>
        <a:bodyPr/>
        <a:lstStyle/>
        <a:p>
          <a:endParaRPr lang="fr-FR"/>
        </a:p>
      </dgm:t>
    </dgm:pt>
    <dgm:pt modelId="{8742BD02-F8B5-417F-BF5B-91CC7339B9D6}" type="pres">
      <dgm:prSet presAssocID="{EA8B9676-F022-459F-B1F4-925A6DFA6F20}" presName="Name0" presStyleCnt="0">
        <dgm:presLayoutVars>
          <dgm:chMax val="1"/>
          <dgm:dir/>
          <dgm:animLvl val="ctr"/>
          <dgm:resizeHandles val="exact"/>
        </dgm:presLayoutVars>
      </dgm:prSet>
      <dgm:spPr/>
      <dgm:t>
        <a:bodyPr/>
        <a:lstStyle/>
        <a:p>
          <a:endParaRPr lang="fr-FR"/>
        </a:p>
      </dgm:t>
    </dgm:pt>
    <dgm:pt modelId="{218A2D51-1B68-43A4-A434-D02C50B1FAEE}" type="pres">
      <dgm:prSet presAssocID="{AC46228A-E177-4CB6-9853-335A773C701A}" presName="centerShape" presStyleLbl="node0" presStyleIdx="0" presStyleCnt="1"/>
      <dgm:spPr/>
      <dgm:t>
        <a:bodyPr/>
        <a:lstStyle/>
        <a:p>
          <a:endParaRPr lang="fr-FR"/>
        </a:p>
      </dgm:t>
    </dgm:pt>
    <dgm:pt modelId="{4E922C62-4A0E-4209-9DC4-A06B3F81259C}" type="pres">
      <dgm:prSet presAssocID="{10F925FF-08A9-41C3-BA24-28AE3E5554FD}" presName="parTrans" presStyleLbl="sibTrans2D1" presStyleIdx="0" presStyleCnt="3" custLinFactNeighborX="0" custLinFactNeighborY="-25364"/>
      <dgm:spPr/>
      <dgm:t>
        <a:bodyPr/>
        <a:lstStyle/>
        <a:p>
          <a:endParaRPr lang="fr-FR"/>
        </a:p>
      </dgm:t>
    </dgm:pt>
    <dgm:pt modelId="{081DF5BB-ACC0-4FEB-9761-F4648BC026DD}" type="pres">
      <dgm:prSet presAssocID="{10F925FF-08A9-41C3-BA24-28AE3E5554FD}" presName="connectorText" presStyleLbl="sibTrans2D1" presStyleIdx="0" presStyleCnt="3"/>
      <dgm:spPr/>
      <dgm:t>
        <a:bodyPr/>
        <a:lstStyle/>
        <a:p>
          <a:endParaRPr lang="fr-FR"/>
        </a:p>
      </dgm:t>
    </dgm:pt>
    <dgm:pt modelId="{B205A1F4-82A1-4E8D-AF7C-182F15969523}" type="pres">
      <dgm:prSet presAssocID="{E6D81FEA-C9BE-4BA8-A4AE-6E20ED415C90}" presName="node" presStyleLbl="node1" presStyleIdx="0" presStyleCnt="3" custRadScaleRad="100003">
        <dgm:presLayoutVars>
          <dgm:bulletEnabled val="1"/>
        </dgm:presLayoutVars>
      </dgm:prSet>
      <dgm:spPr>
        <a:prstGeom prst="roundRect">
          <a:avLst/>
        </a:prstGeom>
      </dgm:spPr>
      <dgm:t>
        <a:bodyPr/>
        <a:lstStyle/>
        <a:p>
          <a:endParaRPr lang="fr-FR"/>
        </a:p>
      </dgm:t>
    </dgm:pt>
    <dgm:pt modelId="{AF0B1345-E9B7-4D3F-BD0F-53E17E6D92CE}" type="pres">
      <dgm:prSet presAssocID="{9CEC6412-7091-4263-AEF6-0853E4CBDF3D}" presName="parTrans" presStyleLbl="sibTrans2D1" presStyleIdx="1" presStyleCnt="3"/>
      <dgm:spPr/>
      <dgm:t>
        <a:bodyPr/>
        <a:lstStyle/>
        <a:p>
          <a:endParaRPr lang="fr-FR"/>
        </a:p>
      </dgm:t>
    </dgm:pt>
    <dgm:pt modelId="{2AEFAF51-5685-4652-9412-1ED12CDA2139}" type="pres">
      <dgm:prSet presAssocID="{9CEC6412-7091-4263-AEF6-0853E4CBDF3D}" presName="connectorText" presStyleLbl="sibTrans2D1" presStyleIdx="1" presStyleCnt="3"/>
      <dgm:spPr/>
      <dgm:t>
        <a:bodyPr/>
        <a:lstStyle/>
        <a:p>
          <a:endParaRPr lang="fr-FR"/>
        </a:p>
      </dgm:t>
    </dgm:pt>
    <dgm:pt modelId="{7F7DA685-8C02-470C-A3B6-C9A62085905B}" type="pres">
      <dgm:prSet presAssocID="{C4302253-9794-4B59-A078-B329C98BEAC6}" presName="node" presStyleLbl="node1" presStyleIdx="1" presStyleCnt="3">
        <dgm:presLayoutVars>
          <dgm:bulletEnabled val="1"/>
        </dgm:presLayoutVars>
      </dgm:prSet>
      <dgm:spPr>
        <a:xfrm>
          <a:off x="5851234" y="1636969"/>
          <a:ext cx="1167333" cy="1167333"/>
        </a:xfrm>
        <a:prstGeom prst="roundRect">
          <a:avLst/>
        </a:prstGeom>
      </dgm:spPr>
      <dgm:t>
        <a:bodyPr/>
        <a:lstStyle/>
        <a:p>
          <a:endParaRPr lang="fr-FR"/>
        </a:p>
      </dgm:t>
    </dgm:pt>
    <dgm:pt modelId="{ADE3E360-FB50-4A32-A501-2ADACA373C59}" type="pres">
      <dgm:prSet presAssocID="{FEB5186D-CBE0-415A-8483-34D97551612B}" presName="parTrans" presStyleLbl="sibTrans2D1" presStyleIdx="2" presStyleCnt="3"/>
      <dgm:spPr/>
      <dgm:t>
        <a:bodyPr/>
        <a:lstStyle/>
        <a:p>
          <a:endParaRPr lang="fr-FR"/>
        </a:p>
      </dgm:t>
    </dgm:pt>
    <dgm:pt modelId="{A496ABE1-10CE-4CA6-A53E-92D204299279}" type="pres">
      <dgm:prSet presAssocID="{FEB5186D-CBE0-415A-8483-34D97551612B}" presName="connectorText" presStyleLbl="sibTrans2D1" presStyleIdx="2" presStyleCnt="3"/>
      <dgm:spPr/>
      <dgm:t>
        <a:bodyPr/>
        <a:lstStyle/>
        <a:p>
          <a:endParaRPr lang="fr-FR"/>
        </a:p>
      </dgm:t>
    </dgm:pt>
    <dgm:pt modelId="{45293EB2-FD2A-4595-B372-CAEAE485965E}" type="pres">
      <dgm:prSet presAssocID="{226D9E6C-A3C5-4A7A-994C-D32D939BF7D2}" presName="node" presStyleLbl="node1" presStyleIdx="2" presStyleCnt="3">
        <dgm:presLayoutVars>
          <dgm:bulletEnabled val="1"/>
        </dgm:presLayoutVars>
      </dgm:prSet>
      <dgm:spPr>
        <a:prstGeom prst="roundRect">
          <a:avLst/>
        </a:prstGeom>
      </dgm:spPr>
      <dgm:t>
        <a:bodyPr/>
        <a:lstStyle/>
        <a:p>
          <a:endParaRPr lang="fr-FR"/>
        </a:p>
      </dgm:t>
    </dgm:pt>
  </dgm:ptLst>
  <dgm:cxnLst>
    <dgm:cxn modelId="{BAEB930A-B22A-4A00-BF2F-F68EA8824C5A}" srcId="{AC46228A-E177-4CB6-9853-335A773C701A}" destId="{C4302253-9794-4B59-A078-B329C98BEAC6}" srcOrd="1" destOrd="0" parTransId="{9CEC6412-7091-4263-AEF6-0853E4CBDF3D}" sibTransId="{4642FF04-CFFC-4560-9E3B-EA91635AD9F7}"/>
    <dgm:cxn modelId="{28E941A6-0A96-4E04-9FB1-7E4E69A79465}" type="presOf" srcId="{10F925FF-08A9-41C3-BA24-28AE3E5554FD}" destId="{4E922C62-4A0E-4209-9DC4-A06B3F81259C}" srcOrd="0" destOrd="0" presId="urn:microsoft.com/office/officeart/2005/8/layout/radial5"/>
    <dgm:cxn modelId="{9A7873EE-A247-453B-85B4-242F2B916978}" type="presOf" srcId="{AC46228A-E177-4CB6-9853-335A773C701A}" destId="{218A2D51-1B68-43A4-A434-D02C50B1FAEE}" srcOrd="0" destOrd="0" presId="urn:microsoft.com/office/officeart/2005/8/layout/radial5"/>
    <dgm:cxn modelId="{67F67A24-B8B0-479D-9C65-A53C0C74B50D}" type="presOf" srcId="{FEB5186D-CBE0-415A-8483-34D97551612B}" destId="{ADE3E360-FB50-4A32-A501-2ADACA373C59}" srcOrd="0" destOrd="0" presId="urn:microsoft.com/office/officeart/2005/8/layout/radial5"/>
    <dgm:cxn modelId="{1E3BB7C7-3F16-4DDF-B7FB-E148F9D03564}" type="presOf" srcId="{10F925FF-08A9-41C3-BA24-28AE3E5554FD}" destId="{081DF5BB-ACC0-4FEB-9761-F4648BC026DD}" srcOrd="1" destOrd="0" presId="urn:microsoft.com/office/officeart/2005/8/layout/radial5"/>
    <dgm:cxn modelId="{B153C9DE-1859-4A64-96FC-35B93CAAE3B4}" type="presOf" srcId="{E6D81FEA-C9BE-4BA8-A4AE-6E20ED415C90}" destId="{B205A1F4-82A1-4E8D-AF7C-182F15969523}" srcOrd="0" destOrd="0" presId="urn:microsoft.com/office/officeart/2005/8/layout/radial5"/>
    <dgm:cxn modelId="{75BCBA30-D4CA-4A15-9A60-BEFC7083B5C6}" type="presOf" srcId="{9CEC6412-7091-4263-AEF6-0853E4CBDF3D}" destId="{2AEFAF51-5685-4652-9412-1ED12CDA2139}" srcOrd="1" destOrd="0" presId="urn:microsoft.com/office/officeart/2005/8/layout/radial5"/>
    <dgm:cxn modelId="{69F302C5-BFB8-45CD-BF37-F6E2243ED5E2}" srcId="{AC46228A-E177-4CB6-9853-335A773C701A}" destId="{226D9E6C-A3C5-4A7A-994C-D32D939BF7D2}" srcOrd="2" destOrd="0" parTransId="{FEB5186D-CBE0-415A-8483-34D97551612B}" sibTransId="{2F1D5EC6-6F9C-4EBE-A987-67EED980BD3F}"/>
    <dgm:cxn modelId="{CB8F7EBE-347E-4C92-94E1-790C516CF725}" type="presOf" srcId="{EA8B9676-F022-459F-B1F4-925A6DFA6F20}" destId="{8742BD02-F8B5-417F-BF5B-91CC7339B9D6}" srcOrd="0" destOrd="0" presId="urn:microsoft.com/office/officeart/2005/8/layout/radial5"/>
    <dgm:cxn modelId="{8F19D266-F022-4E1A-845A-5A3CFDED9F9B}" srcId="{EA8B9676-F022-459F-B1F4-925A6DFA6F20}" destId="{AC46228A-E177-4CB6-9853-335A773C701A}" srcOrd="0" destOrd="0" parTransId="{19AB6A5C-0F75-463F-9674-89047AE0E58B}" sibTransId="{E1DC5A49-4B1F-493F-9B86-CF8E37D5985E}"/>
    <dgm:cxn modelId="{69A07DBF-7FA7-4103-BB38-D3E7AAD50976}" srcId="{AC46228A-E177-4CB6-9853-335A773C701A}" destId="{E6D81FEA-C9BE-4BA8-A4AE-6E20ED415C90}" srcOrd="0" destOrd="0" parTransId="{10F925FF-08A9-41C3-BA24-28AE3E5554FD}" sibTransId="{508B0E00-DDF5-4BA0-9AFA-FF3AF3E98933}"/>
    <dgm:cxn modelId="{14F0AEBB-E0B4-4270-8294-9503E485B15D}" type="presOf" srcId="{C4302253-9794-4B59-A078-B329C98BEAC6}" destId="{7F7DA685-8C02-470C-A3B6-C9A62085905B}" srcOrd="0" destOrd="0" presId="urn:microsoft.com/office/officeart/2005/8/layout/radial5"/>
    <dgm:cxn modelId="{90CB0218-D7C7-41BE-84A8-8FCC8BCA2768}" type="presOf" srcId="{226D9E6C-A3C5-4A7A-994C-D32D939BF7D2}" destId="{45293EB2-FD2A-4595-B372-CAEAE485965E}" srcOrd="0" destOrd="0" presId="urn:microsoft.com/office/officeart/2005/8/layout/radial5"/>
    <dgm:cxn modelId="{8B992A36-44B8-4683-8E58-1F4A3317DAED}" type="presOf" srcId="{9CEC6412-7091-4263-AEF6-0853E4CBDF3D}" destId="{AF0B1345-E9B7-4D3F-BD0F-53E17E6D92CE}" srcOrd="0" destOrd="0" presId="urn:microsoft.com/office/officeart/2005/8/layout/radial5"/>
    <dgm:cxn modelId="{6514A30A-371A-429E-B47C-AAA1AA79E986}" type="presOf" srcId="{FEB5186D-CBE0-415A-8483-34D97551612B}" destId="{A496ABE1-10CE-4CA6-A53E-92D204299279}" srcOrd="1" destOrd="0" presId="urn:microsoft.com/office/officeart/2005/8/layout/radial5"/>
    <dgm:cxn modelId="{DB4AE95C-0270-4EE6-89FC-83E59B0009B7}" type="presParOf" srcId="{8742BD02-F8B5-417F-BF5B-91CC7339B9D6}" destId="{218A2D51-1B68-43A4-A434-D02C50B1FAEE}" srcOrd="0" destOrd="0" presId="urn:microsoft.com/office/officeart/2005/8/layout/radial5"/>
    <dgm:cxn modelId="{2FFEA357-F82A-49B9-AA6A-3E39B79B2AF7}" type="presParOf" srcId="{8742BD02-F8B5-417F-BF5B-91CC7339B9D6}" destId="{4E922C62-4A0E-4209-9DC4-A06B3F81259C}" srcOrd="1" destOrd="0" presId="urn:microsoft.com/office/officeart/2005/8/layout/radial5"/>
    <dgm:cxn modelId="{33556A96-E2BF-4B31-86CA-07F0CEDE62D0}" type="presParOf" srcId="{4E922C62-4A0E-4209-9DC4-A06B3F81259C}" destId="{081DF5BB-ACC0-4FEB-9761-F4648BC026DD}" srcOrd="0" destOrd="0" presId="urn:microsoft.com/office/officeart/2005/8/layout/radial5"/>
    <dgm:cxn modelId="{F96097A5-2420-4125-91AD-DFCE286CEDBD}" type="presParOf" srcId="{8742BD02-F8B5-417F-BF5B-91CC7339B9D6}" destId="{B205A1F4-82A1-4E8D-AF7C-182F15969523}" srcOrd="2" destOrd="0" presId="urn:microsoft.com/office/officeart/2005/8/layout/radial5"/>
    <dgm:cxn modelId="{9AED1924-4E41-493E-91A6-03A87B5A8A51}" type="presParOf" srcId="{8742BD02-F8B5-417F-BF5B-91CC7339B9D6}" destId="{AF0B1345-E9B7-4D3F-BD0F-53E17E6D92CE}" srcOrd="3" destOrd="0" presId="urn:microsoft.com/office/officeart/2005/8/layout/radial5"/>
    <dgm:cxn modelId="{9FC5FD3B-2D90-4454-93A5-F584D3C0C9D6}" type="presParOf" srcId="{AF0B1345-E9B7-4D3F-BD0F-53E17E6D92CE}" destId="{2AEFAF51-5685-4652-9412-1ED12CDA2139}" srcOrd="0" destOrd="0" presId="urn:microsoft.com/office/officeart/2005/8/layout/radial5"/>
    <dgm:cxn modelId="{E8144F20-8E32-4337-8E7F-BF233747E2BB}" type="presParOf" srcId="{8742BD02-F8B5-417F-BF5B-91CC7339B9D6}" destId="{7F7DA685-8C02-470C-A3B6-C9A62085905B}" srcOrd="4" destOrd="0" presId="urn:microsoft.com/office/officeart/2005/8/layout/radial5"/>
    <dgm:cxn modelId="{C56CD451-8A9A-4479-91C0-C564763FFE62}" type="presParOf" srcId="{8742BD02-F8B5-417F-BF5B-91CC7339B9D6}" destId="{ADE3E360-FB50-4A32-A501-2ADACA373C59}" srcOrd="5" destOrd="0" presId="urn:microsoft.com/office/officeart/2005/8/layout/radial5"/>
    <dgm:cxn modelId="{FA6B43E8-6952-4DB4-A63E-6986C5EDC7E6}" type="presParOf" srcId="{ADE3E360-FB50-4A32-A501-2ADACA373C59}" destId="{A496ABE1-10CE-4CA6-A53E-92D204299279}" srcOrd="0" destOrd="0" presId="urn:microsoft.com/office/officeart/2005/8/layout/radial5"/>
    <dgm:cxn modelId="{6CBB3341-ACD0-4364-8EAB-4E635DCF2AD7}" type="presParOf" srcId="{8742BD02-F8B5-417F-BF5B-91CC7339B9D6}" destId="{45293EB2-FD2A-4595-B372-CAEAE485965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8B9676-F022-459F-B1F4-925A6DFA6F2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C46228A-E177-4CB6-9853-335A773C701A}">
      <dgm:prSet phldrT="[Texte]">
        <dgm:style>
          <a:lnRef idx="2">
            <a:schemeClr val="accent1"/>
          </a:lnRef>
          <a:fillRef idx="1">
            <a:schemeClr val="lt1"/>
          </a:fillRef>
          <a:effectRef idx="0">
            <a:schemeClr val="accent1"/>
          </a:effectRef>
          <a:fontRef idx="minor">
            <a:schemeClr val="dk1"/>
          </a:fontRef>
        </dgm:style>
      </dgm:prSet>
      <dgm:spPr>
        <a:noFill/>
      </dgm:spPr>
      <dgm:t>
        <a:bodyPr/>
        <a:lstStyle/>
        <a:p>
          <a:r>
            <a:rPr lang="fr-FR" dirty="0"/>
            <a:t>5 types de lecture </a:t>
          </a:r>
        </a:p>
      </dgm:t>
    </dgm:pt>
    <dgm:pt modelId="{19AB6A5C-0F75-463F-9674-89047AE0E58B}" type="parTrans" cxnId="{8F19D266-F022-4E1A-845A-5A3CFDED9F9B}">
      <dgm:prSet/>
      <dgm:spPr/>
      <dgm:t>
        <a:bodyPr/>
        <a:lstStyle/>
        <a:p>
          <a:endParaRPr lang="fr-FR"/>
        </a:p>
      </dgm:t>
    </dgm:pt>
    <dgm:pt modelId="{E1DC5A49-4B1F-493F-9B86-CF8E37D5985E}" type="sibTrans" cxnId="{8F19D266-F022-4E1A-845A-5A3CFDED9F9B}">
      <dgm:prSet/>
      <dgm:spPr/>
      <dgm:t>
        <a:bodyPr/>
        <a:lstStyle/>
        <a:p>
          <a:endParaRPr lang="fr-FR"/>
        </a:p>
      </dgm:t>
    </dgm:pt>
    <dgm:pt modelId="{E6D81FEA-C9BE-4BA8-A4AE-6E20ED415C90}">
      <dgm:prSet phldrT="[Texte]"/>
      <dgm:spPr/>
      <dgm:t>
        <a:bodyPr/>
        <a:lstStyle/>
        <a:p>
          <a:r>
            <a:rPr lang="fr-FR" dirty="0"/>
            <a:t>Lecture offerte </a:t>
          </a:r>
        </a:p>
        <a:p>
          <a:r>
            <a:rPr lang="fr-FR" dirty="0"/>
            <a:t>Objectif : construire un répertoire commun, une culture commune </a:t>
          </a:r>
        </a:p>
      </dgm:t>
    </dgm:pt>
    <dgm:pt modelId="{10F925FF-08A9-41C3-BA24-28AE3E5554FD}" type="parTrans" cxnId="{69A07DBF-7FA7-4103-BB38-D3E7AAD50976}">
      <dgm:prSet/>
      <dgm:spPr/>
      <dgm:t>
        <a:bodyPr/>
        <a:lstStyle/>
        <a:p>
          <a:endParaRPr lang="fr-FR"/>
        </a:p>
      </dgm:t>
    </dgm:pt>
    <dgm:pt modelId="{508B0E00-DDF5-4BA0-9AFA-FF3AF3E98933}" type="sibTrans" cxnId="{69A07DBF-7FA7-4103-BB38-D3E7AAD50976}">
      <dgm:prSet/>
      <dgm:spPr/>
      <dgm:t>
        <a:bodyPr/>
        <a:lstStyle/>
        <a:p>
          <a:endParaRPr lang="fr-FR"/>
        </a:p>
      </dgm:t>
    </dgm:pt>
    <dgm:pt modelId="{C4302253-9794-4B59-A078-B329C98BEAC6}">
      <dgm:prSet phldrT="[Texte]" custT="1"/>
      <dgm:spPr>
        <a:solidFill>
          <a:srgbClr val="8C8D86">
            <a:hueOff val="0"/>
            <a:satOff val="0"/>
            <a:lumOff val="0"/>
            <a:alphaOff val="0"/>
          </a:srgbClr>
        </a:solidFill>
        <a:ln w="34925" cap="flat" cmpd="sng" algn="in">
          <a:solidFill>
            <a:prstClr val="white">
              <a:hueOff val="0"/>
              <a:satOff val="0"/>
              <a:lumOff val="0"/>
              <a:alphaOff val="0"/>
            </a:prst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Objectif : construire des outils de compréhension </a:t>
          </a:r>
        </a:p>
      </dgm:t>
    </dgm:pt>
    <dgm:pt modelId="{9CEC6412-7091-4263-AEF6-0853E4CBDF3D}" type="parTrans" cxnId="{BAEB930A-B22A-4A00-BF2F-F68EA8824C5A}">
      <dgm:prSet/>
      <dgm:spPr/>
      <dgm:t>
        <a:bodyPr/>
        <a:lstStyle/>
        <a:p>
          <a:endParaRPr lang="fr-FR"/>
        </a:p>
      </dgm:t>
    </dgm:pt>
    <dgm:pt modelId="{4642FF04-CFFC-4560-9E3B-EA91635AD9F7}" type="sibTrans" cxnId="{BAEB930A-B22A-4A00-BF2F-F68EA8824C5A}">
      <dgm:prSet/>
      <dgm:spPr/>
      <dgm:t>
        <a:bodyPr/>
        <a:lstStyle/>
        <a:p>
          <a:endParaRPr lang="fr-FR"/>
        </a:p>
      </dgm:t>
    </dgm:pt>
    <dgm:pt modelId="{226D9E6C-A3C5-4A7A-994C-D32D939BF7D2}">
      <dgm:prSet phldrT="[Texte]"/>
      <dgm:spPr/>
      <dgm:t>
        <a:bodyPr/>
        <a:lstStyle/>
        <a:p>
          <a:r>
            <a:rPr lang="fr-FR" dirty="0"/>
            <a:t>Lecture autonome</a:t>
          </a:r>
        </a:p>
        <a:p>
          <a:r>
            <a:rPr lang="fr-FR" dirty="0"/>
            <a:t>Objectif faire des rappels sur les connaissances  </a:t>
          </a:r>
        </a:p>
      </dgm:t>
    </dgm:pt>
    <dgm:pt modelId="{FEB5186D-CBE0-415A-8483-34D97551612B}" type="parTrans" cxnId="{69F302C5-BFB8-45CD-BF37-F6E2243ED5E2}">
      <dgm:prSet/>
      <dgm:spPr/>
      <dgm:t>
        <a:bodyPr/>
        <a:lstStyle/>
        <a:p>
          <a:endParaRPr lang="fr-FR"/>
        </a:p>
      </dgm:t>
    </dgm:pt>
    <dgm:pt modelId="{2F1D5EC6-6F9C-4EBE-A987-67EED980BD3F}" type="sibTrans" cxnId="{69F302C5-BFB8-45CD-BF37-F6E2243ED5E2}">
      <dgm:prSet/>
      <dgm:spPr/>
      <dgm:t>
        <a:bodyPr/>
        <a:lstStyle/>
        <a:p>
          <a:endParaRPr lang="fr-FR"/>
        </a:p>
      </dgm:t>
    </dgm:pt>
    <dgm:pt modelId="{403B3FB2-2377-4099-932F-867643D88603}">
      <dgm:prSet/>
      <dgm:spPr/>
      <dgm:t>
        <a:bodyPr/>
        <a:lstStyle/>
        <a:p>
          <a:r>
            <a:rPr lang="fr-FR" dirty="0"/>
            <a:t>Apprentissage de la lecture  </a:t>
          </a:r>
        </a:p>
        <a:p>
          <a:r>
            <a:rPr lang="fr-FR" dirty="0"/>
            <a:t>Objectif  comprendre le principe alphabétique pour  apprendre à décoder des textes </a:t>
          </a:r>
        </a:p>
      </dgm:t>
    </dgm:pt>
    <dgm:pt modelId="{48A5EDF2-E99D-4FF6-BF76-1804F165E5A2}" type="parTrans" cxnId="{BA1FD1E7-ADD2-4997-AD20-2AF2FC4D6675}">
      <dgm:prSet/>
      <dgm:spPr/>
      <dgm:t>
        <a:bodyPr/>
        <a:lstStyle/>
        <a:p>
          <a:endParaRPr lang="fr-FR"/>
        </a:p>
      </dgm:t>
    </dgm:pt>
    <dgm:pt modelId="{090E3767-F603-4019-9655-A53A34E01972}" type="sibTrans" cxnId="{BA1FD1E7-ADD2-4997-AD20-2AF2FC4D6675}">
      <dgm:prSet/>
      <dgm:spPr/>
      <dgm:t>
        <a:bodyPr/>
        <a:lstStyle/>
        <a:p>
          <a:endParaRPr lang="fr-FR"/>
        </a:p>
      </dgm:t>
    </dgm:pt>
    <dgm:pt modelId="{6A12D226-2342-425C-BC83-E0CCF0D46A17}">
      <dgm:prSet/>
      <dgm:spPr/>
      <dgm:t>
        <a:bodyPr/>
        <a:lstStyle/>
        <a:p>
          <a:r>
            <a:rPr lang="fr-FR" dirty="0"/>
            <a:t>Travail sur la compréhension </a:t>
          </a:r>
        </a:p>
        <a:p>
          <a:r>
            <a:rPr lang="fr-FR" dirty="0"/>
            <a:t>Objectif : construire des stratégies de lecture, compréhension, les conscientiser</a:t>
          </a:r>
        </a:p>
      </dgm:t>
    </dgm:pt>
    <dgm:pt modelId="{5887A4BE-C6F7-4C45-9A21-A0062198BBA5}" type="parTrans" cxnId="{F1FEA709-5506-47A4-AC15-EC10DE947D0C}">
      <dgm:prSet/>
      <dgm:spPr/>
      <dgm:t>
        <a:bodyPr/>
        <a:lstStyle/>
        <a:p>
          <a:endParaRPr lang="fr-FR"/>
        </a:p>
      </dgm:t>
    </dgm:pt>
    <dgm:pt modelId="{50666B17-3C34-4AF2-BD14-2F1261DC452A}" type="sibTrans" cxnId="{F1FEA709-5506-47A4-AC15-EC10DE947D0C}">
      <dgm:prSet/>
      <dgm:spPr/>
      <dgm:t>
        <a:bodyPr/>
        <a:lstStyle/>
        <a:p>
          <a:endParaRPr lang="fr-FR"/>
        </a:p>
      </dgm:t>
    </dgm:pt>
    <dgm:pt modelId="{8742BD02-F8B5-417F-BF5B-91CC7339B9D6}" type="pres">
      <dgm:prSet presAssocID="{EA8B9676-F022-459F-B1F4-925A6DFA6F20}" presName="Name0" presStyleCnt="0">
        <dgm:presLayoutVars>
          <dgm:chMax val="1"/>
          <dgm:dir/>
          <dgm:animLvl val="ctr"/>
          <dgm:resizeHandles val="exact"/>
        </dgm:presLayoutVars>
      </dgm:prSet>
      <dgm:spPr/>
      <dgm:t>
        <a:bodyPr/>
        <a:lstStyle/>
        <a:p>
          <a:endParaRPr lang="fr-FR"/>
        </a:p>
      </dgm:t>
    </dgm:pt>
    <dgm:pt modelId="{218A2D51-1B68-43A4-A434-D02C50B1FAEE}" type="pres">
      <dgm:prSet presAssocID="{AC46228A-E177-4CB6-9853-335A773C701A}" presName="centerShape" presStyleLbl="node0" presStyleIdx="0" presStyleCnt="1"/>
      <dgm:spPr/>
      <dgm:t>
        <a:bodyPr/>
        <a:lstStyle/>
        <a:p>
          <a:endParaRPr lang="fr-FR"/>
        </a:p>
      </dgm:t>
    </dgm:pt>
    <dgm:pt modelId="{4E922C62-4A0E-4209-9DC4-A06B3F81259C}" type="pres">
      <dgm:prSet presAssocID="{10F925FF-08A9-41C3-BA24-28AE3E5554FD}" presName="parTrans" presStyleLbl="sibTrans2D1" presStyleIdx="0" presStyleCnt="5" custLinFactNeighborX="0" custLinFactNeighborY="-25364"/>
      <dgm:spPr/>
      <dgm:t>
        <a:bodyPr/>
        <a:lstStyle/>
        <a:p>
          <a:endParaRPr lang="fr-FR"/>
        </a:p>
      </dgm:t>
    </dgm:pt>
    <dgm:pt modelId="{081DF5BB-ACC0-4FEB-9761-F4648BC026DD}" type="pres">
      <dgm:prSet presAssocID="{10F925FF-08A9-41C3-BA24-28AE3E5554FD}" presName="connectorText" presStyleLbl="sibTrans2D1" presStyleIdx="0" presStyleCnt="5"/>
      <dgm:spPr/>
      <dgm:t>
        <a:bodyPr/>
        <a:lstStyle/>
        <a:p>
          <a:endParaRPr lang="fr-FR"/>
        </a:p>
      </dgm:t>
    </dgm:pt>
    <dgm:pt modelId="{B205A1F4-82A1-4E8D-AF7C-182F15969523}" type="pres">
      <dgm:prSet presAssocID="{E6D81FEA-C9BE-4BA8-A4AE-6E20ED415C90}" presName="node" presStyleLbl="node1" presStyleIdx="0" presStyleCnt="5" custRadScaleRad="100003">
        <dgm:presLayoutVars>
          <dgm:bulletEnabled val="1"/>
        </dgm:presLayoutVars>
      </dgm:prSet>
      <dgm:spPr>
        <a:prstGeom prst="roundRect">
          <a:avLst/>
        </a:prstGeom>
      </dgm:spPr>
      <dgm:t>
        <a:bodyPr/>
        <a:lstStyle/>
        <a:p>
          <a:endParaRPr lang="fr-FR"/>
        </a:p>
      </dgm:t>
    </dgm:pt>
    <dgm:pt modelId="{1D459A2E-D059-46F2-BD0D-BAD992E3E551}" type="pres">
      <dgm:prSet presAssocID="{48A5EDF2-E99D-4FF6-BF76-1804F165E5A2}" presName="parTrans" presStyleLbl="sibTrans2D1" presStyleIdx="1" presStyleCnt="5"/>
      <dgm:spPr/>
      <dgm:t>
        <a:bodyPr/>
        <a:lstStyle/>
        <a:p>
          <a:endParaRPr lang="fr-FR"/>
        </a:p>
      </dgm:t>
    </dgm:pt>
    <dgm:pt modelId="{901B48D9-E2FF-4C60-B42C-60DA26D5C80A}" type="pres">
      <dgm:prSet presAssocID="{48A5EDF2-E99D-4FF6-BF76-1804F165E5A2}" presName="connectorText" presStyleLbl="sibTrans2D1" presStyleIdx="1" presStyleCnt="5"/>
      <dgm:spPr/>
      <dgm:t>
        <a:bodyPr/>
        <a:lstStyle/>
        <a:p>
          <a:endParaRPr lang="fr-FR"/>
        </a:p>
      </dgm:t>
    </dgm:pt>
    <dgm:pt modelId="{0B54D5D5-2F85-4B80-97ED-2C685ECBA5B0}" type="pres">
      <dgm:prSet presAssocID="{403B3FB2-2377-4099-932F-867643D88603}" presName="node" presStyleLbl="node1" presStyleIdx="1" presStyleCnt="5" custRadScaleRad="98305" custRadScaleInc="-369">
        <dgm:presLayoutVars>
          <dgm:bulletEnabled val="1"/>
        </dgm:presLayoutVars>
      </dgm:prSet>
      <dgm:spPr>
        <a:prstGeom prst="roundRect">
          <a:avLst/>
        </a:prstGeom>
      </dgm:spPr>
      <dgm:t>
        <a:bodyPr/>
        <a:lstStyle/>
        <a:p>
          <a:endParaRPr lang="fr-FR"/>
        </a:p>
      </dgm:t>
    </dgm:pt>
    <dgm:pt modelId="{42D7CF94-43FB-419D-AA80-F3E11D7DED25}" type="pres">
      <dgm:prSet presAssocID="{5887A4BE-C6F7-4C45-9A21-A0062198BBA5}" presName="parTrans" presStyleLbl="sibTrans2D1" presStyleIdx="2" presStyleCnt="5"/>
      <dgm:spPr/>
      <dgm:t>
        <a:bodyPr/>
        <a:lstStyle/>
        <a:p>
          <a:endParaRPr lang="fr-FR"/>
        </a:p>
      </dgm:t>
    </dgm:pt>
    <dgm:pt modelId="{2DE245D0-5BF5-43B2-BDFD-72732C9029D2}" type="pres">
      <dgm:prSet presAssocID="{5887A4BE-C6F7-4C45-9A21-A0062198BBA5}" presName="connectorText" presStyleLbl="sibTrans2D1" presStyleIdx="2" presStyleCnt="5"/>
      <dgm:spPr/>
      <dgm:t>
        <a:bodyPr/>
        <a:lstStyle/>
        <a:p>
          <a:endParaRPr lang="fr-FR"/>
        </a:p>
      </dgm:t>
    </dgm:pt>
    <dgm:pt modelId="{34741DBC-6A4A-46A2-B74E-F2C0F8808ED7}" type="pres">
      <dgm:prSet presAssocID="{6A12D226-2342-425C-BC83-E0CCF0D46A17}" presName="node" presStyleLbl="node1" presStyleIdx="2" presStyleCnt="5">
        <dgm:presLayoutVars>
          <dgm:bulletEnabled val="1"/>
        </dgm:presLayoutVars>
      </dgm:prSet>
      <dgm:spPr>
        <a:prstGeom prst="roundRect">
          <a:avLst/>
        </a:prstGeom>
      </dgm:spPr>
      <dgm:t>
        <a:bodyPr/>
        <a:lstStyle/>
        <a:p>
          <a:endParaRPr lang="fr-FR"/>
        </a:p>
      </dgm:t>
    </dgm:pt>
    <dgm:pt modelId="{AF0B1345-E9B7-4D3F-BD0F-53E17E6D92CE}" type="pres">
      <dgm:prSet presAssocID="{9CEC6412-7091-4263-AEF6-0853E4CBDF3D}" presName="parTrans" presStyleLbl="sibTrans2D1" presStyleIdx="3" presStyleCnt="5"/>
      <dgm:spPr/>
      <dgm:t>
        <a:bodyPr/>
        <a:lstStyle/>
        <a:p>
          <a:endParaRPr lang="fr-FR"/>
        </a:p>
      </dgm:t>
    </dgm:pt>
    <dgm:pt modelId="{2AEFAF51-5685-4652-9412-1ED12CDA2139}" type="pres">
      <dgm:prSet presAssocID="{9CEC6412-7091-4263-AEF6-0853E4CBDF3D}" presName="connectorText" presStyleLbl="sibTrans2D1" presStyleIdx="3" presStyleCnt="5"/>
      <dgm:spPr/>
      <dgm:t>
        <a:bodyPr/>
        <a:lstStyle/>
        <a:p>
          <a:endParaRPr lang="fr-FR"/>
        </a:p>
      </dgm:t>
    </dgm:pt>
    <dgm:pt modelId="{7F7DA685-8C02-470C-A3B6-C9A62085905B}" type="pres">
      <dgm:prSet presAssocID="{C4302253-9794-4B59-A078-B329C98BEAC6}" presName="node" presStyleLbl="node1" presStyleIdx="3" presStyleCnt="5">
        <dgm:presLayoutVars>
          <dgm:bulletEnabled val="1"/>
        </dgm:presLayoutVars>
      </dgm:prSet>
      <dgm:spPr>
        <a:xfrm>
          <a:off x="5851234" y="1636969"/>
          <a:ext cx="1167333" cy="1167333"/>
        </a:xfrm>
        <a:prstGeom prst="roundRect">
          <a:avLst/>
        </a:prstGeom>
      </dgm:spPr>
      <dgm:t>
        <a:bodyPr/>
        <a:lstStyle/>
        <a:p>
          <a:endParaRPr lang="fr-FR"/>
        </a:p>
      </dgm:t>
    </dgm:pt>
    <dgm:pt modelId="{ADE3E360-FB50-4A32-A501-2ADACA373C59}" type="pres">
      <dgm:prSet presAssocID="{FEB5186D-CBE0-415A-8483-34D97551612B}" presName="parTrans" presStyleLbl="sibTrans2D1" presStyleIdx="4" presStyleCnt="5"/>
      <dgm:spPr/>
      <dgm:t>
        <a:bodyPr/>
        <a:lstStyle/>
        <a:p>
          <a:endParaRPr lang="fr-FR"/>
        </a:p>
      </dgm:t>
    </dgm:pt>
    <dgm:pt modelId="{A496ABE1-10CE-4CA6-A53E-92D204299279}" type="pres">
      <dgm:prSet presAssocID="{FEB5186D-CBE0-415A-8483-34D97551612B}" presName="connectorText" presStyleLbl="sibTrans2D1" presStyleIdx="4" presStyleCnt="5"/>
      <dgm:spPr/>
      <dgm:t>
        <a:bodyPr/>
        <a:lstStyle/>
        <a:p>
          <a:endParaRPr lang="fr-FR"/>
        </a:p>
      </dgm:t>
    </dgm:pt>
    <dgm:pt modelId="{45293EB2-FD2A-4595-B372-CAEAE485965E}" type="pres">
      <dgm:prSet presAssocID="{226D9E6C-A3C5-4A7A-994C-D32D939BF7D2}" presName="node" presStyleLbl="node1" presStyleIdx="4" presStyleCnt="5">
        <dgm:presLayoutVars>
          <dgm:bulletEnabled val="1"/>
        </dgm:presLayoutVars>
      </dgm:prSet>
      <dgm:spPr>
        <a:prstGeom prst="roundRect">
          <a:avLst/>
        </a:prstGeom>
      </dgm:spPr>
      <dgm:t>
        <a:bodyPr/>
        <a:lstStyle/>
        <a:p>
          <a:endParaRPr lang="fr-FR"/>
        </a:p>
      </dgm:t>
    </dgm:pt>
  </dgm:ptLst>
  <dgm:cxnLst>
    <dgm:cxn modelId="{1E3BB7C7-3F16-4DDF-B7FB-E148F9D03564}" type="presOf" srcId="{10F925FF-08A9-41C3-BA24-28AE3E5554FD}" destId="{081DF5BB-ACC0-4FEB-9761-F4648BC026DD}" srcOrd="1" destOrd="0" presId="urn:microsoft.com/office/officeart/2005/8/layout/radial5"/>
    <dgm:cxn modelId="{28E941A6-0A96-4E04-9FB1-7E4E69A79465}" type="presOf" srcId="{10F925FF-08A9-41C3-BA24-28AE3E5554FD}" destId="{4E922C62-4A0E-4209-9DC4-A06B3F81259C}" srcOrd="0" destOrd="0" presId="urn:microsoft.com/office/officeart/2005/8/layout/radial5"/>
    <dgm:cxn modelId="{CB8F7EBE-347E-4C92-94E1-790C516CF725}" type="presOf" srcId="{EA8B9676-F022-459F-B1F4-925A6DFA6F20}" destId="{8742BD02-F8B5-417F-BF5B-91CC7339B9D6}" srcOrd="0" destOrd="0" presId="urn:microsoft.com/office/officeart/2005/8/layout/radial5"/>
    <dgm:cxn modelId="{B8703D23-B487-4FE3-B0FA-FBEE77667B08}" type="presOf" srcId="{403B3FB2-2377-4099-932F-867643D88603}" destId="{0B54D5D5-2F85-4B80-97ED-2C685ECBA5B0}" srcOrd="0" destOrd="0" presId="urn:microsoft.com/office/officeart/2005/8/layout/radial5"/>
    <dgm:cxn modelId="{75BCBA30-D4CA-4A15-9A60-BEFC7083B5C6}" type="presOf" srcId="{9CEC6412-7091-4263-AEF6-0853E4CBDF3D}" destId="{2AEFAF51-5685-4652-9412-1ED12CDA2139}" srcOrd="1" destOrd="0" presId="urn:microsoft.com/office/officeart/2005/8/layout/radial5"/>
    <dgm:cxn modelId="{F1FEA709-5506-47A4-AC15-EC10DE947D0C}" srcId="{AC46228A-E177-4CB6-9853-335A773C701A}" destId="{6A12D226-2342-425C-BC83-E0CCF0D46A17}" srcOrd="2" destOrd="0" parTransId="{5887A4BE-C6F7-4C45-9A21-A0062198BBA5}" sibTransId="{50666B17-3C34-4AF2-BD14-2F1261DC452A}"/>
    <dgm:cxn modelId="{8F19D266-F022-4E1A-845A-5A3CFDED9F9B}" srcId="{EA8B9676-F022-459F-B1F4-925A6DFA6F20}" destId="{AC46228A-E177-4CB6-9853-335A773C701A}" srcOrd="0" destOrd="0" parTransId="{19AB6A5C-0F75-463F-9674-89047AE0E58B}" sibTransId="{E1DC5A49-4B1F-493F-9B86-CF8E37D5985E}"/>
    <dgm:cxn modelId="{BC47C44E-DA4A-426D-81EE-EC63C532FB69}" type="presOf" srcId="{5887A4BE-C6F7-4C45-9A21-A0062198BBA5}" destId="{42D7CF94-43FB-419D-AA80-F3E11D7DED25}" srcOrd="0" destOrd="0" presId="urn:microsoft.com/office/officeart/2005/8/layout/radial5"/>
    <dgm:cxn modelId="{00BE2BD0-FDAC-4290-B7FD-D9EBA3A85AC6}" type="presOf" srcId="{48A5EDF2-E99D-4FF6-BF76-1804F165E5A2}" destId="{901B48D9-E2FF-4C60-B42C-60DA26D5C80A}" srcOrd="1" destOrd="0" presId="urn:microsoft.com/office/officeart/2005/8/layout/radial5"/>
    <dgm:cxn modelId="{D4DDD667-35D5-4DAB-8BC7-F844117D977C}" type="presOf" srcId="{5887A4BE-C6F7-4C45-9A21-A0062198BBA5}" destId="{2DE245D0-5BF5-43B2-BDFD-72732C9029D2}" srcOrd="1" destOrd="0" presId="urn:microsoft.com/office/officeart/2005/8/layout/radial5"/>
    <dgm:cxn modelId="{69F302C5-BFB8-45CD-BF37-F6E2243ED5E2}" srcId="{AC46228A-E177-4CB6-9853-335A773C701A}" destId="{226D9E6C-A3C5-4A7A-994C-D32D939BF7D2}" srcOrd="4" destOrd="0" parTransId="{FEB5186D-CBE0-415A-8483-34D97551612B}" sibTransId="{2F1D5EC6-6F9C-4EBE-A987-67EED980BD3F}"/>
    <dgm:cxn modelId="{90CB0218-D7C7-41BE-84A8-8FCC8BCA2768}" type="presOf" srcId="{226D9E6C-A3C5-4A7A-994C-D32D939BF7D2}" destId="{45293EB2-FD2A-4595-B372-CAEAE485965E}" srcOrd="0" destOrd="0" presId="urn:microsoft.com/office/officeart/2005/8/layout/radial5"/>
    <dgm:cxn modelId="{B153C9DE-1859-4A64-96FC-35B93CAAE3B4}" type="presOf" srcId="{E6D81FEA-C9BE-4BA8-A4AE-6E20ED415C90}" destId="{B205A1F4-82A1-4E8D-AF7C-182F15969523}" srcOrd="0" destOrd="0" presId="urn:microsoft.com/office/officeart/2005/8/layout/radial5"/>
    <dgm:cxn modelId="{BAEB930A-B22A-4A00-BF2F-F68EA8824C5A}" srcId="{AC46228A-E177-4CB6-9853-335A773C701A}" destId="{C4302253-9794-4B59-A078-B329C98BEAC6}" srcOrd="3" destOrd="0" parTransId="{9CEC6412-7091-4263-AEF6-0853E4CBDF3D}" sibTransId="{4642FF04-CFFC-4560-9E3B-EA91635AD9F7}"/>
    <dgm:cxn modelId="{8B992A36-44B8-4683-8E58-1F4A3317DAED}" type="presOf" srcId="{9CEC6412-7091-4263-AEF6-0853E4CBDF3D}" destId="{AF0B1345-E9B7-4D3F-BD0F-53E17E6D92CE}" srcOrd="0" destOrd="0" presId="urn:microsoft.com/office/officeart/2005/8/layout/radial5"/>
    <dgm:cxn modelId="{9A7873EE-A247-453B-85B4-242F2B916978}" type="presOf" srcId="{AC46228A-E177-4CB6-9853-335A773C701A}" destId="{218A2D51-1B68-43A4-A434-D02C50B1FAEE}" srcOrd="0" destOrd="0" presId="urn:microsoft.com/office/officeart/2005/8/layout/radial5"/>
    <dgm:cxn modelId="{6514A30A-371A-429E-B47C-AAA1AA79E986}" type="presOf" srcId="{FEB5186D-CBE0-415A-8483-34D97551612B}" destId="{A496ABE1-10CE-4CA6-A53E-92D204299279}" srcOrd="1" destOrd="0" presId="urn:microsoft.com/office/officeart/2005/8/layout/radial5"/>
    <dgm:cxn modelId="{6C3523C7-1B43-4C7B-9DE9-8B7DC98F6E04}" type="presOf" srcId="{6A12D226-2342-425C-BC83-E0CCF0D46A17}" destId="{34741DBC-6A4A-46A2-B74E-F2C0F8808ED7}" srcOrd="0" destOrd="0" presId="urn:microsoft.com/office/officeart/2005/8/layout/radial5"/>
    <dgm:cxn modelId="{14F0AEBB-E0B4-4270-8294-9503E485B15D}" type="presOf" srcId="{C4302253-9794-4B59-A078-B329C98BEAC6}" destId="{7F7DA685-8C02-470C-A3B6-C9A62085905B}" srcOrd="0" destOrd="0" presId="urn:microsoft.com/office/officeart/2005/8/layout/radial5"/>
    <dgm:cxn modelId="{67F67A24-B8B0-479D-9C65-A53C0C74B50D}" type="presOf" srcId="{FEB5186D-CBE0-415A-8483-34D97551612B}" destId="{ADE3E360-FB50-4A32-A501-2ADACA373C59}" srcOrd="0" destOrd="0" presId="urn:microsoft.com/office/officeart/2005/8/layout/radial5"/>
    <dgm:cxn modelId="{BA1FD1E7-ADD2-4997-AD20-2AF2FC4D6675}" srcId="{AC46228A-E177-4CB6-9853-335A773C701A}" destId="{403B3FB2-2377-4099-932F-867643D88603}" srcOrd="1" destOrd="0" parTransId="{48A5EDF2-E99D-4FF6-BF76-1804F165E5A2}" sibTransId="{090E3767-F603-4019-9655-A53A34E01972}"/>
    <dgm:cxn modelId="{6A800F95-D945-4F8B-A367-0E171752A8B2}" type="presOf" srcId="{48A5EDF2-E99D-4FF6-BF76-1804F165E5A2}" destId="{1D459A2E-D059-46F2-BD0D-BAD992E3E551}" srcOrd="0" destOrd="0" presId="urn:microsoft.com/office/officeart/2005/8/layout/radial5"/>
    <dgm:cxn modelId="{69A07DBF-7FA7-4103-BB38-D3E7AAD50976}" srcId="{AC46228A-E177-4CB6-9853-335A773C701A}" destId="{E6D81FEA-C9BE-4BA8-A4AE-6E20ED415C90}" srcOrd="0" destOrd="0" parTransId="{10F925FF-08A9-41C3-BA24-28AE3E5554FD}" sibTransId="{508B0E00-DDF5-4BA0-9AFA-FF3AF3E98933}"/>
    <dgm:cxn modelId="{DB4AE95C-0270-4EE6-89FC-83E59B0009B7}" type="presParOf" srcId="{8742BD02-F8B5-417F-BF5B-91CC7339B9D6}" destId="{218A2D51-1B68-43A4-A434-D02C50B1FAEE}" srcOrd="0" destOrd="0" presId="urn:microsoft.com/office/officeart/2005/8/layout/radial5"/>
    <dgm:cxn modelId="{2FFEA357-F82A-49B9-AA6A-3E39B79B2AF7}" type="presParOf" srcId="{8742BD02-F8B5-417F-BF5B-91CC7339B9D6}" destId="{4E922C62-4A0E-4209-9DC4-A06B3F81259C}" srcOrd="1" destOrd="0" presId="urn:microsoft.com/office/officeart/2005/8/layout/radial5"/>
    <dgm:cxn modelId="{33556A96-E2BF-4B31-86CA-07F0CEDE62D0}" type="presParOf" srcId="{4E922C62-4A0E-4209-9DC4-A06B3F81259C}" destId="{081DF5BB-ACC0-4FEB-9761-F4648BC026DD}" srcOrd="0" destOrd="0" presId="urn:microsoft.com/office/officeart/2005/8/layout/radial5"/>
    <dgm:cxn modelId="{F96097A5-2420-4125-91AD-DFCE286CEDBD}" type="presParOf" srcId="{8742BD02-F8B5-417F-BF5B-91CC7339B9D6}" destId="{B205A1F4-82A1-4E8D-AF7C-182F15969523}" srcOrd="2" destOrd="0" presId="urn:microsoft.com/office/officeart/2005/8/layout/radial5"/>
    <dgm:cxn modelId="{8B17F2F1-8EB8-4D5C-B34F-83B63F637999}" type="presParOf" srcId="{8742BD02-F8B5-417F-BF5B-91CC7339B9D6}" destId="{1D459A2E-D059-46F2-BD0D-BAD992E3E551}" srcOrd="3" destOrd="0" presId="urn:microsoft.com/office/officeart/2005/8/layout/radial5"/>
    <dgm:cxn modelId="{0EDBF057-6503-4AC2-8569-10BEF9F69D31}" type="presParOf" srcId="{1D459A2E-D059-46F2-BD0D-BAD992E3E551}" destId="{901B48D9-E2FF-4C60-B42C-60DA26D5C80A}" srcOrd="0" destOrd="0" presId="urn:microsoft.com/office/officeart/2005/8/layout/radial5"/>
    <dgm:cxn modelId="{060B0861-3F4C-4A8D-B510-3D8AD4564FF0}" type="presParOf" srcId="{8742BD02-F8B5-417F-BF5B-91CC7339B9D6}" destId="{0B54D5D5-2F85-4B80-97ED-2C685ECBA5B0}" srcOrd="4" destOrd="0" presId="urn:microsoft.com/office/officeart/2005/8/layout/radial5"/>
    <dgm:cxn modelId="{D0A7C05F-A197-4978-A9F5-1D3FC28058F2}" type="presParOf" srcId="{8742BD02-F8B5-417F-BF5B-91CC7339B9D6}" destId="{42D7CF94-43FB-419D-AA80-F3E11D7DED25}" srcOrd="5" destOrd="0" presId="urn:microsoft.com/office/officeart/2005/8/layout/radial5"/>
    <dgm:cxn modelId="{685698A2-3058-48FC-B8F8-17B0F0A839A2}" type="presParOf" srcId="{42D7CF94-43FB-419D-AA80-F3E11D7DED25}" destId="{2DE245D0-5BF5-43B2-BDFD-72732C9029D2}" srcOrd="0" destOrd="0" presId="urn:microsoft.com/office/officeart/2005/8/layout/radial5"/>
    <dgm:cxn modelId="{7D9E670D-544F-4210-B613-3FA6F47D60D6}" type="presParOf" srcId="{8742BD02-F8B5-417F-BF5B-91CC7339B9D6}" destId="{34741DBC-6A4A-46A2-B74E-F2C0F8808ED7}" srcOrd="6" destOrd="0" presId="urn:microsoft.com/office/officeart/2005/8/layout/radial5"/>
    <dgm:cxn modelId="{9AED1924-4E41-493E-91A6-03A87B5A8A51}" type="presParOf" srcId="{8742BD02-F8B5-417F-BF5B-91CC7339B9D6}" destId="{AF0B1345-E9B7-4D3F-BD0F-53E17E6D92CE}" srcOrd="7" destOrd="0" presId="urn:microsoft.com/office/officeart/2005/8/layout/radial5"/>
    <dgm:cxn modelId="{9FC5FD3B-2D90-4454-93A5-F584D3C0C9D6}" type="presParOf" srcId="{AF0B1345-E9B7-4D3F-BD0F-53E17E6D92CE}" destId="{2AEFAF51-5685-4652-9412-1ED12CDA2139}" srcOrd="0" destOrd="0" presId="urn:microsoft.com/office/officeart/2005/8/layout/radial5"/>
    <dgm:cxn modelId="{E8144F20-8E32-4337-8E7F-BF233747E2BB}" type="presParOf" srcId="{8742BD02-F8B5-417F-BF5B-91CC7339B9D6}" destId="{7F7DA685-8C02-470C-A3B6-C9A62085905B}" srcOrd="8" destOrd="0" presId="urn:microsoft.com/office/officeart/2005/8/layout/radial5"/>
    <dgm:cxn modelId="{C56CD451-8A9A-4479-91C0-C564763FFE62}" type="presParOf" srcId="{8742BD02-F8B5-417F-BF5B-91CC7339B9D6}" destId="{ADE3E360-FB50-4A32-A501-2ADACA373C59}" srcOrd="9" destOrd="0" presId="urn:microsoft.com/office/officeart/2005/8/layout/radial5"/>
    <dgm:cxn modelId="{FA6B43E8-6952-4DB4-A63E-6986C5EDC7E6}" type="presParOf" srcId="{ADE3E360-FB50-4A32-A501-2ADACA373C59}" destId="{A496ABE1-10CE-4CA6-A53E-92D204299279}" srcOrd="0" destOrd="0" presId="urn:microsoft.com/office/officeart/2005/8/layout/radial5"/>
    <dgm:cxn modelId="{6CBB3341-ACD0-4364-8EAB-4E635DCF2AD7}" type="presParOf" srcId="{8742BD02-F8B5-417F-BF5B-91CC7339B9D6}" destId="{45293EB2-FD2A-4595-B372-CAEAE485965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8B9676-F022-459F-B1F4-925A6DFA6F2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AC46228A-E177-4CB6-9853-335A773C701A}">
      <dgm:prSet phldrT="[Texte]">
        <dgm:style>
          <a:lnRef idx="2">
            <a:schemeClr val="accent1"/>
          </a:lnRef>
          <a:fillRef idx="1">
            <a:schemeClr val="lt1"/>
          </a:fillRef>
          <a:effectRef idx="0">
            <a:schemeClr val="accent1"/>
          </a:effectRef>
          <a:fontRef idx="minor">
            <a:schemeClr val="dk1"/>
          </a:fontRef>
        </dgm:style>
      </dgm:prSet>
      <dgm:spPr>
        <a:noFill/>
      </dgm:spPr>
      <dgm:t>
        <a:bodyPr/>
        <a:lstStyle/>
        <a:p>
          <a:r>
            <a:rPr lang="fr-FR" dirty="0"/>
            <a:t>4 types de lecture </a:t>
          </a:r>
        </a:p>
      </dgm:t>
    </dgm:pt>
    <dgm:pt modelId="{19AB6A5C-0F75-463F-9674-89047AE0E58B}" type="parTrans" cxnId="{8F19D266-F022-4E1A-845A-5A3CFDED9F9B}">
      <dgm:prSet/>
      <dgm:spPr/>
      <dgm:t>
        <a:bodyPr/>
        <a:lstStyle/>
        <a:p>
          <a:endParaRPr lang="fr-FR"/>
        </a:p>
      </dgm:t>
    </dgm:pt>
    <dgm:pt modelId="{E1DC5A49-4B1F-493F-9B86-CF8E37D5985E}" type="sibTrans" cxnId="{8F19D266-F022-4E1A-845A-5A3CFDED9F9B}">
      <dgm:prSet/>
      <dgm:spPr/>
      <dgm:t>
        <a:bodyPr/>
        <a:lstStyle/>
        <a:p>
          <a:endParaRPr lang="fr-FR"/>
        </a:p>
      </dgm:t>
    </dgm:pt>
    <dgm:pt modelId="{E6D81FEA-C9BE-4BA8-A4AE-6E20ED415C90}">
      <dgm:prSet phldrT="[Texte]"/>
      <dgm:spPr/>
      <dgm:t>
        <a:bodyPr/>
        <a:lstStyle/>
        <a:p>
          <a:r>
            <a:rPr lang="fr-FR" dirty="0"/>
            <a:t>Lecture offerte </a:t>
          </a:r>
        </a:p>
        <a:p>
          <a:r>
            <a:rPr lang="fr-FR" dirty="0"/>
            <a:t>Objectif : construire un répertoire commun, une culture commune </a:t>
          </a:r>
        </a:p>
      </dgm:t>
    </dgm:pt>
    <dgm:pt modelId="{10F925FF-08A9-41C3-BA24-28AE3E5554FD}" type="parTrans" cxnId="{69A07DBF-7FA7-4103-BB38-D3E7AAD50976}">
      <dgm:prSet/>
      <dgm:spPr/>
      <dgm:t>
        <a:bodyPr/>
        <a:lstStyle/>
        <a:p>
          <a:endParaRPr lang="fr-FR"/>
        </a:p>
      </dgm:t>
    </dgm:pt>
    <dgm:pt modelId="{508B0E00-DDF5-4BA0-9AFA-FF3AF3E98933}" type="sibTrans" cxnId="{69A07DBF-7FA7-4103-BB38-D3E7AAD50976}">
      <dgm:prSet/>
      <dgm:spPr/>
      <dgm:t>
        <a:bodyPr/>
        <a:lstStyle/>
        <a:p>
          <a:endParaRPr lang="fr-FR"/>
        </a:p>
      </dgm:t>
    </dgm:pt>
    <dgm:pt modelId="{C4302253-9794-4B59-A078-B329C98BEAC6}">
      <dgm:prSet phldrT="[Texte]" custT="1"/>
      <dgm:spPr>
        <a:solidFill>
          <a:srgbClr val="8C8D86">
            <a:hueOff val="0"/>
            <a:satOff val="0"/>
            <a:lumOff val="0"/>
            <a:alphaOff val="0"/>
          </a:srgbClr>
        </a:solidFill>
        <a:ln w="34925" cap="flat" cmpd="sng" algn="in">
          <a:solidFill>
            <a:prstClr val="white">
              <a:hueOff val="0"/>
              <a:satOff val="0"/>
              <a:lumOff val="0"/>
              <a:alphaOff val="0"/>
            </a:prst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Objectif : construire des outils de compréhension (débat, rappel de textes, lecture feuilleton…) </a:t>
          </a:r>
        </a:p>
      </dgm:t>
    </dgm:pt>
    <dgm:pt modelId="{9CEC6412-7091-4263-AEF6-0853E4CBDF3D}" type="parTrans" cxnId="{BAEB930A-B22A-4A00-BF2F-F68EA8824C5A}">
      <dgm:prSet/>
      <dgm:spPr/>
      <dgm:t>
        <a:bodyPr/>
        <a:lstStyle/>
        <a:p>
          <a:endParaRPr lang="fr-FR"/>
        </a:p>
      </dgm:t>
    </dgm:pt>
    <dgm:pt modelId="{4642FF04-CFFC-4560-9E3B-EA91635AD9F7}" type="sibTrans" cxnId="{BAEB930A-B22A-4A00-BF2F-F68EA8824C5A}">
      <dgm:prSet/>
      <dgm:spPr/>
      <dgm:t>
        <a:bodyPr/>
        <a:lstStyle/>
        <a:p>
          <a:endParaRPr lang="fr-FR"/>
        </a:p>
      </dgm:t>
    </dgm:pt>
    <dgm:pt modelId="{226D9E6C-A3C5-4A7A-994C-D32D939BF7D2}">
      <dgm:prSet phldrT="[Texte]"/>
      <dgm:spPr/>
      <dgm:t>
        <a:bodyPr/>
        <a:lstStyle/>
        <a:p>
          <a:r>
            <a:rPr lang="fr-FR" dirty="0"/>
            <a:t>Lecture autonome</a:t>
          </a:r>
        </a:p>
        <a:p>
          <a:r>
            <a:rPr lang="fr-FR" dirty="0"/>
            <a:t>Objectif faire des rappels sur les connaissances , entrainement à la fluence   </a:t>
          </a:r>
        </a:p>
      </dgm:t>
    </dgm:pt>
    <dgm:pt modelId="{FEB5186D-CBE0-415A-8483-34D97551612B}" type="parTrans" cxnId="{69F302C5-BFB8-45CD-BF37-F6E2243ED5E2}">
      <dgm:prSet/>
      <dgm:spPr/>
      <dgm:t>
        <a:bodyPr/>
        <a:lstStyle/>
        <a:p>
          <a:endParaRPr lang="fr-FR"/>
        </a:p>
      </dgm:t>
    </dgm:pt>
    <dgm:pt modelId="{2F1D5EC6-6F9C-4EBE-A987-67EED980BD3F}" type="sibTrans" cxnId="{69F302C5-BFB8-45CD-BF37-F6E2243ED5E2}">
      <dgm:prSet/>
      <dgm:spPr/>
      <dgm:t>
        <a:bodyPr/>
        <a:lstStyle/>
        <a:p>
          <a:endParaRPr lang="fr-FR"/>
        </a:p>
      </dgm:t>
    </dgm:pt>
    <dgm:pt modelId="{6A12D226-2342-425C-BC83-E0CCF0D46A17}">
      <dgm:prSet/>
      <dgm:spPr/>
      <dgm:t>
        <a:bodyPr/>
        <a:lstStyle/>
        <a:p>
          <a:r>
            <a:rPr lang="fr-FR" dirty="0"/>
            <a:t>Travail sur la compréhension </a:t>
          </a:r>
        </a:p>
        <a:p>
          <a:r>
            <a:rPr lang="fr-FR" dirty="0"/>
            <a:t>Objectif : construire des stratégies de lecture, compréhension, les conscientiser</a:t>
          </a:r>
        </a:p>
      </dgm:t>
    </dgm:pt>
    <dgm:pt modelId="{5887A4BE-C6F7-4C45-9A21-A0062198BBA5}" type="parTrans" cxnId="{F1FEA709-5506-47A4-AC15-EC10DE947D0C}">
      <dgm:prSet/>
      <dgm:spPr/>
      <dgm:t>
        <a:bodyPr/>
        <a:lstStyle/>
        <a:p>
          <a:endParaRPr lang="fr-FR"/>
        </a:p>
      </dgm:t>
    </dgm:pt>
    <dgm:pt modelId="{50666B17-3C34-4AF2-BD14-2F1261DC452A}" type="sibTrans" cxnId="{F1FEA709-5506-47A4-AC15-EC10DE947D0C}">
      <dgm:prSet/>
      <dgm:spPr/>
      <dgm:t>
        <a:bodyPr/>
        <a:lstStyle/>
        <a:p>
          <a:endParaRPr lang="fr-FR"/>
        </a:p>
      </dgm:t>
    </dgm:pt>
    <dgm:pt modelId="{8742BD02-F8B5-417F-BF5B-91CC7339B9D6}" type="pres">
      <dgm:prSet presAssocID="{EA8B9676-F022-459F-B1F4-925A6DFA6F20}" presName="Name0" presStyleCnt="0">
        <dgm:presLayoutVars>
          <dgm:chMax val="1"/>
          <dgm:dir/>
          <dgm:animLvl val="ctr"/>
          <dgm:resizeHandles val="exact"/>
        </dgm:presLayoutVars>
      </dgm:prSet>
      <dgm:spPr/>
      <dgm:t>
        <a:bodyPr/>
        <a:lstStyle/>
        <a:p>
          <a:endParaRPr lang="fr-FR"/>
        </a:p>
      </dgm:t>
    </dgm:pt>
    <dgm:pt modelId="{218A2D51-1B68-43A4-A434-D02C50B1FAEE}" type="pres">
      <dgm:prSet presAssocID="{AC46228A-E177-4CB6-9853-335A773C701A}" presName="centerShape" presStyleLbl="node0" presStyleIdx="0" presStyleCnt="1"/>
      <dgm:spPr/>
      <dgm:t>
        <a:bodyPr/>
        <a:lstStyle/>
        <a:p>
          <a:endParaRPr lang="fr-FR"/>
        </a:p>
      </dgm:t>
    </dgm:pt>
    <dgm:pt modelId="{4E922C62-4A0E-4209-9DC4-A06B3F81259C}" type="pres">
      <dgm:prSet presAssocID="{10F925FF-08A9-41C3-BA24-28AE3E5554FD}" presName="parTrans" presStyleLbl="sibTrans2D1" presStyleIdx="0" presStyleCnt="4" custLinFactNeighborX="0" custLinFactNeighborY="-25364"/>
      <dgm:spPr/>
      <dgm:t>
        <a:bodyPr/>
        <a:lstStyle/>
        <a:p>
          <a:endParaRPr lang="fr-FR"/>
        </a:p>
      </dgm:t>
    </dgm:pt>
    <dgm:pt modelId="{081DF5BB-ACC0-4FEB-9761-F4648BC026DD}" type="pres">
      <dgm:prSet presAssocID="{10F925FF-08A9-41C3-BA24-28AE3E5554FD}" presName="connectorText" presStyleLbl="sibTrans2D1" presStyleIdx="0" presStyleCnt="4"/>
      <dgm:spPr/>
      <dgm:t>
        <a:bodyPr/>
        <a:lstStyle/>
        <a:p>
          <a:endParaRPr lang="fr-FR"/>
        </a:p>
      </dgm:t>
    </dgm:pt>
    <dgm:pt modelId="{B205A1F4-82A1-4E8D-AF7C-182F15969523}" type="pres">
      <dgm:prSet presAssocID="{E6D81FEA-C9BE-4BA8-A4AE-6E20ED415C90}" presName="node" presStyleLbl="node1" presStyleIdx="0" presStyleCnt="4" custRadScaleRad="100003">
        <dgm:presLayoutVars>
          <dgm:bulletEnabled val="1"/>
        </dgm:presLayoutVars>
      </dgm:prSet>
      <dgm:spPr>
        <a:prstGeom prst="roundRect">
          <a:avLst/>
        </a:prstGeom>
      </dgm:spPr>
      <dgm:t>
        <a:bodyPr/>
        <a:lstStyle/>
        <a:p>
          <a:endParaRPr lang="fr-FR"/>
        </a:p>
      </dgm:t>
    </dgm:pt>
    <dgm:pt modelId="{42D7CF94-43FB-419D-AA80-F3E11D7DED25}" type="pres">
      <dgm:prSet presAssocID="{5887A4BE-C6F7-4C45-9A21-A0062198BBA5}" presName="parTrans" presStyleLbl="sibTrans2D1" presStyleIdx="1" presStyleCnt="4"/>
      <dgm:spPr/>
      <dgm:t>
        <a:bodyPr/>
        <a:lstStyle/>
        <a:p>
          <a:endParaRPr lang="fr-FR"/>
        </a:p>
      </dgm:t>
    </dgm:pt>
    <dgm:pt modelId="{2DE245D0-5BF5-43B2-BDFD-72732C9029D2}" type="pres">
      <dgm:prSet presAssocID="{5887A4BE-C6F7-4C45-9A21-A0062198BBA5}" presName="connectorText" presStyleLbl="sibTrans2D1" presStyleIdx="1" presStyleCnt="4"/>
      <dgm:spPr/>
      <dgm:t>
        <a:bodyPr/>
        <a:lstStyle/>
        <a:p>
          <a:endParaRPr lang="fr-FR"/>
        </a:p>
      </dgm:t>
    </dgm:pt>
    <dgm:pt modelId="{34741DBC-6A4A-46A2-B74E-F2C0F8808ED7}" type="pres">
      <dgm:prSet presAssocID="{6A12D226-2342-425C-BC83-E0CCF0D46A17}" presName="node" presStyleLbl="node1" presStyleIdx="1" presStyleCnt="4">
        <dgm:presLayoutVars>
          <dgm:bulletEnabled val="1"/>
        </dgm:presLayoutVars>
      </dgm:prSet>
      <dgm:spPr>
        <a:prstGeom prst="roundRect">
          <a:avLst/>
        </a:prstGeom>
      </dgm:spPr>
      <dgm:t>
        <a:bodyPr/>
        <a:lstStyle/>
        <a:p>
          <a:endParaRPr lang="fr-FR"/>
        </a:p>
      </dgm:t>
    </dgm:pt>
    <dgm:pt modelId="{AF0B1345-E9B7-4D3F-BD0F-53E17E6D92CE}" type="pres">
      <dgm:prSet presAssocID="{9CEC6412-7091-4263-AEF6-0853E4CBDF3D}" presName="parTrans" presStyleLbl="sibTrans2D1" presStyleIdx="2" presStyleCnt="4"/>
      <dgm:spPr/>
      <dgm:t>
        <a:bodyPr/>
        <a:lstStyle/>
        <a:p>
          <a:endParaRPr lang="fr-FR"/>
        </a:p>
      </dgm:t>
    </dgm:pt>
    <dgm:pt modelId="{2AEFAF51-5685-4652-9412-1ED12CDA2139}" type="pres">
      <dgm:prSet presAssocID="{9CEC6412-7091-4263-AEF6-0853E4CBDF3D}" presName="connectorText" presStyleLbl="sibTrans2D1" presStyleIdx="2" presStyleCnt="4"/>
      <dgm:spPr/>
      <dgm:t>
        <a:bodyPr/>
        <a:lstStyle/>
        <a:p>
          <a:endParaRPr lang="fr-FR"/>
        </a:p>
      </dgm:t>
    </dgm:pt>
    <dgm:pt modelId="{7F7DA685-8C02-470C-A3B6-C9A62085905B}" type="pres">
      <dgm:prSet presAssocID="{C4302253-9794-4B59-A078-B329C98BEAC6}" presName="node" presStyleLbl="node1" presStyleIdx="2" presStyleCnt="4">
        <dgm:presLayoutVars>
          <dgm:bulletEnabled val="1"/>
        </dgm:presLayoutVars>
      </dgm:prSet>
      <dgm:spPr>
        <a:xfrm>
          <a:off x="5851234" y="1636969"/>
          <a:ext cx="1167333" cy="1167333"/>
        </a:xfrm>
        <a:prstGeom prst="roundRect">
          <a:avLst/>
        </a:prstGeom>
      </dgm:spPr>
      <dgm:t>
        <a:bodyPr/>
        <a:lstStyle/>
        <a:p>
          <a:endParaRPr lang="fr-FR"/>
        </a:p>
      </dgm:t>
    </dgm:pt>
    <dgm:pt modelId="{ADE3E360-FB50-4A32-A501-2ADACA373C59}" type="pres">
      <dgm:prSet presAssocID="{FEB5186D-CBE0-415A-8483-34D97551612B}" presName="parTrans" presStyleLbl="sibTrans2D1" presStyleIdx="3" presStyleCnt="4"/>
      <dgm:spPr/>
      <dgm:t>
        <a:bodyPr/>
        <a:lstStyle/>
        <a:p>
          <a:endParaRPr lang="fr-FR"/>
        </a:p>
      </dgm:t>
    </dgm:pt>
    <dgm:pt modelId="{A496ABE1-10CE-4CA6-A53E-92D204299279}" type="pres">
      <dgm:prSet presAssocID="{FEB5186D-CBE0-415A-8483-34D97551612B}" presName="connectorText" presStyleLbl="sibTrans2D1" presStyleIdx="3" presStyleCnt="4"/>
      <dgm:spPr/>
      <dgm:t>
        <a:bodyPr/>
        <a:lstStyle/>
        <a:p>
          <a:endParaRPr lang="fr-FR"/>
        </a:p>
      </dgm:t>
    </dgm:pt>
    <dgm:pt modelId="{45293EB2-FD2A-4595-B372-CAEAE485965E}" type="pres">
      <dgm:prSet presAssocID="{226D9E6C-A3C5-4A7A-994C-D32D939BF7D2}" presName="node" presStyleLbl="node1" presStyleIdx="3" presStyleCnt="4">
        <dgm:presLayoutVars>
          <dgm:bulletEnabled val="1"/>
        </dgm:presLayoutVars>
      </dgm:prSet>
      <dgm:spPr>
        <a:prstGeom prst="roundRect">
          <a:avLst/>
        </a:prstGeom>
      </dgm:spPr>
      <dgm:t>
        <a:bodyPr/>
        <a:lstStyle/>
        <a:p>
          <a:endParaRPr lang="fr-FR"/>
        </a:p>
      </dgm:t>
    </dgm:pt>
  </dgm:ptLst>
  <dgm:cxnLst>
    <dgm:cxn modelId="{1E3BB7C7-3F16-4DDF-B7FB-E148F9D03564}" type="presOf" srcId="{10F925FF-08A9-41C3-BA24-28AE3E5554FD}" destId="{081DF5BB-ACC0-4FEB-9761-F4648BC026DD}" srcOrd="1" destOrd="0" presId="urn:microsoft.com/office/officeart/2005/8/layout/radial5"/>
    <dgm:cxn modelId="{28E941A6-0A96-4E04-9FB1-7E4E69A79465}" type="presOf" srcId="{10F925FF-08A9-41C3-BA24-28AE3E5554FD}" destId="{4E922C62-4A0E-4209-9DC4-A06B3F81259C}" srcOrd="0" destOrd="0" presId="urn:microsoft.com/office/officeart/2005/8/layout/radial5"/>
    <dgm:cxn modelId="{CB8F7EBE-347E-4C92-94E1-790C516CF725}" type="presOf" srcId="{EA8B9676-F022-459F-B1F4-925A6DFA6F20}" destId="{8742BD02-F8B5-417F-BF5B-91CC7339B9D6}" srcOrd="0" destOrd="0" presId="urn:microsoft.com/office/officeart/2005/8/layout/radial5"/>
    <dgm:cxn modelId="{75BCBA30-D4CA-4A15-9A60-BEFC7083B5C6}" type="presOf" srcId="{9CEC6412-7091-4263-AEF6-0853E4CBDF3D}" destId="{2AEFAF51-5685-4652-9412-1ED12CDA2139}" srcOrd="1" destOrd="0" presId="urn:microsoft.com/office/officeart/2005/8/layout/radial5"/>
    <dgm:cxn modelId="{F1FEA709-5506-47A4-AC15-EC10DE947D0C}" srcId="{AC46228A-E177-4CB6-9853-335A773C701A}" destId="{6A12D226-2342-425C-BC83-E0CCF0D46A17}" srcOrd="1" destOrd="0" parTransId="{5887A4BE-C6F7-4C45-9A21-A0062198BBA5}" sibTransId="{50666B17-3C34-4AF2-BD14-2F1261DC452A}"/>
    <dgm:cxn modelId="{8F19D266-F022-4E1A-845A-5A3CFDED9F9B}" srcId="{EA8B9676-F022-459F-B1F4-925A6DFA6F20}" destId="{AC46228A-E177-4CB6-9853-335A773C701A}" srcOrd="0" destOrd="0" parTransId="{19AB6A5C-0F75-463F-9674-89047AE0E58B}" sibTransId="{E1DC5A49-4B1F-493F-9B86-CF8E37D5985E}"/>
    <dgm:cxn modelId="{BC47C44E-DA4A-426D-81EE-EC63C532FB69}" type="presOf" srcId="{5887A4BE-C6F7-4C45-9A21-A0062198BBA5}" destId="{42D7CF94-43FB-419D-AA80-F3E11D7DED25}" srcOrd="0" destOrd="0" presId="urn:microsoft.com/office/officeart/2005/8/layout/radial5"/>
    <dgm:cxn modelId="{D4DDD667-35D5-4DAB-8BC7-F844117D977C}" type="presOf" srcId="{5887A4BE-C6F7-4C45-9A21-A0062198BBA5}" destId="{2DE245D0-5BF5-43B2-BDFD-72732C9029D2}" srcOrd="1" destOrd="0" presId="urn:microsoft.com/office/officeart/2005/8/layout/radial5"/>
    <dgm:cxn modelId="{69F302C5-BFB8-45CD-BF37-F6E2243ED5E2}" srcId="{AC46228A-E177-4CB6-9853-335A773C701A}" destId="{226D9E6C-A3C5-4A7A-994C-D32D939BF7D2}" srcOrd="3" destOrd="0" parTransId="{FEB5186D-CBE0-415A-8483-34D97551612B}" sibTransId="{2F1D5EC6-6F9C-4EBE-A987-67EED980BD3F}"/>
    <dgm:cxn modelId="{90CB0218-D7C7-41BE-84A8-8FCC8BCA2768}" type="presOf" srcId="{226D9E6C-A3C5-4A7A-994C-D32D939BF7D2}" destId="{45293EB2-FD2A-4595-B372-CAEAE485965E}" srcOrd="0" destOrd="0" presId="urn:microsoft.com/office/officeart/2005/8/layout/radial5"/>
    <dgm:cxn modelId="{B153C9DE-1859-4A64-96FC-35B93CAAE3B4}" type="presOf" srcId="{E6D81FEA-C9BE-4BA8-A4AE-6E20ED415C90}" destId="{B205A1F4-82A1-4E8D-AF7C-182F15969523}" srcOrd="0" destOrd="0" presId="urn:microsoft.com/office/officeart/2005/8/layout/radial5"/>
    <dgm:cxn modelId="{BAEB930A-B22A-4A00-BF2F-F68EA8824C5A}" srcId="{AC46228A-E177-4CB6-9853-335A773C701A}" destId="{C4302253-9794-4B59-A078-B329C98BEAC6}" srcOrd="2" destOrd="0" parTransId="{9CEC6412-7091-4263-AEF6-0853E4CBDF3D}" sibTransId="{4642FF04-CFFC-4560-9E3B-EA91635AD9F7}"/>
    <dgm:cxn modelId="{8B992A36-44B8-4683-8E58-1F4A3317DAED}" type="presOf" srcId="{9CEC6412-7091-4263-AEF6-0853E4CBDF3D}" destId="{AF0B1345-E9B7-4D3F-BD0F-53E17E6D92CE}" srcOrd="0" destOrd="0" presId="urn:microsoft.com/office/officeart/2005/8/layout/radial5"/>
    <dgm:cxn modelId="{9A7873EE-A247-453B-85B4-242F2B916978}" type="presOf" srcId="{AC46228A-E177-4CB6-9853-335A773C701A}" destId="{218A2D51-1B68-43A4-A434-D02C50B1FAEE}" srcOrd="0" destOrd="0" presId="urn:microsoft.com/office/officeart/2005/8/layout/radial5"/>
    <dgm:cxn modelId="{6514A30A-371A-429E-B47C-AAA1AA79E986}" type="presOf" srcId="{FEB5186D-CBE0-415A-8483-34D97551612B}" destId="{A496ABE1-10CE-4CA6-A53E-92D204299279}" srcOrd="1" destOrd="0" presId="urn:microsoft.com/office/officeart/2005/8/layout/radial5"/>
    <dgm:cxn modelId="{6C3523C7-1B43-4C7B-9DE9-8B7DC98F6E04}" type="presOf" srcId="{6A12D226-2342-425C-BC83-E0CCF0D46A17}" destId="{34741DBC-6A4A-46A2-B74E-F2C0F8808ED7}" srcOrd="0" destOrd="0" presId="urn:microsoft.com/office/officeart/2005/8/layout/radial5"/>
    <dgm:cxn modelId="{14F0AEBB-E0B4-4270-8294-9503E485B15D}" type="presOf" srcId="{C4302253-9794-4B59-A078-B329C98BEAC6}" destId="{7F7DA685-8C02-470C-A3B6-C9A62085905B}" srcOrd="0" destOrd="0" presId="urn:microsoft.com/office/officeart/2005/8/layout/radial5"/>
    <dgm:cxn modelId="{67F67A24-B8B0-479D-9C65-A53C0C74B50D}" type="presOf" srcId="{FEB5186D-CBE0-415A-8483-34D97551612B}" destId="{ADE3E360-FB50-4A32-A501-2ADACA373C59}" srcOrd="0" destOrd="0" presId="urn:microsoft.com/office/officeart/2005/8/layout/radial5"/>
    <dgm:cxn modelId="{69A07DBF-7FA7-4103-BB38-D3E7AAD50976}" srcId="{AC46228A-E177-4CB6-9853-335A773C701A}" destId="{E6D81FEA-C9BE-4BA8-A4AE-6E20ED415C90}" srcOrd="0" destOrd="0" parTransId="{10F925FF-08A9-41C3-BA24-28AE3E5554FD}" sibTransId="{508B0E00-DDF5-4BA0-9AFA-FF3AF3E98933}"/>
    <dgm:cxn modelId="{DB4AE95C-0270-4EE6-89FC-83E59B0009B7}" type="presParOf" srcId="{8742BD02-F8B5-417F-BF5B-91CC7339B9D6}" destId="{218A2D51-1B68-43A4-A434-D02C50B1FAEE}" srcOrd="0" destOrd="0" presId="urn:microsoft.com/office/officeart/2005/8/layout/radial5"/>
    <dgm:cxn modelId="{2FFEA357-F82A-49B9-AA6A-3E39B79B2AF7}" type="presParOf" srcId="{8742BD02-F8B5-417F-BF5B-91CC7339B9D6}" destId="{4E922C62-4A0E-4209-9DC4-A06B3F81259C}" srcOrd="1" destOrd="0" presId="urn:microsoft.com/office/officeart/2005/8/layout/radial5"/>
    <dgm:cxn modelId="{33556A96-E2BF-4B31-86CA-07F0CEDE62D0}" type="presParOf" srcId="{4E922C62-4A0E-4209-9DC4-A06B3F81259C}" destId="{081DF5BB-ACC0-4FEB-9761-F4648BC026DD}" srcOrd="0" destOrd="0" presId="urn:microsoft.com/office/officeart/2005/8/layout/radial5"/>
    <dgm:cxn modelId="{F96097A5-2420-4125-91AD-DFCE286CEDBD}" type="presParOf" srcId="{8742BD02-F8B5-417F-BF5B-91CC7339B9D6}" destId="{B205A1F4-82A1-4E8D-AF7C-182F15969523}" srcOrd="2" destOrd="0" presId="urn:microsoft.com/office/officeart/2005/8/layout/radial5"/>
    <dgm:cxn modelId="{D0A7C05F-A197-4978-A9F5-1D3FC28058F2}" type="presParOf" srcId="{8742BD02-F8B5-417F-BF5B-91CC7339B9D6}" destId="{42D7CF94-43FB-419D-AA80-F3E11D7DED25}" srcOrd="3" destOrd="0" presId="urn:microsoft.com/office/officeart/2005/8/layout/radial5"/>
    <dgm:cxn modelId="{685698A2-3058-48FC-B8F8-17B0F0A839A2}" type="presParOf" srcId="{42D7CF94-43FB-419D-AA80-F3E11D7DED25}" destId="{2DE245D0-5BF5-43B2-BDFD-72732C9029D2}" srcOrd="0" destOrd="0" presId="urn:microsoft.com/office/officeart/2005/8/layout/radial5"/>
    <dgm:cxn modelId="{7D9E670D-544F-4210-B613-3FA6F47D60D6}" type="presParOf" srcId="{8742BD02-F8B5-417F-BF5B-91CC7339B9D6}" destId="{34741DBC-6A4A-46A2-B74E-F2C0F8808ED7}" srcOrd="4" destOrd="0" presId="urn:microsoft.com/office/officeart/2005/8/layout/radial5"/>
    <dgm:cxn modelId="{9AED1924-4E41-493E-91A6-03A87B5A8A51}" type="presParOf" srcId="{8742BD02-F8B5-417F-BF5B-91CC7339B9D6}" destId="{AF0B1345-E9B7-4D3F-BD0F-53E17E6D92CE}" srcOrd="5" destOrd="0" presId="urn:microsoft.com/office/officeart/2005/8/layout/radial5"/>
    <dgm:cxn modelId="{9FC5FD3B-2D90-4454-93A5-F584D3C0C9D6}" type="presParOf" srcId="{AF0B1345-E9B7-4D3F-BD0F-53E17E6D92CE}" destId="{2AEFAF51-5685-4652-9412-1ED12CDA2139}" srcOrd="0" destOrd="0" presId="urn:microsoft.com/office/officeart/2005/8/layout/radial5"/>
    <dgm:cxn modelId="{E8144F20-8E32-4337-8E7F-BF233747E2BB}" type="presParOf" srcId="{8742BD02-F8B5-417F-BF5B-91CC7339B9D6}" destId="{7F7DA685-8C02-470C-A3B6-C9A62085905B}" srcOrd="6" destOrd="0" presId="urn:microsoft.com/office/officeart/2005/8/layout/radial5"/>
    <dgm:cxn modelId="{C56CD451-8A9A-4479-91C0-C564763FFE62}" type="presParOf" srcId="{8742BD02-F8B5-417F-BF5B-91CC7339B9D6}" destId="{ADE3E360-FB50-4A32-A501-2ADACA373C59}" srcOrd="7" destOrd="0" presId="urn:microsoft.com/office/officeart/2005/8/layout/radial5"/>
    <dgm:cxn modelId="{FA6B43E8-6952-4DB4-A63E-6986C5EDC7E6}" type="presParOf" srcId="{ADE3E360-FB50-4A32-A501-2ADACA373C59}" destId="{A496ABE1-10CE-4CA6-A53E-92D204299279}" srcOrd="0" destOrd="0" presId="urn:microsoft.com/office/officeart/2005/8/layout/radial5"/>
    <dgm:cxn modelId="{6CBB3341-ACD0-4364-8EAB-4E635DCF2AD7}" type="presParOf" srcId="{8742BD02-F8B5-417F-BF5B-91CC7339B9D6}" destId="{45293EB2-FD2A-4595-B372-CAEAE485965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006A94-ACAD-4EE6-8645-64B7D0EFF44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62DDD79B-040C-4DD1-85F1-30B2FD2AB2BE}">
      <dgm:prSet phldrT="[Texte]"/>
      <dgm:spPr/>
      <dgm:t>
        <a:bodyPr/>
        <a:lstStyle/>
        <a:p>
          <a:r>
            <a:rPr lang="fr-FR" dirty="0"/>
            <a:t>Document </a:t>
          </a:r>
        </a:p>
      </dgm:t>
    </dgm:pt>
    <dgm:pt modelId="{031CA9D5-C7CC-4759-A664-9C724ED5FD9A}" type="parTrans" cxnId="{43CF0EA9-59CE-4757-981C-953D6CC226B7}">
      <dgm:prSet/>
      <dgm:spPr/>
      <dgm:t>
        <a:bodyPr/>
        <a:lstStyle/>
        <a:p>
          <a:endParaRPr lang="fr-FR"/>
        </a:p>
      </dgm:t>
    </dgm:pt>
    <dgm:pt modelId="{50908E67-4B07-446F-AE8E-31E9AD041E64}" type="sibTrans" cxnId="{43CF0EA9-59CE-4757-981C-953D6CC226B7}">
      <dgm:prSet/>
      <dgm:spPr/>
      <dgm:t>
        <a:bodyPr/>
        <a:lstStyle/>
        <a:p>
          <a:endParaRPr lang="fr-FR"/>
        </a:p>
      </dgm:t>
    </dgm:pt>
    <dgm:pt modelId="{4E117ADA-F52F-43AD-B1EB-9636907316C7}">
      <dgm:prSet phldrT="[Texte]"/>
      <dgm:spPr/>
      <dgm:t>
        <a:bodyPr/>
        <a:lstStyle/>
        <a:p>
          <a:r>
            <a:rPr lang="fr-FR" dirty="0"/>
            <a:t>Instrument </a:t>
          </a:r>
        </a:p>
      </dgm:t>
    </dgm:pt>
    <dgm:pt modelId="{35238219-DEDB-4D50-A2D9-C4A24A3FB2CE}" type="parTrans" cxnId="{709B40F6-F007-4609-97FE-EF6CFDB216A2}">
      <dgm:prSet/>
      <dgm:spPr/>
      <dgm:t>
        <a:bodyPr/>
        <a:lstStyle/>
        <a:p>
          <a:endParaRPr lang="fr-FR"/>
        </a:p>
      </dgm:t>
    </dgm:pt>
    <dgm:pt modelId="{CD830C02-616F-4FD9-B044-89ADFA988C4A}" type="sibTrans" cxnId="{709B40F6-F007-4609-97FE-EF6CFDB216A2}">
      <dgm:prSet/>
      <dgm:spPr/>
      <dgm:t>
        <a:bodyPr/>
        <a:lstStyle/>
        <a:p>
          <a:endParaRPr lang="fr-FR"/>
        </a:p>
      </dgm:t>
    </dgm:pt>
    <dgm:pt modelId="{19EA8A19-A4F5-4589-BD65-E58F2BC6C127}">
      <dgm:prSet phldrT="[Texte]"/>
      <dgm:spPr/>
      <dgm:t>
        <a:bodyPr/>
        <a:lstStyle/>
        <a:p>
          <a:r>
            <a:rPr lang="fr-FR" dirty="0"/>
            <a:t>Monument </a:t>
          </a:r>
        </a:p>
      </dgm:t>
    </dgm:pt>
    <dgm:pt modelId="{2CECDACD-8CAF-4E06-8B1B-43968578B933}" type="parTrans" cxnId="{81843687-6C07-4636-8043-2E2143924A9D}">
      <dgm:prSet/>
      <dgm:spPr/>
      <dgm:t>
        <a:bodyPr/>
        <a:lstStyle/>
        <a:p>
          <a:endParaRPr lang="fr-FR"/>
        </a:p>
      </dgm:t>
    </dgm:pt>
    <dgm:pt modelId="{8BDD0C4D-5283-4683-A14E-5FB428800E62}" type="sibTrans" cxnId="{81843687-6C07-4636-8043-2E2143924A9D}">
      <dgm:prSet/>
      <dgm:spPr/>
      <dgm:t>
        <a:bodyPr/>
        <a:lstStyle/>
        <a:p>
          <a:endParaRPr lang="fr-FR"/>
        </a:p>
      </dgm:t>
    </dgm:pt>
    <dgm:pt modelId="{BBBFB882-CC1C-4AC0-AAB0-6B9C52D5919A}" type="pres">
      <dgm:prSet presAssocID="{E6006A94-ACAD-4EE6-8645-64B7D0EFF44B}" presName="Name0" presStyleCnt="0">
        <dgm:presLayoutVars>
          <dgm:dir/>
          <dgm:resizeHandles val="exact"/>
        </dgm:presLayoutVars>
      </dgm:prSet>
      <dgm:spPr/>
      <dgm:t>
        <a:bodyPr/>
        <a:lstStyle/>
        <a:p>
          <a:endParaRPr lang="fr-FR"/>
        </a:p>
      </dgm:t>
    </dgm:pt>
    <dgm:pt modelId="{F9EFC04A-91B1-48E8-A436-7B96A717545D}" type="pres">
      <dgm:prSet presAssocID="{62DDD79B-040C-4DD1-85F1-30B2FD2AB2BE}" presName="Name5" presStyleLbl="vennNode1" presStyleIdx="0" presStyleCnt="3">
        <dgm:presLayoutVars>
          <dgm:bulletEnabled val="1"/>
        </dgm:presLayoutVars>
      </dgm:prSet>
      <dgm:spPr/>
      <dgm:t>
        <a:bodyPr/>
        <a:lstStyle/>
        <a:p>
          <a:endParaRPr lang="fr-FR"/>
        </a:p>
      </dgm:t>
    </dgm:pt>
    <dgm:pt modelId="{85ED026D-DE30-4CC0-B310-3C491F18373A}" type="pres">
      <dgm:prSet presAssocID="{50908E67-4B07-446F-AE8E-31E9AD041E64}" presName="space" presStyleCnt="0"/>
      <dgm:spPr/>
    </dgm:pt>
    <dgm:pt modelId="{B3769241-8F14-4AB7-BF2C-6A586A5178D7}" type="pres">
      <dgm:prSet presAssocID="{4E117ADA-F52F-43AD-B1EB-9636907316C7}" presName="Name5" presStyleLbl="vennNode1" presStyleIdx="1" presStyleCnt="3">
        <dgm:presLayoutVars>
          <dgm:bulletEnabled val="1"/>
        </dgm:presLayoutVars>
      </dgm:prSet>
      <dgm:spPr/>
      <dgm:t>
        <a:bodyPr/>
        <a:lstStyle/>
        <a:p>
          <a:endParaRPr lang="fr-FR"/>
        </a:p>
      </dgm:t>
    </dgm:pt>
    <dgm:pt modelId="{F1FC0564-DF00-42A8-BA0A-B6EB1641BB85}" type="pres">
      <dgm:prSet presAssocID="{CD830C02-616F-4FD9-B044-89ADFA988C4A}" presName="space" presStyleCnt="0"/>
      <dgm:spPr/>
    </dgm:pt>
    <dgm:pt modelId="{FB7650E4-B38A-44A9-8305-2EE9EED96C8D}" type="pres">
      <dgm:prSet presAssocID="{19EA8A19-A4F5-4589-BD65-E58F2BC6C127}" presName="Name5" presStyleLbl="vennNode1" presStyleIdx="2" presStyleCnt="3">
        <dgm:presLayoutVars>
          <dgm:bulletEnabled val="1"/>
        </dgm:presLayoutVars>
      </dgm:prSet>
      <dgm:spPr/>
      <dgm:t>
        <a:bodyPr/>
        <a:lstStyle/>
        <a:p>
          <a:endParaRPr lang="fr-FR"/>
        </a:p>
      </dgm:t>
    </dgm:pt>
  </dgm:ptLst>
  <dgm:cxnLst>
    <dgm:cxn modelId="{43CF0EA9-59CE-4757-981C-953D6CC226B7}" srcId="{E6006A94-ACAD-4EE6-8645-64B7D0EFF44B}" destId="{62DDD79B-040C-4DD1-85F1-30B2FD2AB2BE}" srcOrd="0" destOrd="0" parTransId="{031CA9D5-C7CC-4759-A664-9C724ED5FD9A}" sibTransId="{50908E67-4B07-446F-AE8E-31E9AD041E64}"/>
    <dgm:cxn modelId="{81843687-6C07-4636-8043-2E2143924A9D}" srcId="{E6006A94-ACAD-4EE6-8645-64B7D0EFF44B}" destId="{19EA8A19-A4F5-4589-BD65-E58F2BC6C127}" srcOrd="2" destOrd="0" parTransId="{2CECDACD-8CAF-4E06-8B1B-43968578B933}" sibTransId="{8BDD0C4D-5283-4683-A14E-5FB428800E62}"/>
    <dgm:cxn modelId="{A7CEB943-0341-4E89-8F4E-28D2AE3B4AFF}" type="presOf" srcId="{E6006A94-ACAD-4EE6-8645-64B7D0EFF44B}" destId="{BBBFB882-CC1C-4AC0-AAB0-6B9C52D5919A}" srcOrd="0" destOrd="0" presId="urn:microsoft.com/office/officeart/2005/8/layout/venn3"/>
    <dgm:cxn modelId="{709B40F6-F007-4609-97FE-EF6CFDB216A2}" srcId="{E6006A94-ACAD-4EE6-8645-64B7D0EFF44B}" destId="{4E117ADA-F52F-43AD-B1EB-9636907316C7}" srcOrd="1" destOrd="0" parTransId="{35238219-DEDB-4D50-A2D9-C4A24A3FB2CE}" sibTransId="{CD830C02-616F-4FD9-B044-89ADFA988C4A}"/>
    <dgm:cxn modelId="{7F6C76AF-9C55-4788-968E-F39EE7AB3690}" type="presOf" srcId="{62DDD79B-040C-4DD1-85F1-30B2FD2AB2BE}" destId="{F9EFC04A-91B1-48E8-A436-7B96A717545D}" srcOrd="0" destOrd="0" presId="urn:microsoft.com/office/officeart/2005/8/layout/venn3"/>
    <dgm:cxn modelId="{79464ABA-6B5D-44FD-BDBF-7F4D8DC0F779}" type="presOf" srcId="{19EA8A19-A4F5-4589-BD65-E58F2BC6C127}" destId="{FB7650E4-B38A-44A9-8305-2EE9EED96C8D}" srcOrd="0" destOrd="0" presId="urn:microsoft.com/office/officeart/2005/8/layout/venn3"/>
    <dgm:cxn modelId="{BBDADB4A-9912-4BD1-BE61-BAA497FA0674}" type="presOf" srcId="{4E117ADA-F52F-43AD-B1EB-9636907316C7}" destId="{B3769241-8F14-4AB7-BF2C-6A586A5178D7}" srcOrd="0" destOrd="0" presId="urn:microsoft.com/office/officeart/2005/8/layout/venn3"/>
    <dgm:cxn modelId="{895B4216-79FD-4BDC-9C1B-9384EDD59C45}" type="presParOf" srcId="{BBBFB882-CC1C-4AC0-AAB0-6B9C52D5919A}" destId="{F9EFC04A-91B1-48E8-A436-7B96A717545D}" srcOrd="0" destOrd="0" presId="urn:microsoft.com/office/officeart/2005/8/layout/venn3"/>
    <dgm:cxn modelId="{141C864A-7B74-45ED-9AE8-C7203988AFB5}" type="presParOf" srcId="{BBBFB882-CC1C-4AC0-AAB0-6B9C52D5919A}" destId="{85ED026D-DE30-4CC0-B310-3C491F18373A}" srcOrd="1" destOrd="0" presId="urn:microsoft.com/office/officeart/2005/8/layout/venn3"/>
    <dgm:cxn modelId="{4C05836E-5F10-448E-88BE-D0B316F51271}" type="presParOf" srcId="{BBBFB882-CC1C-4AC0-AAB0-6B9C52D5919A}" destId="{B3769241-8F14-4AB7-BF2C-6A586A5178D7}" srcOrd="2" destOrd="0" presId="urn:microsoft.com/office/officeart/2005/8/layout/venn3"/>
    <dgm:cxn modelId="{70B1C57C-EFA8-4142-AE38-42C80C61970D}" type="presParOf" srcId="{BBBFB882-CC1C-4AC0-AAB0-6B9C52D5919A}" destId="{F1FC0564-DF00-42A8-BA0A-B6EB1641BB85}" srcOrd="3" destOrd="0" presId="urn:microsoft.com/office/officeart/2005/8/layout/venn3"/>
    <dgm:cxn modelId="{DF1C6134-C1D9-45CD-B11C-C4D39899909E}" type="presParOf" srcId="{BBBFB882-CC1C-4AC0-AAB0-6B9C52D5919A}" destId="{FB7650E4-B38A-44A9-8305-2EE9EED96C8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87F9E4-8985-4CCB-884E-EF213DC9458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7E3B888D-EE04-498C-A460-E0C71A1C2666}">
      <dgm:prSet phldrT="[Texte]"/>
      <dgm:spPr/>
      <dgm:t>
        <a:bodyPr/>
        <a:lstStyle/>
        <a:p>
          <a:r>
            <a:rPr lang="fr-FR" dirty="0"/>
            <a:t>Appétence </a:t>
          </a:r>
        </a:p>
      </dgm:t>
    </dgm:pt>
    <dgm:pt modelId="{12FB91B5-E0E3-470F-B2FE-A52FBC73B9AC}" type="parTrans" cxnId="{5236C5F8-A187-49DB-95B4-62B595124686}">
      <dgm:prSet/>
      <dgm:spPr/>
      <dgm:t>
        <a:bodyPr/>
        <a:lstStyle/>
        <a:p>
          <a:endParaRPr lang="fr-FR"/>
        </a:p>
      </dgm:t>
    </dgm:pt>
    <dgm:pt modelId="{09B2A731-7FD8-4B5E-B4D1-3372153AA17D}" type="sibTrans" cxnId="{5236C5F8-A187-49DB-95B4-62B595124686}">
      <dgm:prSet/>
      <dgm:spPr/>
      <dgm:t>
        <a:bodyPr/>
        <a:lstStyle/>
        <a:p>
          <a:endParaRPr lang="fr-FR"/>
        </a:p>
      </dgm:t>
    </dgm:pt>
    <dgm:pt modelId="{D41A1344-0FD6-4A2F-8B4A-EBC9C3978F5D}">
      <dgm:prSet phldrT="[Texte]"/>
      <dgm:spPr/>
      <dgm:t>
        <a:bodyPr/>
        <a:lstStyle/>
        <a:p>
          <a:r>
            <a:rPr lang="fr-FR" dirty="0"/>
            <a:t>Performance </a:t>
          </a:r>
        </a:p>
      </dgm:t>
    </dgm:pt>
    <dgm:pt modelId="{D5A8BC7D-4078-4206-B9EA-C97DB83A0855}" type="parTrans" cxnId="{AB6DA321-DE6F-42A4-9999-27C5E085791A}">
      <dgm:prSet/>
      <dgm:spPr/>
      <dgm:t>
        <a:bodyPr/>
        <a:lstStyle/>
        <a:p>
          <a:endParaRPr lang="fr-FR"/>
        </a:p>
      </dgm:t>
    </dgm:pt>
    <dgm:pt modelId="{B80CB336-5F68-40BF-8B3F-A71241655786}" type="sibTrans" cxnId="{AB6DA321-DE6F-42A4-9999-27C5E085791A}">
      <dgm:prSet/>
      <dgm:spPr/>
      <dgm:t>
        <a:bodyPr/>
        <a:lstStyle/>
        <a:p>
          <a:endParaRPr lang="fr-FR"/>
        </a:p>
      </dgm:t>
    </dgm:pt>
    <dgm:pt modelId="{DE84C518-FE00-40C2-82FD-6E1C833C8002}">
      <dgm:prSet phldrT="[Texte]"/>
      <dgm:spPr/>
      <dgm:t>
        <a:bodyPr/>
        <a:lstStyle/>
        <a:p>
          <a:r>
            <a:rPr lang="fr-FR" dirty="0"/>
            <a:t>Curiosité </a:t>
          </a:r>
        </a:p>
      </dgm:t>
    </dgm:pt>
    <dgm:pt modelId="{D04574E2-ABE7-4EF1-A58A-33BF98ACF4F0}" type="parTrans" cxnId="{747E5FF2-EC9B-42CE-9FEC-D1D58284F424}">
      <dgm:prSet/>
      <dgm:spPr/>
      <dgm:t>
        <a:bodyPr/>
        <a:lstStyle/>
        <a:p>
          <a:endParaRPr lang="fr-FR"/>
        </a:p>
      </dgm:t>
    </dgm:pt>
    <dgm:pt modelId="{DBE3A71A-5C10-43DF-A436-30A58CAFBDA5}" type="sibTrans" cxnId="{747E5FF2-EC9B-42CE-9FEC-D1D58284F424}">
      <dgm:prSet/>
      <dgm:spPr/>
      <dgm:t>
        <a:bodyPr/>
        <a:lstStyle/>
        <a:p>
          <a:endParaRPr lang="fr-FR"/>
        </a:p>
      </dgm:t>
    </dgm:pt>
    <dgm:pt modelId="{F4E46BF9-F83B-4ABA-A8B9-B11C9016A7FF}">
      <dgm:prSet phldrT="[Texte]"/>
      <dgm:spPr/>
      <dgm:t>
        <a:bodyPr/>
        <a:lstStyle/>
        <a:p>
          <a:r>
            <a:rPr lang="fr-FR" dirty="0"/>
            <a:t>Épiphanie </a:t>
          </a:r>
        </a:p>
      </dgm:t>
    </dgm:pt>
    <dgm:pt modelId="{C6CCD1FF-6C0C-4317-8FBB-7D89AD755DD5}" type="parTrans" cxnId="{C08B8D6A-9D54-4E77-B99B-D4C754508B1F}">
      <dgm:prSet/>
      <dgm:spPr/>
      <dgm:t>
        <a:bodyPr/>
        <a:lstStyle/>
        <a:p>
          <a:endParaRPr lang="fr-FR"/>
        </a:p>
      </dgm:t>
    </dgm:pt>
    <dgm:pt modelId="{580F02E8-7C20-4FD1-B89C-A35B9419440F}" type="sibTrans" cxnId="{C08B8D6A-9D54-4E77-B99B-D4C754508B1F}">
      <dgm:prSet/>
      <dgm:spPr/>
      <dgm:t>
        <a:bodyPr/>
        <a:lstStyle/>
        <a:p>
          <a:endParaRPr lang="fr-FR"/>
        </a:p>
      </dgm:t>
    </dgm:pt>
    <dgm:pt modelId="{6DEDE607-DA51-4F86-96E5-263DF2D31B2F}">
      <dgm:prSet phldrT="[Texte]"/>
      <dgm:spPr/>
      <dgm:t>
        <a:bodyPr/>
        <a:lstStyle/>
        <a:p>
          <a:r>
            <a:rPr lang="fr-FR" dirty="0"/>
            <a:t>Comprendre </a:t>
          </a:r>
        </a:p>
      </dgm:t>
    </dgm:pt>
    <dgm:pt modelId="{B71CB75C-9193-4F81-87D7-D551E92726DA}" type="parTrans" cxnId="{0ACF1F18-E139-44AC-BE1B-CE1565D21C45}">
      <dgm:prSet/>
      <dgm:spPr/>
      <dgm:t>
        <a:bodyPr/>
        <a:lstStyle/>
        <a:p>
          <a:endParaRPr lang="fr-FR"/>
        </a:p>
      </dgm:t>
    </dgm:pt>
    <dgm:pt modelId="{5D74F4B5-500E-4EED-8887-1F2D169ABB32}" type="sibTrans" cxnId="{0ACF1F18-E139-44AC-BE1B-CE1565D21C45}">
      <dgm:prSet/>
      <dgm:spPr/>
      <dgm:t>
        <a:bodyPr/>
        <a:lstStyle/>
        <a:p>
          <a:endParaRPr lang="fr-FR"/>
        </a:p>
      </dgm:t>
    </dgm:pt>
    <dgm:pt modelId="{6F2A408A-AD4B-4E12-B589-2758B7B06294}">
      <dgm:prSet phldrT="[Texte]"/>
      <dgm:spPr/>
      <dgm:t>
        <a:bodyPr/>
        <a:lstStyle/>
        <a:p>
          <a:r>
            <a:rPr lang="fr-FR" dirty="0"/>
            <a:t>Interpréter </a:t>
          </a:r>
        </a:p>
      </dgm:t>
    </dgm:pt>
    <dgm:pt modelId="{166A34A7-6C46-4A50-9A5D-DBA35F15E251}" type="parTrans" cxnId="{391093FB-0336-4077-B4B6-EC0291EDF350}">
      <dgm:prSet/>
      <dgm:spPr/>
      <dgm:t>
        <a:bodyPr/>
        <a:lstStyle/>
        <a:p>
          <a:endParaRPr lang="fr-FR"/>
        </a:p>
      </dgm:t>
    </dgm:pt>
    <dgm:pt modelId="{AAAA4CF7-8185-4909-96D2-A209E5D878F9}" type="sibTrans" cxnId="{391093FB-0336-4077-B4B6-EC0291EDF350}">
      <dgm:prSet/>
      <dgm:spPr/>
      <dgm:t>
        <a:bodyPr/>
        <a:lstStyle/>
        <a:p>
          <a:endParaRPr lang="fr-FR"/>
        </a:p>
      </dgm:t>
    </dgm:pt>
    <dgm:pt modelId="{CA86C182-DFB3-4B13-AC60-BC6829BA7FFD}" type="pres">
      <dgm:prSet presAssocID="{BB87F9E4-8985-4CCB-884E-EF213DC94586}" presName="Name0" presStyleCnt="0">
        <dgm:presLayoutVars>
          <dgm:chMax/>
          <dgm:chPref/>
          <dgm:dir/>
          <dgm:animLvl val="lvl"/>
        </dgm:presLayoutVars>
      </dgm:prSet>
      <dgm:spPr/>
      <dgm:t>
        <a:bodyPr/>
        <a:lstStyle/>
        <a:p>
          <a:endParaRPr lang="fr-FR"/>
        </a:p>
      </dgm:t>
    </dgm:pt>
    <dgm:pt modelId="{E7D9EE85-E176-498D-8380-3141FDBCEE17}" type="pres">
      <dgm:prSet presAssocID="{7E3B888D-EE04-498C-A460-E0C71A1C2666}" presName="composite" presStyleCnt="0"/>
      <dgm:spPr/>
    </dgm:pt>
    <dgm:pt modelId="{48FB5307-089F-41A3-BA5A-7243F911875E}" type="pres">
      <dgm:prSet presAssocID="{7E3B888D-EE04-498C-A460-E0C71A1C2666}" presName="Parent1" presStyleLbl="node1" presStyleIdx="0" presStyleCnt="6">
        <dgm:presLayoutVars>
          <dgm:chMax val="1"/>
          <dgm:chPref val="1"/>
          <dgm:bulletEnabled val="1"/>
        </dgm:presLayoutVars>
      </dgm:prSet>
      <dgm:spPr/>
      <dgm:t>
        <a:bodyPr/>
        <a:lstStyle/>
        <a:p>
          <a:endParaRPr lang="fr-FR"/>
        </a:p>
      </dgm:t>
    </dgm:pt>
    <dgm:pt modelId="{879DCE55-E211-4208-86BD-B0F57F575971}" type="pres">
      <dgm:prSet presAssocID="{7E3B888D-EE04-498C-A460-E0C71A1C2666}" presName="Childtext1" presStyleLbl="revTx" presStyleIdx="0" presStyleCnt="3">
        <dgm:presLayoutVars>
          <dgm:chMax val="0"/>
          <dgm:chPref val="0"/>
          <dgm:bulletEnabled val="1"/>
        </dgm:presLayoutVars>
      </dgm:prSet>
      <dgm:spPr/>
      <dgm:t>
        <a:bodyPr/>
        <a:lstStyle/>
        <a:p>
          <a:endParaRPr lang="fr-FR"/>
        </a:p>
      </dgm:t>
    </dgm:pt>
    <dgm:pt modelId="{B9FF3D57-CE44-4449-9A4D-79C0416C7A86}" type="pres">
      <dgm:prSet presAssocID="{7E3B888D-EE04-498C-A460-E0C71A1C2666}" presName="BalanceSpacing" presStyleCnt="0"/>
      <dgm:spPr/>
    </dgm:pt>
    <dgm:pt modelId="{A1EAC656-E472-4663-B942-7DB00019570A}" type="pres">
      <dgm:prSet presAssocID="{7E3B888D-EE04-498C-A460-E0C71A1C2666}" presName="BalanceSpacing1" presStyleCnt="0"/>
      <dgm:spPr/>
    </dgm:pt>
    <dgm:pt modelId="{DCD2646B-18B3-46A3-B0C8-3EFF03D722E8}" type="pres">
      <dgm:prSet presAssocID="{09B2A731-7FD8-4B5E-B4D1-3372153AA17D}" presName="Accent1Text" presStyleLbl="node1" presStyleIdx="1" presStyleCnt="6"/>
      <dgm:spPr/>
      <dgm:t>
        <a:bodyPr/>
        <a:lstStyle/>
        <a:p>
          <a:endParaRPr lang="fr-FR"/>
        </a:p>
      </dgm:t>
    </dgm:pt>
    <dgm:pt modelId="{EFF4183E-6928-4800-8FA4-35213E58666E}" type="pres">
      <dgm:prSet presAssocID="{09B2A731-7FD8-4B5E-B4D1-3372153AA17D}" presName="spaceBetweenRectangles" presStyleCnt="0"/>
      <dgm:spPr/>
    </dgm:pt>
    <dgm:pt modelId="{3ED0D66C-BC08-4815-BB46-34A5CE456932}" type="pres">
      <dgm:prSet presAssocID="{DE84C518-FE00-40C2-82FD-6E1C833C8002}" presName="composite" presStyleCnt="0"/>
      <dgm:spPr/>
    </dgm:pt>
    <dgm:pt modelId="{3E6F1129-812B-4E09-BCF1-17B3307065CD}" type="pres">
      <dgm:prSet presAssocID="{DE84C518-FE00-40C2-82FD-6E1C833C8002}" presName="Parent1" presStyleLbl="node1" presStyleIdx="2" presStyleCnt="6">
        <dgm:presLayoutVars>
          <dgm:chMax val="1"/>
          <dgm:chPref val="1"/>
          <dgm:bulletEnabled val="1"/>
        </dgm:presLayoutVars>
      </dgm:prSet>
      <dgm:spPr/>
      <dgm:t>
        <a:bodyPr/>
        <a:lstStyle/>
        <a:p>
          <a:endParaRPr lang="fr-FR"/>
        </a:p>
      </dgm:t>
    </dgm:pt>
    <dgm:pt modelId="{3C2A6C6A-ECFD-43D9-9C83-A6856F37028C}" type="pres">
      <dgm:prSet presAssocID="{DE84C518-FE00-40C2-82FD-6E1C833C8002}" presName="Childtext1" presStyleLbl="revTx" presStyleIdx="1" presStyleCnt="3">
        <dgm:presLayoutVars>
          <dgm:chMax val="0"/>
          <dgm:chPref val="0"/>
          <dgm:bulletEnabled val="1"/>
        </dgm:presLayoutVars>
      </dgm:prSet>
      <dgm:spPr/>
      <dgm:t>
        <a:bodyPr/>
        <a:lstStyle/>
        <a:p>
          <a:endParaRPr lang="fr-FR"/>
        </a:p>
      </dgm:t>
    </dgm:pt>
    <dgm:pt modelId="{3D71E05E-5C54-4D0A-8AE3-CB617AED186D}" type="pres">
      <dgm:prSet presAssocID="{DE84C518-FE00-40C2-82FD-6E1C833C8002}" presName="BalanceSpacing" presStyleCnt="0"/>
      <dgm:spPr/>
    </dgm:pt>
    <dgm:pt modelId="{76D9ED83-CC00-4113-91D3-861F8B6AAE1E}" type="pres">
      <dgm:prSet presAssocID="{DE84C518-FE00-40C2-82FD-6E1C833C8002}" presName="BalanceSpacing1" presStyleCnt="0"/>
      <dgm:spPr/>
    </dgm:pt>
    <dgm:pt modelId="{AAA733E7-1F23-499D-83C7-CFCC2C8532B5}" type="pres">
      <dgm:prSet presAssocID="{DBE3A71A-5C10-43DF-A436-30A58CAFBDA5}" presName="Accent1Text" presStyleLbl="node1" presStyleIdx="3" presStyleCnt="6"/>
      <dgm:spPr/>
      <dgm:t>
        <a:bodyPr/>
        <a:lstStyle/>
        <a:p>
          <a:endParaRPr lang="fr-FR"/>
        </a:p>
      </dgm:t>
    </dgm:pt>
    <dgm:pt modelId="{A568A1AB-3E20-422F-9FA5-367A2BEE2BBD}" type="pres">
      <dgm:prSet presAssocID="{DBE3A71A-5C10-43DF-A436-30A58CAFBDA5}" presName="spaceBetweenRectangles" presStyleCnt="0"/>
      <dgm:spPr/>
    </dgm:pt>
    <dgm:pt modelId="{1CDF789F-1EAE-4419-A5DE-A05AA1862F4A}" type="pres">
      <dgm:prSet presAssocID="{6DEDE607-DA51-4F86-96E5-263DF2D31B2F}" presName="composite" presStyleCnt="0"/>
      <dgm:spPr/>
    </dgm:pt>
    <dgm:pt modelId="{3D0E278A-7F57-43F1-A9ED-7AEB8CB7F864}" type="pres">
      <dgm:prSet presAssocID="{6DEDE607-DA51-4F86-96E5-263DF2D31B2F}" presName="Parent1" presStyleLbl="node1" presStyleIdx="4" presStyleCnt="6" custLinFactNeighborX="2437" custLinFactNeighborY="-1420">
        <dgm:presLayoutVars>
          <dgm:chMax val="1"/>
          <dgm:chPref val="1"/>
          <dgm:bulletEnabled val="1"/>
        </dgm:presLayoutVars>
      </dgm:prSet>
      <dgm:spPr/>
      <dgm:t>
        <a:bodyPr/>
        <a:lstStyle/>
        <a:p>
          <a:endParaRPr lang="fr-FR"/>
        </a:p>
      </dgm:t>
    </dgm:pt>
    <dgm:pt modelId="{044D96D3-0BE9-4D15-83B5-AD8BD3F60919}" type="pres">
      <dgm:prSet presAssocID="{6DEDE607-DA51-4F86-96E5-263DF2D31B2F}" presName="Childtext1" presStyleLbl="revTx" presStyleIdx="2" presStyleCnt="3">
        <dgm:presLayoutVars>
          <dgm:chMax val="0"/>
          <dgm:chPref val="0"/>
          <dgm:bulletEnabled val="1"/>
        </dgm:presLayoutVars>
      </dgm:prSet>
      <dgm:spPr/>
      <dgm:t>
        <a:bodyPr/>
        <a:lstStyle/>
        <a:p>
          <a:endParaRPr lang="fr-FR"/>
        </a:p>
      </dgm:t>
    </dgm:pt>
    <dgm:pt modelId="{AE8AD2C1-D780-47F8-9B56-1D80394E46E1}" type="pres">
      <dgm:prSet presAssocID="{6DEDE607-DA51-4F86-96E5-263DF2D31B2F}" presName="BalanceSpacing" presStyleCnt="0"/>
      <dgm:spPr/>
    </dgm:pt>
    <dgm:pt modelId="{C7994A33-041B-4EAB-8006-A035073EE0FE}" type="pres">
      <dgm:prSet presAssocID="{6DEDE607-DA51-4F86-96E5-263DF2D31B2F}" presName="BalanceSpacing1" presStyleCnt="0"/>
      <dgm:spPr/>
    </dgm:pt>
    <dgm:pt modelId="{A4D8B599-876A-4B2A-B6D8-7AD3491ABDCA}" type="pres">
      <dgm:prSet presAssocID="{5D74F4B5-500E-4EED-8887-1F2D169ABB32}" presName="Accent1Text" presStyleLbl="node1" presStyleIdx="5" presStyleCnt="6"/>
      <dgm:spPr/>
      <dgm:t>
        <a:bodyPr/>
        <a:lstStyle/>
        <a:p>
          <a:endParaRPr lang="fr-FR"/>
        </a:p>
      </dgm:t>
    </dgm:pt>
  </dgm:ptLst>
  <dgm:cxnLst>
    <dgm:cxn modelId="{526B3320-8766-48A5-8596-61422D65F5C2}" type="presOf" srcId="{09B2A731-7FD8-4B5E-B4D1-3372153AA17D}" destId="{DCD2646B-18B3-46A3-B0C8-3EFF03D722E8}" srcOrd="0" destOrd="0" presId="urn:microsoft.com/office/officeart/2008/layout/AlternatingHexagons"/>
    <dgm:cxn modelId="{C08B8D6A-9D54-4E77-B99B-D4C754508B1F}" srcId="{DE84C518-FE00-40C2-82FD-6E1C833C8002}" destId="{F4E46BF9-F83B-4ABA-A8B9-B11C9016A7FF}" srcOrd="0" destOrd="0" parTransId="{C6CCD1FF-6C0C-4317-8FBB-7D89AD755DD5}" sibTransId="{580F02E8-7C20-4FD1-B89C-A35B9419440F}"/>
    <dgm:cxn modelId="{94158323-FF0E-4605-AA63-4F58B7EE4CE6}" type="presOf" srcId="{BB87F9E4-8985-4CCB-884E-EF213DC94586}" destId="{CA86C182-DFB3-4B13-AC60-BC6829BA7FFD}" srcOrd="0" destOrd="0" presId="urn:microsoft.com/office/officeart/2008/layout/AlternatingHexagons"/>
    <dgm:cxn modelId="{CD54D96F-D2A2-4850-B43C-0371501689AD}" type="presOf" srcId="{D41A1344-0FD6-4A2F-8B4A-EBC9C3978F5D}" destId="{879DCE55-E211-4208-86BD-B0F57F575971}" srcOrd="0" destOrd="0" presId="urn:microsoft.com/office/officeart/2008/layout/AlternatingHexagons"/>
    <dgm:cxn modelId="{747E5FF2-EC9B-42CE-9FEC-D1D58284F424}" srcId="{BB87F9E4-8985-4CCB-884E-EF213DC94586}" destId="{DE84C518-FE00-40C2-82FD-6E1C833C8002}" srcOrd="1" destOrd="0" parTransId="{D04574E2-ABE7-4EF1-A58A-33BF98ACF4F0}" sibTransId="{DBE3A71A-5C10-43DF-A436-30A58CAFBDA5}"/>
    <dgm:cxn modelId="{5236C5F8-A187-49DB-95B4-62B595124686}" srcId="{BB87F9E4-8985-4CCB-884E-EF213DC94586}" destId="{7E3B888D-EE04-498C-A460-E0C71A1C2666}" srcOrd="0" destOrd="0" parTransId="{12FB91B5-E0E3-470F-B2FE-A52FBC73B9AC}" sibTransId="{09B2A731-7FD8-4B5E-B4D1-3372153AA17D}"/>
    <dgm:cxn modelId="{198FB8BC-0154-45B0-B54B-1DDE94D9F3A6}" type="presOf" srcId="{DE84C518-FE00-40C2-82FD-6E1C833C8002}" destId="{3E6F1129-812B-4E09-BCF1-17B3307065CD}" srcOrd="0" destOrd="0" presId="urn:microsoft.com/office/officeart/2008/layout/AlternatingHexagons"/>
    <dgm:cxn modelId="{47D78CDF-F2C2-4EB7-A93E-5D8BB20953BA}" type="presOf" srcId="{6F2A408A-AD4B-4E12-B589-2758B7B06294}" destId="{044D96D3-0BE9-4D15-83B5-AD8BD3F60919}" srcOrd="0" destOrd="0" presId="urn:microsoft.com/office/officeart/2008/layout/AlternatingHexagons"/>
    <dgm:cxn modelId="{0ACF1F18-E139-44AC-BE1B-CE1565D21C45}" srcId="{BB87F9E4-8985-4CCB-884E-EF213DC94586}" destId="{6DEDE607-DA51-4F86-96E5-263DF2D31B2F}" srcOrd="2" destOrd="0" parTransId="{B71CB75C-9193-4F81-87D7-D551E92726DA}" sibTransId="{5D74F4B5-500E-4EED-8887-1F2D169ABB32}"/>
    <dgm:cxn modelId="{AB6DA321-DE6F-42A4-9999-27C5E085791A}" srcId="{7E3B888D-EE04-498C-A460-E0C71A1C2666}" destId="{D41A1344-0FD6-4A2F-8B4A-EBC9C3978F5D}" srcOrd="0" destOrd="0" parTransId="{D5A8BC7D-4078-4206-B9EA-C97DB83A0855}" sibTransId="{B80CB336-5F68-40BF-8B3F-A71241655786}"/>
    <dgm:cxn modelId="{39AB456A-6EE3-4B54-84CA-2B75E1F1771D}" type="presOf" srcId="{F4E46BF9-F83B-4ABA-A8B9-B11C9016A7FF}" destId="{3C2A6C6A-ECFD-43D9-9C83-A6856F37028C}" srcOrd="0" destOrd="0" presId="urn:microsoft.com/office/officeart/2008/layout/AlternatingHexagons"/>
    <dgm:cxn modelId="{0BF396D6-8D48-4A3F-86C4-3F894C841589}" type="presOf" srcId="{7E3B888D-EE04-498C-A460-E0C71A1C2666}" destId="{48FB5307-089F-41A3-BA5A-7243F911875E}" srcOrd="0" destOrd="0" presId="urn:microsoft.com/office/officeart/2008/layout/AlternatingHexagons"/>
    <dgm:cxn modelId="{239E0648-0288-4D38-9931-562E22D7699C}" type="presOf" srcId="{6DEDE607-DA51-4F86-96E5-263DF2D31B2F}" destId="{3D0E278A-7F57-43F1-A9ED-7AEB8CB7F864}" srcOrd="0" destOrd="0" presId="urn:microsoft.com/office/officeart/2008/layout/AlternatingHexagons"/>
    <dgm:cxn modelId="{EE7E3F61-008A-4CBB-9C62-9A9564C488D9}" type="presOf" srcId="{DBE3A71A-5C10-43DF-A436-30A58CAFBDA5}" destId="{AAA733E7-1F23-499D-83C7-CFCC2C8532B5}" srcOrd="0" destOrd="0" presId="urn:microsoft.com/office/officeart/2008/layout/AlternatingHexagons"/>
    <dgm:cxn modelId="{391093FB-0336-4077-B4B6-EC0291EDF350}" srcId="{6DEDE607-DA51-4F86-96E5-263DF2D31B2F}" destId="{6F2A408A-AD4B-4E12-B589-2758B7B06294}" srcOrd="0" destOrd="0" parTransId="{166A34A7-6C46-4A50-9A5D-DBA35F15E251}" sibTransId="{AAAA4CF7-8185-4909-96D2-A209E5D878F9}"/>
    <dgm:cxn modelId="{FDF25846-85E9-4FD5-A708-BD8391E116AD}" type="presOf" srcId="{5D74F4B5-500E-4EED-8887-1F2D169ABB32}" destId="{A4D8B599-876A-4B2A-B6D8-7AD3491ABDCA}" srcOrd="0" destOrd="0" presId="urn:microsoft.com/office/officeart/2008/layout/AlternatingHexagons"/>
    <dgm:cxn modelId="{82DE4159-B385-4A93-8D31-202BB08F5F42}" type="presParOf" srcId="{CA86C182-DFB3-4B13-AC60-BC6829BA7FFD}" destId="{E7D9EE85-E176-498D-8380-3141FDBCEE17}" srcOrd="0" destOrd="0" presId="urn:microsoft.com/office/officeart/2008/layout/AlternatingHexagons"/>
    <dgm:cxn modelId="{2A991948-7004-405B-9C5E-3BB04743521F}" type="presParOf" srcId="{E7D9EE85-E176-498D-8380-3141FDBCEE17}" destId="{48FB5307-089F-41A3-BA5A-7243F911875E}" srcOrd="0" destOrd="0" presId="urn:microsoft.com/office/officeart/2008/layout/AlternatingHexagons"/>
    <dgm:cxn modelId="{5EDBE123-EB69-4450-8C5A-8BCE80F35DB0}" type="presParOf" srcId="{E7D9EE85-E176-498D-8380-3141FDBCEE17}" destId="{879DCE55-E211-4208-86BD-B0F57F575971}" srcOrd="1" destOrd="0" presId="urn:microsoft.com/office/officeart/2008/layout/AlternatingHexagons"/>
    <dgm:cxn modelId="{ABEA53DF-F156-4017-B7D8-71DD9F471690}" type="presParOf" srcId="{E7D9EE85-E176-498D-8380-3141FDBCEE17}" destId="{B9FF3D57-CE44-4449-9A4D-79C0416C7A86}" srcOrd="2" destOrd="0" presId="urn:microsoft.com/office/officeart/2008/layout/AlternatingHexagons"/>
    <dgm:cxn modelId="{8C8B33A0-5C94-4F0C-8A60-120ACA9686A1}" type="presParOf" srcId="{E7D9EE85-E176-498D-8380-3141FDBCEE17}" destId="{A1EAC656-E472-4663-B942-7DB00019570A}" srcOrd="3" destOrd="0" presId="urn:microsoft.com/office/officeart/2008/layout/AlternatingHexagons"/>
    <dgm:cxn modelId="{46C0ECCB-B3C5-419F-B18E-3EEC1080AAC9}" type="presParOf" srcId="{E7D9EE85-E176-498D-8380-3141FDBCEE17}" destId="{DCD2646B-18B3-46A3-B0C8-3EFF03D722E8}" srcOrd="4" destOrd="0" presId="urn:microsoft.com/office/officeart/2008/layout/AlternatingHexagons"/>
    <dgm:cxn modelId="{8C29E577-20A8-4E64-A0B6-93594D961359}" type="presParOf" srcId="{CA86C182-DFB3-4B13-AC60-BC6829BA7FFD}" destId="{EFF4183E-6928-4800-8FA4-35213E58666E}" srcOrd="1" destOrd="0" presId="urn:microsoft.com/office/officeart/2008/layout/AlternatingHexagons"/>
    <dgm:cxn modelId="{D425AE80-EDD9-45F5-90E8-4AD2EF605FFC}" type="presParOf" srcId="{CA86C182-DFB3-4B13-AC60-BC6829BA7FFD}" destId="{3ED0D66C-BC08-4815-BB46-34A5CE456932}" srcOrd="2" destOrd="0" presId="urn:microsoft.com/office/officeart/2008/layout/AlternatingHexagons"/>
    <dgm:cxn modelId="{CB6019FE-7B51-430F-81D7-8FF837BE2BA4}" type="presParOf" srcId="{3ED0D66C-BC08-4815-BB46-34A5CE456932}" destId="{3E6F1129-812B-4E09-BCF1-17B3307065CD}" srcOrd="0" destOrd="0" presId="urn:microsoft.com/office/officeart/2008/layout/AlternatingHexagons"/>
    <dgm:cxn modelId="{17FBCD75-38FC-49AA-A348-0D9F4BD680E3}" type="presParOf" srcId="{3ED0D66C-BC08-4815-BB46-34A5CE456932}" destId="{3C2A6C6A-ECFD-43D9-9C83-A6856F37028C}" srcOrd="1" destOrd="0" presId="urn:microsoft.com/office/officeart/2008/layout/AlternatingHexagons"/>
    <dgm:cxn modelId="{70FFE4F3-B277-4E3B-809D-18451E23464D}" type="presParOf" srcId="{3ED0D66C-BC08-4815-BB46-34A5CE456932}" destId="{3D71E05E-5C54-4D0A-8AE3-CB617AED186D}" srcOrd="2" destOrd="0" presId="urn:microsoft.com/office/officeart/2008/layout/AlternatingHexagons"/>
    <dgm:cxn modelId="{88771DE7-8907-4447-91E9-409E38D96222}" type="presParOf" srcId="{3ED0D66C-BC08-4815-BB46-34A5CE456932}" destId="{76D9ED83-CC00-4113-91D3-861F8B6AAE1E}" srcOrd="3" destOrd="0" presId="urn:microsoft.com/office/officeart/2008/layout/AlternatingHexagons"/>
    <dgm:cxn modelId="{A642AEDD-5477-4179-BB70-70F77BE331F1}" type="presParOf" srcId="{3ED0D66C-BC08-4815-BB46-34A5CE456932}" destId="{AAA733E7-1F23-499D-83C7-CFCC2C8532B5}" srcOrd="4" destOrd="0" presId="urn:microsoft.com/office/officeart/2008/layout/AlternatingHexagons"/>
    <dgm:cxn modelId="{BA8006D9-3EEA-40C7-BFD0-4E77ECAE05D8}" type="presParOf" srcId="{CA86C182-DFB3-4B13-AC60-BC6829BA7FFD}" destId="{A568A1AB-3E20-422F-9FA5-367A2BEE2BBD}" srcOrd="3" destOrd="0" presId="urn:microsoft.com/office/officeart/2008/layout/AlternatingHexagons"/>
    <dgm:cxn modelId="{6BA107DA-2757-47D7-A490-99B2CD456BFB}" type="presParOf" srcId="{CA86C182-DFB3-4B13-AC60-BC6829BA7FFD}" destId="{1CDF789F-1EAE-4419-A5DE-A05AA1862F4A}" srcOrd="4" destOrd="0" presId="urn:microsoft.com/office/officeart/2008/layout/AlternatingHexagons"/>
    <dgm:cxn modelId="{A5AA7D97-3677-4640-9B1D-491A759BE956}" type="presParOf" srcId="{1CDF789F-1EAE-4419-A5DE-A05AA1862F4A}" destId="{3D0E278A-7F57-43F1-A9ED-7AEB8CB7F864}" srcOrd="0" destOrd="0" presId="urn:microsoft.com/office/officeart/2008/layout/AlternatingHexagons"/>
    <dgm:cxn modelId="{A853692A-63C5-414A-B9BB-B8E76B27740B}" type="presParOf" srcId="{1CDF789F-1EAE-4419-A5DE-A05AA1862F4A}" destId="{044D96D3-0BE9-4D15-83B5-AD8BD3F60919}" srcOrd="1" destOrd="0" presId="urn:microsoft.com/office/officeart/2008/layout/AlternatingHexagons"/>
    <dgm:cxn modelId="{6ECC494A-697E-456C-ACED-03C831A8A639}" type="presParOf" srcId="{1CDF789F-1EAE-4419-A5DE-A05AA1862F4A}" destId="{AE8AD2C1-D780-47F8-9B56-1D80394E46E1}" srcOrd="2" destOrd="0" presId="urn:microsoft.com/office/officeart/2008/layout/AlternatingHexagons"/>
    <dgm:cxn modelId="{BE7677B5-B5D9-420F-A4DC-387759E0CB6F}" type="presParOf" srcId="{1CDF789F-1EAE-4419-A5DE-A05AA1862F4A}" destId="{C7994A33-041B-4EAB-8006-A035073EE0FE}" srcOrd="3" destOrd="0" presId="urn:microsoft.com/office/officeart/2008/layout/AlternatingHexagons"/>
    <dgm:cxn modelId="{787A55D4-A1D7-4D41-920F-3DD0105CA16A}" type="presParOf" srcId="{1CDF789F-1EAE-4419-A5DE-A05AA1862F4A}" destId="{A4D8B599-876A-4B2A-B6D8-7AD3491ABDC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4563B-4BF4-4D1F-935A-CC10EEB163FC}" type="doc">
      <dgm:prSet loTypeId="urn:microsoft.com/office/officeart/2005/8/layout/hProcess9" loCatId="process" qsTypeId="urn:microsoft.com/office/officeart/2005/8/quickstyle/simple1" qsCatId="simple" csTypeId="urn:microsoft.com/office/officeart/2005/8/colors/accent1_2" csCatId="accent1" phldr="1"/>
      <dgm:spPr/>
    </dgm:pt>
    <dgm:pt modelId="{98DE6469-DB18-44DC-8594-9B7922BB8441}">
      <dgm:prSet phldrT="[Texte]"/>
      <dgm:spPr/>
      <dgm:t>
        <a:bodyPr/>
        <a:lstStyle/>
        <a:p>
          <a:r>
            <a:rPr lang="fr-FR" dirty="0"/>
            <a:t>Œuvres non écrites à priori pour les enfants (Perrault)</a:t>
          </a:r>
        </a:p>
      </dgm:t>
    </dgm:pt>
    <dgm:pt modelId="{0F1574DE-5BE5-4328-9283-EC3B32129688}" type="parTrans" cxnId="{61FF6A97-C6DA-42E4-BF81-2DDD05017DDB}">
      <dgm:prSet/>
      <dgm:spPr/>
      <dgm:t>
        <a:bodyPr/>
        <a:lstStyle/>
        <a:p>
          <a:endParaRPr lang="fr-FR"/>
        </a:p>
      </dgm:t>
    </dgm:pt>
    <dgm:pt modelId="{8C71DD18-7EFA-412D-AD64-F1D1A62EF126}" type="sibTrans" cxnId="{61FF6A97-C6DA-42E4-BF81-2DDD05017DDB}">
      <dgm:prSet/>
      <dgm:spPr/>
      <dgm:t>
        <a:bodyPr/>
        <a:lstStyle/>
        <a:p>
          <a:endParaRPr lang="fr-FR"/>
        </a:p>
      </dgm:t>
    </dgm:pt>
    <dgm:pt modelId="{21E74586-65E2-472F-929D-F4127DCC60D2}">
      <dgm:prSet phldrT="[Texte]"/>
      <dgm:spPr/>
      <dgm:t>
        <a:bodyPr/>
        <a:lstStyle/>
        <a:p>
          <a:r>
            <a:rPr lang="fr-FR" dirty="0"/>
            <a:t>Album du père Castor 1931</a:t>
          </a:r>
        </a:p>
      </dgm:t>
    </dgm:pt>
    <dgm:pt modelId="{F02B462E-FA7D-407E-A9B2-86CD8CF82CFA}" type="parTrans" cxnId="{F76E52A3-9FE7-4FDF-BDC9-79A106502F88}">
      <dgm:prSet/>
      <dgm:spPr/>
      <dgm:t>
        <a:bodyPr/>
        <a:lstStyle/>
        <a:p>
          <a:endParaRPr lang="fr-FR"/>
        </a:p>
      </dgm:t>
    </dgm:pt>
    <dgm:pt modelId="{35AA7667-5F0D-4ECC-B7A4-E891E3D39CFD}" type="sibTrans" cxnId="{F76E52A3-9FE7-4FDF-BDC9-79A106502F88}">
      <dgm:prSet/>
      <dgm:spPr/>
      <dgm:t>
        <a:bodyPr/>
        <a:lstStyle/>
        <a:p>
          <a:endParaRPr lang="fr-FR"/>
        </a:p>
      </dgm:t>
    </dgm:pt>
    <dgm:pt modelId="{F116B78F-1B92-4B61-9F09-3DC502341AE9}">
      <dgm:prSet phldrT="[Texte]"/>
      <dgm:spPr/>
      <dgm:t>
        <a:bodyPr/>
        <a:lstStyle/>
        <a:p>
          <a:r>
            <a:rPr lang="fr-FR" dirty="0"/>
            <a:t>Éveil de la recherche pour la littérature pour la jeunesse </a:t>
          </a:r>
        </a:p>
        <a:p>
          <a:r>
            <a:rPr lang="fr-FR" dirty="0"/>
            <a:t>Années 20</a:t>
          </a:r>
        </a:p>
      </dgm:t>
    </dgm:pt>
    <dgm:pt modelId="{07F61EBB-E0F3-43F9-8FA7-782A903B0C70}" type="parTrans" cxnId="{CEDE310A-B5D2-411D-BB28-0A968CDB11F1}">
      <dgm:prSet/>
      <dgm:spPr/>
      <dgm:t>
        <a:bodyPr/>
        <a:lstStyle/>
        <a:p>
          <a:endParaRPr lang="fr-FR"/>
        </a:p>
      </dgm:t>
    </dgm:pt>
    <dgm:pt modelId="{2E4FB63A-0EF2-49A9-903B-1358B6CDB9FC}" type="sibTrans" cxnId="{CEDE310A-B5D2-411D-BB28-0A968CDB11F1}">
      <dgm:prSet/>
      <dgm:spPr/>
      <dgm:t>
        <a:bodyPr/>
        <a:lstStyle/>
        <a:p>
          <a:endParaRPr lang="fr-FR"/>
        </a:p>
      </dgm:t>
    </dgm:pt>
    <dgm:pt modelId="{2C10BA8D-5DC2-421F-A41D-0294B88FDA7A}">
      <dgm:prSet/>
      <dgm:spPr/>
      <dgm:t>
        <a:bodyPr/>
        <a:lstStyle/>
        <a:p>
          <a:r>
            <a:rPr lang="fr-FR" dirty="0"/>
            <a:t>Enseignée à l’université </a:t>
          </a:r>
        </a:p>
        <a:p>
          <a:r>
            <a:rPr lang="fr-FR" dirty="0"/>
            <a:t>Nombreuses thèses  </a:t>
          </a:r>
        </a:p>
      </dgm:t>
    </dgm:pt>
    <dgm:pt modelId="{C29B9021-C027-4365-B5B6-7A26E501C647}" type="parTrans" cxnId="{AA08D3C7-64DF-4807-B2EF-FE5352BED8DE}">
      <dgm:prSet/>
      <dgm:spPr/>
      <dgm:t>
        <a:bodyPr/>
        <a:lstStyle/>
        <a:p>
          <a:endParaRPr lang="fr-FR"/>
        </a:p>
      </dgm:t>
    </dgm:pt>
    <dgm:pt modelId="{26B34624-E4E8-449C-95EC-49E8E8A9BD27}" type="sibTrans" cxnId="{AA08D3C7-64DF-4807-B2EF-FE5352BED8DE}">
      <dgm:prSet/>
      <dgm:spPr/>
      <dgm:t>
        <a:bodyPr/>
        <a:lstStyle/>
        <a:p>
          <a:endParaRPr lang="fr-FR"/>
        </a:p>
      </dgm:t>
    </dgm:pt>
    <dgm:pt modelId="{E94D4D7D-F147-4060-AF5F-75DA8658892E}" type="pres">
      <dgm:prSet presAssocID="{B894563B-4BF4-4D1F-935A-CC10EEB163FC}" presName="CompostProcess" presStyleCnt="0">
        <dgm:presLayoutVars>
          <dgm:dir/>
          <dgm:resizeHandles val="exact"/>
        </dgm:presLayoutVars>
      </dgm:prSet>
      <dgm:spPr/>
    </dgm:pt>
    <dgm:pt modelId="{792DCBC8-69DB-4AD6-8109-4B6173C3E354}" type="pres">
      <dgm:prSet presAssocID="{B894563B-4BF4-4D1F-935A-CC10EEB163FC}" presName="arrow" presStyleLbl="bgShp" presStyleIdx="0" presStyleCnt="1"/>
      <dgm:spPr/>
    </dgm:pt>
    <dgm:pt modelId="{BCABDCD4-F65B-4A1B-BC02-45345DA3EB78}" type="pres">
      <dgm:prSet presAssocID="{B894563B-4BF4-4D1F-935A-CC10EEB163FC}" presName="linearProcess" presStyleCnt="0"/>
      <dgm:spPr/>
    </dgm:pt>
    <dgm:pt modelId="{A69CAAF7-CAAA-411A-9A3D-DD045945C563}" type="pres">
      <dgm:prSet presAssocID="{98DE6469-DB18-44DC-8594-9B7922BB8441}" presName="textNode" presStyleLbl="node1" presStyleIdx="0" presStyleCnt="4">
        <dgm:presLayoutVars>
          <dgm:bulletEnabled val="1"/>
        </dgm:presLayoutVars>
      </dgm:prSet>
      <dgm:spPr/>
      <dgm:t>
        <a:bodyPr/>
        <a:lstStyle/>
        <a:p>
          <a:endParaRPr lang="fr-FR"/>
        </a:p>
      </dgm:t>
    </dgm:pt>
    <dgm:pt modelId="{462E6549-3CEB-411C-B5F9-7F6EB4EB3B8F}" type="pres">
      <dgm:prSet presAssocID="{8C71DD18-7EFA-412D-AD64-F1D1A62EF126}" presName="sibTrans" presStyleCnt="0"/>
      <dgm:spPr/>
    </dgm:pt>
    <dgm:pt modelId="{0EDB666E-ABEE-499A-85D2-02A42C0BA55B}" type="pres">
      <dgm:prSet presAssocID="{21E74586-65E2-472F-929D-F4127DCC60D2}" presName="textNode" presStyleLbl="node1" presStyleIdx="1" presStyleCnt="4">
        <dgm:presLayoutVars>
          <dgm:bulletEnabled val="1"/>
        </dgm:presLayoutVars>
      </dgm:prSet>
      <dgm:spPr/>
      <dgm:t>
        <a:bodyPr/>
        <a:lstStyle/>
        <a:p>
          <a:endParaRPr lang="fr-FR"/>
        </a:p>
      </dgm:t>
    </dgm:pt>
    <dgm:pt modelId="{3056D7AB-C093-4612-8C0F-7D79114B5833}" type="pres">
      <dgm:prSet presAssocID="{35AA7667-5F0D-4ECC-B7A4-E891E3D39CFD}" presName="sibTrans" presStyleCnt="0"/>
      <dgm:spPr/>
    </dgm:pt>
    <dgm:pt modelId="{26438763-CEB5-44B1-8FFC-4799067A6F69}" type="pres">
      <dgm:prSet presAssocID="{F116B78F-1B92-4B61-9F09-3DC502341AE9}" presName="textNode" presStyleLbl="node1" presStyleIdx="2" presStyleCnt="4">
        <dgm:presLayoutVars>
          <dgm:bulletEnabled val="1"/>
        </dgm:presLayoutVars>
      </dgm:prSet>
      <dgm:spPr/>
      <dgm:t>
        <a:bodyPr/>
        <a:lstStyle/>
        <a:p>
          <a:endParaRPr lang="fr-FR"/>
        </a:p>
      </dgm:t>
    </dgm:pt>
    <dgm:pt modelId="{D4FF6520-8DDC-4A97-B41B-8DF18484F916}" type="pres">
      <dgm:prSet presAssocID="{2E4FB63A-0EF2-49A9-903B-1358B6CDB9FC}" presName="sibTrans" presStyleCnt="0"/>
      <dgm:spPr/>
    </dgm:pt>
    <dgm:pt modelId="{453526EE-4FAF-420D-984E-DCD11BA0CBC2}" type="pres">
      <dgm:prSet presAssocID="{2C10BA8D-5DC2-421F-A41D-0294B88FDA7A}" presName="textNode" presStyleLbl="node1" presStyleIdx="3" presStyleCnt="4">
        <dgm:presLayoutVars>
          <dgm:bulletEnabled val="1"/>
        </dgm:presLayoutVars>
      </dgm:prSet>
      <dgm:spPr/>
      <dgm:t>
        <a:bodyPr/>
        <a:lstStyle/>
        <a:p>
          <a:endParaRPr lang="fr-FR"/>
        </a:p>
      </dgm:t>
    </dgm:pt>
  </dgm:ptLst>
  <dgm:cxnLst>
    <dgm:cxn modelId="{CEDE310A-B5D2-411D-BB28-0A968CDB11F1}" srcId="{B894563B-4BF4-4D1F-935A-CC10EEB163FC}" destId="{F116B78F-1B92-4B61-9F09-3DC502341AE9}" srcOrd="2" destOrd="0" parTransId="{07F61EBB-E0F3-43F9-8FA7-782A903B0C70}" sibTransId="{2E4FB63A-0EF2-49A9-903B-1358B6CDB9FC}"/>
    <dgm:cxn modelId="{BF22553D-6119-4538-BD5F-74F15DCEFF2C}" type="presOf" srcId="{21E74586-65E2-472F-929D-F4127DCC60D2}" destId="{0EDB666E-ABEE-499A-85D2-02A42C0BA55B}" srcOrd="0" destOrd="0" presId="urn:microsoft.com/office/officeart/2005/8/layout/hProcess9"/>
    <dgm:cxn modelId="{AA08D3C7-64DF-4807-B2EF-FE5352BED8DE}" srcId="{B894563B-4BF4-4D1F-935A-CC10EEB163FC}" destId="{2C10BA8D-5DC2-421F-A41D-0294B88FDA7A}" srcOrd="3" destOrd="0" parTransId="{C29B9021-C027-4365-B5B6-7A26E501C647}" sibTransId="{26B34624-E4E8-449C-95EC-49E8E8A9BD27}"/>
    <dgm:cxn modelId="{A67D60AD-4C4A-4F03-8DD3-FAAD0BEA8922}" type="presOf" srcId="{B894563B-4BF4-4D1F-935A-CC10EEB163FC}" destId="{E94D4D7D-F147-4060-AF5F-75DA8658892E}" srcOrd="0" destOrd="0" presId="urn:microsoft.com/office/officeart/2005/8/layout/hProcess9"/>
    <dgm:cxn modelId="{F76E52A3-9FE7-4FDF-BDC9-79A106502F88}" srcId="{B894563B-4BF4-4D1F-935A-CC10EEB163FC}" destId="{21E74586-65E2-472F-929D-F4127DCC60D2}" srcOrd="1" destOrd="0" parTransId="{F02B462E-FA7D-407E-A9B2-86CD8CF82CFA}" sibTransId="{35AA7667-5F0D-4ECC-B7A4-E891E3D39CFD}"/>
    <dgm:cxn modelId="{61FF6A97-C6DA-42E4-BF81-2DDD05017DDB}" srcId="{B894563B-4BF4-4D1F-935A-CC10EEB163FC}" destId="{98DE6469-DB18-44DC-8594-9B7922BB8441}" srcOrd="0" destOrd="0" parTransId="{0F1574DE-5BE5-4328-9283-EC3B32129688}" sibTransId="{8C71DD18-7EFA-412D-AD64-F1D1A62EF126}"/>
    <dgm:cxn modelId="{D61AA5B2-2728-4AD6-B659-A33B159AF6A6}" type="presOf" srcId="{98DE6469-DB18-44DC-8594-9B7922BB8441}" destId="{A69CAAF7-CAAA-411A-9A3D-DD045945C563}" srcOrd="0" destOrd="0" presId="urn:microsoft.com/office/officeart/2005/8/layout/hProcess9"/>
    <dgm:cxn modelId="{3540F819-1816-4F07-97CE-912D309C0BB8}" type="presOf" srcId="{2C10BA8D-5DC2-421F-A41D-0294B88FDA7A}" destId="{453526EE-4FAF-420D-984E-DCD11BA0CBC2}" srcOrd="0" destOrd="0" presId="urn:microsoft.com/office/officeart/2005/8/layout/hProcess9"/>
    <dgm:cxn modelId="{A835FBFB-46AF-47D3-969E-2C49A1CAB63F}" type="presOf" srcId="{F116B78F-1B92-4B61-9F09-3DC502341AE9}" destId="{26438763-CEB5-44B1-8FFC-4799067A6F69}" srcOrd="0" destOrd="0" presId="urn:microsoft.com/office/officeart/2005/8/layout/hProcess9"/>
    <dgm:cxn modelId="{3D530087-1076-49F6-A4E5-6563381E7587}" type="presParOf" srcId="{E94D4D7D-F147-4060-AF5F-75DA8658892E}" destId="{792DCBC8-69DB-4AD6-8109-4B6173C3E354}" srcOrd="0" destOrd="0" presId="urn:microsoft.com/office/officeart/2005/8/layout/hProcess9"/>
    <dgm:cxn modelId="{41DC7E77-CF5C-48BC-8DDD-45A82ADDB8DA}" type="presParOf" srcId="{E94D4D7D-F147-4060-AF5F-75DA8658892E}" destId="{BCABDCD4-F65B-4A1B-BC02-45345DA3EB78}" srcOrd="1" destOrd="0" presId="urn:microsoft.com/office/officeart/2005/8/layout/hProcess9"/>
    <dgm:cxn modelId="{976BD8C4-70C1-4539-897D-64271EBD7D4D}" type="presParOf" srcId="{BCABDCD4-F65B-4A1B-BC02-45345DA3EB78}" destId="{A69CAAF7-CAAA-411A-9A3D-DD045945C563}" srcOrd="0" destOrd="0" presId="urn:microsoft.com/office/officeart/2005/8/layout/hProcess9"/>
    <dgm:cxn modelId="{745E796E-6F5D-4F3B-B6A9-79E033FC9325}" type="presParOf" srcId="{BCABDCD4-F65B-4A1B-BC02-45345DA3EB78}" destId="{462E6549-3CEB-411C-B5F9-7F6EB4EB3B8F}" srcOrd="1" destOrd="0" presId="urn:microsoft.com/office/officeart/2005/8/layout/hProcess9"/>
    <dgm:cxn modelId="{4BBEDEE2-D944-4AFF-B140-512EC7DF0268}" type="presParOf" srcId="{BCABDCD4-F65B-4A1B-BC02-45345DA3EB78}" destId="{0EDB666E-ABEE-499A-85D2-02A42C0BA55B}" srcOrd="2" destOrd="0" presId="urn:microsoft.com/office/officeart/2005/8/layout/hProcess9"/>
    <dgm:cxn modelId="{E46CB095-93FB-49D2-BD2F-21A69168A07A}" type="presParOf" srcId="{BCABDCD4-F65B-4A1B-BC02-45345DA3EB78}" destId="{3056D7AB-C093-4612-8C0F-7D79114B5833}" srcOrd="3" destOrd="0" presId="urn:microsoft.com/office/officeart/2005/8/layout/hProcess9"/>
    <dgm:cxn modelId="{DA75C311-0DB2-43B5-B6CA-D0ED35FF56B3}" type="presParOf" srcId="{BCABDCD4-F65B-4A1B-BC02-45345DA3EB78}" destId="{26438763-CEB5-44B1-8FFC-4799067A6F69}" srcOrd="4" destOrd="0" presId="urn:microsoft.com/office/officeart/2005/8/layout/hProcess9"/>
    <dgm:cxn modelId="{11A01104-3E44-4DC6-87F0-591F869019AA}" type="presParOf" srcId="{BCABDCD4-F65B-4A1B-BC02-45345DA3EB78}" destId="{D4FF6520-8DDC-4A97-B41B-8DF18484F916}" srcOrd="5" destOrd="0" presId="urn:microsoft.com/office/officeart/2005/8/layout/hProcess9"/>
    <dgm:cxn modelId="{ED9FE4F3-59C8-4672-8C1F-452A773087D6}" type="presParOf" srcId="{BCABDCD4-F65B-4A1B-BC02-45345DA3EB78}" destId="{453526EE-4FAF-420D-984E-DCD11BA0CBC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2E0A6A-DD5C-4FEA-AB40-0FC8E1CB322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9DEE7B96-47E1-4BFB-906D-FCE57E519B3E}">
      <dgm:prSet phldrT="[Texte]"/>
      <dgm:spPr/>
      <dgm:t>
        <a:bodyPr/>
        <a:lstStyle/>
        <a:p>
          <a:r>
            <a:rPr lang="fr-FR" dirty="0"/>
            <a:t>Porte d’entrée dans la fiction</a:t>
          </a:r>
        </a:p>
      </dgm:t>
    </dgm:pt>
    <dgm:pt modelId="{AEB9E519-F59C-4974-B05F-9420845AA289}" type="parTrans" cxnId="{410CD96B-E443-4894-9C9A-90B5CF6E72E6}">
      <dgm:prSet/>
      <dgm:spPr/>
      <dgm:t>
        <a:bodyPr/>
        <a:lstStyle/>
        <a:p>
          <a:endParaRPr lang="fr-FR"/>
        </a:p>
      </dgm:t>
    </dgm:pt>
    <dgm:pt modelId="{F0847920-5B50-4BE4-BB12-958BBFCE1B23}" type="sibTrans" cxnId="{410CD96B-E443-4894-9C9A-90B5CF6E72E6}">
      <dgm:prSet/>
      <dgm:spPr/>
      <dgm:t>
        <a:bodyPr/>
        <a:lstStyle/>
        <a:p>
          <a:endParaRPr lang="fr-FR"/>
        </a:p>
      </dgm:t>
    </dgm:pt>
    <dgm:pt modelId="{B71D5EE9-4B3D-4280-99C2-2326010328E3}">
      <dgm:prSet phldrT="[Texte]"/>
      <dgm:spPr/>
      <dgm:t>
        <a:bodyPr/>
        <a:lstStyle/>
        <a:p>
          <a:r>
            <a:rPr lang="fr-FR" dirty="0"/>
            <a:t>Support d’identification </a:t>
          </a:r>
        </a:p>
      </dgm:t>
    </dgm:pt>
    <dgm:pt modelId="{12FC9372-524C-4DDD-8F2C-897C2655EBB9}" type="parTrans" cxnId="{599AAE20-CA23-4F5F-A033-661D361E2650}">
      <dgm:prSet/>
      <dgm:spPr/>
      <dgm:t>
        <a:bodyPr/>
        <a:lstStyle/>
        <a:p>
          <a:endParaRPr lang="fr-FR"/>
        </a:p>
      </dgm:t>
    </dgm:pt>
    <dgm:pt modelId="{50F8BAB2-5786-4238-A878-06C33A5ECD45}" type="sibTrans" cxnId="{599AAE20-CA23-4F5F-A033-661D361E2650}">
      <dgm:prSet/>
      <dgm:spPr/>
      <dgm:t>
        <a:bodyPr/>
        <a:lstStyle/>
        <a:p>
          <a:endParaRPr lang="fr-FR"/>
        </a:p>
      </dgm:t>
    </dgm:pt>
    <dgm:pt modelId="{A61976CD-6BA3-468C-BC80-98F2BC7362FF}">
      <dgm:prSet phldrT="[Texte]"/>
      <dgm:spPr/>
      <dgm:t>
        <a:bodyPr/>
        <a:lstStyle/>
        <a:p>
          <a:r>
            <a:rPr lang="fr-FR" dirty="0"/>
            <a:t>Stéréotype </a:t>
          </a:r>
        </a:p>
      </dgm:t>
    </dgm:pt>
    <dgm:pt modelId="{E00AB91C-C33A-42EE-874C-0F17BDD9B6BF}" type="parTrans" cxnId="{71410C07-7976-4576-9D97-924F8448765E}">
      <dgm:prSet/>
      <dgm:spPr/>
      <dgm:t>
        <a:bodyPr/>
        <a:lstStyle/>
        <a:p>
          <a:endParaRPr lang="fr-FR"/>
        </a:p>
      </dgm:t>
    </dgm:pt>
    <dgm:pt modelId="{9D846297-DC0A-442B-B2FF-2B57E43E3B12}" type="sibTrans" cxnId="{71410C07-7976-4576-9D97-924F8448765E}">
      <dgm:prSet/>
      <dgm:spPr/>
      <dgm:t>
        <a:bodyPr/>
        <a:lstStyle/>
        <a:p>
          <a:endParaRPr lang="fr-FR"/>
        </a:p>
      </dgm:t>
    </dgm:pt>
    <dgm:pt modelId="{59D21F98-A631-47BC-8277-38F5556B5146}">
      <dgm:prSet phldrT="[Texte]"/>
      <dgm:spPr/>
      <dgm:t>
        <a:bodyPr/>
        <a:lstStyle/>
        <a:p>
          <a:r>
            <a:rPr lang="fr-FR" dirty="0"/>
            <a:t>Lien entre réalité et fiction </a:t>
          </a:r>
        </a:p>
      </dgm:t>
    </dgm:pt>
    <dgm:pt modelId="{5504D616-6EDE-4DEB-BCB9-190FE4949088}" type="parTrans" cxnId="{24407B93-6A21-44B3-9FF8-23CE071CAE92}">
      <dgm:prSet/>
      <dgm:spPr/>
      <dgm:t>
        <a:bodyPr/>
        <a:lstStyle/>
        <a:p>
          <a:endParaRPr lang="fr-FR"/>
        </a:p>
      </dgm:t>
    </dgm:pt>
    <dgm:pt modelId="{1D009EED-51CA-439C-8012-8237685BBD38}" type="sibTrans" cxnId="{24407B93-6A21-44B3-9FF8-23CE071CAE92}">
      <dgm:prSet/>
      <dgm:spPr/>
      <dgm:t>
        <a:bodyPr/>
        <a:lstStyle/>
        <a:p>
          <a:endParaRPr lang="fr-FR"/>
        </a:p>
      </dgm:t>
    </dgm:pt>
    <dgm:pt modelId="{AC6CC0A8-EC2C-467F-9A63-48FCBA6D51E5}">
      <dgm:prSet phldrT="[Texte]"/>
      <dgm:spPr/>
      <dgm:t>
        <a:bodyPr/>
        <a:lstStyle/>
        <a:p>
          <a:r>
            <a:rPr lang="fr-FR" dirty="0"/>
            <a:t>Construction textuelle et iconographique </a:t>
          </a:r>
        </a:p>
      </dgm:t>
    </dgm:pt>
    <dgm:pt modelId="{5C18D2D2-CD92-4B6D-9256-D803FEC641B8}" type="parTrans" cxnId="{B8C08E43-D902-4E98-A68E-35FE8BAF963A}">
      <dgm:prSet/>
      <dgm:spPr/>
      <dgm:t>
        <a:bodyPr/>
        <a:lstStyle/>
        <a:p>
          <a:endParaRPr lang="fr-FR"/>
        </a:p>
      </dgm:t>
    </dgm:pt>
    <dgm:pt modelId="{59B707CF-34B1-475E-BAF5-7343E39A3A92}" type="sibTrans" cxnId="{B8C08E43-D902-4E98-A68E-35FE8BAF963A}">
      <dgm:prSet/>
      <dgm:spPr/>
      <dgm:t>
        <a:bodyPr/>
        <a:lstStyle/>
        <a:p>
          <a:endParaRPr lang="fr-FR"/>
        </a:p>
      </dgm:t>
    </dgm:pt>
    <dgm:pt modelId="{D306AAA1-4DC9-4A26-989F-00B0A19A5C5B}">
      <dgm:prSet/>
      <dgm:spPr/>
      <dgm:t>
        <a:bodyPr/>
        <a:lstStyle/>
        <a:p>
          <a:r>
            <a:rPr lang="fr-FR" dirty="0"/>
            <a:t>Objet d’évaluation</a:t>
          </a:r>
        </a:p>
      </dgm:t>
    </dgm:pt>
    <dgm:pt modelId="{4529E1F7-0B82-4C29-A7B2-5D2BF158E809}" type="parTrans" cxnId="{F49D88B4-C679-4593-9106-656814DFA0F4}">
      <dgm:prSet/>
      <dgm:spPr/>
      <dgm:t>
        <a:bodyPr/>
        <a:lstStyle/>
        <a:p>
          <a:endParaRPr lang="fr-FR"/>
        </a:p>
      </dgm:t>
    </dgm:pt>
    <dgm:pt modelId="{3D8AEC86-B438-417D-BE18-7C95160D74C3}" type="sibTrans" cxnId="{F49D88B4-C679-4593-9106-656814DFA0F4}">
      <dgm:prSet/>
      <dgm:spPr/>
      <dgm:t>
        <a:bodyPr/>
        <a:lstStyle/>
        <a:p>
          <a:endParaRPr lang="fr-FR"/>
        </a:p>
      </dgm:t>
    </dgm:pt>
    <dgm:pt modelId="{16539AD4-C444-4FDB-B0D8-B39CD0664536}">
      <dgm:prSet/>
      <dgm:spPr/>
      <dgm:t>
        <a:bodyPr/>
        <a:lstStyle/>
        <a:p>
          <a:r>
            <a:rPr lang="fr-FR" dirty="0"/>
            <a:t>Difficile à identifier</a:t>
          </a:r>
        </a:p>
      </dgm:t>
    </dgm:pt>
    <dgm:pt modelId="{1A84B788-8DF3-41D7-9950-9C09E3B13E81}" type="parTrans" cxnId="{1350C2A7-7DD0-4CBE-9DC4-455576D5AE0B}">
      <dgm:prSet/>
      <dgm:spPr/>
      <dgm:t>
        <a:bodyPr/>
        <a:lstStyle/>
        <a:p>
          <a:endParaRPr lang="fr-FR"/>
        </a:p>
      </dgm:t>
    </dgm:pt>
    <dgm:pt modelId="{5E72F1D1-CC54-43BE-B964-25BD60684939}" type="sibTrans" cxnId="{1350C2A7-7DD0-4CBE-9DC4-455576D5AE0B}">
      <dgm:prSet/>
      <dgm:spPr/>
      <dgm:t>
        <a:bodyPr/>
        <a:lstStyle/>
        <a:p>
          <a:endParaRPr lang="fr-FR"/>
        </a:p>
      </dgm:t>
    </dgm:pt>
    <dgm:pt modelId="{F7329446-41E6-4BF5-BBB4-67F621A86980}">
      <dgm:prSet/>
      <dgm:spPr/>
      <dgm:t>
        <a:bodyPr/>
        <a:lstStyle/>
        <a:p>
          <a:r>
            <a:rPr lang="fr-FR" dirty="0"/>
            <a:t>Permanence et unicité </a:t>
          </a:r>
        </a:p>
      </dgm:t>
    </dgm:pt>
    <dgm:pt modelId="{1AB764ED-3A23-40EA-A10A-AC3343E5EE1E}" type="parTrans" cxnId="{6070A264-D34F-47B3-9450-4B3EF6E70D2D}">
      <dgm:prSet/>
      <dgm:spPr/>
    </dgm:pt>
    <dgm:pt modelId="{A68D1811-9744-4D7D-856D-DD2E7E48DB25}" type="sibTrans" cxnId="{6070A264-D34F-47B3-9450-4B3EF6E70D2D}">
      <dgm:prSet/>
      <dgm:spPr/>
    </dgm:pt>
    <dgm:pt modelId="{32B9FAFA-B67D-4D40-92B2-0C3F2869827A}" type="pres">
      <dgm:prSet presAssocID="{6C2E0A6A-DD5C-4FEA-AB40-0FC8E1CB3225}" presName="cycle" presStyleCnt="0">
        <dgm:presLayoutVars>
          <dgm:dir/>
          <dgm:resizeHandles val="exact"/>
        </dgm:presLayoutVars>
      </dgm:prSet>
      <dgm:spPr/>
      <dgm:t>
        <a:bodyPr/>
        <a:lstStyle/>
        <a:p>
          <a:endParaRPr lang="fr-FR"/>
        </a:p>
      </dgm:t>
    </dgm:pt>
    <dgm:pt modelId="{73E9DC65-2950-4D8B-9BD3-11D9A8171604}" type="pres">
      <dgm:prSet presAssocID="{9DEE7B96-47E1-4BFB-906D-FCE57E519B3E}" presName="node" presStyleLbl="node1" presStyleIdx="0" presStyleCnt="8">
        <dgm:presLayoutVars>
          <dgm:bulletEnabled val="1"/>
        </dgm:presLayoutVars>
      </dgm:prSet>
      <dgm:spPr/>
      <dgm:t>
        <a:bodyPr/>
        <a:lstStyle/>
        <a:p>
          <a:endParaRPr lang="fr-FR"/>
        </a:p>
      </dgm:t>
    </dgm:pt>
    <dgm:pt modelId="{3EE0CB9F-3F8F-4D71-915F-72F0BEEC4FAF}" type="pres">
      <dgm:prSet presAssocID="{9DEE7B96-47E1-4BFB-906D-FCE57E519B3E}" presName="spNode" presStyleCnt="0"/>
      <dgm:spPr/>
    </dgm:pt>
    <dgm:pt modelId="{AF26A77E-96E2-48A7-A48A-39442E41D3D4}" type="pres">
      <dgm:prSet presAssocID="{F0847920-5B50-4BE4-BB12-958BBFCE1B23}" presName="sibTrans" presStyleLbl="sibTrans1D1" presStyleIdx="0" presStyleCnt="8"/>
      <dgm:spPr/>
      <dgm:t>
        <a:bodyPr/>
        <a:lstStyle/>
        <a:p>
          <a:endParaRPr lang="fr-FR"/>
        </a:p>
      </dgm:t>
    </dgm:pt>
    <dgm:pt modelId="{073FE5A1-327E-46A7-855A-738F40A704EA}" type="pres">
      <dgm:prSet presAssocID="{D306AAA1-4DC9-4A26-989F-00B0A19A5C5B}" presName="node" presStyleLbl="node1" presStyleIdx="1" presStyleCnt="8">
        <dgm:presLayoutVars>
          <dgm:bulletEnabled val="1"/>
        </dgm:presLayoutVars>
      </dgm:prSet>
      <dgm:spPr/>
      <dgm:t>
        <a:bodyPr/>
        <a:lstStyle/>
        <a:p>
          <a:endParaRPr lang="fr-FR"/>
        </a:p>
      </dgm:t>
    </dgm:pt>
    <dgm:pt modelId="{D46AA96C-13BC-498F-9687-4F8058B17A20}" type="pres">
      <dgm:prSet presAssocID="{D306AAA1-4DC9-4A26-989F-00B0A19A5C5B}" presName="spNode" presStyleCnt="0"/>
      <dgm:spPr/>
    </dgm:pt>
    <dgm:pt modelId="{5AE2E0C3-A460-4A0C-B7B4-844104BCA365}" type="pres">
      <dgm:prSet presAssocID="{3D8AEC86-B438-417D-BE18-7C95160D74C3}" presName="sibTrans" presStyleLbl="sibTrans1D1" presStyleIdx="1" presStyleCnt="8"/>
      <dgm:spPr/>
      <dgm:t>
        <a:bodyPr/>
        <a:lstStyle/>
        <a:p>
          <a:endParaRPr lang="fr-FR"/>
        </a:p>
      </dgm:t>
    </dgm:pt>
    <dgm:pt modelId="{33D077C6-017F-4690-BA3F-F29AFBE2C1E4}" type="pres">
      <dgm:prSet presAssocID="{16539AD4-C444-4FDB-B0D8-B39CD0664536}" presName="node" presStyleLbl="node1" presStyleIdx="2" presStyleCnt="8">
        <dgm:presLayoutVars>
          <dgm:bulletEnabled val="1"/>
        </dgm:presLayoutVars>
      </dgm:prSet>
      <dgm:spPr/>
      <dgm:t>
        <a:bodyPr/>
        <a:lstStyle/>
        <a:p>
          <a:endParaRPr lang="fr-FR"/>
        </a:p>
      </dgm:t>
    </dgm:pt>
    <dgm:pt modelId="{3A0D18E9-EC41-4DC6-9EFD-41574E7E5E28}" type="pres">
      <dgm:prSet presAssocID="{16539AD4-C444-4FDB-B0D8-B39CD0664536}" presName="spNode" presStyleCnt="0"/>
      <dgm:spPr/>
    </dgm:pt>
    <dgm:pt modelId="{F3D59EF9-776F-4C3D-9EFC-BDE5F870E69B}" type="pres">
      <dgm:prSet presAssocID="{5E72F1D1-CC54-43BE-B964-25BD60684939}" presName="sibTrans" presStyleLbl="sibTrans1D1" presStyleIdx="2" presStyleCnt="8"/>
      <dgm:spPr/>
      <dgm:t>
        <a:bodyPr/>
        <a:lstStyle/>
        <a:p>
          <a:endParaRPr lang="fr-FR"/>
        </a:p>
      </dgm:t>
    </dgm:pt>
    <dgm:pt modelId="{33E97786-40CF-42D9-BB10-95B0C7042BD5}" type="pres">
      <dgm:prSet presAssocID="{B71D5EE9-4B3D-4280-99C2-2326010328E3}" presName="node" presStyleLbl="node1" presStyleIdx="3" presStyleCnt="8">
        <dgm:presLayoutVars>
          <dgm:bulletEnabled val="1"/>
        </dgm:presLayoutVars>
      </dgm:prSet>
      <dgm:spPr/>
      <dgm:t>
        <a:bodyPr/>
        <a:lstStyle/>
        <a:p>
          <a:endParaRPr lang="fr-FR"/>
        </a:p>
      </dgm:t>
    </dgm:pt>
    <dgm:pt modelId="{260902C9-C4A2-45BF-B59D-DA5C60AACF01}" type="pres">
      <dgm:prSet presAssocID="{B71D5EE9-4B3D-4280-99C2-2326010328E3}" presName="spNode" presStyleCnt="0"/>
      <dgm:spPr/>
    </dgm:pt>
    <dgm:pt modelId="{4F2352CE-C321-424E-A8CF-28BF6C120FE3}" type="pres">
      <dgm:prSet presAssocID="{50F8BAB2-5786-4238-A878-06C33A5ECD45}" presName="sibTrans" presStyleLbl="sibTrans1D1" presStyleIdx="3" presStyleCnt="8"/>
      <dgm:spPr/>
      <dgm:t>
        <a:bodyPr/>
        <a:lstStyle/>
        <a:p>
          <a:endParaRPr lang="fr-FR"/>
        </a:p>
      </dgm:t>
    </dgm:pt>
    <dgm:pt modelId="{40BAD527-F9D4-4FA4-94C6-DF19F4E5BAD7}" type="pres">
      <dgm:prSet presAssocID="{A61976CD-6BA3-468C-BC80-98F2BC7362FF}" presName="node" presStyleLbl="node1" presStyleIdx="4" presStyleCnt="8">
        <dgm:presLayoutVars>
          <dgm:bulletEnabled val="1"/>
        </dgm:presLayoutVars>
      </dgm:prSet>
      <dgm:spPr/>
      <dgm:t>
        <a:bodyPr/>
        <a:lstStyle/>
        <a:p>
          <a:endParaRPr lang="fr-FR"/>
        </a:p>
      </dgm:t>
    </dgm:pt>
    <dgm:pt modelId="{9B49C80B-9721-444E-8838-D0B1B4564512}" type="pres">
      <dgm:prSet presAssocID="{A61976CD-6BA3-468C-BC80-98F2BC7362FF}" presName="spNode" presStyleCnt="0"/>
      <dgm:spPr/>
    </dgm:pt>
    <dgm:pt modelId="{EFD7A637-2C20-41A4-B41F-0A44FC3C4066}" type="pres">
      <dgm:prSet presAssocID="{9D846297-DC0A-442B-B2FF-2B57E43E3B12}" presName="sibTrans" presStyleLbl="sibTrans1D1" presStyleIdx="4" presStyleCnt="8"/>
      <dgm:spPr/>
      <dgm:t>
        <a:bodyPr/>
        <a:lstStyle/>
        <a:p>
          <a:endParaRPr lang="fr-FR"/>
        </a:p>
      </dgm:t>
    </dgm:pt>
    <dgm:pt modelId="{390920D3-98F7-4C6A-98A9-C3693900CB80}" type="pres">
      <dgm:prSet presAssocID="{59D21F98-A631-47BC-8277-38F5556B5146}" presName="node" presStyleLbl="node1" presStyleIdx="5" presStyleCnt="8">
        <dgm:presLayoutVars>
          <dgm:bulletEnabled val="1"/>
        </dgm:presLayoutVars>
      </dgm:prSet>
      <dgm:spPr/>
      <dgm:t>
        <a:bodyPr/>
        <a:lstStyle/>
        <a:p>
          <a:endParaRPr lang="fr-FR"/>
        </a:p>
      </dgm:t>
    </dgm:pt>
    <dgm:pt modelId="{A0574453-6CF8-4DCD-91CE-69B50C66C5AA}" type="pres">
      <dgm:prSet presAssocID="{59D21F98-A631-47BC-8277-38F5556B5146}" presName="spNode" presStyleCnt="0"/>
      <dgm:spPr/>
    </dgm:pt>
    <dgm:pt modelId="{7C778934-A259-4AEC-A8DB-32AA7A133C18}" type="pres">
      <dgm:prSet presAssocID="{1D009EED-51CA-439C-8012-8237685BBD38}" presName="sibTrans" presStyleLbl="sibTrans1D1" presStyleIdx="5" presStyleCnt="8"/>
      <dgm:spPr/>
      <dgm:t>
        <a:bodyPr/>
        <a:lstStyle/>
        <a:p>
          <a:endParaRPr lang="fr-FR"/>
        </a:p>
      </dgm:t>
    </dgm:pt>
    <dgm:pt modelId="{104DB25A-196E-4185-AD74-17AA97ABD0A4}" type="pres">
      <dgm:prSet presAssocID="{F7329446-41E6-4BF5-BBB4-67F621A86980}" presName="node" presStyleLbl="node1" presStyleIdx="6" presStyleCnt="8">
        <dgm:presLayoutVars>
          <dgm:bulletEnabled val="1"/>
        </dgm:presLayoutVars>
      </dgm:prSet>
      <dgm:spPr/>
      <dgm:t>
        <a:bodyPr/>
        <a:lstStyle/>
        <a:p>
          <a:endParaRPr lang="fr-FR"/>
        </a:p>
      </dgm:t>
    </dgm:pt>
    <dgm:pt modelId="{434E3139-362A-4E87-B1DB-27597E7EA485}" type="pres">
      <dgm:prSet presAssocID="{F7329446-41E6-4BF5-BBB4-67F621A86980}" presName="spNode" presStyleCnt="0"/>
      <dgm:spPr/>
    </dgm:pt>
    <dgm:pt modelId="{4C04E78E-1C66-4E01-92CE-B161A58C86E2}" type="pres">
      <dgm:prSet presAssocID="{A68D1811-9744-4D7D-856D-DD2E7E48DB25}" presName="sibTrans" presStyleLbl="sibTrans1D1" presStyleIdx="6" presStyleCnt="8"/>
      <dgm:spPr/>
    </dgm:pt>
    <dgm:pt modelId="{D422B906-A750-4890-9D70-D166DE68DACE}" type="pres">
      <dgm:prSet presAssocID="{AC6CC0A8-EC2C-467F-9A63-48FCBA6D51E5}" presName="node" presStyleLbl="node1" presStyleIdx="7" presStyleCnt="8">
        <dgm:presLayoutVars>
          <dgm:bulletEnabled val="1"/>
        </dgm:presLayoutVars>
      </dgm:prSet>
      <dgm:spPr/>
      <dgm:t>
        <a:bodyPr/>
        <a:lstStyle/>
        <a:p>
          <a:endParaRPr lang="fr-FR"/>
        </a:p>
      </dgm:t>
    </dgm:pt>
    <dgm:pt modelId="{2427A0E3-2E22-45B1-A614-7E2E1AAB0A8D}" type="pres">
      <dgm:prSet presAssocID="{AC6CC0A8-EC2C-467F-9A63-48FCBA6D51E5}" presName="spNode" presStyleCnt="0"/>
      <dgm:spPr/>
    </dgm:pt>
    <dgm:pt modelId="{9DACA409-530A-494D-8F24-7ABFBF223D32}" type="pres">
      <dgm:prSet presAssocID="{59B707CF-34B1-475E-BAF5-7343E39A3A92}" presName="sibTrans" presStyleLbl="sibTrans1D1" presStyleIdx="7" presStyleCnt="8"/>
      <dgm:spPr/>
      <dgm:t>
        <a:bodyPr/>
        <a:lstStyle/>
        <a:p>
          <a:endParaRPr lang="fr-FR"/>
        </a:p>
      </dgm:t>
    </dgm:pt>
  </dgm:ptLst>
  <dgm:cxnLst>
    <dgm:cxn modelId="{75BDBAB9-87DC-4142-B406-01A8B67E4DF7}" type="presOf" srcId="{D306AAA1-4DC9-4A26-989F-00B0A19A5C5B}" destId="{073FE5A1-327E-46A7-855A-738F40A704EA}" srcOrd="0" destOrd="0" presId="urn:microsoft.com/office/officeart/2005/8/layout/cycle6"/>
    <dgm:cxn modelId="{6070A264-D34F-47B3-9450-4B3EF6E70D2D}" srcId="{6C2E0A6A-DD5C-4FEA-AB40-0FC8E1CB3225}" destId="{F7329446-41E6-4BF5-BBB4-67F621A86980}" srcOrd="6" destOrd="0" parTransId="{1AB764ED-3A23-40EA-A10A-AC3343E5EE1E}" sibTransId="{A68D1811-9744-4D7D-856D-DD2E7E48DB25}"/>
    <dgm:cxn modelId="{D3F2B556-2E81-4177-A128-D232967C293C}" type="presOf" srcId="{A68D1811-9744-4D7D-856D-DD2E7E48DB25}" destId="{4C04E78E-1C66-4E01-92CE-B161A58C86E2}" srcOrd="0" destOrd="0" presId="urn:microsoft.com/office/officeart/2005/8/layout/cycle6"/>
    <dgm:cxn modelId="{F49D88B4-C679-4593-9106-656814DFA0F4}" srcId="{6C2E0A6A-DD5C-4FEA-AB40-0FC8E1CB3225}" destId="{D306AAA1-4DC9-4A26-989F-00B0A19A5C5B}" srcOrd="1" destOrd="0" parTransId="{4529E1F7-0B82-4C29-A7B2-5D2BF158E809}" sibTransId="{3D8AEC86-B438-417D-BE18-7C95160D74C3}"/>
    <dgm:cxn modelId="{81967D7A-200E-4D18-A50D-E37B5AA5AB77}" type="presOf" srcId="{F7329446-41E6-4BF5-BBB4-67F621A86980}" destId="{104DB25A-196E-4185-AD74-17AA97ABD0A4}" srcOrd="0" destOrd="0" presId="urn:microsoft.com/office/officeart/2005/8/layout/cycle6"/>
    <dgm:cxn modelId="{599AAE20-CA23-4F5F-A033-661D361E2650}" srcId="{6C2E0A6A-DD5C-4FEA-AB40-0FC8E1CB3225}" destId="{B71D5EE9-4B3D-4280-99C2-2326010328E3}" srcOrd="3" destOrd="0" parTransId="{12FC9372-524C-4DDD-8F2C-897C2655EBB9}" sibTransId="{50F8BAB2-5786-4238-A878-06C33A5ECD45}"/>
    <dgm:cxn modelId="{6906D15E-706F-4D1D-8086-C08E714E5787}" type="presOf" srcId="{1D009EED-51CA-439C-8012-8237685BBD38}" destId="{7C778934-A259-4AEC-A8DB-32AA7A133C18}" srcOrd="0" destOrd="0" presId="urn:microsoft.com/office/officeart/2005/8/layout/cycle6"/>
    <dgm:cxn modelId="{8B480F6C-59F2-4DB2-AA6D-4CFF76F87208}" type="presOf" srcId="{59D21F98-A631-47BC-8277-38F5556B5146}" destId="{390920D3-98F7-4C6A-98A9-C3693900CB80}" srcOrd="0" destOrd="0" presId="urn:microsoft.com/office/officeart/2005/8/layout/cycle6"/>
    <dgm:cxn modelId="{9E41DD13-3B97-4FA0-A262-5BD8E87DACC4}" type="presOf" srcId="{9D846297-DC0A-442B-B2FF-2B57E43E3B12}" destId="{EFD7A637-2C20-41A4-B41F-0A44FC3C4066}" srcOrd="0" destOrd="0" presId="urn:microsoft.com/office/officeart/2005/8/layout/cycle6"/>
    <dgm:cxn modelId="{7448D7B3-91A2-485F-9D55-C0CFABC62D2D}" type="presOf" srcId="{5E72F1D1-CC54-43BE-B964-25BD60684939}" destId="{F3D59EF9-776F-4C3D-9EFC-BDE5F870E69B}" srcOrd="0" destOrd="0" presId="urn:microsoft.com/office/officeart/2005/8/layout/cycle6"/>
    <dgm:cxn modelId="{E5883DE8-422B-4464-9159-E9DC85C9D272}" type="presOf" srcId="{B71D5EE9-4B3D-4280-99C2-2326010328E3}" destId="{33E97786-40CF-42D9-BB10-95B0C7042BD5}" srcOrd="0" destOrd="0" presId="urn:microsoft.com/office/officeart/2005/8/layout/cycle6"/>
    <dgm:cxn modelId="{3BFB94BD-3178-43F7-A236-BC1EBC885860}" type="presOf" srcId="{AC6CC0A8-EC2C-467F-9A63-48FCBA6D51E5}" destId="{D422B906-A750-4890-9D70-D166DE68DACE}" srcOrd="0" destOrd="0" presId="urn:microsoft.com/office/officeart/2005/8/layout/cycle6"/>
    <dgm:cxn modelId="{FFCD9959-A645-4FC6-961E-ADD446639513}" type="presOf" srcId="{F0847920-5B50-4BE4-BB12-958BBFCE1B23}" destId="{AF26A77E-96E2-48A7-A48A-39442E41D3D4}" srcOrd="0" destOrd="0" presId="urn:microsoft.com/office/officeart/2005/8/layout/cycle6"/>
    <dgm:cxn modelId="{24407B93-6A21-44B3-9FF8-23CE071CAE92}" srcId="{6C2E0A6A-DD5C-4FEA-AB40-0FC8E1CB3225}" destId="{59D21F98-A631-47BC-8277-38F5556B5146}" srcOrd="5" destOrd="0" parTransId="{5504D616-6EDE-4DEB-BCB9-190FE4949088}" sibTransId="{1D009EED-51CA-439C-8012-8237685BBD38}"/>
    <dgm:cxn modelId="{E6C937D1-306B-4264-82BF-C5D5236CCE10}" type="presOf" srcId="{16539AD4-C444-4FDB-B0D8-B39CD0664536}" destId="{33D077C6-017F-4690-BA3F-F29AFBE2C1E4}" srcOrd="0" destOrd="0" presId="urn:microsoft.com/office/officeart/2005/8/layout/cycle6"/>
    <dgm:cxn modelId="{5B29326F-8700-454E-9971-32A5A234690B}" type="presOf" srcId="{6C2E0A6A-DD5C-4FEA-AB40-0FC8E1CB3225}" destId="{32B9FAFA-B67D-4D40-92B2-0C3F2869827A}" srcOrd="0" destOrd="0" presId="urn:microsoft.com/office/officeart/2005/8/layout/cycle6"/>
    <dgm:cxn modelId="{B8C08E43-D902-4E98-A68E-35FE8BAF963A}" srcId="{6C2E0A6A-DD5C-4FEA-AB40-0FC8E1CB3225}" destId="{AC6CC0A8-EC2C-467F-9A63-48FCBA6D51E5}" srcOrd="7" destOrd="0" parTransId="{5C18D2D2-CD92-4B6D-9256-D803FEC641B8}" sibTransId="{59B707CF-34B1-475E-BAF5-7343E39A3A92}"/>
    <dgm:cxn modelId="{29EDE40F-114A-4A23-A6C7-46655051B3D6}" type="presOf" srcId="{59B707CF-34B1-475E-BAF5-7343E39A3A92}" destId="{9DACA409-530A-494D-8F24-7ABFBF223D32}" srcOrd="0" destOrd="0" presId="urn:microsoft.com/office/officeart/2005/8/layout/cycle6"/>
    <dgm:cxn modelId="{9CA9403B-C9C4-4D14-89E0-B12C0438511F}" type="presOf" srcId="{50F8BAB2-5786-4238-A878-06C33A5ECD45}" destId="{4F2352CE-C321-424E-A8CF-28BF6C120FE3}" srcOrd="0" destOrd="0" presId="urn:microsoft.com/office/officeart/2005/8/layout/cycle6"/>
    <dgm:cxn modelId="{5600080A-04E9-4EF5-ACDC-4DC75F043CB8}" type="presOf" srcId="{3D8AEC86-B438-417D-BE18-7C95160D74C3}" destId="{5AE2E0C3-A460-4A0C-B7B4-844104BCA365}" srcOrd="0" destOrd="0" presId="urn:microsoft.com/office/officeart/2005/8/layout/cycle6"/>
    <dgm:cxn modelId="{410CD96B-E443-4894-9C9A-90B5CF6E72E6}" srcId="{6C2E0A6A-DD5C-4FEA-AB40-0FC8E1CB3225}" destId="{9DEE7B96-47E1-4BFB-906D-FCE57E519B3E}" srcOrd="0" destOrd="0" parTransId="{AEB9E519-F59C-4974-B05F-9420845AA289}" sibTransId="{F0847920-5B50-4BE4-BB12-958BBFCE1B23}"/>
    <dgm:cxn modelId="{1DDECCC6-F426-4323-A5B2-21E3DA870E24}" type="presOf" srcId="{A61976CD-6BA3-468C-BC80-98F2BC7362FF}" destId="{40BAD527-F9D4-4FA4-94C6-DF19F4E5BAD7}" srcOrd="0" destOrd="0" presId="urn:microsoft.com/office/officeart/2005/8/layout/cycle6"/>
    <dgm:cxn modelId="{667E93E0-7FDA-4A4A-835C-311EE5BA11F7}" type="presOf" srcId="{9DEE7B96-47E1-4BFB-906D-FCE57E519B3E}" destId="{73E9DC65-2950-4D8B-9BD3-11D9A8171604}" srcOrd="0" destOrd="0" presId="urn:microsoft.com/office/officeart/2005/8/layout/cycle6"/>
    <dgm:cxn modelId="{1350C2A7-7DD0-4CBE-9DC4-455576D5AE0B}" srcId="{6C2E0A6A-DD5C-4FEA-AB40-0FC8E1CB3225}" destId="{16539AD4-C444-4FDB-B0D8-B39CD0664536}" srcOrd="2" destOrd="0" parTransId="{1A84B788-8DF3-41D7-9950-9C09E3B13E81}" sibTransId="{5E72F1D1-CC54-43BE-B964-25BD60684939}"/>
    <dgm:cxn modelId="{71410C07-7976-4576-9D97-924F8448765E}" srcId="{6C2E0A6A-DD5C-4FEA-AB40-0FC8E1CB3225}" destId="{A61976CD-6BA3-468C-BC80-98F2BC7362FF}" srcOrd="4" destOrd="0" parTransId="{E00AB91C-C33A-42EE-874C-0F17BDD9B6BF}" sibTransId="{9D846297-DC0A-442B-B2FF-2B57E43E3B12}"/>
    <dgm:cxn modelId="{CA3F2203-DC62-405A-9AFB-44FC8B849D0C}" type="presParOf" srcId="{32B9FAFA-B67D-4D40-92B2-0C3F2869827A}" destId="{73E9DC65-2950-4D8B-9BD3-11D9A8171604}" srcOrd="0" destOrd="0" presId="urn:microsoft.com/office/officeart/2005/8/layout/cycle6"/>
    <dgm:cxn modelId="{23DD8539-F2A8-4E40-9578-412A7506335A}" type="presParOf" srcId="{32B9FAFA-B67D-4D40-92B2-0C3F2869827A}" destId="{3EE0CB9F-3F8F-4D71-915F-72F0BEEC4FAF}" srcOrd="1" destOrd="0" presId="urn:microsoft.com/office/officeart/2005/8/layout/cycle6"/>
    <dgm:cxn modelId="{B6365EA4-DD2D-4691-8D43-CBC0F00730E0}" type="presParOf" srcId="{32B9FAFA-B67D-4D40-92B2-0C3F2869827A}" destId="{AF26A77E-96E2-48A7-A48A-39442E41D3D4}" srcOrd="2" destOrd="0" presId="urn:microsoft.com/office/officeart/2005/8/layout/cycle6"/>
    <dgm:cxn modelId="{81B7855B-F2EB-48BD-9AB3-04EE811245FC}" type="presParOf" srcId="{32B9FAFA-B67D-4D40-92B2-0C3F2869827A}" destId="{073FE5A1-327E-46A7-855A-738F40A704EA}" srcOrd="3" destOrd="0" presId="urn:microsoft.com/office/officeart/2005/8/layout/cycle6"/>
    <dgm:cxn modelId="{6EBDB1B4-E1C2-4518-A345-EF67E0C72868}" type="presParOf" srcId="{32B9FAFA-B67D-4D40-92B2-0C3F2869827A}" destId="{D46AA96C-13BC-498F-9687-4F8058B17A20}" srcOrd="4" destOrd="0" presId="urn:microsoft.com/office/officeart/2005/8/layout/cycle6"/>
    <dgm:cxn modelId="{8542C919-77E0-4649-A1CC-5A7AD9AA139F}" type="presParOf" srcId="{32B9FAFA-B67D-4D40-92B2-0C3F2869827A}" destId="{5AE2E0C3-A460-4A0C-B7B4-844104BCA365}" srcOrd="5" destOrd="0" presId="urn:microsoft.com/office/officeart/2005/8/layout/cycle6"/>
    <dgm:cxn modelId="{3C9D971D-C3BF-4DA7-8319-13532E09AE21}" type="presParOf" srcId="{32B9FAFA-B67D-4D40-92B2-0C3F2869827A}" destId="{33D077C6-017F-4690-BA3F-F29AFBE2C1E4}" srcOrd="6" destOrd="0" presId="urn:microsoft.com/office/officeart/2005/8/layout/cycle6"/>
    <dgm:cxn modelId="{EB616761-8878-447B-AC7C-A014BE43407C}" type="presParOf" srcId="{32B9FAFA-B67D-4D40-92B2-0C3F2869827A}" destId="{3A0D18E9-EC41-4DC6-9EFD-41574E7E5E28}" srcOrd="7" destOrd="0" presId="urn:microsoft.com/office/officeart/2005/8/layout/cycle6"/>
    <dgm:cxn modelId="{4114C7BC-6912-4414-91E3-69649D3716CB}" type="presParOf" srcId="{32B9FAFA-B67D-4D40-92B2-0C3F2869827A}" destId="{F3D59EF9-776F-4C3D-9EFC-BDE5F870E69B}" srcOrd="8" destOrd="0" presId="urn:microsoft.com/office/officeart/2005/8/layout/cycle6"/>
    <dgm:cxn modelId="{974DFE46-D6C8-49E4-B93D-FE10CC5CFAE9}" type="presParOf" srcId="{32B9FAFA-B67D-4D40-92B2-0C3F2869827A}" destId="{33E97786-40CF-42D9-BB10-95B0C7042BD5}" srcOrd="9" destOrd="0" presId="urn:microsoft.com/office/officeart/2005/8/layout/cycle6"/>
    <dgm:cxn modelId="{D720CF96-8912-4B28-A99A-EF7BA8F5F696}" type="presParOf" srcId="{32B9FAFA-B67D-4D40-92B2-0C3F2869827A}" destId="{260902C9-C4A2-45BF-B59D-DA5C60AACF01}" srcOrd="10" destOrd="0" presId="urn:microsoft.com/office/officeart/2005/8/layout/cycle6"/>
    <dgm:cxn modelId="{008C88AF-9AD5-4098-9661-59B7C4BD3A6E}" type="presParOf" srcId="{32B9FAFA-B67D-4D40-92B2-0C3F2869827A}" destId="{4F2352CE-C321-424E-A8CF-28BF6C120FE3}" srcOrd="11" destOrd="0" presId="urn:microsoft.com/office/officeart/2005/8/layout/cycle6"/>
    <dgm:cxn modelId="{4A335066-AE7D-4F8A-A9CB-B1BB04BFD771}" type="presParOf" srcId="{32B9FAFA-B67D-4D40-92B2-0C3F2869827A}" destId="{40BAD527-F9D4-4FA4-94C6-DF19F4E5BAD7}" srcOrd="12" destOrd="0" presId="urn:microsoft.com/office/officeart/2005/8/layout/cycle6"/>
    <dgm:cxn modelId="{BDC3B929-1D31-43E6-9E86-30216DDC99CC}" type="presParOf" srcId="{32B9FAFA-B67D-4D40-92B2-0C3F2869827A}" destId="{9B49C80B-9721-444E-8838-D0B1B4564512}" srcOrd="13" destOrd="0" presId="urn:microsoft.com/office/officeart/2005/8/layout/cycle6"/>
    <dgm:cxn modelId="{7C976D10-091B-4EB7-8658-6FD191ABDEAC}" type="presParOf" srcId="{32B9FAFA-B67D-4D40-92B2-0C3F2869827A}" destId="{EFD7A637-2C20-41A4-B41F-0A44FC3C4066}" srcOrd="14" destOrd="0" presId="urn:microsoft.com/office/officeart/2005/8/layout/cycle6"/>
    <dgm:cxn modelId="{6C0CD548-3B0E-47B8-9432-7C9FEEA466F2}" type="presParOf" srcId="{32B9FAFA-B67D-4D40-92B2-0C3F2869827A}" destId="{390920D3-98F7-4C6A-98A9-C3693900CB80}" srcOrd="15" destOrd="0" presId="urn:microsoft.com/office/officeart/2005/8/layout/cycle6"/>
    <dgm:cxn modelId="{AE665CC7-DC92-409E-B285-269A7198FA65}" type="presParOf" srcId="{32B9FAFA-B67D-4D40-92B2-0C3F2869827A}" destId="{A0574453-6CF8-4DCD-91CE-69B50C66C5AA}" srcOrd="16" destOrd="0" presId="urn:microsoft.com/office/officeart/2005/8/layout/cycle6"/>
    <dgm:cxn modelId="{A437B86D-0FD4-4B5A-9D0A-2755F7615452}" type="presParOf" srcId="{32B9FAFA-B67D-4D40-92B2-0C3F2869827A}" destId="{7C778934-A259-4AEC-A8DB-32AA7A133C18}" srcOrd="17" destOrd="0" presId="urn:microsoft.com/office/officeart/2005/8/layout/cycle6"/>
    <dgm:cxn modelId="{CC5DF87F-F38B-44E2-9C42-F0B33F4603BD}" type="presParOf" srcId="{32B9FAFA-B67D-4D40-92B2-0C3F2869827A}" destId="{104DB25A-196E-4185-AD74-17AA97ABD0A4}" srcOrd="18" destOrd="0" presId="urn:microsoft.com/office/officeart/2005/8/layout/cycle6"/>
    <dgm:cxn modelId="{F3FB39FB-C625-437C-B696-94B3507DD3F2}" type="presParOf" srcId="{32B9FAFA-B67D-4D40-92B2-0C3F2869827A}" destId="{434E3139-362A-4E87-B1DB-27597E7EA485}" srcOrd="19" destOrd="0" presId="urn:microsoft.com/office/officeart/2005/8/layout/cycle6"/>
    <dgm:cxn modelId="{D74BFA09-AFCA-4363-BB4C-7924E64F9B40}" type="presParOf" srcId="{32B9FAFA-B67D-4D40-92B2-0C3F2869827A}" destId="{4C04E78E-1C66-4E01-92CE-B161A58C86E2}" srcOrd="20" destOrd="0" presId="urn:microsoft.com/office/officeart/2005/8/layout/cycle6"/>
    <dgm:cxn modelId="{527443E5-9B52-4D11-B474-020ABD45C8E7}" type="presParOf" srcId="{32B9FAFA-B67D-4D40-92B2-0C3F2869827A}" destId="{D422B906-A750-4890-9D70-D166DE68DACE}" srcOrd="21" destOrd="0" presId="urn:microsoft.com/office/officeart/2005/8/layout/cycle6"/>
    <dgm:cxn modelId="{62DDD09B-ACC9-49EA-8487-9600701F4EC2}" type="presParOf" srcId="{32B9FAFA-B67D-4D40-92B2-0C3F2869827A}" destId="{2427A0E3-2E22-45B1-A614-7E2E1AAB0A8D}" srcOrd="22" destOrd="0" presId="urn:microsoft.com/office/officeart/2005/8/layout/cycle6"/>
    <dgm:cxn modelId="{59121DC7-71E4-426D-8CD7-2F3BC3F5497F}" type="presParOf" srcId="{32B9FAFA-B67D-4D40-92B2-0C3F2869827A}" destId="{9DACA409-530A-494D-8F24-7ABFBF223D32}"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C5D75D-E88A-48A3-A1DF-14B2964FB36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fr-FR"/>
        </a:p>
      </dgm:t>
    </dgm:pt>
    <dgm:pt modelId="{68182470-EC97-4A6D-96E3-1E7CC1490D41}">
      <dgm:prSet phldrT="[Texte]" custT="1"/>
      <dgm:spPr/>
      <dgm:t>
        <a:bodyPr/>
        <a:lstStyle/>
        <a:p>
          <a:r>
            <a:rPr lang="fr-FR" sz="2000" dirty="0"/>
            <a:t>Marqueur typologique, générique </a:t>
          </a:r>
        </a:p>
      </dgm:t>
    </dgm:pt>
    <dgm:pt modelId="{F34F1EB2-5BF6-43F0-8453-730656B3DA45}" type="parTrans" cxnId="{F92F8AD5-6D48-4FC7-B70B-77CB33010EDF}">
      <dgm:prSet/>
      <dgm:spPr/>
      <dgm:t>
        <a:bodyPr/>
        <a:lstStyle/>
        <a:p>
          <a:endParaRPr lang="fr-FR"/>
        </a:p>
      </dgm:t>
    </dgm:pt>
    <dgm:pt modelId="{90ED1495-F9C3-4780-A181-EC7E63CEFAD7}" type="sibTrans" cxnId="{F92F8AD5-6D48-4FC7-B70B-77CB33010EDF}">
      <dgm:prSet/>
      <dgm:spPr/>
      <dgm:t>
        <a:bodyPr/>
        <a:lstStyle/>
        <a:p>
          <a:endParaRPr lang="fr-FR"/>
        </a:p>
      </dgm:t>
    </dgm:pt>
    <dgm:pt modelId="{D586BAFB-D693-4A9F-B70E-360532DC5C5B}">
      <dgm:prSet phldrT="[Texte]" custT="1"/>
      <dgm:spPr/>
      <dgm:t>
        <a:bodyPr/>
        <a:lstStyle/>
        <a:p>
          <a:r>
            <a:rPr lang="fr-FR" sz="2000" dirty="0"/>
            <a:t>Organisateur textuel </a:t>
          </a:r>
        </a:p>
      </dgm:t>
    </dgm:pt>
    <dgm:pt modelId="{0F997C43-1C1D-4175-A278-1665FE32E8D1}" type="parTrans" cxnId="{AF52389A-116A-47F2-8F0D-970B54117C7E}">
      <dgm:prSet/>
      <dgm:spPr/>
      <dgm:t>
        <a:bodyPr/>
        <a:lstStyle/>
        <a:p>
          <a:endParaRPr lang="fr-FR"/>
        </a:p>
      </dgm:t>
    </dgm:pt>
    <dgm:pt modelId="{4B8EC2EA-65B2-47D7-BF1E-4E231D23CB6D}" type="sibTrans" cxnId="{AF52389A-116A-47F2-8F0D-970B54117C7E}">
      <dgm:prSet/>
      <dgm:spPr/>
      <dgm:t>
        <a:bodyPr/>
        <a:lstStyle/>
        <a:p>
          <a:endParaRPr lang="fr-FR"/>
        </a:p>
      </dgm:t>
    </dgm:pt>
    <dgm:pt modelId="{A2D784E4-9903-4CBA-9202-A3D940DDC77E}">
      <dgm:prSet phldrT="[Texte]" custT="1"/>
      <dgm:spPr/>
      <dgm:t>
        <a:bodyPr/>
        <a:lstStyle/>
        <a:p>
          <a:r>
            <a:rPr lang="fr-FR" sz="2000" dirty="0"/>
            <a:t>Fonctions du personnage</a:t>
          </a:r>
        </a:p>
      </dgm:t>
    </dgm:pt>
    <dgm:pt modelId="{F6A982F3-300F-466D-BCB5-B393B379748B}" type="parTrans" cxnId="{0D2BF2A4-7051-49A0-BD0C-DB0B31156614}">
      <dgm:prSet/>
      <dgm:spPr/>
      <dgm:t>
        <a:bodyPr/>
        <a:lstStyle/>
        <a:p>
          <a:endParaRPr lang="fr-FR"/>
        </a:p>
      </dgm:t>
    </dgm:pt>
    <dgm:pt modelId="{CDF08345-427A-4673-84D6-985C98F4CD95}" type="sibTrans" cxnId="{0D2BF2A4-7051-49A0-BD0C-DB0B31156614}">
      <dgm:prSet/>
      <dgm:spPr/>
      <dgm:t>
        <a:bodyPr/>
        <a:lstStyle/>
        <a:p>
          <a:endParaRPr lang="fr-FR"/>
        </a:p>
      </dgm:t>
    </dgm:pt>
    <dgm:pt modelId="{5D60D0C5-15F3-4FDA-B35A-9B648835120A}">
      <dgm:prSet phldrT="[Texte]" custT="1"/>
      <dgm:spPr/>
      <dgm:t>
        <a:bodyPr/>
        <a:lstStyle/>
        <a:p>
          <a:r>
            <a:rPr lang="fr-FR" sz="2000" dirty="0"/>
            <a:t>Lieu d’</a:t>
          </a:r>
          <a:r>
            <a:rPr lang="fr-FR" sz="2000" dirty="0" err="1"/>
            <a:t>investis-sement</a:t>
          </a:r>
          <a:endParaRPr lang="fr-FR" sz="2000" dirty="0"/>
        </a:p>
      </dgm:t>
    </dgm:pt>
    <dgm:pt modelId="{B5DE2733-8FAB-4F6D-B66B-18E9EE6621AB}" type="parTrans" cxnId="{9EF356A7-B267-47AE-94FB-3F086CC2C01E}">
      <dgm:prSet/>
      <dgm:spPr/>
      <dgm:t>
        <a:bodyPr/>
        <a:lstStyle/>
        <a:p>
          <a:endParaRPr lang="fr-FR"/>
        </a:p>
      </dgm:t>
    </dgm:pt>
    <dgm:pt modelId="{92702131-AA1F-47E1-8871-7A64A939F62D}" type="sibTrans" cxnId="{9EF356A7-B267-47AE-94FB-3F086CC2C01E}">
      <dgm:prSet/>
      <dgm:spPr/>
      <dgm:t>
        <a:bodyPr/>
        <a:lstStyle/>
        <a:p>
          <a:endParaRPr lang="fr-FR"/>
        </a:p>
      </dgm:t>
    </dgm:pt>
    <dgm:pt modelId="{4A68A5D9-77FF-42D4-A9EC-D3D8605A65EF}" type="pres">
      <dgm:prSet presAssocID="{6CC5D75D-E88A-48A3-A1DF-14B2964FB366}" presName="compositeShape" presStyleCnt="0">
        <dgm:presLayoutVars>
          <dgm:chMax val="9"/>
          <dgm:dir/>
          <dgm:resizeHandles val="exact"/>
        </dgm:presLayoutVars>
      </dgm:prSet>
      <dgm:spPr/>
      <dgm:t>
        <a:bodyPr/>
        <a:lstStyle/>
        <a:p>
          <a:endParaRPr lang="fr-FR"/>
        </a:p>
      </dgm:t>
    </dgm:pt>
    <dgm:pt modelId="{6FC601D3-FEFC-4FCC-9B01-CDB58A4C09D1}" type="pres">
      <dgm:prSet presAssocID="{6CC5D75D-E88A-48A3-A1DF-14B2964FB366}" presName="triangle1" presStyleLbl="node1" presStyleIdx="0" presStyleCnt="4">
        <dgm:presLayoutVars>
          <dgm:bulletEnabled val="1"/>
        </dgm:presLayoutVars>
      </dgm:prSet>
      <dgm:spPr/>
      <dgm:t>
        <a:bodyPr/>
        <a:lstStyle/>
        <a:p>
          <a:endParaRPr lang="fr-FR"/>
        </a:p>
      </dgm:t>
    </dgm:pt>
    <dgm:pt modelId="{D66AF27E-E8CC-4957-AFD1-0AC87406B781}" type="pres">
      <dgm:prSet presAssocID="{6CC5D75D-E88A-48A3-A1DF-14B2964FB366}" presName="triangle2" presStyleLbl="node1" presStyleIdx="1" presStyleCnt="4">
        <dgm:presLayoutVars>
          <dgm:bulletEnabled val="1"/>
        </dgm:presLayoutVars>
      </dgm:prSet>
      <dgm:spPr/>
      <dgm:t>
        <a:bodyPr/>
        <a:lstStyle/>
        <a:p>
          <a:endParaRPr lang="fr-FR"/>
        </a:p>
      </dgm:t>
    </dgm:pt>
    <dgm:pt modelId="{EFDCC699-E8D6-4C15-BB77-C29E9F999356}" type="pres">
      <dgm:prSet presAssocID="{6CC5D75D-E88A-48A3-A1DF-14B2964FB366}" presName="triangle3" presStyleLbl="node1" presStyleIdx="2" presStyleCnt="4">
        <dgm:presLayoutVars>
          <dgm:bulletEnabled val="1"/>
        </dgm:presLayoutVars>
      </dgm:prSet>
      <dgm:spPr/>
      <dgm:t>
        <a:bodyPr/>
        <a:lstStyle/>
        <a:p>
          <a:endParaRPr lang="fr-FR"/>
        </a:p>
      </dgm:t>
    </dgm:pt>
    <dgm:pt modelId="{E779042E-B249-471A-82D8-B77457A29CC8}" type="pres">
      <dgm:prSet presAssocID="{6CC5D75D-E88A-48A3-A1DF-14B2964FB366}" presName="triangle4" presStyleLbl="node1" presStyleIdx="3" presStyleCnt="4">
        <dgm:presLayoutVars>
          <dgm:bulletEnabled val="1"/>
        </dgm:presLayoutVars>
      </dgm:prSet>
      <dgm:spPr/>
      <dgm:t>
        <a:bodyPr/>
        <a:lstStyle/>
        <a:p>
          <a:endParaRPr lang="fr-FR"/>
        </a:p>
      </dgm:t>
    </dgm:pt>
  </dgm:ptLst>
  <dgm:cxnLst>
    <dgm:cxn modelId="{AF52389A-116A-47F2-8F0D-970B54117C7E}" srcId="{6CC5D75D-E88A-48A3-A1DF-14B2964FB366}" destId="{D586BAFB-D693-4A9F-B70E-360532DC5C5B}" srcOrd="1" destOrd="0" parTransId="{0F997C43-1C1D-4175-A278-1665FE32E8D1}" sibTransId="{4B8EC2EA-65B2-47D7-BF1E-4E231D23CB6D}"/>
    <dgm:cxn modelId="{68B7D189-0784-4F5B-888D-9A4F5DF71721}" type="presOf" srcId="{D586BAFB-D693-4A9F-B70E-360532DC5C5B}" destId="{D66AF27E-E8CC-4957-AFD1-0AC87406B781}" srcOrd="0" destOrd="0" presId="urn:microsoft.com/office/officeart/2005/8/layout/pyramid4"/>
    <dgm:cxn modelId="{9EF356A7-B267-47AE-94FB-3F086CC2C01E}" srcId="{6CC5D75D-E88A-48A3-A1DF-14B2964FB366}" destId="{5D60D0C5-15F3-4FDA-B35A-9B648835120A}" srcOrd="3" destOrd="0" parTransId="{B5DE2733-8FAB-4F6D-B66B-18E9EE6621AB}" sibTransId="{92702131-AA1F-47E1-8871-7A64A939F62D}"/>
    <dgm:cxn modelId="{6EACAC91-FF50-4AA4-8526-4EF17F4D322F}" type="presOf" srcId="{6CC5D75D-E88A-48A3-A1DF-14B2964FB366}" destId="{4A68A5D9-77FF-42D4-A9EC-D3D8605A65EF}" srcOrd="0" destOrd="0" presId="urn:microsoft.com/office/officeart/2005/8/layout/pyramid4"/>
    <dgm:cxn modelId="{ADA7C5BB-104E-4EAB-905F-409280FFCF79}" type="presOf" srcId="{5D60D0C5-15F3-4FDA-B35A-9B648835120A}" destId="{E779042E-B249-471A-82D8-B77457A29CC8}" srcOrd="0" destOrd="0" presId="urn:microsoft.com/office/officeart/2005/8/layout/pyramid4"/>
    <dgm:cxn modelId="{F92F8AD5-6D48-4FC7-B70B-77CB33010EDF}" srcId="{6CC5D75D-E88A-48A3-A1DF-14B2964FB366}" destId="{68182470-EC97-4A6D-96E3-1E7CC1490D41}" srcOrd="0" destOrd="0" parTransId="{F34F1EB2-5BF6-43F0-8453-730656B3DA45}" sibTransId="{90ED1495-F9C3-4780-A181-EC7E63CEFAD7}"/>
    <dgm:cxn modelId="{9899FA97-F676-4D63-AFC4-AF6C9BC1399A}" type="presOf" srcId="{A2D784E4-9903-4CBA-9202-A3D940DDC77E}" destId="{EFDCC699-E8D6-4C15-BB77-C29E9F999356}" srcOrd="0" destOrd="0" presId="urn:microsoft.com/office/officeart/2005/8/layout/pyramid4"/>
    <dgm:cxn modelId="{11ECA5EC-0F5B-44C1-BDAD-2D11F58D4C3A}" type="presOf" srcId="{68182470-EC97-4A6D-96E3-1E7CC1490D41}" destId="{6FC601D3-FEFC-4FCC-9B01-CDB58A4C09D1}" srcOrd="0" destOrd="0" presId="urn:microsoft.com/office/officeart/2005/8/layout/pyramid4"/>
    <dgm:cxn modelId="{0D2BF2A4-7051-49A0-BD0C-DB0B31156614}" srcId="{6CC5D75D-E88A-48A3-A1DF-14B2964FB366}" destId="{A2D784E4-9903-4CBA-9202-A3D940DDC77E}" srcOrd="2" destOrd="0" parTransId="{F6A982F3-300F-466D-BCB5-B393B379748B}" sibTransId="{CDF08345-427A-4673-84D6-985C98F4CD95}"/>
    <dgm:cxn modelId="{846FC3FD-6914-4CFA-9C41-C5F20D1E53A3}" type="presParOf" srcId="{4A68A5D9-77FF-42D4-A9EC-D3D8605A65EF}" destId="{6FC601D3-FEFC-4FCC-9B01-CDB58A4C09D1}" srcOrd="0" destOrd="0" presId="urn:microsoft.com/office/officeart/2005/8/layout/pyramid4"/>
    <dgm:cxn modelId="{D1AA5AC0-7125-4967-9203-72B509B6F670}" type="presParOf" srcId="{4A68A5D9-77FF-42D4-A9EC-D3D8605A65EF}" destId="{D66AF27E-E8CC-4957-AFD1-0AC87406B781}" srcOrd="1" destOrd="0" presId="urn:microsoft.com/office/officeart/2005/8/layout/pyramid4"/>
    <dgm:cxn modelId="{CEDE53F8-6193-44FC-8125-2FAB345D47B2}" type="presParOf" srcId="{4A68A5D9-77FF-42D4-A9EC-D3D8605A65EF}" destId="{EFDCC699-E8D6-4C15-BB77-C29E9F999356}" srcOrd="2" destOrd="0" presId="urn:microsoft.com/office/officeart/2005/8/layout/pyramid4"/>
    <dgm:cxn modelId="{C8355117-491F-4038-A10A-36B377AD7DEA}" type="presParOf" srcId="{4A68A5D9-77FF-42D4-A9EC-D3D8605A65EF}" destId="{E779042E-B249-471A-82D8-B77457A29CC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F7AA57-7C68-4724-8160-9D27D2D6307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0C02C022-9B87-4950-8C7C-DA63FB90BA7E}">
      <dgm:prSet phldrT="[Texte]"/>
      <dgm:spPr/>
      <dgm:t>
        <a:bodyPr/>
        <a:lstStyle/>
        <a:p>
          <a:r>
            <a:rPr lang="fr-FR" dirty="0"/>
            <a:t>Point d’ancrage </a:t>
          </a:r>
        </a:p>
      </dgm:t>
    </dgm:pt>
    <dgm:pt modelId="{9EA1FCEB-C1C5-4E2F-A8C4-96CDC27A2889}" type="parTrans" cxnId="{E258627A-CB77-45B1-AE7F-A23131063D97}">
      <dgm:prSet/>
      <dgm:spPr/>
      <dgm:t>
        <a:bodyPr/>
        <a:lstStyle/>
        <a:p>
          <a:endParaRPr lang="fr-FR"/>
        </a:p>
      </dgm:t>
    </dgm:pt>
    <dgm:pt modelId="{47F402A3-CA85-40B6-B145-3300101BAD22}" type="sibTrans" cxnId="{E258627A-CB77-45B1-AE7F-A23131063D97}">
      <dgm:prSet/>
      <dgm:spPr/>
      <dgm:t>
        <a:bodyPr/>
        <a:lstStyle/>
        <a:p>
          <a:endParaRPr lang="fr-FR"/>
        </a:p>
      </dgm:t>
    </dgm:pt>
    <dgm:pt modelId="{1E0EE740-8ECA-40B4-9BAD-BF979141322F}">
      <dgm:prSet phldrT="[Texte]"/>
      <dgm:spPr/>
      <dgm:t>
        <a:bodyPr/>
        <a:lstStyle/>
        <a:p>
          <a:pPr algn="ctr"/>
          <a:r>
            <a:rPr lang="fr-FR" dirty="0"/>
            <a:t>Programmé </a:t>
          </a:r>
        </a:p>
        <a:p>
          <a:pPr algn="ctr"/>
          <a:r>
            <a:rPr lang="fr-FR" dirty="0"/>
            <a:t>pour être </a:t>
          </a:r>
        </a:p>
        <a:p>
          <a:pPr algn="ctr"/>
          <a:r>
            <a:rPr lang="fr-FR" dirty="0"/>
            <a:t>reconnu </a:t>
          </a:r>
        </a:p>
      </dgm:t>
    </dgm:pt>
    <dgm:pt modelId="{C35D5B94-4080-4569-9EF6-967873E5DFDA}" type="parTrans" cxnId="{C4852DDA-B5CF-4714-AB13-8692A82F5659}">
      <dgm:prSet/>
      <dgm:spPr/>
      <dgm:t>
        <a:bodyPr/>
        <a:lstStyle/>
        <a:p>
          <a:endParaRPr lang="fr-FR"/>
        </a:p>
      </dgm:t>
    </dgm:pt>
    <dgm:pt modelId="{6DDE70C8-6ACC-4899-89B9-39E8A17E988C}" type="sibTrans" cxnId="{C4852DDA-B5CF-4714-AB13-8692A82F5659}">
      <dgm:prSet/>
      <dgm:spPr/>
      <dgm:t>
        <a:bodyPr/>
        <a:lstStyle/>
        <a:p>
          <a:endParaRPr lang="fr-FR"/>
        </a:p>
      </dgm:t>
    </dgm:pt>
    <dgm:pt modelId="{E50F435A-FA98-4C8F-9ED1-C67ABBAD7353}">
      <dgm:prSet phldrT="[Texte]"/>
      <dgm:spPr/>
      <dgm:t>
        <a:bodyPr/>
        <a:lstStyle/>
        <a:p>
          <a:r>
            <a:rPr lang="fr-FR" dirty="0"/>
            <a:t>Typographie </a:t>
          </a:r>
        </a:p>
      </dgm:t>
    </dgm:pt>
    <dgm:pt modelId="{312A3386-476B-4471-AF5D-DDFC3960D913}" type="parTrans" cxnId="{5E73F29B-CC37-4FFE-91F8-CDC8A6A4FE1E}">
      <dgm:prSet/>
      <dgm:spPr/>
      <dgm:t>
        <a:bodyPr/>
        <a:lstStyle/>
        <a:p>
          <a:endParaRPr lang="fr-FR"/>
        </a:p>
      </dgm:t>
    </dgm:pt>
    <dgm:pt modelId="{B2ABA5B1-AC21-4300-98C8-EAE5111F39D2}" type="sibTrans" cxnId="{5E73F29B-CC37-4FFE-91F8-CDC8A6A4FE1E}">
      <dgm:prSet/>
      <dgm:spPr/>
      <dgm:t>
        <a:bodyPr/>
        <a:lstStyle/>
        <a:p>
          <a:endParaRPr lang="fr-FR"/>
        </a:p>
      </dgm:t>
    </dgm:pt>
    <dgm:pt modelId="{49293195-3E10-46A5-BD85-01D6D1FA28E1}">
      <dgm:prSet phldrT="[Texte]"/>
      <dgm:spPr/>
      <dgm:t>
        <a:bodyPr/>
        <a:lstStyle/>
        <a:p>
          <a:pPr algn="ctr"/>
          <a:r>
            <a:rPr lang="fr-FR" dirty="0"/>
            <a:t>Symbolique</a:t>
          </a:r>
        </a:p>
        <a:p>
          <a:pPr algn="ctr"/>
          <a:r>
            <a:rPr lang="fr-FR" dirty="0"/>
            <a:t> de l’image </a:t>
          </a:r>
        </a:p>
      </dgm:t>
    </dgm:pt>
    <dgm:pt modelId="{16A412EB-1D33-4FA1-8A51-35BA3570185A}" type="parTrans" cxnId="{06DDAA6D-2453-4693-A6BC-63BE6521BFEE}">
      <dgm:prSet/>
      <dgm:spPr/>
      <dgm:t>
        <a:bodyPr/>
        <a:lstStyle/>
        <a:p>
          <a:endParaRPr lang="fr-FR"/>
        </a:p>
      </dgm:t>
    </dgm:pt>
    <dgm:pt modelId="{496B3209-846A-4438-A27F-A2C0185E91F6}" type="sibTrans" cxnId="{06DDAA6D-2453-4693-A6BC-63BE6521BFEE}">
      <dgm:prSet/>
      <dgm:spPr/>
      <dgm:t>
        <a:bodyPr/>
        <a:lstStyle/>
        <a:p>
          <a:endParaRPr lang="fr-FR"/>
        </a:p>
      </dgm:t>
    </dgm:pt>
    <dgm:pt modelId="{35A8EEDF-234C-42CF-8D6F-61D467168991}">
      <dgm:prSet phldrT="[Texte]"/>
      <dgm:spPr/>
      <dgm:t>
        <a:bodyPr/>
        <a:lstStyle/>
        <a:p>
          <a:r>
            <a:rPr lang="fr-FR" dirty="0"/>
            <a:t>Quels indices ? </a:t>
          </a:r>
        </a:p>
      </dgm:t>
    </dgm:pt>
    <dgm:pt modelId="{04326454-501C-466F-A1BD-B029EE08E97C}" type="parTrans" cxnId="{86EF8A2E-5EF7-4994-92B7-86C482175888}">
      <dgm:prSet/>
      <dgm:spPr/>
      <dgm:t>
        <a:bodyPr/>
        <a:lstStyle/>
        <a:p>
          <a:endParaRPr lang="fr-FR"/>
        </a:p>
      </dgm:t>
    </dgm:pt>
    <dgm:pt modelId="{6B8F829D-B13A-4F00-AAA7-57D2039B2CC5}" type="sibTrans" cxnId="{86EF8A2E-5EF7-4994-92B7-86C482175888}">
      <dgm:prSet/>
      <dgm:spPr/>
      <dgm:t>
        <a:bodyPr/>
        <a:lstStyle/>
        <a:p>
          <a:endParaRPr lang="fr-FR"/>
        </a:p>
      </dgm:t>
    </dgm:pt>
    <dgm:pt modelId="{E2DCF263-04F9-4DF5-86F7-ADA103D62784}">
      <dgm:prSet phldrT="[Texte]"/>
      <dgm:spPr/>
      <dgm:t>
        <a:bodyPr/>
        <a:lstStyle/>
        <a:p>
          <a:pPr algn="ctr"/>
          <a:r>
            <a:rPr lang="fr-FR" dirty="0"/>
            <a:t>Décalage ou  complément </a:t>
          </a:r>
        </a:p>
        <a:p>
          <a:pPr algn="ctr"/>
          <a:r>
            <a:rPr lang="fr-FR" dirty="0"/>
            <a:t>du texte </a:t>
          </a:r>
        </a:p>
      </dgm:t>
    </dgm:pt>
    <dgm:pt modelId="{EA411CA6-548B-4A15-A121-E89D7B28A4B5}" type="parTrans" cxnId="{7F3B349D-C66C-4CCC-9CC2-4F41EBC8D502}">
      <dgm:prSet/>
      <dgm:spPr/>
      <dgm:t>
        <a:bodyPr/>
        <a:lstStyle/>
        <a:p>
          <a:endParaRPr lang="fr-FR"/>
        </a:p>
      </dgm:t>
    </dgm:pt>
    <dgm:pt modelId="{60FD8F5E-F0C1-44E9-8DFB-6A2E0C98047C}" type="sibTrans" cxnId="{7F3B349D-C66C-4CCC-9CC2-4F41EBC8D502}">
      <dgm:prSet/>
      <dgm:spPr/>
      <dgm:t>
        <a:bodyPr/>
        <a:lstStyle/>
        <a:p>
          <a:endParaRPr lang="fr-FR"/>
        </a:p>
      </dgm:t>
    </dgm:pt>
    <dgm:pt modelId="{19FD7F33-8FE1-4683-9EB4-BBCBAA61258F}" type="pres">
      <dgm:prSet presAssocID="{51F7AA57-7C68-4724-8160-9D27D2D63072}" presName="Name0" presStyleCnt="0">
        <dgm:presLayoutVars>
          <dgm:chMax/>
          <dgm:chPref/>
          <dgm:dir/>
          <dgm:animLvl val="lvl"/>
        </dgm:presLayoutVars>
      </dgm:prSet>
      <dgm:spPr/>
      <dgm:t>
        <a:bodyPr/>
        <a:lstStyle/>
        <a:p>
          <a:endParaRPr lang="fr-FR"/>
        </a:p>
      </dgm:t>
    </dgm:pt>
    <dgm:pt modelId="{39C3513D-AA4C-4289-9A18-B6E91E072AFA}" type="pres">
      <dgm:prSet presAssocID="{0C02C022-9B87-4950-8C7C-DA63FB90BA7E}" presName="composite" presStyleCnt="0"/>
      <dgm:spPr/>
    </dgm:pt>
    <dgm:pt modelId="{DCFD88BA-AF62-4BB3-ACFC-853B392528CC}" type="pres">
      <dgm:prSet presAssocID="{0C02C022-9B87-4950-8C7C-DA63FB90BA7E}" presName="Parent1" presStyleLbl="node1" presStyleIdx="0" presStyleCnt="6">
        <dgm:presLayoutVars>
          <dgm:chMax val="1"/>
          <dgm:chPref val="1"/>
          <dgm:bulletEnabled val="1"/>
        </dgm:presLayoutVars>
      </dgm:prSet>
      <dgm:spPr/>
      <dgm:t>
        <a:bodyPr/>
        <a:lstStyle/>
        <a:p>
          <a:endParaRPr lang="fr-FR"/>
        </a:p>
      </dgm:t>
    </dgm:pt>
    <dgm:pt modelId="{D2648B7B-CCAF-4942-BFAD-D625C257C5D9}" type="pres">
      <dgm:prSet presAssocID="{0C02C022-9B87-4950-8C7C-DA63FB90BA7E}" presName="Childtext1" presStyleLbl="revTx" presStyleIdx="0" presStyleCnt="3">
        <dgm:presLayoutVars>
          <dgm:chMax val="0"/>
          <dgm:chPref val="0"/>
          <dgm:bulletEnabled val="1"/>
        </dgm:presLayoutVars>
      </dgm:prSet>
      <dgm:spPr/>
      <dgm:t>
        <a:bodyPr/>
        <a:lstStyle/>
        <a:p>
          <a:endParaRPr lang="fr-FR"/>
        </a:p>
      </dgm:t>
    </dgm:pt>
    <dgm:pt modelId="{34054731-C836-40C6-8E4D-D025C00D1118}" type="pres">
      <dgm:prSet presAssocID="{0C02C022-9B87-4950-8C7C-DA63FB90BA7E}" presName="BalanceSpacing" presStyleCnt="0"/>
      <dgm:spPr/>
    </dgm:pt>
    <dgm:pt modelId="{33B6DF72-94B4-42EE-A07E-D6B3F6D7006E}" type="pres">
      <dgm:prSet presAssocID="{0C02C022-9B87-4950-8C7C-DA63FB90BA7E}" presName="BalanceSpacing1" presStyleCnt="0"/>
      <dgm:spPr/>
    </dgm:pt>
    <dgm:pt modelId="{C087FE6C-494D-4D8B-A652-8F5D8B1BB2E8}" type="pres">
      <dgm:prSet presAssocID="{47F402A3-CA85-40B6-B145-3300101BAD22}" presName="Accent1Text" presStyleLbl="node1" presStyleIdx="1" presStyleCnt="6"/>
      <dgm:spPr/>
      <dgm:t>
        <a:bodyPr/>
        <a:lstStyle/>
        <a:p>
          <a:endParaRPr lang="fr-FR"/>
        </a:p>
      </dgm:t>
    </dgm:pt>
    <dgm:pt modelId="{6E7B8A44-5515-4606-B380-4CAAC4117436}" type="pres">
      <dgm:prSet presAssocID="{47F402A3-CA85-40B6-B145-3300101BAD22}" presName="spaceBetweenRectangles" presStyleCnt="0"/>
      <dgm:spPr/>
    </dgm:pt>
    <dgm:pt modelId="{E478011F-9853-4601-B108-3BAA9EB5D7CB}" type="pres">
      <dgm:prSet presAssocID="{E50F435A-FA98-4C8F-9ED1-C67ABBAD7353}" presName="composite" presStyleCnt="0"/>
      <dgm:spPr/>
    </dgm:pt>
    <dgm:pt modelId="{7149937A-DD66-4DBA-88F3-41ADCCDD03CE}" type="pres">
      <dgm:prSet presAssocID="{E50F435A-FA98-4C8F-9ED1-C67ABBAD7353}" presName="Parent1" presStyleLbl="node1" presStyleIdx="2" presStyleCnt="6">
        <dgm:presLayoutVars>
          <dgm:chMax val="1"/>
          <dgm:chPref val="1"/>
          <dgm:bulletEnabled val="1"/>
        </dgm:presLayoutVars>
      </dgm:prSet>
      <dgm:spPr/>
      <dgm:t>
        <a:bodyPr/>
        <a:lstStyle/>
        <a:p>
          <a:endParaRPr lang="fr-FR"/>
        </a:p>
      </dgm:t>
    </dgm:pt>
    <dgm:pt modelId="{66365C90-D19E-4857-A4D6-CAD55CA46E4C}" type="pres">
      <dgm:prSet presAssocID="{E50F435A-FA98-4C8F-9ED1-C67ABBAD7353}" presName="Childtext1" presStyleLbl="revTx" presStyleIdx="1" presStyleCnt="3">
        <dgm:presLayoutVars>
          <dgm:chMax val="0"/>
          <dgm:chPref val="0"/>
          <dgm:bulletEnabled val="1"/>
        </dgm:presLayoutVars>
      </dgm:prSet>
      <dgm:spPr/>
      <dgm:t>
        <a:bodyPr/>
        <a:lstStyle/>
        <a:p>
          <a:endParaRPr lang="fr-FR"/>
        </a:p>
      </dgm:t>
    </dgm:pt>
    <dgm:pt modelId="{4F39DDC7-016A-4A05-A970-7FEA2A188BCE}" type="pres">
      <dgm:prSet presAssocID="{E50F435A-FA98-4C8F-9ED1-C67ABBAD7353}" presName="BalanceSpacing" presStyleCnt="0"/>
      <dgm:spPr/>
    </dgm:pt>
    <dgm:pt modelId="{F7939A2A-47B7-4DE5-B4BB-A6E0795D5EEF}" type="pres">
      <dgm:prSet presAssocID="{E50F435A-FA98-4C8F-9ED1-C67ABBAD7353}" presName="BalanceSpacing1" presStyleCnt="0"/>
      <dgm:spPr/>
    </dgm:pt>
    <dgm:pt modelId="{C298AD09-336F-427E-919B-624B844C1018}" type="pres">
      <dgm:prSet presAssocID="{B2ABA5B1-AC21-4300-98C8-EAE5111F39D2}" presName="Accent1Text" presStyleLbl="node1" presStyleIdx="3" presStyleCnt="6"/>
      <dgm:spPr/>
      <dgm:t>
        <a:bodyPr/>
        <a:lstStyle/>
        <a:p>
          <a:endParaRPr lang="fr-FR"/>
        </a:p>
      </dgm:t>
    </dgm:pt>
    <dgm:pt modelId="{F0EF87F0-809C-41B2-9192-B94AF8DFFC83}" type="pres">
      <dgm:prSet presAssocID="{B2ABA5B1-AC21-4300-98C8-EAE5111F39D2}" presName="spaceBetweenRectangles" presStyleCnt="0"/>
      <dgm:spPr/>
    </dgm:pt>
    <dgm:pt modelId="{A306D057-ECE6-4C01-93C7-0454D5132D3D}" type="pres">
      <dgm:prSet presAssocID="{35A8EEDF-234C-42CF-8D6F-61D467168991}" presName="composite" presStyleCnt="0"/>
      <dgm:spPr/>
    </dgm:pt>
    <dgm:pt modelId="{7E6AA05C-43DD-4D1D-9335-4A12978E3CB9}" type="pres">
      <dgm:prSet presAssocID="{35A8EEDF-234C-42CF-8D6F-61D467168991}" presName="Parent1" presStyleLbl="node1" presStyleIdx="4" presStyleCnt="6">
        <dgm:presLayoutVars>
          <dgm:chMax val="1"/>
          <dgm:chPref val="1"/>
          <dgm:bulletEnabled val="1"/>
        </dgm:presLayoutVars>
      </dgm:prSet>
      <dgm:spPr/>
      <dgm:t>
        <a:bodyPr/>
        <a:lstStyle/>
        <a:p>
          <a:endParaRPr lang="fr-FR"/>
        </a:p>
      </dgm:t>
    </dgm:pt>
    <dgm:pt modelId="{E09E0606-96C1-48D1-8933-8D8B4E012FD7}" type="pres">
      <dgm:prSet presAssocID="{35A8EEDF-234C-42CF-8D6F-61D467168991}" presName="Childtext1" presStyleLbl="revTx" presStyleIdx="2" presStyleCnt="3">
        <dgm:presLayoutVars>
          <dgm:chMax val="0"/>
          <dgm:chPref val="0"/>
          <dgm:bulletEnabled val="1"/>
        </dgm:presLayoutVars>
      </dgm:prSet>
      <dgm:spPr/>
      <dgm:t>
        <a:bodyPr/>
        <a:lstStyle/>
        <a:p>
          <a:endParaRPr lang="fr-FR"/>
        </a:p>
      </dgm:t>
    </dgm:pt>
    <dgm:pt modelId="{B4191B96-10BB-42E8-829F-01ADAE212AB6}" type="pres">
      <dgm:prSet presAssocID="{35A8EEDF-234C-42CF-8D6F-61D467168991}" presName="BalanceSpacing" presStyleCnt="0"/>
      <dgm:spPr/>
    </dgm:pt>
    <dgm:pt modelId="{C0033F60-340C-4531-919E-BEE21A8EDE5B}" type="pres">
      <dgm:prSet presAssocID="{35A8EEDF-234C-42CF-8D6F-61D467168991}" presName="BalanceSpacing1" presStyleCnt="0"/>
      <dgm:spPr/>
    </dgm:pt>
    <dgm:pt modelId="{46E83FE3-0545-42F6-A0A7-304D0780A44B}" type="pres">
      <dgm:prSet presAssocID="{6B8F829D-B13A-4F00-AAA7-57D2039B2CC5}" presName="Accent1Text" presStyleLbl="node1" presStyleIdx="5" presStyleCnt="6"/>
      <dgm:spPr/>
      <dgm:t>
        <a:bodyPr/>
        <a:lstStyle/>
        <a:p>
          <a:endParaRPr lang="fr-FR"/>
        </a:p>
      </dgm:t>
    </dgm:pt>
  </dgm:ptLst>
  <dgm:cxnLst>
    <dgm:cxn modelId="{06DDAA6D-2453-4693-A6BC-63BE6521BFEE}" srcId="{E50F435A-FA98-4C8F-9ED1-C67ABBAD7353}" destId="{49293195-3E10-46A5-BD85-01D6D1FA28E1}" srcOrd="0" destOrd="0" parTransId="{16A412EB-1D33-4FA1-8A51-35BA3570185A}" sibTransId="{496B3209-846A-4438-A27F-A2C0185E91F6}"/>
    <dgm:cxn modelId="{7F3B349D-C66C-4CCC-9CC2-4F41EBC8D502}" srcId="{35A8EEDF-234C-42CF-8D6F-61D467168991}" destId="{E2DCF263-04F9-4DF5-86F7-ADA103D62784}" srcOrd="0" destOrd="0" parTransId="{EA411CA6-548B-4A15-A121-E89D7B28A4B5}" sibTransId="{60FD8F5E-F0C1-44E9-8DFB-6A2E0C98047C}"/>
    <dgm:cxn modelId="{673E59D3-A67C-4145-BB84-43407DE85E9D}" type="presOf" srcId="{49293195-3E10-46A5-BD85-01D6D1FA28E1}" destId="{66365C90-D19E-4857-A4D6-CAD55CA46E4C}" srcOrd="0" destOrd="0" presId="urn:microsoft.com/office/officeart/2008/layout/AlternatingHexagons"/>
    <dgm:cxn modelId="{E258627A-CB77-45B1-AE7F-A23131063D97}" srcId="{51F7AA57-7C68-4724-8160-9D27D2D63072}" destId="{0C02C022-9B87-4950-8C7C-DA63FB90BA7E}" srcOrd="0" destOrd="0" parTransId="{9EA1FCEB-C1C5-4E2F-A8C4-96CDC27A2889}" sibTransId="{47F402A3-CA85-40B6-B145-3300101BAD22}"/>
    <dgm:cxn modelId="{91FEF93F-8674-4468-9BE8-782B0A30ECE4}" type="presOf" srcId="{47F402A3-CA85-40B6-B145-3300101BAD22}" destId="{C087FE6C-494D-4D8B-A652-8F5D8B1BB2E8}" srcOrd="0" destOrd="0" presId="urn:microsoft.com/office/officeart/2008/layout/AlternatingHexagons"/>
    <dgm:cxn modelId="{5E73F29B-CC37-4FFE-91F8-CDC8A6A4FE1E}" srcId="{51F7AA57-7C68-4724-8160-9D27D2D63072}" destId="{E50F435A-FA98-4C8F-9ED1-C67ABBAD7353}" srcOrd="1" destOrd="0" parTransId="{312A3386-476B-4471-AF5D-DDFC3960D913}" sibTransId="{B2ABA5B1-AC21-4300-98C8-EAE5111F39D2}"/>
    <dgm:cxn modelId="{7C2815FE-A37D-43B9-B0B7-4473738B30D2}" type="presOf" srcId="{E50F435A-FA98-4C8F-9ED1-C67ABBAD7353}" destId="{7149937A-DD66-4DBA-88F3-41ADCCDD03CE}" srcOrd="0" destOrd="0" presId="urn:microsoft.com/office/officeart/2008/layout/AlternatingHexagons"/>
    <dgm:cxn modelId="{D83EA29A-20E9-49E8-9759-7F43553D5E1A}" type="presOf" srcId="{35A8EEDF-234C-42CF-8D6F-61D467168991}" destId="{7E6AA05C-43DD-4D1D-9335-4A12978E3CB9}" srcOrd="0" destOrd="0" presId="urn:microsoft.com/office/officeart/2008/layout/AlternatingHexagons"/>
    <dgm:cxn modelId="{8480A1F9-077B-4205-8EA9-DC1E1239B267}" type="presOf" srcId="{B2ABA5B1-AC21-4300-98C8-EAE5111F39D2}" destId="{C298AD09-336F-427E-919B-624B844C1018}" srcOrd="0" destOrd="0" presId="urn:microsoft.com/office/officeart/2008/layout/AlternatingHexagons"/>
    <dgm:cxn modelId="{306107D7-5FD3-4F45-9B3A-EF482F5818FB}" type="presOf" srcId="{E2DCF263-04F9-4DF5-86F7-ADA103D62784}" destId="{E09E0606-96C1-48D1-8933-8D8B4E012FD7}" srcOrd="0" destOrd="0" presId="urn:microsoft.com/office/officeart/2008/layout/AlternatingHexagons"/>
    <dgm:cxn modelId="{23FC3612-140D-4897-A4E7-556DE6B21FA1}" type="presOf" srcId="{51F7AA57-7C68-4724-8160-9D27D2D63072}" destId="{19FD7F33-8FE1-4683-9EB4-BBCBAA61258F}" srcOrd="0" destOrd="0" presId="urn:microsoft.com/office/officeart/2008/layout/AlternatingHexagons"/>
    <dgm:cxn modelId="{010D4024-46DD-4180-A64F-B80E96A82123}" type="presOf" srcId="{6B8F829D-B13A-4F00-AAA7-57D2039B2CC5}" destId="{46E83FE3-0545-42F6-A0A7-304D0780A44B}" srcOrd="0" destOrd="0" presId="urn:microsoft.com/office/officeart/2008/layout/AlternatingHexagons"/>
    <dgm:cxn modelId="{C4852DDA-B5CF-4714-AB13-8692A82F5659}" srcId="{0C02C022-9B87-4950-8C7C-DA63FB90BA7E}" destId="{1E0EE740-8ECA-40B4-9BAD-BF979141322F}" srcOrd="0" destOrd="0" parTransId="{C35D5B94-4080-4569-9EF6-967873E5DFDA}" sibTransId="{6DDE70C8-6ACC-4899-89B9-39E8A17E988C}"/>
    <dgm:cxn modelId="{378907CB-D1E6-486A-996C-97B6936F58F1}" type="presOf" srcId="{1E0EE740-8ECA-40B4-9BAD-BF979141322F}" destId="{D2648B7B-CCAF-4942-BFAD-D625C257C5D9}" srcOrd="0" destOrd="0" presId="urn:microsoft.com/office/officeart/2008/layout/AlternatingHexagons"/>
    <dgm:cxn modelId="{86EF8A2E-5EF7-4994-92B7-86C482175888}" srcId="{51F7AA57-7C68-4724-8160-9D27D2D63072}" destId="{35A8EEDF-234C-42CF-8D6F-61D467168991}" srcOrd="2" destOrd="0" parTransId="{04326454-501C-466F-A1BD-B029EE08E97C}" sibTransId="{6B8F829D-B13A-4F00-AAA7-57D2039B2CC5}"/>
    <dgm:cxn modelId="{89F2AF5A-487D-4E85-985D-4C1F72CCB5FE}" type="presOf" srcId="{0C02C022-9B87-4950-8C7C-DA63FB90BA7E}" destId="{DCFD88BA-AF62-4BB3-ACFC-853B392528CC}" srcOrd="0" destOrd="0" presId="urn:microsoft.com/office/officeart/2008/layout/AlternatingHexagons"/>
    <dgm:cxn modelId="{CF3BE97C-4E4F-4EDF-92D4-92D58857E85E}" type="presParOf" srcId="{19FD7F33-8FE1-4683-9EB4-BBCBAA61258F}" destId="{39C3513D-AA4C-4289-9A18-B6E91E072AFA}" srcOrd="0" destOrd="0" presId="urn:microsoft.com/office/officeart/2008/layout/AlternatingHexagons"/>
    <dgm:cxn modelId="{5D9A981E-0672-499B-90B6-2CB657384887}" type="presParOf" srcId="{39C3513D-AA4C-4289-9A18-B6E91E072AFA}" destId="{DCFD88BA-AF62-4BB3-ACFC-853B392528CC}" srcOrd="0" destOrd="0" presId="urn:microsoft.com/office/officeart/2008/layout/AlternatingHexagons"/>
    <dgm:cxn modelId="{6CD8478C-20C3-48E5-94F8-C97C3A2262F3}" type="presParOf" srcId="{39C3513D-AA4C-4289-9A18-B6E91E072AFA}" destId="{D2648B7B-CCAF-4942-BFAD-D625C257C5D9}" srcOrd="1" destOrd="0" presId="urn:microsoft.com/office/officeart/2008/layout/AlternatingHexagons"/>
    <dgm:cxn modelId="{A73A4AA8-E7E2-4D5E-9C2A-7AAF7BF72CF2}" type="presParOf" srcId="{39C3513D-AA4C-4289-9A18-B6E91E072AFA}" destId="{34054731-C836-40C6-8E4D-D025C00D1118}" srcOrd="2" destOrd="0" presId="urn:microsoft.com/office/officeart/2008/layout/AlternatingHexagons"/>
    <dgm:cxn modelId="{BBDE1BBB-C565-443A-BDCD-1DECEEFE1CE9}" type="presParOf" srcId="{39C3513D-AA4C-4289-9A18-B6E91E072AFA}" destId="{33B6DF72-94B4-42EE-A07E-D6B3F6D7006E}" srcOrd="3" destOrd="0" presId="urn:microsoft.com/office/officeart/2008/layout/AlternatingHexagons"/>
    <dgm:cxn modelId="{162F9547-CFAD-4FA5-84D1-F5BD82A2965F}" type="presParOf" srcId="{39C3513D-AA4C-4289-9A18-B6E91E072AFA}" destId="{C087FE6C-494D-4D8B-A652-8F5D8B1BB2E8}" srcOrd="4" destOrd="0" presId="urn:microsoft.com/office/officeart/2008/layout/AlternatingHexagons"/>
    <dgm:cxn modelId="{EA647E34-1E0F-42E8-BC67-8B2DA1C80E8D}" type="presParOf" srcId="{19FD7F33-8FE1-4683-9EB4-BBCBAA61258F}" destId="{6E7B8A44-5515-4606-B380-4CAAC4117436}" srcOrd="1" destOrd="0" presId="urn:microsoft.com/office/officeart/2008/layout/AlternatingHexagons"/>
    <dgm:cxn modelId="{F4A92350-2451-4D20-9734-69DCF3BD9AD2}" type="presParOf" srcId="{19FD7F33-8FE1-4683-9EB4-BBCBAA61258F}" destId="{E478011F-9853-4601-B108-3BAA9EB5D7CB}" srcOrd="2" destOrd="0" presId="urn:microsoft.com/office/officeart/2008/layout/AlternatingHexagons"/>
    <dgm:cxn modelId="{8A048FE5-59AD-49B8-B4C4-592990A81755}" type="presParOf" srcId="{E478011F-9853-4601-B108-3BAA9EB5D7CB}" destId="{7149937A-DD66-4DBA-88F3-41ADCCDD03CE}" srcOrd="0" destOrd="0" presId="urn:microsoft.com/office/officeart/2008/layout/AlternatingHexagons"/>
    <dgm:cxn modelId="{6782C5AF-1D8B-453F-A3C9-4B0E07859A83}" type="presParOf" srcId="{E478011F-9853-4601-B108-3BAA9EB5D7CB}" destId="{66365C90-D19E-4857-A4D6-CAD55CA46E4C}" srcOrd="1" destOrd="0" presId="urn:microsoft.com/office/officeart/2008/layout/AlternatingHexagons"/>
    <dgm:cxn modelId="{7E90BE93-299A-4534-AFC3-259708D6EDDA}" type="presParOf" srcId="{E478011F-9853-4601-B108-3BAA9EB5D7CB}" destId="{4F39DDC7-016A-4A05-A970-7FEA2A188BCE}" srcOrd="2" destOrd="0" presId="urn:microsoft.com/office/officeart/2008/layout/AlternatingHexagons"/>
    <dgm:cxn modelId="{4F6ED23F-CFA8-4E53-A09C-D8FF1539104E}" type="presParOf" srcId="{E478011F-9853-4601-B108-3BAA9EB5D7CB}" destId="{F7939A2A-47B7-4DE5-B4BB-A6E0795D5EEF}" srcOrd="3" destOrd="0" presId="urn:microsoft.com/office/officeart/2008/layout/AlternatingHexagons"/>
    <dgm:cxn modelId="{39060C45-546F-4866-A8DE-891637CF3E64}" type="presParOf" srcId="{E478011F-9853-4601-B108-3BAA9EB5D7CB}" destId="{C298AD09-336F-427E-919B-624B844C1018}" srcOrd="4" destOrd="0" presId="urn:microsoft.com/office/officeart/2008/layout/AlternatingHexagons"/>
    <dgm:cxn modelId="{78B87FF0-2F7D-4C9B-B3A9-7A5E0724C5B5}" type="presParOf" srcId="{19FD7F33-8FE1-4683-9EB4-BBCBAA61258F}" destId="{F0EF87F0-809C-41B2-9192-B94AF8DFFC83}" srcOrd="3" destOrd="0" presId="urn:microsoft.com/office/officeart/2008/layout/AlternatingHexagons"/>
    <dgm:cxn modelId="{CFCBC5D8-55D5-4619-A7FB-EE5EB9B36705}" type="presParOf" srcId="{19FD7F33-8FE1-4683-9EB4-BBCBAA61258F}" destId="{A306D057-ECE6-4C01-93C7-0454D5132D3D}" srcOrd="4" destOrd="0" presId="urn:microsoft.com/office/officeart/2008/layout/AlternatingHexagons"/>
    <dgm:cxn modelId="{52A51A58-2A6E-47A4-A7F2-B5FF17E96C60}" type="presParOf" srcId="{A306D057-ECE6-4C01-93C7-0454D5132D3D}" destId="{7E6AA05C-43DD-4D1D-9335-4A12978E3CB9}" srcOrd="0" destOrd="0" presId="urn:microsoft.com/office/officeart/2008/layout/AlternatingHexagons"/>
    <dgm:cxn modelId="{5800D81E-9DFA-472D-BB45-5E1CD92AD078}" type="presParOf" srcId="{A306D057-ECE6-4C01-93C7-0454D5132D3D}" destId="{E09E0606-96C1-48D1-8933-8D8B4E012FD7}" srcOrd="1" destOrd="0" presId="urn:microsoft.com/office/officeart/2008/layout/AlternatingHexagons"/>
    <dgm:cxn modelId="{82DE3744-8515-49C1-840F-ED209F017F7D}" type="presParOf" srcId="{A306D057-ECE6-4C01-93C7-0454D5132D3D}" destId="{B4191B96-10BB-42E8-829F-01ADAE212AB6}" srcOrd="2" destOrd="0" presId="urn:microsoft.com/office/officeart/2008/layout/AlternatingHexagons"/>
    <dgm:cxn modelId="{623215F7-B297-4972-B72E-1B721FF62490}" type="presParOf" srcId="{A306D057-ECE6-4C01-93C7-0454D5132D3D}" destId="{C0033F60-340C-4531-919E-BEE21A8EDE5B}" srcOrd="3" destOrd="0" presId="urn:microsoft.com/office/officeart/2008/layout/AlternatingHexagons"/>
    <dgm:cxn modelId="{248975F0-B1D5-4400-BB5D-16BE58786B1E}" type="presParOf" srcId="{A306D057-ECE6-4C01-93C7-0454D5132D3D}" destId="{46E83FE3-0545-42F6-A0A7-304D0780A44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05AFE1-F5AD-48C1-B048-89FE434BCAA8}" type="doc">
      <dgm:prSet loTypeId="urn:microsoft.com/office/officeart/2005/8/layout/pList1" loCatId="list" qsTypeId="urn:microsoft.com/office/officeart/2005/8/quickstyle/simple1" qsCatId="simple" csTypeId="urn:microsoft.com/office/officeart/2005/8/colors/accent1_2" csCatId="accent1" phldr="1"/>
      <dgm:spPr/>
    </dgm:pt>
    <dgm:pt modelId="{8DD749EE-F032-4DE0-86EC-A6BE5E34FF6F}">
      <dgm:prSet phldrT="[Texte]" custT="1"/>
      <dgm:spPr/>
      <dgm:t>
        <a:bodyPr/>
        <a:lstStyle/>
        <a:p>
          <a:r>
            <a:rPr lang="fr-FR" sz="2000" dirty="0"/>
            <a:t>Approche cognitiviste</a:t>
          </a:r>
        </a:p>
        <a:p>
          <a:endParaRPr lang="fr-FR" sz="3200" dirty="0"/>
        </a:p>
      </dgm:t>
    </dgm:pt>
    <dgm:pt modelId="{0517C6C0-4EFF-4A5F-BC31-80A5038CCF02}" type="parTrans" cxnId="{22C785AC-7CA7-4E9F-BDE8-911181E3E415}">
      <dgm:prSet/>
      <dgm:spPr/>
      <dgm:t>
        <a:bodyPr/>
        <a:lstStyle/>
        <a:p>
          <a:endParaRPr lang="fr-FR"/>
        </a:p>
      </dgm:t>
    </dgm:pt>
    <dgm:pt modelId="{A9CA2C4C-4EAF-4D5A-975B-9F15E6B2264F}" type="sibTrans" cxnId="{22C785AC-7CA7-4E9F-BDE8-911181E3E415}">
      <dgm:prSet/>
      <dgm:spPr/>
      <dgm:t>
        <a:bodyPr/>
        <a:lstStyle/>
        <a:p>
          <a:endParaRPr lang="fr-FR"/>
        </a:p>
      </dgm:t>
    </dgm:pt>
    <dgm:pt modelId="{535F355F-E273-46F3-9A09-BB2D7C9A42CC}" type="pres">
      <dgm:prSet presAssocID="{3B05AFE1-F5AD-48C1-B048-89FE434BCAA8}" presName="Name0" presStyleCnt="0">
        <dgm:presLayoutVars>
          <dgm:dir/>
          <dgm:resizeHandles val="exact"/>
        </dgm:presLayoutVars>
      </dgm:prSet>
      <dgm:spPr/>
    </dgm:pt>
    <dgm:pt modelId="{C02706A8-EF2A-4921-9046-F53593CE6CCB}" type="pres">
      <dgm:prSet presAssocID="{8DD749EE-F032-4DE0-86EC-A6BE5E34FF6F}" presName="compNode" presStyleCnt="0"/>
      <dgm:spPr/>
    </dgm:pt>
    <dgm:pt modelId="{A1674E8D-06C3-4334-A423-2062C32C2C8C}" type="pres">
      <dgm:prSet presAssocID="{8DD749EE-F032-4DE0-86EC-A6BE5E34FF6F}" presName="pictRect" presStyleLbl="node1" presStyleIdx="0" presStyleCnt="1" custScaleY="103963" custLinFactNeighborX="-5987" custLinFactNeighborY="408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dgm:spPr>
      <dgm:extLst>
        <a:ext uri="{E40237B7-FDA0-4F09-8148-C483321AD2D9}">
          <dgm14:cNvPr xmlns:dgm14="http://schemas.microsoft.com/office/drawing/2010/diagram" id="0" name="" descr="Image d’espace réservé">
            <a:extLst>
              <a:ext uri="{FF2B5EF4-FFF2-40B4-BE49-F238E27FC236}">
                <a16:creationId xmlns:a16="http://schemas.microsoft.com/office/drawing/2014/main" xmlns="" id="{70DDF439-B12A-4FBF-AC31-7E9B2FE8B876}"/>
              </a:ext>
            </a:extLst>
          </dgm14:cNvPr>
        </a:ext>
      </dgm:extLst>
    </dgm:pt>
    <dgm:pt modelId="{B59C8359-3E7F-4D30-AAF2-AE8E1F22568E}" type="pres">
      <dgm:prSet presAssocID="{8DD749EE-F032-4DE0-86EC-A6BE5E34FF6F}" presName="textRect" presStyleLbl="revTx" presStyleIdx="0" presStyleCnt="1">
        <dgm:presLayoutVars>
          <dgm:bulletEnabled val="1"/>
        </dgm:presLayoutVars>
      </dgm:prSet>
      <dgm:spPr/>
      <dgm:t>
        <a:bodyPr/>
        <a:lstStyle/>
        <a:p>
          <a:endParaRPr lang="fr-FR"/>
        </a:p>
      </dgm:t>
    </dgm:pt>
  </dgm:ptLst>
  <dgm:cxnLst>
    <dgm:cxn modelId="{22C785AC-7CA7-4E9F-BDE8-911181E3E415}" srcId="{3B05AFE1-F5AD-48C1-B048-89FE434BCAA8}" destId="{8DD749EE-F032-4DE0-86EC-A6BE5E34FF6F}" srcOrd="0" destOrd="0" parTransId="{0517C6C0-4EFF-4A5F-BC31-80A5038CCF02}" sibTransId="{A9CA2C4C-4EAF-4D5A-975B-9F15E6B2264F}"/>
    <dgm:cxn modelId="{129357DC-9D6E-4D55-9580-86AA4FB40E1C}" type="presOf" srcId="{8DD749EE-F032-4DE0-86EC-A6BE5E34FF6F}" destId="{B59C8359-3E7F-4D30-AAF2-AE8E1F22568E}" srcOrd="0" destOrd="0" presId="urn:microsoft.com/office/officeart/2005/8/layout/pList1"/>
    <dgm:cxn modelId="{D3C4B2DF-24F1-471A-93D3-60226E9D9D8F}" type="presOf" srcId="{3B05AFE1-F5AD-48C1-B048-89FE434BCAA8}" destId="{535F355F-E273-46F3-9A09-BB2D7C9A42CC}" srcOrd="0" destOrd="0" presId="urn:microsoft.com/office/officeart/2005/8/layout/pList1"/>
    <dgm:cxn modelId="{9BF1D35D-715C-4695-A3E9-2DE50B6EA211}" type="presParOf" srcId="{535F355F-E273-46F3-9A09-BB2D7C9A42CC}" destId="{C02706A8-EF2A-4921-9046-F53593CE6CCB}" srcOrd="0" destOrd="0" presId="urn:microsoft.com/office/officeart/2005/8/layout/pList1"/>
    <dgm:cxn modelId="{7EBD1448-DC28-4C6A-86F9-7C63ECE31B63}" type="presParOf" srcId="{C02706A8-EF2A-4921-9046-F53593CE6CCB}" destId="{A1674E8D-06C3-4334-A423-2062C32C2C8C}" srcOrd="0" destOrd="0" presId="urn:microsoft.com/office/officeart/2005/8/layout/pList1"/>
    <dgm:cxn modelId="{E8D84293-CC3A-4A6C-983D-7E67795E9970}" type="presParOf" srcId="{C02706A8-EF2A-4921-9046-F53593CE6CCB}" destId="{B59C8359-3E7F-4D30-AAF2-AE8E1F22568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01B4-F6B1-4CBA-B511-FB38A69DC483}">
      <dsp:nvSpPr>
        <dsp:cNvPr id="0" name=""/>
        <dsp:cNvSpPr/>
      </dsp:nvSpPr>
      <dsp:spPr>
        <a:xfrm>
          <a:off x="900100" y="0"/>
          <a:ext cx="6624736" cy="6624736"/>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r-FR" sz="6500" kern="1200" dirty="0"/>
            <a:t> </a:t>
          </a:r>
          <a:r>
            <a:rPr lang="fr-FR" sz="6000" kern="1200" dirty="0"/>
            <a:t>A quoi sert la littérature ? </a:t>
          </a:r>
        </a:p>
      </dsp:txBody>
      <dsp:txXfrm>
        <a:off x="1870270" y="970170"/>
        <a:ext cx="4684396" cy="4684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F79B-93CD-4301-B968-539D2AA54BB2}">
      <dsp:nvSpPr>
        <dsp:cNvPr id="0" name=""/>
        <dsp:cNvSpPr/>
      </dsp:nvSpPr>
      <dsp:spPr>
        <a:xfrm>
          <a:off x="0" y="105995"/>
          <a:ext cx="1619145" cy="1115590"/>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31000" b="-3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F2F7-69CD-4114-8EB0-47A9967477DB}">
      <dsp:nvSpPr>
        <dsp:cNvPr id="0" name=""/>
        <dsp:cNvSpPr/>
      </dsp:nvSpPr>
      <dsp:spPr>
        <a:xfrm>
          <a:off x="67119" y="1116430"/>
          <a:ext cx="1619145" cy="60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solidFill>
                <a:prstClr val="black">
                  <a:hueOff val="0"/>
                  <a:satOff val="0"/>
                  <a:lumOff val="0"/>
                  <a:alphaOff val="0"/>
                </a:prstClr>
              </a:solidFill>
              <a:latin typeface="Calibri Light"/>
              <a:ea typeface="+mn-ea"/>
              <a:cs typeface="+mn-cs"/>
            </a:rPr>
            <a:t>Approche littéraire </a:t>
          </a:r>
        </a:p>
      </dsp:txBody>
      <dsp:txXfrm>
        <a:off x="67119" y="1116430"/>
        <a:ext cx="1619145" cy="600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93717" y="2129940"/>
          <a:ext cx="2213667" cy="2213620"/>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Conscience de stratégies de compréhension des textes </a:t>
          </a:r>
        </a:p>
      </dsp:txBody>
      <dsp:txXfrm>
        <a:off x="1117901" y="2454117"/>
        <a:ext cx="1565299" cy="1565266"/>
      </dsp:txXfrm>
    </dsp:sp>
    <dsp:sp modelId="{DCB4165F-61C3-4F25-B02B-2DE1108850D4}">
      <dsp:nvSpPr>
        <dsp:cNvPr id="0" name=""/>
        <dsp:cNvSpPr/>
      </dsp:nvSpPr>
      <dsp:spPr>
        <a:xfrm>
          <a:off x="2039522" y="1992694"/>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4142699"/>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2991926"/>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4332511"/>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2342580"/>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3363277"/>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2493086"/>
          <a:ext cx="899958" cy="89967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Enseignement explicite </a:t>
          </a:r>
        </a:p>
      </dsp:txBody>
      <dsp:txXfrm>
        <a:off x="216604" y="2624840"/>
        <a:ext cx="636366" cy="636163"/>
      </dsp:txXfrm>
    </dsp:sp>
    <dsp:sp modelId="{A7D44DD6-CE53-47CB-ABF3-172277F28C62}">
      <dsp:nvSpPr>
        <dsp:cNvPr id="0" name=""/>
        <dsp:cNvSpPr/>
      </dsp:nvSpPr>
      <dsp:spPr>
        <a:xfrm>
          <a:off x="1790448" y="2350338"/>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3656530"/>
          <a:ext cx="445039" cy="44505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2069757"/>
          <a:ext cx="899958" cy="89967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Goigoux, Cèbe, Lima, Bianco… </a:t>
          </a:r>
        </a:p>
      </dsp:txBody>
      <dsp:txXfrm>
        <a:off x="3348757" y="2201511"/>
        <a:ext cx="636366" cy="636163"/>
      </dsp:txXfrm>
    </dsp:sp>
    <dsp:sp modelId="{287F35DB-9A57-4707-B463-3AA84CF9E0F4}">
      <dsp:nvSpPr>
        <dsp:cNvPr id="0" name=""/>
        <dsp:cNvSpPr/>
      </dsp:nvSpPr>
      <dsp:spPr>
        <a:xfrm>
          <a:off x="2815561" y="2690915"/>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4186143"/>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3932198"/>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83977" y="658833"/>
          <a:ext cx="2213667" cy="2213620"/>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prstClr val="black"/>
              </a:solidFill>
              <a:latin typeface="Calibri Light"/>
              <a:ea typeface="+mn-ea"/>
              <a:cs typeface="+mn-cs"/>
            </a:rPr>
            <a:t>Théories de la réception des textes </a:t>
          </a:r>
        </a:p>
      </dsp:txBody>
      <dsp:txXfrm>
        <a:off x="1108161" y="983010"/>
        <a:ext cx="1565299" cy="1565266"/>
      </dsp:txXfrm>
    </dsp:sp>
    <dsp:sp modelId="{DCB4165F-61C3-4F25-B02B-2DE1108850D4}">
      <dsp:nvSpPr>
        <dsp:cNvPr id="0" name=""/>
        <dsp:cNvSpPr/>
      </dsp:nvSpPr>
      <dsp:spPr>
        <a:xfrm>
          <a:off x="2039522" y="707509"/>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2857514"/>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1706741"/>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3047326"/>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1057395"/>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2078092"/>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1207901"/>
          <a:ext cx="899958" cy="89967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Lecture littéraire</a:t>
          </a:r>
        </a:p>
      </dsp:txBody>
      <dsp:txXfrm>
        <a:off x="216604" y="1339655"/>
        <a:ext cx="636366" cy="636163"/>
      </dsp:txXfrm>
    </dsp:sp>
    <dsp:sp modelId="{A7D44DD6-CE53-47CB-ABF3-172277F28C62}">
      <dsp:nvSpPr>
        <dsp:cNvPr id="0" name=""/>
        <dsp:cNvSpPr/>
      </dsp:nvSpPr>
      <dsp:spPr>
        <a:xfrm>
          <a:off x="1790448" y="1065153"/>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2371345"/>
          <a:ext cx="445039" cy="44505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784572"/>
          <a:ext cx="899958" cy="89967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Didacticiens de la littérature </a:t>
          </a:r>
        </a:p>
      </dsp:txBody>
      <dsp:txXfrm>
        <a:off x="3348757" y="916326"/>
        <a:ext cx="636366" cy="636163"/>
      </dsp:txXfrm>
    </dsp:sp>
    <dsp:sp modelId="{287F35DB-9A57-4707-B463-3AA84CF9E0F4}">
      <dsp:nvSpPr>
        <dsp:cNvPr id="0" name=""/>
        <dsp:cNvSpPr/>
      </dsp:nvSpPr>
      <dsp:spPr>
        <a:xfrm>
          <a:off x="2815561" y="1405730"/>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2900958"/>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2647013"/>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4E8D-06C3-4334-A423-2062C32C2C8C}">
      <dsp:nvSpPr>
        <dsp:cNvPr id="0" name=""/>
        <dsp:cNvSpPr/>
      </dsp:nvSpPr>
      <dsp:spPr>
        <a:xfrm>
          <a:off x="36300" y="42417"/>
          <a:ext cx="1501047" cy="1075208"/>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C8359-3E7F-4D30-AAF2-AE8E1F22568E}">
      <dsp:nvSpPr>
        <dsp:cNvPr id="0" name=""/>
        <dsp:cNvSpPr/>
      </dsp:nvSpPr>
      <dsp:spPr>
        <a:xfrm>
          <a:off x="126168" y="1054905"/>
          <a:ext cx="1501047" cy="55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t>Approche cognitiviste</a:t>
          </a:r>
        </a:p>
        <a:p>
          <a:pPr lvl="0" algn="ctr" defTabSz="889000">
            <a:lnSpc>
              <a:spcPct val="90000"/>
            </a:lnSpc>
            <a:spcBef>
              <a:spcPct val="0"/>
            </a:spcBef>
            <a:spcAft>
              <a:spcPct val="35000"/>
            </a:spcAft>
          </a:pPr>
          <a:endParaRPr lang="fr-FR" sz="3200" kern="1200" dirty="0"/>
        </a:p>
      </dsp:txBody>
      <dsp:txXfrm>
        <a:off x="126168" y="1054905"/>
        <a:ext cx="1501047" cy="5568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F79B-93CD-4301-B968-539D2AA54BB2}">
      <dsp:nvSpPr>
        <dsp:cNvPr id="0" name=""/>
        <dsp:cNvSpPr/>
      </dsp:nvSpPr>
      <dsp:spPr>
        <a:xfrm>
          <a:off x="0" y="105995"/>
          <a:ext cx="1619145" cy="1115590"/>
        </a:xfrm>
        <a:prstGeom prst="roundRect">
          <a:avLst/>
        </a:prstGeom>
        <a:blipFill rotWithShape="1">
          <a:blip xmlns:r="http://schemas.openxmlformats.org/officeDocument/2006/relationships" r:embed="rId1" cstate="screen">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rcRect/>
          <a:stretch>
            <a:fillRect t="-31000" b="-3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F2F7-69CD-4114-8EB0-47A9967477DB}">
      <dsp:nvSpPr>
        <dsp:cNvPr id="0" name=""/>
        <dsp:cNvSpPr/>
      </dsp:nvSpPr>
      <dsp:spPr>
        <a:xfrm>
          <a:off x="67119" y="1116430"/>
          <a:ext cx="1619145" cy="60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solidFill>
                <a:prstClr val="black">
                  <a:hueOff val="0"/>
                  <a:satOff val="0"/>
                  <a:lumOff val="0"/>
                  <a:alphaOff val="0"/>
                </a:prstClr>
              </a:solidFill>
              <a:latin typeface="Calibri Light"/>
              <a:ea typeface="+mn-ea"/>
              <a:cs typeface="+mn-cs"/>
            </a:rPr>
            <a:t>Approche littéraire </a:t>
          </a:r>
        </a:p>
      </dsp:txBody>
      <dsp:txXfrm>
        <a:off x="67119" y="1116430"/>
        <a:ext cx="1619145" cy="6007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93717" y="2129940"/>
          <a:ext cx="2213667" cy="2213620"/>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Conscience de stratégies de compréhension des textes </a:t>
          </a:r>
        </a:p>
      </dsp:txBody>
      <dsp:txXfrm>
        <a:off x="1117901" y="2454117"/>
        <a:ext cx="1565299" cy="1565266"/>
      </dsp:txXfrm>
    </dsp:sp>
    <dsp:sp modelId="{DCB4165F-61C3-4F25-B02B-2DE1108850D4}">
      <dsp:nvSpPr>
        <dsp:cNvPr id="0" name=""/>
        <dsp:cNvSpPr/>
      </dsp:nvSpPr>
      <dsp:spPr>
        <a:xfrm>
          <a:off x="2039522" y="1992694"/>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4142699"/>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2991926"/>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4332511"/>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2342580"/>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3363277"/>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2493086"/>
          <a:ext cx="899958" cy="89967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Enseignement explicite </a:t>
          </a:r>
        </a:p>
      </dsp:txBody>
      <dsp:txXfrm>
        <a:off x="216604" y="2624840"/>
        <a:ext cx="636366" cy="636163"/>
      </dsp:txXfrm>
    </dsp:sp>
    <dsp:sp modelId="{A7D44DD6-CE53-47CB-ABF3-172277F28C62}">
      <dsp:nvSpPr>
        <dsp:cNvPr id="0" name=""/>
        <dsp:cNvSpPr/>
      </dsp:nvSpPr>
      <dsp:spPr>
        <a:xfrm>
          <a:off x="1790448" y="2350338"/>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3656530"/>
          <a:ext cx="445039" cy="44505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2069757"/>
          <a:ext cx="899958" cy="899671"/>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Goigoux, Cèbe, Lima, Bianco… </a:t>
          </a:r>
        </a:p>
      </dsp:txBody>
      <dsp:txXfrm>
        <a:off x="3348757" y="2201511"/>
        <a:ext cx="636366" cy="636163"/>
      </dsp:txXfrm>
    </dsp:sp>
    <dsp:sp modelId="{287F35DB-9A57-4707-B463-3AA84CF9E0F4}">
      <dsp:nvSpPr>
        <dsp:cNvPr id="0" name=""/>
        <dsp:cNvSpPr/>
      </dsp:nvSpPr>
      <dsp:spPr>
        <a:xfrm>
          <a:off x="2815561" y="2690915"/>
          <a:ext cx="246191" cy="246187"/>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4186143"/>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3932198"/>
          <a:ext cx="178262" cy="178434"/>
        </a:xfrm>
        <a:prstGeom prst="ellipse">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83977" y="658833"/>
          <a:ext cx="2213667" cy="2213620"/>
        </a:xfrm>
        <a:prstGeom prst="ellipse">
          <a:avLst/>
        </a:prstGeom>
        <a:gradFill rotWithShape="0">
          <a:gsLst>
            <a:gs pos="0">
              <a:schemeClr val="accent3">
                <a:alpha val="80000"/>
                <a:hueOff val="0"/>
                <a:satOff val="0"/>
                <a:lumOff val="0"/>
                <a:alphaOff val="0"/>
                <a:tint val="67000"/>
                <a:satMod val="105000"/>
                <a:lumMod val="110000"/>
              </a:schemeClr>
            </a:gs>
            <a:gs pos="50000">
              <a:schemeClr val="accent3">
                <a:alpha val="80000"/>
                <a:hueOff val="0"/>
                <a:satOff val="0"/>
                <a:lumOff val="0"/>
                <a:alphaOff val="0"/>
                <a:tint val="73000"/>
                <a:satMod val="103000"/>
                <a:lumMod val="105000"/>
              </a:schemeClr>
            </a:gs>
            <a:gs pos="100000">
              <a:schemeClr val="accent3">
                <a:alpha val="8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chemeClr val="bg1">
                  <a:lumMod val="95000"/>
                </a:schemeClr>
              </a:solidFill>
              <a:latin typeface="Calibri Light"/>
              <a:ea typeface="+mn-ea"/>
              <a:cs typeface="+mn-cs"/>
            </a:rPr>
            <a:t>Théories de la réception des textes </a:t>
          </a:r>
        </a:p>
      </dsp:txBody>
      <dsp:txXfrm>
        <a:off x="1108161" y="983010"/>
        <a:ext cx="1565299" cy="1565266"/>
      </dsp:txXfrm>
    </dsp:sp>
    <dsp:sp modelId="{DCB4165F-61C3-4F25-B02B-2DE1108850D4}">
      <dsp:nvSpPr>
        <dsp:cNvPr id="0" name=""/>
        <dsp:cNvSpPr/>
      </dsp:nvSpPr>
      <dsp:spPr>
        <a:xfrm>
          <a:off x="2039522" y="707509"/>
          <a:ext cx="246191" cy="246187"/>
        </a:xfrm>
        <a:prstGeom prst="ellipse">
          <a:avLst/>
        </a:prstGeom>
        <a:gradFill rotWithShape="0">
          <a:gsLst>
            <a:gs pos="0">
              <a:schemeClr val="accent3">
                <a:alpha val="90000"/>
                <a:hueOff val="0"/>
                <a:satOff val="0"/>
                <a:lumOff val="0"/>
                <a:alphaOff val="0"/>
                <a:tint val="67000"/>
                <a:satMod val="105000"/>
                <a:lumMod val="110000"/>
              </a:schemeClr>
            </a:gs>
            <a:gs pos="50000">
              <a:schemeClr val="accent3">
                <a:alpha val="90000"/>
                <a:hueOff val="0"/>
                <a:satOff val="0"/>
                <a:lumOff val="0"/>
                <a:alphaOff val="0"/>
                <a:tint val="73000"/>
                <a:satMod val="103000"/>
                <a:lumMod val="105000"/>
              </a:schemeClr>
            </a:gs>
            <a:gs pos="100000">
              <a:schemeClr val="accent3">
                <a:alpha val="9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2857514"/>
          <a:ext cx="178262" cy="178434"/>
        </a:xfrm>
        <a:prstGeom prst="ellipse">
          <a:avLst/>
        </a:prstGeom>
        <a:gradFill rotWithShape="0">
          <a:gsLst>
            <a:gs pos="0">
              <a:schemeClr val="accent3">
                <a:alpha val="90000"/>
                <a:hueOff val="0"/>
                <a:satOff val="0"/>
                <a:lumOff val="0"/>
                <a:alphaOff val="-3333"/>
                <a:tint val="67000"/>
                <a:satMod val="105000"/>
                <a:lumMod val="110000"/>
              </a:schemeClr>
            </a:gs>
            <a:gs pos="50000">
              <a:schemeClr val="accent3">
                <a:alpha val="90000"/>
                <a:hueOff val="0"/>
                <a:satOff val="0"/>
                <a:lumOff val="0"/>
                <a:alphaOff val="-3333"/>
                <a:tint val="73000"/>
                <a:satMod val="103000"/>
                <a:lumMod val="105000"/>
              </a:schemeClr>
            </a:gs>
            <a:gs pos="100000">
              <a:schemeClr val="accent3">
                <a:alpha val="90000"/>
                <a:hueOff val="0"/>
                <a:satOff val="0"/>
                <a:lumOff val="0"/>
                <a:alphaOff val="-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1706741"/>
          <a:ext cx="178262" cy="178434"/>
        </a:xfrm>
        <a:prstGeom prst="ellipse">
          <a:avLst/>
        </a:prstGeom>
        <a:gradFill rotWithShape="0">
          <a:gsLst>
            <a:gs pos="0">
              <a:schemeClr val="accent3">
                <a:alpha val="90000"/>
                <a:hueOff val="0"/>
                <a:satOff val="0"/>
                <a:lumOff val="0"/>
                <a:alphaOff val="-6667"/>
                <a:tint val="67000"/>
                <a:satMod val="105000"/>
                <a:lumMod val="110000"/>
              </a:schemeClr>
            </a:gs>
            <a:gs pos="50000">
              <a:schemeClr val="accent3">
                <a:alpha val="90000"/>
                <a:hueOff val="0"/>
                <a:satOff val="0"/>
                <a:lumOff val="0"/>
                <a:alphaOff val="-6667"/>
                <a:tint val="73000"/>
                <a:satMod val="103000"/>
                <a:lumMod val="105000"/>
              </a:schemeClr>
            </a:gs>
            <a:gs pos="100000">
              <a:schemeClr val="accent3">
                <a:alpha val="90000"/>
                <a:hueOff val="0"/>
                <a:satOff val="0"/>
                <a:lumOff val="0"/>
                <a:alphaOff val="-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3047326"/>
          <a:ext cx="246191" cy="246187"/>
        </a:xfrm>
        <a:prstGeom prst="ellipse">
          <a:avLst/>
        </a:prstGeom>
        <a:gradFill rotWithShape="0">
          <a:gsLst>
            <a:gs pos="0">
              <a:schemeClr val="accent3">
                <a:alpha val="90000"/>
                <a:hueOff val="0"/>
                <a:satOff val="0"/>
                <a:lumOff val="0"/>
                <a:alphaOff val="-10000"/>
                <a:tint val="67000"/>
                <a:satMod val="105000"/>
                <a:lumMod val="110000"/>
              </a:schemeClr>
            </a:gs>
            <a:gs pos="50000">
              <a:schemeClr val="accent3">
                <a:alpha val="90000"/>
                <a:hueOff val="0"/>
                <a:satOff val="0"/>
                <a:lumOff val="0"/>
                <a:alphaOff val="-10000"/>
                <a:tint val="73000"/>
                <a:satMod val="103000"/>
                <a:lumMod val="105000"/>
              </a:schemeClr>
            </a:gs>
            <a:gs pos="100000">
              <a:schemeClr val="accent3">
                <a:alpha val="90000"/>
                <a:hueOff val="0"/>
                <a:satOff val="0"/>
                <a:lumOff val="0"/>
                <a:alphaOff val="-1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1057395"/>
          <a:ext cx="178262" cy="178434"/>
        </a:xfrm>
        <a:prstGeom prst="ellipse">
          <a:avLst/>
        </a:prstGeom>
        <a:gradFill rotWithShape="0">
          <a:gsLst>
            <a:gs pos="0">
              <a:schemeClr val="accent3">
                <a:alpha val="90000"/>
                <a:hueOff val="0"/>
                <a:satOff val="0"/>
                <a:lumOff val="0"/>
                <a:alphaOff val="-13333"/>
                <a:tint val="67000"/>
                <a:satMod val="105000"/>
                <a:lumMod val="110000"/>
              </a:schemeClr>
            </a:gs>
            <a:gs pos="50000">
              <a:schemeClr val="accent3">
                <a:alpha val="90000"/>
                <a:hueOff val="0"/>
                <a:satOff val="0"/>
                <a:lumOff val="0"/>
                <a:alphaOff val="-13333"/>
                <a:tint val="73000"/>
                <a:satMod val="103000"/>
                <a:lumMod val="105000"/>
              </a:schemeClr>
            </a:gs>
            <a:gs pos="100000">
              <a:schemeClr val="accent3">
                <a:alpha val="90000"/>
                <a:hueOff val="0"/>
                <a:satOff val="0"/>
                <a:lumOff val="0"/>
                <a:alphaOff val="-1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2078092"/>
          <a:ext cx="178262" cy="178434"/>
        </a:xfrm>
        <a:prstGeom prst="ellipse">
          <a:avLst/>
        </a:prstGeom>
        <a:gradFill rotWithShape="0">
          <a:gsLst>
            <a:gs pos="0">
              <a:schemeClr val="accent3">
                <a:alpha val="90000"/>
                <a:hueOff val="0"/>
                <a:satOff val="0"/>
                <a:lumOff val="0"/>
                <a:alphaOff val="-16667"/>
                <a:tint val="67000"/>
                <a:satMod val="105000"/>
                <a:lumMod val="110000"/>
              </a:schemeClr>
            </a:gs>
            <a:gs pos="50000">
              <a:schemeClr val="accent3">
                <a:alpha val="90000"/>
                <a:hueOff val="0"/>
                <a:satOff val="0"/>
                <a:lumOff val="0"/>
                <a:alphaOff val="-16667"/>
                <a:tint val="73000"/>
                <a:satMod val="103000"/>
                <a:lumMod val="105000"/>
              </a:schemeClr>
            </a:gs>
            <a:gs pos="100000">
              <a:schemeClr val="accent3">
                <a:alpha val="90000"/>
                <a:hueOff val="0"/>
                <a:satOff val="0"/>
                <a:lumOff val="0"/>
                <a:alphaOff val="-1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1207901"/>
          <a:ext cx="899958" cy="899671"/>
        </a:xfrm>
        <a:prstGeom prst="ellipse">
          <a:avLst/>
        </a:prstGeom>
        <a:gradFill rotWithShape="0">
          <a:gsLst>
            <a:gs pos="0">
              <a:schemeClr val="accent3">
                <a:alpha val="90000"/>
                <a:hueOff val="0"/>
                <a:satOff val="0"/>
                <a:lumOff val="0"/>
                <a:alphaOff val="-20000"/>
                <a:tint val="67000"/>
                <a:satMod val="105000"/>
                <a:lumMod val="110000"/>
              </a:schemeClr>
            </a:gs>
            <a:gs pos="50000">
              <a:schemeClr val="accent3">
                <a:alpha val="90000"/>
                <a:hueOff val="0"/>
                <a:satOff val="0"/>
                <a:lumOff val="0"/>
                <a:alphaOff val="-20000"/>
                <a:tint val="73000"/>
                <a:satMod val="103000"/>
                <a:lumMod val="105000"/>
              </a:schemeClr>
            </a:gs>
            <a:gs pos="100000">
              <a:schemeClr val="accent3">
                <a:alpha val="90000"/>
                <a:hueOff val="0"/>
                <a:satOff val="0"/>
                <a:lumOff val="0"/>
                <a:alphaOff val="-2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solidFill>
                <a:schemeClr val="bg1">
                  <a:lumMod val="95000"/>
                </a:schemeClr>
              </a:solidFill>
            </a:rPr>
            <a:t>Lecture littéraire</a:t>
          </a:r>
        </a:p>
      </dsp:txBody>
      <dsp:txXfrm>
        <a:off x="216604" y="1339655"/>
        <a:ext cx="636366" cy="636163"/>
      </dsp:txXfrm>
    </dsp:sp>
    <dsp:sp modelId="{A7D44DD6-CE53-47CB-ABF3-172277F28C62}">
      <dsp:nvSpPr>
        <dsp:cNvPr id="0" name=""/>
        <dsp:cNvSpPr/>
      </dsp:nvSpPr>
      <dsp:spPr>
        <a:xfrm>
          <a:off x="1790448" y="1065153"/>
          <a:ext cx="246191" cy="246187"/>
        </a:xfrm>
        <a:prstGeom prst="ellipse">
          <a:avLst/>
        </a:prstGeom>
        <a:gradFill rotWithShape="0">
          <a:gsLst>
            <a:gs pos="0">
              <a:schemeClr val="accent3">
                <a:alpha val="90000"/>
                <a:hueOff val="0"/>
                <a:satOff val="0"/>
                <a:lumOff val="0"/>
                <a:alphaOff val="-23333"/>
                <a:tint val="67000"/>
                <a:satMod val="105000"/>
                <a:lumMod val="110000"/>
              </a:schemeClr>
            </a:gs>
            <a:gs pos="50000">
              <a:schemeClr val="accent3">
                <a:alpha val="90000"/>
                <a:hueOff val="0"/>
                <a:satOff val="0"/>
                <a:lumOff val="0"/>
                <a:alphaOff val="-23333"/>
                <a:tint val="73000"/>
                <a:satMod val="103000"/>
                <a:lumMod val="105000"/>
              </a:schemeClr>
            </a:gs>
            <a:gs pos="100000">
              <a:schemeClr val="accent3">
                <a:alpha val="90000"/>
                <a:hueOff val="0"/>
                <a:satOff val="0"/>
                <a:lumOff val="0"/>
                <a:alphaOff val="-2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2371345"/>
          <a:ext cx="445039" cy="445051"/>
        </a:xfrm>
        <a:prstGeom prst="ellipse">
          <a:avLst/>
        </a:prstGeom>
        <a:gradFill rotWithShape="0">
          <a:gsLst>
            <a:gs pos="0">
              <a:schemeClr val="accent3">
                <a:alpha val="90000"/>
                <a:hueOff val="0"/>
                <a:satOff val="0"/>
                <a:lumOff val="0"/>
                <a:alphaOff val="-26667"/>
                <a:tint val="67000"/>
                <a:satMod val="105000"/>
                <a:lumMod val="110000"/>
              </a:schemeClr>
            </a:gs>
            <a:gs pos="50000">
              <a:schemeClr val="accent3">
                <a:alpha val="90000"/>
                <a:hueOff val="0"/>
                <a:satOff val="0"/>
                <a:lumOff val="0"/>
                <a:alphaOff val="-26667"/>
                <a:tint val="73000"/>
                <a:satMod val="103000"/>
                <a:lumMod val="105000"/>
              </a:schemeClr>
            </a:gs>
            <a:gs pos="100000">
              <a:schemeClr val="accent3">
                <a:alpha val="90000"/>
                <a:hueOff val="0"/>
                <a:satOff val="0"/>
                <a:lumOff val="0"/>
                <a:alphaOff val="-2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784572"/>
          <a:ext cx="899958" cy="899671"/>
        </a:xfrm>
        <a:prstGeom prst="ellipse">
          <a:avLst/>
        </a:prstGeom>
        <a:gradFill rotWithShape="0">
          <a:gsLst>
            <a:gs pos="0">
              <a:schemeClr val="accent3">
                <a:alpha val="90000"/>
                <a:hueOff val="0"/>
                <a:satOff val="0"/>
                <a:lumOff val="0"/>
                <a:alphaOff val="-30000"/>
                <a:tint val="67000"/>
                <a:satMod val="105000"/>
                <a:lumMod val="110000"/>
              </a:schemeClr>
            </a:gs>
            <a:gs pos="50000">
              <a:schemeClr val="accent3">
                <a:alpha val="90000"/>
                <a:hueOff val="0"/>
                <a:satOff val="0"/>
                <a:lumOff val="0"/>
                <a:alphaOff val="-30000"/>
                <a:tint val="73000"/>
                <a:satMod val="103000"/>
                <a:lumMod val="105000"/>
              </a:schemeClr>
            </a:gs>
            <a:gs pos="100000">
              <a:schemeClr val="accent3">
                <a:alpha val="90000"/>
                <a:hueOff val="0"/>
                <a:satOff val="0"/>
                <a:lumOff val="0"/>
                <a:alphaOff val="-3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solidFill>
                <a:schemeClr val="bg1">
                  <a:lumMod val="95000"/>
                </a:schemeClr>
              </a:solidFill>
            </a:rPr>
            <a:t>Didacticiens de la littérature </a:t>
          </a:r>
        </a:p>
      </dsp:txBody>
      <dsp:txXfrm>
        <a:off x="3348757" y="916326"/>
        <a:ext cx="636366" cy="636163"/>
      </dsp:txXfrm>
    </dsp:sp>
    <dsp:sp modelId="{287F35DB-9A57-4707-B463-3AA84CF9E0F4}">
      <dsp:nvSpPr>
        <dsp:cNvPr id="0" name=""/>
        <dsp:cNvSpPr/>
      </dsp:nvSpPr>
      <dsp:spPr>
        <a:xfrm>
          <a:off x="2815561" y="1405730"/>
          <a:ext cx="246191" cy="246187"/>
        </a:xfrm>
        <a:prstGeom prst="ellipse">
          <a:avLst/>
        </a:prstGeom>
        <a:gradFill rotWithShape="0">
          <a:gsLst>
            <a:gs pos="0">
              <a:schemeClr val="accent3">
                <a:alpha val="90000"/>
                <a:hueOff val="0"/>
                <a:satOff val="0"/>
                <a:lumOff val="0"/>
                <a:alphaOff val="-33333"/>
                <a:tint val="67000"/>
                <a:satMod val="105000"/>
                <a:lumMod val="110000"/>
              </a:schemeClr>
            </a:gs>
            <a:gs pos="50000">
              <a:schemeClr val="accent3">
                <a:alpha val="90000"/>
                <a:hueOff val="0"/>
                <a:satOff val="0"/>
                <a:lumOff val="0"/>
                <a:alphaOff val="-33333"/>
                <a:tint val="73000"/>
                <a:satMod val="103000"/>
                <a:lumMod val="105000"/>
              </a:schemeClr>
            </a:gs>
            <a:gs pos="100000">
              <a:schemeClr val="accent3">
                <a:alpha val="90000"/>
                <a:hueOff val="0"/>
                <a:satOff val="0"/>
                <a:lumOff val="0"/>
                <a:alphaOff val="-3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2900958"/>
          <a:ext cx="178262" cy="178434"/>
        </a:xfrm>
        <a:prstGeom prst="ellipse">
          <a:avLst/>
        </a:prstGeom>
        <a:gradFill rotWithShape="0">
          <a:gsLst>
            <a:gs pos="0">
              <a:schemeClr val="accent3">
                <a:alpha val="90000"/>
                <a:hueOff val="0"/>
                <a:satOff val="0"/>
                <a:lumOff val="0"/>
                <a:alphaOff val="-36667"/>
                <a:tint val="67000"/>
                <a:satMod val="105000"/>
                <a:lumMod val="110000"/>
              </a:schemeClr>
            </a:gs>
            <a:gs pos="50000">
              <a:schemeClr val="accent3">
                <a:alpha val="90000"/>
                <a:hueOff val="0"/>
                <a:satOff val="0"/>
                <a:lumOff val="0"/>
                <a:alphaOff val="-36667"/>
                <a:tint val="73000"/>
                <a:satMod val="103000"/>
                <a:lumMod val="105000"/>
              </a:schemeClr>
            </a:gs>
            <a:gs pos="100000">
              <a:schemeClr val="accent3">
                <a:alpha val="90000"/>
                <a:hueOff val="0"/>
                <a:satOff val="0"/>
                <a:lumOff val="0"/>
                <a:alphaOff val="-3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2647013"/>
          <a:ext cx="178262" cy="178434"/>
        </a:xfrm>
        <a:prstGeom prst="ellipse">
          <a:avLst/>
        </a:prstGeom>
        <a:gradFill rotWithShape="0">
          <a:gsLst>
            <a:gs pos="0">
              <a:schemeClr val="accent3">
                <a:alpha val="90000"/>
                <a:hueOff val="0"/>
                <a:satOff val="0"/>
                <a:lumOff val="0"/>
                <a:alphaOff val="-40000"/>
                <a:tint val="67000"/>
                <a:satMod val="105000"/>
                <a:lumMod val="110000"/>
              </a:schemeClr>
            </a:gs>
            <a:gs pos="50000">
              <a:schemeClr val="accent3">
                <a:alpha val="90000"/>
                <a:hueOff val="0"/>
                <a:satOff val="0"/>
                <a:lumOff val="0"/>
                <a:alphaOff val="-40000"/>
                <a:tint val="73000"/>
                <a:satMod val="103000"/>
                <a:lumMod val="105000"/>
              </a:schemeClr>
            </a:gs>
            <a:gs pos="100000">
              <a:schemeClr val="accent3">
                <a:alpha val="90000"/>
                <a:hueOff val="0"/>
                <a:satOff val="0"/>
                <a:lumOff val="0"/>
                <a:alphaOff val="-4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4E8D-06C3-4334-A423-2062C32C2C8C}">
      <dsp:nvSpPr>
        <dsp:cNvPr id="0" name=""/>
        <dsp:cNvSpPr/>
      </dsp:nvSpPr>
      <dsp:spPr>
        <a:xfrm>
          <a:off x="36300" y="42417"/>
          <a:ext cx="1501047" cy="1075208"/>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C8359-3E7F-4D30-AAF2-AE8E1F22568E}">
      <dsp:nvSpPr>
        <dsp:cNvPr id="0" name=""/>
        <dsp:cNvSpPr/>
      </dsp:nvSpPr>
      <dsp:spPr>
        <a:xfrm>
          <a:off x="126168" y="1054905"/>
          <a:ext cx="1501047" cy="55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t>Approche cognitiviste</a:t>
          </a:r>
        </a:p>
        <a:p>
          <a:pPr lvl="0" algn="ctr" defTabSz="889000">
            <a:lnSpc>
              <a:spcPct val="90000"/>
            </a:lnSpc>
            <a:spcBef>
              <a:spcPct val="0"/>
            </a:spcBef>
            <a:spcAft>
              <a:spcPct val="35000"/>
            </a:spcAft>
          </a:pPr>
          <a:endParaRPr lang="fr-FR" sz="3200" kern="1200" dirty="0"/>
        </a:p>
      </dsp:txBody>
      <dsp:txXfrm>
        <a:off x="126168" y="1054905"/>
        <a:ext cx="1501047" cy="5568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F79B-93CD-4301-B968-539D2AA54BB2}">
      <dsp:nvSpPr>
        <dsp:cNvPr id="0" name=""/>
        <dsp:cNvSpPr/>
      </dsp:nvSpPr>
      <dsp:spPr>
        <a:xfrm>
          <a:off x="0" y="96044"/>
          <a:ext cx="1619145" cy="1115590"/>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31000" b="-3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3F2F7-69CD-4114-8EB0-47A9967477DB}">
      <dsp:nvSpPr>
        <dsp:cNvPr id="0" name=""/>
        <dsp:cNvSpPr/>
      </dsp:nvSpPr>
      <dsp:spPr>
        <a:xfrm>
          <a:off x="67119" y="1116430"/>
          <a:ext cx="1619145" cy="60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solidFill>
                <a:prstClr val="black">
                  <a:hueOff val="0"/>
                  <a:satOff val="0"/>
                  <a:lumOff val="0"/>
                  <a:alphaOff val="0"/>
                </a:prstClr>
              </a:solidFill>
              <a:latin typeface="Calibri Light"/>
              <a:ea typeface="+mn-ea"/>
              <a:cs typeface="+mn-cs"/>
            </a:rPr>
            <a:t>Approche littéraire </a:t>
          </a:r>
        </a:p>
      </dsp:txBody>
      <dsp:txXfrm>
        <a:off x="67119" y="1116430"/>
        <a:ext cx="1619145" cy="6007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93717" y="2129940"/>
          <a:ext cx="2213667" cy="2213620"/>
        </a:xfrm>
        <a:prstGeom prst="ellipse">
          <a:avLst/>
        </a:prstGeom>
        <a:gradFill rotWithShape="0">
          <a:gsLst>
            <a:gs pos="0">
              <a:schemeClr val="accent1">
                <a:alpha val="80000"/>
                <a:hueOff val="0"/>
                <a:satOff val="0"/>
                <a:lumOff val="0"/>
                <a:alphaOff val="0"/>
                <a:tint val="67000"/>
                <a:satMod val="105000"/>
                <a:lumMod val="110000"/>
              </a:schemeClr>
            </a:gs>
            <a:gs pos="50000">
              <a:schemeClr val="accent1">
                <a:alpha val="80000"/>
                <a:hueOff val="0"/>
                <a:satOff val="0"/>
                <a:lumOff val="0"/>
                <a:alphaOff val="0"/>
                <a:tint val="73000"/>
                <a:satMod val="103000"/>
                <a:lumMod val="105000"/>
              </a:schemeClr>
            </a:gs>
            <a:gs pos="100000">
              <a:schemeClr val="accent1">
                <a:alpha val="8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solidFill>
                <a:schemeClr val="bg1"/>
              </a:solidFill>
            </a:rPr>
            <a:t>Conscience de stratégies de compréhension des textes </a:t>
          </a:r>
        </a:p>
      </dsp:txBody>
      <dsp:txXfrm>
        <a:off x="1117901" y="2454117"/>
        <a:ext cx="1565299" cy="1565266"/>
      </dsp:txXfrm>
    </dsp:sp>
    <dsp:sp modelId="{DCB4165F-61C3-4F25-B02B-2DE1108850D4}">
      <dsp:nvSpPr>
        <dsp:cNvPr id="0" name=""/>
        <dsp:cNvSpPr/>
      </dsp:nvSpPr>
      <dsp:spPr>
        <a:xfrm>
          <a:off x="2039522" y="1992694"/>
          <a:ext cx="246191" cy="246187"/>
        </a:xfrm>
        <a:prstGeom prst="ellipse">
          <a:avLst/>
        </a:prstGeom>
        <a:gradFill rotWithShape="0">
          <a:gsLst>
            <a:gs pos="0">
              <a:schemeClr val="accent1">
                <a:alpha val="90000"/>
                <a:hueOff val="0"/>
                <a:satOff val="0"/>
                <a:lumOff val="0"/>
                <a:alphaOff val="0"/>
                <a:tint val="67000"/>
                <a:satMod val="105000"/>
                <a:lumMod val="110000"/>
              </a:schemeClr>
            </a:gs>
            <a:gs pos="50000">
              <a:schemeClr val="accent1">
                <a:alpha val="90000"/>
                <a:hueOff val="0"/>
                <a:satOff val="0"/>
                <a:lumOff val="0"/>
                <a:alphaOff val="0"/>
                <a:tint val="73000"/>
                <a:satMod val="103000"/>
                <a:lumMod val="105000"/>
              </a:schemeClr>
            </a:gs>
            <a:gs pos="100000">
              <a:schemeClr val="accent1">
                <a:alpha val="9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4142699"/>
          <a:ext cx="178262" cy="178434"/>
        </a:xfrm>
        <a:prstGeom prst="ellipse">
          <a:avLst/>
        </a:prstGeom>
        <a:gradFill rotWithShape="0">
          <a:gsLst>
            <a:gs pos="0">
              <a:schemeClr val="accent1">
                <a:alpha val="90000"/>
                <a:hueOff val="0"/>
                <a:satOff val="0"/>
                <a:lumOff val="0"/>
                <a:alphaOff val="-3333"/>
                <a:tint val="67000"/>
                <a:satMod val="105000"/>
                <a:lumMod val="110000"/>
              </a:schemeClr>
            </a:gs>
            <a:gs pos="50000">
              <a:schemeClr val="accent1">
                <a:alpha val="90000"/>
                <a:hueOff val="0"/>
                <a:satOff val="0"/>
                <a:lumOff val="0"/>
                <a:alphaOff val="-3333"/>
                <a:tint val="73000"/>
                <a:satMod val="103000"/>
                <a:lumMod val="105000"/>
              </a:schemeClr>
            </a:gs>
            <a:gs pos="100000">
              <a:schemeClr val="accent1">
                <a:alpha val="90000"/>
                <a:hueOff val="0"/>
                <a:satOff val="0"/>
                <a:lumOff val="0"/>
                <a:alphaOff val="-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2991926"/>
          <a:ext cx="178262" cy="178434"/>
        </a:xfrm>
        <a:prstGeom prst="ellipse">
          <a:avLst/>
        </a:prstGeom>
        <a:gradFill rotWithShape="0">
          <a:gsLst>
            <a:gs pos="0">
              <a:schemeClr val="accent1">
                <a:alpha val="90000"/>
                <a:hueOff val="0"/>
                <a:satOff val="0"/>
                <a:lumOff val="0"/>
                <a:alphaOff val="-6667"/>
                <a:tint val="67000"/>
                <a:satMod val="105000"/>
                <a:lumMod val="110000"/>
              </a:schemeClr>
            </a:gs>
            <a:gs pos="50000">
              <a:schemeClr val="accent1">
                <a:alpha val="90000"/>
                <a:hueOff val="0"/>
                <a:satOff val="0"/>
                <a:lumOff val="0"/>
                <a:alphaOff val="-6667"/>
                <a:tint val="73000"/>
                <a:satMod val="103000"/>
                <a:lumMod val="105000"/>
              </a:schemeClr>
            </a:gs>
            <a:gs pos="100000">
              <a:schemeClr val="accent1">
                <a:alpha val="90000"/>
                <a:hueOff val="0"/>
                <a:satOff val="0"/>
                <a:lumOff val="0"/>
                <a:alphaOff val="-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4332511"/>
          <a:ext cx="246191" cy="246187"/>
        </a:xfrm>
        <a:prstGeom prst="ellipse">
          <a:avLst/>
        </a:prstGeom>
        <a:gradFill rotWithShape="0">
          <a:gsLst>
            <a:gs pos="0">
              <a:schemeClr val="accent1">
                <a:alpha val="90000"/>
                <a:hueOff val="0"/>
                <a:satOff val="0"/>
                <a:lumOff val="0"/>
                <a:alphaOff val="-10000"/>
                <a:tint val="67000"/>
                <a:satMod val="105000"/>
                <a:lumMod val="110000"/>
              </a:schemeClr>
            </a:gs>
            <a:gs pos="50000">
              <a:schemeClr val="accent1">
                <a:alpha val="90000"/>
                <a:hueOff val="0"/>
                <a:satOff val="0"/>
                <a:lumOff val="0"/>
                <a:alphaOff val="-10000"/>
                <a:tint val="73000"/>
                <a:satMod val="103000"/>
                <a:lumMod val="105000"/>
              </a:schemeClr>
            </a:gs>
            <a:gs pos="100000">
              <a:schemeClr val="accent1">
                <a:alpha val="90000"/>
                <a:hueOff val="0"/>
                <a:satOff val="0"/>
                <a:lumOff val="0"/>
                <a:alphaOff val="-1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2342580"/>
          <a:ext cx="178262" cy="178434"/>
        </a:xfrm>
        <a:prstGeom prst="ellipse">
          <a:avLst/>
        </a:prstGeom>
        <a:gradFill rotWithShape="0">
          <a:gsLst>
            <a:gs pos="0">
              <a:schemeClr val="accent1">
                <a:alpha val="90000"/>
                <a:hueOff val="0"/>
                <a:satOff val="0"/>
                <a:lumOff val="0"/>
                <a:alphaOff val="-13333"/>
                <a:tint val="67000"/>
                <a:satMod val="105000"/>
                <a:lumMod val="110000"/>
              </a:schemeClr>
            </a:gs>
            <a:gs pos="50000">
              <a:schemeClr val="accent1">
                <a:alpha val="90000"/>
                <a:hueOff val="0"/>
                <a:satOff val="0"/>
                <a:lumOff val="0"/>
                <a:alphaOff val="-13333"/>
                <a:tint val="73000"/>
                <a:satMod val="103000"/>
                <a:lumMod val="105000"/>
              </a:schemeClr>
            </a:gs>
            <a:gs pos="100000">
              <a:schemeClr val="accent1">
                <a:alpha val="90000"/>
                <a:hueOff val="0"/>
                <a:satOff val="0"/>
                <a:lumOff val="0"/>
                <a:alphaOff val="-1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3363277"/>
          <a:ext cx="178262" cy="178434"/>
        </a:xfrm>
        <a:prstGeom prst="ellipse">
          <a:avLst/>
        </a:prstGeom>
        <a:gradFill rotWithShape="0">
          <a:gsLst>
            <a:gs pos="0">
              <a:schemeClr val="accent1">
                <a:alpha val="90000"/>
                <a:hueOff val="0"/>
                <a:satOff val="0"/>
                <a:lumOff val="0"/>
                <a:alphaOff val="-16667"/>
                <a:tint val="67000"/>
                <a:satMod val="105000"/>
                <a:lumMod val="110000"/>
              </a:schemeClr>
            </a:gs>
            <a:gs pos="50000">
              <a:schemeClr val="accent1">
                <a:alpha val="90000"/>
                <a:hueOff val="0"/>
                <a:satOff val="0"/>
                <a:lumOff val="0"/>
                <a:alphaOff val="-16667"/>
                <a:tint val="73000"/>
                <a:satMod val="103000"/>
                <a:lumMod val="105000"/>
              </a:schemeClr>
            </a:gs>
            <a:gs pos="100000">
              <a:schemeClr val="accent1">
                <a:alpha val="90000"/>
                <a:hueOff val="0"/>
                <a:satOff val="0"/>
                <a:lumOff val="0"/>
                <a:alphaOff val="-1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2493086"/>
          <a:ext cx="899958" cy="899671"/>
        </a:xfrm>
        <a:prstGeom prst="ellipse">
          <a:avLst/>
        </a:prstGeom>
        <a:gradFill rotWithShape="0">
          <a:gsLst>
            <a:gs pos="0">
              <a:schemeClr val="accent1">
                <a:alpha val="90000"/>
                <a:hueOff val="0"/>
                <a:satOff val="0"/>
                <a:lumOff val="0"/>
                <a:alphaOff val="-20000"/>
                <a:tint val="67000"/>
                <a:satMod val="105000"/>
                <a:lumMod val="110000"/>
              </a:schemeClr>
            </a:gs>
            <a:gs pos="50000">
              <a:schemeClr val="accent1">
                <a:alpha val="90000"/>
                <a:hueOff val="0"/>
                <a:satOff val="0"/>
                <a:lumOff val="0"/>
                <a:alphaOff val="-20000"/>
                <a:tint val="73000"/>
                <a:satMod val="103000"/>
                <a:lumMod val="105000"/>
              </a:schemeClr>
            </a:gs>
            <a:gs pos="100000">
              <a:schemeClr val="accent1">
                <a:alpha val="90000"/>
                <a:hueOff val="0"/>
                <a:satOff val="0"/>
                <a:lumOff val="0"/>
                <a:alphaOff val="-2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solidFill>
                <a:schemeClr val="bg1"/>
              </a:solidFill>
            </a:rPr>
            <a:t>Enseignement explicite </a:t>
          </a:r>
        </a:p>
      </dsp:txBody>
      <dsp:txXfrm>
        <a:off x="216604" y="2624840"/>
        <a:ext cx="636366" cy="636163"/>
      </dsp:txXfrm>
    </dsp:sp>
    <dsp:sp modelId="{A7D44DD6-CE53-47CB-ABF3-172277F28C62}">
      <dsp:nvSpPr>
        <dsp:cNvPr id="0" name=""/>
        <dsp:cNvSpPr/>
      </dsp:nvSpPr>
      <dsp:spPr>
        <a:xfrm>
          <a:off x="1790448" y="2350338"/>
          <a:ext cx="246191" cy="246187"/>
        </a:xfrm>
        <a:prstGeom prst="ellipse">
          <a:avLst/>
        </a:prstGeom>
        <a:gradFill rotWithShape="0">
          <a:gsLst>
            <a:gs pos="0">
              <a:schemeClr val="accent1">
                <a:alpha val="90000"/>
                <a:hueOff val="0"/>
                <a:satOff val="0"/>
                <a:lumOff val="0"/>
                <a:alphaOff val="-23333"/>
                <a:tint val="67000"/>
                <a:satMod val="105000"/>
                <a:lumMod val="110000"/>
              </a:schemeClr>
            </a:gs>
            <a:gs pos="50000">
              <a:schemeClr val="accent1">
                <a:alpha val="90000"/>
                <a:hueOff val="0"/>
                <a:satOff val="0"/>
                <a:lumOff val="0"/>
                <a:alphaOff val="-23333"/>
                <a:tint val="73000"/>
                <a:satMod val="103000"/>
                <a:lumMod val="105000"/>
              </a:schemeClr>
            </a:gs>
            <a:gs pos="100000">
              <a:schemeClr val="accent1">
                <a:alpha val="90000"/>
                <a:hueOff val="0"/>
                <a:satOff val="0"/>
                <a:lumOff val="0"/>
                <a:alphaOff val="-2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3656530"/>
          <a:ext cx="445039" cy="445051"/>
        </a:xfrm>
        <a:prstGeom prst="ellipse">
          <a:avLst/>
        </a:prstGeom>
        <a:gradFill rotWithShape="0">
          <a:gsLst>
            <a:gs pos="0">
              <a:schemeClr val="accent1">
                <a:alpha val="90000"/>
                <a:hueOff val="0"/>
                <a:satOff val="0"/>
                <a:lumOff val="0"/>
                <a:alphaOff val="-26667"/>
                <a:tint val="67000"/>
                <a:satMod val="105000"/>
                <a:lumMod val="110000"/>
              </a:schemeClr>
            </a:gs>
            <a:gs pos="50000">
              <a:schemeClr val="accent1">
                <a:alpha val="90000"/>
                <a:hueOff val="0"/>
                <a:satOff val="0"/>
                <a:lumOff val="0"/>
                <a:alphaOff val="-26667"/>
                <a:tint val="73000"/>
                <a:satMod val="103000"/>
                <a:lumMod val="105000"/>
              </a:schemeClr>
            </a:gs>
            <a:gs pos="100000">
              <a:schemeClr val="accent1">
                <a:alpha val="90000"/>
                <a:hueOff val="0"/>
                <a:satOff val="0"/>
                <a:lumOff val="0"/>
                <a:alphaOff val="-2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2062272"/>
          <a:ext cx="899958" cy="899671"/>
        </a:xfrm>
        <a:prstGeom prst="ellipse">
          <a:avLst/>
        </a:prstGeom>
        <a:gradFill rotWithShape="0">
          <a:gsLst>
            <a:gs pos="0">
              <a:schemeClr val="accent1">
                <a:alpha val="90000"/>
                <a:hueOff val="0"/>
                <a:satOff val="0"/>
                <a:lumOff val="0"/>
                <a:alphaOff val="-30000"/>
                <a:tint val="67000"/>
                <a:satMod val="105000"/>
                <a:lumMod val="110000"/>
              </a:schemeClr>
            </a:gs>
            <a:gs pos="50000">
              <a:schemeClr val="accent1">
                <a:alpha val="90000"/>
                <a:hueOff val="0"/>
                <a:satOff val="0"/>
                <a:lumOff val="0"/>
                <a:alphaOff val="-30000"/>
                <a:tint val="73000"/>
                <a:satMod val="103000"/>
                <a:lumMod val="105000"/>
              </a:schemeClr>
            </a:gs>
            <a:gs pos="100000">
              <a:schemeClr val="accent1">
                <a:alpha val="90000"/>
                <a:hueOff val="0"/>
                <a:satOff val="0"/>
                <a:lumOff val="0"/>
                <a:alphaOff val="-3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solidFill>
                <a:schemeClr val="bg1"/>
              </a:solidFill>
            </a:rPr>
            <a:t>Goigoux, Cèbe, Lima, Bianco… </a:t>
          </a:r>
        </a:p>
      </dsp:txBody>
      <dsp:txXfrm>
        <a:off x="3348757" y="2194026"/>
        <a:ext cx="636366" cy="636163"/>
      </dsp:txXfrm>
    </dsp:sp>
    <dsp:sp modelId="{287F35DB-9A57-4707-B463-3AA84CF9E0F4}">
      <dsp:nvSpPr>
        <dsp:cNvPr id="0" name=""/>
        <dsp:cNvSpPr/>
      </dsp:nvSpPr>
      <dsp:spPr>
        <a:xfrm>
          <a:off x="2815561" y="2690915"/>
          <a:ext cx="246191" cy="246187"/>
        </a:xfrm>
        <a:prstGeom prst="ellipse">
          <a:avLst/>
        </a:prstGeom>
        <a:gradFill rotWithShape="0">
          <a:gsLst>
            <a:gs pos="0">
              <a:schemeClr val="accent1">
                <a:alpha val="90000"/>
                <a:hueOff val="0"/>
                <a:satOff val="0"/>
                <a:lumOff val="0"/>
                <a:alphaOff val="-33333"/>
                <a:tint val="67000"/>
                <a:satMod val="105000"/>
                <a:lumMod val="110000"/>
              </a:schemeClr>
            </a:gs>
            <a:gs pos="50000">
              <a:schemeClr val="accent1">
                <a:alpha val="90000"/>
                <a:hueOff val="0"/>
                <a:satOff val="0"/>
                <a:lumOff val="0"/>
                <a:alphaOff val="-33333"/>
                <a:tint val="73000"/>
                <a:satMod val="103000"/>
                <a:lumMod val="105000"/>
              </a:schemeClr>
            </a:gs>
            <a:gs pos="100000">
              <a:schemeClr val="accent1">
                <a:alpha val="90000"/>
                <a:hueOff val="0"/>
                <a:satOff val="0"/>
                <a:lumOff val="0"/>
                <a:alphaOff val="-33333"/>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4186143"/>
          <a:ext cx="178262" cy="178434"/>
        </a:xfrm>
        <a:prstGeom prst="ellipse">
          <a:avLst/>
        </a:prstGeom>
        <a:gradFill rotWithShape="0">
          <a:gsLst>
            <a:gs pos="0">
              <a:schemeClr val="accent1">
                <a:alpha val="90000"/>
                <a:hueOff val="0"/>
                <a:satOff val="0"/>
                <a:lumOff val="0"/>
                <a:alphaOff val="-36667"/>
                <a:tint val="67000"/>
                <a:satMod val="105000"/>
                <a:lumMod val="110000"/>
              </a:schemeClr>
            </a:gs>
            <a:gs pos="50000">
              <a:schemeClr val="accent1">
                <a:alpha val="90000"/>
                <a:hueOff val="0"/>
                <a:satOff val="0"/>
                <a:lumOff val="0"/>
                <a:alphaOff val="-36667"/>
                <a:tint val="73000"/>
                <a:satMod val="103000"/>
                <a:lumMod val="105000"/>
              </a:schemeClr>
            </a:gs>
            <a:gs pos="100000">
              <a:schemeClr val="accent1">
                <a:alpha val="90000"/>
                <a:hueOff val="0"/>
                <a:satOff val="0"/>
                <a:lumOff val="0"/>
                <a:alphaOff val="-36667"/>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3932198"/>
          <a:ext cx="178262" cy="178434"/>
        </a:xfrm>
        <a:prstGeom prst="ellipse">
          <a:avLst/>
        </a:prstGeom>
        <a:gradFill rotWithShape="0">
          <a:gsLst>
            <a:gs pos="0">
              <a:schemeClr val="accent1">
                <a:alpha val="90000"/>
                <a:hueOff val="0"/>
                <a:satOff val="0"/>
                <a:lumOff val="0"/>
                <a:alphaOff val="-40000"/>
                <a:tint val="67000"/>
                <a:satMod val="105000"/>
                <a:lumMod val="110000"/>
              </a:schemeClr>
            </a:gs>
            <a:gs pos="50000">
              <a:schemeClr val="accent1">
                <a:alpha val="90000"/>
                <a:hueOff val="0"/>
                <a:satOff val="0"/>
                <a:lumOff val="0"/>
                <a:alphaOff val="-40000"/>
                <a:tint val="73000"/>
                <a:satMod val="103000"/>
                <a:lumMod val="105000"/>
              </a:schemeClr>
            </a:gs>
            <a:gs pos="100000">
              <a:schemeClr val="accent1">
                <a:alpha val="90000"/>
                <a:hueOff val="0"/>
                <a:satOff val="0"/>
                <a:lumOff val="0"/>
                <a:alphaOff val="-4000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01B4-F6B1-4CBA-B511-FB38A69DC483}">
      <dsp:nvSpPr>
        <dsp:cNvPr id="0" name=""/>
        <dsp:cNvSpPr/>
      </dsp:nvSpPr>
      <dsp:spPr>
        <a:xfrm>
          <a:off x="2375138" y="1475038"/>
          <a:ext cx="3674658" cy="3674658"/>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fr-FR" sz="4700" kern="1200" dirty="0"/>
            <a:t> </a:t>
          </a:r>
          <a:r>
            <a:rPr lang="fr-FR" sz="4000" kern="1200" dirty="0"/>
            <a:t>A quoi sert la littérature? </a:t>
          </a:r>
        </a:p>
      </dsp:txBody>
      <dsp:txXfrm>
        <a:off x="2913279" y="2013179"/>
        <a:ext cx="2598376" cy="2598376"/>
      </dsp:txXfrm>
    </dsp:sp>
    <dsp:sp modelId="{363E1F44-3D5F-4E5A-BCF6-21F0DE7F2541}">
      <dsp:nvSpPr>
        <dsp:cNvPr id="0" name=""/>
        <dsp:cNvSpPr/>
      </dsp:nvSpPr>
      <dsp:spPr>
        <a:xfrm>
          <a:off x="3293803" y="655"/>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Fonder  une culture commune</a:t>
          </a:r>
        </a:p>
      </dsp:txBody>
      <dsp:txXfrm>
        <a:off x="3562874" y="269726"/>
        <a:ext cx="1299187" cy="1299187"/>
      </dsp:txXfrm>
    </dsp:sp>
    <dsp:sp modelId="{4641166D-AED4-4F52-A35B-9A9A39A1CEE4}">
      <dsp:nvSpPr>
        <dsp:cNvPr id="0" name=""/>
        <dsp:cNvSpPr/>
      </dsp:nvSpPr>
      <dsp:spPr>
        <a:xfrm>
          <a:off x="4700401" y="457687"/>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Rencontrer les symboles </a:t>
          </a:r>
        </a:p>
      </dsp:txBody>
      <dsp:txXfrm>
        <a:off x="4969472" y="726758"/>
        <a:ext cx="1299187" cy="1299187"/>
      </dsp:txXfrm>
    </dsp:sp>
    <dsp:sp modelId="{5BC393B7-7C05-4D67-A00B-6760AFCE6D55}">
      <dsp:nvSpPr>
        <dsp:cNvPr id="0" name=""/>
        <dsp:cNvSpPr/>
      </dsp:nvSpPr>
      <dsp:spPr>
        <a:xfrm>
          <a:off x="5569726" y="1654211"/>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Comprendre les différences</a:t>
          </a:r>
        </a:p>
      </dsp:txBody>
      <dsp:txXfrm>
        <a:off x="5838797" y="1923282"/>
        <a:ext cx="1299187" cy="1299187"/>
      </dsp:txXfrm>
    </dsp:sp>
    <dsp:sp modelId="{A10843BE-1B08-404A-B63F-633505BE8429}">
      <dsp:nvSpPr>
        <dsp:cNvPr id="0" name=""/>
        <dsp:cNvSpPr/>
      </dsp:nvSpPr>
      <dsp:spPr>
        <a:xfrm>
          <a:off x="5569726" y="3133195"/>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Développer sa pensée son esprit critique </a:t>
          </a:r>
        </a:p>
      </dsp:txBody>
      <dsp:txXfrm>
        <a:off x="5838797" y="3402266"/>
        <a:ext cx="1299187" cy="1299187"/>
      </dsp:txXfrm>
    </dsp:sp>
    <dsp:sp modelId="{1933AA55-1FBF-4021-A067-DBFA960891C6}">
      <dsp:nvSpPr>
        <dsp:cNvPr id="0" name=""/>
        <dsp:cNvSpPr/>
      </dsp:nvSpPr>
      <dsp:spPr>
        <a:xfrm>
          <a:off x="4700401" y="4329719"/>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Penser sa propre histoire et la grande Histoire, celle des hommes </a:t>
          </a:r>
        </a:p>
      </dsp:txBody>
      <dsp:txXfrm>
        <a:off x="4969472" y="4598790"/>
        <a:ext cx="1299187" cy="1299187"/>
      </dsp:txXfrm>
    </dsp:sp>
    <dsp:sp modelId="{3D00AF99-73A5-481B-A5C3-C8BDF8CBF114}">
      <dsp:nvSpPr>
        <dsp:cNvPr id="0" name=""/>
        <dsp:cNvSpPr/>
      </dsp:nvSpPr>
      <dsp:spPr>
        <a:xfrm>
          <a:off x="3293803" y="4786750"/>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Apaiser sa souffrance, établir des distances avec les angoisses de mort, de séparation</a:t>
          </a:r>
        </a:p>
      </dsp:txBody>
      <dsp:txXfrm>
        <a:off x="3562874" y="5055821"/>
        <a:ext cx="1299187" cy="1299187"/>
      </dsp:txXfrm>
    </dsp:sp>
    <dsp:sp modelId="{790E32ED-9EC6-4F82-BD0F-883421F06416}">
      <dsp:nvSpPr>
        <dsp:cNvPr id="0" name=""/>
        <dsp:cNvSpPr/>
      </dsp:nvSpPr>
      <dsp:spPr>
        <a:xfrm>
          <a:off x="1887205" y="4329719"/>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Se rebeller, se distinguer (détruire pour réparer) </a:t>
          </a:r>
        </a:p>
      </dsp:txBody>
      <dsp:txXfrm>
        <a:off x="2156276" y="4598790"/>
        <a:ext cx="1299187" cy="1299187"/>
      </dsp:txXfrm>
    </dsp:sp>
    <dsp:sp modelId="{B967BC02-5385-4314-BD37-1F168543888D}">
      <dsp:nvSpPr>
        <dsp:cNvPr id="0" name=""/>
        <dsp:cNvSpPr/>
      </dsp:nvSpPr>
      <dsp:spPr>
        <a:xfrm>
          <a:off x="1017879" y="3133195"/>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Transcender les appartenances communautaires </a:t>
          </a:r>
        </a:p>
      </dsp:txBody>
      <dsp:txXfrm>
        <a:off x="1286950" y="3402266"/>
        <a:ext cx="1299187" cy="1299187"/>
      </dsp:txXfrm>
    </dsp:sp>
    <dsp:sp modelId="{601F3EE6-6FFF-4FEF-9B23-E7160EA0AB24}">
      <dsp:nvSpPr>
        <dsp:cNvPr id="0" name=""/>
        <dsp:cNvSpPr/>
      </dsp:nvSpPr>
      <dsp:spPr>
        <a:xfrm>
          <a:off x="1017879" y="1654211"/>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Développer son goût </a:t>
          </a:r>
        </a:p>
      </dsp:txBody>
      <dsp:txXfrm>
        <a:off x="1286950" y="1923282"/>
        <a:ext cx="1299187" cy="1299187"/>
      </dsp:txXfrm>
    </dsp:sp>
    <dsp:sp modelId="{8FB58BD3-6CB8-4E51-A066-0269A4A8EF42}">
      <dsp:nvSpPr>
        <dsp:cNvPr id="0" name=""/>
        <dsp:cNvSpPr/>
      </dsp:nvSpPr>
      <dsp:spPr>
        <a:xfrm>
          <a:off x="1887205" y="457687"/>
          <a:ext cx="1837329" cy="1837329"/>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Fabriquer un lien avec son passé, sa propre culture  </a:t>
          </a:r>
        </a:p>
      </dsp:txBody>
      <dsp:txXfrm>
        <a:off x="2156276" y="726758"/>
        <a:ext cx="1299187" cy="12991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7943-3A00-4E68-9E99-CAC127C970B9}">
      <dsp:nvSpPr>
        <dsp:cNvPr id="0" name=""/>
        <dsp:cNvSpPr/>
      </dsp:nvSpPr>
      <dsp:spPr>
        <a:xfrm>
          <a:off x="783977" y="658833"/>
          <a:ext cx="2213667" cy="2213620"/>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prstClr val="black"/>
              </a:solidFill>
              <a:latin typeface="Calibri Light"/>
              <a:ea typeface="+mn-ea"/>
              <a:cs typeface="+mn-cs"/>
            </a:rPr>
            <a:t>Théories de la réception des textes </a:t>
          </a:r>
        </a:p>
      </dsp:txBody>
      <dsp:txXfrm>
        <a:off x="1108161" y="983010"/>
        <a:ext cx="1565299" cy="1565266"/>
      </dsp:txXfrm>
    </dsp:sp>
    <dsp:sp modelId="{DCB4165F-61C3-4F25-B02B-2DE1108850D4}">
      <dsp:nvSpPr>
        <dsp:cNvPr id="0" name=""/>
        <dsp:cNvSpPr/>
      </dsp:nvSpPr>
      <dsp:spPr>
        <a:xfrm>
          <a:off x="2039522" y="707509"/>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395B4B-DBB8-4B49-B8E6-B710FE4AF92C}">
      <dsp:nvSpPr>
        <dsp:cNvPr id="0" name=""/>
        <dsp:cNvSpPr/>
      </dsp:nvSpPr>
      <dsp:spPr>
        <a:xfrm>
          <a:off x="1456566" y="2857514"/>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0D08EB-FA60-4736-800E-E47B0CE766ED}">
      <dsp:nvSpPr>
        <dsp:cNvPr id="0" name=""/>
        <dsp:cNvSpPr/>
      </dsp:nvSpPr>
      <dsp:spPr>
        <a:xfrm>
          <a:off x="3132564" y="1706741"/>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B6222D-AB94-4BA6-A15E-0E5A003BC31B}">
      <dsp:nvSpPr>
        <dsp:cNvPr id="0" name=""/>
        <dsp:cNvSpPr/>
      </dsp:nvSpPr>
      <dsp:spPr>
        <a:xfrm>
          <a:off x="2279538" y="3047326"/>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396C7C-8920-48A2-AFC4-A5B4C5E64E5A}">
      <dsp:nvSpPr>
        <dsp:cNvPr id="0" name=""/>
        <dsp:cNvSpPr/>
      </dsp:nvSpPr>
      <dsp:spPr>
        <a:xfrm>
          <a:off x="1507204" y="1057395"/>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792FE7-0BF8-488A-802C-14B78CBE586E}">
      <dsp:nvSpPr>
        <dsp:cNvPr id="0" name=""/>
        <dsp:cNvSpPr/>
      </dsp:nvSpPr>
      <dsp:spPr>
        <a:xfrm>
          <a:off x="945244" y="2078092"/>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0F6C8F-C622-4497-A56A-0FACC00D39E9}">
      <dsp:nvSpPr>
        <dsp:cNvPr id="0" name=""/>
        <dsp:cNvSpPr/>
      </dsp:nvSpPr>
      <dsp:spPr>
        <a:xfrm>
          <a:off x="84808" y="1207901"/>
          <a:ext cx="899958" cy="89967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Lecture littéraire</a:t>
          </a:r>
        </a:p>
      </dsp:txBody>
      <dsp:txXfrm>
        <a:off x="216604" y="1339655"/>
        <a:ext cx="636366" cy="636163"/>
      </dsp:txXfrm>
    </dsp:sp>
    <dsp:sp modelId="{A7D44DD6-CE53-47CB-ABF3-172277F28C62}">
      <dsp:nvSpPr>
        <dsp:cNvPr id="0" name=""/>
        <dsp:cNvSpPr/>
      </dsp:nvSpPr>
      <dsp:spPr>
        <a:xfrm>
          <a:off x="1790448" y="1065153"/>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790B2F-BF48-4FBF-A086-EAAB74AB8F2C}">
      <dsp:nvSpPr>
        <dsp:cNvPr id="0" name=""/>
        <dsp:cNvSpPr/>
      </dsp:nvSpPr>
      <dsp:spPr>
        <a:xfrm>
          <a:off x="169205" y="2371345"/>
          <a:ext cx="445039" cy="44505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09641F-6BC2-4AF6-A815-D4E7F9194000}">
      <dsp:nvSpPr>
        <dsp:cNvPr id="0" name=""/>
        <dsp:cNvSpPr/>
      </dsp:nvSpPr>
      <dsp:spPr>
        <a:xfrm>
          <a:off x="3216961" y="784572"/>
          <a:ext cx="899958" cy="899671"/>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Didacticiens de la littérature </a:t>
          </a:r>
        </a:p>
      </dsp:txBody>
      <dsp:txXfrm>
        <a:off x="3348757" y="916326"/>
        <a:ext cx="636366" cy="636163"/>
      </dsp:txXfrm>
    </dsp:sp>
    <dsp:sp modelId="{287F35DB-9A57-4707-B463-3AA84CF9E0F4}">
      <dsp:nvSpPr>
        <dsp:cNvPr id="0" name=""/>
        <dsp:cNvSpPr/>
      </dsp:nvSpPr>
      <dsp:spPr>
        <a:xfrm>
          <a:off x="2815561" y="1405730"/>
          <a:ext cx="246191" cy="246187"/>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D40D2A-7EE4-402F-9626-30AC9C866A99}">
      <dsp:nvSpPr>
        <dsp:cNvPr id="0" name=""/>
        <dsp:cNvSpPr/>
      </dsp:nvSpPr>
      <dsp:spPr>
        <a:xfrm>
          <a:off x="0" y="2900958"/>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90BBA-9154-4999-A5C6-2F533C7FA76B}">
      <dsp:nvSpPr>
        <dsp:cNvPr id="0" name=""/>
        <dsp:cNvSpPr/>
      </dsp:nvSpPr>
      <dsp:spPr>
        <a:xfrm>
          <a:off x="1777686" y="2647013"/>
          <a:ext cx="178262" cy="178434"/>
        </a:xfrm>
        <a:prstGeom prst="ellipse">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A2D51-1B68-43A4-A434-D02C50B1FAEE}">
      <dsp:nvSpPr>
        <dsp:cNvPr id="0" name=""/>
        <dsp:cNvSpPr/>
      </dsp:nvSpPr>
      <dsp:spPr>
        <a:xfrm>
          <a:off x="3064250" y="1505127"/>
          <a:ext cx="1072399" cy="1072399"/>
        </a:xfrm>
        <a:prstGeom prst="ellipse">
          <a:avLst/>
        </a:prstGeom>
        <a:noFill/>
        <a:ln w="34925" cap="flat" cmpd="sng" algn="in">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a:t>3 types de lecture </a:t>
          </a:r>
        </a:p>
      </dsp:txBody>
      <dsp:txXfrm>
        <a:off x="3221299" y="1662176"/>
        <a:ext cx="758301" cy="758301"/>
      </dsp:txXfrm>
    </dsp:sp>
    <dsp:sp modelId="{4E922C62-4A0E-4209-9DC4-A06B3F81259C}">
      <dsp:nvSpPr>
        <dsp:cNvPr id="0" name=""/>
        <dsp:cNvSpPr/>
      </dsp:nvSpPr>
      <dsp:spPr>
        <a:xfrm rot="16200000">
          <a:off x="3486222" y="1021281"/>
          <a:ext cx="228454" cy="364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3520490" y="1128472"/>
        <a:ext cx="159918" cy="218769"/>
      </dsp:txXfrm>
    </dsp:sp>
    <dsp:sp modelId="{B205A1F4-82A1-4E8D-AF7C-182F15969523}">
      <dsp:nvSpPr>
        <dsp:cNvPr id="0" name=""/>
        <dsp:cNvSpPr/>
      </dsp:nvSpPr>
      <dsp:spPr>
        <a:xfrm>
          <a:off x="3064250" y="1682"/>
          <a:ext cx="1072399" cy="107239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a:t>Lecture répertoire</a:t>
          </a:r>
        </a:p>
        <a:p>
          <a:pPr lvl="0" algn="ctr" defTabSz="400050">
            <a:lnSpc>
              <a:spcPct val="90000"/>
            </a:lnSpc>
            <a:spcBef>
              <a:spcPct val="0"/>
            </a:spcBef>
            <a:spcAft>
              <a:spcPct val="35000"/>
            </a:spcAft>
          </a:pPr>
          <a:r>
            <a:rPr lang="fr-FR" sz="900" kern="1200" dirty="0"/>
            <a:t>Objectif : construire un répertoire commun, une culture commune </a:t>
          </a:r>
        </a:p>
      </dsp:txBody>
      <dsp:txXfrm>
        <a:off x="3116600" y="54032"/>
        <a:ext cx="967699" cy="967699"/>
      </dsp:txXfrm>
    </dsp:sp>
    <dsp:sp modelId="{AF0B1345-E9B7-4D3F-BD0F-53E17E6D92CE}">
      <dsp:nvSpPr>
        <dsp:cNvPr id="0" name=""/>
        <dsp:cNvSpPr/>
      </dsp:nvSpPr>
      <dsp:spPr>
        <a:xfrm rot="1800000">
          <a:off x="4131627" y="2231636"/>
          <a:ext cx="228430" cy="364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4136218" y="2287427"/>
        <a:ext cx="159901" cy="218769"/>
      </dsp:txXfrm>
    </dsp:sp>
    <dsp:sp modelId="{7F7DA685-8C02-470C-A3B6-C9A62085905B}">
      <dsp:nvSpPr>
        <dsp:cNvPr id="0" name=""/>
        <dsp:cNvSpPr/>
      </dsp:nvSpPr>
      <dsp:spPr>
        <a:xfrm>
          <a:off x="4366232" y="2256827"/>
          <a:ext cx="1072399" cy="1072399"/>
        </a:xfrm>
        <a:prstGeom prst="roundRect">
          <a:avLst/>
        </a:prstGeom>
        <a:solidFill>
          <a:srgbClr val="8C8D86">
            <a:hueOff val="0"/>
            <a:satOff val="0"/>
            <a:lumOff val="0"/>
            <a:alphaOff val="0"/>
          </a:srgbClr>
        </a:solidFill>
        <a:ln w="34925" cap="flat" cmpd="sng" algn="in">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300" kern="1200" dirty="0">
              <a:solidFill>
                <a:prstClr val="white"/>
              </a:solidFill>
              <a:latin typeface="Franklin Gothic Book" panose="020B0503020102020204"/>
              <a:ea typeface="+mn-ea"/>
              <a:cs typeface="+mn-cs"/>
            </a:rPr>
            <a:t>Objectif : construire des outils de compréhension </a:t>
          </a:r>
        </a:p>
      </dsp:txBody>
      <dsp:txXfrm>
        <a:off x="4418582" y="2309177"/>
        <a:ext cx="967699" cy="967699"/>
      </dsp:txXfrm>
    </dsp:sp>
    <dsp:sp modelId="{ADE3E360-FB50-4A32-A501-2ADACA373C59}">
      <dsp:nvSpPr>
        <dsp:cNvPr id="0" name=""/>
        <dsp:cNvSpPr/>
      </dsp:nvSpPr>
      <dsp:spPr>
        <a:xfrm rot="9000000">
          <a:off x="2840842" y="2231636"/>
          <a:ext cx="228430" cy="364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2904780" y="2287427"/>
        <a:ext cx="159901" cy="218769"/>
      </dsp:txXfrm>
    </dsp:sp>
    <dsp:sp modelId="{45293EB2-FD2A-4595-B372-CAEAE485965E}">
      <dsp:nvSpPr>
        <dsp:cNvPr id="0" name=""/>
        <dsp:cNvSpPr/>
      </dsp:nvSpPr>
      <dsp:spPr>
        <a:xfrm>
          <a:off x="1762267" y="2256827"/>
          <a:ext cx="1072399" cy="107239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a:t>Lecture autonome</a:t>
          </a:r>
        </a:p>
        <a:p>
          <a:pPr lvl="0" algn="ctr" defTabSz="400050">
            <a:lnSpc>
              <a:spcPct val="90000"/>
            </a:lnSpc>
            <a:spcBef>
              <a:spcPct val="0"/>
            </a:spcBef>
            <a:spcAft>
              <a:spcPct val="35000"/>
            </a:spcAft>
          </a:pPr>
          <a:r>
            <a:rPr lang="fr-FR" sz="900" kern="1200" dirty="0"/>
            <a:t>Objectif faire des rappels sur les connaissances  </a:t>
          </a:r>
        </a:p>
      </dsp:txBody>
      <dsp:txXfrm>
        <a:off x="1814617" y="2309177"/>
        <a:ext cx="967699" cy="9676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A2D51-1B68-43A4-A434-D02C50B1FAEE}">
      <dsp:nvSpPr>
        <dsp:cNvPr id="0" name=""/>
        <dsp:cNvSpPr/>
      </dsp:nvSpPr>
      <dsp:spPr>
        <a:xfrm>
          <a:off x="3045629" y="1834178"/>
          <a:ext cx="1109640" cy="1109640"/>
        </a:xfrm>
        <a:prstGeom prst="ellipse">
          <a:avLst/>
        </a:prstGeom>
        <a:noFill/>
        <a:ln w="34925" cap="flat" cmpd="sng" algn="in">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a:t>5 types de lecture </a:t>
          </a:r>
        </a:p>
      </dsp:txBody>
      <dsp:txXfrm>
        <a:off x="3208132" y="1996681"/>
        <a:ext cx="784634" cy="784634"/>
      </dsp:txXfrm>
    </dsp:sp>
    <dsp:sp modelId="{4E922C62-4A0E-4209-9DC4-A06B3F81259C}">
      <dsp:nvSpPr>
        <dsp:cNvPr id="0" name=""/>
        <dsp:cNvSpPr/>
      </dsp:nvSpPr>
      <dsp:spPr>
        <a:xfrm rot="16200000">
          <a:off x="3482794" y="1334238"/>
          <a:ext cx="235310" cy="377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3518091" y="1445064"/>
        <a:ext cx="164717" cy="226588"/>
      </dsp:txXfrm>
    </dsp:sp>
    <dsp:sp modelId="{B205A1F4-82A1-4E8D-AF7C-182F15969523}">
      <dsp:nvSpPr>
        <dsp:cNvPr id="0" name=""/>
        <dsp:cNvSpPr/>
      </dsp:nvSpPr>
      <dsp:spPr>
        <a:xfrm>
          <a:off x="2906924" y="3147"/>
          <a:ext cx="1387050" cy="13870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Lecture offerte </a:t>
          </a:r>
        </a:p>
        <a:p>
          <a:pPr lvl="0" algn="ctr" defTabSz="488950">
            <a:lnSpc>
              <a:spcPct val="90000"/>
            </a:lnSpc>
            <a:spcBef>
              <a:spcPct val="0"/>
            </a:spcBef>
            <a:spcAft>
              <a:spcPct val="35000"/>
            </a:spcAft>
          </a:pPr>
          <a:r>
            <a:rPr lang="fr-FR" sz="1100" kern="1200" dirty="0"/>
            <a:t>Objectif : construire un répertoire commun, une culture commune </a:t>
          </a:r>
        </a:p>
      </dsp:txBody>
      <dsp:txXfrm>
        <a:off x="2974634" y="70857"/>
        <a:ext cx="1251630" cy="1251630"/>
      </dsp:txXfrm>
    </dsp:sp>
    <dsp:sp modelId="{1D459A2E-D059-46F2-BD0D-BAD992E3E551}">
      <dsp:nvSpPr>
        <dsp:cNvPr id="0" name=""/>
        <dsp:cNvSpPr/>
      </dsp:nvSpPr>
      <dsp:spPr>
        <a:xfrm rot="20512030">
          <a:off x="4209068" y="1964825"/>
          <a:ext cx="220080" cy="377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4210707" y="2050628"/>
        <a:ext cx="154056" cy="226588"/>
      </dsp:txXfrm>
    </dsp:sp>
    <dsp:sp modelId="{0B54D5D5-2F85-4B80-97ED-2C685ECBA5B0}">
      <dsp:nvSpPr>
        <dsp:cNvPr id="0" name=""/>
        <dsp:cNvSpPr/>
      </dsp:nvSpPr>
      <dsp:spPr>
        <a:xfrm>
          <a:off x="4487898" y="1177728"/>
          <a:ext cx="1387050" cy="13870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Apprentissage de la lecture  </a:t>
          </a:r>
        </a:p>
        <a:p>
          <a:pPr lvl="0" algn="ctr" defTabSz="488950">
            <a:lnSpc>
              <a:spcPct val="90000"/>
            </a:lnSpc>
            <a:spcBef>
              <a:spcPct val="0"/>
            </a:spcBef>
            <a:spcAft>
              <a:spcPct val="35000"/>
            </a:spcAft>
          </a:pPr>
          <a:r>
            <a:rPr lang="fr-FR" sz="1100" kern="1200" dirty="0"/>
            <a:t>Objectif  comprendre le principe alphabétique pour  apprendre à décoder des textes </a:t>
          </a:r>
        </a:p>
      </dsp:txBody>
      <dsp:txXfrm>
        <a:off x="4555608" y="1245438"/>
        <a:ext cx="1251630" cy="1251630"/>
      </dsp:txXfrm>
    </dsp:sp>
    <dsp:sp modelId="{42D7CF94-43FB-419D-AA80-F3E11D7DED25}">
      <dsp:nvSpPr>
        <dsp:cNvPr id="0" name=""/>
        <dsp:cNvSpPr/>
      </dsp:nvSpPr>
      <dsp:spPr>
        <a:xfrm rot="3240000">
          <a:off x="3935477" y="2823220"/>
          <a:ext cx="235283" cy="377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3950025" y="2870197"/>
        <a:ext cx="164698" cy="226588"/>
      </dsp:txXfrm>
    </dsp:sp>
    <dsp:sp modelId="{34741DBC-6A4A-46A2-B74E-F2C0F8808ED7}">
      <dsp:nvSpPr>
        <dsp:cNvPr id="0" name=""/>
        <dsp:cNvSpPr/>
      </dsp:nvSpPr>
      <dsp:spPr>
        <a:xfrm>
          <a:off x="3901619" y="3064553"/>
          <a:ext cx="1387050" cy="13870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Travail sur la compréhension </a:t>
          </a:r>
        </a:p>
        <a:p>
          <a:pPr lvl="0" algn="ctr" defTabSz="488950">
            <a:lnSpc>
              <a:spcPct val="90000"/>
            </a:lnSpc>
            <a:spcBef>
              <a:spcPct val="0"/>
            </a:spcBef>
            <a:spcAft>
              <a:spcPct val="35000"/>
            </a:spcAft>
          </a:pPr>
          <a:r>
            <a:rPr lang="fr-FR" sz="1100" kern="1200" dirty="0"/>
            <a:t>Objectif : construire des stratégies de lecture, compréhension, les conscientiser</a:t>
          </a:r>
        </a:p>
      </dsp:txBody>
      <dsp:txXfrm>
        <a:off x="3969329" y="3132263"/>
        <a:ext cx="1251630" cy="1251630"/>
      </dsp:txXfrm>
    </dsp:sp>
    <dsp:sp modelId="{AF0B1345-E9B7-4D3F-BD0F-53E17E6D92CE}">
      <dsp:nvSpPr>
        <dsp:cNvPr id="0" name=""/>
        <dsp:cNvSpPr/>
      </dsp:nvSpPr>
      <dsp:spPr>
        <a:xfrm rot="7560000">
          <a:off x="3030139" y="2823220"/>
          <a:ext cx="235283" cy="377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3086176" y="2870197"/>
        <a:ext cx="164698" cy="226588"/>
      </dsp:txXfrm>
    </dsp:sp>
    <dsp:sp modelId="{7F7DA685-8C02-470C-A3B6-C9A62085905B}">
      <dsp:nvSpPr>
        <dsp:cNvPr id="0" name=""/>
        <dsp:cNvSpPr/>
      </dsp:nvSpPr>
      <dsp:spPr>
        <a:xfrm>
          <a:off x="1912230" y="3064553"/>
          <a:ext cx="1387050" cy="1387050"/>
        </a:xfrm>
        <a:prstGeom prst="roundRect">
          <a:avLst/>
        </a:prstGeom>
        <a:solidFill>
          <a:srgbClr val="8C8D86">
            <a:hueOff val="0"/>
            <a:satOff val="0"/>
            <a:lumOff val="0"/>
            <a:alphaOff val="0"/>
          </a:srgbClr>
        </a:solidFill>
        <a:ln w="34925" cap="flat" cmpd="sng" algn="in">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Objectif : construire des outils de compréhension </a:t>
          </a:r>
        </a:p>
      </dsp:txBody>
      <dsp:txXfrm>
        <a:off x="1979940" y="3132263"/>
        <a:ext cx="1251630" cy="1251630"/>
      </dsp:txXfrm>
    </dsp:sp>
    <dsp:sp modelId="{ADE3E360-FB50-4A32-A501-2ADACA373C59}">
      <dsp:nvSpPr>
        <dsp:cNvPr id="0" name=""/>
        <dsp:cNvSpPr/>
      </dsp:nvSpPr>
      <dsp:spPr>
        <a:xfrm rot="11880000">
          <a:off x="2750374" y="1962193"/>
          <a:ext cx="235283" cy="3776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2819232" y="2048628"/>
        <a:ext cx="164698" cy="226588"/>
      </dsp:txXfrm>
    </dsp:sp>
    <dsp:sp modelId="{45293EB2-FD2A-4595-B372-CAEAE485965E}">
      <dsp:nvSpPr>
        <dsp:cNvPr id="0" name=""/>
        <dsp:cNvSpPr/>
      </dsp:nvSpPr>
      <dsp:spPr>
        <a:xfrm>
          <a:off x="1297475" y="1172531"/>
          <a:ext cx="1387050" cy="13870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a:t>Lecture autonome</a:t>
          </a:r>
        </a:p>
        <a:p>
          <a:pPr lvl="0" algn="ctr" defTabSz="488950">
            <a:lnSpc>
              <a:spcPct val="90000"/>
            </a:lnSpc>
            <a:spcBef>
              <a:spcPct val="0"/>
            </a:spcBef>
            <a:spcAft>
              <a:spcPct val="35000"/>
            </a:spcAft>
          </a:pPr>
          <a:r>
            <a:rPr lang="fr-FR" sz="1100" kern="1200" dirty="0"/>
            <a:t>Objectif faire des rappels sur les connaissances  </a:t>
          </a:r>
        </a:p>
      </dsp:txBody>
      <dsp:txXfrm>
        <a:off x="1365185" y="1240241"/>
        <a:ext cx="1251630" cy="12516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A2D51-1B68-43A4-A434-D02C50B1FAEE}">
      <dsp:nvSpPr>
        <dsp:cNvPr id="0" name=""/>
        <dsp:cNvSpPr/>
      </dsp:nvSpPr>
      <dsp:spPr>
        <a:xfrm>
          <a:off x="3083588" y="1710539"/>
          <a:ext cx="1033722" cy="1033722"/>
        </a:xfrm>
        <a:prstGeom prst="ellipse">
          <a:avLst/>
        </a:prstGeom>
        <a:noFill/>
        <a:ln w="34925" cap="flat" cmpd="sng" algn="in">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a:t>4 types de lecture </a:t>
          </a:r>
        </a:p>
      </dsp:txBody>
      <dsp:txXfrm>
        <a:off x="3234973" y="1861924"/>
        <a:ext cx="730952" cy="730952"/>
      </dsp:txXfrm>
    </dsp:sp>
    <dsp:sp modelId="{4E922C62-4A0E-4209-9DC4-A06B3F81259C}">
      <dsp:nvSpPr>
        <dsp:cNvPr id="0" name=""/>
        <dsp:cNvSpPr/>
      </dsp:nvSpPr>
      <dsp:spPr>
        <a:xfrm rot="16200000">
          <a:off x="3490257" y="1243986"/>
          <a:ext cx="220385" cy="3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3523315" y="1347337"/>
        <a:ext cx="154270" cy="210879"/>
      </dsp:txXfrm>
    </dsp:sp>
    <dsp:sp modelId="{B205A1F4-82A1-4E8D-AF7C-182F15969523}">
      <dsp:nvSpPr>
        <dsp:cNvPr id="0" name=""/>
        <dsp:cNvSpPr/>
      </dsp:nvSpPr>
      <dsp:spPr>
        <a:xfrm>
          <a:off x="2954373" y="2563"/>
          <a:ext cx="1292153" cy="1292153"/>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a:t>Lecture offerte </a:t>
          </a:r>
        </a:p>
        <a:p>
          <a:pPr lvl="0" algn="ctr" defTabSz="444500">
            <a:lnSpc>
              <a:spcPct val="90000"/>
            </a:lnSpc>
            <a:spcBef>
              <a:spcPct val="0"/>
            </a:spcBef>
            <a:spcAft>
              <a:spcPct val="35000"/>
            </a:spcAft>
          </a:pPr>
          <a:r>
            <a:rPr lang="fr-FR" sz="1000" kern="1200" dirty="0"/>
            <a:t>Objectif : construire un répertoire commun, une culture commune </a:t>
          </a:r>
        </a:p>
      </dsp:txBody>
      <dsp:txXfrm>
        <a:off x="3017451" y="65641"/>
        <a:ext cx="1165997" cy="1165997"/>
      </dsp:txXfrm>
    </dsp:sp>
    <dsp:sp modelId="{42D7CF94-43FB-419D-AA80-F3E11D7DED25}">
      <dsp:nvSpPr>
        <dsp:cNvPr id="0" name=""/>
        <dsp:cNvSpPr/>
      </dsp:nvSpPr>
      <dsp:spPr>
        <a:xfrm>
          <a:off x="4208781" y="2051667"/>
          <a:ext cx="220360" cy="3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4208781" y="2121960"/>
        <a:ext cx="154252" cy="210879"/>
      </dsp:txXfrm>
    </dsp:sp>
    <dsp:sp modelId="{34741DBC-6A4A-46A2-B74E-F2C0F8808ED7}">
      <dsp:nvSpPr>
        <dsp:cNvPr id="0" name=""/>
        <dsp:cNvSpPr/>
      </dsp:nvSpPr>
      <dsp:spPr>
        <a:xfrm>
          <a:off x="4533085" y="1581323"/>
          <a:ext cx="1292153" cy="1292153"/>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a:t>Travail sur la compréhension </a:t>
          </a:r>
        </a:p>
        <a:p>
          <a:pPr lvl="0" algn="ctr" defTabSz="444500">
            <a:lnSpc>
              <a:spcPct val="90000"/>
            </a:lnSpc>
            <a:spcBef>
              <a:spcPct val="0"/>
            </a:spcBef>
            <a:spcAft>
              <a:spcPct val="35000"/>
            </a:spcAft>
          </a:pPr>
          <a:r>
            <a:rPr lang="fr-FR" sz="1000" kern="1200" dirty="0"/>
            <a:t>Objectif : construire des stratégies de lecture, compréhension, les conscientiser</a:t>
          </a:r>
        </a:p>
      </dsp:txBody>
      <dsp:txXfrm>
        <a:off x="4596163" y="1644401"/>
        <a:ext cx="1165997" cy="1165997"/>
      </dsp:txXfrm>
    </dsp:sp>
    <dsp:sp modelId="{AF0B1345-E9B7-4D3F-BD0F-53E17E6D92CE}">
      <dsp:nvSpPr>
        <dsp:cNvPr id="0" name=""/>
        <dsp:cNvSpPr/>
      </dsp:nvSpPr>
      <dsp:spPr>
        <a:xfrm rot="5400000">
          <a:off x="3490269" y="2770179"/>
          <a:ext cx="220360" cy="3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3523323" y="2807418"/>
        <a:ext cx="154252" cy="210879"/>
      </dsp:txXfrm>
    </dsp:sp>
    <dsp:sp modelId="{7F7DA685-8C02-470C-A3B6-C9A62085905B}">
      <dsp:nvSpPr>
        <dsp:cNvPr id="0" name=""/>
        <dsp:cNvSpPr/>
      </dsp:nvSpPr>
      <dsp:spPr>
        <a:xfrm>
          <a:off x="2954373" y="3160036"/>
          <a:ext cx="1292153" cy="1292153"/>
        </a:xfrm>
        <a:prstGeom prst="roundRect">
          <a:avLst/>
        </a:prstGeom>
        <a:solidFill>
          <a:srgbClr val="8C8D86">
            <a:hueOff val="0"/>
            <a:satOff val="0"/>
            <a:lumOff val="0"/>
            <a:alphaOff val="0"/>
          </a:srgbClr>
        </a:solidFill>
        <a:ln w="34925" cap="flat" cmpd="sng" algn="in">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Lecture médiatisée</a:t>
          </a:r>
        </a:p>
        <a:p>
          <a:pPr marL="0" lvl="0" indent="0" algn="ctr" defTabSz="577850">
            <a:lnSpc>
              <a:spcPct val="90000"/>
            </a:lnSpc>
            <a:spcBef>
              <a:spcPct val="0"/>
            </a:spcBef>
            <a:spcAft>
              <a:spcPct val="35000"/>
            </a:spcAft>
            <a:buNone/>
          </a:pPr>
          <a:r>
            <a:rPr lang="fr-FR" sz="1100" kern="1200" dirty="0">
              <a:solidFill>
                <a:prstClr val="white"/>
              </a:solidFill>
              <a:latin typeface="Franklin Gothic Book" panose="020B0503020102020204"/>
              <a:ea typeface="+mn-ea"/>
              <a:cs typeface="+mn-cs"/>
            </a:rPr>
            <a:t>Objectif : construire des outils de compréhension (débat, rappel de textes, lecture feuilleton…) </a:t>
          </a:r>
        </a:p>
      </dsp:txBody>
      <dsp:txXfrm>
        <a:off x="3017451" y="3223114"/>
        <a:ext cx="1165997" cy="1165997"/>
      </dsp:txXfrm>
    </dsp:sp>
    <dsp:sp modelId="{ADE3E360-FB50-4A32-A501-2ADACA373C59}">
      <dsp:nvSpPr>
        <dsp:cNvPr id="0" name=""/>
        <dsp:cNvSpPr/>
      </dsp:nvSpPr>
      <dsp:spPr>
        <a:xfrm rot="10800000">
          <a:off x="2771757" y="2051667"/>
          <a:ext cx="220360" cy="3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2837865" y="2121960"/>
        <a:ext cx="154252" cy="210879"/>
      </dsp:txXfrm>
    </dsp:sp>
    <dsp:sp modelId="{45293EB2-FD2A-4595-B372-CAEAE485965E}">
      <dsp:nvSpPr>
        <dsp:cNvPr id="0" name=""/>
        <dsp:cNvSpPr/>
      </dsp:nvSpPr>
      <dsp:spPr>
        <a:xfrm>
          <a:off x="1375660" y="1581323"/>
          <a:ext cx="1292153" cy="1292153"/>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a:t>Lecture autonome</a:t>
          </a:r>
        </a:p>
        <a:p>
          <a:pPr lvl="0" algn="ctr" defTabSz="444500">
            <a:lnSpc>
              <a:spcPct val="90000"/>
            </a:lnSpc>
            <a:spcBef>
              <a:spcPct val="0"/>
            </a:spcBef>
            <a:spcAft>
              <a:spcPct val="35000"/>
            </a:spcAft>
          </a:pPr>
          <a:r>
            <a:rPr lang="fr-FR" sz="1000" kern="1200" dirty="0"/>
            <a:t>Objectif faire des rappels sur les connaissances , entrainement à la fluence   </a:t>
          </a:r>
        </a:p>
      </dsp:txBody>
      <dsp:txXfrm>
        <a:off x="1438738" y="1644401"/>
        <a:ext cx="1165997" cy="1165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FC04A-91B1-48E8-A436-7B96A717545D}">
      <dsp:nvSpPr>
        <dsp:cNvPr id="0" name=""/>
        <dsp:cNvSpPr/>
      </dsp:nvSpPr>
      <dsp:spPr>
        <a:xfrm>
          <a:off x="2678" y="860722"/>
          <a:ext cx="2342554" cy="2342554"/>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9210" rIns="128919" bIns="29210" numCol="1" spcCol="1270" anchor="ctr" anchorCtr="0">
          <a:noAutofit/>
        </a:bodyPr>
        <a:lstStyle/>
        <a:p>
          <a:pPr lvl="0" algn="ctr" defTabSz="1022350">
            <a:lnSpc>
              <a:spcPct val="90000"/>
            </a:lnSpc>
            <a:spcBef>
              <a:spcPct val="0"/>
            </a:spcBef>
            <a:spcAft>
              <a:spcPct val="35000"/>
            </a:spcAft>
          </a:pPr>
          <a:r>
            <a:rPr lang="fr-FR" sz="2300" kern="1200" dirty="0"/>
            <a:t>Document </a:t>
          </a:r>
        </a:p>
      </dsp:txBody>
      <dsp:txXfrm>
        <a:off x="345737" y="1203781"/>
        <a:ext cx="1656436" cy="1656436"/>
      </dsp:txXfrm>
    </dsp:sp>
    <dsp:sp modelId="{B3769241-8F14-4AB7-BF2C-6A586A5178D7}">
      <dsp:nvSpPr>
        <dsp:cNvPr id="0" name=""/>
        <dsp:cNvSpPr/>
      </dsp:nvSpPr>
      <dsp:spPr>
        <a:xfrm>
          <a:off x="1876722" y="860722"/>
          <a:ext cx="2342554" cy="2342554"/>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9210" rIns="128919" bIns="29210" numCol="1" spcCol="1270" anchor="ctr" anchorCtr="0">
          <a:noAutofit/>
        </a:bodyPr>
        <a:lstStyle/>
        <a:p>
          <a:pPr lvl="0" algn="ctr" defTabSz="1022350">
            <a:lnSpc>
              <a:spcPct val="90000"/>
            </a:lnSpc>
            <a:spcBef>
              <a:spcPct val="0"/>
            </a:spcBef>
            <a:spcAft>
              <a:spcPct val="35000"/>
            </a:spcAft>
          </a:pPr>
          <a:r>
            <a:rPr lang="fr-FR" sz="2300" kern="1200" dirty="0"/>
            <a:t>Instrument </a:t>
          </a:r>
        </a:p>
      </dsp:txBody>
      <dsp:txXfrm>
        <a:off x="2219781" y="1203781"/>
        <a:ext cx="1656436" cy="1656436"/>
      </dsp:txXfrm>
    </dsp:sp>
    <dsp:sp modelId="{FB7650E4-B38A-44A9-8305-2EE9EED96C8D}">
      <dsp:nvSpPr>
        <dsp:cNvPr id="0" name=""/>
        <dsp:cNvSpPr/>
      </dsp:nvSpPr>
      <dsp:spPr>
        <a:xfrm>
          <a:off x="3750766" y="860722"/>
          <a:ext cx="2342554" cy="2342554"/>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19" tIns="29210" rIns="128919" bIns="29210" numCol="1" spcCol="1270" anchor="ctr" anchorCtr="0">
          <a:noAutofit/>
        </a:bodyPr>
        <a:lstStyle/>
        <a:p>
          <a:pPr lvl="0" algn="ctr" defTabSz="1022350">
            <a:lnSpc>
              <a:spcPct val="90000"/>
            </a:lnSpc>
            <a:spcBef>
              <a:spcPct val="0"/>
            </a:spcBef>
            <a:spcAft>
              <a:spcPct val="35000"/>
            </a:spcAft>
          </a:pPr>
          <a:r>
            <a:rPr lang="fr-FR" sz="2300" kern="1200" dirty="0"/>
            <a:t>Monument </a:t>
          </a:r>
        </a:p>
      </dsp:txBody>
      <dsp:txXfrm>
        <a:off x="4093825" y="1203781"/>
        <a:ext cx="1656436" cy="1656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B5307-089F-41A3-BA5A-7243F911875E}">
      <dsp:nvSpPr>
        <dsp:cNvPr id="0" name=""/>
        <dsp:cNvSpPr/>
      </dsp:nvSpPr>
      <dsp:spPr>
        <a:xfrm rot="5400000">
          <a:off x="3080801" y="123249"/>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Appétence </a:t>
          </a:r>
        </a:p>
      </dsp:txBody>
      <dsp:txXfrm rot="-5400000">
        <a:off x="3456534" y="293406"/>
        <a:ext cx="1121814" cy="1289441"/>
      </dsp:txXfrm>
    </dsp:sp>
    <dsp:sp modelId="{879DCE55-E211-4208-86BD-B0F57F575971}">
      <dsp:nvSpPr>
        <dsp:cNvPr id="0" name=""/>
        <dsp:cNvSpPr/>
      </dsp:nvSpPr>
      <dsp:spPr>
        <a:xfrm>
          <a:off x="4881774" y="376142"/>
          <a:ext cx="2090581" cy="11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a:t>Performance </a:t>
          </a:r>
        </a:p>
      </dsp:txBody>
      <dsp:txXfrm>
        <a:off x="4881774" y="376142"/>
        <a:ext cx="2090581" cy="1123968"/>
      </dsp:txXfrm>
    </dsp:sp>
    <dsp:sp modelId="{DCD2646B-18B3-46A3-B0C8-3EFF03D722E8}">
      <dsp:nvSpPr>
        <dsp:cNvPr id="0" name=""/>
        <dsp:cNvSpPr/>
      </dsp:nvSpPr>
      <dsp:spPr>
        <a:xfrm rot="5400000">
          <a:off x="1320667" y="123249"/>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1696400" y="293406"/>
        <a:ext cx="1121814" cy="1289441"/>
      </dsp:txXfrm>
    </dsp:sp>
    <dsp:sp modelId="{3E6F1129-812B-4E09-BCF1-17B3307065CD}">
      <dsp:nvSpPr>
        <dsp:cNvPr id="0" name=""/>
        <dsp:cNvSpPr/>
      </dsp:nvSpPr>
      <dsp:spPr>
        <a:xfrm rot="5400000">
          <a:off x="2197362" y="1713290"/>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Curiosité </a:t>
          </a:r>
        </a:p>
      </dsp:txBody>
      <dsp:txXfrm rot="-5400000">
        <a:off x="2573095" y="1883447"/>
        <a:ext cx="1121814" cy="1289441"/>
      </dsp:txXfrm>
    </dsp:sp>
    <dsp:sp modelId="{3C2A6C6A-ECFD-43D9-9C83-A6856F37028C}">
      <dsp:nvSpPr>
        <dsp:cNvPr id="0" name=""/>
        <dsp:cNvSpPr/>
      </dsp:nvSpPr>
      <dsp:spPr>
        <a:xfrm>
          <a:off x="228544" y="1966183"/>
          <a:ext cx="2023143" cy="11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fr-FR" sz="1500" kern="1200" dirty="0"/>
            <a:t>Épiphanie </a:t>
          </a:r>
        </a:p>
      </dsp:txBody>
      <dsp:txXfrm>
        <a:off x="228544" y="1966183"/>
        <a:ext cx="2023143" cy="1123968"/>
      </dsp:txXfrm>
    </dsp:sp>
    <dsp:sp modelId="{AAA733E7-1F23-499D-83C7-CFCC2C8532B5}">
      <dsp:nvSpPr>
        <dsp:cNvPr id="0" name=""/>
        <dsp:cNvSpPr/>
      </dsp:nvSpPr>
      <dsp:spPr>
        <a:xfrm rot="5400000">
          <a:off x="3957497" y="1713290"/>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4333230" y="1883447"/>
        <a:ext cx="1121814" cy="1289441"/>
      </dsp:txXfrm>
    </dsp:sp>
    <dsp:sp modelId="{3D0E278A-7F57-43F1-A9ED-7AEB8CB7F864}">
      <dsp:nvSpPr>
        <dsp:cNvPr id="0" name=""/>
        <dsp:cNvSpPr/>
      </dsp:nvSpPr>
      <dsp:spPr>
        <a:xfrm rot="5400000">
          <a:off x="3120518" y="3276731"/>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Comprendre </a:t>
          </a:r>
        </a:p>
      </dsp:txBody>
      <dsp:txXfrm rot="-5400000">
        <a:off x="3496251" y="3446888"/>
        <a:ext cx="1121814" cy="1289441"/>
      </dsp:txXfrm>
    </dsp:sp>
    <dsp:sp modelId="{044D96D3-0BE9-4D15-83B5-AD8BD3F60919}">
      <dsp:nvSpPr>
        <dsp:cNvPr id="0" name=""/>
        <dsp:cNvSpPr/>
      </dsp:nvSpPr>
      <dsp:spPr>
        <a:xfrm>
          <a:off x="4881774" y="3556224"/>
          <a:ext cx="2090581" cy="11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a:t>Interpréter </a:t>
          </a:r>
        </a:p>
      </dsp:txBody>
      <dsp:txXfrm>
        <a:off x="4881774" y="3556224"/>
        <a:ext cx="2090581" cy="1123968"/>
      </dsp:txXfrm>
    </dsp:sp>
    <dsp:sp modelId="{A4D8B599-876A-4B2A-B6D8-7AD3491ABDCA}">
      <dsp:nvSpPr>
        <dsp:cNvPr id="0" name=""/>
        <dsp:cNvSpPr/>
      </dsp:nvSpPr>
      <dsp:spPr>
        <a:xfrm rot="5400000">
          <a:off x="1320667" y="3303331"/>
          <a:ext cx="1873281" cy="1629754"/>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1696400" y="3473488"/>
        <a:ext cx="1121814" cy="1289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DCBC8-69DB-4AD6-8109-4B6173C3E354}">
      <dsp:nvSpPr>
        <dsp:cNvPr id="0" name=""/>
        <dsp:cNvSpPr/>
      </dsp:nvSpPr>
      <dsp:spPr>
        <a:xfrm>
          <a:off x="635503" y="0"/>
          <a:ext cx="7202373" cy="3976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CAAF7-CAAA-411A-9A3D-DD045945C563}">
      <dsp:nvSpPr>
        <dsp:cNvPr id="0" name=""/>
        <dsp:cNvSpPr/>
      </dsp:nvSpPr>
      <dsp:spPr>
        <a:xfrm>
          <a:off x="4240" y="1192864"/>
          <a:ext cx="2039734" cy="1590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Œuvres non écrites à priori pour les enfants (Perrault)</a:t>
          </a:r>
        </a:p>
      </dsp:txBody>
      <dsp:txXfrm>
        <a:off x="81881" y="1270505"/>
        <a:ext cx="1884452" cy="1435204"/>
      </dsp:txXfrm>
    </dsp:sp>
    <dsp:sp modelId="{0EDB666E-ABEE-499A-85D2-02A42C0BA55B}">
      <dsp:nvSpPr>
        <dsp:cNvPr id="0" name=""/>
        <dsp:cNvSpPr/>
      </dsp:nvSpPr>
      <dsp:spPr>
        <a:xfrm>
          <a:off x="2145962" y="1192864"/>
          <a:ext cx="2039734" cy="1590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Album du père Castor 1931</a:t>
          </a:r>
        </a:p>
      </dsp:txBody>
      <dsp:txXfrm>
        <a:off x="2223603" y="1270505"/>
        <a:ext cx="1884452" cy="1435204"/>
      </dsp:txXfrm>
    </dsp:sp>
    <dsp:sp modelId="{26438763-CEB5-44B1-8FFC-4799067A6F69}">
      <dsp:nvSpPr>
        <dsp:cNvPr id="0" name=""/>
        <dsp:cNvSpPr/>
      </dsp:nvSpPr>
      <dsp:spPr>
        <a:xfrm>
          <a:off x="4287683" y="1192864"/>
          <a:ext cx="2039734" cy="1590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Éveil de la recherche pour la littérature pour la jeunesse </a:t>
          </a:r>
        </a:p>
        <a:p>
          <a:pPr lvl="0" algn="ctr" defTabSz="800100">
            <a:lnSpc>
              <a:spcPct val="90000"/>
            </a:lnSpc>
            <a:spcBef>
              <a:spcPct val="0"/>
            </a:spcBef>
            <a:spcAft>
              <a:spcPct val="35000"/>
            </a:spcAft>
          </a:pPr>
          <a:r>
            <a:rPr lang="fr-FR" sz="1800" kern="1200" dirty="0"/>
            <a:t>Années 20</a:t>
          </a:r>
        </a:p>
      </dsp:txBody>
      <dsp:txXfrm>
        <a:off x="4365324" y="1270505"/>
        <a:ext cx="1884452" cy="1435204"/>
      </dsp:txXfrm>
    </dsp:sp>
    <dsp:sp modelId="{453526EE-4FAF-420D-984E-DCD11BA0CBC2}">
      <dsp:nvSpPr>
        <dsp:cNvPr id="0" name=""/>
        <dsp:cNvSpPr/>
      </dsp:nvSpPr>
      <dsp:spPr>
        <a:xfrm>
          <a:off x="6429404" y="1192864"/>
          <a:ext cx="2039734" cy="1590486"/>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Enseignée à l’université </a:t>
          </a:r>
        </a:p>
        <a:p>
          <a:pPr lvl="0" algn="ctr" defTabSz="800100">
            <a:lnSpc>
              <a:spcPct val="90000"/>
            </a:lnSpc>
            <a:spcBef>
              <a:spcPct val="0"/>
            </a:spcBef>
            <a:spcAft>
              <a:spcPct val="35000"/>
            </a:spcAft>
          </a:pPr>
          <a:r>
            <a:rPr lang="fr-FR" sz="1800" kern="1200" dirty="0"/>
            <a:t>Nombreuses thèses  </a:t>
          </a:r>
        </a:p>
      </dsp:txBody>
      <dsp:txXfrm>
        <a:off x="6507045" y="1270505"/>
        <a:ext cx="1884452" cy="1435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DC65-2950-4D8B-9BD3-11D9A8171604}">
      <dsp:nvSpPr>
        <dsp:cNvPr id="0" name=""/>
        <dsp:cNvSpPr/>
      </dsp:nvSpPr>
      <dsp:spPr>
        <a:xfrm>
          <a:off x="3459126" y="817"/>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Porte d’entrée dans la fiction</a:t>
          </a:r>
        </a:p>
      </dsp:txBody>
      <dsp:txXfrm>
        <a:off x="3500079" y="41770"/>
        <a:ext cx="1208753" cy="757022"/>
      </dsp:txXfrm>
    </dsp:sp>
    <dsp:sp modelId="{AF26A77E-96E2-48A7-A48A-39442E41D3D4}">
      <dsp:nvSpPr>
        <dsp:cNvPr id="0" name=""/>
        <dsp:cNvSpPr/>
      </dsp:nvSpPr>
      <dsp:spPr>
        <a:xfrm>
          <a:off x="1190057" y="420281"/>
          <a:ext cx="5828796" cy="5828796"/>
        </a:xfrm>
        <a:custGeom>
          <a:avLst/>
          <a:gdLst/>
          <a:ahLst/>
          <a:cxnLst/>
          <a:rect l="0" t="0" r="0" b="0"/>
          <a:pathLst>
            <a:path>
              <a:moveTo>
                <a:pt x="3569048" y="74477"/>
              </a:moveTo>
              <a:arcTo wR="2914398" hR="2914398" stAng="16978854" swAng="111040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FE5A1-327E-46A7-855A-738F40A704EA}">
      <dsp:nvSpPr>
        <dsp:cNvPr id="0" name=""/>
        <dsp:cNvSpPr/>
      </dsp:nvSpPr>
      <dsp:spPr>
        <a:xfrm>
          <a:off x="5519917" y="854425"/>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Objet d’évaluation</a:t>
          </a:r>
        </a:p>
      </dsp:txBody>
      <dsp:txXfrm>
        <a:off x="5560870" y="895378"/>
        <a:ext cx="1208753" cy="757022"/>
      </dsp:txXfrm>
    </dsp:sp>
    <dsp:sp modelId="{5AE2E0C3-A460-4A0C-B7B4-844104BCA365}">
      <dsp:nvSpPr>
        <dsp:cNvPr id="0" name=""/>
        <dsp:cNvSpPr/>
      </dsp:nvSpPr>
      <dsp:spPr>
        <a:xfrm>
          <a:off x="1190057" y="420281"/>
          <a:ext cx="5828796" cy="5828796"/>
        </a:xfrm>
        <a:custGeom>
          <a:avLst/>
          <a:gdLst/>
          <a:ahLst/>
          <a:cxnLst/>
          <a:rect l="0" t="0" r="0" b="0"/>
          <a:pathLst>
            <a:path>
              <a:moveTo>
                <a:pt x="5330028" y="1283923"/>
              </a:moveTo>
              <a:arcTo wR="2914398" hR="2914398" stAng="19558913" swAng="152910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077C6-017F-4690-BA3F-F29AFBE2C1E4}">
      <dsp:nvSpPr>
        <dsp:cNvPr id="0" name=""/>
        <dsp:cNvSpPr/>
      </dsp:nvSpPr>
      <dsp:spPr>
        <a:xfrm>
          <a:off x="6373524" y="2915215"/>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Difficile à identifier</a:t>
          </a:r>
        </a:p>
      </dsp:txBody>
      <dsp:txXfrm>
        <a:off x="6414477" y="2956168"/>
        <a:ext cx="1208753" cy="757022"/>
      </dsp:txXfrm>
    </dsp:sp>
    <dsp:sp modelId="{F3D59EF9-776F-4C3D-9EFC-BDE5F870E69B}">
      <dsp:nvSpPr>
        <dsp:cNvPr id="0" name=""/>
        <dsp:cNvSpPr/>
      </dsp:nvSpPr>
      <dsp:spPr>
        <a:xfrm>
          <a:off x="1190057" y="420281"/>
          <a:ext cx="5828796" cy="5828796"/>
        </a:xfrm>
        <a:custGeom>
          <a:avLst/>
          <a:gdLst/>
          <a:ahLst/>
          <a:cxnLst/>
          <a:rect l="0" t="0" r="0" b="0"/>
          <a:pathLst>
            <a:path>
              <a:moveTo>
                <a:pt x="5796535" y="3346833"/>
              </a:moveTo>
              <a:arcTo wR="2914398" hR="2914398" stAng="511980" swAng="152910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E97786-40CF-42D9-BB10-95B0C7042BD5}">
      <dsp:nvSpPr>
        <dsp:cNvPr id="0" name=""/>
        <dsp:cNvSpPr/>
      </dsp:nvSpPr>
      <dsp:spPr>
        <a:xfrm>
          <a:off x="5519917" y="4976006"/>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Support d’identification </a:t>
          </a:r>
        </a:p>
      </dsp:txBody>
      <dsp:txXfrm>
        <a:off x="5560870" y="5016959"/>
        <a:ext cx="1208753" cy="757022"/>
      </dsp:txXfrm>
    </dsp:sp>
    <dsp:sp modelId="{4F2352CE-C321-424E-A8CF-28BF6C120FE3}">
      <dsp:nvSpPr>
        <dsp:cNvPr id="0" name=""/>
        <dsp:cNvSpPr/>
      </dsp:nvSpPr>
      <dsp:spPr>
        <a:xfrm>
          <a:off x="1190057" y="420281"/>
          <a:ext cx="5828796" cy="5828796"/>
        </a:xfrm>
        <a:custGeom>
          <a:avLst/>
          <a:gdLst/>
          <a:ahLst/>
          <a:cxnLst/>
          <a:rect l="0" t="0" r="0" b="0"/>
          <a:pathLst>
            <a:path>
              <a:moveTo>
                <a:pt x="4436629" y="5399660"/>
              </a:moveTo>
              <a:arcTo wR="2914398" hR="2914398" stAng="3510744" swAng="111040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BAD527-F9D4-4FA4-94C6-DF19F4E5BAD7}">
      <dsp:nvSpPr>
        <dsp:cNvPr id="0" name=""/>
        <dsp:cNvSpPr/>
      </dsp:nvSpPr>
      <dsp:spPr>
        <a:xfrm>
          <a:off x="3459126" y="5829614"/>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Stéréotype </a:t>
          </a:r>
        </a:p>
      </dsp:txBody>
      <dsp:txXfrm>
        <a:off x="3500079" y="5870567"/>
        <a:ext cx="1208753" cy="757022"/>
      </dsp:txXfrm>
    </dsp:sp>
    <dsp:sp modelId="{EFD7A637-2C20-41A4-B41F-0A44FC3C4066}">
      <dsp:nvSpPr>
        <dsp:cNvPr id="0" name=""/>
        <dsp:cNvSpPr/>
      </dsp:nvSpPr>
      <dsp:spPr>
        <a:xfrm>
          <a:off x="1190057" y="420281"/>
          <a:ext cx="5828796" cy="5828796"/>
        </a:xfrm>
        <a:custGeom>
          <a:avLst/>
          <a:gdLst/>
          <a:ahLst/>
          <a:cxnLst/>
          <a:rect l="0" t="0" r="0" b="0"/>
          <a:pathLst>
            <a:path>
              <a:moveTo>
                <a:pt x="2259748" y="5754319"/>
              </a:moveTo>
              <a:arcTo wR="2914398" hR="2914398" stAng="6178854" swAng="111040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0920D3-98F7-4C6A-98A9-C3693900CB80}">
      <dsp:nvSpPr>
        <dsp:cNvPr id="0" name=""/>
        <dsp:cNvSpPr/>
      </dsp:nvSpPr>
      <dsp:spPr>
        <a:xfrm>
          <a:off x="1398335" y="4976006"/>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Lien entre réalité et fiction </a:t>
          </a:r>
        </a:p>
      </dsp:txBody>
      <dsp:txXfrm>
        <a:off x="1439288" y="5016959"/>
        <a:ext cx="1208753" cy="757022"/>
      </dsp:txXfrm>
    </dsp:sp>
    <dsp:sp modelId="{7C778934-A259-4AEC-A8DB-32AA7A133C18}">
      <dsp:nvSpPr>
        <dsp:cNvPr id="0" name=""/>
        <dsp:cNvSpPr/>
      </dsp:nvSpPr>
      <dsp:spPr>
        <a:xfrm>
          <a:off x="1190057" y="420281"/>
          <a:ext cx="5828796" cy="5828796"/>
        </a:xfrm>
        <a:custGeom>
          <a:avLst/>
          <a:gdLst/>
          <a:ahLst/>
          <a:cxnLst/>
          <a:rect l="0" t="0" r="0" b="0"/>
          <a:pathLst>
            <a:path>
              <a:moveTo>
                <a:pt x="498768" y="4544873"/>
              </a:moveTo>
              <a:arcTo wR="2914398" hR="2914398" stAng="8758913" swAng="152910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4DB25A-196E-4185-AD74-17AA97ABD0A4}">
      <dsp:nvSpPr>
        <dsp:cNvPr id="0" name=""/>
        <dsp:cNvSpPr/>
      </dsp:nvSpPr>
      <dsp:spPr>
        <a:xfrm>
          <a:off x="544728" y="2915215"/>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Permanence et unicité </a:t>
          </a:r>
        </a:p>
      </dsp:txBody>
      <dsp:txXfrm>
        <a:off x="585681" y="2956168"/>
        <a:ext cx="1208753" cy="757022"/>
      </dsp:txXfrm>
    </dsp:sp>
    <dsp:sp modelId="{4C04E78E-1C66-4E01-92CE-B161A58C86E2}">
      <dsp:nvSpPr>
        <dsp:cNvPr id="0" name=""/>
        <dsp:cNvSpPr/>
      </dsp:nvSpPr>
      <dsp:spPr>
        <a:xfrm>
          <a:off x="1190057" y="420281"/>
          <a:ext cx="5828796" cy="5828796"/>
        </a:xfrm>
        <a:custGeom>
          <a:avLst/>
          <a:gdLst/>
          <a:ahLst/>
          <a:cxnLst/>
          <a:rect l="0" t="0" r="0" b="0"/>
          <a:pathLst>
            <a:path>
              <a:moveTo>
                <a:pt x="32260" y="2481962"/>
              </a:moveTo>
              <a:arcTo wR="2914398" hR="2914398" stAng="11311980" swAng="152910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22B906-A750-4890-9D70-D166DE68DACE}">
      <dsp:nvSpPr>
        <dsp:cNvPr id="0" name=""/>
        <dsp:cNvSpPr/>
      </dsp:nvSpPr>
      <dsp:spPr>
        <a:xfrm>
          <a:off x="1398335" y="854425"/>
          <a:ext cx="1290659" cy="838928"/>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Construction textuelle et iconographique </a:t>
          </a:r>
        </a:p>
      </dsp:txBody>
      <dsp:txXfrm>
        <a:off x="1439288" y="895378"/>
        <a:ext cx="1208753" cy="757022"/>
      </dsp:txXfrm>
    </dsp:sp>
    <dsp:sp modelId="{9DACA409-530A-494D-8F24-7ABFBF223D32}">
      <dsp:nvSpPr>
        <dsp:cNvPr id="0" name=""/>
        <dsp:cNvSpPr/>
      </dsp:nvSpPr>
      <dsp:spPr>
        <a:xfrm>
          <a:off x="1190057" y="420281"/>
          <a:ext cx="5828796" cy="5828796"/>
        </a:xfrm>
        <a:custGeom>
          <a:avLst/>
          <a:gdLst/>
          <a:ahLst/>
          <a:cxnLst/>
          <a:rect l="0" t="0" r="0" b="0"/>
          <a:pathLst>
            <a:path>
              <a:moveTo>
                <a:pt x="1392166" y="429135"/>
              </a:moveTo>
              <a:arcTo wR="2914398" hR="2914398" stAng="14310744" swAng="111040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601D3-FEFC-4FCC-9B01-CDB58A4C09D1}">
      <dsp:nvSpPr>
        <dsp:cNvPr id="0" name=""/>
        <dsp:cNvSpPr/>
      </dsp:nvSpPr>
      <dsp:spPr>
        <a:xfrm>
          <a:off x="2484276" y="0"/>
          <a:ext cx="3312368" cy="3312368"/>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Marqueur typologique, générique </a:t>
          </a:r>
        </a:p>
      </dsp:txBody>
      <dsp:txXfrm>
        <a:off x="3312368" y="1656184"/>
        <a:ext cx="1656184" cy="1656184"/>
      </dsp:txXfrm>
    </dsp:sp>
    <dsp:sp modelId="{D66AF27E-E8CC-4957-AFD1-0AC87406B781}">
      <dsp:nvSpPr>
        <dsp:cNvPr id="0" name=""/>
        <dsp:cNvSpPr/>
      </dsp:nvSpPr>
      <dsp:spPr>
        <a:xfrm>
          <a:off x="828091" y="3312368"/>
          <a:ext cx="3312368" cy="3312368"/>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Organisateur textuel </a:t>
          </a:r>
        </a:p>
      </dsp:txBody>
      <dsp:txXfrm>
        <a:off x="1656183" y="4968552"/>
        <a:ext cx="1656184" cy="1656184"/>
      </dsp:txXfrm>
    </dsp:sp>
    <dsp:sp modelId="{EFDCC699-E8D6-4C15-BB77-C29E9F999356}">
      <dsp:nvSpPr>
        <dsp:cNvPr id="0" name=""/>
        <dsp:cNvSpPr/>
      </dsp:nvSpPr>
      <dsp:spPr>
        <a:xfrm rot="10800000">
          <a:off x="2484276" y="3312368"/>
          <a:ext cx="3312368" cy="3312368"/>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Fonctions du personnage</a:t>
          </a:r>
        </a:p>
      </dsp:txBody>
      <dsp:txXfrm rot="10800000">
        <a:off x="3312368" y="3312368"/>
        <a:ext cx="1656184" cy="1656184"/>
      </dsp:txXfrm>
    </dsp:sp>
    <dsp:sp modelId="{E779042E-B249-471A-82D8-B77457A29CC8}">
      <dsp:nvSpPr>
        <dsp:cNvPr id="0" name=""/>
        <dsp:cNvSpPr/>
      </dsp:nvSpPr>
      <dsp:spPr>
        <a:xfrm>
          <a:off x="4140460" y="3312368"/>
          <a:ext cx="3312368" cy="3312368"/>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Lieu d’</a:t>
          </a:r>
          <a:r>
            <a:rPr lang="fr-FR" sz="2000" kern="1200" dirty="0" err="1"/>
            <a:t>investis-sement</a:t>
          </a:r>
          <a:endParaRPr lang="fr-FR" sz="2000" kern="1200" dirty="0"/>
        </a:p>
      </dsp:txBody>
      <dsp:txXfrm>
        <a:off x="4968552" y="4968552"/>
        <a:ext cx="1656184" cy="16561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88BA-AF62-4BB3-ACFC-853B392528CC}">
      <dsp:nvSpPr>
        <dsp:cNvPr id="0" name=""/>
        <dsp:cNvSpPr/>
      </dsp:nvSpPr>
      <dsp:spPr>
        <a:xfrm rot="5400000">
          <a:off x="2630104" y="97992"/>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Point d’ancrage </a:t>
          </a:r>
        </a:p>
      </dsp:txBody>
      <dsp:txXfrm rot="-5400000">
        <a:off x="2932264" y="234830"/>
        <a:ext cx="902150" cy="1036955"/>
      </dsp:txXfrm>
    </dsp:sp>
    <dsp:sp modelId="{D2648B7B-CCAF-4942-BFAD-D625C257C5D9}">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Programmé </a:t>
          </a:r>
        </a:p>
        <a:p>
          <a:pPr lvl="0" algn="ctr" defTabSz="533400">
            <a:lnSpc>
              <a:spcPct val="90000"/>
            </a:lnSpc>
            <a:spcBef>
              <a:spcPct val="0"/>
            </a:spcBef>
            <a:spcAft>
              <a:spcPct val="35000"/>
            </a:spcAft>
          </a:pPr>
          <a:r>
            <a:rPr lang="fr-FR" sz="1200" kern="1200" dirty="0"/>
            <a:t>pour être </a:t>
          </a:r>
        </a:p>
        <a:p>
          <a:pPr lvl="0" algn="ctr" defTabSz="533400">
            <a:lnSpc>
              <a:spcPct val="90000"/>
            </a:lnSpc>
            <a:spcBef>
              <a:spcPct val="0"/>
            </a:spcBef>
            <a:spcAft>
              <a:spcPct val="35000"/>
            </a:spcAft>
          </a:pPr>
          <a:r>
            <a:rPr lang="fr-FR" sz="1200" kern="1200" dirty="0"/>
            <a:t>reconnu </a:t>
          </a:r>
        </a:p>
      </dsp:txBody>
      <dsp:txXfrm>
        <a:off x="4078426" y="301365"/>
        <a:ext cx="1681222" cy="903882"/>
      </dsp:txXfrm>
    </dsp:sp>
    <dsp:sp modelId="{C087FE6C-494D-4D8B-A652-8F5D8B1BB2E8}">
      <dsp:nvSpPr>
        <dsp:cNvPr id="0" name=""/>
        <dsp:cNvSpPr/>
      </dsp:nvSpPr>
      <dsp:spPr>
        <a:xfrm rot="5400000">
          <a:off x="1214624" y="97992"/>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1516784" y="234830"/>
        <a:ext cx="902150" cy="1036955"/>
      </dsp:txXfrm>
    </dsp:sp>
    <dsp:sp modelId="{7149937A-DD66-4DBA-88F3-41ADCCDD03CE}">
      <dsp:nvSpPr>
        <dsp:cNvPr id="0" name=""/>
        <dsp:cNvSpPr/>
      </dsp:nvSpPr>
      <dsp:spPr>
        <a:xfrm rot="5400000">
          <a:off x="1919652" y="1376684"/>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Typographie </a:t>
          </a:r>
        </a:p>
      </dsp:txBody>
      <dsp:txXfrm rot="-5400000">
        <a:off x="2221812" y="1513522"/>
        <a:ext cx="902150" cy="1036955"/>
      </dsp:txXfrm>
    </dsp:sp>
    <dsp:sp modelId="{66365C90-D19E-4857-A4D6-CAD55CA46E4C}">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Symbolique</a:t>
          </a:r>
        </a:p>
        <a:p>
          <a:pPr lvl="0" algn="ctr" defTabSz="533400">
            <a:lnSpc>
              <a:spcPct val="90000"/>
            </a:lnSpc>
            <a:spcBef>
              <a:spcPct val="0"/>
            </a:spcBef>
            <a:spcAft>
              <a:spcPct val="35000"/>
            </a:spcAft>
          </a:pPr>
          <a:r>
            <a:rPr lang="fr-FR" sz="1200" kern="1200" dirty="0"/>
            <a:t> de l’image </a:t>
          </a:r>
        </a:p>
      </dsp:txBody>
      <dsp:txXfrm>
        <a:off x="336351" y="1580058"/>
        <a:ext cx="1626989" cy="903882"/>
      </dsp:txXfrm>
    </dsp:sp>
    <dsp:sp modelId="{C298AD09-336F-427E-919B-624B844C1018}">
      <dsp:nvSpPr>
        <dsp:cNvPr id="0" name=""/>
        <dsp:cNvSpPr/>
      </dsp:nvSpPr>
      <dsp:spPr>
        <a:xfrm rot="5400000">
          <a:off x="3335133" y="1376684"/>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3637293" y="1513522"/>
        <a:ext cx="902150" cy="1036955"/>
      </dsp:txXfrm>
    </dsp:sp>
    <dsp:sp modelId="{7E6AA05C-43DD-4D1D-9335-4A12978E3CB9}">
      <dsp:nvSpPr>
        <dsp:cNvPr id="0" name=""/>
        <dsp:cNvSpPr/>
      </dsp:nvSpPr>
      <dsp:spPr>
        <a:xfrm rot="5400000">
          <a:off x="2630104" y="2655377"/>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Quels indices ? </a:t>
          </a:r>
        </a:p>
      </dsp:txBody>
      <dsp:txXfrm rot="-5400000">
        <a:off x="2932264" y="2792215"/>
        <a:ext cx="902150" cy="1036955"/>
      </dsp:txXfrm>
    </dsp:sp>
    <dsp:sp modelId="{E09E0606-96C1-48D1-8933-8D8B4E012FD7}">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Décalage ou  complément </a:t>
          </a:r>
        </a:p>
        <a:p>
          <a:pPr lvl="0" algn="ctr" defTabSz="533400">
            <a:lnSpc>
              <a:spcPct val="90000"/>
            </a:lnSpc>
            <a:spcBef>
              <a:spcPct val="0"/>
            </a:spcBef>
            <a:spcAft>
              <a:spcPct val="35000"/>
            </a:spcAft>
          </a:pPr>
          <a:r>
            <a:rPr lang="fr-FR" sz="1200" kern="1200" dirty="0"/>
            <a:t>du texte </a:t>
          </a:r>
        </a:p>
      </dsp:txBody>
      <dsp:txXfrm>
        <a:off x="4078426" y="2858751"/>
        <a:ext cx="1681222" cy="903882"/>
      </dsp:txXfrm>
    </dsp:sp>
    <dsp:sp modelId="{46E83FE3-0545-42F6-A0A7-304D0780A44B}">
      <dsp:nvSpPr>
        <dsp:cNvPr id="0" name=""/>
        <dsp:cNvSpPr/>
      </dsp:nvSpPr>
      <dsp:spPr>
        <a:xfrm rot="5400000">
          <a:off x="1214624" y="2655377"/>
          <a:ext cx="1506471" cy="1310630"/>
        </a:xfrm>
        <a:prstGeom prst="hexagon">
          <a:avLst>
            <a:gd name="adj" fmla="val 25000"/>
            <a:gd name="vf" fmla="val 1154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1516784" y="2792215"/>
        <a:ext cx="902150" cy="1036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4E8D-06C3-4334-A423-2062C32C2C8C}">
      <dsp:nvSpPr>
        <dsp:cNvPr id="0" name=""/>
        <dsp:cNvSpPr/>
      </dsp:nvSpPr>
      <dsp:spPr>
        <a:xfrm>
          <a:off x="36300" y="42417"/>
          <a:ext cx="1501047" cy="1075208"/>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t="-55000" b="-5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C8359-3E7F-4D30-AAF2-AE8E1F22568E}">
      <dsp:nvSpPr>
        <dsp:cNvPr id="0" name=""/>
        <dsp:cNvSpPr/>
      </dsp:nvSpPr>
      <dsp:spPr>
        <a:xfrm>
          <a:off x="126168" y="1054905"/>
          <a:ext cx="1501047" cy="55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a:t>Approche cognitiviste</a:t>
          </a:r>
        </a:p>
        <a:p>
          <a:pPr lvl="0" algn="ctr" defTabSz="889000">
            <a:lnSpc>
              <a:spcPct val="90000"/>
            </a:lnSpc>
            <a:spcBef>
              <a:spcPct val="0"/>
            </a:spcBef>
            <a:spcAft>
              <a:spcPct val="35000"/>
            </a:spcAft>
          </a:pPr>
          <a:endParaRPr lang="fr-FR" sz="3200" kern="1200" dirty="0"/>
        </a:p>
      </dsp:txBody>
      <dsp:txXfrm>
        <a:off x="126168" y="1054905"/>
        <a:ext cx="1501047" cy="55688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7D1E8-0097-4173-81DB-52F97AECA329}"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DAFE1-1F07-4A74-A067-C7CCAE3CB835}" type="slidenum">
              <a:rPr lang="fr-FR" smtClean="0"/>
              <a:t>‹N°›</a:t>
            </a:fld>
            <a:endParaRPr lang="fr-FR"/>
          </a:p>
        </p:txBody>
      </p:sp>
    </p:spTree>
    <p:extLst>
      <p:ext uri="{BB962C8B-B14F-4D97-AF65-F5344CB8AC3E}">
        <p14:creationId xmlns:p14="http://schemas.microsoft.com/office/powerpoint/2010/main" val="96120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ublije.univ-lemans.fr/publije/index.php?id=8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1</a:t>
            </a:fld>
            <a:endParaRPr lang="fr-FR"/>
          </a:p>
        </p:txBody>
      </p:sp>
    </p:spTree>
    <p:extLst>
      <p:ext uri="{BB962C8B-B14F-4D97-AF65-F5344CB8AC3E}">
        <p14:creationId xmlns:p14="http://schemas.microsoft.com/office/powerpoint/2010/main" val="83096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 banalité (nombreuses occurrences dans des contextes variés)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Caractère flou et collectif de son origine</a:t>
            </a:r>
          </a:p>
          <a:p>
            <a:r>
              <a:rPr lang="fr-FR" dirty="0"/>
              <a:t>Forte solidarité des éléments qui le constituent (caractère semi-figé)</a:t>
            </a:r>
          </a:p>
          <a:p>
            <a:r>
              <a:rPr lang="fr-FR" dirty="0"/>
              <a:t>Permanence dans le temps</a:t>
            </a:r>
          </a:p>
          <a:p>
            <a:r>
              <a:rPr lang="fr-FR" dirty="0"/>
              <a:t>Inscription dans la mémoire d’une large communauté</a:t>
            </a:r>
          </a:p>
          <a:p>
            <a:r>
              <a:rPr lang="fr-FR" dirty="0"/>
              <a:t>Caractère intertextuel, qui est à la fois la source et le résultat de ses nombreuses réitérations</a:t>
            </a:r>
          </a:p>
          <a:p>
            <a:r>
              <a:rPr lang="fr-FR" dirty="0"/>
              <a:t>Caractère spontané, « automatique », « évident », non interrogé de la majorité de ses usages</a:t>
            </a:r>
          </a:p>
          <a:p>
            <a:r>
              <a:rPr lang="fr-FR" dirty="0"/>
              <a:t>Multiplicité des valeurs qu’on peut lui attribuer : un stéréotype peut être jugé pertinent (ou non) sur le plan de la vérité, de l’éthique et de l’esthétique</a:t>
            </a:r>
          </a:p>
          <a:p>
            <a:r>
              <a:rPr lang="fr-FR" dirty="0"/>
              <a:t>Réversibilité des jugements dont il fait l’objet : instrument privilégié de la justesse, de la pertinence et de l’élégance à certains moments (généralement quand on l’utilise), il apparait à d’autres moments (généralement qu’on on le repère chez les autres) comme un repoussoir de toutes les valeurs</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24</a:t>
            </a:fld>
            <a:endParaRPr lang="fr-FR"/>
          </a:p>
        </p:txBody>
      </p:sp>
    </p:spTree>
    <p:extLst>
      <p:ext uri="{BB962C8B-B14F-4D97-AF65-F5344CB8AC3E}">
        <p14:creationId xmlns:p14="http://schemas.microsoft.com/office/powerpoint/2010/main" val="229100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constitue une part essentielle de l’horizon d’attente – c’est-à-dire des </a:t>
            </a:r>
            <a:r>
              <a:rPr lang="fr-FR" dirty="0" err="1"/>
              <a:t>préconnaissances</a:t>
            </a:r>
            <a:r>
              <a:rPr lang="fr-FR" dirty="0"/>
              <a:t> relatives aux genres, à l’histoire littéraire et aux intertextes – par rapport auquel le lecteur situe le texte qu’il s’apprête à lire. (</a:t>
            </a:r>
            <a:r>
              <a:rPr lang="fr-FR" dirty="0" err="1"/>
              <a:t>précadrage</a:t>
            </a:r>
            <a:r>
              <a:rPr lang="fr-FR" dirty="0"/>
              <a:t> générique) </a:t>
            </a:r>
          </a:p>
          <a:p>
            <a:r>
              <a:rPr lang="fr-FR" dirty="0"/>
              <a:t>Il favorise l’interprétation du texte (portée symbolique, implicite, blancs du texte…)</a:t>
            </a:r>
          </a:p>
          <a:p>
            <a:r>
              <a:rPr lang="fr-FR" dirty="0"/>
              <a:t>Il autorise la participation au texte (adhérer à ses stéréotypies permet de mieux y participer. </a:t>
            </a:r>
          </a:p>
          <a:p>
            <a:r>
              <a:rPr lang="fr-FR" dirty="0"/>
              <a:t>Il est un outil de distanciation (comprendre les stéréotypes d’un texte revient à en découvrir les codes)</a:t>
            </a:r>
          </a:p>
          <a:p>
            <a:r>
              <a:rPr lang="fr-FR" dirty="0"/>
              <a:t>Évaluer le texte : sa densité sémantique, sa portée référentielle, son rapport aux conventions du genre et du courant, son esthétique formelle, sa portée éthique, la portée psychoaffective et le type de fonction langagière privilégié.</a:t>
            </a:r>
          </a:p>
          <a:p>
            <a:r>
              <a:rPr lang="fr-FR" dirty="0"/>
              <a:t>Faire le lien avec d’autres textes (intertextualité, iconicité)</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25</a:t>
            </a:fld>
            <a:endParaRPr lang="fr-FR"/>
          </a:p>
        </p:txBody>
      </p:sp>
    </p:spTree>
    <p:extLst>
      <p:ext uri="{BB962C8B-B14F-4D97-AF65-F5344CB8AC3E}">
        <p14:creationId xmlns:p14="http://schemas.microsoft.com/office/powerpoint/2010/main" val="126973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Interaction texte/image nécessaire </a:t>
            </a:r>
          </a:p>
          <a:p>
            <a:r>
              <a:rPr lang="fr-FR" dirty="0"/>
              <a:t>Redondante </a:t>
            </a:r>
          </a:p>
          <a:p>
            <a:r>
              <a:rPr lang="fr-FR" dirty="0"/>
              <a:t>Complémentaire </a:t>
            </a:r>
          </a:p>
          <a:p>
            <a:r>
              <a:rPr lang="fr-FR" dirty="0"/>
              <a:t>En décalage, en contrepoint</a:t>
            </a:r>
          </a:p>
          <a:p>
            <a:r>
              <a:rPr lang="fr-FR" b="1" dirty="0">
                <a:solidFill>
                  <a:srgbClr val="C00000"/>
                </a:solidFill>
              </a:rPr>
              <a:t>TD 1, 4, 5</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32</a:t>
            </a:fld>
            <a:endParaRPr lang="fr-FR"/>
          </a:p>
        </p:txBody>
      </p:sp>
    </p:spTree>
    <p:extLst>
      <p:ext uri="{BB962C8B-B14F-4D97-AF65-F5344CB8AC3E}">
        <p14:creationId xmlns:p14="http://schemas.microsoft.com/office/powerpoint/2010/main" val="38926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39</a:t>
            </a:fld>
            <a:endParaRPr lang="fr-FR"/>
          </a:p>
        </p:txBody>
      </p:sp>
    </p:spTree>
    <p:extLst>
      <p:ext uri="{BB962C8B-B14F-4D97-AF65-F5344CB8AC3E}">
        <p14:creationId xmlns:p14="http://schemas.microsoft.com/office/powerpoint/2010/main" val="83340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45</a:t>
            </a:fld>
            <a:endParaRPr lang="fr-FR"/>
          </a:p>
        </p:txBody>
      </p:sp>
    </p:spTree>
    <p:extLst>
      <p:ext uri="{BB962C8B-B14F-4D97-AF65-F5344CB8AC3E}">
        <p14:creationId xmlns:p14="http://schemas.microsoft.com/office/powerpoint/2010/main" val="68135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49</a:t>
            </a:fld>
            <a:endParaRPr lang="fr-FR"/>
          </a:p>
        </p:txBody>
      </p:sp>
    </p:spTree>
    <p:extLst>
      <p:ext uri="{BB962C8B-B14F-4D97-AF65-F5344CB8AC3E}">
        <p14:creationId xmlns:p14="http://schemas.microsoft.com/office/powerpoint/2010/main" val="252036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52</a:t>
            </a:fld>
            <a:endParaRPr lang="fr-FR"/>
          </a:p>
        </p:txBody>
      </p:sp>
    </p:spTree>
    <p:extLst>
      <p:ext uri="{BB962C8B-B14F-4D97-AF65-F5344CB8AC3E}">
        <p14:creationId xmlns:p14="http://schemas.microsoft.com/office/powerpoint/2010/main" val="3335694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53</a:t>
            </a:fld>
            <a:endParaRPr lang="fr-FR"/>
          </a:p>
        </p:txBody>
      </p:sp>
    </p:spTree>
    <p:extLst>
      <p:ext uri="{BB962C8B-B14F-4D97-AF65-F5344CB8AC3E}">
        <p14:creationId xmlns:p14="http://schemas.microsoft.com/office/powerpoint/2010/main" val="270285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54</a:t>
            </a:fld>
            <a:endParaRPr lang="fr-FR"/>
          </a:p>
        </p:txBody>
      </p:sp>
    </p:spTree>
    <p:extLst>
      <p:ext uri="{BB962C8B-B14F-4D97-AF65-F5344CB8AC3E}">
        <p14:creationId xmlns:p14="http://schemas.microsoft.com/office/powerpoint/2010/main" val="24695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55</a:t>
            </a:fld>
            <a:endParaRPr lang="fr-FR"/>
          </a:p>
        </p:txBody>
      </p:sp>
    </p:spTree>
    <p:extLst>
      <p:ext uri="{BB962C8B-B14F-4D97-AF65-F5344CB8AC3E}">
        <p14:creationId xmlns:p14="http://schemas.microsoft.com/office/powerpoint/2010/main" val="189528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Fondement d’une culture commune : ensemble communs de schèmes fondamentaux</a:t>
            </a:r>
          </a:p>
          <a:p>
            <a:r>
              <a:rPr lang="fr-FR" dirty="0"/>
              <a:t>Connaissance de sa propre culture, de son passé</a:t>
            </a:r>
          </a:p>
          <a:p>
            <a:r>
              <a:rPr lang="fr-FR" dirty="0"/>
              <a:t>Développement du goût </a:t>
            </a:r>
          </a:p>
          <a:p>
            <a:r>
              <a:rPr lang="fr-FR" dirty="0"/>
              <a:t>Médiation entre individu et lui-même : pouvoir penser sa propre histoire, l’histoire des hommes</a:t>
            </a:r>
          </a:p>
          <a:p>
            <a:r>
              <a:rPr lang="fr-FR" dirty="0"/>
              <a:t>Transcendance des appartenances communautaires</a:t>
            </a:r>
          </a:p>
          <a:p>
            <a:r>
              <a:rPr lang="fr-FR" dirty="0"/>
              <a:t>Rencontre avec le symbole</a:t>
            </a:r>
          </a:p>
          <a:p>
            <a:r>
              <a:rPr lang="fr-FR" dirty="0"/>
              <a:t>Compréhension des différences </a:t>
            </a:r>
          </a:p>
          <a:p>
            <a:r>
              <a:rPr lang="fr-FR" dirty="0"/>
              <a:t>Développement de sa propre façon de penser, de voir le monde </a:t>
            </a:r>
          </a:p>
          <a:p>
            <a:r>
              <a:rPr lang="fr-FR" dirty="0"/>
              <a:t>Apaisement symbolique de la souffrance, distance établie avec les angoisses de mort, de séparation…  </a:t>
            </a:r>
          </a:p>
          <a:p>
            <a:r>
              <a:rPr lang="fr-FR" dirty="0"/>
              <a:t>Acte de rébellion : la littérature pour se distinguer, transgresser (détruire pour réparer et se réparer)  </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5</a:t>
            </a:fld>
            <a:endParaRPr lang="fr-FR"/>
          </a:p>
        </p:txBody>
      </p:sp>
    </p:spTree>
    <p:extLst>
      <p:ext uri="{BB962C8B-B14F-4D97-AF65-F5344CB8AC3E}">
        <p14:creationId xmlns:p14="http://schemas.microsoft.com/office/powerpoint/2010/main" val="2691546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56</a:t>
            </a:fld>
            <a:endParaRPr lang="fr-FR"/>
          </a:p>
        </p:txBody>
      </p:sp>
    </p:spTree>
    <p:extLst>
      <p:ext uri="{BB962C8B-B14F-4D97-AF65-F5344CB8AC3E}">
        <p14:creationId xmlns:p14="http://schemas.microsoft.com/office/powerpoint/2010/main" val="1781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57</a:t>
            </a:fld>
            <a:endParaRPr lang="fr-FR"/>
          </a:p>
        </p:txBody>
      </p:sp>
    </p:spTree>
    <p:extLst>
      <p:ext uri="{BB962C8B-B14F-4D97-AF65-F5344CB8AC3E}">
        <p14:creationId xmlns:p14="http://schemas.microsoft.com/office/powerpoint/2010/main" val="302353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60</a:t>
            </a:fld>
            <a:endParaRPr lang="fr-FR"/>
          </a:p>
        </p:txBody>
      </p:sp>
    </p:spTree>
    <p:extLst>
      <p:ext uri="{BB962C8B-B14F-4D97-AF65-F5344CB8AC3E}">
        <p14:creationId xmlns:p14="http://schemas.microsoft.com/office/powerpoint/2010/main" val="429123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61</a:t>
            </a:fld>
            <a:endParaRPr lang="fr-FR"/>
          </a:p>
        </p:txBody>
      </p:sp>
    </p:spTree>
    <p:extLst>
      <p:ext uri="{BB962C8B-B14F-4D97-AF65-F5344CB8AC3E}">
        <p14:creationId xmlns:p14="http://schemas.microsoft.com/office/powerpoint/2010/main" val="192586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62</a:t>
            </a:fld>
            <a:endParaRPr lang="fr-FR"/>
          </a:p>
        </p:txBody>
      </p:sp>
    </p:spTree>
    <p:extLst>
      <p:ext uri="{BB962C8B-B14F-4D97-AF65-F5344CB8AC3E}">
        <p14:creationId xmlns:p14="http://schemas.microsoft.com/office/powerpoint/2010/main" val="245209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63</a:t>
            </a:fld>
            <a:endParaRPr lang="fr-FR"/>
          </a:p>
        </p:txBody>
      </p:sp>
    </p:spTree>
    <p:extLst>
      <p:ext uri="{BB962C8B-B14F-4D97-AF65-F5344CB8AC3E}">
        <p14:creationId xmlns:p14="http://schemas.microsoft.com/office/powerpoint/2010/main" val="260189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64</a:t>
            </a:fld>
            <a:endParaRPr lang="fr-FR"/>
          </a:p>
        </p:txBody>
      </p:sp>
    </p:spTree>
    <p:extLst>
      <p:ext uri="{BB962C8B-B14F-4D97-AF65-F5344CB8AC3E}">
        <p14:creationId xmlns:p14="http://schemas.microsoft.com/office/powerpoint/2010/main" val="375379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65</a:t>
            </a:fld>
            <a:endParaRPr lang="fr-FR"/>
          </a:p>
        </p:txBody>
      </p:sp>
    </p:spTree>
    <p:extLst>
      <p:ext uri="{BB962C8B-B14F-4D97-AF65-F5344CB8AC3E}">
        <p14:creationId xmlns:p14="http://schemas.microsoft.com/office/powerpoint/2010/main" val="189546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66</a:t>
            </a:fld>
            <a:endParaRPr lang="fr-FR" dirty="0"/>
          </a:p>
        </p:txBody>
      </p:sp>
    </p:spTree>
    <p:extLst>
      <p:ext uri="{BB962C8B-B14F-4D97-AF65-F5344CB8AC3E}">
        <p14:creationId xmlns:p14="http://schemas.microsoft.com/office/powerpoint/2010/main" val="1455613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B8649DAF-093F-4482-AA38-346E9A2DEE94}" type="slidenum">
              <a:rPr lang="fr-FR" smtClean="0"/>
              <a:t>67</a:t>
            </a:fld>
            <a:endParaRPr lang="fr-FR" dirty="0"/>
          </a:p>
        </p:txBody>
      </p:sp>
    </p:spTree>
    <p:extLst>
      <p:ext uri="{BB962C8B-B14F-4D97-AF65-F5344CB8AC3E}">
        <p14:creationId xmlns:p14="http://schemas.microsoft.com/office/powerpoint/2010/main" val="140273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Fondement d’une culture commune : ensemble communs de schèmes fondamentaux</a:t>
            </a:r>
          </a:p>
          <a:p>
            <a:r>
              <a:rPr lang="fr-FR" dirty="0"/>
              <a:t>Connaissance de sa propre culture, de son passé</a:t>
            </a:r>
          </a:p>
          <a:p>
            <a:r>
              <a:rPr lang="fr-FR" dirty="0"/>
              <a:t>Développement du goût </a:t>
            </a:r>
          </a:p>
          <a:p>
            <a:r>
              <a:rPr lang="fr-FR" dirty="0"/>
              <a:t>Médiation entre individu et lui-même : pouvoir penser sa propre histoire, l’histoire des hommes</a:t>
            </a:r>
          </a:p>
          <a:p>
            <a:r>
              <a:rPr lang="fr-FR" dirty="0"/>
              <a:t>Transcendance des appartenances communautaires</a:t>
            </a:r>
          </a:p>
          <a:p>
            <a:r>
              <a:rPr lang="fr-FR" dirty="0"/>
              <a:t>Rencontre avec le symbole</a:t>
            </a:r>
          </a:p>
          <a:p>
            <a:r>
              <a:rPr lang="fr-FR" dirty="0"/>
              <a:t>Compréhension des différences </a:t>
            </a:r>
          </a:p>
          <a:p>
            <a:r>
              <a:rPr lang="fr-FR" dirty="0"/>
              <a:t>Développement de sa propre façon de penser, de voir le monde </a:t>
            </a:r>
          </a:p>
          <a:p>
            <a:r>
              <a:rPr lang="fr-FR" dirty="0"/>
              <a:t>Apaisement symbolique de la souffrance, distance établie avec les angoisses de mort, de séparation…  </a:t>
            </a:r>
          </a:p>
          <a:p>
            <a:r>
              <a:rPr lang="fr-FR" dirty="0"/>
              <a:t>Acte de rébellion : la littérature pour se distinguer, transgresser (détruire pour réparer et se réparer)  </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6</a:t>
            </a:fld>
            <a:endParaRPr lang="fr-FR"/>
          </a:p>
        </p:txBody>
      </p:sp>
    </p:spTree>
    <p:extLst>
      <p:ext uri="{BB962C8B-B14F-4D97-AF65-F5344CB8AC3E}">
        <p14:creationId xmlns:p14="http://schemas.microsoft.com/office/powerpoint/2010/main" val="236289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68</a:t>
            </a:fld>
            <a:endParaRPr lang="fr-FR"/>
          </a:p>
        </p:txBody>
      </p:sp>
    </p:spTree>
    <p:extLst>
      <p:ext uri="{BB962C8B-B14F-4D97-AF65-F5344CB8AC3E}">
        <p14:creationId xmlns:p14="http://schemas.microsoft.com/office/powerpoint/2010/main" val="38581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71</a:t>
            </a:fld>
            <a:endParaRPr lang="fr-FR"/>
          </a:p>
        </p:txBody>
      </p:sp>
    </p:spTree>
    <p:extLst>
      <p:ext uri="{BB962C8B-B14F-4D97-AF65-F5344CB8AC3E}">
        <p14:creationId xmlns:p14="http://schemas.microsoft.com/office/powerpoint/2010/main" val="2709014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75</a:t>
            </a:fld>
            <a:endParaRPr lang="fr-FR"/>
          </a:p>
        </p:txBody>
      </p:sp>
    </p:spTree>
    <p:extLst>
      <p:ext uri="{BB962C8B-B14F-4D97-AF65-F5344CB8AC3E}">
        <p14:creationId xmlns:p14="http://schemas.microsoft.com/office/powerpoint/2010/main" val="385812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Littérature comme document, instrument ou monument (</a:t>
            </a:r>
            <a:r>
              <a:rPr lang="fr-FR" dirty="0">
                <a:hlinkClick r:id="rId3"/>
              </a:rPr>
              <a:t>article d’A. Petitjean</a:t>
            </a:r>
            <a:r>
              <a:rPr lang="fr-FR" dirty="0"/>
              <a:t>)</a:t>
            </a:r>
          </a:p>
          <a:p>
            <a:pPr lvl="1"/>
            <a:r>
              <a:rPr lang="fr-FR" dirty="0"/>
              <a:t>Document : Source de savoir sur une époque, un courant d’idées…</a:t>
            </a:r>
          </a:p>
          <a:p>
            <a:pPr lvl="1"/>
            <a:r>
              <a:rPr lang="fr-FR" dirty="0"/>
              <a:t>Instrument : pour la construction de savoirs en français (temps verbaux, apprentissage de la lecture...)</a:t>
            </a:r>
          </a:p>
          <a:p>
            <a:pPr lvl="1"/>
            <a:r>
              <a:rPr lang="fr-FR" dirty="0"/>
              <a:t>Monument : la littérature pour elle-même </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7</a:t>
            </a:fld>
            <a:endParaRPr lang="fr-FR"/>
          </a:p>
        </p:txBody>
      </p:sp>
    </p:spTree>
    <p:extLst>
      <p:ext uri="{BB962C8B-B14F-4D97-AF65-F5344CB8AC3E}">
        <p14:creationId xmlns:p14="http://schemas.microsoft.com/office/powerpoint/2010/main" val="166908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Yves </a:t>
            </a:r>
            <a:r>
              <a:rPr lang="fr-FR" dirty="0" err="1"/>
              <a:t>Citton</a:t>
            </a:r>
            <a:r>
              <a:rPr lang="fr-FR" dirty="0"/>
              <a:t>, Transmettre les textes ne se limite pas à transférer des connaissances : il faut concevoir l’interprétation des œuvres comme une performance. </a:t>
            </a:r>
          </a:p>
          <a:p>
            <a:r>
              <a:rPr lang="fr-FR" dirty="0"/>
              <a:t>Rôle de l’enseignant : </a:t>
            </a:r>
          </a:p>
          <a:p>
            <a:pPr lvl="1"/>
            <a:r>
              <a:rPr lang="fr-FR" dirty="0"/>
              <a:t>Appétence (donner le goût)</a:t>
            </a:r>
          </a:p>
          <a:p>
            <a:pPr lvl="1"/>
            <a:r>
              <a:rPr lang="fr-FR" dirty="0"/>
              <a:t>Curiosité </a:t>
            </a:r>
          </a:p>
          <a:p>
            <a:pPr lvl="1"/>
            <a:r>
              <a:rPr lang="fr-FR" dirty="0"/>
              <a:t>Sorte d’épiphanie du sens  (révélation) </a:t>
            </a:r>
          </a:p>
          <a:p>
            <a:pPr lvl="1"/>
            <a:r>
              <a:rPr lang="fr-FR" dirty="0"/>
              <a:t>Comprendre mais aussi interpréter les deux opérations étant intimement liés (</a:t>
            </a:r>
            <a:r>
              <a:rPr lang="fr-FR" b="1" i="0" dirty="0">
                <a:solidFill>
                  <a:srgbClr val="C00000"/>
                </a:solidFill>
              </a:rPr>
              <a:t>TD1 : Angèle</a:t>
            </a:r>
            <a:r>
              <a:rPr lang="fr-FR" dirty="0"/>
              <a:t>)</a:t>
            </a:r>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8</a:t>
            </a:fld>
            <a:endParaRPr lang="fr-FR"/>
          </a:p>
        </p:txBody>
      </p:sp>
    </p:spTree>
    <p:extLst>
      <p:ext uri="{BB962C8B-B14F-4D97-AF65-F5344CB8AC3E}">
        <p14:creationId xmlns:p14="http://schemas.microsoft.com/office/powerpoint/2010/main" val="275391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600" dirty="0"/>
              <a:t>Des œuvres non écrites pour les enfants (Perrault), ou pour un seul enfant (Fénelon)</a:t>
            </a:r>
          </a:p>
          <a:p>
            <a:pPr lvl="0"/>
            <a:r>
              <a:rPr lang="fr-FR" sz="1600" dirty="0"/>
              <a:t>Poids des médiations, en particulier éditoriales, du XIX</a:t>
            </a:r>
            <a:r>
              <a:rPr lang="fr-FR" sz="1600" baseline="30000" dirty="0"/>
              <a:t>e</a:t>
            </a:r>
            <a:r>
              <a:rPr lang="fr-FR" sz="1600" dirty="0"/>
              <a:t> à nos jours</a:t>
            </a:r>
          </a:p>
          <a:p>
            <a:pPr lvl="0"/>
            <a:r>
              <a:rPr lang="fr-FR" sz="1600" dirty="0"/>
              <a:t>Évolution en lien avec image de l’enfant, avancées en psychologie et en pédagogie</a:t>
            </a:r>
          </a:p>
          <a:p>
            <a:r>
              <a:rPr lang="fr-FR" sz="1600" dirty="0"/>
              <a:t>Paul Faucher 1931 Les albums du Père Castor</a:t>
            </a:r>
          </a:p>
          <a:p>
            <a:pPr lvl="0"/>
            <a:r>
              <a:rPr lang="fr-FR" sz="1600" dirty="0"/>
              <a:t>PF : libraire engagé dans le mouvement d’Éducation nouvelle pour répondre aux besoins fondamentaux de l’enfant : </a:t>
            </a:r>
          </a:p>
          <a:p>
            <a:pPr lvl="1"/>
            <a:r>
              <a:rPr lang="fr-FR" sz="1600" dirty="0"/>
              <a:t>besoin psychologique de sécurité affective et morale</a:t>
            </a:r>
          </a:p>
          <a:p>
            <a:pPr lvl="1"/>
            <a:r>
              <a:rPr lang="fr-FR" sz="1600" dirty="0"/>
              <a:t>besoin d’agir par lui-même, d’expérimenter</a:t>
            </a:r>
          </a:p>
          <a:p>
            <a:pPr lvl="1"/>
            <a:r>
              <a:rPr lang="fr-FR" sz="1600" dirty="0"/>
              <a:t>besoin de penser par lui-même et d’exprimer librement ses goûts </a:t>
            </a:r>
          </a:p>
          <a:p>
            <a:pPr marL="0" indent="0">
              <a:buNone/>
            </a:pPr>
            <a:r>
              <a:rPr lang="fr-FR" sz="1600" dirty="0">
                <a:sym typeface="Wingdings" panose="05000000000000000000" pitchFamily="2" charset="2"/>
              </a:rPr>
              <a:t> </a:t>
            </a:r>
            <a:r>
              <a:rPr lang="fr-FR" sz="1600" dirty="0"/>
              <a:t>l’album devient un outil éducatif, non pas support  mais « ferment » d’activité</a:t>
            </a:r>
          </a:p>
          <a:p>
            <a:pPr lvl="0"/>
            <a:r>
              <a:rPr lang="fr-FR" sz="1600" dirty="0"/>
              <a:t>L’image apparaît comme vecteur de culture, capable de stimuler toutes les facultés de l’enfant : sensibilité, imagination, intelligence. Elle est sollicitée dans toutes ses fonctions. Elle doit privilégier clarté, simplicité, lisibilité du dessin, au détriment de la richesse plastique</a:t>
            </a:r>
          </a:p>
          <a:p>
            <a:pPr lvl="0"/>
            <a:r>
              <a:rPr lang="fr-FR" sz="1600" dirty="0"/>
              <a:t>Albums d’activités : préparer l’enfant aux acquisitions sensorielles, motrices, psychologiques, intellectuelles nécessaires à l’exercice ultérieur d’une lecture « intelligente »</a:t>
            </a:r>
          </a:p>
          <a:p>
            <a:r>
              <a:rPr lang="fr-FR" sz="1600" dirty="0"/>
              <a:t>Éveil de la recherche à la littérature pour la jeunesse à partir des années 20 </a:t>
            </a:r>
            <a:r>
              <a:rPr lang="fr-FR" sz="1600" dirty="0">
                <a:sym typeface="Wingdings" panose="05000000000000000000" pitchFamily="2" charset="2"/>
              </a:rPr>
              <a:t> </a:t>
            </a:r>
            <a:r>
              <a:rPr lang="fr-FR" sz="1600" dirty="0"/>
              <a:t>« Crise de l’esprit » et des valeurs consécutive à la première Guerre Mondiale</a:t>
            </a:r>
          </a:p>
          <a:p>
            <a:r>
              <a:rPr lang="fr-FR" sz="1600" dirty="0"/>
              <a:t>D’abord intention prescriptive de cette recherche </a:t>
            </a:r>
          </a:p>
          <a:p>
            <a:pPr lvl="0"/>
            <a:r>
              <a:rPr lang="fr-FR" sz="1600" dirty="0"/>
              <a:t>« Avec 16% de parts de marché, la jeunesse représente le deuxième secteur économique après celui de la littérature et celui qui montre le plus de dynamisme » (A. Beuve-Méry, </a:t>
            </a:r>
            <a:r>
              <a:rPr lang="fr-FR" sz="1600" i="1" dirty="0"/>
              <a:t>Le Monde</a:t>
            </a:r>
            <a:r>
              <a:rPr lang="fr-FR" sz="1600" dirty="0"/>
              <a:t>, 2007)</a:t>
            </a:r>
          </a:p>
          <a:p>
            <a:pPr lvl="0"/>
            <a:r>
              <a:rPr lang="fr-FR" sz="1600" dirty="0"/>
              <a:t>Elle est enseignée à l’université. 141 thèses soutenues  entre 1973 et 2002 ; 139 entre 2002 et 2010. </a:t>
            </a:r>
          </a:p>
          <a:p>
            <a:pPr lvl="0"/>
            <a:endParaRPr lang="fr-FR" sz="1600" dirty="0"/>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14</a:t>
            </a:fld>
            <a:endParaRPr lang="fr-FR"/>
          </a:p>
        </p:txBody>
      </p:sp>
    </p:spTree>
    <p:extLst>
      <p:ext uri="{BB962C8B-B14F-4D97-AF65-F5344CB8AC3E}">
        <p14:creationId xmlns:p14="http://schemas.microsoft.com/office/powerpoint/2010/main" val="36318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Porte d’entrée dans la fiction</a:t>
            </a:r>
          </a:p>
          <a:p>
            <a:r>
              <a:rPr lang="fr-FR" dirty="0"/>
              <a:t>Construction textuelle et iconographique (son nom, ses désignations, ses représentations ou descriptions)</a:t>
            </a:r>
          </a:p>
          <a:p>
            <a:r>
              <a:rPr lang="fr-FR" dirty="0"/>
              <a:t>Support d’identification (</a:t>
            </a:r>
            <a:r>
              <a:rPr lang="fr-FR" b="1" dirty="0">
                <a:solidFill>
                  <a:srgbClr val="C00000"/>
                </a:solidFill>
              </a:rPr>
              <a:t>TD 1 : « Moi je suis le plus petit ! »)</a:t>
            </a:r>
          </a:p>
          <a:p>
            <a:r>
              <a:rPr lang="fr-FR" dirty="0"/>
              <a:t>Confusion possible entre personne (monde réel) et personnage (fiction)</a:t>
            </a:r>
          </a:p>
          <a:p>
            <a:r>
              <a:rPr lang="fr-FR" dirty="0"/>
              <a:t>Lien du personnage avec le stéréotype et donc le genre  (la fée, le loup, le renard rusé </a:t>
            </a:r>
            <a:r>
              <a:rPr lang="fr-FR" b="1" dirty="0">
                <a:solidFill>
                  <a:srgbClr val="C00000"/>
                </a:solidFill>
              </a:rPr>
              <a:t>dans </a:t>
            </a:r>
            <a:r>
              <a:rPr lang="fr-FR" b="1" i="1" dirty="0">
                <a:solidFill>
                  <a:srgbClr val="C00000"/>
                </a:solidFill>
              </a:rPr>
              <a:t>Roule Galette TD 1</a:t>
            </a:r>
            <a:r>
              <a:rPr lang="fr-FR" dirty="0"/>
              <a:t>)</a:t>
            </a:r>
          </a:p>
          <a:p>
            <a:r>
              <a:rPr lang="fr-FR" dirty="0"/>
              <a:t>Parfois porteur d’implicite donc : il peut avoir des intentions cachées (</a:t>
            </a:r>
            <a:r>
              <a:rPr lang="fr-FR" b="1" dirty="0">
                <a:solidFill>
                  <a:srgbClr val="C00000"/>
                </a:solidFill>
              </a:rPr>
              <a:t>TD 1 : les mensonges de la galette et du renard</a:t>
            </a:r>
            <a:r>
              <a:rPr lang="fr-FR" dirty="0"/>
              <a:t>)</a:t>
            </a:r>
          </a:p>
          <a:p>
            <a:r>
              <a:rPr lang="fr-FR" dirty="0"/>
              <a:t>Parfois difficile à identifier : humains, animaux, créatures imaginaires, objets, anthropomorphisés, autres ….</a:t>
            </a:r>
          </a:p>
          <a:p>
            <a:r>
              <a:rPr lang="fr-FR" dirty="0"/>
              <a:t>Facile ou difficile à évaluer : personnages positifs / négatifs / ambigus (</a:t>
            </a:r>
            <a:r>
              <a:rPr lang="fr-FR" i="1" dirty="0"/>
              <a:t>Ami-Ami</a:t>
            </a:r>
            <a:r>
              <a:rPr lang="fr-FR" dirty="0"/>
              <a:t>) ?</a:t>
            </a:r>
          </a:p>
          <a:p>
            <a:r>
              <a:rPr lang="fr-FR" dirty="0"/>
              <a:t>Facile ou difficile à investir : propices à l’identification ? A la distanciation ? </a:t>
            </a:r>
          </a:p>
          <a:p>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20</a:t>
            </a:fld>
            <a:endParaRPr lang="fr-FR"/>
          </a:p>
        </p:txBody>
      </p:sp>
    </p:spTree>
    <p:extLst>
      <p:ext uri="{BB962C8B-B14F-4D97-AF65-F5344CB8AC3E}">
        <p14:creationId xmlns:p14="http://schemas.microsoft.com/office/powerpoint/2010/main" val="103252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300" dirty="0"/>
              <a:t>Marqueur typologique : </a:t>
            </a:r>
          </a:p>
          <a:p>
            <a:pPr lvl="1"/>
            <a:r>
              <a:rPr lang="fr-FR" sz="1300" dirty="0"/>
              <a:t>marqueur du narratif (Reuter) </a:t>
            </a:r>
          </a:p>
          <a:p>
            <a:pPr lvl="1"/>
            <a:r>
              <a:rPr lang="fr-FR" sz="1300" dirty="0"/>
              <a:t>Marqueur réaliste/non réaliste </a:t>
            </a:r>
            <a:r>
              <a:rPr lang="fr-FR" sz="1300" dirty="0">
                <a:sym typeface="Wingdings" pitchFamily="2" charset="2"/>
              </a:rPr>
              <a:t> permet de définir le genre (exemple du conte) mais aussi le brouillage du genre (la fée-robinet de </a:t>
            </a:r>
            <a:r>
              <a:rPr lang="fr-FR" sz="1300" dirty="0" err="1">
                <a:sym typeface="Wingdings" pitchFamily="2" charset="2"/>
              </a:rPr>
              <a:t>Gripari</a:t>
            </a:r>
            <a:r>
              <a:rPr lang="fr-FR" sz="1300" dirty="0">
                <a:sym typeface="Wingdings" pitchFamily="2" charset="2"/>
              </a:rPr>
              <a:t>) </a:t>
            </a:r>
            <a:endParaRPr lang="fr-FR" sz="1300" dirty="0"/>
          </a:p>
          <a:p>
            <a:r>
              <a:rPr lang="fr-FR" sz="1300" dirty="0"/>
              <a:t>Organisateur textuel </a:t>
            </a:r>
          </a:p>
          <a:p>
            <a:pPr lvl="1"/>
            <a:r>
              <a:rPr lang="fr-FR" sz="1300" dirty="0"/>
              <a:t>Organisation narrative (conflit, transformation…) </a:t>
            </a:r>
            <a:r>
              <a:rPr lang="fr-FR" sz="1300" dirty="0">
                <a:sym typeface="Wingdings" pitchFamily="2" charset="2"/>
              </a:rPr>
              <a:t> la permanence du personnage assure la continuité de l’action </a:t>
            </a:r>
          </a:p>
          <a:p>
            <a:pPr lvl="1"/>
            <a:r>
              <a:rPr lang="fr-FR" sz="1300" dirty="0">
                <a:sym typeface="Wingdings" pitchFamily="2" charset="2"/>
              </a:rPr>
              <a:t>Différence entre actants (forces agissantes) et acteurs (incarnation de ces forces ; personnages – voir schéma diapo 28) </a:t>
            </a:r>
          </a:p>
          <a:p>
            <a:pPr lvl="1"/>
            <a:r>
              <a:rPr lang="fr-FR" sz="1300" dirty="0">
                <a:sym typeface="Wingdings" pitchFamily="2" charset="2"/>
              </a:rPr>
              <a:t>Organisation des personnages et relations : 		</a:t>
            </a:r>
          </a:p>
          <a:p>
            <a:pPr lvl="2"/>
            <a:r>
              <a:rPr lang="fr-FR" sz="1300" dirty="0">
                <a:sym typeface="Wingdings" pitchFamily="2" charset="2"/>
              </a:rPr>
              <a:t>traits anthropomorphiques, figuratifs, traits de descriptions (+ ou -) traits physiques, psychologiques, fonction de narrateur, relations entre personnages (sentiments, généalogie)</a:t>
            </a:r>
          </a:p>
          <a:p>
            <a:pPr lvl="2"/>
            <a:r>
              <a:rPr lang="fr-FR" sz="1300" dirty="0">
                <a:sym typeface="Wingdings" pitchFamily="2" charset="2"/>
              </a:rPr>
              <a:t>fréquence d’apparition</a:t>
            </a:r>
          </a:p>
          <a:p>
            <a:pPr lvl="2"/>
            <a:r>
              <a:rPr lang="fr-FR" sz="1300" dirty="0">
                <a:sym typeface="Wingdings" pitchFamily="2" charset="2"/>
              </a:rPr>
              <a:t>Caractérisé par le faire ou le dire, décrit ou agissant… </a:t>
            </a:r>
            <a:endParaRPr lang="fr-FR" sz="1300" dirty="0"/>
          </a:p>
          <a:p>
            <a:r>
              <a:rPr lang="fr-FR" sz="1300" dirty="0"/>
              <a:t>Lieu d’investissement </a:t>
            </a:r>
          </a:p>
          <a:p>
            <a:pPr lvl="1"/>
            <a:r>
              <a:rPr lang="fr-FR" sz="1300" dirty="0"/>
              <a:t>Socio-idéologique </a:t>
            </a:r>
          </a:p>
          <a:p>
            <a:pPr lvl="1"/>
            <a:r>
              <a:rPr lang="fr-FR" sz="1300" dirty="0"/>
              <a:t>Du sujet (valeur émotive) le lecteur perçoit ses propres valeurs à travers lui</a:t>
            </a:r>
          </a:p>
          <a:p>
            <a:pPr lvl="1"/>
            <a:r>
              <a:rPr lang="fr-FR" sz="1300" dirty="0"/>
              <a:t>Les valeurs du héros véhiculées par le héros ont changé </a:t>
            </a:r>
            <a:r>
              <a:rPr lang="fr-FR" sz="1300" dirty="0">
                <a:sym typeface="Wingdings" pitchFamily="2" charset="2"/>
              </a:rPr>
              <a:t> </a:t>
            </a:r>
            <a:r>
              <a:rPr lang="fr-FR" sz="1300" dirty="0"/>
              <a:t> « modèle héroïque » : établir un lien entre l'homme et le sacré. </a:t>
            </a:r>
            <a:r>
              <a:rPr lang="fr-FR" sz="1300" dirty="0">
                <a:sym typeface="Wingdings" pitchFamily="2" charset="2"/>
              </a:rPr>
              <a:t> désir de leur ressembler   </a:t>
            </a:r>
            <a:r>
              <a:rPr lang="fr-FR" sz="1300" dirty="0"/>
              <a:t>Cependant, avec l'avènement du monde moderne, la supériorité du héros est contestée. Le héros devient ainsi un personnage principal, une forme d'illusion et non plus un modèle.</a:t>
            </a:r>
          </a:p>
          <a:p>
            <a:pPr lvl="1"/>
            <a:r>
              <a:rPr lang="fr-FR" sz="1300" dirty="0"/>
              <a:t>Représentation « exacte » des catégories sociales même si l'exemplarité demeure </a:t>
            </a:r>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21</a:t>
            </a:fld>
            <a:endParaRPr lang="fr-FR"/>
          </a:p>
        </p:txBody>
      </p:sp>
    </p:spTree>
    <p:extLst>
      <p:ext uri="{BB962C8B-B14F-4D97-AF65-F5344CB8AC3E}">
        <p14:creationId xmlns:p14="http://schemas.microsoft.com/office/powerpoint/2010/main" val="150926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000" dirty="0"/>
              <a:t>Il est programmé pour être reconnu au fil des pages (de dos, de face, selon plan…)</a:t>
            </a:r>
          </a:p>
          <a:p>
            <a:r>
              <a:rPr lang="fr-FR" sz="2000" dirty="0"/>
              <a:t>Symbolique qui participe de la complexification du personnage : Ami-Ami</a:t>
            </a:r>
          </a:p>
          <a:p>
            <a:r>
              <a:rPr lang="fr-FR" sz="2000" dirty="0"/>
              <a:t>Typographie (Trois petites culottes </a:t>
            </a:r>
            <a:r>
              <a:rPr lang="fr-FR" sz="2000" dirty="0">
                <a:sym typeface="Wingdings" pitchFamily="2" charset="2"/>
              </a:rPr>
              <a:t> couleur associée à une cochonne) </a:t>
            </a:r>
            <a:endParaRPr lang="fr-FR" sz="2000" dirty="0"/>
          </a:p>
          <a:p>
            <a:r>
              <a:rPr lang="fr-FR" sz="2000" dirty="0"/>
              <a:t>Représentation du personnage = point d’ancrage</a:t>
            </a:r>
          </a:p>
          <a:p>
            <a:pPr lvl="1"/>
            <a:r>
              <a:rPr lang="fr-FR" sz="2000" dirty="0"/>
              <a:t>Différenciation/indifférenciation : </a:t>
            </a:r>
            <a:r>
              <a:rPr lang="fr-FR" sz="2000" dirty="0" err="1"/>
              <a:t>Okilélé</a:t>
            </a:r>
            <a:r>
              <a:rPr lang="fr-FR" sz="2000" dirty="0"/>
              <a:t> peu différencié des autres personnages</a:t>
            </a:r>
          </a:p>
          <a:p>
            <a:pPr lvl="1"/>
            <a:r>
              <a:rPr lang="fr-FR" sz="2000" dirty="0"/>
              <a:t>Traces : Mais qui a écrasé mon pâté ? Le chien invisible </a:t>
            </a:r>
            <a:r>
              <a:rPr lang="fr-FR" sz="2000" dirty="0">
                <a:sym typeface="Wingdings" pitchFamily="2" charset="2"/>
              </a:rPr>
              <a:t> le personnage est absent mais ce sont ses traces qui le révèlent. </a:t>
            </a:r>
            <a:endParaRPr lang="fr-FR" sz="2000" dirty="0"/>
          </a:p>
          <a:p>
            <a:pPr lvl="1"/>
            <a:r>
              <a:rPr lang="fr-FR" sz="2000" dirty="0"/>
              <a:t>Objets </a:t>
            </a:r>
            <a:r>
              <a:rPr lang="fr-FR" sz="2000" dirty="0">
                <a:sym typeface="Wingdings" pitchFamily="2" charset="2"/>
              </a:rPr>
              <a:t> révèlent parfois la transformation du personnage, son caractère.  </a:t>
            </a:r>
          </a:p>
          <a:p>
            <a:pPr lvl="1"/>
            <a:r>
              <a:rPr lang="fr-FR" sz="2000" dirty="0">
                <a:sym typeface="Wingdings" pitchFamily="2" charset="2"/>
              </a:rPr>
              <a:t>Absence (père de la Nouvelle chbre d’Edouard - </a:t>
            </a:r>
            <a:r>
              <a:rPr lang="fr-FR" sz="2000" dirty="0" err="1">
                <a:sym typeface="Wingdings" pitchFamily="2" charset="2"/>
              </a:rPr>
              <a:t>Gruffalo</a:t>
            </a:r>
            <a:r>
              <a:rPr lang="fr-FR" sz="2000" dirty="0">
                <a:sym typeface="Wingdings" pitchFamily="2" charset="2"/>
              </a:rPr>
              <a:t>) : évoqué dans le discours des personnages ou le récit</a:t>
            </a:r>
            <a:endParaRPr lang="fr-FR" dirty="0"/>
          </a:p>
        </p:txBody>
      </p:sp>
      <p:sp>
        <p:nvSpPr>
          <p:cNvPr id="4" name="Espace réservé du numéro de diapositive 3"/>
          <p:cNvSpPr>
            <a:spLocks noGrp="1"/>
          </p:cNvSpPr>
          <p:nvPr>
            <p:ph type="sldNum" sz="quarter" idx="5"/>
          </p:nvPr>
        </p:nvSpPr>
        <p:spPr/>
        <p:txBody>
          <a:bodyPr/>
          <a:lstStyle/>
          <a:p>
            <a:fld id="{02ADAFE1-1F07-4A74-A067-C7CCAE3CB835}" type="slidenum">
              <a:rPr lang="fr-FR" smtClean="0"/>
              <a:t>22</a:t>
            </a:fld>
            <a:endParaRPr lang="fr-FR"/>
          </a:p>
        </p:txBody>
      </p:sp>
    </p:spTree>
    <p:extLst>
      <p:ext uri="{BB962C8B-B14F-4D97-AF65-F5344CB8AC3E}">
        <p14:creationId xmlns:p14="http://schemas.microsoft.com/office/powerpoint/2010/main" val="103078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73F02D9-6E61-4E4D-9C8B-1C960B68BBD7}" type="datetimeFigureOut">
              <a:rPr lang="fr-FR" smtClean="0"/>
              <a:pPr/>
              <a:t>04/12/2025</a:t>
            </a:fld>
            <a:endParaRPr lang="fr-F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357E3A8-3EEA-416C-88A1-48C31A1925AB}" type="slidenum">
              <a:rPr lang="fr-FR" smtClean="0"/>
              <a:pPr/>
              <a:t>‹N°›</a:t>
            </a:fld>
            <a:endParaRPr lang="fr-FR"/>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9" name="Espace réservé pour une image  8">
            <a:extLst>
              <a:ext uri="{FF2B5EF4-FFF2-40B4-BE49-F238E27FC236}">
                <a16:creationId xmlns:a16="http://schemas.microsoft.com/office/drawing/2014/main" xmlns="" id="{37DA8292-8B3F-4E5F-B83F-5E1B006AFA42}"/>
              </a:ext>
            </a:extLst>
          </p:cNvPr>
          <p:cNvSpPr>
            <a:spLocks noGrp="1"/>
          </p:cNvSpPr>
          <p:nvPr>
            <p:ph type="pic" sz="quarter" idx="13"/>
          </p:nvPr>
        </p:nvSpPr>
        <p:spPr>
          <a:xfrm>
            <a:off x="0" y="0"/>
            <a:ext cx="9144000" cy="6858000"/>
          </a:xfrm>
        </p:spPr>
        <p:txBody>
          <a:bodyPr/>
          <a:lstStyle/>
          <a:p>
            <a:endParaRPr lang="fr-FR"/>
          </a:p>
        </p:txBody>
      </p:sp>
    </p:spTree>
    <p:extLst>
      <p:ext uri="{BB962C8B-B14F-4D97-AF65-F5344CB8AC3E}">
        <p14:creationId xmlns:p14="http://schemas.microsoft.com/office/powerpoint/2010/main" val="266401104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37802404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110284487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et image grand forma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3000" y="3517901"/>
            <a:ext cx="4509000" cy="1409700"/>
          </a:xfrm>
          <a:solidFill>
            <a:schemeClr val="tx1"/>
          </a:solidFill>
        </p:spPr>
        <p:txBody>
          <a:bodyPr lIns="288000" rIns="432000" bIns="144000" rtlCol="0" anchor="b"/>
          <a:lstStyle>
            <a:lvl1pPr algn="r">
              <a:defRPr sz="2700" spc="-113">
                <a:solidFill>
                  <a:schemeClr val="bg1"/>
                </a:solidFill>
              </a:defRPr>
            </a:lvl1pPr>
          </a:lstStyle>
          <a:p>
            <a:pPr rtl="0"/>
            <a:r>
              <a:rPr lang="fr-FR" noProof="0" dirty="0"/>
              <a:t>Cliquez pour modifier </a:t>
            </a:r>
            <a:br>
              <a:rPr lang="fr-FR" noProof="0" dirty="0"/>
            </a:br>
            <a:r>
              <a:rPr lang="fr-FR" noProof="0" dirty="0"/>
              <a:t>le style du titre du masque</a:t>
            </a:r>
          </a:p>
        </p:txBody>
      </p:sp>
      <p:sp>
        <p:nvSpPr>
          <p:cNvPr id="3" name="Sous-titre 2">
            <a:extLst>
              <a:ext uri="{FF2B5EF4-FFF2-40B4-BE49-F238E27FC236}">
                <a16:creationId xmlns:a16="http://schemas.microsoft.com/office/drawing/2014/main" xmlns="" id="{C9980B88-3F4A-4688-9ED0-17EF37E62D93}"/>
              </a:ext>
            </a:extLst>
          </p:cNvPr>
          <p:cNvSpPr>
            <a:spLocks noGrp="1"/>
          </p:cNvSpPr>
          <p:nvPr>
            <p:ph type="subTitle" idx="1"/>
          </p:nvPr>
        </p:nvSpPr>
        <p:spPr>
          <a:xfrm>
            <a:off x="63000" y="4927601"/>
            <a:ext cx="4509000" cy="1845743"/>
          </a:xfrm>
          <a:solidFill>
            <a:schemeClr val="tx1">
              <a:lumMod val="85000"/>
              <a:lumOff val="15000"/>
            </a:schemeClr>
          </a:solidFill>
        </p:spPr>
        <p:txBody>
          <a:bodyPr lIns="288000" tIns="144000" rIns="432000" rtlCol="0"/>
          <a:lstStyle>
            <a:lvl1pPr marL="0" indent="0" algn="r">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noProof="0"/>
              <a:t>Modifiez le style des sous-titres du masque</a:t>
            </a:r>
            <a:endParaRPr lang="fr-FR" noProof="0" dirty="0"/>
          </a:p>
        </p:txBody>
      </p:sp>
      <p:sp>
        <p:nvSpPr>
          <p:cNvPr id="5" name="Espace réservé du numéro de diapositive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xmlns=""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fr-FR" sz="900" noProof="0">
              <a:solidFill>
                <a:schemeClr val="tx1">
                  <a:lumMod val="75000"/>
                  <a:lumOff val="25000"/>
                </a:schemeClr>
              </a:solidFill>
              <a:latin typeface="+mn-lt"/>
            </a:endParaRPr>
          </a:p>
        </p:txBody>
      </p:sp>
      <p:sp>
        <p:nvSpPr>
          <p:cNvPr id="32" name="Espace réservé d’image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63000" y="86715"/>
            <a:ext cx="4506964" cy="3431187"/>
          </a:xfrm>
          <a:solidFill>
            <a:srgbClr val="333333"/>
          </a:solidFill>
        </p:spPr>
        <p:txBody>
          <a:bodyPr lIns="0" tIns="0" rtlCol="0" anchor="ctr"/>
          <a:lstStyle>
            <a:lvl1pPr marL="0" indent="0" algn="ctr">
              <a:buNone/>
              <a:defRPr sz="825"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16" name="Espace réservé du contenu 2">
            <a:extLst>
              <a:ext uri="{FF2B5EF4-FFF2-40B4-BE49-F238E27FC236}">
                <a16:creationId xmlns:a16="http://schemas.microsoft.com/office/drawing/2014/main" xmlns="" id="{ED5F0C9D-A08F-4539-BA26-61D24BBE6E9A}"/>
              </a:ext>
            </a:extLst>
          </p:cNvPr>
          <p:cNvSpPr>
            <a:spLocks noGrp="1"/>
          </p:cNvSpPr>
          <p:nvPr>
            <p:ph idx="15" hasCustomPrompt="1"/>
          </p:nvPr>
        </p:nvSpPr>
        <p:spPr>
          <a:xfrm>
            <a:off x="4848225" y="1152000"/>
            <a:ext cx="3980775"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88709964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74E1F0E-A827-4F38-BAAB-5D5831E0813A}"/>
              </a:ext>
            </a:extLst>
          </p:cNvPr>
          <p:cNvSpPr/>
          <p:nvPr userDrawn="1"/>
        </p:nvSpPr>
        <p:spPr>
          <a:xfrm>
            <a:off x="0" y="6771286"/>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Rectangle 8">
            <a:extLst>
              <a:ext uri="{FF2B5EF4-FFF2-40B4-BE49-F238E27FC236}">
                <a16:creationId xmlns:a16="http://schemas.microsoft.com/office/drawing/2014/main" xmlns="" id="{1B7D9229-CE8B-44FD-B1E6-2FE619F40B4F}"/>
              </a:ext>
            </a:extLst>
          </p:cNvPr>
          <p:cNvSpPr/>
          <p:nvPr userDrawn="1"/>
        </p:nvSpPr>
        <p:spPr>
          <a:xfrm>
            <a:off x="0" y="0"/>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Rectangle 9">
            <a:extLst>
              <a:ext uri="{FF2B5EF4-FFF2-40B4-BE49-F238E27FC236}">
                <a16:creationId xmlns:a16="http://schemas.microsoft.com/office/drawing/2014/main" xmlns="" id="{4683AF15-88E9-4D75-9D5E-7E4924887E91}"/>
              </a:ext>
            </a:extLst>
          </p:cNvPr>
          <p:cNvSpPr/>
          <p:nvPr userDrawn="1"/>
        </p:nvSpPr>
        <p:spPr>
          <a:xfrm rot="5400000">
            <a:off x="-3396482" y="3396481"/>
            <a:ext cx="6858001"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Rectangle 10">
            <a:extLst>
              <a:ext uri="{FF2B5EF4-FFF2-40B4-BE49-F238E27FC236}">
                <a16:creationId xmlns:a16="http://schemas.microsoft.com/office/drawing/2014/main" xmlns="" id="{D3B18E46-480F-48E8-9675-259D3D06A00D}"/>
              </a:ext>
            </a:extLst>
          </p:cNvPr>
          <p:cNvSpPr/>
          <p:nvPr userDrawn="1"/>
        </p:nvSpPr>
        <p:spPr>
          <a:xfrm rot="5400000">
            <a:off x="5682482" y="3396482"/>
            <a:ext cx="6858000"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2" name="Espace réservé d’image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65036" y="86714"/>
            <a:ext cx="4506964" cy="6684572"/>
          </a:xfrm>
          <a:solidFill>
            <a:schemeClr val="bg1">
              <a:lumMod val="85000"/>
            </a:schemeClr>
          </a:solidFill>
        </p:spPr>
        <p:txBody>
          <a:bodyPr lIns="0" tIns="0" rtlCol="0" anchor="ctr"/>
          <a:lstStyle>
            <a:lvl1pPr marL="0" indent="0" algn="ctr">
              <a:buNone/>
              <a:defRPr sz="825" i="1">
                <a:latin typeface="Times New Roman" panose="02020603050405020304" pitchFamily="18" charset="0"/>
                <a:cs typeface="Times New Roman" panose="02020603050405020304" pitchFamily="18" charset="0"/>
              </a:defRPr>
            </a:lvl1pPr>
          </a:lstStyle>
          <a:p>
            <a:pPr rtl="0"/>
            <a:r>
              <a:rPr lang="fr-FR" noProof="0"/>
              <a:t>Insérez ou glissez-déplacez une image ici</a:t>
            </a:r>
          </a:p>
        </p:txBody>
      </p:sp>
      <p:sp>
        <p:nvSpPr>
          <p:cNvPr id="2" name="Titr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4572000" y="86714"/>
            <a:ext cx="4506965" cy="4068402"/>
          </a:xfrm>
          <a:solidFill>
            <a:schemeClr val="tx1">
              <a:alpha val="80000"/>
            </a:schemeClr>
          </a:solidFill>
        </p:spPr>
        <p:txBody>
          <a:bodyPr lIns="288000" rIns="432000" bIns="144000" rtlCol="0" anchor="b"/>
          <a:lstStyle>
            <a:lvl1pPr algn="r">
              <a:defRPr sz="3150" spc="-113">
                <a:solidFill>
                  <a:schemeClr val="bg1"/>
                </a:solidFill>
              </a:defRPr>
            </a:lvl1pPr>
          </a:lstStyle>
          <a:p>
            <a:pPr rtl="0"/>
            <a:r>
              <a:rPr lang="fr-FR" noProof="0"/>
              <a:t>Cliquez pour modifier </a:t>
            </a:r>
            <a:br>
              <a:rPr lang="fr-FR" noProof="0"/>
            </a:br>
            <a:r>
              <a:rPr lang="fr-FR" noProof="0"/>
              <a:t>le style du titre du masque</a:t>
            </a:r>
          </a:p>
        </p:txBody>
      </p:sp>
      <p:sp>
        <p:nvSpPr>
          <p:cNvPr id="3" name="Sous-titre 2">
            <a:extLst>
              <a:ext uri="{FF2B5EF4-FFF2-40B4-BE49-F238E27FC236}">
                <a16:creationId xmlns:a16="http://schemas.microsoft.com/office/drawing/2014/main" xmlns="" id="{C9980B88-3F4A-4688-9ED0-17EF37E62D93}"/>
              </a:ext>
            </a:extLst>
          </p:cNvPr>
          <p:cNvSpPr>
            <a:spLocks noGrp="1"/>
          </p:cNvSpPr>
          <p:nvPr>
            <p:ph type="subTitle" idx="1"/>
          </p:nvPr>
        </p:nvSpPr>
        <p:spPr>
          <a:xfrm>
            <a:off x="4572000" y="4152672"/>
            <a:ext cx="4506965" cy="1818422"/>
          </a:xfrm>
          <a:solidFill>
            <a:schemeClr val="bg1">
              <a:lumMod val="95000"/>
              <a:alpha val="80000"/>
            </a:schemeClr>
          </a:solidFill>
        </p:spPr>
        <p:txBody>
          <a:bodyPr lIns="288000" tIns="144000" rIns="432000" rtlCol="0"/>
          <a:lstStyle>
            <a:lvl1pPr marL="0" indent="0" algn="r">
              <a:buNone/>
              <a:defRPr sz="15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noProof="0"/>
              <a:t>Modifiez le style des sous-titres du masque</a:t>
            </a:r>
          </a:p>
        </p:txBody>
      </p:sp>
      <p:sp>
        <p:nvSpPr>
          <p:cNvPr id="5" name="Espace réservé du numéro de diapositive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xmlns=""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fr-FR" sz="900" noProof="0">
              <a:solidFill>
                <a:schemeClr val="tx1">
                  <a:lumMod val="75000"/>
                  <a:lumOff val="25000"/>
                </a:schemeClr>
              </a:solidFill>
              <a:latin typeface="+mn-lt"/>
            </a:endParaRPr>
          </a:p>
        </p:txBody>
      </p:sp>
    </p:spTree>
    <p:extLst>
      <p:ext uri="{BB962C8B-B14F-4D97-AF65-F5344CB8AC3E}">
        <p14:creationId xmlns:p14="http://schemas.microsoft.com/office/powerpoint/2010/main" val="219709836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s de puces">
    <p:spTree>
      <p:nvGrpSpPr>
        <p:cNvPr id="1" name=""/>
        <p:cNvGrpSpPr/>
        <p:nvPr/>
      </p:nvGrpSpPr>
      <p:grpSpPr>
        <a:xfrm>
          <a:off x="0" y="0"/>
          <a:ext cx="0" cy="0"/>
          <a:chOff x="0" y="0"/>
          <a:chExt cx="0" cy="0"/>
        </a:xfrm>
      </p:grpSpPr>
      <p:sp>
        <p:nvSpPr>
          <p:cNvPr id="28" name="Ovale 27">
            <a:extLst>
              <a:ext uri="{FF2B5EF4-FFF2-40B4-BE49-F238E27FC236}">
                <a16:creationId xmlns:a16="http://schemas.microsoft.com/office/drawing/2014/main" xmlns="" id="{2041BFF2-BC3B-3145-940D-004809E5A80A}"/>
              </a:ext>
            </a:extLst>
          </p:cNvPr>
          <p:cNvSpPr>
            <a:spLocks noChangeAspect="1"/>
          </p:cNvSpPr>
          <p:nvPr userDrawn="1"/>
        </p:nvSpPr>
        <p:spPr>
          <a:xfrm>
            <a:off x="1574456" y="2000710"/>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9" name="Ovale 28">
            <a:extLst>
              <a:ext uri="{FF2B5EF4-FFF2-40B4-BE49-F238E27FC236}">
                <a16:creationId xmlns:a16="http://schemas.microsoft.com/office/drawing/2014/main" xmlns="" id="{A9906F5C-A183-DF45-AE48-C1D611CDC98D}"/>
              </a:ext>
            </a:extLst>
          </p:cNvPr>
          <p:cNvSpPr>
            <a:spLocks noChangeAspect="1"/>
          </p:cNvSpPr>
          <p:nvPr userDrawn="1"/>
        </p:nvSpPr>
        <p:spPr>
          <a:xfrm>
            <a:off x="4562994" y="2030630"/>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0" name="Ovale 29">
            <a:extLst>
              <a:ext uri="{FF2B5EF4-FFF2-40B4-BE49-F238E27FC236}">
                <a16:creationId xmlns:a16="http://schemas.microsoft.com/office/drawing/2014/main" xmlns="" id="{C9CFF2EB-CD95-EA4D-810E-C9F8127071FE}"/>
              </a:ext>
            </a:extLst>
          </p:cNvPr>
          <p:cNvSpPr>
            <a:spLocks noChangeAspect="1"/>
          </p:cNvSpPr>
          <p:nvPr userDrawn="1"/>
        </p:nvSpPr>
        <p:spPr>
          <a:xfrm>
            <a:off x="6075541" y="2015665"/>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1" name="Ovale 30">
            <a:extLst>
              <a:ext uri="{FF2B5EF4-FFF2-40B4-BE49-F238E27FC236}">
                <a16:creationId xmlns:a16="http://schemas.microsoft.com/office/drawing/2014/main" xmlns="" id="{EE120266-68E0-504A-B1C8-F3369F5AF7C0}"/>
              </a:ext>
            </a:extLst>
          </p:cNvPr>
          <p:cNvSpPr>
            <a:spLocks noChangeAspect="1"/>
          </p:cNvSpPr>
          <p:nvPr userDrawn="1"/>
        </p:nvSpPr>
        <p:spPr>
          <a:xfrm>
            <a:off x="7551533" y="2019443"/>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Ovale 8">
            <a:extLst>
              <a:ext uri="{FF2B5EF4-FFF2-40B4-BE49-F238E27FC236}">
                <a16:creationId xmlns:a16="http://schemas.microsoft.com/office/drawing/2014/main" xmlns="" id="{4FB4A810-8614-AD44-B362-CE45C8C679CE}"/>
              </a:ext>
            </a:extLst>
          </p:cNvPr>
          <p:cNvSpPr>
            <a:spLocks noChangeAspect="1"/>
          </p:cNvSpPr>
          <p:nvPr userDrawn="1"/>
        </p:nvSpPr>
        <p:spPr>
          <a:xfrm>
            <a:off x="164582" y="2000710"/>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xmlns="" id="{5CFF4C50-933F-41F9-AD11-BD02410AA7D5}"/>
              </a:ext>
            </a:extLst>
          </p:cNvPr>
          <p:cNvSpPr>
            <a:spLocks noGrp="1"/>
          </p:cNvSpPr>
          <p:nvPr>
            <p:ph type="title"/>
          </p:nvPr>
        </p:nvSpPr>
        <p:spPr>
          <a:xfrm>
            <a:off x="324000" y="432000"/>
            <a:ext cx="8505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044556" y="4688112"/>
            <a:ext cx="1620441" cy="900000"/>
          </a:xfrm>
        </p:spPr>
        <p:txBody>
          <a:bodyPr rtlCol="0"/>
          <a:lstStyle>
            <a:lvl1pPr marL="0" indent="0" algn="ctr">
              <a:buNone/>
              <a:defRPr sz="12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3765407" y="4688112"/>
            <a:ext cx="1620441" cy="900000"/>
          </a:xfrm>
        </p:spPr>
        <p:txBody>
          <a:bodyPr rtlCol="0"/>
          <a:lstStyle>
            <a:lvl1pPr marL="0" indent="0" algn="ctr">
              <a:buNone/>
              <a:defRPr sz="1200"/>
            </a:lvl1pPr>
          </a:lstStyle>
          <a:p>
            <a:pPr lvl="0" rtl="0"/>
            <a:r>
              <a:rPr lang="fr-FR" noProof="0" dirty="0"/>
              <a:t>Description de puce</a:t>
            </a:r>
          </a:p>
        </p:txBody>
      </p:sp>
      <p:sp>
        <p:nvSpPr>
          <p:cNvPr id="15" name="Espace réservé du texte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5486259" y="4683647"/>
            <a:ext cx="1620441" cy="900000"/>
          </a:xfrm>
        </p:spPr>
        <p:txBody>
          <a:bodyPr rtlCol="0"/>
          <a:lstStyle>
            <a:lvl1pPr marL="0" indent="0" algn="ctr">
              <a:buNone/>
              <a:defRPr sz="1200"/>
            </a:lvl1pPr>
          </a:lstStyle>
          <a:p>
            <a:pPr lvl="0" rtl="0"/>
            <a:r>
              <a:rPr lang="fr-FR" noProof="0"/>
              <a:t>Description de puce</a:t>
            </a:r>
          </a:p>
        </p:txBody>
      </p:sp>
      <p:sp>
        <p:nvSpPr>
          <p:cNvPr id="17" name="Espace réservé du texte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7207111" y="4688112"/>
            <a:ext cx="1620441" cy="900000"/>
          </a:xfrm>
        </p:spPr>
        <p:txBody>
          <a:bodyPr rtlCol="0"/>
          <a:lstStyle>
            <a:lvl1pPr marL="0" indent="0" algn="ctr">
              <a:buNone/>
              <a:defRPr sz="1200"/>
            </a:lvl1pPr>
          </a:lstStyle>
          <a:p>
            <a:pPr lvl="0" rtl="0"/>
            <a:r>
              <a:rPr lang="fr-FR" noProof="0"/>
              <a:t>Description de puce</a:t>
            </a:r>
          </a:p>
        </p:txBody>
      </p:sp>
      <p:sp>
        <p:nvSpPr>
          <p:cNvPr id="6" name="Espace réservé du texte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840" y="3808040"/>
            <a:ext cx="1519589" cy="504000"/>
          </a:xfrm>
        </p:spPr>
        <p:txBody>
          <a:bodyPr rtlCol="0"/>
          <a:lstStyle>
            <a:lvl1pPr marL="0" indent="0" algn="ctr">
              <a:buNone/>
              <a:defRPr b="1">
                <a:latin typeface="+mj-lt"/>
              </a:defRPr>
            </a:lvl1pPr>
          </a:lstStyle>
          <a:p>
            <a:pPr lvl="0" rtl="0"/>
            <a:r>
              <a:rPr lang="fr-FR" noProof="0" dirty="0"/>
              <a:t>Puce 1</a:t>
            </a:r>
          </a:p>
        </p:txBody>
      </p:sp>
      <p:sp>
        <p:nvSpPr>
          <p:cNvPr id="10" name="Espace réservé du texte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1624840" y="3808040"/>
            <a:ext cx="1519589" cy="504000"/>
          </a:xfrm>
        </p:spPr>
        <p:txBody>
          <a:bodyPr rtlCol="0"/>
          <a:lstStyle>
            <a:lvl1pPr marL="0" indent="0" algn="ctr">
              <a:buNone/>
              <a:defRPr b="1">
                <a:latin typeface="+mj-lt"/>
              </a:defRPr>
            </a:lvl1pPr>
          </a:lstStyle>
          <a:p>
            <a:pPr lvl="0" rtl="0"/>
            <a:r>
              <a:rPr lang="fr-FR" noProof="0" dirty="0"/>
              <a:t>Puce 2</a:t>
            </a:r>
          </a:p>
        </p:txBody>
      </p:sp>
      <p:sp>
        <p:nvSpPr>
          <p:cNvPr id="12" name="Espace réservé du texte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3244839" y="3802470"/>
            <a:ext cx="1519589" cy="570251"/>
          </a:xfrm>
        </p:spPr>
        <p:txBody>
          <a:bodyPr rtlCol="0"/>
          <a:lstStyle>
            <a:lvl1pPr marL="0" indent="0" algn="ctr">
              <a:buNone/>
              <a:defRPr b="1">
                <a:latin typeface="+mj-lt"/>
              </a:defRPr>
            </a:lvl1pPr>
          </a:lstStyle>
          <a:p>
            <a:pPr lvl="0" rtl="0"/>
            <a:r>
              <a:rPr lang="fr-FR" noProof="0" dirty="0"/>
              <a:t>Puce 3</a:t>
            </a:r>
          </a:p>
        </p:txBody>
      </p:sp>
      <p:sp>
        <p:nvSpPr>
          <p:cNvPr id="16" name="Espace réservé du texte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5486260" y="3926335"/>
            <a:ext cx="1620440" cy="504000"/>
          </a:xfrm>
        </p:spPr>
        <p:txBody>
          <a:bodyPr rtlCol="0"/>
          <a:lstStyle>
            <a:lvl1pPr marL="0" indent="0" algn="ctr">
              <a:buNone/>
              <a:defRPr b="1">
                <a:latin typeface="+mj-lt"/>
              </a:defRPr>
            </a:lvl1pPr>
          </a:lstStyle>
          <a:p>
            <a:pPr lvl="0" rtl="0"/>
            <a:r>
              <a:rPr lang="fr-FR" noProof="0"/>
              <a:t>Puce 4</a:t>
            </a:r>
          </a:p>
        </p:txBody>
      </p:sp>
      <p:sp>
        <p:nvSpPr>
          <p:cNvPr id="19" name="Espace réservé du texte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7207111" y="3926335"/>
            <a:ext cx="1620441" cy="504000"/>
          </a:xfrm>
        </p:spPr>
        <p:txBody>
          <a:bodyPr rtlCol="0"/>
          <a:lstStyle>
            <a:lvl1pPr marL="0" indent="0" algn="ctr">
              <a:buNone/>
              <a:defRPr b="1">
                <a:latin typeface="+mj-lt"/>
              </a:defRPr>
            </a:lvl1pPr>
          </a:lstStyle>
          <a:p>
            <a:pPr lvl="0" rtl="0"/>
            <a:r>
              <a:rPr lang="fr-FR" noProof="0"/>
              <a:t>Puce 5</a:t>
            </a:r>
          </a:p>
        </p:txBody>
      </p:sp>
      <p:sp>
        <p:nvSpPr>
          <p:cNvPr id="21" name="Espace réservé du texte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324071" y="4683350"/>
            <a:ext cx="1620000" cy="900000"/>
          </a:xfrm>
        </p:spPr>
        <p:txBody>
          <a:bodyPr rtlCol="0"/>
          <a:lstStyle>
            <a:lvl1pPr marL="0" indent="0" algn="ctr">
              <a:buNone/>
              <a:defRPr sz="1200"/>
            </a:lvl1pPr>
          </a:lstStyle>
          <a:p>
            <a:pPr lvl="0" rtl="0"/>
            <a:r>
              <a:rPr lang="fr-FR" noProof="0"/>
              <a:t>Description de puce</a:t>
            </a:r>
          </a:p>
        </p:txBody>
      </p:sp>
      <p:sp>
        <p:nvSpPr>
          <p:cNvPr id="25" name="Ovale 27">
            <a:extLst>
              <a:ext uri="{FF2B5EF4-FFF2-40B4-BE49-F238E27FC236}">
                <a16:creationId xmlns:a16="http://schemas.microsoft.com/office/drawing/2014/main" xmlns="" id="{B422250B-630A-42AB-B207-669651079EA5}"/>
              </a:ext>
            </a:extLst>
          </p:cNvPr>
          <p:cNvSpPr>
            <a:spLocks noChangeAspect="1"/>
          </p:cNvSpPr>
          <p:nvPr userDrawn="1"/>
        </p:nvSpPr>
        <p:spPr>
          <a:xfrm>
            <a:off x="3052567" y="2030630"/>
            <a:ext cx="113157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Tree>
    <p:extLst>
      <p:ext uri="{BB962C8B-B14F-4D97-AF65-F5344CB8AC3E}">
        <p14:creationId xmlns:p14="http://schemas.microsoft.com/office/powerpoint/2010/main" val="422124338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 images de puces droite">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xmlns="" id="{22F44C7F-FA9B-CB41-B5C2-6A40A969176A}"/>
              </a:ext>
            </a:extLst>
          </p:cNvPr>
          <p:cNvSpPr>
            <a:spLocks noChangeAspect="1"/>
          </p:cNvSpPr>
          <p:nvPr userDrawn="1"/>
        </p:nvSpPr>
        <p:spPr>
          <a:xfrm>
            <a:off x="5299439" y="1366589"/>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3" name="Ovale 32">
            <a:extLst>
              <a:ext uri="{FF2B5EF4-FFF2-40B4-BE49-F238E27FC236}">
                <a16:creationId xmlns:a16="http://schemas.microsoft.com/office/drawing/2014/main" xmlns="" id="{0ACFECE1-DAAF-5642-BD0B-7A8FE9D241D9}"/>
              </a:ext>
            </a:extLst>
          </p:cNvPr>
          <p:cNvSpPr>
            <a:spLocks noChangeAspect="1"/>
          </p:cNvSpPr>
          <p:nvPr userDrawn="1"/>
        </p:nvSpPr>
        <p:spPr>
          <a:xfrm>
            <a:off x="5299439" y="2931225"/>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4" name="Ovale 33">
            <a:extLst>
              <a:ext uri="{FF2B5EF4-FFF2-40B4-BE49-F238E27FC236}">
                <a16:creationId xmlns:a16="http://schemas.microsoft.com/office/drawing/2014/main" xmlns="" id="{90294551-87F8-DE4F-B54E-8231A9CAF5BF}"/>
              </a:ext>
            </a:extLst>
          </p:cNvPr>
          <p:cNvSpPr>
            <a:spLocks noChangeAspect="1"/>
          </p:cNvSpPr>
          <p:nvPr userDrawn="1"/>
        </p:nvSpPr>
        <p:spPr>
          <a:xfrm>
            <a:off x="5299439" y="4495861"/>
            <a:ext cx="10287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2" name="Rectangle 41">
            <a:extLst>
              <a:ext uri="{FF2B5EF4-FFF2-40B4-BE49-F238E27FC236}">
                <a16:creationId xmlns:a16="http://schemas.microsoft.com/office/drawing/2014/main" xmlns="" id="{D24854E3-04DE-4154-AD8A-9F8AC3E4EE33}"/>
              </a:ext>
            </a:extLst>
          </p:cNvPr>
          <p:cNvSpPr/>
          <p:nvPr userDrawn="1"/>
        </p:nvSpPr>
        <p:spPr>
          <a:xfrm>
            <a:off x="79014" y="86714"/>
            <a:ext cx="4656272"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0" name="Espace réservé d’image 19">
            <a:extLst>
              <a:ext uri="{FF2B5EF4-FFF2-40B4-BE49-F238E27FC236}">
                <a16:creationId xmlns:a16="http://schemas.microsoft.com/office/drawing/2014/main" xmlns="" id="{BDDC1CFF-7E89-421D-9524-BB3AECAFE005}"/>
              </a:ext>
            </a:extLst>
          </p:cNvPr>
          <p:cNvSpPr>
            <a:spLocks noGrp="1"/>
          </p:cNvSpPr>
          <p:nvPr>
            <p:ph type="pic" sz="quarter" idx="27" hasCustomPrompt="1"/>
          </p:nvPr>
        </p:nvSpPr>
        <p:spPr>
          <a:xfrm>
            <a:off x="79013" y="496139"/>
            <a:ext cx="4656273"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825" i="1">
                <a:latin typeface="Times New Roman" panose="02020603050405020304" pitchFamily="18" charset="0"/>
                <a:cs typeface="Times New Roman" panose="02020603050405020304" pitchFamily="18"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noProof="0"/>
              <a:t>Insérez ou glissez-déplacez une image ici</a:t>
            </a:r>
          </a:p>
        </p:txBody>
      </p:sp>
      <p:sp>
        <p:nvSpPr>
          <p:cNvPr id="2" name="Titre 1">
            <a:extLst>
              <a:ext uri="{FF2B5EF4-FFF2-40B4-BE49-F238E27FC236}">
                <a16:creationId xmlns:a16="http://schemas.microsoft.com/office/drawing/2014/main" xmlns="" id="{5CFF4C50-933F-41F9-AD11-BD02410AA7D5}"/>
              </a:ext>
            </a:extLst>
          </p:cNvPr>
          <p:cNvSpPr>
            <a:spLocks noGrp="1"/>
          </p:cNvSpPr>
          <p:nvPr>
            <p:ph type="title"/>
          </p:nvPr>
        </p:nvSpPr>
        <p:spPr>
          <a:xfrm>
            <a:off x="5301343" y="432000"/>
            <a:ext cx="3527657"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5" name="Espace réservé du texte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6576212" y="3582825"/>
            <a:ext cx="2251800" cy="720000"/>
          </a:xfrm>
        </p:spPr>
        <p:txBody>
          <a:bodyPr rtlCol="0"/>
          <a:lstStyle>
            <a:lvl1pPr marL="0" indent="0" algn="l">
              <a:buNone/>
              <a:defRPr sz="12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6576212" y="5147461"/>
            <a:ext cx="2251800" cy="720000"/>
          </a:xfrm>
        </p:spPr>
        <p:txBody>
          <a:bodyPr rtlCol="0"/>
          <a:lstStyle>
            <a:lvl1pPr marL="0" indent="0" algn="l">
              <a:buNone/>
              <a:defRPr sz="1200"/>
            </a:lvl1pPr>
          </a:lstStyle>
          <a:p>
            <a:pPr lvl="0" rtl="0"/>
            <a:r>
              <a:rPr lang="fr-FR" noProof="0"/>
              <a:t>Description de puce</a:t>
            </a:r>
          </a:p>
        </p:txBody>
      </p:sp>
      <p:sp>
        <p:nvSpPr>
          <p:cNvPr id="6" name="Espace réservé du texte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6576212" y="1369128"/>
            <a:ext cx="2251800" cy="432000"/>
          </a:xfrm>
        </p:spPr>
        <p:txBody>
          <a:bodyPr rtlCol="0"/>
          <a:lstStyle>
            <a:lvl1pPr marL="0" indent="0" algn="l">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6576212" y="2933764"/>
            <a:ext cx="2251800" cy="432000"/>
          </a:xfrm>
        </p:spPr>
        <p:txBody>
          <a:bodyPr rtlCol="0"/>
          <a:lstStyle>
            <a:lvl1pPr marL="0" indent="0" algn="l">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6576212" y="4498400"/>
            <a:ext cx="2251800" cy="432000"/>
          </a:xfrm>
        </p:spPr>
        <p:txBody>
          <a:bodyPr rtlCol="0"/>
          <a:lstStyle>
            <a:lvl1pPr marL="0" indent="0" algn="l">
              <a:buNone/>
              <a:defRPr b="1">
                <a:latin typeface="+mj-lt"/>
              </a:defRPr>
            </a:lvl1pPr>
          </a:lstStyle>
          <a:p>
            <a:pPr lvl="0" rtl="0"/>
            <a:r>
              <a:rPr lang="fr-FR" noProof="0"/>
              <a:t>Puce 3</a:t>
            </a:r>
          </a:p>
        </p:txBody>
      </p:sp>
      <p:sp>
        <p:nvSpPr>
          <p:cNvPr id="21" name="Espace réservé du texte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6576212" y="1975094"/>
            <a:ext cx="2251800" cy="720000"/>
          </a:xfrm>
        </p:spPr>
        <p:txBody>
          <a:bodyPr rtlCol="0"/>
          <a:lstStyle>
            <a:lvl1pPr marL="0" indent="0" algn="l">
              <a:buNone/>
              <a:defRPr sz="1200"/>
            </a:lvl1pPr>
          </a:lstStyle>
          <a:p>
            <a:pPr lvl="0" rtl="0"/>
            <a:r>
              <a:rPr lang="fr-FR" noProof="0"/>
              <a:t>Description de puce</a:t>
            </a:r>
          </a:p>
        </p:txBody>
      </p:sp>
      <p:sp>
        <p:nvSpPr>
          <p:cNvPr id="51" name="Octogone 50">
            <a:extLst>
              <a:ext uri="{FF2B5EF4-FFF2-40B4-BE49-F238E27FC236}">
                <a16:creationId xmlns:a16="http://schemas.microsoft.com/office/drawing/2014/main" xmlns="" id="{758B0359-60B9-4D73-825D-ACE303A61C50}"/>
              </a:ext>
            </a:extLst>
          </p:cNvPr>
          <p:cNvSpPr/>
          <p:nvPr userDrawn="1"/>
        </p:nvSpPr>
        <p:spPr>
          <a:xfrm rot="1361022">
            <a:off x="8546230" y="6053794"/>
            <a:ext cx="476096"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52" name="Ovale 51">
            <a:extLst>
              <a:ext uri="{FF2B5EF4-FFF2-40B4-BE49-F238E27FC236}">
                <a16:creationId xmlns:a16="http://schemas.microsoft.com/office/drawing/2014/main" xmlns="" id="{09921541-DECE-43BB-BF92-A4B5D5EE5469}"/>
              </a:ext>
            </a:extLst>
          </p:cNvPr>
          <p:cNvSpPr/>
          <p:nvPr userDrawn="1"/>
        </p:nvSpPr>
        <p:spPr>
          <a:xfrm>
            <a:off x="8650404" y="6185903"/>
            <a:ext cx="5513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solidFill>
                <a:schemeClr val="accent1"/>
              </a:solidFill>
            </a:endParaRPr>
          </a:p>
        </p:txBody>
      </p:sp>
      <p:sp>
        <p:nvSpPr>
          <p:cNvPr id="53" name="Ovale 52">
            <a:extLst>
              <a:ext uri="{FF2B5EF4-FFF2-40B4-BE49-F238E27FC236}">
                <a16:creationId xmlns:a16="http://schemas.microsoft.com/office/drawing/2014/main" xmlns="" id="{83095B3B-1284-4E49-BE50-9C84BE7E58B6}"/>
              </a:ext>
            </a:extLst>
          </p:cNvPr>
          <p:cNvSpPr/>
          <p:nvPr userDrawn="1"/>
        </p:nvSpPr>
        <p:spPr>
          <a:xfrm>
            <a:off x="8919064" y="6561526"/>
            <a:ext cx="7532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54" name="Ovale 53">
            <a:extLst>
              <a:ext uri="{FF2B5EF4-FFF2-40B4-BE49-F238E27FC236}">
                <a16:creationId xmlns:a16="http://schemas.microsoft.com/office/drawing/2014/main" xmlns="" id="{7491DD10-64CD-40CA-A0BB-397696C0C168}"/>
              </a:ext>
            </a:extLst>
          </p:cNvPr>
          <p:cNvSpPr/>
          <p:nvPr userDrawn="1"/>
        </p:nvSpPr>
        <p:spPr>
          <a:xfrm>
            <a:off x="8507156" y="5990144"/>
            <a:ext cx="19538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solidFill>
                <a:schemeClr val="accent1"/>
              </a:solidFill>
            </a:endParaRPr>
          </a:p>
        </p:txBody>
      </p:sp>
      <p:sp>
        <p:nvSpPr>
          <p:cNvPr id="55" name="Espace réservé du numéro de diapositive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rtlCol="0"/>
          <a:lstStyle/>
          <a:p>
            <a:pPr rtl="0"/>
            <a:fld id="{19B51A1E-902D-48AF-9020-955120F399B6}" type="slidenum">
              <a:rPr lang="fr-FR" noProof="0" smtClean="0"/>
              <a:pPr rtl="0"/>
              <a:t>‹N°›</a:t>
            </a:fld>
            <a:endParaRPr lang="fr-FR" noProof="0"/>
          </a:p>
        </p:txBody>
      </p:sp>
      <p:grpSp>
        <p:nvGrpSpPr>
          <p:cNvPr id="22" name="Groupe 21">
            <a:extLst>
              <a:ext uri="{FF2B5EF4-FFF2-40B4-BE49-F238E27FC236}">
                <a16:creationId xmlns:a16="http://schemas.microsoft.com/office/drawing/2014/main" xmlns="" id="{9089FAF0-BF60-4AB9-A62E-595008DC4646}"/>
              </a:ext>
            </a:extLst>
          </p:cNvPr>
          <p:cNvGrpSpPr/>
          <p:nvPr userDrawn="1"/>
        </p:nvGrpSpPr>
        <p:grpSpPr>
          <a:xfrm>
            <a:off x="1419000" y="2269753"/>
            <a:ext cx="2310885" cy="3011457"/>
            <a:chOff x="1892000" y="2269752"/>
            <a:chExt cx="3081180" cy="3011457"/>
          </a:xfrm>
        </p:grpSpPr>
        <p:sp>
          <p:nvSpPr>
            <p:cNvPr id="26" name="Forme libre : Forme 13">
              <a:extLst>
                <a:ext uri="{FF2B5EF4-FFF2-40B4-BE49-F238E27FC236}">
                  <a16:creationId xmlns:a16="http://schemas.microsoft.com/office/drawing/2014/main" xmlns=""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7" name="Forme libre : Forme 26">
              <a:extLst>
                <a:ext uri="{FF2B5EF4-FFF2-40B4-BE49-F238E27FC236}">
                  <a16:creationId xmlns:a16="http://schemas.microsoft.com/office/drawing/2014/main" xmlns=""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8" name="Forme libre : Forme 17">
              <a:extLst>
                <a:ext uri="{FF2B5EF4-FFF2-40B4-BE49-F238E27FC236}">
                  <a16:creationId xmlns:a16="http://schemas.microsoft.com/office/drawing/2014/main" xmlns=""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9" name="Forme libre : Forme 19">
              <a:extLst>
                <a:ext uri="{FF2B5EF4-FFF2-40B4-BE49-F238E27FC236}">
                  <a16:creationId xmlns:a16="http://schemas.microsoft.com/office/drawing/2014/main" xmlns=""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0" name="Forme libre : Forme 23">
              <a:extLst>
                <a:ext uri="{FF2B5EF4-FFF2-40B4-BE49-F238E27FC236}">
                  <a16:creationId xmlns:a16="http://schemas.microsoft.com/office/drawing/2014/main" xmlns=""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1" name="Forme libre : Forme 30">
              <a:extLst>
                <a:ext uri="{FF2B5EF4-FFF2-40B4-BE49-F238E27FC236}">
                  <a16:creationId xmlns:a16="http://schemas.microsoft.com/office/drawing/2014/main" xmlns=""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2" name="Forme libre : Forme 28">
              <a:extLst>
                <a:ext uri="{FF2B5EF4-FFF2-40B4-BE49-F238E27FC236}">
                  <a16:creationId xmlns:a16="http://schemas.microsoft.com/office/drawing/2014/main" xmlns=""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grpSp>
      <p:sp>
        <p:nvSpPr>
          <p:cNvPr id="38" name="Espace réservé d’image 3">
            <a:extLst>
              <a:ext uri="{FF2B5EF4-FFF2-40B4-BE49-F238E27FC236}">
                <a16:creationId xmlns:a16="http://schemas.microsoft.com/office/drawing/2014/main" xmlns="" id="{EC82E52C-5E33-5942-8474-7ED4354EC95D}"/>
              </a:ext>
            </a:extLst>
          </p:cNvPr>
          <p:cNvSpPr>
            <a:spLocks noGrp="1"/>
          </p:cNvSpPr>
          <p:nvPr>
            <p:ph type="pic" sz="quarter" idx="30" hasCustomPrompt="1"/>
          </p:nvPr>
        </p:nvSpPr>
        <p:spPr>
          <a:xfrm>
            <a:off x="5554406" y="4835817"/>
            <a:ext cx="518766" cy="691688"/>
          </a:xfrm>
        </p:spPr>
        <p:txBody>
          <a:bodyPr rtlCol="0"/>
          <a:lstStyle>
            <a:lvl1pPr marL="0" indent="0">
              <a:buNone/>
              <a:defRPr sz="1200"/>
            </a:lvl1pPr>
          </a:lstStyle>
          <a:p>
            <a:pPr rtl="0"/>
            <a:r>
              <a:rPr lang="fr-FR" noProof="0"/>
              <a:t>Cliquez sur l’icône pour ajouter une image</a:t>
            </a:r>
          </a:p>
        </p:txBody>
      </p:sp>
      <p:sp>
        <p:nvSpPr>
          <p:cNvPr id="39" name="Espace réservé d’image 3">
            <a:extLst>
              <a:ext uri="{FF2B5EF4-FFF2-40B4-BE49-F238E27FC236}">
                <a16:creationId xmlns:a16="http://schemas.microsoft.com/office/drawing/2014/main" xmlns="" id="{07EC0147-5BE6-9248-BF42-BD99608F459C}"/>
              </a:ext>
            </a:extLst>
          </p:cNvPr>
          <p:cNvSpPr>
            <a:spLocks noGrp="1"/>
          </p:cNvSpPr>
          <p:nvPr>
            <p:ph type="pic" sz="quarter" idx="31" hasCustomPrompt="1"/>
          </p:nvPr>
        </p:nvSpPr>
        <p:spPr>
          <a:xfrm>
            <a:off x="5554406" y="3271181"/>
            <a:ext cx="518766" cy="691688"/>
          </a:xfrm>
        </p:spPr>
        <p:txBody>
          <a:bodyPr rtlCol="0"/>
          <a:lstStyle>
            <a:lvl1pPr marL="0" indent="0">
              <a:buNone/>
              <a:defRPr sz="1200"/>
            </a:lvl1pPr>
          </a:lstStyle>
          <a:p>
            <a:pPr rtl="0"/>
            <a:r>
              <a:rPr lang="fr-FR" noProof="0"/>
              <a:t>Cliquez sur l’icône pour ajouter une image</a:t>
            </a:r>
          </a:p>
        </p:txBody>
      </p:sp>
      <p:sp>
        <p:nvSpPr>
          <p:cNvPr id="40" name="Espace réservé d’image 3">
            <a:extLst>
              <a:ext uri="{FF2B5EF4-FFF2-40B4-BE49-F238E27FC236}">
                <a16:creationId xmlns:a16="http://schemas.microsoft.com/office/drawing/2014/main" xmlns="" id="{2B8E1942-1472-BC49-A624-3A31190A69E1}"/>
              </a:ext>
            </a:extLst>
          </p:cNvPr>
          <p:cNvSpPr>
            <a:spLocks noGrp="1"/>
          </p:cNvSpPr>
          <p:nvPr>
            <p:ph type="pic" sz="quarter" idx="32" hasCustomPrompt="1"/>
          </p:nvPr>
        </p:nvSpPr>
        <p:spPr>
          <a:xfrm>
            <a:off x="5554406" y="1706545"/>
            <a:ext cx="518766" cy="691688"/>
          </a:xfrm>
        </p:spPr>
        <p:txBody>
          <a:bodyPr rtlCol="0"/>
          <a:lstStyle>
            <a:lvl1pPr marL="0" indent="0">
              <a:buNone/>
              <a:defRPr sz="1200"/>
            </a:lvl1pPr>
          </a:lstStyle>
          <a:p>
            <a:pPr rtl="0"/>
            <a:r>
              <a:rPr lang="fr-FR" noProof="0" dirty="0"/>
              <a:t>Cliquez sur l’icône pour ajouter une image</a:t>
            </a:r>
          </a:p>
        </p:txBody>
      </p:sp>
    </p:spTree>
    <p:extLst>
      <p:ext uri="{BB962C8B-B14F-4D97-AF65-F5344CB8AC3E}">
        <p14:creationId xmlns:p14="http://schemas.microsoft.com/office/powerpoint/2010/main" val="22694087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10830357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73F02D9-6E61-4E4D-9C8B-1C960B68BBD7}" type="datetimeFigureOut">
              <a:rPr lang="fr-FR" smtClean="0"/>
              <a:pPr/>
              <a:t>04/12/2025</a:t>
            </a:fld>
            <a:endParaRPr lang="fr-F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357E3A8-3EEA-416C-88A1-48C31A1925AB}" type="slidenum">
              <a:rPr lang="fr-FR" smtClean="0"/>
              <a:pPr/>
              <a:t>‹N°›</a:t>
            </a:fld>
            <a:endParaRPr lang="fr-F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93283258"/>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5238387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417245298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301238884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F02D9-6E61-4E4D-9C8B-1C960B68BBD7}" type="datetimeFigureOut">
              <a:rPr lang="fr-FR" smtClean="0"/>
              <a:pPr/>
              <a:t>04/12/2025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357E3A8-3EEA-416C-88A1-48C31A1925AB}" type="slidenum">
              <a:rPr lang="fr-FR" smtClean="0"/>
              <a:pPr/>
              <a:t>‹N°›</a:t>
            </a:fld>
            <a:endParaRPr lang="fr-FR"/>
          </a:p>
        </p:txBody>
      </p:sp>
    </p:spTree>
    <p:extLst>
      <p:ext uri="{BB962C8B-B14F-4D97-AF65-F5344CB8AC3E}">
        <p14:creationId xmlns:p14="http://schemas.microsoft.com/office/powerpoint/2010/main" val="163694256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73F02D9-6E61-4E4D-9C8B-1C960B68BBD7}" type="datetimeFigureOut">
              <a:rPr lang="fr-FR" smtClean="0"/>
              <a:pPr/>
              <a:t>04/12/2025</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357E3A8-3EEA-416C-88A1-48C31A1925AB}" type="slidenum">
              <a:rPr lang="fr-FR" smtClean="0"/>
              <a:pPr/>
              <a:t>‹N°›</a:t>
            </a:fld>
            <a:endParaRPr lang="fr-F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826021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73F02D9-6E61-4E4D-9C8B-1C960B68BBD7}" type="datetimeFigureOut">
              <a:rPr lang="fr-FR" smtClean="0"/>
              <a:pPr/>
              <a:t>04/12/2025</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357E3A8-3EEA-416C-88A1-48C31A1925AB}" type="slidenum">
              <a:rPr lang="fr-FR" smtClean="0"/>
              <a:pPr/>
              <a:t>‹N°›</a:t>
            </a:fld>
            <a:endParaRPr lang="fr-F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0759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F73F02D9-6E61-4E4D-9C8B-1C960B68BBD7}" type="datetimeFigureOut">
              <a:rPr lang="fr-FR" smtClean="0"/>
              <a:pPr/>
              <a:t>04/12/2025</a:t>
            </a:fld>
            <a:endParaRPr lang="fr-F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fr-F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4357E3A8-3EEA-416C-88A1-48C31A1925AB}" type="slidenum">
              <a:rPr lang="fr-FR" smtClean="0"/>
              <a:pPr/>
              <a:t>‹N°›</a:t>
            </a:fld>
            <a:endParaRPr lang="fr-F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5270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0" r:id="rId13"/>
    <p:sldLayoutId id="2147483702" r:id="rId14"/>
    <p:sldLayoutId id="2147483703" r:id="rId15"/>
  </p:sldLayoutIdLst>
  <p:transition spd="slow">
    <p:fade/>
  </p:transition>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andrine.bazile@umontpellier.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cndp.fr/crdp-reims/fileadmin/documents/cddp10/A_Puyau_diversifier_lecture/comment_choisi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fabula.org/atelier.php?Les_relations_transtextuelles_selon_G._Genet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trema.revues.org/328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2" Type="http://schemas.openxmlformats.org/officeDocument/2006/relationships/hyperlink" Target="http://eduscol.education.fr/cid46319/fonctions-et-nature-des-lectures-en-reseau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web.ac-reims.fr/dsden10/ien.romilly/site-mat/comprehension-et-interpretation.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eb.ac-reims.fr/dsden10/ien.romilly/site-mat/comprehension-et-interpretation.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cache.media.eduscol.education.fr/file/Lecture_Comprehension_ecrit/87/6/RA16_C3_FRA_04_lect_comp_strat_N.D_612876.pdf"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hyperlink" Target="http://www4.ac-nancy-metz.fr/ien-stenay/IMG/pdf/Presentation__Lectorino-Lectorinette_Conf_R-Goigoux.pdf" TargetMode="Externa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7.sv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centre-alain-savary.ens-lyon.fr/CAS/education-prioritaire/ressources/theme-1-perspectives-pedagogiques-et-educatives/lire-ecrire-parler-pour-apprendre-dans-toutes-les-disciplines/narramus" TargetMode="External"/><Relationship Id="rId11"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hyperlink" Target="http://teachercharlotte.blogspot.com/2016/08/module-1-auditor-auditrix-comprendre.html" TargetMode="External"/><Relationship Id="rId4" Type="http://schemas.openxmlformats.org/officeDocument/2006/relationships/image" Target="../media/image32.png"/><Relationship Id="rId9" Type="http://schemas.openxmlformats.org/officeDocument/2006/relationships/hyperlink" Target="https://prim14.discip.ac-caen.fr/auditor-auditrix" TargetMode="External"/><Relationship Id="rId14" Type="http://schemas.openxmlformats.org/officeDocument/2006/relationships/hyperlink" Target="https://laclassedemadamekitine.weebly.com/"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hyperlink" Target="http://blogs17.ac-poitiers.fr/iensaintes/files/2015/12/ROLL-1.pdf" TargetMode="Externa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7.sv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www2.ac-toulouse.fr/ien32-auch1/Condom/Maitriselangue/Les-principes-de-Lector-Lectrix.pdf" TargetMode="External"/><Relationship Id="rId11"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hyperlink" Target="https://www.ac-orleans-tours.fr/fileadmin/user_upload/chateauroux/images/P&#233;dagogie___Groupes_d&#233;partementaux/Je_lis__je_comprends/presentation_outil.pdf" TargetMode="External"/><Relationship Id="rId4" Type="http://schemas.openxmlformats.org/officeDocument/2006/relationships/image" Target="../media/image32.png"/><Relationship Id="rId9" Type="http://schemas.openxmlformats.org/officeDocument/2006/relationships/hyperlink" Target="https://www.ac-orleans-tours.fr/pedagogie/ecole_1er_degre/ressources_chateauroux/je_lis_je_comprends/" TargetMode="External"/><Relationship Id="rId14" Type="http://schemas.openxmlformats.org/officeDocument/2006/relationships/hyperlink" Target="https://www.roll-descartes.f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18" Type="http://schemas.openxmlformats.org/officeDocument/2006/relationships/diagramLayout" Target="../diagrams/layout20.xml"/><Relationship Id="rId3" Type="http://schemas.openxmlformats.org/officeDocument/2006/relationships/diagramLayout" Target="../diagrams/layout17.xml"/><Relationship Id="rId21" Type="http://schemas.microsoft.com/office/2007/relationships/diagramDrawing" Target="../diagrams/drawing20.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diagramData" Target="../diagrams/data20.xml"/><Relationship Id="rId2" Type="http://schemas.openxmlformats.org/officeDocument/2006/relationships/diagramData" Target="../diagrams/data17.xml"/><Relationship Id="rId16" Type="http://schemas.microsoft.com/office/2007/relationships/diagramDrawing" Target="../diagrams/drawing19.xml"/><Relationship Id="rId20" Type="http://schemas.openxmlformats.org/officeDocument/2006/relationships/diagramColors" Target="../diagrams/colors20.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19" Type="http://schemas.openxmlformats.org/officeDocument/2006/relationships/diagramQuickStyle" Target="../diagrams/quickStyle20.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eduscol.education.fr/lettres/im_pdflettres/intervention-anne-vibert-lecture-vf-20-11-13.pdf"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9.xml.rels><?xml version="1.0" encoding="UTF-8" standalone="yes"?>
<Relationships xmlns="http://schemas.openxmlformats.org/package/2006/relationships"><Relationship Id="rId2" Type="http://schemas.openxmlformats.org/officeDocument/2006/relationships/hyperlink" Target="https://cache.media.eduscol.education.fr/file/Lecture_Comprehension_ecrit/87/6/RA16_C3_FRA_04_lect_comp_strat_N.D_61287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cache.media.eduscol.education.fr/file/Litterature/80/6/LISTE_DE_ReFeRENCE_CYCLE_2_2013_238806.pdf" TargetMode="External"/><Relationship Id="rId2" Type="http://schemas.openxmlformats.org/officeDocument/2006/relationships/hyperlink" Target="https://cache.media.eduscol.education.fr/file/Litterature/11/4/LISTE_DE_ReFeRENCE_CYCLE_1_2013_272114.pdf" TargetMode="External"/><Relationship Id="rId1" Type="http://schemas.openxmlformats.org/officeDocument/2006/relationships/slideLayout" Target="../slideLayouts/slideLayout2.xml"/><Relationship Id="rId5" Type="http://schemas.openxmlformats.org/officeDocument/2006/relationships/hyperlink" Target="http://eduscol.education.fr/cid58816/litterature.html" TargetMode="External"/><Relationship Id="rId4" Type="http://schemas.openxmlformats.org/officeDocument/2006/relationships/hyperlink" Target="https://cache.media.eduscol.education.fr/file/Litterature/58/2/La_litterature_a_l_ecole_liste_de_reference_C3_110323_171582.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bbf.enssib.fr/consulter/bbf-2003-03-0029-004" TargetMode="External"/><Relationship Id="rId2" Type="http://schemas.openxmlformats.org/officeDocument/2006/relationships/hyperlink" Target="http://publije.univ-lemans.fr/publije/index.php?id=83" TargetMode="External"/><Relationship Id="rId1" Type="http://schemas.openxmlformats.org/officeDocument/2006/relationships/slideLayout" Target="../slideLayouts/slideLayout2.xml"/><Relationship Id="rId4" Type="http://schemas.openxmlformats.org/officeDocument/2006/relationships/hyperlink" Target="file:///E:\1-FDE\ESPE\master%20pe\lecture%20litt&#233;raire\citton.jpg"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s://www.unige.ch/lettres/framo/enseignements/methodes/fiction/fiintegr.html#fi020000"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eduscol.education.fr/lettres/im_pdflettres/intervention-anne-vibert-lecture-vf-20-11-13.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linguistiquefrancaise.org/i=/articles/cmlf/pdf/2008/01/cmlf08037.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linguistiquefrancaise.org/.../cmlf08037.pdf"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ver.hypotheses.org/category/7-theories-et-didactiques-de-la-litterature-une-question-de-voix/didactique-de-la-poesi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remicarquin.fr/colloquebd/" TargetMode="External"/><Relationship Id="rId4" Type="http://schemas.openxmlformats.org/officeDocument/2006/relationships/hyperlink" Target="https://www.cairn.info/revue-le-francais-aujourd-hui-2010-2-page-3.htm"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www.fabula.org/compagnon/genre.ph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ieeff.org/f15parayre.pdf" TargetMode="External"/><Relationship Id="rId2" Type="http://schemas.openxmlformats.org/officeDocument/2006/relationships/hyperlink" Target="http://pratiques.revues.org/225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cairn.info/revue-le-francais-aujourd-hui-2005-2-page-45.htm" TargetMode="External"/><Relationship Id="rId2" Type="http://schemas.openxmlformats.org/officeDocument/2006/relationships/hyperlink" Target="http://educationdidactique.revues.org/728"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persee.fr/doc/reper_1157-1330_1999_num_19_1_2289" TargetMode="External"/><Relationship Id="rId2" Type="http://schemas.openxmlformats.org/officeDocument/2006/relationships/hyperlink" Target="http://trema.revues.org/1586" TargetMode="External"/><Relationship Id="rId1" Type="http://schemas.openxmlformats.org/officeDocument/2006/relationships/slideLayout" Target="../slideLayouts/slideLayout2.xml"/><Relationship Id="rId4" Type="http://schemas.openxmlformats.org/officeDocument/2006/relationships/hyperlink" Target="http://cache.media.eduscol.education.fr/file/Lecture_Comprehension_ecrit/90/6/RA16_C3_FRA_18_lect_eval_frag_N.D_61290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l="-17000" r="-17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Enseigner la Littérature</a:t>
            </a:r>
          </a:p>
        </p:txBody>
      </p:sp>
      <p:sp>
        <p:nvSpPr>
          <p:cNvPr id="3" name="Sous-titre 2"/>
          <p:cNvSpPr>
            <a:spLocks noGrp="1"/>
          </p:cNvSpPr>
          <p:nvPr>
            <p:ph type="subTitle" idx="1"/>
          </p:nvPr>
        </p:nvSpPr>
        <p:spPr/>
        <p:txBody>
          <a:bodyPr/>
          <a:lstStyle/>
          <a:p>
            <a:r>
              <a:rPr lang="fr-FR" dirty="0"/>
              <a:t>CM  2 – 6 SEPTEMBRE 2023 M1 Perpignan</a:t>
            </a:r>
          </a:p>
          <a:p>
            <a:r>
              <a:rPr lang="fr-FR" dirty="0">
                <a:hlinkClick r:id="rId4"/>
              </a:rPr>
              <a:t>sandrine.bazile@umontpellier.fr</a:t>
            </a:r>
            <a:r>
              <a:rPr lang="fr-FR" dirty="0"/>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L’immersion fictionnelle </a:t>
            </a:r>
          </a:p>
        </p:txBody>
      </p:sp>
      <p:sp>
        <p:nvSpPr>
          <p:cNvPr id="3" name="Espace réservé du contenu 2"/>
          <p:cNvSpPr>
            <a:spLocks noGrp="1"/>
          </p:cNvSpPr>
          <p:nvPr>
            <p:ph idx="1"/>
          </p:nvPr>
        </p:nvSpPr>
        <p:spPr>
          <a:xfrm>
            <a:off x="685800" y="2121408"/>
            <a:ext cx="7918648" cy="4050792"/>
          </a:xfrm>
        </p:spPr>
        <p:txBody>
          <a:bodyPr/>
          <a:lstStyle/>
          <a:p>
            <a:r>
              <a:rPr lang="fr-FR" dirty="0"/>
              <a:t>Jean-Michel Schaeffer (</a:t>
            </a:r>
            <a:r>
              <a:rPr lang="fr-FR" i="1" dirty="0"/>
              <a:t>Pourquoi la fiction ?</a:t>
            </a:r>
            <a:r>
              <a:rPr lang="fr-FR" dirty="0"/>
              <a:t>) définit « l’immersion fictionnelle » : </a:t>
            </a:r>
          </a:p>
          <a:p>
            <a:pPr lvl="1"/>
            <a:r>
              <a:rPr lang="fr-FR" dirty="0"/>
              <a:t>Un état d’activation imaginative (l’imagination l’emporte sur le réel) : quand on lit, on ne voit pas passer les heures)</a:t>
            </a:r>
          </a:p>
          <a:p>
            <a:pPr lvl="1"/>
            <a:r>
              <a:rPr lang="fr-FR" dirty="0"/>
              <a:t>Un dédoublement de mondes (deux mondes simultanés)</a:t>
            </a:r>
          </a:p>
          <a:p>
            <a:pPr lvl="1"/>
            <a:r>
              <a:rPr lang="fr-FR" dirty="0"/>
              <a:t>Un état dynamique (l’immersion est constamment relancée par le caractère incomplet de l’activation imaginaire et le caractère complet de l’univers fictionnel : cas des cycles romanesques) </a:t>
            </a:r>
          </a:p>
          <a:p>
            <a:pPr lvl="1"/>
            <a:r>
              <a:rPr lang="fr-FR" dirty="0"/>
              <a:t>Un état d’investissement affectif (empathie avec les personnages ; empathie fictionnelle (Véronique </a:t>
            </a:r>
            <a:r>
              <a:rPr lang="fr-FR" dirty="0" err="1"/>
              <a:t>Larrivé</a:t>
            </a:r>
            <a:r>
              <a:rPr lang="fr-FR" dirty="0"/>
              <a:t>)</a:t>
            </a:r>
          </a:p>
          <a:p>
            <a:pPr lvl="1"/>
            <a:r>
              <a:rPr lang="fr-FR" dirty="0"/>
              <a:t>Illusion et croyance (le lecteur sait qu’il a affaire à des semblants)  </a:t>
            </a:r>
          </a:p>
          <a:p>
            <a:pPr lvl="1"/>
            <a:endParaRPr lang="fr-FR" dirty="0"/>
          </a:p>
          <a:p>
            <a:pPr lvl="1"/>
            <a:endParaRPr lang="fr-FR" dirty="0"/>
          </a:p>
        </p:txBody>
      </p:sp>
    </p:spTree>
    <p:extLst>
      <p:ext uri="{BB962C8B-B14F-4D97-AF65-F5344CB8AC3E}">
        <p14:creationId xmlns:p14="http://schemas.microsoft.com/office/powerpoint/2010/main" val="306132124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62C1DF-D266-45A3-8911-523C92AF3292}"/>
              </a:ext>
            </a:extLst>
          </p:cNvPr>
          <p:cNvSpPr>
            <a:spLocks noGrp="1"/>
          </p:cNvSpPr>
          <p:nvPr>
            <p:ph type="title"/>
          </p:nvPr>
        </p:nvSpPr>
        <p:spPr/>
        <p:txBody>
          <a:bodyPr/>
          <a:lstStyle/>
          <a:p>
            <a:r>
              <a:rPr lang="fr-FR" dirty="0"/>
              <a:t>Partie 2 : la littérature pour la jeunesse</a:t>
            </a:r>
          </a:p>
        </p:txBody>
      </p:sp>
      <p:sp>
        <p:nvSpPr>
          <p:cNvPr id="3" name="Espace réservé du texte 2">
            <a:extLst>
              <a:ext uri="{FF2B5EF4-FFF2-40B4-BE49-F238E27FC236}">
                <a16:creationId xmlns:a16="http://schemas.microsoft.com/office/drawing/2014/main" xmlns="" id="{072223B0-C2E0-482A-8C8B-F6D69E3E392B}"/>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7174840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330" y="1196752"/>
            <a:ext cx="6548070" cy="3520440"/>
          </a:xfrm>
        </p:spPr>
        <p:txBody>
          <a:bodyPr/>
          <a:lstStyle/>
          <a:p>
            <a:r>
              <a:rPr lang="fr-FR" dirty="0"/>
              <a:t>2.1 La littérature de / pour la jeunesse </a:t>
            </a:r>
          </a:p>
        </p:txBody>
      </p:sp>
      <p:sp>
        <p:nvSpPr>
          <p:cNvPr id="3" name="Espace réservé du texte 2"/>
          <p:cNvSpPr>
            <a:spLocks noGrp="1"/>
          </p:cNvSpPr>
          <p:nvPr>
            <p:ph type="body" idx="1"/>
          </p:nvPr>
        </p:nvSpPr>
        <p:spPr>
          <a:xfrm>
            <a:off x="573768" y="4717192"/>
            <a:ext cx="7454615" cy="642460"/>
          </a:xfrm>
        </p:spPr>
        <p:txBody>
          <a:bodyPr/>
          <a:lstStyle/>
          <a:p>
            <a:r>
              <a:rPr lang="fr-FR" dirty="0"/>
              <a:t>Partie 2 </a:t>
            </a:r>
          </a:p>
        </p:txBody>
      </p:sp>
    </p:spTree>
    <p:extLst>
      <p:ext uri="{BB962C8B-B14F-4D97-AF65-F5344CB8AC3E}">
        <p14:creationId xmlns:p14="http://schemas.microsoft.com/office/powerpoint/2010/main" val="407868407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 et questions </a:t>
            </a:r>
          </a:p>
        </p:txBody>
      </p:sp>
      <p:sp>
        <p:nvSpPr>
          <p:cNvPr id="3" name="Espace réservé du contenu 2"/>
          <p:cNvSpPr>
            <a:spLocks noGrp="1"/>
          </p:cNvSpPr>
          <p:nvPr>
            <p:ph idx="1"/>
          </p:nvPr>
        </p:nvSpPr>
        <p:spPr>
          <a:xfrm>
            <a:off x="1028700" y="1412776"/>
            <a:ext cx="7200900" cy="4454624"/>
          </a:xfrm>
        </p:spPr>
        <p:txBody>
          <a:bodyPr>
            <a:normAutofit/>
          </a:bodyPr>
          <a:lstStyle/>
          <a:p>
            <a:pPr lvl="0"/>
            <a:r>
              <a:rPr lang="fr-FR" sz="2800" dirty="0"/>
              <a:t>Une question de « préposition »</a:t>
            </a:r>
          </a:p>
          <a:p>
            <a:pPr lvl="0"/>
            <a:r>
              <a:rPr lang="fr-FR" sz="2800" dirty="0"/>
              <a:t>À qui s’adresse au juste la littérature de jeunesse ?</a:t>
            </a:r>
          </a:p>
          <a:p>
            <a:pPr lvl="0"/>
            <a:r>
              <a:rPr lang="fr-FR" sz="2800" dirty="0"/>
              <a:t>S’agit-il de littérature à proprement parler lorsque l’image supplante le texte ?</a:t>
            </a:r>
          </a:p>
          <a:p>
            <a:pPr lvl="0"/>
            <a:r>
              <a:rPr lang="fr-FR" sz="2800" dirty="0"/>
              <a:t>Qu’en est-il de la question de sa qualité littéraire ?</a:t>
            </a:r>
          </a:p>
          <a:p>
            <a:pPr lvl="0"/>
            <a:r>
              <a:rPr lang="fr-FR" sz="2800" dirty="0"/>
              <a:t>Peut-elle vraiment être à la fois instructive et divertissante ?</a:t>
            </a:r>
          </a:p>
          <a:p>
            <a:pPr>
              <a:buNone/>
            </a:pPr>
            <a:endParaRPr lang="fr-FR" sz="2800" dirty="0"/>
          </a:p>
          <a:p>
            <a:endParaRPr lang="fr-FR" sz="2800"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Histoire</a:t>
            </a:r>
          </a:p>
        </p:txBody>
      </p:sp>
      <p:graphicFrame>
        <p:nvGraphicFramePr>
          <p:cNvPr id="4" name="Diagramme 3">
            <a:extLst>
              <a:ext uri="{FF2B5EF4-FFF2-40B4-BE49-F238E27FC236}">
                <a16:creationId xmlns:a16="http://schemas.microsoft.com/office/drawing/2014/main" xmlns="" id="{BCFA7A1F-6995-4EAB-943A-CBDBF16D01FF}"/>
              </a:ext>
            </a:extLst>
          </p:cNvPr>
          <p:cNvGraphicFramePr/>
          <p:nvPr>
            <p:extLst>
              <p:ext uri="{D42A27DB-BD31-4B8C-83A1-F6EECF244321}">
                <p14:modId xmlns:p14="http://schemas.microsoft.com/office/powerpoint/2010/main" val="2303261631"/>
              </p:ext>
            </p:extLst>
          </p:nvPr>
        </p:nvGraphicFramePr>
        <p:xfrm>
          <a:off x="419100" y="1397000"/>
          <a:ext cx="8473380"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56014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Didactique de la littérature pour la jeunesse : une discipline aux carrefours des concepts </a:t>
            </a:r>
          </a:p>
        </p:txBody>
      </p:sp>
      <p:sp>
        <p:nvSpPr>
          <p:cNvPr id="3" name="Espace réservé du contenu 2"/>
          <p:cNvSpPr>
            <a:spLocks noGrp="1"/>
          </p:cNvSpPr>
          <p:nvPr>
            <p:ph idx="1"/>
          </p:nvPr>
        </p:nvSpPr>
        <p:spPr/>
        <p:txBody>
          <a:bodyPr>
            <a:normAutofit fontScale="92500" lnSpcReduction="10000"/>
          </a:bodyPr>
          <a:lstStyle/>
          <a:p>
            <a:r>
              <a:rPr lang="fr-FR" b="1" dirty="0"/>
              <a:t>L’apport de Catherine </a:t>
            </a:r>
            <a:r>
              <a:rPr lang="fr-FR" b="1" dirty="0" err="1"/>
              <a:t>Tauveron</a:t>
            </a:r>
            <a:endParaRPr lang="fr-FR" b="1" dirty="0"/>
          </a:p>
          <a:p>
            <a:pPr lvl="1"/>
            <a:r>
              <a:rPr lang="fr-FR" dirty="0"/>
              <a:t>Mise en valeur de l’objet « littérature de jeunesse », en particulier de l’album </a:t>
            </a:r>
          </a:p>
          <a:p>
            <a:pPr lvl="1"/>
            <a:r>
              <a:rPr lang="fr-FR" dirty="0"/>
              <a:t>Notion de texte résistant (</a:t>
            </a:r>
            <a:r>
              <a:rPr lang="fr-FR" dirty="0">
                <a:hlinkClick r:id="rId2"/>
              </a:rPr>
              <a:t>proliférant ou réticent</a:t>
            </a:r>
            <a:r>
              <a:rPr lang="fr-FR" dirty="0"/>
              <a:t>) </a:t>
            </a:r>
          </a:p>
          <a:p>
            <a:pPr lvl="1"/>
            <a:r>
              <a:rPr lang="fr-FR" dirty="0"/>
              <a:t>Réception par les jeunes lecteurs</a:t>
            </a:r>
          </a:p>
          <a:p>
            <a:pPr lvl="1"/>
            <a:r>
              <a:rPr lang="fr-FR" dirty="0"/>
              <a:t>Poids des dispositifs didactiques : lecture conçue dans une démarche de résolution de problème</a:t>
            </a:r>
          </a:p>
          <a:p>
            <a:r>
              <a:rPr lang="fr-FR" dirty="0"/>
              <a:t>Un cadre théorique commun, celui des </a:t>
            </a:r>
            <a:r>
              <a:rPr lang="fr-FR" b="1" dirty="0"/>
              <a:t>théories de la réception  </a:t>
            </a:r>
          </a:p>
          <a:p>
            <a:r>
              <a:rPr lang="fr-FR" b="1" dirty="0"/>
              <a:t>L’intertextualité </a:t>
            </a:r>
          </a:p>
          <a:p>
            <a:r>
              <a:rPr lang="fr-FR" b="1" dirty="0"/>
              <a:t>Les symboles </a:t>
            </a:r>
          </a:p>
          <a:p>
            <a:r>
              <a:rPr lang="fr-FR" b="1" dirty="0"/>
              <a:t>Lecture littéraire </a:t>
            </a:r>
          </a:p>
          <a:p>
            <a:r>
              <a:rPr lang="fr-FR" b="1" dirty="0"/>
              <a:t>3 axes possibles de recherche </a:t>
            </a:r>
            <a:r>
              <a:rPr lang="fr-FR" dirty="0"/>
              <a:t>(l’activité de l’enseignant, celle de l’élève, le texte lui-même) Voir Article d’A. </a:t>
            </a:r>
            <a:r>
              <a:rPr lang="fr-FR" dirty="0" err="1"/>
              <a:t>Leclaire</a:t>
            </a:r>
            <a:r>
              <a:rPr lang="fr-FR" dirty="0"/>
              <a:t>-Halté </a:t>
            </a:r>
          </a:p>
          <a:p>
            <a:r>
              <a:rPr lang="fr-FR" dirty="0"/>
              <a:t>Les apports de </a:t>
            </a:r>
            <a:r>
              <a:rPr lang="fr-FR" b="1" dirty="0"/>
              <a:t>l’approche cognitiviste </a:t>
            </a:r>
            <a:r>
              <a:rPr lang="fr-FR" dirty="0"/>
              <a:t>(Goigoux, Cèbe…)</a:t>
            </a:r>
          </a:p>
          <a:p>
            <a:endParaRPr lang="fr-FR" dirty="0"/>
          </a:p>
        </p:txBody>
      </p:sp>
    </p:spTree>
    <p:extLst>
      <p:ext uri="{BB962C8B-B14F-4D97-AF65-F5344CB8AC3E}">
        <p14:creationId xmlns:p14="http://schemas.microsoft.com/office/powerpoint/2010/main" val="40038846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2.2 un genre / des genres</a:t>
            </a:r>
          </a:p>
        </p:txBody>
      </p:sp>
      <p:sp>
        <p:nvSpPr>
          <p:cNvPr id="3" name="Espace réservé du texte 2"/>
          <p:cNvSpPr>
            <a:spLocks noGrp="1"/>
          </p:cNvSpPr>
          <p:nvPr>
            <p:ph type="body" idx="1"/>
          </p:nvPr>
        </p:nvSpPr>
        <p:spPr/>
        <p:txBody>
          <a:bodyPr/>
          <a:lstStyle/>
          <a:p>
            <a:r>
              <a:rPr lang="fr-FR" dirty="0"/>
              <a:t>Partie 2</a:t>
            </a:r>
          </a:p>
        </p:txBody>
      </p:sp>
    </p:spTree>
    <p:extLst>
      <p:ext uri="{BB962C8B-B14F-4D97-AF65-F5344CB8AC3E}">
        <p14:creationId xmlns:p14="http://schemas.microsoft.com/office/powerpoint/2010/main" val="72205289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question du genre en littérature pour la jeunesse </a:t>
            </a:r>
          </a:p>
        </p:txBody>
      </p:sp>
      <p:sp>
        <p:nvSpPr>
          <p:cNvPr id="5" name="Espace réservé du contenu 4"/>
          <p:cNvSpPr>
            <a:spLocks noGrp="1"/>
          </p:cNvSpPr>
          <p:nvPr>
            <p:ph idx="1"/>
          </p:nvPr>
        </p:nvSpPr>
        <p:spPr>
          <a:xfrm>
            <a:off x="1028700" y="1988840"/>
            <a:ext cx="7287716" cy="4320480"/>
          </a:xfrm>
        </p:spPr>
        <p:txBody>
          <a:bodyPr>
            <a:normAutofit/>
          </a:bodyPr>
          <a:lstStyle/>
          <a:p>
            <a:r>
              <a:rPr lang="fr-FR" sz="1600" dirty="0"/>
              <a:t>Question de la définition du texte littéraire, question liée au genre  : hiérarchie ?</a:t>
            </a:r>
          </a:p>
          <a:p>
            <a:pPr lvl="0"/>
            <a:r>
              <a:rPr lang="fr-FR" sz="1600" dirty="0"/>
              <a:t>Modèles nombreux, profusion de sous genres, hybridité générique, textes dits « inclassables » </a:t>
            </a:r>
          </a:p>
          <a:p>
            <a:pPr lvl="0"/>
            <a:r>
              <a:rPr lang="fr-FR" sz="1600" dirty="0"/>
              <a:t>Pourtant question du classement essentielle dans les pratiques</a:t>
            </a:r>
          </a:p>
          <a:p>
            <a:pPr lvl="0"/>
            <a:r>
              <a:rPr lang="fr-FR" sz="1600" dirty="0"/>
              <a:t>Multiplication des classements en fonction des cadres théoriques : roman, récit, texte narratif (Notion générique, narratologique, typologique) Les listes de référence (cycle 2 et 3) découpent le champ en six catégories :  albums (dont 12 sans texte au cycle 2), bandes dessinées, contes et fables, poésie (et jeux langagiers au cycle 2 : comptines, abécédaires et jeux langagiers), romans et récits illustrés, théâtre </a:t>
            </a:r>
          </a:p>
          <a:p>
            <a:r>
              <a:rPr lang="fr-FR" sz="1600" dirty="0"/>
              <a:t>Découpage du secteur jeunesse par le syndicat national de l’édition : - « Éveil, petite enfance, albums à colorier » ; « Fiction jeunesse » ; « Documentaire » </a:t>
            </a:r>
            <a:endParaRPr lang="fr-FR" sz="1600" b="1" dirty="0"/>
          </a:p>
          <a:p>
            <a:endParaRPr lang="fr-FR" sz="1600" dirty="0"/>
          </a:p>
        </p:txBody>
      </p:sp>
    </p:spTree>
    <p:extLst>
      <p:ext uri="{BB962C8B-B14F-4D97-AF65-F5344CB8AC3E}">
        <p14:creationId xmlns:p14="http://schemas.microsoft.com/office/powerpoint/2010/main" val="273033739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401" y="172720"/>
            <a:ext cx="7200900" cy="1485900"/>
          </a:xfrm>
        </p:spPr>
        <p:txBody>
          <a:bodyPr/>
          <a:lstStyle/>
          <a:p>
            <a:r>
              <a:rPr lang="fr-FR" dirty="0"/>
              <a:t>A quoi servent les genres ? </a:t>
            </a:r>
          </a:p>
        </p:txBody>
      </p:sp>
      <p:sp>
        <p:nvSpPr>
          <p:cNvPr id="3" name="Espace réservé du contenu 2"/>
          <p:cNvSpPr>
            <a:spLocks noGrp="1"/>
          </p:cNvSpPr>
          <p:nvPr>
            <p:ph idx="1"/>
          </p:nvPr>
        </p:nvSpPr>
        <p:spPr>
          <a:xfrm>
            <a:off x="755576" y="692696"/>
            <a:ext cx="8064896" cy="5976664"/>
          </a:xfrm>
        </p:spPr>
        <p:txBody>
          <a:bodyPr>
            <a:normAutofit fontScale="92500" lnSpcReduction="20000"/>
          </a:bodyPr>
          <a:lstStyle/>
          <a:p>
            <a:pPr lvl="0"/>
            <a:r>
              <a:rPr lang="fr-FR" sz="2000" dirty="0"/>
              <a:t>Le texte littéraire est une « machine paresseuse » (Eco) ; c’est un « carrefour d’absences et de malentendus » (P. Hamon, « Texte littéraire et métalangage », 1977)</a:t>
            </a:r>
          </a:p>
          <a:p>
            <a:pPr lvl="0"/>
            <a:r>
              <a:rPr lang="fr-FR" sz="2000" dirty="0"/>
              <a:t>Cadrage générique utile pour : </a:t>
            </a:r>
          </a:p>
          <a:p>
            <a:pPr lvl="1"/>
            <a:r>
              <a:rPr lang="fr-FR" sz="2000" dirty="0"/>
              <a:t>Entrer dans le texte</a:t>
            </a:r>
          </a:p>
          <a:p>
            <a:pPr lvl="1"/>
            <a:r>
              <a:rPr lang="fr-FR" sz="2000" dirty="0"/>
              <a:t>Le comprendre </a:t>
            </a:r>
          </a:p>
          <a:p>
            <a:pPr lvl="1"/>
            <a:r>
              <a:rPr lang="fr-FR" sz="2000" dirty="0"/>
              <a:t>Faire des liens avec d’autres œuvres</a:t>
            </a:r>
          </a:p>
          <a:p>
            <a:pPr lvl="1"/>
            <a:r>
              <a:rPr lang="fr-FR" sz="2000" dirty="0"/>
              <a:t>Comprendre le fonctionnement d’un genre (Textes classiques prototypiques d’un genre)</a:t>
            </a:r>
          </a:p>
          <a:p>
            <a:pPr lvl="1"/>
            <a:r>
              <a:rPr lang="fr-FR" sz="2000" dirty="0"/>
              <a:t>Construire une encyclopédie générique </a:t>
            </a:r>
          </a:p>
          <a:p>
            <a:pPr lvl="0"/>
            <a:r>
              <a:rPr lang="fr-FR" sz="2000" dirty="0"/>
              <a:t>Comment ?  </a:t>
            </a:r>
          </a:p>
          <a:p>
            <a:pPr lvl="1"/>
            <a:r>
              <a:rPr lang="fr-FR" sz="2000" dirty="0"/>
              <a:t>Les « seuils » de lecture, Genette, 1987 : collection, titre, image de couverture, prière d’insérer en 4</a:t>
            </a:r>
            <a:r>
              <a:rPr lang="fr-FR" sz="2000" baseline="30000" dirty="0"/>
              <a:t>e</a:t>
            </a:r>
            <a:r>
              <a:rPr lang="fr-FR" sz="2000" dirty="0"/>
              <a:t>, etc.</a:t>
            </a:r>
          </a:p>
          <a:p>
            <a:pPr lvl="1"/>
            <a:r>
              <a:rPr lang="fr-FR" sz="2000" dirty="0"/>
              <a:t>La silhouette du texte (poésie)</a:t>
            </a:r>
          </a:p>
          <a:p>
            <a:pPr lvl="1"/>
            <a:r>
              <a:rPr lang="fr-FR" sz="2000" dirty="0"/>
              <a:t>L’incipit</a:t>
            </a:r>
          </a:p>
          <a:p>
            <a:pPr lvl="1"/>
            <a:r>
              <a:rPr lang="fr-FR" sz="2000" dirty="0"/>
              <a:t>Les illustrations </a:t>
            </a:r>
          </a:p>
          <a:p>
            <a:pPr lvl="1"/>
            <a:r>
              <a:rPr lang="fr-FR" sz="2000" dirty="0"/>
              <a:t>Les superstructures textuelles (ex. structure de la fable avec chute et moralité) qui permettent de construire un « topic » (Eco, </a:t>
            </a:r>
            <a:r>
              <a:rPr lang="fr-FR" sz="2000" dirty="0" err="1"/>
              <a:t>Lector</a:t>
            </a:r>
            <a:r>
              <a:rPr lang="fr-FR" sz="2000" dirty="0"/>
              <a:t> in fabula), une hypothèse de lecture pour inférer le sens. Les superstructures </a:t>
            </a:r>
            <a:r>
              <a:rPr lang="fr-FR" sz="2000" dirty="0" err="1"/>
              <a:t>thématico</a:t>
            </a:r>
            <a:r>
              <a:rPr lang="fr-FR" sz="2000" dirty="0"/>
              <a:t>-narratives (personnages, scènes) contribuent à l’identification du genre. </a:t>
            </a:r>
          </a:p>
          <a:p>
            <a:r>
              <a:rPr lang="fr-FR" sz="2000" dirty="0">
                <a:hlinkClick r:id="rId2" action="ppaction://hlinksldjump"/>
              </a:rPr>
              <a:t>Les genres littéraires (du récit) dans la littérature jeunesse </a:t>
            </a:r>
            <a:endParaRPr lang="fr-FR" b="1" dirty="0"/>
          </a:p>
          <a:p>
            <a:endParaRPr lang="fr-FR" dirty="0"/>
          </a:p>
        </p:txBody>
      </p:sp>
    </p:spTree>
    <p:extLst>
      <p:ext uri="{BB962C8B-B14F-4D97-AF65-F5344CB8AC3E}">
        <p14:creationId xmlns:p14="http://schemas.microsoft.com/office/powerpoint/2010/main" val="59801791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2.3 Le personnage </a:t>
            </a:r>
          </a:p>
        </p:txBody>
      </p:sp>
      <p:sp>
        <p:nvSpPr>
          <p:cNvPr id="3" name="Espace réservé du texte 2"/>
          <p:cNvSpPr>
            <a:spLocks noGrp="1"/>
          </p:cNvSpPr>
          <p:nvPr>
            <p:ph type="body" idx="1"/>
          </p:nvPr>
        </p:nvSpPr>
        <p:spPr/>
        <p:txBody>
          <a:bodyPr/>
          <a:lstStyle/>
          <a:p>
            <a:r>
              <a:rPr lang="fr-FR" dirty="0"/>
              <a:t>Partie 2</a:t>
            </a:r>
          </a:p>
        </p:txBody>
      </p:sp>
    </p:spTree>
    <p:extLst>
      <p:ext uri="{BB962C8B-B14F-4D97-AF65-F5344CB8AC3E}">
        <p14:creationId xmlns:p14="http://schemas.microsoft.com/office/powerpoint/2010/main" val="73111454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185735-9F2D-44B8-9DD3-1B5719DFFBDA}"/>
              </a:ext>
            </a:extLst>
          </p:cNvPr>
          <p:cNvSpPr>
            <a:spLocks noGrp="1"/>
          </p:cNvSpPr>
          <p:nvPr>
            <p:ph type="title"/>
          </p:nvPr>
        </p:nvSpPr>
        <p:spPr/>
        <p:txBody>
          <a:bodyPr/>
          <a:lstStyle/>
          <a:p>
            <a:r>
              <a:rPr lang="fr-FR" dirty="0"/>
              <a:t>Objectifs </a:t>
            </a:r>
          </a:p>
        </p:txBody>
      </p:sp>
      <p:sp>
        <p:nvSpPr>
          <p:cNvPr id="3" name="Espace réservé du contenu 2">
            <a:extLst>
              <a:ext uri="{FF2B5EF4-FFF2-40B4-BE49-F238E27FC236}">
                <a16:creationId xmlns:a16="http://schemas.microsoft.com/office/drawing/2014/main" xmlns="" id="{628F605A-D0CC-42B5-B0D1-CBA3DF0CA061}"/>
              </a:ext>
            </a:extLst>
          </p:cNvPr>
          <p:cNvSpPr>
            <a:spLocks noGrp="1"/>
          </p:cNvSpPr>
          <p:nvPr>
            <p:ph idx="1"/>
          </p:nvPr>
        </p:nvSpPr>
        <p:spPr/>
        <p:txBody>
          <a:bodyPr/>
          <a:lstStyle/>
          <a:p>
            <a:r>
              <a:rPr lang="fr-FR" dirty="0"/>
              <a:t>Partie 1 : Comprendre le rôle de la littérature, identifier l’importance du sujet-lecteur et définir la lecture littéraire </a:t>
            </a:r>
          </a:p>
          <a:p>
            <a:r>
              <a:rPr lang="fr-FR" dirty="0"/>
              <a:t> Partie 2 : Définir les spécificités de la littérature jeunesse</a:t>
            </a:r>
          </a:p>
          <a:p>
            <a:r>
              <a:rPr lang="fr-FR" dirty="0"/>
              <a:t>Partie 3 : Comprendre et interpréter les textes littéraires  </a:t>
            </a:r>
          </a:p>
          <a:p>
            <a:r>
              <a:rPr lang="fr-FR" dirty="0"/>
              <a:t>Partie 4 : Bibliographie </a:t>
            </a:r>
          </a:p>
          <a:p>
            <a:endParaRPr lang="fr-FR" dirty="0"/>
          </a:p>
        </p:txBody>
      </p:sp>
    </p:spTree>
    <p:extLst>
      <p:ext uri="{BB962C8B-B14F-4D97-AF65-F5344CB8AC3E}">
        <p14:creationId xmlns:p14="http://schemas.microsoft.com/office/powerpoint/2010/main" val="375109116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31880900-8F7C-44B3-9BCB-87E5D1741987}"/>
              </a:ext>
            </a:extLst>
          </p:cNvPr>
          <p:cNvGraphicFramePr/>
          <p:nvPr>
            <p:extLst>
              <p:ext uri="{D42A27DB-BD31-4B8C-83A1-F6EECF244321}">
                <p14:modId xmlns:p14="http://schemas.microsoft.com/office/powerpoint/2010/main" val="2752829232"/>
              </p:ext>
            </p:extLst>
          </p:nvPr>
        </p:nvGraphicFramePr>
        <p:xfrm>
          <a:off x="683568" y="188640"/>
          <a:ext cx="8208912"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2987824" y="2686050"/>
            <a:ext cx="3672408" cy="1535038"/>
          </a:xfrm>
        </p:spPr>
        <p:txBody>
          <a:bodyPr/>
          <a:lstStyle/>
          <a:p>
            <a:pPr algn="ctr"/>
            <a:r>
              <a:rPr lang="fr-FR" dirty="0"/>
              <a:t>Qu’est-ce qu’un personnage ? </a:t>
            </a:r>
          </a:p>
        </p:txBody>
      </p:sp>
    </p:spTree>
    <p:extLst>
      <p:ext uri="{BB962C8B-B14F-4D97-AF65-F5344CB8AC3E}">
        <p14:creationId xmlns:p14="http://schemas.microsoft.com/office/powerpoint/2010/main" val="129999759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xmlns="" id="{A1C4C723-4A2D-4D12-B51F-823D90BAF118}"/>
              </a:ext>
            </a:extLst>
          </p:cNvPr>
          <p:cNvGraphicFramePr/>
          <p:nvPr>
            <p:extLst>
              <p:ext uri="{D42A27DB-BD31-4B8C-83A1-F6EECF244321}">
                <p14:modId xmlns:p14="http://schemas.microsoft.com/office/powerpoint/2010/main" val="757041980"/>
              </p:ext>
            </p:extLst>
          </p:nvPr>
        </p:nvGraphicFramePr>
        <p:xfrm>
          <a:off x="611560" y="116632"/>
          <a:ext cx="8280920"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0718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Construction iconographique </a:t>
            </a:r>
          </a:p>
        </p:txBody>
      </p:sp>
      <p:graphicFrame>
        <p:nvGraphicFramePr>
          <p:cNvPr id="4" name="Diagramme 3">
            <a:extLst>
              <a:ext uri="{FF2B5EF4-FFF2-40B4-BE49-F238E27FC236}">
                <a16:creationId xmlns:a16="http://schemas.microsoft.com/office/drawing/2014/main" xmlns="" id="{D29F08EC-AD5A-4B11-BBF3-D13BCF90CEE4}"/>
              </a:ext>
            </a:extLst>
          </p:cNvPr>
          <p:cNvGraphicFramePr/>
          <p:nvPr>
            <p:extLst>
              <p:ext uri="{D42A27DB-BD31-4B8C-83A1-F6EECF244321}">
                <p14:modId xmlns:p14="http://schemas.microsoft.com/office/powerpoint/2010/main" val="28418443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23667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2.4 Les stéréotypes </a:t>
            </a:r>
          </a:p>
        </p:txBody>
      </p:sp>
      <p:sp>
        <p:nvSpPr>
          <p:cNvPr id="3" name="Espace réservé du texte 2"/>
          <p:cNvSpPr>
            <a:spLocks noGrp="1"/>
          </p:cNvSpPr>
          <p:nvPr>
            <p:ph type="body" idx="1"/>
          </p:nvPr>
        </p:nvSpPr>
        <p:spPr/>
        <p:txBody>
          <a:bodyPr/>
          <a:lstStyle/>
          <a:p>
            <a:r>
              <a:rPr lang="fr-FR" dirty="0"/>
              <a:t>Partie 2</a:t>
            </a:r>
          </a:p>
        </p:txBody>
      </p:sp>
    </p:spTree>
    <p:extLst>
      <p:ext uri="{BB962C8B-B14F-4D97-AF65-F5344CB8AC3E}">
        <p14:creationId xmlns:p14="http://schemas.microsoft.com/office/powerpoint/2010/main" val="249756827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stéréotypes littéraires</a:t>
            </a:r>
          </a:p>
        </p:txBody>
      </p:sp>
      <p:pic>
        <p:nvPicPr>
          <p:cNvPr id="1028" name="Picture 4" descr="Résultat de recherche d'images pour &quot;loup méchant perrault&quot;">
            <a:extLst>
              <a:ext uri="{FF2B5EF4-FFF2-40B4-BE49-F238E27FC236}">
                <a16:creationId xmlns:a16="http://schemas.microsoft.com/office/drawing/2014/main" xmlns="" id="{73B9008A-F172-4C38-81D3-F386503CF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389" y="1571097"/>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loup méchant perrault&quot;">
            <a:extLst>
              <a:ext uri="{FF2B5EF4-FFF2-40B4-BE49-F238E27FC236}">
                <a16:creationId xmlns:a16="http://schemas.microsoft.com/office/drawing/2014/main" xmlns="" id="{BC08CDBB-FC90-4E77-AE78-60A986B93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240" y="1548736"/>
            <a:ext cx="20383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loup méchant dévore&quot;">
            <a:extLst>
              <a:ext uri="{FF2B5EF4-FFF2-40B4-BE49-F238E27FC236}">
                <a16:creationId xmlns:a16="http://schemas.microsoft.com/office/drawing/2014/main" xmlns="" id="{680C62DB-98DB-4322-90D9-1C50AC5B0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389" y="3476601"/>
            <a:ext cx="2877249" cy="18263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loup méchant dévore&quot;">
            <a:extLst>
              <a:ext uri="{FF2B5EF4-FFF2-40B4-BE49-F238E27FC236}">
                <a16:creationId xmlns:a16="http://schemas.microsoft.com/office/drawing/2014/main" xmlns="" id="{79975F2C-4BB8-4556-8C54-CF1B00EF7E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3453649"/>
            <a:ext cx="1638087" cy="189060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xmlns="" id="{AADBB78A-89DD-4999-8306-0557CA0D78FA}"/>
              </a:ext>
            </a:extLst>
          </p:cNvPr>
          <p:cNvSpPr txBox="1"/>
          <p:nvPr/>
        </p:nvSpPr>
        <p:spPr>
          <a:xfrm>
            <a:off x="745648" y="2171700"/>
            <a:ext cx="1468672" cy="369332"/>
          </a:xfrm>
          <a:prstGeom prst="rect">
            <a:avLst/>
          </a:prstGeom>
          <a:noFill/>
        </p:spPr>
        <p:txBody>
          <a:bodyPr wrap="none" rtlCol="0">
            <a:spAutoFit/>
          </a:bodyPr>
          <a:lstStyle/>
          <a:p>
            <a:r>
              <a:rPr lang="fr-FR" dirty="0"/>
              <a:t>Permanence </a:t>
            </a:r>
          </a:p>
        </p:txBody>
      </p:sp>
      <p:sp>
        <p:nvSpPr>
          <p:cNvPr id="18" name="ZoneTexte 17">
            <a:extLst>
              <a:ext uri="{FF2B5EF4-FFF2-40B4-BE49-F238E27FC236}">
                <a16:creationId xmlns:a16="http://schemas.microsoft.com/office/drawing/2014/main" xmlns="" id="{8462ED17-2140-4E90-9C9F-50E52CCF70F4}"/>
              </a:ext>
            </a:extLst>
          </p:cNvPr>
          <p:cNvSpPr txBox="1"/>
          <p:nvPr/>
        </p:nvSpPr>
        <p:spPr>
          <a:xfrm>
            <a:off x="1271660" y="1329484"/>
            <a:ext cx="1047082" cy="369332"/>
          </a:xfrm>
          <a:prstGeom prst="rect">
            <a:avLst/>
          </a:prstGeom>
          <a:noFill/>
        </p:spPr>
        <p:txBody>
          <a:bodyPr wrap="none" rtlCol="0">
            <a:spAutoFit/>
          </a:bodyPr>
          <a:lstStyle/>
          <a:p>
            <a:r>
              <a:rPr lang="fr-FR" dirty="0"/>
              <a:t>Banalité </a:t>
            </a:r>
          </a:p>
        </p:txBody>
      </p:sp>
      <p:sp>
        <p:nvSpPr>
          <p:cNvPr id="19" name="ZoneTexte 18">
            <a:extLst>
              <a:ext uri="{FF2B5EF4-FFF2-40B4-BE49-F238E27FC236}">
                <a16:creationId xmlns:a16="http://schemas.microsoft.com/office/drawing/2014/main" xmlns="" id="{F7E58095-1473-4540-98ED-7019EABF6903}"/>
              </a:ext>
            </a:extLst>
          </p:cNvPr>
          <p:cNvSpPr txBox="1"/>
          <p:nvPr/>
        </p:nvSpPr>
        <p:spPr>
          <a:xfrm>
            <a:off x="7032068" y="2852936"/>
            <a:ext cx="2069541" cy="369332"/>
          </a:xfrm>
          <a:prstGeom prst="rect">
            <a:avLst/>
          </a:prstGeom>
          <a:noFill/>
        </p:spPr>
        <p:txBody>
          <a:bodyPr wrap="none" rtlCol="0">
            <a:spAutoFit/>
          </a:bodyPr>
          <a:lstStyle/>
          <a:p>
            <a:r>
              <a:rPr lang="fr-FR" dirty="0"/>
              <a:t>Mémoire collective </a:t>
            </a:r>
          </a:p>
        </p:txBody>
      </p:sp>
      <p:sp>
        <p:nvSpPr>
          <p:cNvPr id="20" name="ZoneTexte 19">
            <a:extLst>
              <a:ext uri="{FF2B5EF4-FFF2-40B4-BE49-F238E27FC236}">
                <a16:creationId xmlns:a16="http://schemas.microsoft.com/office/drawing/2014/main" xmlns="" id="{E824D90E-596B-4BE0-BF1E-E6769AB3E965}"/>
              </a:ext>
            </a:extLst>
          </p:cNvPr>
          <p:cNvSpPr txBox="1"/>
          <p:nvPr/>
        </p:nvSpPr>
        <p:spPr>
          <a:xfrm>
            <a:off x="7032068" y="1987034"/>
            <a:ext cx="1473480" cy="369332"/>
          </a:xfrm>
          <a:prstGeom prst="rect">
            <a:avLst/>
          </a:prstGeom>
          <a:noFill/>
        </p:spPr>
        <p:txBody>
          <a:bodyPr wrap="none" rtlCol="0">
            <a:spAutoFit/>
          </a:bodyPr>
          <a:lstStyle/>
          <a:p>
            <a:r>
              <a:rPr lang="fr-FR" dirty="0"/>
              <a:t>Origine floue </a:t>
            </a:r>
          </a:p>
        </p:txBody>
      </p:sp>
      <p:sp>
        <p:nvSpPr>
          <p:cNvPr id="21" name="ZoneTexte 20">
            <a:extLst>
              <a:ext uri="{FF2B5EF4-FFF2-40B4-BE49-F238E27FC236}">
                <a16:creationId xmlns:a16="http://schemas.microsoft.com/office/drawing/2014/main" xmlns="" id="{81FB22E4-2618-4BE9-A322-A53D34043CCE}"/>
              </a:ext>
            </a:extLst>
          </p:cNvPr>
          <p:cNvSpPr txBox="1"/>
          <p:nvPr/>
        </p:nvSpPr>
        <p:spPr>
          <a:xfrm>
            <a:off x="642063" y="3370395"/>
            <a:ext cx="1358770" cy="646331"/>
          </a:xfrm>
          <a:prstGeom prst="rect">
            <a:avLst/>
          </a:prstGeom>
          <a:noFill/>
        </p:spPr>
        <p:txBody>
          <a:bodyPr wrap="none" rtlCol="0">
            <a:spAutoFit/>
          </a:bodyPr>
          <a:lstStyle/>
          <a:p>
            <a:r>
              <a:rPr lang="fr-FR" dirty="0"/>
              <a:t>Multiplicité </a:t>
            </a:r>
          </a:p>
          <a:p>
            <a:r>
              <a:rPr lang="fr-FR" dirty="0"/>
              <a:t>des valeurs </a:t>
            </a:r>
          </a:p>
        </p:txBody>
      </p:sp>
      <p:sp>
        <p:nvSpPr>
          <p:cNvPr id="22" name="ZoneTexte 21">
            <a:extLst>
              <a:ext uri="{FF2B5EF4-FFF2-40B4-BE49-F238E27FC236}">
                <a16:creationId xmlns:a16="http://schemas.microsoft.com/office/drawing/2014/main" xmlns="" id="{9B2B6E6E-B660-4981-9CF2-F46B4E6E6E60}"/>
              </a:ext>
            </a:extLst>
          </p:cNvPr>
          <p:cNvSpPr txBox="1"/>
          <p:nvPr/>
        </p:nvSpPr>
        <p:spPr>
          <a:xfrm>
            <a:off x="6755762" y="1244084"/>
            <a:ext cx="2071144" cy="369332"/>
          </a:xfrm>
          <a:prstGeom prst="rect">
            <a:avLst/>
          </a:prstGeom>
          <a:noFill/>
        </p:spPr>
        <p:txBody>
          <a:bodyPr wrap="none" rtlCol="0">
            <a:spAutoFit/>
          </a:bodyPr>
          <a:lstStyle/>
          <a:p>
            <a:r>
              <a:rPr lang="fr-FR" dirty="0"/>
              <a:t>Caractère semi-figé</a:t>
            </a:r>
          </a:p>
        </p:txBody>
      </p:sp>
      <p:sp>
        <p:nvSpPr>
          <p:cNvPr id="23" name="ZoneTexte 22">
            <a:extLst>
              <a:ext uri="{FF2B5EF4-FFF2-40B4-BE49-F238E27FC236}">
                <a16:creationId xmlns:a16="http://schemas.microsoft.com/office/drawing/2014/main" xmlns="" id="{04541907-72AB-4798-A603-6F738B09B334}"/>
              </a:ext>
            </a:extLst>
          </p:cNvPr>
          <p:cNvSpPr txBox="1"/>
          <p:nvPr/>
        </p:nvSpPr>
        <p:spPr>
          <a:xfrm>
            <a:off x="734652" y="4756342"/>
            <a:ext cx="1755737" cy="369332"/>
          </a:xfrm>
          <a:prstGeom prst="rect">
            <a:avLst/>
          </a:prstGeom>
          <a:noFill/>
        </p:spPr>
        <p:txBody>
          <a:bodyPr wrap="none" rtlCol="0">
            <a:spAutoFit/>
          </a:bodyPr>
          <a:lstStyle/>
          <a:p>
            <a:r>
              <a:rPr lang="fr-FR" dirty="0"/>
              <a:t>Valeur culturelle</a:t>
            </a:r>
          </a:p>
        </p:txBody>
      </p:sp>
      <p:sp>
        <p:nvSpPr>
          <p:cNvPr id="24" name="ZoneTexte 23">
            <a:extLst>
              <a:ext uri="{FF2B5EF4-FFF2-40B4-BE49-F238E27FC236}">
                <a16:creationId xmlns:a16="http://schemas.microsoft.com/office/drawing/2014/main" xmlns="" id="{9FCD2176-B3A8-45AB-A180-81FD4C2BBBE0}"/>
              </a:ext>
            </a:extLst>
          </p:cNvPr>
          <p:cNvSpPr txBox="1"/>
          <p:nvPr/>
        </p:nvSpPr>
        <p:spPr>
          <a:xfrm>
            <a:off x="7143167" y="3693560"/>
            <a:ext cx="1787156" cy="646331"/>
          </a:xfrm>
          <a:prstGeom prst="rect">
            <a:avLst/>
          </a:prstGeom>
          <a:noFill/>
        </p:spPr>
        <p:txBody>
          <a:bodyPr wrap="none" rtlCol="0">
            <a:spAutoFit/>
          </a:bodyPr>
          <a:lstStyle/>
          <a:p>
            <a:r>
              <a:rPr lang="fr-FR" dirty="0"/>
              <a:t>Réversibilité des</a:t>
            </a:r>
          </a:p>
          <a:p>
            <a:pPr algn="ctr"/>
            <a:r>
              <a:rPr lang="fr-FR" dirty="0"/>
              <a:t>jugements </a:t>
            </a:r>
          </a:p>
        </p:txBody>
      </p:sp>
    </p:spTree>
    <p:extLst>
      <p:ext uri="{BB962C8B-B14F-4D97-AF65-F5344CB8AC3E}">
        <p14:creationId xmlns:p14="http://schemas.microsoft.com/office/powerpoint/2010/main" val="818444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stéréotypes littéraires</a:t>
            </a:r>
          </a:p>
        </p:txBody>
      </p:sp>
      <p:pic>
        <p:nvPicPr>
          <p:cNvPr id="5" name="Espace réservé du contenu 4">
            <a:extLst>
              <a:ext uri="{FF2B5EF4-FFF2-40B4-BE49-F238E27FC236}">
                <a16:creationId xmlns:a16="http://schemas.microsoft.com/office/drawing/2014/main" xmlns="" id="{97058590-586F-476E-AF53-81E11C3A72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1459125"/>
            <a:ext cx="2839567" cy="2402711"/>
          </a:xfrm>
        </p:spPr>
      </p:pic>
      <p:pic>
        <p:nvPicPr>
          <p:cNvPr id="1026" name="Picture 2" descr="Résultat d’images pour loup ALBUM">
            <a:extLst>
              <a:ext uri="{FF2B5EF4-FFF2-40B4-BE49-F238E27FC236}">
                <a16:creationId xmlns:a16="http://schemas.microsoft.com/office/drawing/2014/main" xmlns="" id="{CE6F93E2-CD2B-4163-9135-391000723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327" y="1457325"/>
            <a:ext cx="15525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xmlns="" id="{D104DDA8-1D5D-4E76-941A-ED119F856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3876188"/>
            <a:ext cx="2407715" cy="2415507"/>
          </a:xfrm>
          <a:prstGeom prst="rect">
            <a:avLst/>
          </a:prstGeom>
        </p:spPr>
      </p:pic>
      <p:pic>
        <p:nvPicPr>
          <p:cNvPr id="9" name="Image 8">
            <a:extLst>
              <a:ext uri="{FF2B5EF4-FFF2-40B4-BE49-F238E27FC236}">
                <a16:creationId xmlns:a16="http://schemas.microsoft.com/office/drawing/2014/main" xmlns="" id="{F59A25FE-D6CE-42F5-A0A5-A126A89D07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585" y="3453250"/>
            <a:ext cx="2286000" cy="2828925"/>
          </a:xfrm>
          <a:prstGeom prst="rect">
            <a:avLst/>
          </a:prstGeom>
        </p:spPr>
      </p:pic>
      <p:sp>
        <p:nvSpPr>
          <p:cNvPr id="8" name="ZoneTexte 7">
            <a:extLst>
              <a:ext uri="{FF2B5EF4-FFF2-40B4-BE49-F238E27FC236}">
                <a16:creationId xmlns:a16="http://schemas.microsoft.com/office/drawing/2014/main" xmlns="" id="{B1360252-FAB1-4045-9B3C-8CA36784243A}"/>
              </a:ext>
            </a:extLst>
          </p:cNvPr>
          <p:cNvSpPr txBox="1"/>
          <p:nvPr/>
        </p:nvSpPr>
        <p:spPr>
          <a:xfrm>
            <a:off x="522467" y="1632218"/>
            <a:ext cx="1914370" cy="369332"/>
          </a:xfrm>
          <a:prstGeom prst="rect">
            <a:avLst/>
          </a:prstGeom>
          <a:noFill/>
        </p:spPr>
        <p:txBody>
          <a:bodyPr wrap="none" rtlCol="0">
            <a:spAutoFit/>
          </a:bodyPr>
          <a:lstStyle/>
          <a:p>
            <a:r>
              <a:rPr lang="fr-FR" dirty="0"/>
              <a:t>Horizon d’attente </a:t>
            </a:r>
          </a:p>
        </p:txBody>
      </p:sp>
      <p:sp>
        <p:nvSpPr>
          <p:cNvPr id="10" name="ZoneTexte 9">
            <a:extLst>
              <a:ext uri="{FF2B5EF4-FFF2-40B4-BE49-F238E27FC236}">
                <a16:creationId xmlns:a16="http://schemas.microsoft.com/office/drawing/2014/main" xmlns="" id="{84FDFE77-4815-403D-8E48-48469E22C9A7}"/>
              </a:ext>
            </a:extLst>
          </p:cNvPr>
          <p:cNvSpPr txBox="1"/>
          <p:nvPr/>
        </p:nvSpPr>
        <p:spPr>
          <a:xfrm>
            <a:off x="6789811" y="886897"/>
            <a:ext cx="1561325" cy="369332"/>
          </a:xfrm>
          <a:prstGeom prst="rect">
            <a:avLst/>
          </a:prstGeom>
          <a:noFill/>
        </p:spPr>
        <p:txBody>
          <a:bodyPr wrap="none" rtlCol="0">
            <a:spAutoFit/>
          </a:bodyPr>
          <a:lstStyle/>
          <a:p>
            <a:r>
              <a:rPr lang="fr-FR" dirty="0"/>
              <a:t>Interprétation </a:t>
            </a:r>
          </a:p>
        </p:txBody>
      </p:sp>
      <p:sp>
        <p:nvSpPr>
          <p:cNvPr id="11" name="ZoneTexte 10">
            <a:extLst>
              <a:ext uri="{FF2B5EF4-FFF2-40B4-BE49-F238E27FC236}">
                <a16:creationId xmlns:a16="http://schemas.microsoft.com/office/drawing/2014/main" xmlns="" id="{AFB7DB64-B136-4F31-B3D3-C283DE8A43BE}"/>
              </a:ext>
            </a:extLst>
          </p:cNvPr>
          <p:cNvSpPr txBox="1"/>
          <p:nvPr/>
        </p:nvSpPr>
        <p:spPr>
          <a:xfrm>
            <a:off x="532689" y="2580981"/>
            <a:ext cx="1473609" cy="646331"/>
          </a:xfrm>
          <a:prstGeom prst="rect">
            <a:avLst/>
          </a:prstGeom>
          <a:noFill/>
        </p:spPr>
        <p:txBody>
          <a:bodyPr wrap="none" rtlCol="0">
            <a:spAutoFit/>
          </a:bodyPr>
          <a:lstStyle/>
          <a:p>
            <a:r>
              <a:rPr lang="fr-FR" dirty="0"/>
              <a:t>Participation </a:t>
            </a:r>
          </a:p>
          <a:p>
            <a:pPr algn="ctr"/>
            <a:r>
              <a:rPr lang="fr-FR" dirty="0"/>
              <a:t>au texte</a:t>
            </a:r>
          </a:p>
        </p:txBody>
      </p:sp>
      <p:sp>
        <p:nvSpPr>
          <p:cNvPr id="12" name="ZoneTexte 11">
            <a:extLst>
              <a:ext uri="{FF2B5EF4-FFF2-40B4-BE49-F238E27FC236}">
                <a16:creationId xmlns:a16="http://schemas.microsoft.com/office/drawing/2014/main" xmlns="" id="{AC1939DF-4A32-4050-A2DE-F309D582432D}"/>
              </a:ext>
            </a:extLst>
          </p:cNvPr>
          <p:cNvSpPr txBox="1"/>
          <p:nvPr/>
        </p:nvSpPr>
        <p:spPr>
          <a:xfrm>
            <a:off x="7297619" y="1726466"/>
            <a:ext cx="1438214" cy="646331"/>
          </a:xfrm>
          <a:prstGeom prst="rect">
            <a:avLst/>
          </a:prstGeom>
          <a:noFill/>
        </p:spPr>
        <p:txBody>
          <a:bodyPr wrap="none" rtlCol="0">
            <a:spAutoFit/>
          </a:bodyPr>
          <a:lstStyle/>
          <a:p>
            <a:pPr algn="ctr"/>
            <a:r>
              <a:rPr lang="fr-FR" dirty="0"/>
              <a:t>Outil de </a:t>
            </a:r>
          </a:p>
          <a:p>
            <a:pPr algn="ctr"/>
            <a:r>
              <a:rPr lang="fr-FR" dirty="0"/>
              <a:t>distanciation</a:t>
            </a:r>
          </a:p>
        </p:txBody>
      </p:sp>
      <p:sp>
        <p:nvSpPr>
          <p:cNvPr id="13" name="ZoneTexte 12">
            <a:extLst>
              <a:ext uri="{FF2B5EF4-FFF2-40B4-BE49-F238E27FC236}">
                <a16:creationId xmlns:a16="http://schemas.microsoft.com/office/drawing/2014/main" xmlns="" id="{95792C81-E75B-4A05-A7CC-B1AF34DB1883}"/>
              </a:ext>
            </a:extLst>
          </p:cNvPr>
          <p:cNvSpPr txBox="1"/>
          <p:nvPr/>
        </p:nvSpPr>
        <p:spPr>
          <a:xfrm>
            <a:off x="497390" y="3522585"/>
            <a:ext cx="1664495" cy="369332"/>
          </a:xfrm>
          <a:prstGeom prst="rect">
            <a:avLst/>
          </a:prstGeom>
          <a:noFill/>
        </p:spPr>
        <p:txBody>
          <a:bodyPr wrap="none" rtlCol="0">
            <a:spAutoFit/>
          </a:bodyPr>
          <a:lstStyle/>
          <a:p>
            <a:r>
              <a:rPr lang="fr-FR" dirty="0"/>
              <a:t>Évaluer le texte</a:t>
            </a:r>
          </a:p>
        </p:txBody>
      </p:sp>
      <p:sp>
        <p:nvSpPr>
          <p:cNvPr id="14" name="ZoneTexte 13">
            <a:extLst>
              <a:ext uri="{FF2B5EF4-FFF2-40B4-BE49-F238E27FC236}">
                <a16:creationId xmlns:a16="http://schemas.microsoft.com/office/drawing/2014/main" xmlns="" id="{A01A3177-ABC0-4CBF-AA77-88376E888BA4}"/>
              </a:ext>
            </a:extLst>
          </p:cNvPr>
          <p:cNvSpPr txBox="1"/>
          <p:nvPr/>
        </p:nvSpPr>
        <p:spPr>
          <a:xfrm>
            <a:off x="7059541" y="2832102"/>
            <a:ext cx="1306961" cy="369332"/>
          </a:xfrm>
          <a:prstGeom prst="rect">
            <a:avLst/>
          </a:prstGeom>
          <a:noFill/>
        </p:spPr>
        <p:txBody>
          <a:bodyPr wrap="none" rtlCol="0">
            <a:spAutoFit/>
          </a:bodyPr>
          <a:lstStyle/>
          <a:p>
            <a:r>
              <a:rPr lang="fr-FR" dirty="0"/>
              <a:t>Faire le lien</a:t>
            </a:r>
          </a:p>
        </p:txBody>
      </p:sp>
    </p:spTree>
    <p:extLst>
      <p:ext uri="{BB962C8B-B14F-4D97-AF65-F5344CB8AC3E}">
        <p14:creationId xmlns:p14="http://schemas.microsoft.com/office/powerpoint/2010/main" val="2403377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2.5 Intertextualité</a:t>
            </a:r>
          </a:p>
        </p:txBody>
      </p:sp>
      <p:sp>
        <p:nvSpPr>
          <p:cNvPr id="3" name="Espace réservé du texte 2"/>
          <p:cNvSpPr>
            <a:spLocks noGrp="1"/>
          </p:cNvSpPr>
          <p:nvPr>
            <p:ph type="body" idx="1"/>
          </p:nvPr>
        </p:nvSpPr>
        <p:spPr>
          <a:xfrm>
            <a:off x="1437584" y="4293096"/>
            <a:ext cx="6331030" cy="1066800"/>
          </a:xfrm>
        </p:spPr>
        <p:txBody>
          <a:bodyPr/>
          <a:lstStyle/>
          <a:p>
            <a:r>
              <a:rPr lang="fr-FR" dirty="0"/>
              <a:t>Partie 2</a:t>
            </a:r>
          </a:p>
        </p:txBody>
      </p:sp>
    </p:spTree>
    <p:extLst>
      <p:ext uri="{BB962C8B-B14F-4D97-AF65-F5344CB8AC3E}">
        <p14:creationId xmlns:p14="http://schemas.microsoft.com/office/powerpoint/2010/main" val="298586955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travaux</a:t>
            </a:r>
            <a:endParaRPr lang="fr-FR" b="1" dirty="0">
              <a:solidFill>
                <a:srgbClr val="C00000"/>
              </a:solidFill>
            </a:endParaRPr>
          </a:p>
        </p:txBody>
      </p:sp>
      <p:sp>
        <p:nvSpPr>
          <p:cNvPr id="5" name="Espace réservé du contenu 4"/>
          <p:cNvSpPr>
            <a:spLocks noGrp="1"/>
          </p:cNvSpPr>
          <p:nvPr>
            <p:ph idx="1"/>
          </p:nvPr>
        </p:nvSpPr>
        <p:spPr>
          <a:xfrm>
            <a:off x="1028700" y="1412776"/>
            <a:ext cx="7431732" cy="4759424"/>
          </a:xfrm>
        </p:spPr>
        <p:txBody>
          <a:bodyPr>
            <a:normAutofit/>
          </a:bodyPr>
          <a:lstStyle/>
          <a:p>
            <a:pPr algn="just"/>
            <a:r>
              <a:rPr lang="fr-FR" sz="2000" dirty="0">
                <a:hlinkClick r:id="rId2"/>
              </a:rPr>
              <a:t>Travaux de Genette</a:t>
            </a:r>
            <a:r>
              <a:rPr lang="fr-FR" sz="2000" dirty="0"/>
              <a:t> </a:t>
            </a:r>
            <a:r>
              <a:rPr lang="fr-FR" sz="2000" dirty="0">
                <a:sym typeface="Wingdings" panose="05000000000000000000" pitchFamily="2" charset="2"/>
              </a:rPr>
              <a:t> </a:t>
            </a:r>
            <a:r>
              <a:rPr lang="fr-FR" sz="2000" dirty="0"/>
              <a:t>Différentes relations entre les textes</a:t>
            </a:r>
          </a:p>
          <a:p>
            <a:pPr algn="just"/>
            <a:r>
              <a:rPr lang="fr-FR" sz="2000" dirty="0"/>
              <a:t>Intertextualité : « Toute relation unissant un texte B (hypertexte) à un texte antérieur A (hypotexte) sur lequel il se greffe d'une manière qui n'est pas celle du commentaire. » L'hypertexte est un texte dérivé d'un autre texte préexistant au terme d'une opération de transformation : transformation simple (transposer l'action du texte A dans une autre époque) ou transformation indirecte (ou imitation : engendrement d'un nouveau texte à partir de la constitution préalable d'un modèle générique). </a:t>
            </a:r>
            <a:endParaRPr lang="fr-FR" sz="2000" b="1" dirty="0">
              <a:solidFill>
                <a:srgbClr val="C00000"/>
              </a:solidFill>
            </a:endParaRPr>
          </a:p>
        </p:txBody>
      </p:sp>
    </p:spTree>
    <p:extLst>
      <p:ext uri="{BB962C8B-B14F-4D97-AF65-F5344CB8AC3E}">
        <p14:creationId xmlns:p14="http://schemas.microsoft.com/office/powerpoint/2010/main" val="373175680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943000"/>
          </a:xfrm>
        </p:spPr>
        <p:txBody>
          <a:bodyPr>
            <a:normAutofit fontScale="90000"/>
          </a:bodyPr>
          <a:lstStyle/>
          <a:p>
            <a:r>
              <a:rPr lang="fr-FR" dirty="0"/>
              <a:t>Typologie de </a:t>
            </a:r>
            <a:r>
              <a:rPr lang="fr-FR" dirty="0">
                <a:hlinkClick r:id="rId2"/>
              </a:rPr>
              <a:t>Louichon</a:t>
            </a:r>
            <a:r>
              <a:rPr lang="fr-FR" dirty="0"/>
              <a:t> OSS (Objets sémiotiques secondaires)</a:t>
            </a:r>
            <a:br>
              <a:rPr lang="fr-FR" dirty="0"/>
            </a:br>
            <a:endParaRPr lang="fr-FR" dirty="0"/>
          </a:p>
        </p:txBody>
      </p:sp>
      <p:sp>
        <p:nvSpPr>
          <p:cNvPr id="3" name="Espace réservé du contenu 2"/>
          <p:cNvSpPr>
            <a:spLocks noGrp="1"/>
          </p:cNvSpPr>
          <p:nvPr>
            <p:ph idx="1"/>
          </p:nvPr>
        </p:nvSpPr>
        <p:spPr>
          <a:xfrm>
            <a:off x="1037098" y="1556792"/>
            <a:ext cx="7200900" cy="4896544"/>
          </a:xfrm>
        </p:spPr>
        <p:txBody>
          <a:bodyPr>
            <a:normAutofit/>
          </a:bodyPr>
          <a:lstStyle/>
          <a:p>
            <a:r>
              <a:rPr lang="fr-FR" sz="2000" dirty="0"/>
              <a:t>Adaptations (mêmes données diégétiques) </a:t>
            </a:r>
          </a:p>
          <a:p>
            <a:pPr lvl="1"/>
            <a:r>
              <a:rPr lang="fr-FR" sz="2000" dirty="0"/>
              <a:t>Nouvelle édition d’une œuvre (classique abrégé par exemple)</a:t>
            </a:r>
          </a:p>
          <a:p>
            <a:pPr lvl="1"/>
            <a:r>
              <a:rPr lang="fr-FR" sz="2000" dirty="0"/>
              <a:t>Adaptation générique : transposition iconique (BD, cinéma, album), poétique ou théâtrale d’un conte par exemple</a:t>
            </a:r>
          </a:p>
          <a:p>
            <a:r>
              <a:rPr lang="fr-FR" sz="2000" dirty="0"/>
              <a:t>Hypertextes et </a:t>
            </a:r>
            <a:r>
              <a:rPr lang="fr-FR" sz="2000" dirty="0" err="1"/>
              <a:t>transfictions</a:t>
            </a:r>
            <a:r>
              <a:rPr lang="fr-FR" sz="2000" dirty="0"/>
              <a:t> (migration des données fictionnelles vers un autre univers) : modification des propriétés des personnages (âge, inversion ou modification des rôles, des qualités…), ajout de personnages, adaptation spatio-temporelle, modification de narration (narrateur, point de vue, économie du récit…)… </a:t>
            </a:r>
          </a:p>
          <a:p>
            <a:r>
              <a:rPr lang="fr-FR" sz="2000" dirty="0"/>
              <a:t>Allusion : coprésence de deux textes ou plus</a:t>
            </a:r>
          </a:p>
          <a:p>
            <a:r>
              <a:rPr lang="fr-FR" sz="2000" dirty="0"/>
              <a:t>Métatextes (commentaires sur l’œuvre) </a:t>
            </a:r>
          </a:p>
        </p:txBody>
      </p:sp>
    </p:spTree>
    <p:extLst>
      <p:ext uri="{BB962C8B-B14F-4D97-AF65-F5344CB8AC3E}">
        <p14:creationId xmlns:p14="http://schemas.microsoft.com/office/powerpoint/2010/main" val="257042727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Quelques exemples de réécritures</a:t>
            </a:r>
          </a:p>
        </p:txBody>
      </p:sp>
      <p:pic>
        <p:nvPicPr>
          <p:cNvPr id="5" name="Espace réservé pour une image  4"/>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rcRect t="1793" b="1793"/>
          <a:stretch>
            <a:fillRect/>
          </a:stretch>
        </p:blipFill>
        <p:spPr>
          <a:xfrm>
            <a:off x="4144709" y="0"/>
            <a:ext cx="4994910" cy="6857999"/>
          </a:xfrm>
        </p:spPr>
      </p:pic>
      <p:sp>
        <p:nvSpPr>
          <p:cNvPr id="3" name="Espace réservé du contenu 2"/>
          <p:cNvSpPr>
            <a:spLocks noGrp="1"/>
          </p:cNvSpPr>
          <p:nvPr>
            <p:ph type="body" sz="half" idx="2"/>
          </p:nvPr>
        </p:nvSpPr>
        <p:spPr>
          <a:xfrm>
            <a:off x="542925" y="2204864"/>
            <a:ext cx="2891790" cy="3662536"/>
          </a:xfrm>
        </p:spPr>
        <p:txBody>
          <a:bodyPr>
            <a:normAutofit fontScale="92500"/>
          </a:bodyPr>
          <a:lstStyle/>
          <a:p>
            <a:r>
              <a:rPr lang="fr-FR" b="1" dirty="0" err="1"/>
              <a:t>Transfictions</a:t>
            </a:r>
            <a:r>
              <a:rPr lang="fr-FR" b="1" dirty="0"/>
              <a:t>, adaptations, allusions </a:t>
            </a:r>
          </a:p>
          <a:p>
            <a:r>
              <a:rPr lang="fr-FR" dirty="0"/>
              <a:t>Transposition spatio-temporelle </a:t>
            </a:r>
            <a:r>
              <a:rPr lang="fr-FR" dirty="0">
                <a:sym typeface="Wingdings" panose="05000000000000000000" pitchFamily="2" charset="2"/>
              </a:rPr>
              <a:t> </a:t>
            </a:r>
            <a:r>
              <a:rPr lang="fr-FR" i="1" dirty="0"/>
              <a:t>Le petit chaperon </a:t>
            </a:r>
            <a:r>
              <a:rPr lang="fr-FR" i="1" dirty="0" err="1"/>
              <a:t>Uf</a:t>
            </a:r>
            <a:endParaRPr lang="fr-FR" i="1" dirty="0"/>
          </a:p>
          <a:p>
            <a:r>
              <a:rPr lang="fr-FR" dirty="0"/>
              <a:t>Personnages : modification des propriétés des personnages, inversion ou modification des rôles, ajout de personnages </a:t>
            </a:r>
            <a:r>
              <a:rPr lang="fr-FR" dirty="0">
                <a:sym typeface="Wingdings" panose="05000000000000000000" pitchFamily="2" charset="2"/>
              </a:rPr>
              <a:t> </a:t>
            </a:r>
            <a:r>
              <a:rPr lang="fr-FR" i="1" dirty="0">
                <a:sym typeface="Wingdings" panose="05000000000000000000" pitchFamily="2" charset="2"/>
              </a:rPr>
              <a:t>Chapeau rond rouge </a:t>
            </a:r>
            <a:endParaRPr lang="fr-FR" i="1" dirty="0"/>
          </a:p>
          <a:p>
            <a:r>
              <a:rPr lang="fr-FR" dirty="0"/>
              <a:t>Modification de narration (narrateur, point de vue, économie du récit…) </a:t>
            </a:r>
            <a:r>
              <a:rPr lang="fr-FR" dirty="0">
                <a:sym typeface="Wingdings" panose="05000000000000000000" pitchFamily="2" charset="2"/>
              </a:rPr>
              <a:t> </a:t>
            </a:r>
            <a:r>
              <a:rPr lang="fr-FR" i="1" dirty="0">
                <a:sym typeface="Wingdings" panose="05000000000000000000" pitchFamily="2" charset="2"/>
              </a:rPr>
              <a:t>La véritable histoire du petit chaperon rouge </a:t>
            </a:r>
          </a:p>
          <a:p>
            <a:r>
              <a:rPr lang="fr-FR" i="1" dirty="0">
                <a:sym typeface="Wingdings" panose="05000000000000000000" pitchFamily="2" charset="2"/>
              </a:rPr>
              <a:t>Modifications des données diégétiques : Le petit chaperon bleu marine</a:t>
            </a:r>
            <a:r>
              <a:rPr lang="fr-FR" dirty="0">
                <a:sym typeface="Wingdings" panose="05000000000000000000" pitchFamily="2" charset="2"/>
              </a:rPr>
              <a:t> (petite fille du Chaperon rouge) ; Le petit chaperon vert (une copine jalouse du PCR)</a:t>
            </a:r>
            <a:endParaRPr lang="fr-FR" i="1" dirty="0"/>
          </a:p>
          <a:p>
            <a:pPr marL="0" indent="0">
              <a:buNone/>
            </a:pPr>
            <a:r>
              <a:rPr lang="fr-FR" b="1" dirty="0">
                <a:sym typeface="Wingdings" panose="05000000000000000000" pitchFamily="2" charset="2"/>
              </a:rPr>
              <a:t> Ces réécritures pouvant être associées </a:t>
            </a:r>
            <a:endParaRPr lang="fr-FR" b="1"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2468">
            <a:off x="3427713" y="849959"/>
            <a:ext cx="2226582" cy="30889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0043">
            <a:off x="4048374" y="2978697"/>
            <a:ext cx="2361027" cy="3620241"/>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55610">
            <a:off x="6109746" y="3136558"/>
            <a:ext cx="2508968" cy="3501008"/>
          </a:xfrm>
          <a:prstGeom prst="rect">
            <a:avLst/>
          </a:prstGeom>
        </p:spPr>
      </p:pic>
      <p:pic>
        <p:nvPicPr>
          <p:cNvPr id="8" name="Espace réservé pour une image  5">
            <a:extLst>
              <a:ext uri="{FF2B5EF4-FFF2-40B4-BE49-F238E27FC236}">
                <a16:creationId xmlns:a16="http://schemas.microsoft.com/office/drawing/2014/main" xmlns="" id="{6AC39285-6008-47BD-84E1-B4166CFB28E5}"/>
              </a:ext>
            </a:extLst>
          </p:cNvPr>
          <p:cNvPicPr>
            <a:picLocks noChangeAspect="1"/>
          </p:cNvPicPr>
          <p:nvPr/>
        </p:nvPicPr>
        <p:blipFill>
          <a:blip r:embed="rId6">
            <a:extLst>
              <a:ext uri="{28A0092B-C50C-407E-A947-70E740481C1C}">
                <a14:useLocalDpi xmlns:a14="http://schemas.microsoft.com/office/drawing/2010/main" val="0"/>
              </a:ext>
            </a:extLst>
          </a:blip>
          <a:srcRect t="14431" b="14431"/>
          <a:stretch>
            <a:fillRect/>
          </a:stretch>
        </p:blipFill>
        <p:spPr>
          <a:xfrm>
            <a:off x="7045019" y="945889"/>
            <a:ext cx="2108699" cy="2897040"/>
          </a:xfrm>
          <a:prstGeom prst="rect">
            <a:avLst/>
          </a:prstGeom>
        </p:spPr>
      </p:pic>
    </p:spTree>
    <p:extLst>
      <p:ext uri="{BB962C8B-B14F-4D97-AF65-F5344CB8AC3E}">
        <p14:creationId xmlns:p14="http://schemas.microsoft.com/office/powerpoint/2010/main" val="3841659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2F3EEB-D058-414A-9BEF-95FD30EA253C}"/>
              </a:ext>
            </a:extLst>
          </p:cNvPr>
          <p:cNvSpPr>
            <a:spLocks noGrp="1"/>
          </p:cNvSpPr>
          <p:nvPr>
            <p:ph type="title"/>
          </p:nvPr>
        </p:nvSpPr>
        <p:spPr/>
        <p:txBody>
          <a:bodyPr/>
          <a:lstStyle/>
          <a:p>
            <a:r>
              <a:rPr lang="fr-FR" dirty="0"/>
              <a:t>PARTIE 1 : la littérature</a:t>
            </a:r>
          </a:p>
        </p:txBody>
      </p:sp>
      <p:sp>
        <p:nvSpPr>
          <p:cNvPr id="3" name="Espace réservé du texte 2">
            <a:extLst>
              <a:ext uri="{FF2B5EF4-FFF2-40B4-BE49-F238E27FC236}">
                <a16:creationId xmlns:a16="http://schemas.microsoft.com/office/drawing/2014/main" xmlns="" id="{42C99C0F-3179-4909-AB2A-67768458047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5361053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Quelques exemples de réécriture </a:t>
            </a:r>
          </a:p>
        </p:txBody>
      </p:sp>
      <p:pic>
        <p:nvPicPr>
          <p:cNvPr id="18" name="Espace réservé pour une image  17"/>
          <p:cNvPicPr>
            <a:picLocks noGrp="1" noChangeAspect="1"/>
          </p:cNvPicPr>
          <p:nvPr>
            <p:ph type="pic" idx="1"/>
          </p:nvPr>
        </p:nvPicPr>
        <p:blipFill>
          <a:blip r:embed="rId2">
            <a:extLst>
              <a:ext uri="{28A0092B-C50C-407E-A947-70E740481C1C}">
                <a14:useLocalDpi xmlns:a14="http://schemas.microsoft.com/office/drawing/2010/main" val="0"/>
              </a:ext>
            </a:extLst>
          </a:blip>
          <a:srcRect t="796" b="796"/>
          <a:stretch>
            <a:fillRect/>
          </a:stretch>
        </p:blipFill>
        <p:spPr/>
      </p:pic>
      <p:sp>
        <p:nvSpPr>
          <p:cNvPr id="3" name="Espace réservé du contenu 2"/>
          <p:cNvSpPr>
            <a:spLocks noGrp="1"/>
          </p:cNvSpPr>
          <p:nvPr>
            <p:ph type="body" sz="half" idx="2"/>
          </p:nvPr>
        </p:nvSpPr>
        <p:spPr>
          <a:xfrm>
            <a:off x="542925" y="2197100"/>
            <a:ext cx="2891790" cy="3670300"/>
          </a:xfrm>
        </p:spPr>
        <p:txBody>
          <a:bodyPr>
            <a:normAutofit lnSpcReduction="10000"/>
          </a:bodyPr>
          <a:lstStyle/>
          <a:p>
            <a:r>
              <a:rPr lang="fr-FR" b="1" dirty="0"/>
              <a:t>Adaptation générique / transposition sémiotique </a:t>
            </a:r>
            <a:r>
              <a:rPr lang="fr-FR" b="1" dirty="0">
                <a:sym typeface="Wingdings" panose="05000000000000000000" pitchFamily="2" charset="2"/>
              </a:rPr>
              <a:t> </a:t>
            </a:r>
            <a:endParaRPr lang="fr-FR" b="1" dirty="0"/>
          </a:p>
          <a:p>
            <a:r>
              <a:rPr lang="fr-FR" dirty="0"/>
              <a:t>Film d’animation </a:t>
            </a:r>
            <a:r>
              <a:rPr lang="fr-FR" dirty="0">
                <a:sym typeface="Wingdings" panose="05000000000000000000" pitchFamily="2" charset="2"/>
              </a:rPr>
              <a:t> </a:t>
            </a:r>
            <a:r>
              <a:rPr lang="fr-FR" i="1" dirty="0">
                <a:sym typeface="Wingdings" panose="05000000000000000000" pitchFamily="2" charset="2"/>
              </a:rPr>
              <a:t>La véritable histoire du petit chaperon rouge </a:t>
            </a:r>
            <a:endParaRPr lang="fr-FR" i="1" dirty="0"/>
          </a:p>
          <a:p>
            <a:r>
              <a:rPr lang="fr-FR" dirty="0"/>
              <a:t>BD</a:t>
            </a:r>
          </a:p>
          <a:p>
            <a:r>
              <a:rPr lang="fr-FR" dirty="0"/>
              <a:t>Album sans texte </a:t>
            </a:r>
            <a:r>
              <a:rPr lang="fr-FR" dirty="0">
                <a:sym typeface="Wingdings" panose="05000000000000000000" pitchFamily="2" charset="2"/>
              </a:rPr>
              <a:t> PCR de </a:t>
            </a:r>
            <a:r>
              <a:rPr lang="fr-FR" dirty="0" err="1">
                <a:sym typeface="Wingdings" panose="05000000000000000000" pitchFamily="2" charset="2"/>
              </a:rPr>
              <a:t>Rascal</a:t>
            </a:r>
            <a:r>
              <a:rPr lang="fr-FR" dirty="0">
                <a:sym typeface="Wingdings" panose="05000000000000000000" pitchFamily="2" charset="2"/>
              </a:rPr>
              <a:t> </a:t>
            </a:r>
          </a:p>
          <a:p>
            <a:r>
              <a:rPr lang="fr-FR" dirty="0">
                <a:sym typeface="Wingdings" panose="05000000000000000000" pitchFamily="2" charset="2"/>
              </a:rPr>
              <a:t>Film </a:t>
            </a:r>
          </a:p>
          <a:p>
            <a:r>
              <a:rPr lang="fr-FR" dirty="0">
                <a:sym typeface="Wingdings" panose="05000000000000000000" pitchFamily="2" charset="2"/>
              </a:rPr>
              <a:t>Théâtre  Le PCR de </a:t>
            </a:r>
            <a:r>
              <a:rPr lang="fr-FR" dirty="0" err="1">
                <a:sym typeface="Wingdings" panose="05000000000000000000" pitchFamily="2" charset="2"/>
              </a:rPr>
              <a:t>Pommerat</a:t>
            </a:r>
            <a:r>
              <a:rPr lang="fr-FR" dirty="0">
                <a:sym typeface="Wingdings" panose="05000000000000000000" pitchFamily="2" charset="2"/>
              </a:rPr>
              <a:t> ou Le </a:t>
            </a:r>
            <a:r>
              <a:rPr lang="fr-FR" i="1" dirty="0">
                <a:sym typeface="Wingdings" panose="05000000000000000000" pitchFamily="2" charset="2"/>
              </a:rPr>
              <a:t>petit chaperon UF </a:t>
            </a:r>
          </a:p>
          <a:p>
            <a:r>
              <a:rPr lang="fr-FR" dirty="0">
                <a:sym typeface="Wingdings" panose="05000000000000000000" pitchFamily="2" charset="2"/>
              </a:rPr>
              <a:t>Roman </a:t>
            </a:r>
          </a:p>
          <a:p>
            <a:r>
              <a:rPr lang="fr-FR" dirty="0">
                <a:sym typeface="Wingdings" panose="05000000000000000000" pitchFamily="2" charset="2"/>
              </a:rPr>
              <a:t>Poésie </a:t>
            </a:r>
            <a:endParaRPr lang="fr-FR" dirty="0"/>
          </a:p>
          <a:p>
            <a:pPr marL="171450" indent="-171450">
              <a:buFont typeface="Wingdings" panose="05000000000000000000" pitchFamily="2" charset="2"/>
              <a:buChar char="è"/>
            </a:pPr>
            <a:r>
              <a:rPr lang="fr-FR" dirty="0">
                <a:sym typeface="Wingdings" panose="05000000000000000000" pitchFamily="2" charset="2"/>
              </a:rPr>
              <a:t>Ces adaptations pouvant être associées à d’autres réécritures </a:t>
            </a: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00572">
            <a:off x="3992623" y="2318819"/>
            <a:ext cx="2910901" cy="4017043"/>
          </a:xfrm>
          <a:prstGeom prst="rect">
            <a:avLst/>
          </a:prstGeom>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89275">
            <a:off x="5200782" y="1075410"/>
            <a:ext cx="2476500" cy="2486025"/>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1716">
            <a:off x="5793881" y="2674606"/>
            <a:ext cx="2943588" cy="3924784"/>
          </a:xfrm>
          <a:prstGeom prst="rect">
            <a:avLst/>
          </a:prstGeom>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6375" y="761468"/>
            <a:ext cx="2095500" cy="2984500"/>
          </a:xfrm>
          <a:prstGeom prst="rect">
            <a:avLst/>
          </a:prstGeom>
        </p:spPr>
      </p:pic>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1689" y="793030"/>
            <a:ext cx="2654300" cy="3670300"/>
          </a:xfrm>
          <a:prstGeom prst="rect">
            <a:avLst/>
          </a:prstGeom>
        </p:spPr>
      </p:pic>
    </p:spTree>
    <p:extLst>
      <p:ext uri="{BB962C8B-B14F-4D97-AF65-F5344CB8AC3E}">
        <p14:creationId xmlns:p14="http://schemas.microsoft.com/office/powerpoint/2010/main" val="910987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Perspective pédagogique</a:t>
            </a:r>
          </a:p>
        </p:txBody>
      </p:sp>
      <p:sp>
        <p:nvSpPr>
          <p:cNvPr id="5" name="Espace réservé du contenu 4"/>
          <p:cNvSpPr>
            <a:spLocks noGrp="1"/>
          </p:cNvSpPr>
          <p:nvPr>
            <p:ph idx="1"/>
          </p:nvPr>
        </p:nvSpPr>
        <p:spPr>
          <a:xfrm>
            <a:off x="1028700" y="1412776"/>
            <a:ext cx="7200900" cy="5328592"/>
          </a:xfrm>
        </p:spPr>
        <p:txBody>
          <a:bodyPr>
            <a:normAutofit/>
          </a:bodyPr>
          <a:lstStyle/>
          <a:p>
            <a:pPr algn="just"/>
            <a:r>
              <a:rPr lang="fr-FR" sz="2000" dirty="0"/>
              <a:t>La </a:t>
            </a:r>
            <a:r>
              <a:rPr lang="fr-FR" sz="2000" b="1" dirty="0"/>
              <a:t>dimension intertextuelle </a:t>
            </a:r>
            <a:r>
              <a:rPr lang="fr-FR" sz="2000" dirty="0"/>
              <a:t>des œuvres utilise de nombreuses voies : citation, allusion, plagiat, pastiche... Pour saisir les </a:t>
            </a:r>
            <a:r>
              <a:rPr lang="fr-FR" sz="2000" b="1" dirty="0"/>
              <a:t>rapprochements</a:t>
            </a:r>
            <a:r>
              <a:rPr lang="fr-FR" sz="2000" dirty="0"/>
              <a:t>, apprécier les </a:t>
            </a:r>
            <a:r>
              <a:rPr lang="fr-FR" sz="2000" b="1" dirty="0"/>
              <a:t>similitudes</a:t>
            </a:r>
            <a:r>
              <a:rPr lang="fr-FR" sz="2000" dirty="0"/>
              <a:t>, les </a:t>
            </a:r>
            <a:r>
              <a:rPr lang="fr-FR" sz="2000" b="1" dirty="0"/>
              <a:t>variations</a:t>
            </a:r>
            <a:r>
              <a:rPr lang="fr-FR" sz="2000" dirty="0"/>
              <a:t>, les </a:t>
            </a:r>
            <a:r>
              <a:rPr lang="fr-FR" sz="2000" b="1" dirty="0"/>
              <a:t>prolongements</a:t>
            </a:r>
            <a:r>
              <a:rPr lang="fr-FR" sz="2000" dirty="0"/>
              <a:t>, les jeux </a:t>
            </a:r>
            <a:r>
              <a:rPr lang="fr-FR" sz="2000" b="1" dirty="0"/>
              <a:t>d’imitation</a:t>
            </a:r>
            <a:r>
              <a:rPr lang="fr-FR" sz="2000" dirty="0"/>
              <a:t>, les </a:t>
            </a:r>
            <a:r>
              <a:rPr lang="fr-FR" sz="2000" b="1" dirty="0"/>
              <a:t>détournements</a:t>
            </a:r>
            <a:r>
              <a:rPr lang="fr-FR" sz="2000" dirty="0"/>
              <a:t>, l’offre proposée par la liste nationale donne sa place aux textes de référence (les « classiques ») comme aux textes qui s’en font l’écho ou s’inscrivent dans la rupture avec ce patrimoine. Le parcours de lecture doit permettre de construire les </a:t>
            </a:r>
            <a:r>
              <a:rPr lang="fr-FR" sz="2000" b="1" dirty="0"/>
              <a:t>échos </a:t>
            </a:r>
            <a:r>
              <a:rPr lang="fr-FR" sz="2000" dirty="0"/>
              <a:t>entre les œuvres lues. </a:t>
            </a:r>
          </a:p>
          <a:p>
            <a:pPr algn="just"/>
            <a:r>
              <a:rPr lang="fr-FR" sz="2000" dirty="0"/>
              <a:t>Accès à la lecture patrimoniale, actualisation </a:t>
            </a:r>
          </a:p>
          <a:p>
            <a:pPr algn="just"/>
            <a:r>
              <a:rPr lang="fr-FR" sz="2000" dirty="0">
                <a:hlinkClick r:id="rId2"/>
              </a:rPr>
              <a:t>Lecture en réseaux </a:t>
            </a:r>
            <a:endParaRPr lang="fr-FR" sz="2000" dirty="0"/>
          </a:p>
        </p:txBody>
      </p:sp>
    </p:spTree>
    <p:extLst>
      <p:ext uri="{BB962C8B-B14F-4D97-AF65-F5344CB8AC3E}">
        <p14:creationId xmlns:p14="http://schemas.microsoft.com/office/powerpoint/2010/main" val="373141634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2.6 rapport texte / image</a:t>
            </a:r>
          </a:p>
        </p:txBody>
      </p:sp>
      <p:sp>
        <p:nvSpPr>
          <p:cNvPr id="3" name="Espace réservé du texte 2"/>
          <p:cNvSpPr>
            <a:spLocks noGrp="1"/>
          </p:cNvSpPr>
          <p:nvPr>
            <p:ph type="body" idx="1"/>
          </p:nvPr>
        </p:nvSpPr>
        <p:spPr/>
        <p:txBody>
          <a:bodyPr/>
          <a:lstStyle/>
          <a:p>
            <a:r>
              <a:rPr lang="fr-FR" dirty="0"/>
              <a:t>Partie 2</a:t>
            </a:r>
          </a:p>
        </p:txBody>
      </p:sp>
    </p:spTree>
    <p:extLst>
      <p:ext uri="{BB962C8B-B14F-4D97-AF65-F5344CB8AC3E}">
        <p14:creationId xmlns:p14="http://schemas.microsoft.com/office/powerpoint/2010/main" val="192357219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Redondante </a:t>
            </a:r>
          </a:p>
        </p:txBody>
      </p:sp>
      <p:pic>
        <p:nvPicPr>
          <p:cNvPr id="5" name="Espace réservé pour une image  4" descr="ami 8.bmp"/>
          <p:cNvPicPr>
            <a:picLocks noGrp="1"/>
          </p:cNvPicPr>
          <p:nvPr>
            <p:ph type="pic" idx="1"/>
          </p:nvPr>
        </p:nvPicPr>
        <p:blipFill>
          <a:blip r:embed="rId2" cstate="print"/>
          <a:srcRect l="9609" r="9609"/>
          <a:stretch>
            <a:fillRect/>
          </a:stretch>
        </p:blipFill>
        <p:spPr>
          <a:prstGeom prst="rect">
            <a:avLst/>
          </a:prstGeom>
        </p:spPr>
      </p:pic>
      <p:sp>
        <p:nvSpPr>
          <p:cNvPr id="3" name="Espace réservé du contenu 2"/>
          <p:cNvSpPr>
            <a:spLocks noGrp="1"/>
          </p:cNvSpPr>
          <p:nvPr>
            <p:ph type="body" sz="half" idx="2"/>
          </p:nvPr>
        </p:nvSpPr>
        <p:spPr/>
        <p:txBody>
          <a:bodyPr/>
          <a:lstStyle/>
          <a:p>
            <a:r>
              <a:rPr lang="fr-FR" dirty="0"/>
              <a:t>L’image dit ce que le texte raconte ; sa fonction est dite de répétition, de sélection, révélation. </a:t>
            </a:r>
          </a:p>
          <a:p>
            <a:r>
              <a:rPr lang="fr-FR" i="1" dirty="0"/>
              <a:t>Au saut du lit, le petit lapin déjeunait d’un jus de carottes et de quelques tendres feuilles d’épinard et de laitue. </a:t>
            </a:r>
          </a:p>
        </p:txBody>
      </p:sp>
    </p:spTree>
    <p:extLst>
      <p:ext uri="{BB962C8B-B14F-4D97-AF65-F5344CB8AC3E}">
        <p14:creationId xmlns:p14="http://schemas.microsoft.com/office/powerpoint/2010/main" val="97186115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2230" y="656059"/>
            <a:ext cx="2400300" cy="1737360"/>
          </a:xfrm>
        </p:spPr>
        <p:txBody>
          <a:bodyPr>
            <a:normAutofit fontScale="90000"/>
          </a:bodyPr>
          <a:lstStyle/>
          <a:p>
            <a:r>
              <a:rPr lang="fr-FR" dirty="0"/>
              <a:t>Complémentaire ou de collaboration </a:t>
            </a:r>
          </a:p>
        </p:txBody>
      </p:sp>
      <p:pic>
        <p:nvPicPr>
          <p:cNvPr id="7" name="Espace réservé pour une image  6" descr="ami 10.bmp"/>
          <p:cNvPicPr>
            <a:picLocks noGrp="1"/>
          </p:cNvPicPr>
          <p:nvPr>
            <p:ph type="pic" idx="1"/>
          </p:nvPr>
        </p:nvPicPr>
        <p:blipFill>
          <a:blip r:embed="rId2" cstate="print"/>
          <a:srcRect l="9886" r="9886"/>
          <a:stretch>
            <a:fillRect/>
          </a:stretch>
        </p:blipFill>
        <p:spPr>
          <a:prstGeom prst="rect">
            <a:avLst/>
          </a:prstGeom>
        </p:spPr>
      </p:pic>
      <p:sp>
        <p:nvSpPr>
          <p:cNvPr id="3" name="Espace réservé du contenu 2"/>
          <p:cNvSpPr>
            <a:spLocks noGrp="1"/>
          </p:cNvSpPr>
          <p:nvPr>
            <p:ph type="body" sz="half" idx="2"/>
          </p:nvPr>
        </p:nvSpPr>
        <p:spPr/>
        <p:txBody>
          <a:bodyPr/>
          <a:lstStyle/>
          <a:p>
            <a:r>
              <a:rPr lang="fr-FR" dirty="0"/>
              <a:t>L’image assure avec le texte la continuité narrative : elle prend en charge certains éléments qui n’appartiennent pas au texte. La mise en relation est indispensable à la compréhension. </a:t>
            </a:r>
          </a:p>
          <a:p>
            <a:r>
              <a:rPr lang="fr-FR" i="1" dirty="0"/>
              <a:t>Dans sa grande maison noire, le grand méchant loup se disait chaque soir : « Le jour où j’aurai un ami, je l’aimerai tendrement !! »</a:t>
            </a:r>
          </a:p>
        </p:txBody>
      </p:sp>
      <p:sp>
        <p:nvSpPr>
          <p:cNvPr id="5" name="Titre 1">
            <a:extLst>
              <a:ext uri="{FF2B5EF4-FFF2-40B4-BE49-F238E27FC236}">
                <a16:creationId xmlns:a16="http://schemas.microsoft.com/office/drawing/2014/main" xmlns="" id="{1004DEB3-C142-4DB7-890E-78A71B891731}"/>
              </a:ext>
            </a:extLst>
          </p:cNvPr>
          <p:cNvSpPr txBox="1">
            <a:spLocks/>
          </p:cNvSpPr>
          <p:nvPr/>
        </p:nvSpPr>
        <p:spPr>
          <a:xfrm>
            <a:off x="542924" y="685800"/>
            <a:ext cx="3381003" cy="2157884"/>
          </a:xfrm>
          <a:prstGeom prst="rect">
            <a:avLst/>
          </a:prstGeom>
        </p:spPr>
        <p:txBody>
          <a:bodyPr vert="horz" lIns="91440" tIns="45720" rIns="91440" bIns="45720" rtlCol="0" anchor="t">
            <a:norm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r>
              <a:rPr lang="fr-FR" dirty="0"/>
              <a:t>Complémentaire </a:t>
            </a:r>
          </a:p>
        </p:txBody>
      </p:sp>
    </p:spTree>
    <p:extLst>
      <p:ext uri="{BB962C8B-B14F-4D97-AF65-F5344CB8AC3E}">
        <p14:creationId xmlns:p14="http://schemas.microsoft.com/office/powerpoint/2010/main" val="223168627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2230" y="656059"/>
            <a:ext cx="2400300" cy="1737360"/>
          </a:xfrm>
        </p:spPr>
        <p:txBody>
          <a:bodyPr>
            <a:normAutofit fontScale="90000"/>
          </a:bodyPr>
          <a:lstStyle/>
          <a:p>
            <a:r>
              <a:rPr lang="fr-FR" dirty="0"/>
              <a:t>En décalage ou de disjonction  </a:t>
            </a:r>
          </a:p>
        </p:txBody>
      </p:sp>
      <p:pic>
        <p:nvPicPr>
          <p:cNvPr id="9220" name="Picture 4" descr="Afficher l'image d'origin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56" r="29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type="body" sz="half" idx="2"/>
          </p:nvPr>
        </p:nvSpPr>
        <p:spPr/>
        <p:txBody>
          <a:bodyPr/>
          <a:lstStyle/>
          <a:p>
            <a:r>
              <a:rPr lang="fr-FR" dirty="0"/>
              <a:t>Les images orientent la compréhension du texte. Les images en contradiction avec le texte : dérision, dramatisation, mise à distance, double lecture. </a:t>
            </a:r>
          </a:p>
          <a:p>
            <a:r>
              <a:rPr lang="fr-FR" i="1" dirty="0"/>
              <a:t>« Regardez ! Des singes ! » s’esclaffe Zigomar. </a:t>
            </a:r>
          </a:p>
          <a:p>
            <a:r>
              <a:rPr lang="fr-FR" i="1" dirty="0"/>
              <a:t>« Comme ils sont drôles ! »</a:t>
            </a:r>
          </a:p>
          <a:p>
            <a:r>
              <a:rPr lang="fr-FR" i="1" dirty="0"/>
              <a:t> « Je ne voyais pas ça comme ça ! » dit </a:t>
            </a:r>
            <a:r>
              <a:rPr lang="fr-FR" i="1" dirty="0" err="1"/>
              <a:t>Pipoli</a:t>
            </a:r>
            <a:r>
              <a:rPr lang="fr-FR" i="1" dirty="0"/>
              <a:t> déçu. </a:t>
            </a:r>
          </a:p>
        </p:txBody>
      </p:sp>
      <p:sp>
        <p:nvSpPr>
          <p:cNvPr id="5" name="Titre 1">
            <a:extLst>
              <a:ext uri="{FF2B5EF4-FFF2-40B4-BE49-F238E27FC236}">
                <a16:creationId xmlns:a16="http://schemas.microsoft.com/office/drawing/2014/main" xmlns="" id="{8D85B0FB-BD04-4971-8B2C-DBD0B551085B}"/>
              </a:ext>
            </a:extLst>
          </p:cNvPr>
          <p:cNvSpPr txBox="1">
            <a:spLocks/>
          </p:cNvSpPr>
          <p:nvPr/>
        </p:nvSpPr>
        <p:spPr>
          <a:xfrm>
            <a:off x="542924" y="685800"/>
            <a:ext cx="3381003" cy="2157884"/>
          </a:xfrm>
          <a:prstGeom prst="rect">
            <a:avLst/>
          </a:prstGeom>
        </p:spPr>
        <p:txBody>
          <a:bodyPr vert="horz" lIns="91440" tIns="45720" rIns="91440" bIns="45720" rtlCol="0" anchor="t">
            <a:norm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r>
              <a:rPr lang="fr-FR" dirty="0"/>
              <a:t>En décalage </a:t>
            </a:r>
          </a:p>
        </p:txBody>
      </p:sp>
    </p:spTree>
    <p:extLst>
      <p:ext uri="{BB962C8B-B14F-4D97-AF65-F5344CB8AC3E}">
        <p14:creationId xmlns:p14="http://schemas.microsoft.com/office/powerpoint/2010/main" val="392372903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enjeux ?  </a:t>
            </a:r>
            <a:endParaRPr lang="fr-FR" b="1" dirty="0">
              <a:solidFill>
                <a:srgbClr val="C00000"/>
              </a:solidFill>
            </a:endParaRPr>
          </a:p>
        </p:txBody>
      </p:sp>
      <p:sp>
        <p:nvSpPr>
          <p:cNvPr id="3" name="Espace réservé du contenu 2"/>
          <p:cNvSpPr>
            <a:spLocks noGrp="1"/>
          </p:cNvSpPr>
          <p:nvPr>
            <p:ph idx="1"/>
          </p:nvPr>
        </p:nvSpPr>
        <p:spPr>
          <a:xfrm>
            <a:off x="1028700" y="2286000"/>
            <a:ext cx="7200900" cy="4455368"/>
          </a:xfrm>
        </p:spPr>
        <p:txBody>
          <a:bodyPr/>
          <a:lstStyle/>
          <a:p>
            <a:r>
              <a:rPr lang="fr-FR" dirty="0"/>
              <a:t>Intertextualité, </a:t>
            </a:r>
            <a:r>
              <a:rPr lang="fr-FR" dirty="0" err="1"/>
              <a:t>intericonicité</a:t>
            </a:r>
            <a:endParaRPr lang="fr-FR" dirty="0"/>
          </a:p>
          <a:p>
            <a:r>
              <a:rPr lang="fr-FR" dirty="0"/>
              <a:t> Point de vue (notion de narrateur iconographique qui peut être différent du narrateur textuel) </a:t>
            </a:r>
          </a:p>
          <a:p>
            <a:r>
              <a:rPr lang="fr-FR" dirty="0"/>
              <a:t>Construction du personnage (permanence, stéréotype,,,)</a:t>
            </a:r>
          </a:p>
          <a:p>
            <a:r>
              <a:rPr lang="fr-FR" dirty="0"/>
              <a:t>Esthétique, univers d’un auteur</a:t>
            </a:r>
          </a:p>
          <a:p>
            <a:r>
              <a:rPr lang="fr-FR" dirty="0"/>
              <a:t>Compréhension/interprétation </a:t>
            </a:r>
          </a:p>
          <a:p>
            <a:r>
              <a:rPr lang="fr-FR" dirty="0"/>
              <a:t>Code sémiotique à explorer (Comment exprimer le mouvement ? Un sentiment ? Code de la BD ? </a:t>
            </a:r>
          </a:p>
          <a:p>
            <a:r>
              <a:rPr lang="fr-FR" dirty="0"/>
              <a:t>Quelles relations d’espaces ? De hiérarchie éventuelles ? </a:t>
            </a:r>
          </a:p>
        </p:txBody>
      </p:sp>
    </p:spTree>
    <p:extLst>
      <p:ext uri="{BB962C8B-B14F-4D97-AF65-F5344CB8AC3E}">
        <p14:creationId xmlns:p14="http://schemas.microsoft.com/office/powerpoint/2010/main" val="120537338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Partie 3 : enseigner la littérature ? </a:t>
            </a: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6264676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Comprendre / interpréter</a:t>
            </a:r>
          </a:p>
        </p:txBody>
      </p:sp>
      <p:sp>
        <p:nvSpPr>
          <p:cNvPr id="3" name="Espace réservé du texte 2"/>
          <p:cNvSpPr>
            <a:spLocks noGrp="1"/>
          </p:cNvSpPr>
          <p:nvPr>
            <p:ph type="body" idx="1"/>
          </p:nvPr>
        </p:nvSpPr>
        <p:spPr/>
        <p:txBody>
          <a:bodyPr/>
          <a:lstStyle/>
          <a:p>
            <a:r>
              <a:rPr lang="fr-FR" dirty="0"/>
              <a:t>Partie 3</a:t>
            </a:r>
          </a:p>
        </p:txBody>
      </p:sp>
    </p:spTree>
    <p:extLst>
      <p:ext uri="{BB962C8B-B14F-4D97-AF65-F5344CB8AC3E}">
        <p14:creationId xmlns:p14="http://schemas.microsoft.com/office/powerpoint/2010/main" val="101981900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Image illustrant la pluie, la nature, le ciel, le vol des oiseaux&#10;&#10;Description générée avec un niveau de confiance élevé">
            <a:extLst>
              <a:ext uri="{FF2B5EF4-FFF2-40B4-BE49-F238E27FC236}">
                <a16:creationId xmlns:a16="http://schemas.microsoft.com/office/drawing/2014/main" xmlns=""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768810" y="563531"/>
            <a:ext cx="4506964" cy="2982964"/>
          </a:xfrm>
        </p:spPr>
      </p:pic>
      <p:sp>
        <p:nvSpPr>
          <p:cNvPr id="2" name="Titre 1">
            <a:extLst>
              <a:ext uri="{FF2B5EF4-FFF2-40B4-BE49-F238E27FC236}">
                <a16:creationId xmlns:a16="http://schemas.microsoft.com/office/drawing/2014/main" xmlns="" id="{9CB1D87D-E475-451A-B36C-E4A4F63609C1}"/>
              </a:ext>
            </a:extLst>
          </p:cNvPr>
          <p:cNvSpPr>
            <a:spLocks noGrp="1"/>
          </p:cNvSpPr>
          <p:nvPr>
            <p:ph type="ctrTitle"/>
          </p:nvPr>
        </p:nvSpPr>
        <p:spPr>
          <a:xfrm>
            <a:off x="766774" y="3741171"/>
            <a:ext cx="4509000" cy="647701"/>
          </a:xfrm>
        </p:spPr>
        <p:txBody>
          <a:bodyPr rtlCol="0"/>
          <a:lstStyle/>
          <a:p>
            <a:pPr rtl="0"/>
            <a:r>
              <a:rPr lang="fr-FR" sz="3150" dirty="0"/>
              <a:t>Problématisation</a:t>
            </a:r>
          </a:p>
        </p:txBody>
      </p:sp>
      <p:sp>
        <p:nvSpPr>
          <p:cNvPr id="3" name="Sous-titre 2">
            <a:extLst>
              <a:ext uri="{FF2B5EF4-FFF2-40B4-BE49-F238E27FC236}">
                <a16:creationId xmlns:a16="http://schemas.microsoft.com/office/drawing/2014/main" xmlns="" id="{D56BE522-961D-4737-9715-127DB8A86EB2}"/>
              </a:ext>
            </a:extLst>
          </p:cNvPr>
          <p:cNvSpPr>
            <a:spLocks noGrp="1"/>
          </p:cNvSpPr>
          <p:nvPr>
            <p:ph type="subTitle" idx="1"/>
          </p:nvPr>
        </p:nvSpPr>
        <p:spPr>
          <a:xfrm>
            <a:off x="766774" y="4607643"/>
            <a:ext cx="4539289" cy="1845743"/>
          </a:xfrm>
        </p:spPr>
        <p:txBody>
          <a:bodyPr rtlCol="0"/>
          <a:lstStyle/>
          <a:p>
            <a:pPr rtl="0"/>
            <a:r>
              <a:rPr lang="fr-FR" dirty="0"/>
              <a:t>Marie-France Bishop </a:t>
            </a:r>
          </a:p>
        </p:txBody>
      </p:sp>
      <p:sp>
        <p:nvSpPr>
          <p:cNvPr id="6" name="Espace réservé du contenu 5">
            <a:extLst>
              <a:ext uri="{FF2B5EF4-FFF2-40B4-BE49-F238E27FC236}">
                <a16:creationId xmlns:a16="http://schemas.microsoft.com/office/drawing/2014/main" xmlns="" id="{2645A1B7-8B88-4D90-983D-BAA2E9AAFFD3}"/>
              </a:ext>
            </a:extLst>
          </p:cNvPr>
          <p:cNvSpPr>
            <a:spLocks noGrp="1"/>
          </p:cNvSpPr>
          <p:nvPr>
            <p:ph idx="15"/>
          </p:nvPr>
        </p:nvSpPr>
        <p:spPr>
          <a:xfrm>
            <a:off x="5306063" y="1721250"/>
            <a:ext cx="3837937" cy="3510000"/>
          </a:xfrm>
        </p:spPr>
        <p:txBody>
          <a:bodyPr rtlCol="0"/>
          <a:lstStyle/>
          <a:p>
            <a:pPr marL="0" indent="0">
              <a:buNone/>
            </a:pPr>
            <a:r>
              <a:rPr lang="fr-FR" sz="3300" dirty="0"/>
              <a:t>Les textes littéraires à l'école </a:t>
            </a:r>
          </a:p>
        </p:txBody>
      </p:sp>
      <p:grpSp>
        <p:nvGrpSpPr>
          <p:cNvPr id="46" name="Groupe 45" title="groupe de triangles">
            <a:extLst>
              <a:ext uri="{FF2B5EF4-FFF2-40B4-BE49-F238E27FC236}">
                <a16:creationId xmlns:a16="http://schemas.microsoft.com/office/drawing/2014/main" xmlns="" id="{62DF6AE8-6133-4C1E-91DD-755705ACF0F1}"/>
              </a:ext>
            </a:extLst>
          </p:cNvPr>
          <p:cNvGrpSpPr/>
          <p:nvPr/>
        </p:nvGrpSpPr>
        <p:grpSpPr>
          <a:xfrm>
            <a:off x="7396620" y="1480600"/>
            <a:ext cx="1387657" cy="1436996"/>
            <a:chOff x="9862160" y="831132"/>
            <a:chExt cx="1850209" cy="1915995"/>
          </a:xfrm>
        </p:grpSpPr>
        <p:sp>
          <p:nvSpPr>
            <p:cNvPr id="16" name="Forme libre : Forme 15" title="triangles">
              <a:extLst>
                <a:ext uri="{FF2B5EF4-FFF2-40B4-BE49-F238E27FC236}">
                  <a16:creationId xmlns:a16="http://schemas.microsoft.com/office/drawing/2014/main" xmlns=""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7" name="Forme libre : Forme 16" title="triangles">
              <a:extLst>
                <a:ext uri="{FF2B5EF4-FFF2-40B4-BE49-F238E27FC236}">
                  <a16:creationId xmlns:a16="http://schemas.microsoft.com/office/drawing/2014/main" xmlns=""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8" name="Forme libre : Forme 17" title="triangles">
              <a:extLst>
                <a:ext uri="{FF2B5EF4-FFF2-40B4-BE49-F238E27FC236}">
                  <a16:creationId xmlns:a16="http://schemas.microsoft.com/office/drawing/2014/main" xmlns=""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9" name="Forme libre : Forme 18" title="triangles">
              <a:extLst>
                <a:ext uri="{FF2B5EF4-FFF2-40B4-BE49-F238E27FC236}">
                  <a16:creationId xmlns:a16="http://schemas.microsoft.com/office/drawing/2014/main" xmlns=""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0" name="Forme libre : Forme 19" title="triangles">
              <a:extLst>
                <a:ext uri="{FF2B5EF4-FFF2-40B4-BE49-F238E27FC236}">
                  <a16:creationId xmlns:a16="http://schemas.microsoft.com/office/drawing/2014/main" xmlns=""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1" name="Forme libre : Forme 20" title="triangles">
              <a:extLst>
                <a:ext uri="{FF2B5EF4-FFF2-40B4-BE49-F238E27FC236}">
                  <a16:creationId xmlns:a16="http://schemas.microsoft.com/office/drawing/2014/main" xmlns=""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2" name="Forme libre : Forme 21" title="triangles">
              <a:extLst>
                <a:ext uri="{FF2B5EF4-FFF2-40B4-BE49-F238E27FC236}">
                  <a16:creationId xmlns:a16="http://schemas.microsoft.com/office/drawing/2014/main" xmlns=""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3" name="Forme libre : Forme 22" title="triangles">
              <a:extLst>
                <a:ext uri="{FF2B5EF4-FFF2-40B4-BE49-F238E27FC236}">
                  <a16:creationId xmlns:a16="http://schemas.microsoft.com/office/drawing/2014/main" xmlns=""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4" name="Forme libre : Forme 23" title="triangles">
              <a:extLst>
                <a:ext uri="{FF2B5EF4-FFF2-40B4-BE49-F238E27FC236}">
                  <a16:creationId xmlns:a16="http://schemas.microsoft.com/office/drawing/2014/main" xmlns=""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5" name="Forme libre : Forme 24" title="triangles">
              <a:extLst>
                <a:ext uri="{FF2B5EF4-FFF2-40B4-BE49-F238E27FC236}">
                  <a16:creationId xmlns:a16="http://schemas.microsoft.com/office/drawing/2014/main" xmlns=""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6" name="Forme libre : Forme 25" title="triangles">
              <a:extLst>
                <a:ext uri="{FF2B5EF4-FFF2-40B4-BE49-F238E27FC236}">
                  <a16:creationId xmlns:a16="http://schemas.microsoft.com/office/drawing/2014/main" xmlns=""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7" name="Forme libre : Forme 26" title="triangles">
              <a:extLst>
                <a:ext uri="{FF2B5EF4-FFF2-40B4-BE49-F238E27FC236}">
                  <a16:creationId xmlns:a16="http://schemas.microsoft.com/office/drawing/2014/main" xmlns=""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8" name="Forme libre : Forme 27" title="triangles">
              <a:extLst>
                <a:ext uri="{FF2B5EF4-FFF2-40B4-BE49-F238E27FC236}">
                  <a16:creationId xmlns:a16="http://schemas.microsoft.com/office/drawing/2014/main" xmlns=""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9" name="Forme libre : Forme 28" title="triangles">
              <a:extLst>
                <a:ext uri="{FF2B5EF4-FFF2-40B4-BE49-F238E27FC236}">
                  <a16:creationId xmlns:a16="http://schemas.microsoft.com/office/drawing/2014/main" xmlns=""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4" name="Espace réservé du numéro de diapositive 3">
            <a:extLst>
              <a:ext uri="{FF2B5EF4-FFF2-40B4-BE49-F238E27FC236}">
                <a16:creationId xmlns:a16="http://schemas.microsoft.com/office/drawing/2014/main" xmlns="" id="{1DAF16E1-87DB-4920-A90B-23E1C72DDC7F}"/>
              </a:ext>
            </a:extLst>
          </p:cNvPr>
          <p:cNvSpPr>
            <a:spLocks noGrp="1"/>
          </p:cNvSpPr>
          <p:nvPr>
            <p:ph type="sldNum" sz="quarter" idx="14"/>
          </p:nvPr>
        </p:nvSpPr>
        <p:spPr/>
        <p:txBody>
          <a:bodyPr rtlCol="0"/>
          <a:lstStyle/>
          <a:p>
            <a:pPr rtl="0"/>
            <a:fld id="{19B51A1E-902D-48AF-9020-955120F399B6}" type="slidenum">
              <a:rPr lang="fr-FR" smtClean="0"/>
              <a:pPr rtl="0"/>
              <a:t>39</a:t>
            </a:fld>
            <a:endParaRPr lang="fr-FR"/>
          </a:p>
        </p:txBody>
      </p:sp>
    </p:spTree>
    <p:extLst>
      <p:ext uri="{BB962C8B-B14F-4D97-AF65-F5344CB8AC3E}">
        <p14:creationId xmlns:p14="http://schemas.microsoft.com/office/powerpoint/2010/main" val="125847393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329" y="620688"/>
            <a:ext cx="6159167" cy="4032448"/>
          </a:xfrm>
        </p:spPr>
        <p:txBody>
          <a:bodyPr/>
          <a:lstStyle/>
          <a:p>
            <a:r>
              <a:rPr lang="fr-FR" dirty="0"/>
              <a:t>1.1 À quoi sert la littérature ?  </a:t>
            </a:r>
          </a:p>
        </p:txBody>
      </p:sp>
      <p:sp>
        <p:nvSpPr>
          <p:cNvPr id="3" name="Espace réservé du texte 2"/>
          <p:cNvSpPr>
            <a:spLocks noGrp="1"/>
          </p:cNvSpPr>
          <p:nvPr>
            <p:ph type="body" idx="1"/>
          </p:nvPr>
        </p:nvSpPr>
        <p:spPr>
          <a:xfrm>
            <a:off x="573769" y="4869160"/>
            <a:ext cx="7209728" cy="490492"/>
          </a:xfrm>
        </p:spPr>
        <p:txBody>
          <a:bodyPr/>
          <a:lstStyle/>
          <a:p>
            <a:r>
              <a:rPr lang="fr-FR" dirty="0"/>
              <a:t>Partie 1 : la littérature </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43" descr="Plan rapproché d’une fleur&#10;&#10;Description générée avec un niveau de confiance très élevé">
            <a:extLst>
              <a:ext uri="{FF2B5EF4-FFF2-40B4-BE49-F238E27FC236}">
                <a16:creationId xmlns:a16="http://schemas.microsoft.com/office/drawing/2014/main" xmlns="" id="{96E508CB-9ABF-4E5F-B51C-3465E2C9941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l="12" r="12"/>
          <a:stretch>
            <a:fillRect/>
          </a:stretch>
        </p:blipFill>
        <p:spPr>
          <a:xfrm>
            <a:off x="683568" y="0"/>
            <a:ext cx="8395397" cy="6857999"/>
          </a:xfrm>
          <a:prstGeom prst="rect">
            <a:avLst/>
          </a:prstGeom>
        </p:spPr>
      </p:pic>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765062" y="5473643"/>
            <a:ext cx="181214" cy="83007"/>
          </a:xfrm>
        </p:spPr>
        <p:txBody>
          <a:bodyPr/>
          <a:lstStyle/>
          <a:p>
            <a:pPr rtl="0"/>
            <a:fld id="{19B51A1E-902D-48AF-9020-955120F399B6}" type="slidenum">
              <a:rPr lang="fr-FR" noProof="0" smtClean="0"/>
              <a:pPr rtl="0"/>
              <a:t>40</a:t>
            </a:fld>
            <a:endParaRPr lang="fr-FR" noProof="0" dirty="0"/>
          </a:p>
        </p:txBody>
      </p:sp>
      <p:sp>
        <p:nvSpPr>
          <p:cNvPr id="9" name="Titre 1">
            <a:extLst>
              <a:ext uri="{FF2B5EF4-FFF2-40B4-BE49-F238E27FC236}">
                <a16:creationId xmlns:a16="http://schemas.microsoft.com/office/drawing/2014/main" xmlns="" id="{10097AB3-CA19-4321-BA6C-88236386B5B4}"/>
              </a:ext>
            </a:extLst>
          </p:cNvPr>
          <p:cNvSpPr>
            <a:spLocks noGrp="1"/>
          </p:cNvSpPr>
          <p:nvPr>
            <p:ph type="title"/>
          </p:nvPr>
        </p:nvSpPr>
        <p:spPr>
          <a:xfrm>
            <a:off x="952566" y="542280"/>
            <a:ext cx="7857400" cy="701013"/>
          </a:xfrm>
        </p:spPr>
        <p:txBody>
          <a:bodyPr rtlCol="0">
            <a:normAutofit/>
          </a:bodyPr>
          <a:lstStyle/>
          <a:p>
            <a:r>
              <a:rPr lang="fr-FR" sz="3600" dirty="0">
                <a:solidFill>
                  <a:schemeClr val="tx1"/>
                </a:solidFill>
              </a:rPr>
              <a:t>Les textes littéraires à l’école</a:t>
            </a:r>
            <a:endParaRPr lang="fr-FR" dirty="0">
              <a:solidFill>
                <a:schemeClr val="tx1"/>
              </a:solidFill>
            </a:endParaRPr>
          </a:p>
        </p:txBody>
      </p:sp>
      <p:sp>
        <p:nvSpPr>
          <p:cNvPr id="3" name="Rectangle : coins arrondis 2">
            <a:extLst>
              <a:ext uri="{FF2B5EF4-FFF2-40B4-BE49-F238E27FC236}">
                <a16:creationId xmlns:a16="http://schemas.microsoft.com/office/drawing/2014/main" xmlns="" id="{0FF62983-8EC4-4CC9-8BCA-9DCC8F9285D4}"/>
              </a:ext>
            </a:extLst>
          </p:cNvPr>
          <p:cNvSpPr/>
          <p:nvPr/>
        </p:nvSpPr>
        <p:spPr>
          <a:xfrm>
            <a:off x="1459684" y="1694052"/>
            <a:ext cx="6280667" cy="39826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space réservé du contenu 2">
            <a:extLst>
              <a:ext uri="{FF2B5EF4-FFF2-40B4-BE49-F238E27FC236}">
                <a16:creationId xmlns:a16="http://schemas.microsoft.com/office/drawing/2014/main" xmlns="" id="{D2F258F7-3EF8-4E5D-A958-FA826D9A37C1}"/>
              </a:ext>
            </a:extLst>
          </p:cNvPr>
          <p:cNvSpPr>
            <a:spLocks noGrp="1"/>
          </p:cNvSpPr>
          <p:nvPr>
            <p:ph idx="1"/>
          </p:nvPr>
        </p:nvSpPr>
        <p:spPr>
          <a:xfrm>
            <a:off x="1683693" y="2109999"/>
            <a:ext cx="5832647" cy="3556811"/>
          </a:xfrm>
        </p:spPr>
        <p:txBody>
          <a:bodyPr>
            <a:noAutofit/>
          </a:bodyPr>
          <a:lstStyle/>
          <a:p>
            <a:r>
              <a:rPr lang="fr-FR" sz="2000" dirty="0">
                <a:solidFill>
                  <a:schemeClr val="tx1"/>
                </a:solidFill>
              </a:rPr>
              <a:t>Bishop, M.-F. (2016). « Lire, comprendre, interpréter ? Quels objectifs pour la lecture des textes littéraires à l’école élémentaire en France depuis la fin du </a:t>
            </a:r>
            <a:r>
              <a:rPr lang="fr-FR" sz="2000" cap="small" dirty="0" err="1">
                <a:solidFill>
                  <a:schemeClr val="tx1"/>
                </a:solidFill>
              </a:rPr>
              <a:t>xix</a:t>
            </a:r>
            <a:r>
              <a:rPr lang="fr-FR" sz="2000" baseline="30000" dirty="0" err="1">
                <a:solidFill>
                  <a:schemeClr val="tx1"/>
                </a:solidFill>
              </a:rPr>
              <a:t>e</a:t>
            </a:r>
            <a:r>
              <a:rPr lang="fr-FR" sz="2000" dirty="0">
                <a:solidFill>
                  <a:schemeClr val="tx1"/>
                </a:solidFill>
              </a:rPr>
              <a:t> siècle? ». Dans André Petitjean (</a:t>
            </a:r>
            <a:r>
              <a:rPr lang="fr-FR" sz="2000" dirty="0" err="1">
                <a:solidFill>
                  <a:schemeClr val="tx1"/>
                </a:solidFill>
              </a:rPr>
              <a:t>dir</a:t>
            </a:r>
            <a:r>
              <a:rPr lang="fr-FR" sz="2000" dirty="0">
                <a:solidFill>
                  <a:schemeClr val="tx1"/>
                </a:solidFill>
              </a:rPr>
              <a:t>.), Didactiques du français et de la littérature (p. 365-386). Metz : Université de Lorraine.</a:t>
            </a:r>
          </a:p>
          <a:p>
            <a:r>
              <a:rPr lang="fr-FR" sz="2000" dirty="0">
                <a:solidFill>
                  <a:schemeClr val="tx1"/>
                </a:solidFill>
              </a:rPr>
              <a:t>Perspective diachronique et didactique ; identifier et situer « différents modèles d’enseignement » (p. 365) de la lecture d’œuvres littéraires : corpus, caractéristiques, finalités.</a:t>
            </a:r>
          </a:p>
        </p:txBody>
      </p:sp>
    </p:spTree>
    <p:extLst>
      <p:ext uri="{BB962C8B-B14F-4D97-AF65-F5344CB8AC3E}">
        <p14:creationId xmlns:p14="http://schemas.microsoft.com/office/powerpoint/2010/main" val="287121382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43" descr="Plan rapproché d’une fleur&#10;&#10;Description générée avec un niveau de confiance très élevé">
            <a:extLst>
              <a:ext uri="{FF2B5EF4-FFF2-40B4-BE49-F238E27FC236}">
                <a16:creationId xmlns:a16="http://schemas.microsoft.com/office/drawing/2014/main" xmlns="" id="{96E508CB-9ABF-4E5F-B51C-3465E2C9941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l="12" r="12"/>
          <a:stretch>
            <a:fillRect/>
          </a:stretch>
        </p:blipFill>
        <p:spPr>
          <a:xfrm>
            <a:off x="683567" y="0"/>
            <a:ext cx="8395397" cy="6857999"/>
          </a:xfrm>
          <a:prstGeom prst="rect">
            <a:avLst/>
          </a:prstGeom>
        </p:spPr>
      </p:pic>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765062" y="5473643"/>
            <a:ext cx="181214" cy="83007"/>
          </a:xfrm>
        </p:spPr>
        <p:txBody>
          <a:bodyPr/>
          <a:lstStyle/>
          <a:p>
            <a:pPr rtl="0"/>
            <a:fld id="{19B51A1E-902D-48AF-9020-955120F399B6}" type="slidenum">
              <a:rPr lang="fr-FR" noProof="0" smtClean="0"/>
              <a:pPr rtl="0"/>
              <a:t>41</a:t>
            </a:fld>
            <a:endParaRPr lang="fr-FR" noProof="0" dirty="0"/>
          </a:p>
        </p:txBody>
      </p:sp>
      <p:sp>
        <p:nvSpPr>
          <p:cNvPr id="9" name="Titre 1">
            <a:extLst>
              <a:ext uri="{FF2B5EF4-FFF2-40B4-BE49-F238E27FC236}">
                <a16:creationId xmlns:a16="http://schemas.microsoft.com/office/drawing/2014/main" xmlns="" id="{10097AB3-CA19-4321-BA6C-88236386B5B4}"/>
              </a:ext>
            </a:extLst>
          </p:cNvPr>
          <p:cNvSpPr>
            <a:spLocks noGrp="1"/>
          </p:cNvSpPr>
          <p:nvPr>
            <p:ph type="title"/>
          </p:nvPr>
        </p:nvSpPr>
        <p:spPr>
          <a:xfrm>
            <a:off x="952566" y="542280"/>
            <a:ext cx="7857400" cy="701013"/>
          </a:xfrm>
        </p:spPr>
        <p:txBody>
          <a:bodyPr rtlCol="0">
            <a:normAutofit/>
          </a:bodyPr>
          <a:lstStyle/>
          <a:p>
            <a:r>
              <a:rPr lang="fr-FR" sz="3600" dirty="0">
                <a:solidFill>
                  <a:schemeClr val="tx1"/>
                </a:solidFill>
              </a:rPr>
              <a:t>Les textes littéraires à l’école</a:t>
            </a:r>
            <a:endParaRPr lang="fr-FR" dirty="0">
              <a:solidFill>
                <a:schemeClr val="tx1"/>
              </a:solidFill>
            </a:endParaRPr>
          </a:p>
        </p:txBody>
      </p:sp>
      <p:sp>
        <p:nvSpPr>
          <p:cNvPr id="3" name="Rectangle : coins arrondis 2">
            <a:extLst>
              <a:ext uri="{FF2B5EF4-FFF2-40B4-BE49-F238E27FC236}">
                <a16:creationId xmlns:a16="http://schemas.microsoft.com/office/drawing/2014/main" xmlns="" id="{0FF62983-8EC4-4CC9-8BCA-9DCC8F9285D4}"/>
              </a:ext>
            </a:extLst>
          </p:cNvPr>
          <p:cNvSpPr/>
          <p:nvPr/>
        </p:nvSpPr>
        <p:spPr>
          <a:xfrm>
            <a:off x="1459685" y="1694052"/>
            <a:ext cx="6065240" cy="398269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space réservé du contenu 2">
            <a:extLst>
              <a:ext uri="{FF2B5EF4-FFF2-40B4-BE49-F238E27FC236}">
                <a16:creationId xmlns:a16="http://schemas.microsoft.com/office/drawing/2014/main" xmlns="" id="{D2F258F7-3EF8-4E5D-A958-FA826D9A37C1}"/>
              </a:ext>
            </a:extLst>
          </p:cNvPr>
          <p:cNvSpPr>
            <a:spLocks noGrp="1"/>
          </p:cNvSpPr>
          <p:nvPr>
            <p:ph idx="1"/>
          </p:nvPr>
        </p:nvSpPr>
        <p:spPr>
          <a:xfrm>
            <a:off x="1918412" y="2276872"/>
            <a:ext cx="5389891" cy="3047906"/>
          </a:xfrm>
        </p:spPr>
        <p:txBody>
          <a:bodyPr>
            <a:normAutofit/>
          </a:bodyPr>
          <a:lstStyle/>
          <a:p>
            <a:pPr algn="l" rtl="0">
              <a:lnSpc>
                <a:spcPct val="100000"/>
              </a:lnSpc>
            </a:pPr>
            <a:r>
              <a:rPr lang="fr-FR" sz="2000" dirty="0">
                <a:solidFill>
                  <a:schemeClr val="tx1"/>
                </a:solidFill>
                <a:effectLst/>
                <a:cs typeface="Calibri" panose="020F0502020204030204" pitchFamily="34" charset="0"/>
              </a:rPr>
              <a:t>Données : textes officiels, manuels de français (1880-fin du </a:t>
            </a:r>
            <a:r>
              <a:rPr lang="fr-FR" sz="2000" cap="small" dirty="0" err="1">
                <a:solidFill>
                  <a:schemeClr val="tx1"/>
                </a:solidFill>
                <a:effectLst/>
                <a:cs typeface="Calibri" panose="020F0502020204030204" pitchFamily="34" charset="0"/>
              </a:rPr>
              <a:t>xx</a:t>
            </a:r>
            <a:r>
              <a:rPr lang="fr-FR" sz="2000" baseline="30000" dirty="0" err="1">
                <a:solidFill>
                  <a:schemeClr val="tx1"/>
                </a:solidFill>
                <a:effectLst/>
                <a:cs typeface="Calibri" panose="020F0502020204030204" pitchFamily="34" charset="0"/>
              </a:rPr>
              <a:t>e</a:t>
            </a:r>
            <a:r>
              <a:rPr lang="fr-FR" sz="2000" dirty="0">
                <a:solidFill>
                  <a:schemeClr val="tx1"/>
                </a:solidFill>
                <a:effectLst/>
                <a:cs typeface="Calibri" panose="020F0502020204030204" pitchFamily="34" charset="0"/>
              </a:rPr>
              <a:t> siècle), revues pédagogiques, cahiers d’élèves.</a:t>
            </a:r>
          </a:p>
          <a:p>
            <a:pPr marL="0" indent="0" algn="l" rtl="0">
              <a:lnSpc>
                <a:spcPct val="100000"/>
              </a:lnSpc>
              <a:buNone/>
            </a:pPr>
            <a:endParaRPr lang="fr-FR" sz="2000" dirty="0">
              <a:solidFill>
                <a:schemeClr val="tx1"/>
              </a:solidFill>
              <a:effectLst/>
              <a:latin typeface="Calibri" panose="020F0502020204030204" pitchFamily="34" charset="0"/>
              <a:cs typeface="Calibri" panose="020F0502020204030204" pitchFamily="34" charset="0"/>
            </a:endParaRPr>
          </a:p>
          <a:p>
            <a:pPr marL="0" indent="0" algn="ctr" rtl="0">
              <a:lnSpc>
                <a:spcPct val="100000"/>
              </a:lnSpc>
              <a:buNone/>
            </a:pPr>
            <a:r>
              <a:rPr lang="fr-FR" sz="20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sz="2000" dirty="0">
                <a:solidFill>
                  <a:schemeClr val="tx1"/>
                </a:solidFill>
                <a:cs typeface="Calibri" panose="020F0502020204030204" pitchFamily="34" charset="0"/>
              </a:rPr>
              <a:t>T</a:t>
            </a:r>
            <a:r>
              <a:rPr lang="fr-FR" sz="2000" dirty="0">
                <a:solidFill>
                  <a:schemeClr val="tx1"/>
                </a:solidFill>
                <a:effectLst/>
                <a:cs typeface="Calibri" panose="020F0502020204030204" pitchFamily="34" charset="0"/>
              </a:rPr>
              <a:t>rois modèles successifs d’enseignement, identifiés à des périodes historiques et caractérisés par des finalités variables.</a:t>
            </a:r>
          </a:p>
        </p:txBody>
      </p:sp>
    </p:spTree>
    <p:extLst>
      <p:ext uri="{BB962C8B-B14F-4D97-AF65-F5344CB8AC3E}">
        <p14:creationId xmlns:p14="http://schemas.microsoft.com/office/powerpoint/2010/main" val="36444474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43" descr="Plan rapproché d’une fleur&#10;&#10;Description générée avec un niveau de confiance très élevé">
            <a:extLst>
              <a:ext uri="{FF2B5EF4-FFF2-40B4-BE49-F238E27FC236}">
                <a16:creationId xmlns:a16="http://schemas.microsoft.com/office/drawing/2014/main" xmlns="" id="{96E508CB-9ABF-4E5F-B51C-3465E2C9941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l="12" r="12"/>
          <a:stretch>
            <a:fillRect/>
          </a:stretch>
        </p:blipFill>
        <p:spPr>
          <a:xfrm>
            <a:off x="683568" y="0"/>
            <a:ext cx="8395397" cy="6857999"/>
          </a:xfrm>
          <a:prstGeom prst="rect">
            <a:avLst/>
          </a:prstGeom>
        </p:spPr>
      </p:pic>
      <p:sp>
        <p:nvSpPr>
          <p:cNvPr id="9" name="Titre 1">
            <a:extLst>
              <a:ext uri="{FF2B5EF4-FFF2-40B4-BE49-F238E27FC236}">
                <a16:creationId xmlns:a16="http://schemas.microsoft.com/office/drawing/2014/main" xmlns="" id="{10097AB3-CA19-4321-BA6C-88236386B5B4}"/>
              </a:ext>
            </a:extLst>
          </p:cNvPr>
          <p:cNvSpPr>
            <a:spLocks noGrp="1"/>
          </p:cNvSpPr>
          <p:nvPr>
            <p:ph type="title"/>
          </p:nvPr>
        </p:nvSpPr>
        <p:spPr>
          <a:xfrm>
            <a:off x="4146861" y="432000"/>
            <a:ext cx="4682140" cy="432000"/>
          </a:xfrm>
        </p:spPr>
        <p:txBody>
          <a:bodyPr rtlCol="0">
            <a:noAutofit/>
          </a:bodyPr>
          <a:lstStyle/>
          <a:p>
            <a:r>
              <a:rPr lang="fr-FR" sz="2800" dirty="0">
                <a:solidFill>
                  <a:schemeClr val="tx1"/>
                </a:solidFill>
              </a:rPr>
              <a:t>Les textes littéraires à l’école</a:t>
            </a:r>
          </a:p>
        </p:txBody>
      </p:sp>
      <p:sp>
        <p:nvSpPr>
          <p:cNvPr id="10" name="Espace réservé du contenu 2">
            <a:extLst>
              <a:ext uri="{FF2B5EF4-FFF2-40B4-BE49-F238E27FC236}">
                <a16:creationId xmlns:a16="http://schemas.microsoft.com/office/drawing/2014/main" xmlns="" id="{D2F258F7-3EF8-4E5D-A958-FA826D9A37C1}"/>
              </a:ext>
            </a:extLst>
          </p:cNvPr>
          <p:cNvSpPr>
            <a:spLocks noGrp="1"/>
          </p:cNvSpPr>
          <p:nvPr>
            <p:ph type="body" sz="quarter" idx="12"/>
          </p:nvPr>
        </p:nvSpPr>
        <p:spPr>
          <a:xfrm>
            <a:off x="4881266" y="5041005"/>
            <a:ext cx="3946746" cy="2040654"/>
          </a:xfrm>
        </p:spPr>
        <p:txBody>
          <a:bodyPr>
            <a:normAutofit/>
          </a:bodyPr>
          <a:lstStyle/>
          <a:p>
            <a:r>
              <a:rPr lang="fr-FR" sz="2000" dirty="0">
                <a:solidFill>
                  <a:schemeClr val="tx1"/>
                </a:solidFill>
                <a:cs typeface="Calibri" panose="020F0502020204030204" pitchFamily="34" charset="0"/>
              </a:rPr>
              <a:t>Former des lecteurs autonomes, capables de comprendre des textes variés, non exclusivement littéraires, par l’usage de questionnaires.</a:t>
            </a:r>
          </a:p>
        </p:txBody>
      </p:sp>
      <p:sp>
        <p:nvSpPr>
          <p:cNvPr id="5" name="Espace réservé du texte 4">
            <a:extLst>
              <a:ext uri="{FF2B5EF4-FFF2-40B4-BE49-F238E27FC236}">
                <a16:creationId xmlns:a16="http://schemas.microsoft.com/office/drawing/2014/main" xmlns="" id="{09AE29C2-C796-479B-857B-BC6BFF911644}"/>
              </a:ext>
            </a:extLst>
          </p:cNvPr>
          <p:cNvSpPr>
            <a:spLocks noGrp="1"/>
          </p:cNvSpPr>
          <p:nvPr>
            <p:ph type="body" sz="quarter" idx="16"/>
          </p:nvPr>
        </p:nvSpPr>
        <p:spPr>
          <a:xfrm>
            <a:off x="4739582" y="1044324"/>
            <a:ext cx="3583010" cy="405601"/>
          </a:xfrm>
        </p:spPr>
        <p:txBody>
          <a:bodyPr>
            <a:noAutofit/>
          </a:bodyPr>
          <a:lstStyle/>
          <a:p>
            <a:r>
              <a:rPr lang="fr-FR" sz="2400" dirty="0">
                <a:solidFill>
                  <a:schemeClr val="tx1"/>
                </a:solidFill>
                <a:latin typeface="Candara" panose="020E0502030303020204" pitchFamily="34" charset="0"/>
                <a:cs typeface="Calibri" panose="020F0502020204030204" pitchFamily="34" charset="0"/>
              </a:rPr>
              <a:t>Lecture expressive </a:t>
            </a:r>
          </a:p>
          <a:p>
            <a:r>
              <a:rPr lang="fr-FR" sz="2400" dirty="0">
                <a:solidFill>
                  <a:schemeClr val="tx1"/>
                </a:solidFill>
                <a:latin typeface="Candara" panose="020E0502030303020204" pitchFamily="34" charset="0"/>
                <a:cs typeface="Calibri" panose="020F0502020204030204" pitchFamily="34" charset="0"/>
              </a:rPr>
              <a:t>(1880-1960)</a:t>
            </a:r>
          </a:p>
        </p:txBody>
      </p:sp>
      <p:sp>
        <p:nvSpPr>
          <p:cNvPr id="6" name="Espace réservé du texte 5">
            <a:extLst>
              <a:ext uri="{FF2B5EF4-FFF2-40B4-BE49-F238E27FC236}">
                <a16:creationId xmlns:a16="http://schemas.microsoft.com/office/drawing/2014/main" xmlns="" id="{5655E93E-A4C4-40E3-86A1-CAFB88C3D0E5}"/>
              </a:ext>
            </a:extLst>
          </p:cNvPr>
          <p:cNvSpPr>
            <a:spLocks noGrp="1"/>
          </p:cNvSpPr>
          <p:nvPr>
            <p:ph type="body" sz="quarter" idx="17"/>
          </p:nvPr>
        </p:nvSpPr>
        <p:spPr>
          <a:xfrm>
            <a:off x="4935959" y="4120173"/>
            <a:ext cx="3526669" cy="341411"/>
          </a:xfrm>
        </p:spPr>
        <p:txBody>
          <a:bodyPr>
            <a:noAutofit/>
          </a:bodyPr>
          <a:lstStyle/>
          <a:p>
            <a:r>
              <a:rPr lang="fr-FR" sz="2400" dirty="0">
                <a:solidFill>
                  <a:schemeClr val="tx1"/>
                </a:solidFill>
                <a:latin typeface="Candara" panose="020E0502030303020204" pitchFamily="34" charset="0"/>
                <a:cs typeface="Calibri" panose="020F0502020204030204" pitchFamily="34" charset="0"/>
              </a:rPr>
              <a:t>Lecture silencieuse </a:t>
            </a:r>
          </a:p>
          <a:p>
            <a:r>
              <a:rPr lang="fr-FR" sz="2400" dirty="0">
                <a:solidFill>
                  <a:schemeClr val="tx1"/>
                </a:solidFill>
                <a:latin typeface="Candara" panose="020E0502030303020204" pitchFamily="34" charset="0"/>
                <a:cs typeface="Calibri" panose="020F0502020204030204" pitchFamily="34" charset="0"/>
              </a:rPr>
              <a:t>(1970-1990)</a:t>
            </a:r>
          </a:p>
        </p:txBody>
      </p:sp>
      <p:sp>
        <p:nvSpPr>
          <p:cNvPr id="8" name="Espace réservé du texte 7">
            <a:extLst>
              <a:ext uri="{FF2B5EF4-FFF2-40B4-BE49-F238E27FC236}">
                <a16:creationId xmlns:a16="http://schemas.microsoft.com/office/drawing/2014/main" xmlns="" id="{5F7AF1D9-8FBC-4C81-BF25-98A860A8D9BE}"/>
              </a:ext>
            </a:extLst>
          </p:cNvPr>
          <p:cNvSpPr>
            <a:spLocks noGrp="1"/>
          </p:cNvSpPr>
          <p:nvPr>
            <p:ph type="body" sz="quarter" idx="21"/>
          </p:nvPr>
        </p:nvSpPr>
        <p:spPr>
          <a:xfrm>
            <a:off x="4786475" y="2026151"/>
            <a:ext cx="4067846" cy="1266778"/>
          </a:xfrm>
        </p:spPr>
        <p:txBody>
          <a:bodyPr>
            <a:noAutofit/>
          </a:bodyPr>
          <a:lstStyle/>
          <a:p>
            <a:r>
              <a:rPr lang="fr-FR" sz="2000" dirty="0">
                <a:solidFill>
                  <a:schemeClr val="tx1"/>
                </a:solidFill>
                <a:cs typeface="Calibri" panose="020F0502020204030204" pitchFamily="34" charset="0"/>
              </a:rPr>
              <a:t>A</a:t>
            </a:r>
            <a:r>
              <a:rPr lang="fr-FR" sz="2000" dirty="0">
                <a:solidFill>
                  <a:schemeClr val="tx1"/>
                </a:solidFill>
                <a:effectLst/>
                <a:cs typeface="Calibri" panose="020F0502020204030204" pitchFamily="34" charset="0"/>
              </a:rPr>
              <a:t>u service d’un projet culturel et éducatif : au-delà de l’acquisition des savoirs fondamentaux, donner une culture aux élèves, notamment par la lecture du patrimoine littéraire national, promouvoir les valeurs républicaines laïques. </a:t>
            </a:r>
          </a:p>
        </p:txBody>
      </p:sp>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26"/>
          </p:nvPr>
        </p:nvSpPr>
        <p:spPr/>
        <p:txBody>
          <a:bodyPr/>
          <a:lstStyle/>
          <a:p>
            <a:pPr rtl="0"/>
            <a:fld id="{19B51A1E-902D-48AF-9020-955120F399B6}" type="slidenum">
              <a:rPr lang="fr-FR" noProof="0" smtClean="0"/>
              <a:pPr rtl="0"/>
              <a:t>42</a:t>
            </a:fld>
            <a:endParaRPr lang="fr-FR" noProof="0" dirty="0"/>
          </a:p>
        </p:txBody>
      </p:sp>
      <p:pic>
        <p:nvPicPr>
          <p:cNvPr id="22" name="Espace réservé pour une image  21">
            <a:extLst>
              <a:ext uri="{FF2B5EF4-FFF2-40B4-BE49-F238E27FC236}">
                <a16:creationId xmlns:a16="http://schemas.microsoft.com/office/drawing/2014/main" xmlns="" id="{92B6BA54-5592-495E-8A13-8875F1C4825A}"/>
              </a:ext>
            </a:extLst>
          </p:cNvPr>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rcRect t="550" b="550"/>
          <a:stretch>
            <a:fillRect/>
          </a:stretch>
        </p:blipFill>
        <p:spPr>
          <a:xfrm>
            <a:off x="4391729" y="1577844"/>
            <a:ext cx="304201" cy="405601"/>
          </a:xfrm>
        </p:spPr>
      </p:pic>
      <p:pic>
        <p:nvPicPr>
          <p:cNvPr id="20" name="Espace réservé pour une image  19">
            <a:extLst>
              <a:ext uri="{FF2B5EF4-FFF2-40B4-BE49-F238E27FC236}">
                <a16:creationId xmlns:a16="http://schemas.microsoft.com/office/drawing/2014/main" xmlns="" id="{6846B7DC-67BA-4D8D-89B2-FF756FC34278}"/>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28" b="28"/>
          <a:stretch>
            <a:fillRect/>
          </a:stretch>
        </p:blipFill>
        <p:spPr>
          <a:xfrm>
            <a:off x="79014" y="496139"/>
            <a:ext cx="4067846" cy="6275148"/>
          </a:xfrm>
        </p:spPr>
      </p:pic>
      <p:pic>
        <p:nvPicPr>
          <p:cNvPr id="28" name="Espace réservé pour une image  21">
            <a:extLst>
              <a:ext uri="{FF2B5EF4-FFF2-40B4-BE49-F238E27FC236}">
                <a16:creationId xmlns:a16="http://schemas.microsoft.com/office/drawing/2014/main" xmlns="" id="{F92416EC-0B95-4100-8C2E-FB3D6461270C}"/>
              </a:ext>
            </a:extLst>
          </p:cNvPr>
          <p:cNvPicPr>
            <a:picLocks noChangeAspect="1"/>
          </p:cNvPicPr>
          <p:nvPr/>
        </p:nvPicPr>
        <p:blipFill>
          <a:blip r:embed="rId3" cstate="print">
            <a:extLst>
              <a:ext uri="{28A0092B-C50C-407E-A947-70E740481C1C}">
                <a14:useLocalDpi xmlns:a14="http://schemas.microsoft.com/office/drawing/2010/main" val="0"/>
              </a:ext>
            </a:extLst>
          </a:blip>
          <a:srcRect t="550" b="550"/>
          <a:stretch>
            <a:fillRect/>
          </a:stretch>
        </p:blipFill>
        <p:spPr>
          <a:xfrm>
            <a:off x="4455964" y="4302825"/>
            <a:ext cx="304201" cy="405601"/>
          </a:xfrm>
          <a:prstGeom prst="rect">
            <a:avLst/>
          </a:prstGeom>
        </p:spPr>
      </p:pic>
    </p:spTree>
    <p:extLst>
      <p:ext uri="{BB962C8B-B14F-4D97-AF65-F5344CB8AC3E}">
        <p14:creationId xmlns:p14="http://schemas.microsoft.com/office/powerpoint/2010/main" val="94471259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43" descr="Plan rapproché d’une fleur&#10;&#10;Description générée avec un niveau de confiance très élevé">
            <a:extLst>
              <a:ext uri="{FF2B5EF4-FFF2-40B4-BE49-F238E27FC236}">
                <a16:creationId xmlns:a16="http://schemas.microsoft.com/office/drawing/2014/main" xmlns="" id="{96E508CB-9ABF-4E5F-B51C-3465E2C9941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l="12" r="12"/>
          <a:stretch>
            <a:fillRect/>
          </a:stretch>
        </p:blipFill>
        <p:spPr>
          <a:xfrm>
            <a:off x="683568" y="0"/>
            <a:ext cx="8395397" cy="6857999"/>
          </a:xfrm>
          <a:prstGeom prst="rect">
            <a:avLst/>
          </a:prstGeom>
        </p:spPr>
      </p:pic>
      <p:sp>
        <p:nvSpPr>
          <p:cNvPr id="9" name="Titre 1">
            <a:extLst>
              <a:ext uri="{FF2B5EF4-FFF2-40B4-BE49-F238E27FC236}">
                <a16:creationId xmlns:a16="http://schemas.microsoft.com/office/drawing/2014/main" xmlns="" id="{10097AB3-CA19-4321-BA6C-88236386B5B4}"/>
              </a:ext>
            </a:extLst>
          </p:cNvPr>
          <p:cNvSpPr>
            <a:spLocks noGrp="1"/>
          </p:cNvSpPr>
          <p:nvPr>
            <p:ph type="title"/>
          </p:nvPr>
        </p:nvSpPr>
        <p:spPr>
          <a:xfrm>
            <a:off x="4146861" y="432000"/>
            <a:ext cx="4682140" cy="432000"/>
          </a:xfrm>
        </p:spPr>
        <p:txBody>
          <a:bodyPr rtlCol="0">
            <a:noAutofit/>
          </a:bodyPr>
          <a:lstStyle/>
          <a:p>
            <a:r>
              <a:rPr lang="fr-FR" sz="2800" dirty="0">
                <a:solidFill>
                  <a:schemeClr val="tx1"/>
                </a:solidFill>
              </a:rPr>
              <a:t>Les textes littéraires à l’école</a:t>
            </a:r>
          </a:p>
        </p:txBody>
      </p:sp>
      <p:sp>
        <p:nvSpPr>
          <p:cNvPr id="5" name="Espace réservé du texte 4">
            <a:extLst>
              <a:ext uri="{FF2B5EF4-FFF2-40B4-BE49-F238E27FC236}">
                <a16:creationId xmlns:a16="http://schemas.microsoft.com/office/drawing/2014/main" xmlns="" id="{09AE29C2-C796-479B-857B-BC6BFF911644}"/>
              </a:ext>
            </a:extLst>
          </p:cNvPr>
          <p:cNvSpPr>
            <a:spLocks noGrp="1"/>
          </p:cNvSpPr>
          <p:nvPr>
            <p:ph type="body" sz="quarter" idx="16"/>
          </p:nvPr>
        </p:nvSpPr>
        <p:spPr>
          <a:xfrm>
            <a:off x="4774984" y="1365875"/>
            <a:ext cx="3829464" cy="617570"/>
          </a:xfrm>
        </p:spPr>
        <p:txBody>
          <a:bodyPr>
            <a:noAutofit/>
          </a:bodyPr>
          <a:lstStyle/>
          <a:p>
            <a:r>
              <a:rPr lang="fr-FR" sz="2400" dirty="0">
                <a:solidFill>
                  <a:schemeClr val="tx1"/>
                </a:solidFill>
                <a:effectLst/>
                <a:latin typeface="Candara" panose="020E0502030303020204" pitchFamily="34" charset="0"/>
                <a:cs typeface="Calibri" panose="020F0502020204030204" pitchFamily="34" charset="0"/>
              </a:rPr>
              <a:t>Le dernier modèle centré sur l’activité du </a:t>
            </a:r>
            <a:r>
              <a:rPr lang="fr-FR" sz="2400" dirty="0">
                <a:solidFill>
                  <a:schemeClr val="tx1"/>
                </a:solidFill>
                <a:latin typeface="Candara" panose="020E0502030303020204" pitchFamily="34" charset="0"/>
                <a:cs typeface="Calibri" panose="020F0502020204030204" pitchFamily="34" charset="0"/>
              </a:rPr>
              <a:t>lecteur (depuis 1990)</a:t>
            </a:r>
            <a:endParaRPr lang="fr-FR" sz="2400" dirty="0">
              <a:solidFill>
                <a:schemeClr val="tx1"/>
              </a:solidFill>
              <a:latin typeface="Candara" panose="020E0502030303020204" pitchFamily="34" charset="0"/>
            </a:endParaRPr>
          </a:p>
        </p:txBody>
      </p:sp>
      <p:sp>
        <p:nvSpPr>
          <p:cNvPr id="8" name="Espace réservé du texte 7">
            <a:extLst>
              <a:ext uri="{FF2B5EF4-FFF2-40B4-BE49-F238E27FC236}">
                <a16:creationId xmlns:a16="http://schemas.microsoft.com/office/drawing/2014/main" xmlns="" id="{5F7AF1D9-8FBC-4C81-BF25-98A860A8D9BE}"/>
              </a:ext>
            </a:extLst>
          </p:cNvPr>
          <p:cNvSpPr>
            <a:spLocks noGrp="1"/>
          </p:cNvSpPr>
          <p:nvPr>
            <p:ph type="body" sz="quarter" idx="21"/>
          </p:nvPr>
        </p:nvSpPr>
        <p:spPr>
          <a:xfrm>
            <a:off x="4695930" y="2795610"/>
            <a:ext cx="4067846" cy="1266778"/>
          </a:xfrm>
        </p:spPr>
        <p:txBody>
          <a:bodyPr>
            <a:noAutofit/>
          </a:bodyPr>
          <a:lstStyle/>
          <a:p>
            <a:pPr algn="l" rtl="0">
              <a:lnSpc>
                <a:spcPct val="100000"/>
              </a:lnSpc>
            </a:pPr>
            <a:r>
              <a:rPr lang="fr-FR" sz="2400" dirty="0">
                <a:solidFill>
                  <a:schemeClr val="tx1"/>
                </a:solidFill>
                <a:effectLst/>
                <a:cs typeface="Calibri" panose="020F0502020204030204" pitchFamily="34" charset="0"/>
              </a:rPr>
              <a:t>On distingue dans ce dernier modèle deux approches didactiques :</a:t>
            </a:r>
          </a:p>
          <a:p>
            <a:pPr marL="285750" indent="-285750" algn="l" rtl="0">
              <a:lnSpc>
                <a:spcPct val="100000"/>
              </a:lnSpc>
              <a:buFont typeface="Wingdings" panose="05000000000000000000" pitchFamily="2" charset="2"/>
              <a:buChar char="§"/>
            </a:pPr>
            <a:r>
              <a:rPr lang="fr-FR" sz="1800" dirty="0">
                <a:solidFill>
                  <a:schemeClr val="tx1"/>
                </a:solidFill>
                <a:effectLst/>
                <a:cs typeface="Calibri" panose="020F0502020204030204" pitchFamily="34" charset="0"/>
              </a:rPr>
              <a:t>l’une s’intéresse en priorité aux </a:t>
            </a:r>
            <a:r>
              <a:rPr lang="fr-FR" sz="1800" b="1" dirty="0">
                <a:solidFill>
                  <a:schemeClr val="tx1"/>
                </a:solidFill>
                <a:effectLst/>
                <a:cs typeface="Calibri" panose="020F0502020204030204" pitchFamily="34" charset="0"/>
              </a:rPr>
              <a:t>processus cognitifs et métacognitifs </a:t>
            </a:r>
            <a:r>
              <a:rPr lang="fr-FR" sz="1800" dirty="0">
                <a:solidFill>
                  <a:schemeClr val="tx1"/>
                </a:solidFill>
                <a:effectLst/>
                <a:cs typeface="Calibri" panose="020F0502020204030204" pitchFamily="34" charset="0"/>
              </a:rPr>
              <a:t>en jeu dans la compréhension des textes lus ;</a:t>
            </a:r>
          </a:p>
          <a:p>
            <a:pPr marL="285750" indent="-285750" algn="l" rtl="0">
              <a:lnSpc>
                <a:spcPct val="100000"/>
              </a:lnSpc>
              <a:buFont typeface="Wingdings" panose="05000000000000000000" pitchFamily="2" charset="2"/>
              <a:buChar char="§"/>
            </a:pPr>
            <a:r>
              <a:rPr lang="fr-FR" sz="1800" dirty="0">
                <a:solidFill>
                  <a:schemeClr val="tx1"/>
                </a:solidFill>
                <a:effectLst/>
                <a:cs typeface="Calibri" panose="020F0502020204030204" pitchFamily="34" charset="0"/>
              </a:rPr>
              <a:t>l’autre envisage la </a:t>
            </a:r>
            <a:r>
              <a:rPr lang="fr-FR" sz="1800" b="1" dirty="0">
                <a:solidFill>
                  <a:schemeClr val="tx1"/>
                </a:solidFill>
                <a:effectLst/>
                <a:cs typeface="Calibri" panose="020F0502020204030204" pitchFamily="34" charset="0"/>
              </a:rPr>
              <a:t>lecture littéraire </a:t>
            </a:r>
            <a:r>
              <a:rPr lang="fr-FR" sz="1800" dirty="0">
                <a:solidFill>
                  <a:schemeClr val="tx1"/>
                </a:solidFill>
                <a:effectLst/>
                <a:cs typeface="Calibri" panose="020F0502020204030204" pitchFamily="34" charset="0"/>
              </a:rPr>
              <a:t>en tant qu’expérience à la fois singulière et partageable dans la communauté interprétative de la classe.</a:t>
            </a:r>
          </a:p>
        </p:txBody>
      </p:sp>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26"/>
          </p:nvPr>
        </p:nvSpPr>
        <p:spPr/>
        <p:txBody>
          <a:bodyPr/>
          <a:lstStyle/>
          <a:p>
            <a:pPr rtl="0"/>
            <a:fld id="{19B51A1E-902D-48AF-9020-955120F399B6}" type="slidenum">
              <a:rPr lang="fr-FR" noProof="0" smtClean="0"/>
              <a:pPr rtl="0"/>
              <a:t>43</a:t>
            </a:fld>
            <a:endParaRPr lang="fr-FR" noProof="0" dirty="0"/>
          </a:p>
        </p:txBody>
      </p:sp>
      <p:pic>
        <p:nvPicPr>
          <p:cNvPr id="22" name="Espace réservé pour une image  21">
            <a:extLst>
              <a:ext uri="{FF2B5EF4-FFF2-40B4-BE49-F238E27FC236}">
                <a16:creationId xmlns:a16="http://schemas.microsoft.com/office/drawing/2014/main" xmlns="" id="{92B6BA54-5592-495E-8A13-8875F1C4825A}"/>
              </a:ext>
            </a:extLst>
          </p:cNvPr>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rcRect t="550" b="550"/>
          <a:stretch>
            <a:fillRect/>
          </a:stretch>
        </p:blipFill>
        <p:spPr>
          <a:xfrm>
            <a:off x="4391729" y="1577844"/>
            <a:ext cx="304201" cy="405601"/>
          </a:xfrm>
        </p:spPr>
      </p:pic>
      <p:pic>
        <p:nvPicPr>
          <p:cNvPr id="20" name="Espace réservé pour une image  19">
            <a:extLst>
              <a:ext uri="{FF2B5EF4-FFF2-40B4-BE49-F238E27FC236}">
                <a16:creationId xmlns:a16="http://schemas.microsoft.com/office/drawing/2014/main" xmlns="" id="{6846B7DC-67BA-4D8D-89B2-FF756FC34278}"/>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28" b="28"/>
          <a:stretch>
            <a:fillRect/>
          </a:stretch>
        </p:blipFill>
        <p:spPr>
          <a:xfrm>
            <a:off x="79014" y="496139"/>
            <a:ext cx="4067846" cy="6275148"/>
          </a:xfrm>
        </p:spPr>
      </p:pic>
    </p:spTree>
    <p:extLst>
      <p:ext uri="{BB962C8B-B14F-4D97-AF65-F5344CB8AC3E}">
        <p14:creationId xmlns:p14="http://schemas.microsoft.com/office/powerpoint/2010/main" val="1241239390"/>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5DF67C31-A5CA-4A4D-9B2D-6D4A6C39E930}"/>
              </a:ext>
            </a:extLst>
          </p:cNvPr>
          <p:cNvPicPr>
            <a:picLocks noChangeAspect="1"/>
          </p:cNvPicPr>
          <p:nvPr/>
        </p:nvPicPr>
        <p:blipFill rotWithShape="1">
          <a:blip r:embed="rId2"/>
          <a:srcRect l="2686" r="1023"/>
          <a:stretch/>
        </p:blipFill>
        <p:spPr>
          <a:xfrm>
            <a:off x="549965" y="-1615"/>
            <a:ext cx="8432800" cy="6721475"/>
          </a:xfrm>
          <a:prstGeom prst="rect">
            <a:avLst/>
          </a:prstGeom>
          <a:noFill/>
        </p:spPr>
      </p:pic>
      <p:sp>
        <p:nvSpPr>
          <p:cNvPr id="3" name="Ellipse 2">
            <a:extLst>
              <a:ext uri="{FF2B5EF4-FFF2-40B4-BE49-F238E27FC236}">
                <a16:creationId xmlns:a16="http://schemas.microsoft.com/office/drawing/2014/main" xmlns="" id="{E55609DB-1B03-45B8-8938-FC443BD159B7}"/>
              </a:ext>
            </a:extLst>
          </p:cNvPr>
          <p:cNvSpPr/>
          <p:nvPr/>
        </p:nvSpPr>
        <p:spPr>
          <a:xfrm>
            <a:off x="323528" y="1412776"/>
            <a:ext cx="3478610" cy="576064"/>
          </a:xfrm>
          <a:prstGeom prst="ellipse">
            <a:avLst/>
          </a:prstGeom>
          <a:noFill/>
          <a:ln w="571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Organigramme : Alternative 3">
            <a:extLst>
              <a:ext uri="{FF2B5EF4-FFF2-40B4-BE49-F238E27FC236}">
                <a16:creationId xmlns:a16="http://schemas.microsoft.com/office/drawing/2014/main" xmlns="" id="{521D1086-7DDC-4DFB-A5F9-ABFA68286DED}"/>
              </a:ext>
            </a:extLst>
          </p:cNvPr>
          <p:cNvSpPr/>
          <p:nvPr/>
        </p:nvSpPr>
        <p:spPr>
          <a:xfrm>
            <a:off x="519550" y="2276872"/>
            <a:ext cx="4824536" cy="360040"/>
          </a:xfrm>
          <a:prstGeom prst="flowChartAlternateProcess">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noFill/>
            </a:endParaRPr>
          </a:p>
        </p:txBody>
      </p:sp>
      <p:sp>
        <p:nvSpPr>
          <p:cNvPr id="5" name="Organigramme : Alternative 4">
            <a:extLst>
              <a:ext uri="{FF2B5EF4-FFF2-40B4-BE49-F238E27FC236}">
                <a16:creationId xmlns:a16="http://schemas.microsoft.com/office/drawing/2014/main" xmlns="" id="{18F937E0-7A22-4FDE-81EC-8680ABE04287}"/>
              </a:ext>
            </a:extLst>
          </p:cNvPr>
          <p:cNvSpPr/>
          <p:nvPr/>
        </p:nvSpPr>
        <p:spPr>
          <a:xfrm>
            <a:off x="489974" y="3294955"/>
            <a:ext cx="8552782" cy="3360738"/>
          </a:xfrm>
          <a:prstGeom prst="flowChartAlternateProcess">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noFill/>
            </a:endParaRPr>
          </a:p>
        </p:txBody>
      </p:sp>
      <p:sp>
        <p:nvSpPr>
          <p:cNvPr id="6" name="Espace réservé du numéro de diapositive 5">
            <a:extLst>
              <a:ext uri="{FF2B5EF4-FFF2-40B4-BE49-F238E27FC236}">
                <a16:creationId xmlns:a16="http://schemas.microsoft.com/office/drawing/2014/main" xmlns="" id="{4500282E-556B-4193-AB2E-E3A0F5B55EDF}"/>
              </a:ext>
            </a:extLst>
          </p:cNvPr>
          <p:cNvSpPr>
            <a:spLocks noGrp="1"/>
          </p:cNvSpPr>
          <p:nvPr>
            <p:ph type="sldNum" sz="quarter" idx="12"/>
          </p:nvPr>
        </p:nvSpPr>
        <p:spPr/>
        <p:txBody>
          <a:bodyPr/>
          <a:lstStyle/>
          <a:p>
            <a:fld id="{4357E3A8-3EEA-416C-88A1-48C31A1925AB}" type="slidenum">
              <a:rPr lang="fr-FR" smtClean="0"/>
              <a:pPr/>
              <a:t>44</a:t>
            </a:fld>
            <a:endParaRPr lang="fr-FR"/>
          </a:p>
        </p:txBody>
      </p:sp>
    </p:spTree>
    <p:extLst>
      <p:ext uri="{BB962C8B-B14F-4D97-AF65-F5344CB8AC3E}">
        <p14:creationId xmlns:p14="http://schemas.microsoft.com/office/powerpoint/2010/main" val="1471271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Image de la diapositive Synthèse, partie supérieure gauche">
            <a:extLst>
              <a:ext uri="{FF2B5EF4-FFF2-40B4-BE49-F238E27FC236}">
                <a16:creationId xmlns:a16="http://schemas.microsoft.com/office/drawing/2014/main" xmlns="" id="{AD40D937-B3C8-43EA-A0D3-6CE4BF447EC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a:stretch/>
        </p:blipFill>
        <p:spPr>
          <a:xfrm>
            <a:off x="827584" y="332656"/>
            <a:ext cx="4506964" cy="2917928"/>
          </a:xfrm>
        </p:spPr>
      </p:pic>
      <p:sp>
        <p:nvSpPr>
          <p:cNvPr id="2" name="Titre 1">
            <a:extLst>
              <a:ext uri="{FF2B5EF4-FFF2-40B4-BE49-F238E27FC236}">
                <a16:creationId xmlns:a16="http://schemas.microsoft.com/office/drawing/2014/main" xmlns="" id="{98433CBA-6B58-475A-BAF2-04998BA4A545}"/>
              </a:ext>
            </a:extLst>
          </p:cNvPr>
          <p:cNvSpPr>
            <a:spLocks noGrp="1"/>
          </p:cNvSpPr>
          <p:nvPr>
            <p:ph type="ctrTitle"/>
          </p:nvPr>
        </p:nvSpPr>
        <p:spPr>
          <a:xfrm>
            <a:off x="827584" y="3384242"/>
            <a:ext cx="4509000" cy="1409700"/>
          </a:xfrm>
        </p:spPr>
        <p:txBody>
          <a:bodyPr rtlCol="0"/>
          <a:lstStyle/>
          <a:p>
            <a:r>
              <a:rPr lang="fr-FR" sz="3300" dirty="0"/>
              <a:t>Comprendre et interpréter </a:t>
            </a:r>
            <a:endParaRPr lang="fr-FR" sz="3150" dirty="0"/>
          </a:p>
        </p:txBody>
      </p:sp>
      <p:sp>
        <p:nvSpPr>
          <p:cNvPr id="3" name="Sous-titre 2">
            <a:extLst>
              <a:ext uri="{FF2B5EF4-FFF2-40B4-BE49-F238E27FC236}">
                <a16:creationId xmlns:a16="http://schemas.microsoft.com/office/drawing/2014/main" xmlns="" id="{46542706-50AC-4B17-A704-143D94A799CD}"/>
              </a:ext>
            </a:extLst>
          </p:cNvPr>
          <p:cNvSpPr>
            <a:spLocks noGrp="1"/>
          </p:cNvSpPr>
          <p:nvPr>
            <p:ph type="subTitle" idx="1"/>
          </p:nvPr>
        </p:nvSpPr>
        <p:spPr>
          <a:xfrm>
            <a:off x="851881" y="4923604"/>
            <a:ext cx="4509000" cy="1845743"/>
          </a:xfrm>
        </p:spPr>
        <p:txBody>
          <a:bodyPr rtlCol="0"/>
          <a:lstStyle/>
          <a:p>
            <a:pPr rtl="0"/>
            <a:r>
              <a:rPr lang="fr-FR" dirty="0"/>
              <a:t>Erick Falardeau</a:t>
            </a:r>
          </a:p>
        </p:txBody>
      </p:sp>
      <p:sp>
        <p:nvSpPr>
          <p:cNvPr id="6" name="Espace réservé du contenu 5">
            <a:extLst>
              <a:ext uri="{FF2B5EF4-FFF2-40B4-BE49-F238E27FC236}">
                <a16:creationId xmlns:a16="http://schemas.microsoft.com/office/drawing/2014/main" xmlns="" id="{BC163A50-2819-40D9-A42F-D84F47928C94}"/>
              </a:ext>
            </a:extLst>
          </p:cNvPr>
          <p:cNvSpPr>
            <a:spLocks noGrp="1"/>
          </p:cNvSpPr>
          <p:nvPr>
            <p:ph idx="15"/>
          </p:nvPr>
        </p:nvSpPr>
        <p:spPr>
          <a:xfrm>
            <a:off x="5580112" y="1089000"/>
            <a:ext cx="3260695" cy="4788272"/>
          </a:xfrm>
        </p:spPr>
        <p:txBody>
          <a:bodyPr rtlCol="0"/>
          <a:lstStyle/>
          <a:p>
            <a:pPr marL="0" indent="0">
              <a:buNone/>
            </a:pPr>
            <a:r>
              <a:rPr lang="fr-FR" sz="2100" dirty="0"/>
              <a:t>Une articulation nécessaire </a:t>
            </a:r>
          </a:p>
        </p:txBody>
      </p:sp>
      <p:sp>
        <p:nvSpPr>
          <p:cNvPr id="4" name="Espace réservé du numéro de diapositive 3">
            <a:extLst>
              <a:ext uri="{FF2B5EF4-FFF2-40B4-BE49-F238E27FC236}">
                <a16:creationId xmlns:a16="http://schemas.microsoft.com/office/drawing/2014/main" xmlns="" id="{DFD249B8-A654-41FD-9724-45A3A5EE13F9}"/>
              </a:ext>
            </a:extLst>
          </p:cNvPr>
          <p:cNvSpPr>
            <a:spLocks noGrp="1"/>
          </p:cNvSpPr>
          <p:nvPr>
            <p:ph type="sldNum" sz="quarter" idx="14"/>
          </p:nvPr>
        </p:nvSpPr>
        <p:spPr/>
        <p:txBody>
          <a:bodyPr rtlCol="0"/>
          <a:lstStyle/>
          <a:p>
            <a:pPr rtl="0"/>
            <a:fld id="{19B51A1E-902D-48AF-9020-955120F399B6}" type="slidenum">
              <a:rPr lang="fr-FR" smtClean="0"/>
              <a:pPr rtl="0"/>
              <a:t>45</a:t>
            </a:fld>
            <a:endParaRPr lang="fr-FR"/>
          </a:p>
        </p:txBody>
      </p:sp>
    </p:spTree>
    <p:extLst>
      <p:ext uri="{BB962C8B-B14F-4D97-AF65-F5344CB8AC3E}">
        <p14:creationId xmlns:p14="http://schemas.microsoft.com/office/powerpoint/2010/main" val="349238370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CC5BEF-336C-4BE3-82FD-3683DA808550}"/>
              </a:ext>
            </a:extLst>
          </p:cNvPr>
          <p:cNvSpPr>
            <a:spLocks noGrp="1"/>
          </p:cNvSpPr>
          <p:nvPr>
            <p:ph type="title"/>
          </p:nvPr>
        </p:nvSpPr>
        <p:spPr/>
        <p:txBody>
          <a:bodyPr/>
          <a:lstStyle/>
          <a:p>
            <a:r>
              <a:rPr lang="fr-FR" dirty="0"/>
              <a:t>Comprendre </a:t>
            </a:r>
          </a:p>
        </p:txBody>
      </p:sp>
      <p:sp>
        <p:nvSpPr>
          <p:cNvPr id="3" name="Espace réservé du contenu 2">
            <a:extLst>
              <a:ext uri="{FF2B5EF4-FFF2-40B4-BE49-F238E27FC236}">
                <a16:creationId xmlns:a16="http://schemas.microsoft.com/office/drawing/2014/main" xmlns="" id="{3004685A-5D75-46BF-BA18-77038F0456CE}"/>
              </a:ext>
            </a:extLst>
          </p:cNvPr>
          <p:cNvSpPr>
            <a:spLocks noGrp="1"/>
          </p:cNvSpPr>
          <p:nvPr>
            <p:ph idx="1"/>
          </p:nvPr>
        </p:nvSpPr>
        <p:spPr>
          <a:xfrm>
            <a:off x="611560" y="1484784"/>
            <a:ext cx="8217440" cy="4176463"/>
          </a:xfrm>
        </p:spPr>
        <p:txBody>
          <a:bodyPr>
            <a:normAutofit fontScale="92500" lnSpcReduction="10000"/>
          </a:bodyPr>
          <a:lstStyle/>
          <a:p>
            <a:r>
              <a:rPr lang="fr-FR" sz="2000" b="1" dirty="0"/>
              <a:t>Processus de reformulation du sens global – et consensuel (partagé) du texte</a:t>
            </a:r>
          </a:p>
          <a:p>
            <a:pPr marL="0" indent="0" algn="just">
              <a:buNone/>
            </a:pPr>
            <a:r>
              <a:rPr lang="fr-FR" sz="2000" dirty="0"/>
              <a:t>« Pour comprendre, l’on doit s’écarter de la microstructure lexicale et syntaxique pour réorganiser les informations dans une structure globalisante, qui rende intelligibles les informations essentielles du contenu du texte. Cette généralisation cherche à dégager un sens, mot qui se définit étymologiquement comme une </a:t>
            </a:r>
            <a:r>
              <a:rPr lang="fr-FR" sz="2000" dirty="0">
                <a:latin typeface="Seaford" panose="00000500000000000000" pitchFamily="2" charset="0"/>
              </a:rPr>
              <a:t>“</a:t>
            </a:r>
            <a:r>
              <a:rPr lang="fr-FR" sz="2000" dirty="0"/>
              <a:t>perception</a:t>
            </a:r>
            <a:r>
              <a:rPr lang="fr-FR" sz="2000" dirty="0">
                <a:latin typeface="Seaford" panose="00000500000000000000" pitchFamily="2" charset="0"/>
              </a:rPr>
              <a:t>”</a:t>
            </a:r>
            <a:r>
              <a:rPr lang="fr-FR" sz="2000" dirty="0"/>
              <a:t>, une représentation d’ensemble qu’actualise le lecteur à l’aide de ses connaissances dans un discours essentiellement paraphrastique. Le sens perçu participe à un certain consensus et, s’il est conditionné socialement, ne requiert pas nécessairement une mise en discours, une confrontation sociale pour être reconnu. » </a:t>
            </a:r>
          </a:p>
          <a:p>
            <a:pPr marL="0" indent="0" algn="r">
              <a:buNone/>
            </a:pPr>
            <a:r>
              <a:rPr lang="fr-FR" sz="2000" dirty="0" err="1"/>
              <a:t>Érick</a:t>
            </a:r>
            <a:r>
              <a:rPr lang="fr-FR" sz="2000" dirty="0"/>
              <a:t> Falardeau </a:t>
            </a:r>
          </a:p>
          <a:p>
            <a:pPr marL="0" indent="0" algn="r">
              <a:buNone/>
            </a:pPr>
            <a:r>
              <a:rPr lang="fr-FR" sz="2000" dirty="0">
                <a:hlinkClick r:id="rId2"/>
              </a:rPr>
              <a:t>http://web.ac-reims.fr/dsden10/ien.romilly/site-mat/comprehension-et-interpretation.pdf</a:t>
            </a:r>
            <a:endParaRPr lang="fr-FR" sz="2000" dirty="0"/>
          </a:p>
          <a:p>
            <a:pPr marL="0" indent="0" algn="r">
              <a:buNone/>
            </a:pPr>
            <a:endParaRPr lang="fr-FR" dirty="0"/>
          </a:p>
        </p:txBody>
      </p:sp>
      <p:sp>
        <p:nvSpPr>
          <p:cNvPr id="4" name="Espace réservé du numéro de diapositive 3">
            <a:extLst>
              <a:ext uri="{FF2B5EF4-FFF2-40B4-BE49-F238E27FC236}">
                <a16:creationId xmlns:a16="http://schemas.microsoft.com/office/drawing/2014/main" xmlns="" id="{C479542E-983C-459A-9C41-7F76B0920840}"/>
              </a:ext>
            </a:extLst>
          </p:cNvPr>
          <p:cNvSpPr>
            <a:spLocks noGrp="1"/>
          </p:cNvSpPr>
          <p:nvPr>
            <p:ph type="sldNum" sz="quarter" idx="11"/>
          </p:nvPr>
        </p:nvSpPr>
        <p:spPr/>
        <p:txBody>
          <a:bodyPr/>
          <a:lstStyle/>
          <a:p>
            <a:pPr rtl="0"/>
            <a:fld id="{19B51A1E-902D-48AF-9020-955120F399B6}" type="slidenum">
              <a:rPr lang="fr-FR" noProof="0" smtClean="0"/>
              <a:pPr rtl="0"/>
              <a:t>46</a:t>
            </a:fld>
            <a:endParaRPr lang="fr-FR" noProof="0" dirty="0"/>
          </a:p>
        </p:txBody>
      </p:sp>
    </p:spTree>
    <p:extLst>
      <p:ext uri="{BB962C8B-B14F-4D97-AF65-F5344CB8AC3E}">
        <p14:creationId xmlns:p14="http://schemas.microsoft.com/office/powerpoint/2010/main" val="418177780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CC5BEF-336C-4BE3-82FD-3683DA808550}"/>
              </a:ext>
            </a:extLst>
          </p:cNvPr>
          <p:cNvSpPr>
            <a:spLocks noGrp="1"/>
          </p:cNvSpPr>
          <p:nvPr>
            <p:ph type="title"/>
          </p:nvPr>
        </p:nvSpPr>
        <p:spPr/>
        <p:txBody>
          <a:bodyPr/>
          <a:lstStyle/>
          <a:p>
            <a:r>
              <a:rPr lang="fr-FR" dirty="0"/>
              <a:t>Interpréter </a:t>
            </a:r>
          </a:p>
        </p:txBody>
      </p:sp>
      <p:sp>
        <p:nvSpPr>
          <p:cNvPr id="3" name="Espace réservé du contenu 2">
            <a:extLst>
              <a:ext uri="{FF2B5EF4-FFF2-40B4-BE49-F238E27FC236}">
                <a16:creationId xmlns:a16="http://schemas.microsoft.com/office/drawing/2014/main" xmlns="" id="{3004685A-5D75-46BF-BA18-77038F0456CE}"/>
              </a:ext>
            </a:extLst>
          </p:cNvPr>
          <p:cNvSpPr>
            <a:spLocks noGrp="1"/>
          </p:cNvSpPr>
          <p:nvPr>
            <p:ph idx="1"/>
          </p:nvPr>
        </p:nvSpPr>
        <p:spPr>
          <a:xfrm>
            <a:off x="1028700" y="1700808"/>
            <a:ext cx="7800300" cy="4471392"/>
          </a:xfrm>
        </p:spPr>
        <p:txBody>
          <a:bodyPr>
            <a:normAutofit fontScale="55000" lnSpcReduction="20000"/>
          </a:bodyPr>
          <a:lstStyle/>
          <a:p>
            <a:r>
              <a:rPr lang="fr-FR" sz="3600" b="1" dirty="0"/>
              <a:t>Processus de dépliement d’une possible signification qui participe d’une lecture personnelle confrontée aux autres lectures </a:t>
            </a:r>
          </a:p>
          <a:p>
            <a:pPr marL="0" indent="0" algn="just">
              <a:buNone/>
            </a:pPr>
            <a:r>
              <a:rPr lang="fr-FR" sz="3600" dirty="0"/>
              <a:t>« Pour interpréter, le lecteur ausculte le texte de manière attentive pour explorer les récurrences et déployer un des possibles signifiants. Ce n’est plus le sens qu’il poursuivra mais une signification, dont l’étymologie renvoie directement à l’ </a:t>
            </a:r>
            <a:r>
              <a:rPr lang="fr-FR" sz="3600" dirty="0">
                <a:latin typeface="Seaford" panose="00000500000000000000" pitchFamily="2" charset="0"/>
              </a:rPr>
              <a:t>“</a:t>
            </a:r>
            <a:r>
              <a:rPr lang="fr-FR" sz="3600" dirty="0"/>
              <a:t>action d’indiquer</a:t>
            </a:r>
            <a:r>
              <a:rPr lang="fr-FR" sz="3600" dirty="0">
                <a:latin typeface="Seaford" panose="00000500000000000000" pitchFamily="2" charset="0"/>
              </a:rPr>
              <a:t>”</a:t>
            </a:r>
            <a:r>
              <a:rPr lang="fr-FR" sz="3600" dirty="0"/>
              <a:t>. La lecture devient ainsi actualisation sociale d’un signe créé ; elle n’est plus seulement représentation personnelle, puisqu’elle doit nécessairement passer par la confrontation sociale pour acquérir une certaine légitimité. Le texte polysémique se transforme de la sorte en matériau d’un nouveau texte […], fruit de la création du lecteur qui déborde du texte original. » </a:t>
            </a:r>
          </a:p>
          <a:p>
            <a:pPr marL="0" indent="0" algn="r">
              <a:buNone/>
            </a:pPr>
            <a:r>
              <a:rPr lang="fr-FR" sz="3600" dirty="0" err="1"/>
              <a:t>Érick</a:t>
            </a:r>
            <a:r>
              <a:rPr lang="fr-FR" sz="3600" dirty="0"/>
              <a:t> Falardeau </a:t>
            </a:r>
          </a:p>
          <a:p>
            <a:pPr marL="0" indent="0" algn="r">
              <a:buNone/>
            </a:pPr>
            <a:r>
              <a:rPr lang="fr-FR" sz="3600" dirty="0">
                <a:hlinkClick r:id="rId2"/>
              </a:rPr>
              <a:t>http://web.ac-reims.fr/dsden10/ien.romilly/site-mat/comprehension-et-interpretation.pdf</a:t>
            </a:r>
            <a:endParaRPr lang="fr-FR" sz="3600" dirty="0"/>
          </a:p>
          <a:p>
            <a:pPr marL="0" indent="0" algn="r">
              <a:buNone/>
            </a:pPr>
            <a:endParaRPr lang="fr-FR" dirty="0"/>
          </a:p>
        </p:txBody>
      </p:sp>
      <p:sp>
        <p:nvSpPr>
          <p:cNvPr id="4" name="Espace réservé du numéro de diapositive 3">
            <a:extLst>
              <a:ext uri="{FF2B5EF4-FFF2-40B4-BE49-F238E27FC236}">
                <a16:creationId xmlns:a16="http://schemas.microsoft.com/office/drawing/2014/main" xmlns="" id="{9EE0CEB6-540E-47DC-875C-92F13BE46795}"/>
              </a:ext>
            </a:extLst>
          </p:cNvPr>
          <p:cNvSpPr>
            <a:spLocks noGrp="1"/>
          </p:cNvSpPr>
          <p:nvPr>
            <p:ph type="sldNum" sz="quarter" idx="11"/>
          </p:nvPr>
        </p:nvSpPr>
        <p:spPr/>
        <p:txBody>
          <a:bodyPr/>
          <a:lstStyle/>
          <a:p>
            <a:pPr rtl="0"/>
            <a:fld id="{19B51A1E-902D-48AF-9020-955120F399B6}" type="slidenum">
              <a:rPr lang="fr-FR" noProof="0" smtClean="0"/>
              <a:pPr rtl="0"/>
              <a:t>47</a:t>
            </a:fld>
            <a:endParaRPr lang="fr-FR" noProof="0" dirty="0"/>
          </a:p>
        </p:txBody>
      </p:sp>
    </p:spTree>
    <p:extLst>
      <p:ext uri="{BB962C8B-B14F-4D97-AF65-F5344CB8AC3E}">
        <p14:creationId xmlns:p14="http://schemas.microsoft.com/office/powerpoint/2010/main" val="2436831975"/>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EC93991-322D-495F-9DFA-294F895D7AE4}"/>
              </a:ext>
            </a:extLst>
          </p:cNvPr>
          <p:cNvSpPr>
            <a:spLocks noGrp="1"/>
          </p:cNvSpPr>
          <p:nvPr>
            <p:ph type="title"/>
          </p:nvPr>
        </p:nvSpPr>
        <p:spPr>
          <a:xfrm>
            <a:off x="1028700" y="260648"/>
            <a:ext cx="7200900" cy="1911052"/>
          </a:xfrm>
        </p:spPr>
        <p:txBody>
          <a:bodyPr/>
          <a:lstStyle/>
          <a:p>
            <a:r>
              <a:rPr lang="fr-FR" dirty="0"/>
              <a:t>Comprendre / interpréter (E. Falardeau)</a:t>
            </a:r>
          </a:p>
        </p:txBody>
      </p:sp>
      <p:sp>
        <p:nvSpPr>
          <p:cNvPr id="3" name="Espace réservé du texte 2">
            <a:extLst>
              <a:ext uri="{FF2B5EF4-FFF2-40B4-BE49-F238E27FC236}">
                <a16:creationId xmlns:a16="http://schemas.microsoft.com/office/drawing/2014/main" xmlns="" id="{396EFC51-A5AE-4344-AA48-C31E10748830}"/>
              </a:ext>
            </a:extLst>
          </p:cNvPr>
          <p:cNvSpPr>
            <a:spLocks noGrp="1"/>
          </p:cNvSpPr>
          <p:nvPr>
            <p:ph type="body" idx="1"/>
          </p:nvPr>
        </p:nvSpPr>
        <p:spPr>
          <a:xfrm>
            <a:off x="1028700" y="671074"/>
            <a:ext cx="3332988" cy="547970"/>
          </a:xfrm>
        </p:spPr>
        <p:txBody>
          <a:bodyPr/>
          <a:lstStyle/>
          <a:p>
            <a:r>
              <a:rPr lang="fr-FR" dirty="0"/>
              <a:t>Compréhension </a:t>
            </a:r>
          </a:p>
        </p:txBody>
      </p:sp>
      <p:sp>
        <p:nvSpPr>
          <p:cNvPr id="4" name="Espace réservé du contenu 3">
            <a:extLst>
              <a:ext uri="{FF2B5EF4-FFF2-40B4-BE49-F238E27FC236}">
                <a16:creationId xmlns:a16="http://schemas.microsoft.com/office/drawing/2014/main" xmlns="" id="{EFF7965F-36EA-44C3-9625-58F176065267}"/>
              </a:ext>
            </a:extLst>
          </p:cNvPr>
          <p:cNvSpPr>
            <a:spLocks noGrp="1"/>
          </p:cNvSpPr>
          <p:nvPr>
            <p:ph sz="half" idx="2"/>
          </p:nvPr>
        </p:nvSpPr>
        <p:spPr>
          <a:xfrm>
            <a:off x="755576" y="1219044"/>
            <a:ext cx="3816424" cy="5450316"/>
          </a:xfrm>
        </p:spPr>
        <p:txBody>
          <a:bodyPr>
            <a:noAutofit/>
          </a:bodyPr>
          <a:lstStyle/>
          <a:p>
            <a:pPr algn="just">
              <a:lnSpc>
                <a:spcPct val="100000"/>
              </a:lnSpc>
              <a:spcBef>
                <a:spcPts val="20"/>
              </a:spcBef>
              <a:spcAft>
                <a:spcPts val="60"/>
              </a:spcAft>
            </a:pPr>
            <a:r>
              <a:rPr lang="fr-FR" sz="1200" dirty="0"/>
              <a:t>Travail sur le sens, défini comme une «perception» subjective généralement partagée par une communauté de lecteurs. </a:t>
            </a:r>
          </a:p>
          <a:p>
            <a:pPr algn="just">
              <a:lnSpc>
                <a:spcPct val="100000"/>
              </a:lnSpc>
              <a:spcBef>
                <a:spcPts val="20"/>
              </a:spcBef>
              <a:spcAft>
                <a:spcPts val="60"/>
              </a:spcAft>
            </a:pPr>
            <a:r>
              <a:rPr lang="fr-FR" sz="1200" dirty="0"/>
              <a:t>Travail sur les obstacles dressés par le texte et qui entravent la compréhension. </a:t>
            </a:r>
          </a:p>
          <a:p>
            <a:pPr algn="just">
              <a:lnSpc>
                <a:spcPct val="100000"/>
              </a:lnSpc>
              <a:spcBef>
                <a:spcPts val="20"/>
              </a:spcBef>
              <a:spcAft>
                <a:spcPts val="60"/>
              </a:spcAft>
            </a:pPr>
            <a:r>
              <a:rPr lang="fr-FR" sz="1200" dirty="0"/>
              <a:t>En compréhension, le lecteur actualise le sens, il le construit d’abord à partir des éléments du texte, en recourant à ses connaissances et à ses représentations. </a:t>
            </a:r>
          </a:p>
          <a:p>
            <a:pPr algn="just">
              <a:lnSpc>
                <a:spcPct val="100000"/>
              </a:lnSpc>
              <a:spcBef>
                <a:spcPts val="20"/>
              </a:spcBef>
              <a:spcAft>
                <a:spcPts val="60"/>
              </a:spcAft>
            </a:pPr>
            <a:r>
              <a:rPr lang="fr-FR" sz="1200" dirty="0"/>
              <a:t>Discours paraphrastique qui reformule le contenu. </a:t>
            </a:r>
          </a:p>
          <a:p>
            <a:pPr algn="just">
              <a:lnSpc>
                <a:spcPct val="100000"/>
              </a:lnSpc>
              <a:spcBef>
                <a:spcPts val="20"/>
              </a:spcBef>
              <a:spcAft>
                <a:spcPts val="60"/>
              </a:spcAft>
            </a:pPr>
            <a:r>
              <a:rPr lang="fr-FR" sz="1200" dirty="0"/>
              <a:t> La compréhension est conditionnée par la biographie du lecteur et par le discours social. </a:t>
            </a:r>
          </a:p>
          <a:p>
            <a:pPr algn="just">
              <a:lnSpc>
                <a:spcPct val="100000"/>
              </a:lnSpc>
              <a:spcBef>
                <a:spcPts val="20"/>
              </a:spcBef>
              <a:spcAft>
                <a:spcPts val="60"/>
              </a:spcAft>
            </a:pPr>
            <a:r>
              <a:rPr lang="fr-FR" sz="1200" dirty="0"/>
              <a:t>La compréhension est l’actualisation intérieure, personnelle d’un sens qui répond à un certain consensus social; elle relève d’une démarche individuelle, non forcément socialisée. </a:t>
            </a:r>
          </a:p>
          <a:p>
            <a:pPr algn="just">
              <a:lnSpc>
                <a:spcPct val="100000"/>
              </a:lnSpc>
              <a:spcBef>
                <a:spcPts val="20"/>
              </a:spcBef>
              <a:spcAft>
                <a:spcPts val="60"/>
              </a:spcAft>
            </a:pPr>
            <a:r>
              <a:rPr lang="fr-FR" sz="1200" dirty="0"/>
              <a:t>Mouvement macroscopique : éloignement des structures lexicales et syntaxiques pour bâtir une compréhension globale, plus conceptuelle, qui exige davantage qu’une lecture linéaire. </a:t>
            </a:r>
          </a:p>
          <a:p>
            <a:pPr algn="just">
              <a:lnSpc>
                <a:spcPct val="100000"/>
              </a:lnSpc>
              <a:spcBef>
                <a:spcPts val="20"/>
              </a:spcBef>
              <a:spcAft>
                <a:spcPts val="60"/>
              </a:spcAft>
            </a:pPr>
            <a:r>
              <a:rPr lang="fr-FR" sz="1200" dirty="0"/>
              <a:t>Par le travail d’inférence, la compréhension cherche à combler les manques du texte en déchiffrant les éléments implicites : les sous-entendus, les non-dits, les métaphores, etc. </a:t>
            </a:r>
          </a:p>
          <a:p>
            <a:pPr algn="just">
              <a:lnSpc>
                <a:spcPct val="100000"/>
              </a:lnSpc>
              <a:spcBef>
                <a:spcPts val="20"/>
              </a:spcBef>
              <a:spcAft>
                <a:spcPts val="60"/>
              </a:spcAft>
            </a:pPr>
            <a:r>
              <a:rPr lang="fr-FR" sz="1200" dirty="0"/>
              <a:t>La compréhension vient d’abord du texte, elle cherche à reconnaître et à organiser de manière intelligible le sens qui s’y dissimule en partant des représentations du lecteur. </a:t>
            </a:r>
          </a:p>
        </p:txBody>
      </p:sp>
      <p:sp>
        <p:nvSpPr>
          <p:cNvPr id="5" name="Espace réservé du texte 4">
            <a:extLst>
              <a:ext uri="{FF2B5EF4-FFF2-40B4-BE49-F238E27FC236}">
                <a16:creationId xmlns:a16="http://schemas.microsoft.com/office/drawing/2014/main" xmlns="" id="{90EB0A33-1C44-4011-A1E6-983ABEAABDBB}"/>
              </a:ext>
            </a:extLst>
          </p:cNvPr>
          <p:cNvSpPr>
            <a:spLocks noGrp="1"/>
          </p:cNvSpPr>
          <p:nvPr>
            <p:ph type="body" sz="quarter" idx="3"/>
          </p:nvPr>
        </p:nvSpPr>
        <p:spPr>
          <a:xfrm>
            <a:off x="4893760" y="671074"/>
            <a:ext cx="3332988" cy="547970"/>
          </a:xfrm>
        </p:spPr>
        <p:txBody>
          <a:bodyPr/>
          <a:lstStyle/>
          <a:p>
            <a:r>
              <a:rPr lang="fr-FR" dirty="0"/>
              <a:t>Interprétation </a:t>
            </a:r>
          </a:p>
        </p:txBody>
      </p:sp>
      <p:sp>
        <p:nvSpPr>
          <p:cNvPr id="6" name="Espace réservé du contenu 5">
            <a:extLst>
              <a:ext uri="{FF2B5EF4-FFF2-40B4-BE49-F238E27FC236}">
                <a16:creationId xmlns:a16="http://schemas.microsoft.com/office/drawing/2014/main" xmlns="" id="{A286E382-F7F4-423F-9FA7-9715950B2AB9}"/>
              </a:ext>
            </a:extLst>
          </p:cNvPr>
          <p:cNvSpPr>
            <a:spLocks noGrp="1"/>
          </p:cNvSpPr>
          <p:nvPr>
            <p:ph sz="quarter" idx="4"/>
          </p:nvPr>
        </p:nvSpPr>
        <p:spPr>
          <a:xfrm>
            <a:off x="4788024" y="1219044"/>
            <a:ext cx="4248472" cy="5450316"/>
          </a:xfrm>
        </p:spPr>
        <p:txBody>
          <a:bodyPr>
            <a:normAutofit/>
          </a:bodyPr>
          <a:lstStyle/>
          <a:p>
            <a:pPr>
              <a:lnSpc>
                <a:spcPct val="110000"/>
              </a:lnSpc>
              <a:spcBef>
                <a:spcPts val="20"/>
              </a:spcBef>
              <a:spcAft>
                <a:spcPts val="60"/>
              </a:spcAft>
            </a:pPr>
            <a:r>
              <a:rPr lang="fr-FR" sz="1200" dirty="0"/>
              <a:t>Travail sur la signification, de </a:t>
            </a:r>
            <a:r>
              <a:rPr lang="fr-FR" sz="1200" i="1" dirty="0" err="1"/>
              <a:t>significatio</a:t>
            </a:r>
            <a:r>
              <a:rPr lang="fr-FR" sz="1200" dirty="0"/>
              <a:t>, qui renvoie à «l’action d’indiquer», donc à l’élection d’un élément précis à interpréter. </a:t>
            </a:r>
          </a:p>
          <a:p>
            <a:pPr>
              <a:lnSpc>
                <a:spcPct val="110000"/>
              </a:lnSpc>
              <a:spcBef>
                <a:spcPts val="20"/>
              </a:spcBef>
              <a:spcAft>
                <a:spcPts val="60"/>
              </a:spcAft>
            </a:pPr>
            <a:r>
              <a:rPr lang="fr-FR" sz="1200" dirty="0"/>
              <a:t>Spéculation sur le pluriel du texte qui entraîne la création de nouveaux signes (interprétants). </a:t>
            </a:r>
          </a:p>
          <a:p>
            <a:pPr>
              <a:lnSpc>
                <a:spcPct val="110000"/>
              </a:lnSpc>
              <a:spcBef>
                <a:spcPts val="20"/>
              </a:spcBef>
              <a:spcAft>
                <a:spcPts val="60"/>
              </a:spcAft>
            </a:pPr>
            <a:r>
              <a:rPr lang="fr-FR" sz="1200" dirty="0"/>
              <a:t>En interprétation, le lecteur ajoute une nouvelle signification au texte polysémique ; il doit néanmoins s’inspirer des signes du texte et y rester fidèle. </a:t>
            </a:r>
          </a:p>
          <a:p>
            <a:pPr>
              <a:lnSpc>
                <a:spcPct val="110000"/>
              </a:lnSpc>
              <a:spcBef>
                <a:spcPts val="20"/>
              </a:spcBef>
              <a:spcAft>
                <a:spcPts val="60"/>
              </a:spcAft>
            </a:pPr>
            <a:r>
              <a:rPr lang="fr-FR" sz="1200" dirty="0"/>
              <a:t> Discours apparenté au commentaire littéraire, à l’analyse. </a:t>
            </a:r>
          </a:p>
          <a:p>
            <a:pPr>
              <a:lnSpc>
                <a:spcPct val="110000"/>
              </a:lnSpc>
              <a:spcBef>
                <a:spcPts val="20"/>
              </a:spcBef>
              <a:spcAft>
                <a:spcPts val="60"/>
              </a:spcAft>
            </a:pPr>
            <a:r>
              <a:rPr lang="fr-FR" sz="1200" dirty="0"/>
              <a:t>L’interprétation est conditionnée par la biographie du lecteur et par le discours social. </a:t>
            </a:r>
          </a:p>
          <a:p>
            <a:pPr>
              <a:lnSpc>
                <a:spcPct val="110000"/>
              </a:lnSpc>
              <a:spcBef>
                <a:spcPts val="20"/>
              </a:spcBef>
              <a:spcAft>
                <a:spcPts val="60"/>
              </a:spcAft>
            </a:pPr>
            <a:r>
              <a:rPr lang="fr-FR" sz="1200" dirty="0"/>
              <a:t>L’interprétation implique nécessairement la socialisation d’un discours, confrontation à l’Autre essentielle à la légitimation du signe construit par le lecteur. </a:t>
            </a:r>
          </a:p>
          <a:p>
            <a:pPr>
              <a:lnSpc>
                <a:spcPct val="110000"/>
              </a:lnSpc>
              <a:spcBef>
                <a:spcPts val="20"/>
              </a:spcBef>
              <a:spcAft>
                <a:spcPts val="60"/>
              </a:spcAft>
            </a:pPr>
            <a:r>
              <a:rPr lang="fr-FR" sz="1200" dirty="0"/>
              <a:t>Mouvement microscopique : exploration minutieuse d’un des possibles récurrents du texte pour construire une nouvelle signification qui participera en retour à la compréhension si elle est reconnue socialement. </a:t>
            </a:r>
          </a:p>
          <a:p>
            <a:pPr>
              <a:lnSpc>
                <a:spcPct val="110000"/>
              </a:lnSpc>
              <a:spcBef>
                <a:spcPts val="20"/>
              </a:spcBef>
              <a:spcAft>
                <a:spcPts val="60"/>
              </a:spcAft>
            </a:pPr>
            <a:r>
              <a:rPr lang="fr-FR" sz="1200" dirty="0"/>
              <a:t> L’interprétation utilise les signes du texte pour créer de nouveaux signes qui s’en inspirent, mais qui n’y apparaissent pas; ils sont créés, construits par l’interprète. </a:t>
            </a:r>
          </a:p>
          <a:p>
            <a:pPr>
              <a:lnSpc>
                <a:spcPct val="110000"/>
              </a:lnSpc>
              <a:spcBef>
                <a:spcPts val="20"/>
              </a:spcBef>
              <a:spcAft>
                <a:spcPts val="60"/>
              </a:spcAft>
            </a:pPr>
            <a:r>
              <a:rPr lang="fr-FR" sz="1200" dirty="0"/>
              <a:t>L’interprétation vient de l’extérieur du texte, elle en extrait des éléments pour explorer de nouvelles significations à l’aide de signes extérieurs. </a:t>
            </a:r>
          </a:p>
          <a:p>
            <a:pPr>
              <a:lnSpc>
                <a:spcPct val="110000"/>
              </a:lnSpc>
              <a:spcBef>
                <a:spcPts val="20"/>
              </a:spcBef>
              <a:spcAft>
                <a:spcPts val="60"/>
              </a:spcAft>
            </a:pPr>
            <a:endParaRPr lang="fr-FR" sz="1200" dirty="0"/>
          </a:p>
        </p:txBody>
      </p:sp>
      <p:sp>
        <p:nvSpPr>
          <p:cNvPr id="7" name="Espace réservé du numéro de diapositive 6">
            <a:extLst>
              <a:ext uri="{FF2B5EF4-FFF2-40B4-BE49-F238E27FC236}">
                <a16:creationId xmlns:a16="http://schemas.microsoft.com/office/drawing/2014/main" xmlns="" id="{E08AE535-BCD6-4765-AD1D-48425C91ADB7}"/>
              </a:ext>
            </a:extLst>
          </p:cNvPr>
          <p:cNvSpPr>
            <a:spLocks noGrp="1"/>
          </p:cNvSpPr>
          <p:nvPr>
            <p:ph type="sldNum" sz="quarter" idx="12"/>
          </p:nvPr>
        </p:nvSpPr>
        <p:spPr/>
        <p:txBody>
          <a:bodyPr/>
          <a:lstStyle/>
          <a:p>
            <a:fld id="{4357E3A8-3EEA-416C-88A1-48C31A1925AB}" type="slidenum">
              <a:rPr lang="fr-FR" smtClean="0"/>
              <a:pPr/>
              <a:t>48</a:t>
            </a:fld>
            <a:endParaRPr lang="fr-FR"/>
          </a:p>
        </p:txBody>
      </p:sp>
    </p:spTree>
    <p:extLst>
      <p:ext uri="{BB962C8B-B14F-4D97-AF65-F5344CB8AC3E}">
        <p14:creationId xmlns:p14="http://schemas.microsoft.com/office/powerpoint/2010/main" val="232405033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Image de la diapositive Synthèse, partie supérieure gauche">
            <a:extLst>
              <a:ext uri="{FF2B5EF4-FFF2-40B4-BE49-F238E27FC236}">
                <a16:creationId xmlns:a16="http://schemas.microsoft.com/office/drawing/2014/main" xmlns="" id="{AD40D937-B3C8-43EA-A0D3-6CE4BF447EC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a:stretch/>
        </p:blipFill>
        <p:spPr>
          <a:xfrm>
            <a:off x="827584" y="332656"/>
            <a:ext cx="4506964" cy="2917928"/>
          </a:xfrm>
        </p:spPr>
      </p:pic>
      <p:sp>
        <p:nvSpPr>
          <p:cNvPr id="2" name="Titre 1">
            <a:extLst>
              <a:ext uri="{FF2B5EF4-FFF2-40B4-BE49-F238E27FC236}">
                <a16:creationId xmlns:a16="http://schemas.microsoft.com/office/drawing/2014/main" xmlns="" id="{98433CBA-6B58-475A-BAF2-04998BA4A545}"/>
              </a:ext>
            </a:extLst>
          </p:cNvPr>
          <p:cNvSpPr>
            <a:spLocks noGrp="1"/>
          </p:cNvSpPr>
          <p:nvPr>
            <p:ph type="ctrTitle"/>
          </p:nvPr>
        </p:nvSpPr>
        <p:spPr>
          <a:xfrm>
            <a:off x="827584" y="3384242"/>
            <a:ext cx="4509000" cy="1409700"/>
          </a:xfrm>
        </p:spPr>
        <p:txBody>
          <a:bodyPr rtlCol="0"/>
          <a:lstStyle/>
          <a:p>
            <a:r>
              <a:rPr lang="fr-FR" sz="3300" dirty="0"/>
              <a:t>Approches théoriques</a:t>
            </a:r>
            <a:endParaRPr lang="fr-FR" sz="3150" dirty="0"/>
          </a:p>
        </p:txBody>
      </p:sp>
      <p:sp>
        <p:nvSpPr>
          <p:cNvPr id="3" name="Sous-titre 2">
            <a:extLst>
              <a:ext uri="{FF2B5EF4-FFF2-40B4-BE49-F238E27FC236}">
                <a16:creationId xmlns:a16="http://schemas.microsoft.com/office/drawing/2014/main" xmlns="" id="{46542706-50AC-4B17-A704-143D94A799CD}"/>
              </a:ext>
            </a:extLst>
          </p:cNvPr>
          <p:cNvSpPr>
            <a:spLocks noGrp="1"/>
          </p:cNvSpPr>
          <p:nvPr>
            <p:ph type="subTitle" idx="1"/>
          </p:nvPr>
        </p:nvSpPr>
        <p:spPr>
          <a:xfrm>
            <a:off x="851881" y="4923604"/>
            <a:ext cx="4509000" cy="1845743"/>
          </a:xfrm>
        </p:spPr>
        <p:txBody>
          <a:bodyPr rtlCol="0">
            <a:normAutofit/>
          </a:bodyPr>
          <a:lstStyle/>
          <a:p>
            <a:pPr rtl="0"/>
            <a:r>
              <a:rPr lang="fr-FR" sz="2000" dirty="0"/>
              <a:t>Cognitiviste et littéraire </a:t>
            </a:r>
          </a:p>
        </p:txBody>
      </p:sp>
      <p:sp>
        <p:nvSpPr>
          <p:cNvPr id="6" name="Espace réservé du contenu 5">
            <a:extLst>
              <a:ext uri="{FF2B5EF4-FFF2-40B4-BE49-F238E27FC236}">
                <a16:creationId xmlns:a16="http://schemas.microsoft.com/office/drawing/2014/main" xmlns="" id="{BC163A50-2819-40D9-A42F-D84F47928C94}"/>
              </a:ext>
            </a:extLst>
          </p:cNvPr>
          <p:cNvSpPr>
            <a:spLocks noGrp="1"/>
          </p:cNvSpPr>
          <p:nvPr>
            <p:ph idx="15"/>
          </p:nvPr>
        </p:nvSpPr>
        <p:spPr>
          <a:xfrm>
            <a:off x="5580112" y="1089000"/>
            <a:ext cx="3456384" cy="4788272"/>
          </a:xfrm>
        </p:spPr>
        <p:txBody>
          <a:bodyPr rtlCol="0"/>
          <a:lstStyle/>
          <a:p>
            <a:pPr marL="0" indent="0">
              <a:buNone/>
            </a:pPr>
            <a:r>
              <a:rPr lang="fr-FR" sz="2100" dirty="0"/>
              <a:t>Deux conceptions théoriques complémentaires</a:t>
            </a:r>
          </a:p>
        </p:txBody>
      </p:sp>
      <p:sp>
        <p:nvSpPr>
          <p:cNvPr id="4" name="Espace réservé du numéro de diapositive 3">
            <a:extLst>
              <a:ext uri="{FF2B5EF4-FFF2-40B4-BE49-F238E27FC236}">
                <a16:creationId xmlns:a16="http://schemas.microsoft.com/office/drawing/2014/main" xmlns="" id="{DFD249B8-A654-41FD-9724-45A3A5EE13F9}"/>
              </a:ext>
            </a:extLst>
          </p:cNvPr>
          <p:cNvSpPr>
            <a:spLocks noGrp="1"/>
          </p:cNvSpPr>
          <p:nvPr>
            <p:ph type="sldNum" sz="quarter" idx="14"/>
          </p:nvPr>
        </p:nvSpPr>
        <p:spPr/>
        <p:txBody>
          <a:bodyPr rtlCol="0"/>
          <a:lstStyle/>
          <a:p>
            <a:pPr rtl="0"/>
            <a:fld id="{19B51A1E-902D-48AF-9020-955120F399B6}" type="slidenum">
              <a:rPr lang="fr-FR" smtClean="0"/>
              <a:pPr rtl="0"/>
              <a:t>49</a:t>
            </a:fld>
            <a:endParaRPr lang="fr-FR"/>
          </a:p>
        </p:txBody>
      </p:sp>
    </p:spTree>
    <p:extLst>
      <p:ext uri="{BB962C8B-B14F-4D97-AF65-F5344CB8AC3E}">
        <p14:creationId xmlns:p14="http://schemas.microsoft.com/office/powerpoint/2010/main" val="79969219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FCD41308-EC4B-4BF4-9371-5FDB0050B961}"/>
              </a:ext>
            </a:extLst>
          </p:cNvPr>
          <p:cNvGraphicFramePr/>
          <p:nvPr>
            <p:extLst>
              <p:ext uri="{D42A27DB-BD31-4B8C-83A1-F6EECF244321}">
                <p14:modId xmlns:p14="http://schemas.microsoft.com/office/powerpoint/2010/main" val="1263927390"/>
              </p:ext>
            </p:extLst>
          </p:nvPr>
        </p:nvGraphicFramePr>
        <p:xfrm>
          <a:off x="539552" y="116632"/>
          <a:ext cx="842493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439051"/>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532440" y="5473643"/>
            <a:ext cx="413836" cy="259613"/>
          </a:xfrm>
        </p:spPr>
        <p:txBody>
          <a:bodyPr/>
          <a:lstStyle/>
          <a:p>
            <a:pPr rtl="0"/>
            <a:fld id="{19B51A1E-902D-48AF-9020-955120F399B6}" type="slidenum">
              <a:rPr lang="fr-FR" noProof="0" smtClean="0"/>
              <a:pPr rtl="0"/>
              <a:t>50</a:t>
            </a:fld>
            <a:endParaRPr lang="fr-FR" noProof="0" dirty="0"/>
          </a:p>
        </p:txBody>
      </p:sp>
      <p:graphicFrame>
        <p:nvGraphicFramePr>
          <p:cNvPr id="8" name="Diagramme 7">
            <a:extLst>
              <a:ext uri="{FF2B5EF4-FFF2-40B4-BE49-F238E27FC236}">
                <a16:creationId xmlns:a16="http://schemas.microsoft.com/office/drawing/2014/main" xmlns="" id="{BAA4B29F-CB68-44D1-8D07-C54EF4CFAFDC}"/>
              </a:ext>
            </a:extLst>
          </p:cNvPr>
          <p:cNvGraphicFramePr/>
          <p:nvPr/>
        </p:nvGraphicFramePr>
        <p:xfrm>
          <a:off x="1331640" y="392595"/>
          <a:ext cx="1753385" cy="161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xmlns="" id="{DE543590-090E-4F76-BFDD-41F628C6F9AD}"/>
              </a:ext>
            </a:extLst>
          </p:cNvPr>
          <p:cNvGraphicFramePr/>
          <p:nvPr/>
        </p:nvGraphicFramePr>
        <p:xfrm>
          <a:off x="5816066" y="286606"/>
          <a:ext cx="1753384" cy="1717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e 10">
            <a:extLst>
              <a:ext uri="{FF2B5EF4-FFF2-40B4-BE49-F238E27FC236}">
                <a16:creationId xmlns:a16="http://schemas.microsoft.com/office/drawing/2014/main" xmlns="" id="{C7F27EFF-8E7B-4ECA-B950-A87D1FECF967}"/>
              </a:ext>
            </a:extLst>
          </p:cNvPr>
          <p:cNvGraphicFramePr/>
          <p:nvPr/>
        </p:nvGraphicFramePr>
        <p:xfrm>
          <a:off x="467544" y="286606"/>
          <a:ext cx="4116920" cy="65713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e 12">
            <a:extLst>
              <a:ext uri="{FF2B5EF4-FFF2-40B4-BE49-F238E27FC236}">
                <a16:creationId xmlns:a16="http://schemas.microsoft.com/office/drawing/2014/main" xmlns="" id="{7DD2488B-5EF8-46CF-83D4-7250370A4038}"/>
              </a:ext>
            </a:extLst>
          </p:cNvPr>
          <p:cNvGraphicFramePr/>
          <p:nvPr/>
        </p:nvGraphicFramePr>
        <p:xfrm>
          <a:off x="4738749" y="1628800"/>
          <a:ext cx="4116920" cy="40010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428798028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532440" y="5473643"/>
            <a:ext cx="413836" cy="259613"/>
          </a:xfrm>
        </p:spPr>
        <p:txBody>
          <a:bodyPr/>
          <a:lstStyle/>
          <a:p>
            <a:pPr rtl="0"/>
            <a:fld id="{19B51A1E-902D-48AF-9020-955120F399B6}" type="slidenum">
              <a:rPr lang="fr-FR" noProof="0" smtClean="0"/>
              <a:pPr rtl="0"/>
              <a:t>51</a:t>
            </a:fld>
            <a:endParaRPr lang="fr-FR" noProof="0" dirty="0"/>
          </a:p>
        </p:txBody>
      </p:sp>
      <p:graphicFrame>
        <p:nvGraphicFramePr>
          <p:cNvPr id="8" name="Diagramme 7">
            <a:extLst>
              <a:ext uri="{FF2B5EF4-FFF2-40B4-BE49-F238E27FC236}">
                <a16:creationId xmlns:a16="http://schemas.microsoft.com/office/drawing/2014/main" xmlns="" id="{BAA4B29F-CB68-44D1-8D07-C54EF4CFAFDC}"/>
              </a:ext>
            </a:extLst>
          </p:cNvPr>
          <p:cNvGraphicFramePr/>
          <p:nvPr/>
        </p:nvGraphicFramePr>
        <p:xfrm>
          <a:off x="1331640" y="392595"/>
          <a:ext cx="1753385" cy="161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xmlns="" id="{DE543590-090E-4F76-BFDD-41F628C6F9AD}"/>
              </a:ext>
            </a:extLst>
          </p:cNvPr>
          <p:cNvGraphicFramePr/>
          <p:nvPr/>
        </p:nvGraphicFramePr>
        <p:xfrm>
          <a:off x="5816066" y="286606"/>
          <a:ext cx="1753384" cy="1717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e 10">
            <a:extLst>
              <a:ext uri="{FF2B5EF4-FFF2-40B4-BE49-F238E27FC236}">
                <a16:creationId xmlns:a16="http://schemas.microsoft.com/office/drawing/2014/main" xmlns="" id="{C7F27EFF-8E7B-4ECA-B950-A87D1FECF967}"/>
              </a:ext>
            </a:extLst>
          </p:cNvPr>
          <p:cNvGraphicFramePr/>
          <p:nvPr/>
        </p:nvGraphicFramePr>
        <p:xfrm>
          <a:off x="467544" y="286606"/>
          <a:ext cx="4116920" cy="65713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e 12">
            <a:extLst>
              <a:ext uri="{FF2B5EF4-FFF2-40B4-BE49-F238E27FC236}">
                <a16:creationId xmlns:a16="http://schemas.microsoft.com/office/drawing/2014/main" xmlns="" id="{7DD2488B-5EF8-46CF-83D4-7250370A4038}"/>
              </a:ext>
            </a:extLst>
          </p:cNvPr>
          <p:cNvGraphicFramePr/>
          <p:nvPr/>
        </p:nvGraphicFramePr>
        <p:xfrm>
          <a:off x="4738749" y="1628800"/>
          <a:ext cx="4116920" cy="40010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82543727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4572000" y="922286"/>
            <a:ext cx="4506965" cy="1093864"/>
          </a:xfrm>
        </p:spPr>
        <p:txBody>
          <a:bodyPr rtlCol="0">
            <a:normAutofit/>
          </a:bodyPr>
          <a:lstStyle/>
          <a:p>
            <a:pPr algn="l" rtl="0"/>
            <a:r>
              <a:rPr lang="fr-FR" sz="2400" dirty="0"/>
              <a:t>Enseignement explicite</a:t>
            </a:r>
            <a:br>
              <a:rPr lang="fr-FR" sz="2400" dirty="0"/>
            </a:br>
            <a:r>
              <a:rPr lang="fr-FR" sz="2400" dirty="0"/>
              <a:t>de la compréhension </a:t>
            </a:r>
          </a:p>
        </p:txBody>
      </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52</a:t>
            </a:fld>
            <a:endParaRPr lang="fr-FR"/>
          </a:p>
        </p:txBody>
      </p:sp>
      <p:pic>
        <p:nvPicPr>
          <p:cNvPr id="16" name="Espace réservé d’image 178" descr="Image d’espace réservé">
            <a:extLst>
              <a:ext uri="{FF2B5EF4-FFF2-40B4-BE49-F238E27FC236}">
                <a16:creationId xmlns:a16="http://schemas.microsoft.com/office/drawing/2014/main" xmlns="" id="{FA5BFDED-B0EA-4CA1-A711-E124FA95224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1615" b="11615"/>
          <a:stretch/>
        </p:blipFill>
        <p:spPr>
          <a:xfrm>
            <a:off x="65485" y="922735"/>
            <a:ext cx="4506515" cy="5012531"/>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p:spPr>
      </p:pic>
      <p:sp>
        <p:nvSpPr>
          <p:cNvPr id="13" name="Sous-titre 6">
            <a:extLst>
              <a:ext uri="{FF2B5EF4-FFF2-40B4-BE49-F238E27FC236}">
                <a16:creationId xmlns:a16="http://schemas.microsoft.com/office/drawing/2014/main" xmlns="" id="{52787933-60D5-44C2-A0CC-2DB49441581B}"/>
              </a:ext>
            </a:extLst>
          </p:cNvPr>
          <p:cNvSpPr>
            <a:spLocks noGrp="1"/>
          </p:cNvSpPr>
          <p:nvPr>
            <p:ph type="subTitle" idx="1"/>
          </p:nvPr>
        </p:nvSpPr>
        <p:spPr>
          <a:xfrm>
            <a:off x="4515845" y="1953456"/>
            <a:ext cx="4506965" cy="4499930"/>
          </a:xfrm>
        </p:spPr>
        <p:txBody>
          <a:bodyPr rtlCol="0">
            <a:noAutofit/>
          </a:bodyPr>
          <a:lstStyle/>
          <a:p>
            <a:pPr marL="257175" indent="-257175" algn="l">
              <a:buFontTx/>
              <a:buChar char="-"/>
            </a:pPr>
            <a:r>
              <a:rPr lang="fr-FR" sz="2000" dirty="0"/>
              <a:t>Une approche dominante dans le premier degré.</a:t>
            </a:r>
          </a:p>
          <a:p>
            <a:pPr marL="257175" indent="-257175" algn="l">
              <a:buFontTx/>
              <a:buChar char="-"/>
            </a:pPr>
            <a:r>
              <a:rPr lang="fr-FR" sz="2000" dirty="0"/>
              <a:t>Une approche « exclusive » au sens où on trouve souvent dans les emplois du temps : lecture et compréhension ET littérature.</a:t>
            </a:r>
          </a:p>
          <a:p>
            <a:pPr marL="257175" indent="-257175" algn="l">
              <a:buFontTx/>
              <a:buChar char="-"/>
            </a:pPr>
            <a:r>
              <a:rPr lang="fr-FR" sz="2000" dirty="0"/>
              <a:t>Des outils dédiés.</a:t>
            </a:r>
          </a:p>
          <a:p>
            <a:pPr marL="257175" indent="-257175" algn="l">
              <a:buFontTx/>
              <a:buChar char="-"/>
            </a:pPr>
            <a:r>
              <a:rPr lang="fr-FR" sz="2000" dirty="0"/>
              <a:t>Les théoriciens : Goigoux, Cèbe, Lima, Bianco, Sylvestre…  </a:t>
            </a:r>
          </a:p>
          <a:p>
            <a:pPr marL="257175" indent="-257175" algn="l">
              <a:buFontTx/>
              <a:buChar char="-"/>
            </a:pPr>
            <a:r>
              <a:rPr lang="fr-FR" sz="2000" dirty="0"/>
              <a:t>Un relai institutionnel fort : un document Éduscol très connu, </a:t>
            </a:r>
            <a:r>
              <a:rPr lang="fr-FR" sz="2000" i="1" dirty="0">
                <a:hlinkClick r:id="rId4"/>
              </a:rPr>
              <a:t>Les stratégies de compréhension</a:t>
            </a:r>
            <a:r>
              <a:rPr lang="fr-FR" sz="2000" i="1" dirty="0"/>
              <a:t> (C3).</a:t>
            </a:r>
            <a:endParaRPr lang="fr-FR" sz="2000" dirty="0"/>
          </a:p>
        </p:txBody>
      </p:sp>
    </p:spTree>
    <p:extLst>
      <p:ext uri="{BB962C8B-B14F-4D97-AF65-F5344CB8AC3E}">
        <p14:creationId xmlns:p14="http://schemas.microsoft.com/office/powerpoint/2010/main" val="8199076"/>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Espace réservé d’image 104" descr="Image d’espace réservé">
            <a:extLst>
              <a:ext uri="{FF2B5EF4-FFF2-40B4-BE49-F238E27FC236}">
                <a16:creationId xmlns:a16="http://schemas.microsoft.com/office/drawing/2014/main" xmlns="" id="{9CF9A97B-8C9E-410A-A1D7-238293088B5A}"/>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l="13" r="13"/>
          <a:stretch>
            <a:fillRect/>
          </a:stretch>
        </p:blipFill>
        <p:spPr/>
      </p:pic>
      <p:sp>
        <p:nvSpPr>
          <p:cNvPr id="2" name="Titre 1">
            <a:extLst>
              <a:ext uri="{FF2B5EF4-FFF2-40B4-BE49-F238E27FC236}">
                <a16:creationId xmlns:a16="http://schemas.microsoft.com/office/drawing/2014/main" xmlns="" id="{352D215A-7D9D-4B71-81A1-3220FCFE316C}"/>
              </a:ext>
            </a:extLst>
          </p:cNvPr>
          <p:cNvSpPr>
            <a:spLocks noGrp="1"/>
          </p:cNvSpPr>
          <p:nvPr>
            <p:ph type="title"/>
          </p:nvPr>
        </p:nvSpPr>
        <p:spPr/>
        <p:txBody>
          <a:bodyPr rtlCol="0">
            <a:normAutofit fontScale="90000"/>
          </a:bodyPr>
          <a:lstStyle/>
          <a:p>
            <a:pPr rtl="0"/>
            <a:r>
              <a:rPr lang="fr-FR" dirty="0"/>
              <a:t>Les outils dédiés</a:t>
            </a:r>
          </a:p>
        </p:txBody>
      </p:sp>
      <p:pic>
        <p:nvPicPr>
          <p:cNvPr id="71" name="Espace réservé d’image 70" descr="Lien">
            <a:extLst>
              <a:ext uri="{FF2B5EF4-FFF2-40B4-BE49-F238E27FC236}">
                <a16:creationId xmlns:a16="http://schemas.microsoft.com/office/drawing/2014/main" xmlns="" id="{E5542F6D-CB05-1E49-9D10-41D51547FB68}"/>
              </a:ext>
            </a:extLst>
          </p:cNvPr>
          <p:cNvPicPr>
            <a:picLocks noGrp="1" noChangeAspect="1"/>
          </p:cNvPicPr>
          <p:nvPr>
            <p:ph type="pic" sz="quarter" idx="32"/>
          </p:nvPr>
        </p:nvPicPr>
        <p:blipFill>
          <a:blip r:embed="rId4">
            <a:extLst>
              <a:ext uri="{96DAC541-7B7A-43D3-8B79-37D633B846F1}">
                <asvg:svgBlip xmlns:asvg="http://schemas.microsoft.com/office/drawing/2016/SVG/main" xmlns="" r:embed="rId5"/>
              </a:ext>
            </a:extLst>
          </a:blip>
          <a:srcRect/>
          <a:stretch>
            <a:fillRect/>
          </a:stretch>
        </p:blipFill>
        <p:spPr/>
      </p:pic>
      <p:sp>
        <p:nvSpPr>
          <p:cNvPr id="8" name="Espace réservé du texte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6576212" y="1654516"/>
            <a:ext cx="2251800" cy="432000"/>
          </a:xfrm>
        </p:spPr>
        <p:txBody>
          <a:bodyPr rtlCol="0"/>
          <a:lstStyle/>
          <a:p>
            <a:pPr rtl="0"/>
            <a:r>
              <a:rPr lang="fr-FR" sz="1200" dirty="0" err="1">
                <a:hlinkClick r:id="rId6"/>
              </a:rPr>
              <a:t>Narramus</a:t>
            </a:r>
            <a:r>
              <a:rPr lang="fr-FR" sz="1200" dirty="0">
                <a:hlinkClick r:id="rId6"/>
              </a:rPr>
              <a:t> </a:t>
            </a:r>
            <a:endParaRPr lang="fr-FR" sz="1200" dirty="0"/>
          </a:p>
        </p:txBody>
      </p:sp>
      <p:cxnSp>
        <p:nvCxnSpPr>
          <p:cNvPr id="79" name="Connecteur droit 78" descr="Première ligne de séparation sur la diapositive">
            <a:extLst>
              <a:ext uri="{FF2B5EF4-FFF2-40B4-BE49-F238E27FC236}">
                <a16:creationId xmlns:a16="http://schemas.microsoft.com/office/drawing/2014/main" xmlns="" id="{9A78A0D0-CF23-497E-A110-B0666F32E559}"/>
              </a:ext>
              <a:ext uri="{C183D7F6-B498-43B3-948B-1728B52AA6E4}">
                <adec:decorative xmlns:adec="http://schemas.microsoft.com/office/drawing/2017/decorative" xmlns="" val="1"/>
              </a:ext>
            </a:extLst>
          </p:cNvPr>
          <p:cNvCxnSpPr>
            <a:cxnSpLocks/>
          </p:cNvCxnSpPr>
          <p:nvPr/>
        </p:nvCxnSpPr>
        <p:spPr>
          <a:xfrm flipH="1">
            <a:off x="6576213" y="2819684"/>
            <a:ext cx="178401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3" name="Espace réservé d’image 72" descr="Envoi">
            <a:extLst>
              <a:ext uri="{FF2B5EF4-FFF2-40B4-BE49-F238E27FC236}">
                <a16:creationId xmlns:a16="http://schemas.microsoft.com/office/drawing/2014/main" xmlns="" id="{434488A9-1494-5A4A-9B81-A4830C2F8568}"/>
              </a:ext>
            </a:extLst>
          </p:cNvPr>
          <p:cNvPicPr>
            <a:picLocks noGrp="1" noChangeAspect="1"/>
          </p:cNvPicPr>
          <p:nvPr>
            <p:ph type="pic" sz="quarter" idx="31"/>
          </p:nvPr>
        </p:nvPicPr>
        <p:blipFill>
          <a:blip r:embed="rId7">
            <a:extLst>
              <a:ext uri="{96DAC541-7B7A-43D3-8B79-37D633B846F1}">
                <asvg:svgBlip xmlns:asvg="http://schemas.microsoft.com/office/drawing/2016/SVG/main" xmlns="" r:embed="rId8"/>
              </a:ext>
            </a:extLst>
          </a:blip>
          <a:srcRect t="115" b="115"/>
          <a:stretch>
            <a:fillRect/>
          </a:stretch>
        </p:blipFill>
        <p:spPr/>
      </p:pic>
      <p:sp>
        <p:nvSpPr>
          <p:cNvPr id="9" name="Espace réservé du texte 8">
            <a:extLst>
              <a:ext uri="{FF2B5EF4-FFF2-40B4-BE49-F238E27FC236}">
                <a16:creationId xmlns:a16="http://schemas.microsoft.com/office/drawing/2014/main" xmlns="" id="{A6E9F776-E542-4D93-851A-A3A10F6D2A7D}"/>
              </a:ext>
            </a:extLst>
          </p:cNvPr>
          <p:cNvSpPr>
            <a:spLocks noGrp="1"/>
          </p:cNvSpPr>
          <p:nvPr>
            <p:ph type="body" sz="quarter" idx="17"/>
          </p:nvPr>
        </p:nvSpPr>
        <p:spPr/>
        <p:txBody>
          <a:bodyPr rtlCol="0"/>
          <a:lstStyle/>
          <a:p>
            <a:pPr rtl="0"/>
            <a:r>
              <a:rPr lang="fr-FR" sz="1200" dirty="0">
                <a:hlinkClick r:id="rId9"/>
              </a:rPr>
              <a:t>Auditor </a:t>
            </a:r>
            <a:r>
              <a:rPr lang="fr-FR" sz="1200" dirty="0" err="1">
                <a:hlinkClick r:id="rId9"/>
              </a:rPr>
              <a:t>auditrix</a:t>
            </a:r>
            <a:endParaRPr lang="fr-FR" sz="1200" dirty="0"/>
          </a:p>
        </p:txBody>
      </p:sp>
      <p:sp>
        <p:nvSpPr>
          <p:cNvPr id="76" name="Espace réservé du texte 3">
            <a:extLst>
              <a:ext uri="{FF2B5EF4-FFF2-40B4-BE49-F238E27FC236}">
                <a16:creationId xmlns:a16="http://schemas.microsoft.com/office/drawing/2014/main" xmlns="" id="{4BB1D872-AE86-6841-98FC-E66E618311AB}"/>
              </a:ext>
            </a:extLst>
          </p:cNvPr>
          <p:cNvSpPr>
            <a:spLocks noGrp="1"/>
          </p:cNvSpPr>
          <p:nvPr>
            <p:ph type="body" sz="quarter" idx="12"/>
          </p:nvPr>
        </p:nvSpPr>
        <p:spPr>
          <a:xfrm>
            <a:off x="6576213" y="3333745"/>
            <a:ext cx="1500988" cy="540000"/>
          </a:xfrm>
        </p:spPr>
        <p:txBody>
          <a:bodyPr rtlCol="0"/>
          <a:lstStyle/>
          <a:p>
            <a:pPr rtl="0"/>
            <a:r>
              <a:rPr lang="fr-FR" dirty="0">
                <a:hlinkClick r:id="rId10"/>
              </a:rPr>
              <a:t>Un exemple</a:t>
            </a:r>
            <a:endParaRPr lang="fr-FR" dirty="0"/>
          </a:p>
        </p:txBody>
      </p:sp>
      <p:cxnSp>
        <p:nvCxnSpPr>
          <p:cNvPr id="80" name="Connecteur droit 79" descr="Deuxième ligne de séparation sur la diapositive">
            <a:extLst>
              <a:ext uri="{FF2B5EF4-FFF2-40B4-BE49-F238E27FC236}">
                <a16:creationId xmlns:a16="http://schemas.microsoft.com/office/drawing/2014/main" xmlns="" id="{71E28D1F-12FD-4E24-882A-D2517290382F}"/>
              </a:ext>
              <a:ext uri="{C183D7F6-B498-43B3-948B-1728B52AA6E4}">
                <adec:decorative xmlns:adec="http://schemas.microsoft.com/office/drawing/2017/decorative" xmlns="" val="1"/>
              </a:ext>
            </a:extLst>
          </p:cNvPr>
          <p:cNvCxnSpPr>
            <a:cxnSpLocks/>
          </p:cNvCxnSpPr>
          <p:nvPr/>
        </p:nvCxnSpPr>
        <p:spPr>
          <a:xfrm flipH="1">
            <a:off x="6576213" y="3939686"/>
            <a:ext cx="178401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5" name="Espace réservé d’image 74" descr="Réseau">
            <a:extLst>
              <a:ext uri="{FF2B5EF4-FFF2-40B4-BE49-F238E27FC236}">
                <a16:creationId xmlns:a16="http://schemas.microsoft.com/office/drawing/2014/main" xmlns="" id="{2259C1B6-6592-CA47-8223-67E45CA2A8CB}"/>
              </a:ext>
            </a:extLst>
          </p:cNvPr>
          <p:cNvPicPr>
            <a:picLocks noGrp="1" noChangeAspect="1"/>
          </p:cNvPicPr>
          <p:nvPr>
            <p:ph type="pic" sz="quarter" idx="30"/>
          </p:nvPr>
        </p:nvPicPr>
        <p:blipFill>
          <a:blip r:embed="rId11">
            <a:extLst>
              <a:ext uri="{96DAC541-7B7A-43D3-8B79-37D633B846F1}">
                <asvg:svgBlip xmlns:asvg="http://schemas.microsoft.com/office/drawing/2016/SVG/main" xmlns="" r:embed="rId12"/>
              </a:ext>
            </a:extLst>
          </a:blip>
          <a:srcRect/>
          <a:stretch>
            <a:fillRect/>
          </a:stretch>
        </p:blipFill>
        <p:spPr/>
      </p:pic>
      <p:sp>
        <p:nvSpPr>
          <p:cNvPr id="10" name="Espace réservé du texte 9">
            <a:extLst>
              <a:ext uri="{FF2B5EF4-FFF2-40B4-BE49-F238E27FC236}">
                <a16:creationId xmlns:a16="http://schemas.microsoft.com/office/drawing/2014/main" xmlns="" id="{CE222CAE-9234-4B0E-90FC-584C469313C6}"/>
              </a:ext>
            </a:extLst>
          </p:cNvPr>
          <p:cNvSpPr>
            <a:spLocks noGrp="1"/>
          </p:cNvSpPr>
          <p:nvPr>
            <p:ph type="body" sz="quarter" idx="18"/>
          </p:nvPr>
        </p:nvSpPr>
        <p:spPr>
          <a:xfrm>
            <a:off x="6576212" y="4231050"/>
            <a:ext cx="2251800" cy="324000"/>
          </a:xfrm>
        </p:spPr>
        <p:txBody>
          <a:bodyPr rtlCol="0"/>
          <a:lstStyle/>
          <a:p>
            <a:pPr rtl="0"/>
            <a:r>
              <a:rPr lang="fr-FR" sz="1200" dirty="0" err="1">
                <a:hlinkClick r:id="rId13"/>
              </a:rPr>
              <a:t>Lectorino</a:t>
            </a:r>
            <a:r>
              <a:rPr lang="fr-FR" sz="1200" dirty="0">
                <a:hlinkClick r:id="rId13"/>
              </a:rPr>
              <a:t>, </a:t>
            </a:r>
            <a:r>
              <a:rPr lang="fr-FR" sz="1200" dirty="0" err="1">
                <a:hlinkClick r:id="rId13"/>
              </a:rPr>
              <a:t>lectorinette</a:t>
            </a:r>
            <a:r>
              <a:rPr lang="fr-FR" sz="1200" dirty="0">
                <a:hlinkClick r:id="rId13"/>
              </a:rPr>
              <a:t> </a:t>
            </a:r>
            <a:endParaRPr lang="fr-FR" sz="1200" dirty="0"/>
          </a:p>
        </p:txBody>
      </p:sp>
      <p:sp>
        <p:nvSpPr>
          <p:cNvPr id="77" name="Espace réservé du texte 4">
            <a:extLst>
              <a:ext uri="{FF2B5EF4-FFF2-40B4-BE49-F238E27FC236}">
                <a16:creationId xmlns:a16="http://schemas.microsoft.com/office/drawing/2014/main" xmlns="" id="{428D8FC0-4DC8-7F4A-AA1F-F12F19656FDD}"/>
              </a:ext>
            </a:extLst>
          </p:cNvPr>
          <p:cNvSpPr>
            <a:spLocks noGrp="1"/>
          </p:cNvSpPr>
          <p:nvPr>
            <p:ph type="body" sz="quarter" idx="13"/>
          </p:nvPr>
        </p:nvSpPr>
        <p:spPr>
          <a:xfrm>
            <a:off x="6576213" y="4507222"/>
            <a:ext cx="1500988" cy="540000"/>
          </a:xfrm>
        </p:spPr>
        <p:txBody>
          <a:bodyPr rtlCol="0"/>
          <a:lstStyle/>
          <a:p>
            <a:pPr rtl="0"/>
            <a:r>
              <a:rPr lang="fr-FR" dirty="0"/>
              <a:t>Un exemple</a:t>
            </a:r>
          </a:p>
        </p:txBody>
      </p:sp>
      <p:sp>
        <p:nvSpPr>
          <p:cNvPr id="3" name="Espace réservé du numéro de diapositive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rtlCol="0"/>
          <a:lstStyle/>
          <a:p>
            <a:pPr rtl="0"/>
            <a:fld id="{19B51A1E-902D-48AF-9020-955120F399B6}" type="slidenum">
              <a:rPr lang="fr-FR" smtClean="0"/>
              <a:pPr rtl="0"/>
              <a:t>53</a:t>
            </a:fld>
            <a:endParaRPr lang="fr-FR"/>
          </a:p>
        </p:txBody>
      </p:sp>
      <p:sp>
        <p:nvSpPr>
          <p:cNvPr id="5" name="Espace réservé du texte 4">
            <a:extLst>
              <a:ext uri="{FF2B5EF4-FFF2-40B4-BE49-F238E27FC236}">
                <a16:creationId xmlns:a16="http://schemas.microsoft.com/office/drawing/2014/main" xmlns="" id="{683DF273-AD6D-475E-B2B5-E4A38F008389}"/>
              </a:ext>
            </a:extLst>
          </p:cNvPr>
          <p:cNvSpPr>
            <a:spLocks noGrp="1"/>
          </p:cNvSpPr>
          <p:nvPr>
            <p:ph type="body" sz="quarter" idx="21"/>
          </p:nvPr>
        </p:nvSpPr>
        <p:spPr/>
        <p:txBody>
          <a:bodyPr/>
          <a:lstStyle/>
          <a:p>
            <a:r>
              <a:rPr lang="fr-FR" dirty="0">
                <a:hlinkClick r:id="rId14"/>
              </a:rPr>
              <a:t>Un exemple </a:t>
            </a:r>
            <a:endParaRPr lang="fr-FR" dirty="0"/>
          </a:p>
        </p:txBody>
      </p:sp>
    </p:spTree>
    <p:extLst>
      <p:ext uri="{BB962C8B-B14F-4D97-AF65-F5344CB8AC3E}">
        <p14:creationId xmlns:p14="http://schemas.microsoft.com/office/powerpoint/2010/main" val="380485272"/>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Espace réservé d’image 104" descr="Image d’espace réservé">
            <a:extLst>
              <a:ext uri="{FF2B5EF4-FFF2-40B4-BE49-F238E27FC236}">
                <a16:creationId xmlns:a16="http://schemas.microsoft.com/office/drawing/2014/main" xmlns="" id="{9CF9A97B-8C9E-410A-A1D7-238293088B5A}"/>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a:ext>
            </a:extLst>
          </a:blip>
          <a:srcRect l="13" r="13"/>
          <a:stretch>
            <a:fillRect/>
          </a:stretch>
        </p:blipFill>
        <p:spPr/>
      </p:pic>
      <p:sp>
        <p:nvSpPr>
          <p:cNvPr id="2" name="Titre 1">
            <a:extLst>
              <a:ext uri="{FF2B5EF4-FFF2-40B4-BE49-F238E27FC236}">
                <a16:creationId xmlns:a16="http://schemas.microsoft.com/office/drawing/2014/main" xmlns="" id="{352D215A-7D9D-4B71-81A1-3220FCFE316C}"/>
              </a:ext>
            </a:extLst>
          </p:cNvPr>
          <p:cNvSpPr>
            <a:spLocks noGrp="1"/>
          </p:cNvSpPr>
          <p:nvPr>
            <p:ph type="title"/>
          </p:nvPr>
        </p:nvSpPr>
        <p:spPr/>
        <p:txBody>
          <a:bodyPr rtlCol="0">
            <a:normAutofit fontScale="90000"/>
          </a:bodyPr>
          <a:lstStyle/>
          <a:p>
            <a:pPr rtl="0"/>
            <a:r>
              <a:rPr lang="fr-FR" dirty="0"/>
              <a:t>Les outils dédiés</a:t>
            </a:r>
          </a:p>
        </p:txBody>
      </p:sp>
      <p:pic>
        <p:nvPicPr>
          <p:cNvPr id="71" name="Espace réservé d’image 70" descr="Lien">
            <a:extLst>
              <a:ext uri="{FF2B5EF4-FFF2-40B4-BE49-F238E27FC236}">
                <a16:creationId xmlns:a16="http://schemas.microsoft.com/office/drawing/2014/main" xmlns="" id="{E5542F6D-CB05-1E49-9D10-41D51547FB68}"/>
              </a:ext>
            </a:extLst>
          </p:cNvPr>
          <p:cNvPicPr>
            <a:picLocks noGrp="1" noChangeAspect="1"/>
          </p:cNvPicPr>
          <p:nvPr>
            <p:ph type="pic" sz="quarter" idx="32"/>
          </p:nvPr>
        </p:nvPicPr>
        <p:blipFill>
          <a:blip r:embed="rId4">
            <a:extLst>
              <a:ext uri="{96DAC541-7B7A-43D3-8B79-37D633B846F1}">
                <asvg:svgBlip xmlns:asvg="http://schemas.microsoft.com/office/drawing/2016/SVG/main" xmlns="" r:embed="rId5"/>
              </a:ext>
            </a:extLst>
          </a:blip>
          <a:srcRect/>
          <a:stretch>
            <a:fillRect/>
          </a:stretch>
        </p:blipFill>
        <p:spPr/>
      </p:pic>
      <p:sp>
        <p:nvSpPr>
          <p:cNvPr id="8" name="Espace réservé du texte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6576212" y="1838467"/>
            <a:ext cx="2251800" cy="324000"/>
          </a:xfrm>
        </p:spPr>
        <p:txBody>
          <a:bodyPr rtlCol="0"/>
          <a:lstStyle/>
          <a:p>
            <a:pPr rtl="0"/>
            <a:r>
              <a:rPr lang="fr-FR" sz="1200" dirty="0" err="1">
                <a:hlinkClick r:id="rId6"/>
              </a:rPr>
              <a:t>Lector</a:t>
            </a:r>
            <a:r>
              <a:rPr lang="fr-FR" sz="1200" dirty="0">
                <a:hlinkClick r:id="rId6"/>
              </a:rPr>
              <a:t>, </a:t>
            </a:r>
            <a:r>
              <a:rPr lang="fr-FR" sz="1200" dirty="0" err="1">
                <a:hlinkClick r:id="rId6"/>
              </a:rPr>
              <a:t>lectrix</a:t>
            </a:r>
            <a:endParaRPr lang="fr-FR" sz="1200" dirty="0"/>
          </a:p>
        </p:txBody>
      </p:sp>
      <p:sp>
        <p:nvSpPr>
          <p:cNvPr id="78" name="Espace réservé du texte 12">
            <a:extLst>
              <a:ext uri="{FF2B5EF4-FFF2-40B4-BE49-F238E27FC236}">
                <a16:creationId xmlns:a16="http://schemas.microsoft.com/office/drawing/2014/main" xmlns="" id="{B9366D2C-DAC9-484E-BC91-EFDB13FDA0EE}"/>
              </a:ext>
            </a:extLst>
          </p:cNvPr>
          <p:cNvSpPr>
            <a:spLocks noGrp="1"/>
          </p:cNvSpPr>
          <p:nvPr>
            <p:ph type="body" sz="quarter" idx="21"/>
          </p:nvPr>
        </p:nvSpPr>
        <p:spPr>
          <a:xfrm>
            <a:off x="6576213" y="2127947"/>
            <a:ext cx="1500988" cy="540000"/>
          </a:xfrm>
        </p:spPr>
        <p:txBody>
          <a:bodyPr rtlCol="0"/>
          <a:lstStyle/>
          <a:p>
            <a:pPr rtl="0"/>
            <a:r>
              <a:rPr lang="fr-FR" dirty="0"/>
              <a:t>Un exemple</a:t>
            </a:r>
          </a:p>
        </p:txBody>
      </p:sp>
      <p:cxnSp>
        <p:nvCxnSpPr>
          <p:cNvPr id="79" name="Connecteur droit 78" descr="Première ligne de séparation sur la diapositive">
            <a:extLst>
              <a:ext uri="{FF2B5EF4-FFF2-40B4-BE49-F238E27FC236}">
                <a16:creationId xmlns:a16="http://schemas.microsoft.com/office/drawing/2014/main" xmlns="" id="{9A78A0D0-CF23-497E-A110-B0666F32E559}"/>
              </a:ext>
              <a:ext uri="{C183D7F6-B498-43B3-948B-1728B52AA6E4}">
                <adec:decorative xmlns:adec="http://schemas.microsoft.com/office/drawing/2017/decorative" xmlns="" val="1"/>
              </a:ext>
            </a:extLst>
          </p:cNvPr>
          <p:cNvCxnSpPr>
            <a:cxnSpLocks/>
          </p:cNvCxnSpPr>
          <p:nvPr/>
        </p:nvCxnSpPr>
        <p:spPr>
          <a:xfrm flipH="1">
            <a:off x="6576213" y="2819684"/>
            <a:ext cx="178401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3" name="Espace réservé d’image 72" descr="Envoi">
            <a:extLst>
              <a:ext uri="{FF2B5EF4-FFF2-40B4-BE49-F238E27FC236}">
                <a16:creationId xmlns:a16="http://schemas.microsoft.com/office/drawing/2014/main" xmlns="" id="{434488A9-1494-5A4A-9B81-A4830C2F8568}"/>
              </a:ext>
            </a:extLst>
          </p:cNvPr>
          <p:cNvPicPr>
            <a:picLocks noGrp="1" noChangeAspect="1"/>
          </p:cNvPicPr>
          <p:nvPr>
            <p:ph type="pic" sz="quarter" idx="31"/>
          </p:nvPr>
        </p:nvPicPr>
        <p:blipFill>
          <a:blip r:embed="rId7">
            <a:extLst>
              <a:ext uri="{96DAC541-7B7A-43D3-8B79-37D633B846F1}">
                <asvg:svgBlip xmlns:asvg="http://schemas.microsoft.com/office/drawing/2016/SVG/main" xmlns="" r:embed="rId8"/>
              </a:ext>
            </a:extLst>
          </a:blip>
          <a:srcRect t="115" b="115"/>
          <a:stretch>
            <a:fillRect/>
          </a:stretch>
        </p:blipFill>
        <p:spPr/>
      </p:pic>
      <p:sp>
        <p:nvSpPr>
          <p:cNvPr id="9" name="Espace réservé du texte 8">
            <a:extLst>
              <a:ext uri="{FF2B5EF4-FFF2-40B4-BE49-F238E27FC236}">
                <a16:creationId xmlns:a16="http://schemas.microsoft.com/office/drawing/2014/main" xmlns="" id="{A6E9F776-E542-4D93-851A-A3A10F6D2A7D}"/>
              </a:ext>
            </a:extLst>
          </p:cNvPr>
          <p:cNvSpPr>
            <a:spLocks noGrp="1"/>
          </p:cNvSpPr>
          <p:nvPr>
            <p:ph type="body" sz="quarter" idx="17"/>
          </p:nvPr>
        </p:nvSpPr>
        <p:spPr/>
        <p:txBody>
          <a:bodyPr rtlCol="0"/>
          <a:lstStyle/>
          <a:p>
            <a:pPr rtl="0"/>
            <a:r>
              <a:rPr lang="fr-FR" sz="1200" dirty="0"/>
              <a:t> </a:t>
            </a:r>
            <a:r>
              <a:rPr lang="fr-FR" sz="1200" dirty="0">
                <a:hlinkClick r:id="rId9"/>
              </a:rPr>
              <a:t>Je lis, je comprends</a:t>
            </a:r>
            <a:endParaRPr lang="fr-FR" sz="1200" dirty="0"/>
          </a:p>
        </p:txBody>
      </p:sp>
      <p:sp>
        <p:nvSpPr>
          <p:cNvPr id="76" name="Espace réservé du texte 3">
            <a:extLst>
              <a:ext uri="{FF2B5EF4-FFF2-40B4-BE49-F238E27FC236}">
                <a16:creationId xmlns:a16="http://schemas.microsoft.com/office/drawing/2014/main" xmlns="" id="{4BB1D872-AE86-6841-98FC-E66E618311AB}"/>
              </a:ext>
            </a:extLst>
          </p:cNvPr>
          <p:cNvSpPr>
            <a:spLocks noGrp="1"/>
          </p:cNvSpPr>
          <p:nvPr>
            <p:ph type="body" sz="quarter" idx="12"/>
          </p:nvPr>
        </p:nvSpPr>
        <p:spPr>
          <a:xfrm>
            <a:off x="6576213" y="3333745"/>
            <a:ext cx="1500988" cy="540000"/>
          </a:xfrm>
        </p:spPr>
        <p:txBody>
          <a:bodyPr rtlCol="0"/>
          <a:lstStyle/>
          <a:p>
            <a:pPr rtl="0"/>
            <a:r>
              <a:rPr lang="fr-FR" dirty="0">
                <a:hlinkClick r:id="rId10"/>
              </a:rPr>
              <a:t>Un exemple</a:t>
            </a:r>
            <a:endParaRPr lang="fr-FR" dirty="0"/>
          </a:p>
        </p:txBody>
      </p:sp>
      <p:cxnSp>
        <p:nvCxnSpPr>
          <p:cNvPr id="80" name="Connecteur droit 79" descr="Deuxième ligne de séparation sur la diapositive">
            <a:extLst>
              <a:ext uri="{FF2B5EF4-FFF2-40B4-BE49-F238E27FC236}">
                <a16:creationId xmlns:a16="http://schemas.microsoft.com/office/drawing/2014/main" xmlns="" id="{71E28D1F-12FD-4E24-882A-D2517290382F}"/>
              </a:ext>
              <a:ext uri="{C183D7F6-B498-43B3-948B-1728B52AA6E4}">
                <adec:decorative xmlns:adec="http://schemas.microsoft.com/office/drawing/2017/decorative" xmlns="" val="1"/>
              </a:ext>
            </a:extLst>
          </p:cNvPr>
          <p:cNvCxnSpPr>
            <a:cxnSpLocks/>
          </p:cNvCxnSpPr>
          <p:nvPr/>
        </p:nvCxnSpPr>
        <p:spPr>
          <a:xfrm flipH="1">
            <a:off x="6576213" y="3939686"/>
            <a:ext cx="178401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5" name="Espace réservé d’image 74" descr="Réseau">
            <a:extLst>
              <a:ext uri="{FF2B5EF4-FFF2-40B4-BE49-F238E27FC236}">
                <a16:creationId xmlns:a16="http://schemas.microsoft.com/office/drawing/2014/main" xmlns="" id="{2259C1B6-6592-CA47-8223-67E45CA2A8CB}"/>
              </a:ext>
            </a:extLst>
          </p:cNvPr>
          <p:cNvPicPr>
            <a:picLocks noGrp="1" noChangeAspect="1"/>
          </p:cNvPicPr>
          <p:nvPr>
            <p:ph type="pic" sz="quarter" idx="30"/>
          </p:nvPr>
        </p:nvPicPr>
        <p:blipFill>
          <a:blip r:embed="rId11">
            <a:extLst>
              <a:ext uri="{96DAC541-7B7A-43D3-8B79-37D633B846F1}">
                <asvg:svgBlip xmlns:asvg="http://schemas.microsoft.com/office/drawing/2016/SVG/main" xmlns="" r:embed="rId12"/>
              </a:ext>
            </a:extLst>
          </a:blip>
          <a:srcRect/>
          <a:stretch>
            <a:fillRect/>
          </a:stretch>
        </p:blipFill>
        <p:spPr/>
      </p:pic>
      <p:sp>
        <p:nvSpPr>
          <p:cNvPr id="10" name="Espace réservé du texte 9">
            <a:extLst>
              <a:ext uri="{FF2B5EF4-FFF2-40B4-BE49-F238E27FC236}">
                <a16:creationId xmlns:a16="http://schemas.microsoft.com/office/drawing/2014/main" xmlns="" id="{CE222CAE-9234-4B0E-90FC-584C469313C6}"/>
              </a:ext>
            </a:extLst>
          </p:cNvPr>
          <p:cNvSpPr>
            <a:spLocks noGrp="1"/>
          </p:cNvSpPr>
          <p:nvPr>
            <p:ph type="body" sz="quarter" idx="18"/>
          </p:nvPr>
        </p:nvSpPr>
        <p:spPr/>
        <p:txBody>
          <a:bodyPr rtlCol="0"/>
          <a:lstStyle/>
          <a:p>
            <a:pPr rtl="0"/>
            <a:r>
              <a:rPr lang="fr-FR" sz="1200" dirty="0">
                <a:hlinkClick r:id="rId13"/>
              </a:rPr>
              <a:t>Roll</a:t>
            </a:r>
            <a:endParaRPr lang="fr-FR" sz="1200" dirty="0"/>
          </a:p>
        </p:txBody>
      </p:sp>
      <p:sp>
        <p:nvSpPr>
          <p:cNvPr id="77" name="Espace réservé du texte 4">
            <a:extLst>
              <a:ext uri="{FF2B5EF4-FFF2-40B4-BE49-F238E27FC236}">
                <a16:creationId xmlns:a16="http://schemas.microsoft.com/office/drawing/2014/main" xmlns="" id="{428D8FC0-4DC8-7F4A-AA1F-F12F19656FDD}"/>
              </a:ext>
            </a:extLst>
          </p:cNvPr>
          <p:cNvSpPr>
            <a:spLocks noGrp="1"/>
          </p:cNvSpPr>
          <p:nvPr>
            <p:ph type="body" sz="quarter" idx="13"/>
          </p:nvPr>
        </p:nvSpPr>
        <p:spPr>
          <a:xfrm>
            <a:off x="6576213" y="4507222"/>
            <a:ext cx="1500988" cy="540000"/>
          </a:xfrm>
        </p:spPr>
        <p:txBody>
          <a:bodyPr rtlCol="0"/>
          <a:lstStyle/>
          <a:p>
            <a:pPr rtl="0"/>
            <a:r>
              <a:rPr lang="fr-FR" dirty="0">
                <a:hlinkClick r:id="rId14"/>
              </a:rPr>
              <a:t>Un exemple  </a:t>
            </a:r>
            <a:endParaRPr lang="fr-FR" dirty="0"/>
          </a:p>
        </p:txBody>
      </p:sp>
      <p:sp>
        <p:nvSpPr>
          <p:cNvPr id="3" name="Espace réservé du numéro de diapositive 2">
            <a:extLst>
              <a:ext uri="{FF2B5EF4-FFF2-40B4-BE49-F238E27FC236}">
                <a16:creationId xmlns:a16="http://schemas.microsoft.com/office/drawing/2014/main" xmlns="" id="{B2A7A116-BC28-4E39-B586-25212F9948F2}"/>
              </a:ext>
            </a:extLst>
          </p:cNvPr>
          <p:cNvSpPr>
            <a:spLocks noGrp="1"/>
          </p:cNvSpPr>
          <p:nvPr>
            <p:ph type="sldNum" sz="quarter" idx="26"/>
          </p:nvPr>
        </p:nvSpPr>
        <p:spPr/>
        <p:txBody>
          <a:bodyPr rtlCol="0"/>
          <a:lstStyle/>
          <a:p>
            <a:pPr rtl="0"/>
            <a:fld id="{19B51A1E-902D-48AF-9020-955120F399B6}" type="slidenum">
              <a:rPr lang="fr-FR" smtClean="0"/>
              <a:pPr rtl="0"/>
              <a:t>54</a:t>
            </a:fld>
            <a:endParaRPr lang="fr-FR"/>
          </a:p>
        </p:txBody>
      </p:sp>
    </p:spTree>
    <p:extLst>
      <p:ext uri="{BB962C8B-B14F-4D97-AF65-F5344CB8AC3E}">
        <p14:creationId xmlns:p14="http://schemas.microsoft.com/office/powerpoint/2010/main" val="1972505017"/>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572000" y="2016150"/>
            <a:ext cx="4506965" cy="4253551"/>
          </a:xfrm>
        </p:spPr>
        <p:txBody>
          <a:bodyPr rtlCol="0">
            <a:noAutofit/>
          </a:bodyPr>
          <a:lstStyle/>
          <a:p>
            <a:pPr marL="257175" indent="-257175" algn="l">
              <a:buFontTx/>
              <a:buChar char="-"/>
            </a:pPr>
            <a:r>
              <a:rPr lang="fr-FR" sz="1800" dirty="0"/>
              <a:t>L’identification des mots écrits ne suffit pas à garantir une bonne compréhension du texte ;</a:t>
            </a:r>
          </a:p>
          <a:p>
            <a:pPr marL="257175" indent="-257175" algn="l">
              <a:buFontTx/>
              <a:buChar char="-"/>
            </a:pPr>
            <a:r>
              <a:rPr lang="fr-FR" sz="1800" dirty="0"/>
              <a:t>Deux grands types de traitements cognitifs : </a:t>
            </a:r>
          </a:p>
          <a:p>
            <a:pPr marL="600075" lvl="1" indent="-257175" algn="l">
              <a:buFontTx/>
              <a:buChar char="-"/>
            </a:pPr>
            <a:r>
              <a:rPr lang="fr-FR" sz="1800" dirty="0"/>
              <a:t>1° des traitements locaux qui lui permettent de construire la signification des groupes de mots et des phrases décodés ;</a:t>
            </a:r>
          </a:p>
          <a:p>
            <a:pPr marL="600075" lvl="1" indent="-257175" algn="l">
              <a:buFontTx/>
              <a:buChar char="-"/>
            </a:pPr>
            <a:r>
              <a:rPr lang="fr-FR" sz="1800" dirty="0"/>
              <a:t>2° des traitements globaux qui l’amènent à construire une représentation mentale de l’ensemble du texte. </a:t>
            </a:r>
          </a:p>
          <a:p>
            <a:pPr marL="257175" indent="-257175" algn="l">
              <a:buFontTx/>
              <a:buChar char="-"/>
            </a:pPr>
            <a:r>
              <a:rPr lang="fr-FR" sz="1800" dirty="0"/>
              <a:t>Autre problème : contrôle de cette compréhension.</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4572000" y="922286"/>
            <a:ext cx="4506965" cy="1093864"/>
          </a:xfrm>
        </p:spPr>
        <p:txBody>
          <a:bodyPr rtlCol="0"/>
          <a:lstStyle/>
          <a:p>
            <a:pPr rtl="0"/>
            <a:r>
              <a:rPr lang="fr-FR" sz="2100" dirty="0"/>
              <a:t>Enseignement explicite de la compréhension </a:t>
            </a:r>
          </a:p>
        </p:txBody>
      </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55</a:t>
            </a:fld>
            <a:endParaRPr lang="fr-FR"/>
          </a:p>
        </p:txBody>
      </p:sp>
      <p:pic>
        <p:nvPicPr>
          <p:cNvPr id="16" name="Espace réservé d’image 178" descr="Image d’espace réservé">
            <a:extLst>
              <a:ext uri="{FF2B5EF4-FFF2-40B4-BE49-F238E27FC236}">
                <a16:creationId xmlns:a16="http://schemas.microsoft.com/office/drawing/2014/main" xmlns="" id="{FA5BFDED-B0EA-4CA1-A711-E124FA95224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1615" b="11615"/>
          <a:stretch/>
        </p:blipFill>
        <p:spPr>
          <a:xfrm>
            <a:off x="65485" y="922735"/>
            <a:ext cx="4506515" cy="5012531"/>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p:spPr>
      </p:pic>
    </p:spTree>
    <p:extLst>
      <p:ext uri="{BB962C8B-B14F-4D97-AF65-F5344CB8AC3E}">
        <p14:creationId xmlns:p14="http://schemas.microsoft.com/office/powerpoint/2010/main" val="730084162"/>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572000" y="2016150"/>
            <a:ext cx="4506965" cy="4146298"/>
          </a:xfrm>
        </p:spPr>
        <p:txBody>
          <a:bodyPr rtlCol="0">
            <a:noAutofit/>
          </a:bodyPr>
          <a:lstStyle/>
          <a:p>
            <a:pPr marL="257175" indent="-257175" algn="l">
              <a:buFontTx/>
              <a:buChar char="-"/>
            </a:pPr>
            <a:r>
              <a:rPr lang="fr-FR" sz="2000" dirty="0"/>
              <a:t>Stabilisation des formats (toujours le même déroulé qui allège le coût cognitif lié à la compréhension).</a:t>
            </a:r>
          </a:p>
          <a:p>
            <a:pPr marL="257175" indent="-257175" algn="l">
              <a:buFontTx/>
              <a:buChar char="-"/>
            </a:pPr>
            <a:r>
              <a:rPr lang="fr-FR" sz="2000" dirty="0"/>
              <a:t>Accent mis sur les procédures et leur conscientisation de façon à : </a:t>
            </a:r>
          </a:p>
          <a:p>
            <a:pPr marL="600075" lvl="1" indent="-257175" algn="l">
              <a:buFontTx/>
              <a:buChar char="-"/>
            </a:pPr>
            <a:r>
              <a:rPr lang="fr-FR" sz="2000" dirty="0"/>
              <a:t>Entrainer les transferts.</a:t>
            </a:r>
          </a:p>
          <a:p>
            <a:pPr marL="600075" lvl="1" indent="-257175" algn="l">
              <a:buFontTx/>
              <a:buChar char="-"/>
            </a:pPr>
            <a:r>
              <a:rPr lang="fr-FR" sz="2000" dirty="0"/>
              <a:t>Maintenir l’attention des élèves dans les temps collectifs.</a:t>
            </a:r>
          </a:p>
          <a:p>
            <a:pPr marL="600075" lvl="1" indent="-257175" algn="l">
              <a:buFontTx/>
              <a:buChar char="-"/>
            </a:pPr>
            <a:r>
              <a:rPr lang="fr-FR" sz="2000" dirty="0"/>
              <a:t>Interroger le texte plus que les élèves.</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4572000" y="922286"/>
            <a:ext cx="4506965" cy="1093864"/>
          </a:xfrm>
        </p:spPr>
        <p:txBody>
          <a:bodyPr rtlCol="0">
            <a:normAutofit/>
          </a:bodyPr>
          <a:lstStyle/>
          <a:p>
            <a:pPr rtl="0"/>
            <a:r>
              <a:rPr lang="fr-FR" sz="2400" dirty="0"/>
              <a:t>Enseignement explicite</a:t>
            </a:r>
            <a:br>
              <a:rPr lang="fr-FR" sz="2400" dirty="0"/>
            </a:br>
            <a:r>
              <a:rPr lang="fr-FR" sz="2400" dirty="0"/>
              <a:t>de la compréhension </a:t>
            </a:r>
          </a:p>
        </p:txBody>
      </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56</a:t>
            </a:fld>
            <a:endParaRPr lang="fr-FR"/>
          </a:p>
        </p:txBody>
      </p:sp>
      <p:pic>
        <p:nvPicPr>
          <p:cNvPr id="16" name="Espace réservé d’image 178" descr="Image d’espace réservé">
            <a:extLst>
              <a:ext uri="{FF2B5EF4-FFF2-40B4-BE49-F238E27FC236}">
                <a16:creationId xmlns:a16="http://schemas.microsoft.com/office/drawing/2014/main" xmlns="" id="{FA5BFDED-B0EA-4CA1-A711-E124FA95224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1615" b="11615"/>
          <a:stretch/>
        </p:blipFill>
        <p:spPr>
          <a:xfrm>
            <a:off x="65485" y="922735"/>
            <a:ext cx="4506515" cy="5012531"/>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p:spPr>
      </p:pic>
    </p:spTree>
    <p:extLst>
      <p:ext uri="{BB962C8B-B14F-4D97-AF65-F5344CB8AC3E}">
        <p14:creationId xmlns:p14="http://schemas.microsoft.com/office/powerpoint/2010/main" val="656321951"/>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2D215A-7D9D-4B71-81A1-3220FCFE316C}"/>
              </a:ext>
            </a:extLst>
          </p:cNvPr>
          <p:cNvSpPr>
            <a:spLocks noGrp="1"/>
          </p:cNvSpPr>
          <p:nvPr>
            <p:ph type="title"/>
          </p:nvPr>
        </p:nvSpPr>
        <p:spPr>
          <a:xfrm>
            <a:off x="611560" y="432000"/>
            <a:ext cx="8217439" cy="432000"/>
          </a:xfrm>
        </p:spPr>
        <p:txBody>
          <a:bodyPr rtlCol="0">
            <a:normAutofit fontScale="90000"/>
          </a:bodyPr>
          <a:lstStyle/>
          <a:p>
            <a:pPr rtl="0"/>
            <a:r>
              <a:rPr lang="fr-FR" dirty="0"/>
              <a:t>Les stratégies – 1 </a:t>
            </a:r>
          </a:p>
        </p:txBody>
      </p:sp>
      <p:sp>
        <p:nvSpPr>
          <p:cNvPr id="3" name="Espace réservé du numéro de diapositive 2">
            <a:extLst>
              <a:ext uri="{FF2B5EF4-FFF2-40B4-BE49-F238E27FC236}">
                <a16:creationId xmlns:a16="http://schemas.microsoft.com/office/drawing/2014/main" xmlns="" id="{B2A7A116-BC28-4E39-B586-25212F9948F2}"/>
              </a:ext>
            </a:extLst>
          </p:cNvPr>
          <p:cNvSpPr>
            <a:spLocks noGrp="1"/>
          </p:cNvSpPr>
          <p:nvPr>
            <p:ph type="sldNum" sz="quarter" idx="11"/>
          </p:nvPr>
        </p:nvSpPr>
        <p:spPr/>
        <p:txBody>
          <a:bodyPr rtlCol="0"/>
          <a:lstStyle/>
          <a:p>
            <a:pPr rtl="0"/>
            <a:fld id="{19B51A1E-902D-48AF-9020-955120F399B6}" type="slidenum">
              <a:rPr lang="fr-FR" smtClean="0"/>
              <a:pPr rtl="0"/>
              <a:t>57</a:t>
            </a:fld>
            <a:endParaRPr lang="fr-FR"/>
          </a:p>
        </p:txBody>
      </p:sp>
      <p:sp>
        <p:nvSpPr>
          <p:cNvPr id="4" name="Espace réservé du texte 3">
            <a:extLst>
              <a:ext uri="{FF2B5EF4-FFF2-40B4-BE49-F238E27FC236}">
                <a16:creationId xmlns:a16="http://schemas.microsoft.com/office/drawing/2014/main" xmlns="" id="{79CEA89E-0B03-4727-AB47-73EA4E2DF948}"/>
              </a:ext>
            </a:extLst>
          </p:cNvPr>
          <p:cNvSpPr>
            <a:spLocks noGrp="1"/>
          </p:cNvSpPr>
          <p:nvPr>
            <p:ph type="body" sz="quarter" idx="12"/>
          </p:nvPr>
        </p:nvSpPr>
        <p:spPr>
          <a:xfrm>
            <a:off x="1687751" y="4311575"/>
            <a:ext cx="1263077" cy="908266"/>
          </a:xfrm>
        </p:spPr>
        <p:txBody>
          <a:bodyPr rtlCol="0">
            <a:normAutofit lnSpcReduction="10000"/>
          </a:bodyPr>
          <a:lstStyle/>
          <a:p>
            <a:pPr rtl="0"/>
            <a:r>
              <a:rPr lang="fr-FR" dirty="0"/>
              <a:t>Entre les évènements, par rapport aux actions des personnages…</a:t>
            </a:r>
          </a:p>
        </p:txBody>
      </p:sp>
      <p:sp>
        <p:nvSpPr>
          <p:cNvPr id="5" name="Espace réservé du texte 4">
            <a:extLst>
              <a:ext uri="{FF2B5EF4-FFF2-40B4-BE49-F238E27FC236}">
                <a16:creationId xmlns:a16="http://schemas.microsoft.com/office/drawing/2014/main" xmlns="" id="{C4F969E5-6F82-4658-A735-72D16DDDD1D8}"/>
              </a:ext>
            </a:extLst>
          </p:cNvPr>
          <p:cNvSpPr>
            <a:spLocks noGrp="1"/>
          </p:cNvSpPr>
          <p:nvPr>
            <p:ph type="body" sz="quarter" idx="13"/>
          </p:nvPr>
        </p:nvSpPr>
        <p:spPr>
          <a:xfrm>
            <a:off x="3227367" y="4532015"/>
            <a:ext cx="1490006" cy="675000"/>
          </a:xfrm>
        </p:spPr>
        <p:txBody>
          <a:bodyPr rtlCol="0"/>
          <a:lstStyle/>
          <a:p>
            <a:pPr rtl="0"/>
            <a:r>
              <a:rPr lang="fr-FR" dirty="0"/>
              <a:t>Se faire le film de l’histoire </a:t>
            </a:r>
          </a:p>
        </p:txBody>
      </p:sp>
      <p:sp>
        <p:nvSpPr>
          <p:cNvPr id="6" name="Espace réservé du texte 5">
            <a:extLst>
              <a:ext uri="{FF2B5EF4-FFF2-40B4-BE49-F238E27FC236}">
                <a16:creationId xmlns:a16="http://schemas.microsoft.com/office/drawing/2014/main" xmlns="" id="{A163F1F1-E70E-4823-905B-45B18FCD35FA}"/>
              </a:ext>
            </a:extLst>
          </p:cNvPr>
          <p:cNvSpPr>
            <a:spLocks noGrp="1"/>
          </p:cNvSpPr>
          <p:nvPr>
            <p:ph type="body" sz="quarter" idx="14"/>
          </p:nvPr>
        </p:nvSpPr>
        <p:spPr>
          <a:xfrm>
            <a:off x="4717373" y="4592614"/>
            <a:ext cx="1263077" cy="1026809"/>
          </a:xfrm>
        </p:spPr>
        <p:txBody>
          <a:bodyPr rtlCol="0">
            <a:normAutofit lnSpcReduction="10000"/>
          </a:bodyPr>
          <a:lstStyle/>
          <a:p>
            <a:pPr rtl="0"/>
            <a:r>
              <a:rPr lang="fr-FR" dirty="0"/>
              <a:t>Utile pour comprendre ce qui suit, notamment la chronologie des évènements  </a:t>
            </a:r>
          </a:p>
        </p:txBody>
      </p:sp>
      <p:sp>
        <p:nvSpPr>
          <p:cNvPr id="7" name="Espace réservé du texte 6">
            <a:extLst>
              <a:ext uri="{FF2B5EF4-FFF2-40B4-BE49-F238E27FC236}">
                <a16:creationId xmlns:a16="http://schemas.microsoft.com/office/drawing/2014/main" xmlns="" id="{A938F1A8-AEA6-473B-9AF3-DA6DF3A50827}"/>
              </a:ext>
            </a:extLst>
          </p:cNvPr>
          <p:cNvSpPr>
            <a:spLocks noGrp="1"/>
          </p:cNvSpPr>
          <p:nvPr>
            <p:ph type="body" sz="quarter" idx="15"/>
          </p:nvPr>
        </p:nvSpPr>
        <p:spPr>
          <a:xfrm>
            <a:off x="6167391" y="4431018"/>
            <a:ext cx="1173064" cy="1026808"/>
          </a:xfrm>
        </p:spPr>
        <p:txBody>
          <a:bodyPr rtlCol="0">
            <a:normAutofit fontScale="77500" lnSpcReduction="20000"/>
          </a:bodyPr>
          <a:lstStyle/>
          <a:p>
            <a:pPr rtl="0"/>
            <a:r>
              <a:rPr lang="fr-FR" dirty="0"/>
              <a:t>Ce qui est différent du fait de répondre à un questionnaire de vérification de lecture  !</a:t>
            </a:r>
          </a:p>
          <a:p>
            <a:pPr rtl="0"/>
            <a:r>
              <a:rPr lang="fr-FR" dirty="0"/>
              <a:t>Justifier ses réponses</a:t>
            </a:r>
          </a:p>
        </p:txBody>
      </p:sp>
      <p:sp>
        <p:nvSpPr>
          <p:cNvPr id="8" name="Espace réservé du texte 7">
            <a:extLst>
              <a:ext uri="{FF2B5EF4-FFF2-40B4-BE49-F238E27FC236}">
                <a16:creationId xmlns:a16="http://schemas.microsoft.com/office/drawing/2014/main" xmlns="" id="{E6971D8C-ECC5-4EDD-AC10-DDF4CA7E9DC3}"/>
              </a:ext>
            </a:extLst>
          </p:cNvPr>
          <p:cNvSpPr>
            <a:spLocks noGrp="1"/>
          </p:cNvSpPr>
          <p:nvPr>
            <p:ph type="body" sz="quarter" idx="16"/>
          </p:nvPr>
        </p:nvSpPr>
        <p:spPr>
          <a:xfrm>
            <a:off x="113251" y="3648187"/>
            <a:ext cx="1411178" cy="378000"/>
          </a:xfrm>
        </p:spPr>
        <p:txBody>
          <a:bodyPr rtlCol="0">
            <a:noAutofit/>
          </a:bodyPr>
          <a:lstStyle/>
          <a:p>
            <a:pPr rtl="0"/>
            <a:r>
              <a:rPr lang="fr-FR" sz="1400" dirty="0"/>
              <a:t>A</a:t>
            </a:r>
            <a:r>
              <a:rPr lang="fr-FR" sz="1400" dirty="0">
                <a:solidFill>
                  <a:schemeClr val="bg1">
                    <a:lumMod val="95000"/>
                  </a:schemeClr>
                </a:solidFill>
              </a:rPr>
              <a:t>ssi</a:t>
            </a:r>
            <a:r>
              <a:rPr lang="fr-FR" sz="1400" dirty="0"/>
              <a:t>gner un but à sa lecture </a:t>
            </a:r>
          </a:p>
        </p:txBody>
      </p:sp>
      <p:sp>
        <p:nvSpPr>
          <p:cNvPr id="9" name="Espace réservé du texte 8">
            <a:extLst>
              <a:ext uri="{FF2B5EF4-FFF2-40B4-BE49-F238E27FC236}">
                <a16:creationId xmlns:a16="http://schemas.microsoft.com/office/drawing/2014/main" xmlns="" id="{A6E9F776-E542-4D93-851A-A3A10F6D2A7D}"/>
              </a:ext>
            </a:extLst>
          </p:cNvPr>
          <p:cNvSpPr>
            <a:spLocks noGrp="1"/>
          </p:cNvSpPr>
          <p:nvPr>
            <p:ph type="body" sz="quarter" idx="17"/>
          </p:nvPr>
        </p:nvSpPr>
        <p:spPr>
          <a:xfrm>
            <a:off x="1578546" y="3691920"/>
            <a:ext cx="1519589" cy="378000"/>
          </a:xfrm>
        </p:spPr>
        <p:txBody>
          <a:bodyPr rtlCol="0">
            <a:noAutofit/>
          </a:bodyPr>
          <a:lstStyle/>
          <a:p>
            <a:pPr rtl="0"/>
            <a:r>
              <a:rPr lang="fr-FR" sz="1400" dirty="0"/>
              <a:t>S’intéresser aux relations causales</a:t>
            </a:r>
          </a:p>
        </p:txBody>
      </p:sp>
      <p:sp>
        <p:nvSpPr>
          <p:cNvPr id="10" name="Espace réservé du texte 9">
            <a:extLst>
              <a:ext uri="{FF2B5EF4-FFF2-40B4-BE49-F238E27FC236}">
                <a16:creationId xmlns:a16="http://schemas.microsoft.com/office/drawing/2014/main" xmlns="" id="{CE222CAE-9234-4B0E-90FC-584C469313C6}"/>
              </a:ext>
            </a:extLst>
          </p:cNvPr>
          <p:cNvSpPr>
            <a:spLocks noGrp="1"/>
          </p:cNvSpPr>
          <p:nvPr>
            <p:ph type="body" sz="quarter" idx="18"/>
          </p:nvPr>
        </p:nvSpPr>
        <p:spPr>
          <a:xfrm>
            <a:off x="3197784" y="3691921"/>
            <a:ext cx="1490000" cy="427688"/>
          </a:xfrm>
        </p:spPr>
        <p:txBody>
          <a:bodyPr rtlCol="0">
            <a:noAutofit/>
          </a:bodyPr>
          <a:lstStyle/>
          <a:p>
            <a:pPr rtl="0"/>
            <a:r>
              <a:rPr lang="fr-FR" sz="1400" dirty="0"/>
              <a:t>Fabriquer une représentation mentale de ce qui est lu </a:t>
            </a:r>
          </a:p>
        </p:txBody>
      </p:sp>
      <p:sp>
        <p:nvSpPr>
          <p:cNvPr id="11" name="Espace réservé du texte 10">
            <a:extLst>
              <a:ext uri="{FF2B5EF4-FFF2-40B4-BE49-F238E27FC236}">
                <a16:creationId xmlns:a16="http://schemas.microsoft.com/office/drawing/2014/main" xmlns="" id="{ACD29343-5246-427C-BFCC-F61B25177CF4}"/>
              </a:ext>
            </a:extLst>
          </p:cNvPr>
          <p:cNvSpPr>
            <a:spLocks noGrp="1"/>
          </p:cNvSpPr>
          <p:nvPr>
            <p:ph type="body" sz="quarter" idx="19"/>
          </p:nvPr>
        </p:nvSpPr>
        <p:spPr>
          <a:xfrm>
            <a:off x="4740699" y="3741608"/>
            <a:ext cx="1167248" cy="569966"/>
          </a:xfrm>
        </p:spPr>
        <p:txBody>
          <a:bodyPr rtlCol="0">
            <a:noAutofit/>
          </a:bodyPr>
          <a:lstStyle/>
          <a:p>
            <a:pPr rtl="0"/>
            <a:r>
              <a:rPr lang="fr-FR" sz="1400" dirty="0"/>
              <a:t>Déterminer ce qui est important et le mémoriser</a:t>
            </a:r>
          </a:p>
        </p:txBody>
      </p:sp>
      <p:sp>
        <p:nvSpPr>
          <p:cNvPr id="12" name="Espace réservé du texte 11">
            <a:extLst>
              <a:ext uri="{FF2B5EF4-FFF2-40B4-BE49-F238E27FC236}">
                <a16:creationId xmlns:a16="http://schemas.microsoft.com/office/drawing/2014/main" xmlns="" id="{6248F5E2-762B-44E2-83B5-C078E3551BEA}"/>
              </a:ext>
            </a:extLst>
          </p:cNvPr>
          <p:cNvSpPr>
            <a:spLocks noGrp="1"/>
          </p:cNvSpPr>
          <p:nvPr>
            <p:ph type="body" sz="quarter" idx="20"/>
          </p:nvPr>
        </p:nvSpPr>
        <p:spPr>
          <a:xfrm>
            <a:off x="6077377" y="3759026"/>
            <a:ext cx="1488077" cy="908265"/>
          </a:xfrm>
        </p:spPr>
        <p:txBody>
          <a:bodyPr rtlCol="0">
            <a:normAutofit/>
          </a:bodyPr>
          <a:lstStyle/>
          <a:p>
            <a:pPr rtl="0"/>
            <a:r>
              <a:rPr lang="fr-FR" sz="1400" dirty="0"/>
              <a:t>Répondre à des questions et s’en poser tout seul</a:t>
            </a:r>
          </a:p>
        </p:txBody>
      </p:sp>
      <p:sp>
        <p:nvSpPr>
          <p:cNvPr id="13" name="Espace réservé du texte 12">
            <a:extLst>
              <a:ext uri="{FF2B5EF4-FFF2-40B4-BE49-F238E27FC236}">
                <a16:creationId xmlns:a16="http://schemas.microsoft.com/office/drawing/2014/main" xmlns="" id="{A6B0E616-411B-4401-BC87-821D72B9D614}"/>
              </a:ext>
            </a:extLst>
          </p:cNvPr>
          <p:cNvSpPr>
            <a:spLocks noGrp="1"/>
          </p:cNvSpPr>
          <p:nvPr>
            <p:ph type="body" sz="quarter" idx="21"/>
          </p:nvPr>
        </p:nvSpPr>
        <p:spPr>
          <a:xfrm>
            <a:off x="113251" y="4188013"/>
            <a:ext cx="1411178" cy="809204"/>
          </a:xfrm>
        </p:spPr>
        <p:txBody>
          <a:bodyPr rtlCol="0">
            <a:normAutofit fontScale="85000" lnSpcReduction="20000"/>
          </a:bodyPr>
          <a:lstStyle/>
          <a:p>
            <a:r>
              <a:rPr lang="fr-FR" dirty="0"/>
              <a:t>En s’interrogeant sur la ou les raisons qui amènent à lire un texte particulier (apprendre, s’informer, etc.)</a:t>
            </a:r>
          </a:p>
        </p:txBody>
      </p:sp>
      <p:cxnSp>
        <p:nvCxnSpPr>
          <p:cNvPr id="75" name="Connecteur droit 74" descr="Première ligne de séparation sur la diapositive">
            <a:extLst>
              <a:ext uri="{FF2B5EF4-FFF2-40B4-BE49-F238E27FC236}">
                <a16:creationId xmlns:a16="http://schemas.microsoft.com/office/drawing/2014/main" xmlns="" id="{1D5BA55A-3253-4F3B-A32A-5A12ECE65A55}"/>
              </a:ext>
              <a:ext uri="{C183D7F6-B498-43B3-948B-1728B52AA6E4}">
                <adec:decorative xmlns:adec="http://schemas.microsoft.com/office/drawing/2017/decorative" xmlns="" val="1"/>
              </a:ext>
            </a:extLst>
          </p:cNvPr>
          <p:cNvCxnSpPr>
            <a:cxnSpLocks/>
          </p:cNvCxnSpPr>
          <p:nvPr/>
        </p:nvCxnSpPr>
        <p:spPr>
          <a:xfrm>
            <a:off x="1994285" y="2396260"/>
            <a:ext cx="0" cy="111562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descr="Deuxième ligne de séparation sur la diapositive">
            <a:extLst>
              <a:ext uri="{FF2B5EF4-FFF2-40B4-BE49-F238E27FC236}">
                <a16:creationId xmlns:a16="http://schemas.microsoft.com/office/drawing/2014/main" xmlns="" id="{50250EBA-885D-4E6F-B841-92A9B8FBBB6F}"/>
              </a:ext>
              <a:ext uri="{C183D7F6-B498-43B3-948B-1728B52AA6E4}">
                <adec:decorative xmlns:adec="http://schemas.microsoft.com/office/drawing/2017/decorative" xmlns="" val="1"/>
              </a:ext>
            </a:extLst>
          </p:cNvPr>
          <p:cNvCxnSpPr>
            <a:cxnSpLocks/>
          </p:cNvCxnSpPr>
          <p:nvPr/>
        </p:nvCxnSpPr>
        <p:spPr>
          <a:xfrm>
            <a:off x="3715156" y="2396260"/>
            <a:ext cx="0" cy="111562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descr="Troisième ligne de séparation sur la diapositive">
            <a:extLst>
              <a:ext uri="{FF2B5EF4-FFF2-40B4-BE49-F238E27FC236}">
                <a16:creationId xmlns:a16="http://schemas.microsoft.com/office/drawing/2014/main" xmlns="" id="{29488879-6129-4D02-B173-36635DF61BC0}"/>
              </a:ext>
              <a:ext uri="{C183D7F6-B498-43B3-948B-1728B52AA6E4}">
                <adec:decorative xmlns:adec="http://schemas.microsoft.com/office/drawing/2017/decorative" xmlns="" val="1"/>
              </a:ext>
            </a:extLst>
          </p:cNvPr>
          <p:cNvCxnSpPr>
            <a:cxnSpLocks/>
          </p:cNvCxnSpPr>
          <p:nvPr/>
        </p:nvCxnSpPr>
        <p:spPr>
          <a:xfrm>
            <a:off x="5436026" y="2396260"/>
            <a:ext cx="0" cy="111562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9" name="Connecteur droit 78" descr="Quatrième ligne de séparation sur la diapositive">
            <a:extLst>
              <a:ext uri="{FF2B5EF4-FFF2-40B4-BE49-F238E27FC236}">
                <a16:creationId xmlns:a16="http://schemas.microsoft.com/office/drawing/2014/main" xmlns="" id="{9926A3E2-2234-409D-9838-30428E6377E4}"/>
              </a:ext>
              <a:ext uri="{C183D7F6-B498-43B3-948B-1728B52AA6E4}">
                <adec:decorative xmlns:adec="http://schemas.microsoft.com/office/drawing/2017/decorative" xmlns="" val="1"/>
              </a:ext>
            </a:extLst>
          </p:cNvPr>
          <p:cNvCxnSpPr>
            <a:cxnSpLocks/>
          </p:cNvCxnSpPr>
          <p:nvPr/>
        </p:nvCxnSpPr>
        <p:spPr>
          <a:xfrm>
            <a:off x="7156897" y="2396260"/>
            <a:ext cx="0" cy="111562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0198FB64-98A3-4D97-A7E9-E64D70AF6BBB}"/>
              </a:ext>
            </a:extLst>
          </p:cNvPr>
          <p:cNvSpPr txBox="1"/>
          <p:nvPr/>
        </p:nvSpPr>
        <p:spPr>
          <a:xfrm>
            <a:off x="349721" y="2474554"/>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6" name="ZoneTexte 25">
            <a:extLst>
              <a:ext uri="{FF2B5EF4-FFF2-40B4-BE49-F238E27FC236}">
                <a16:creationId xmlns:a16="http://schemas.microsoft.com/office/drawing/2014/main" xmlns="" id="{E5DF8B61-42C3-472E-AF61-0178EE9FE2FA}"/>
              </a:ext>
            </a:extLst>
          </p:cNvPr>
          <p:cNvSpPr txBox="1"/>
          <p:nvPr/>
        </p:nvSpPr>
        <p:spPr>
          <a:xfrm>
            <a:off x="1784470" y="2446405"/>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1" name="Rectangle 20">
            <a:extLst>
              <a:ext uri="{FF2B5EF4-FFF2-40B4-BE49-F238E27FC236}">
                <a16:creationId xmlns:a16="http://schemas.microsoft.com/office/drawing/2014/main" xmlns="" id="{B241DE79-4B58-4509-A7EF-64C7C1CBDE61}"/>
              </a:ext>
            </a:extLst>
          </p:cNvPr>
          <p:cNvSpPr/>
          <p:nvPr/>
        </p:nvSpPr>
        <p:spPr>
          <a:xfrm>
            <a:off x="3244839" y="2374917"/>
            <a:ext cx="590895" cy="923330"/>
          </a:xfrm>
          <a:prstGeom prst="rect">
            <a:avLst/>
          </a:prstGeom>
        </p:spPr>
        <p:txBody>
          <a:bodyPr wrap="square">
            <a:sp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34" name="Rectangle 33">
            <a:extLst>
              <a:ext uri="{FF2B5EF4-FFF2-40B4-BE49-F238E27FC236}">
                <a16:creationId xmlns:a16="http://schemas.microsoft.com/office/drawing/2014/main" xmlns="" id="{83E74395-B9F7-44BD-9E2F-6A4556AB4042}"/>
              </a:ext>
            </a:extLst>
          </p:cNvPr>
          <p:cNvSpPr/>
          <p:nvPr/>
        </p:nvSpPr>
        <p:spPr>
          <a:xfrm>
            <a:off x="4717373" y="2446405"/>
            <a:ext cx="590895" cy="923330"/>
          </a:xfrm>
          <a:prstGeom prst="rect">
            <a:avLst/>
          </a:prstGeom>
        </p:spPr>
        <p:txBody>
          <a:bodyPr wrap="square">
            <a:sp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37" name="ZoneTexte 36">
            <a:extLst>
              <a:ext uri="{FF2B5EF4-FFF2-40B4-BE49-F238E27FC236}">
                <a16:creationId xmlns:a16="http://schemas.microsoft.com/office/drawing/2014/main" xmlns="" id="{146D35F4-301A-4509-9E13-9CECE1BAEF7F}"/>
              </a:ext>
            </a:extLst>
          </p:cNvPr>
          <p:cNvSpPr txBox="1"/>
          <p:nvPr/>
        </p:nvSpPr>
        <p:spPr>
          <a:xfrm>
            <a:off x="6362692" y="2488015"/>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3" name="ZoneTexte 22">
            <a:extLst>
              <a:ext uri="{FF2B5EF4-FFF2-40B4-BE49-F238E27FC236}">
                <a16:creationId xmlns:a16="http://schemas.microsoft.com/office/drawing/2014/main" xmlns="" id="{4FBCDF27-789D-451D-BCA5-4AE4F017D308}"/>
              </a:ext>
            </a:extLst>
          </p:cNvPr>
          <p:cNvSpPr txBox="1"/>
          <p:nvPr/>
        </p:nvSpPr>
        <p:spPr>
          <a:xfrm>
            <a:off x="7791966" y="2488015"/>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4" name="Espace réservé du texte 11">
            <a:extLst>
              <a:ext uri="{FF2B5EF4-FFF2-40B4-BE49-F238E27FC236}">
                <a16:creationId xmlns:a16="http://schemas.microsoft.com/office/drawing/2014/main" xmlns="" id="{E59B7E4F-5A66-4B28-BF49-3633083DEAE7}"/>
              </a:ext>
            </a:extLst>
          </p:cNvPr>
          <p:cNvSpPr txBox="1">
            <a:spLocks/>
          </p:cNvSpPr>
          <p:nvPr/>
        </p:nvSpPr>
        <p:spPr>
          <a:xfrm>
            <a:off x="7697818" y="3776699"/>
            <a:ext cx="1246509" cy="75531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350" dirty="0"/>
              <a:t>Réagir au texte</a:t>
            </a:r>
          </a:p>
        </p:txBody>
      </p:sp>
      <p:sp>
        <p:nvSpPr>
          <p:cNvPr id="25" name="Espace réservé du texte 6">
            <a:extLst>
              <a:ext uri="{FF2B5EF4-FFF2-40B4-BE49-F238E27FC236}">
                <a16:creationId xmlns:a16="http://schemas.microsoft.com/office/drawing/2014/main" xmlns="" id="{2F801021-F845-49A1-9104-1C86F213F140}"/>
              </a:ext>
            </a:extLst>
          </p:cNvPr>
          <p:cNvSpPr txBox="1">
            <a:spLocks/>
          </p:cNvSpPr>
          <p:nvPr/>
        </p:nvSpPr>
        <p:spPr>
          <a:xfrm>
            <a:off x="7662381" y="4319423"/>
            <a:ext cx="1173064" cy="102680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Aux valeurs qu’il véhicule, aux émotions qu’il suscite.  </a:t>
            </a:r>
          </a:p>
        </p:txBody>
      </p:sp>
      <p:sp>
        <p:nvSpPr>
          <p:cNvPr id="14" name="Rectangle : coins arrondis 13">
            <a:extLst>
              <a:ext uri="{FF2B5EF4-FFF2-40B4-BE49-F238E27FC236}">
                <a16:creationId xmlns:a16="http://schemas.microsoft.com/office/drawing/2014/main" xmlns="" id="{74D7251C-6286-4C92-B956-7A1890608B5D}"/>
              </a:ext>
            </a:extLst>
          </p:cNvPr>
          <p:cNvSpPr/>
          <p:nvPr/>
        </p:nvSpPr>
        <p:spPr>
          <a:xfrm>
            <a:off x="46425" y="4175484"/>
            <a:ext cx="1465295" cy="12698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Identifier le « seuil générique »</a:t>
            </a:r>
          </a:p>
          <a:p>
            <a:pPr lvl="0"/>
            <a:r>
              <a:rPr lang="fr-FR" sz="900" dirty="0">
                <a:solidFill>
                  <a:schemeClr val="tx1"/>
                </a:solidFill>
              </a:rPr>
              <a:t>Identifier le genre</a:t>
            </a:r>
          </a:p>
          <a:p>
            <a:pPr lvl="0"/>
            <a:r>
              <a:rPr lang="fr-FR" sz="900" dirty="0">
                <a:solidFill>
                  <a:schemeClr val="tx1"/>
                </a:solidFill>
              </a:rPr>
              <a:t>Trier des textes</a:t>
            </a:r>
          </a:p>
          <a:p>
            <a:pPr lvl="0"/>
            <a:r>
              <a:rPr lang="fr-FR" sz="900" dirty="0">
                <a:solidFill>
                  <a:schemeClr val="tx1"/>
                </a:solidFill>
              </a:rPr>
              <a:t>S'intéresser au paratexte</a:t>
            </a:r>
          </a:p>
          <a:p>
            <a:r>
              <a:rPr lang="fr-FR" sz="900" dirty="0">
                <a:solidFill>
                  <a:schemeClr val="tx1"/>
                </a:solidFill>
              </a:rPr>
              <a:t>Identifier des similitudes entre des textes d'un réseau</a:t>
            </a:r>
          </a:p>
        </p:txBody>
      </p:sp>
      <p:sp>
        <p:nvSpPr>
          <p:cNvPr id="27" name="Rectangle : coins arrondis 26">
            <a:extLst>
              <a:ext uri="{FF2B5EF4-FFF2-40B4-BE49-F238E27FC236}">
                <a16:creationId xmlns:a16="http://schemas.microsoft.com/office/drawing/2014/main" xmlns="" id="{B95C94E7-9510-4453-AC6A-9CBB1175DD74}"/>
              </a:ext>
            </a:extLst>
          </p:cNvPr>
          <p:cNvSpPr/>
          <p:nvPr/>
        </p:nvSpPr>
        <p:spPr>
          <a:xfrm>
            <a:off x="3272754" y="4509227"/>
            <a:ext cx="1345036" cy="13192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Dessiner</a:t>
            </a:r>
          </a:p>
          <a:p>
            <a:pPr lvl="0"/>
            <a:r>
              <a:rPr lang="fr-FR" sz="900" dirty="0">
                <a:solidFill>
                  <a:schemeClr val="tx1"/>
                </a:solidFill>
              </a:rPr>
              <a:t>« Visualiser »</a:t>
            </a:r>
          </a:p>
          <a:p>
            <a:r>
              <a:rPr lang="fr-FR" sz="900" dirty="0">
                <a:solidFill>
                  <a:schemeClr val="tx1"/>
                </a:solidFill>
              </a:rPr>
              <a:t>Écrire (mots, courts textes)</a:t>
            </a:r>
          </a:p>
        </p:txBody>
      </p:sp>
      <p:sp>
        <p:nvSpPr>
          <p:cNvPr id="28" name="Rectangle : coins arrondis 27">
            <a:extLst>
              <a:ext uri="{FF2B5EF4-FFF2-40B4-BE49-F238E27FC236}">
                <a16:creationId xmlns:a16="http://schemas.microsoft.com/office/drawing/2014/main" xmlns="" id="{51009188-C61C-4D02-A9AD-386C576249E7}"/>
              </a:ext>
            </a:extLst>
          </p:cNvPr>
          <p:cNvSpPr/>
          <p:nvPr/>
        </p:nvSpPr>
        <p:spPr>
          <a:xfrm>
            <a:off x="5945014" y="4431018"/>
            <a:ext cx="1717367" cy="15232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Répondre à des questions</a:t>
            </a:r>
          </a:p>
          <a:p>
            <a:pPr lvl="0"/>
            <a:r>
              <a:rPr lang="fr-FR" sz="900" dirty="0">
                <a:solidFill>
                  <a:schemeClr val="tx1"/>
                </a:solidFill>
              </a:rPr>
              <a:t>Trier des questions (littérales, locales/ globales, qui demandent des inférences, qui questionnent l'implicite/l'explicite...)</a:t>
            </a:r>
          </a:p>
          <a:p>
            <a:pPr lvl="0"/>
            <a:r>
              <a:rPr lang="fr-FR" sz="900" dirty="0">
                <a:solidFill>
                  <a:schemeClr val="tx1"/>
                </a:solidFill>
              </a:rPr>
              <a:t>Identifier les zones du texte où trouver les réponses</a:t>
            </a:r>
          </a:p>
          <a:p>
            <a:pPr lvl="0"/>
            <a:r>
              <a:rPr lang="fr-FR" sz="900" dirty="0">
                <a:solidFill>
                  <a:schemeClr val="tx1"/>
                </a:solidFill>
              </a:rPr>
              <a:t>Formuler de nouvelles questions</a:t>
            </a:r>
          </a:p>
        </p:txBody>
      </p:sp>
      <p:sp>
        <p:nvSpPr>
          <p:cNvPr id="29" name="Rectangle : coins arrondis 28">
            <a:extLst>
              <a:ext uri="{FF2B5EF4-FFF2-40B4-BE49-F238E27FC236}">
                <a16:creationId xmlns:a16="http://schemas.microsoft.com/office/drawing/2014/main" xmlns="" id="{5F33534C-0CF9-4D40-806F-6F4302253B66}"/>
              </a:ext>
            </a:extLst>
          </p:cNvPr>
          <p:cNvSpPr/>
          <p:nvPr/>
        </p:nvSpPr>
        <p:spPr>
          <a:xfrm>
            <a:off x="1648740" y="4362310"/>
            <a:ext cx="1465295" cy="12698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Répondre à des questions en « pourquoi </a:t>
            </a:r>
          </a:p>
          <a:p>
            <a:pPr lvl="0"/>
            <a:r>
              <a:rPr lang="fr-FR" sz="900" dirty="0">
                <a:solidFill>
                  <a:schemeClr val="tx1"/>
                </a:solidFill>
              </a:rPr>
              <a:t>Résumer</a:t>
            </a:r>
          </a:p>
          <a:p>
            <a:pPr lvl="0"/>
            <a:r>
              <a:rPr lang="fr-FR" sz="900" dirty="0">
                <a:solidFill>
                  <a:schemeClr val="tx1"/>
                </a:solidFill>
              </a:rPr>
              <a:t>Raconter à partir d'images séquentielles</a:t>
            </a:r>
          </a:p>
          <a:p>
            <a:pPr lvl="0"/>
            <a:r>
              <a:rPr lang="fr-FR" sz="900" dirty="0">
                <a:solidFill>
                  <a:schemeClr val="tx1"/>
                </a:solidFill>
              </a:rPr>
              <a:t>Repérer des connecteurs</a:t>
            </a:r>
          </a:p>
          <a:p>
            <a:pPr lvl="0"/>
            <a:r>
              <a:rPr lang="fr-FR" sz="900" dirty="0">
                <a:solidFill>
                  <a:schemeClr val="tx1"/>
                </a:solidFill>
              </a:rPr>
              <a:t>Choisir un résumé</a:t>
            </a:r>
          </a:p>
          <a:p>
            <a:r>
              <a:rPr lang="fr-FR" sz="900" dirty="0">
                <a:solidFill>
                  <a:schemeClr val="tx1"/>
                </a:solidFill>
              </a:rPr>
              <a:t>Remettre en ordre les étapes d'une histoire...</a:t>
            </a:r>
          </a:p>
        </p:txBody>
      </p:sp>
      <p:sp>
        <p:nvSpPr>
          <p:cNvPr id="30" name="Rectangle : coins arrondis 29">
            <a:extLst>
              <a:ext uri="{FF2B5EF4-FFF2-40B4-BE49-F238E27FC236}">
                <a16:creationId xmlns:a16="http://schemas.microsoft.com/office/drawing/2014/main" xmlns="" id="{8F7B0E4E-778E-4C79-A3F9-44880494F803}"/>
              </a:ext>
            </a:extLst>
          </p:cNvPr>
          <p:cNvSpPr/>
          <p:nvPr/>
        </p:nvSpPr>
        <p:spPr>
          <a:xfrm>
            <a:off x="7662381" y="4159796"/>
            <a:ext cx="1348772" cy="12698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Exprimer son opinion, ses sentiments sur un personnage, les valeurs véhiculées par le texte à l'oral ou à l'écrit</a:t>
            </a:r>
          </a:p>
          <a:p>
            <a:pPr lvl="0"/>
            <a:r>
              <a:rPr lang="fr-FR" sz="900" dirty="0">
                <a:solidFill>
                  <a:schemeClr val="tx1"/>
                </a:solidFill>
              </a:rPr>
              <a:t>Débattre</a:t>
            </a:r>
          </a:p>
          <a:p>
            <a:r>
              <a:rPr lang="fr-FR" sz="900" dirty="0">
                <a:solidFill>
                  <a:schemeClr val="tx1"/>
                </a:solidFill>
              </a:rPr>
              <a:t>Réaliser un carnet de lecteur</a:t>
            </a:r>
          </a:p>
        </p:txBody>
      </p:sp>
      <p:sp>
        <p:nvSpPr>
          <p:cNvPr id="31" name="Rectangle : coins arrondis 30">
            <a:extLst>
              <a:ext uri="{FF2B5EF4-FFF2-40B4-BE49-F238E27FC236}">
                <a16:creationId xmlns:a16="http://schemas.microsoft.com/office/drawing/2014/main" xmlns="" id="{73345AE8-B45C-489D-B11D-5DFB3054EF51}"/>
              </a:ext>
            </a:extLst>
          </p:cNvPr>
          <p:cNvSpPr/>
          <p:nvPr/>
        </p:nvSpPr>
        <p:spPr>
          <a:xfrm>
            <a:off x="4732086" y="4607328"/>
            <a:ext cx="1183138" cy="13017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Prendre des notes</a:t>
            </a:r>
          </a:p>
          <a:p>
            <a:pPr lvl="0"/>
            <a:r>
              <a:rPr lang="fr-FR" sz="900" dirty="0">
                <a:solidFill>
                  <a:schemeClr val="tx1"/>
                </a:solidFill>
              </a:rPr>
              <a:t>Reformuler</a:t>
            </a:r>
          </a:p>
          <a:p>
            <a:r>
              <a:rPr lang="fr-FR" sz="900" dirty="0">
                <a:solidFill>
                  <a:schemeClr val="tx1"/>
                </a:solidFill>
              </a:rPr>
              <a:t>Schématiser lieux et personnages</a:t>
            </a:r>
          </a:p>
        </p:txBody>
      </p:sp>
    </p:spTree>
    <p:extLst>
      <p:ext uri="{BB962C8B-B14F-4D97-AF65-F5344CB8AC3E}">
        <p14:creationId xmlns:p14="http://schemas.microsoft.com/office/powerpoint/2010/main" val="3194489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2000"/>
                                        <p:tgtEl>
                                          <p:spTgt spid="34"/>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500"/>
                                        <p:tgtEl>
                                          <p:spTgt spid="11">
                                            <p:txEl>
                                              <p:pRg st="0" end="0"/>
                                            </p:txEl>
                                          </p:spTgt>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500"/>
                                        <p:tgtEl>
                                          <p:spTgt spid="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ircle(in)">
                                      <p:cBhvr>
                                        <p:cTn id="59" dur="2000"/>
                                        <p:tgtEl>
                                          <p:spTgt spid="37"/>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fade">
                                      <p:cBhvr>
                                        <p:cTn id="63" dur="500"/>
                                        <p:tgtEl>
                                          <p:spTgt spid="12">
                                            <p:txEl>
                                              <p:pRg st="0" end="0"/>
                                            </p:txEl>
                                          </p:spTgt>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fade">
                                      <p:cBhvr>
                                        <p:cTn id="67" dur="500"/>
                                        <p:tgtEl>
                                          <p:spTgt spid="7">
                                            <p:txEl>
                                              <p:pRg st="0" end="0"/>
                                            </p:txEl>
                                          </p:spTgt>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fade">
                                      <p:cBhvr>
                                        <p:cTn id="71" dur="500"/>
                                        <p:tgtEl>
                                          <p:spTgt spid="7">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circle(in)">
                                      <p:cBhvr>
                                        <p:cTn id="76" dur="2000"/>
                                        <p:tgtEl>
                                          <p:spTgt spid="23"/>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P spid="10" grpId="0" build="p"/>
      <p:bldP spid="11" grpId="0" build="p"/>
      <p:bldP spid="13" grpId="0" build="p"/>
      <p:bldP spid="16" grpId="0"/>
      <p:bldP spid="26" grpId="0"/>
      <p:bldP spid="21" grpId="0"/>
      <p:bldP spid="34" grpId="0"/>
      <p:bldP spid="37" grpId="0"/>
      <p:bldP spid="23" grpId="0"/>
      <p:bldP spid="24" grpId="0"/>
      <p:bldP spid="25" grpId="0"/>
      <p:bldP spid="14" grpId="0" animBg="1"/>
      <p:bldP spid="27" grpId="0" animBg="1"/>
      <p:bldP spid="28" grpId="0" animBg="1"/>
      <p:bldP spid="29" grpId="0" animBg="1"/>
      <p:bldP spid="30" grpId="0" animBg="1"/>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D0EC50-0314-4DF9-A3D6-70600882C804}"/>
              </a:ext>
            </a:extLst>
          </p:cNvPr>
          <p:cNvSpPr>
            <a:spLocks noGrp="1"/>
          </p:cNvSpPr>
          <p:nvPr>
            <p:ph type="title"/>
          </p:nvPr>
        </p:nvSpPr>
        <p:spPr>
          <a:xfrm>
            <a:off x="639000" y="561068"/>
            <a:ext cx="8505000" cy="432000"/>
          </a:xfrm>
        </p:spPr>
        <p:txBody>
          <a:bodyPr>
            <a:normAutofit fontScale="90000"/>
          </a:bodyPr>
          <a:lstStyle/>
          <a:p>
            <a:r>
              <a:rPr lang="fr-FR" dirty="0"/>
              <a:t>Les stratégies – 2 </a:t>
            </a:r>
          </a:p>
        </p:txBody>
      </p:sp>
      <p:sp>
        <p:nvSpPr>
          <p:cNvPr id="3" name="Espace réservé du numéro de diapositive 2">
            <a:extLst>
              <a:ext uri="{FF2B5EF4-FFF2-40B4-BE49-F238E27FC236}">
                <a16:creationId xmlns:a16="http://schemas.microsoft.com/office/drawing/2014/main" xmlns="" id="{2E6D0B6A-C501-4CF2-9108-1D567FDC93E0}"/>
              </a:ext>
            </a:extLst>
          </p:cNvPr>
          <p:cNvSpPr>
            <a:spLocks noGrp="1"/>
          </p:cNvSpPr>
          <p:nvPr>
            <p:ph type="sldNum" sz="quarter" idx="11"/>
          </p:nvPr>
        </p:nvSpPr>
        <p:spPr/>
        <p:txBody>
          <a:bodyPr/>
          <a:lstStyle/>
          <a:p>
            <a:pPr rtl="0"/>
            <a:fld id="{19B51A1E-902D-48AF-9020-955120F399B6}" type="slidenum">
              <a:rPr lang="fr-FR" noProof="0" smtClean="0"/>
              <a:pPr rtl="0"/>
              <a:t>58</a:t>
            </a:fld>
            <a:endParaRPr lang="fr-FR" noProof="0"/>
          </a:p>
        </p:txBody>
      </p:sp>
      <p:sp>
        <p:nvSpPr>
          <p:cNvPr id="4" name="Espace réservé du texte 3">
            <a:extLst>
              <a:ext uri="{FF2B5EF4-FFF2-40B4-BE49-F238E27FC236}">
                <a16:creationId xmlns:a16="http://schemas.microsoft.com/office/drawing/2014/main" xmlns="" id="{D2CFAA69-3FF1-45AD-BA1E-85FA66CEF925}"/>
              </a:ext>
            </a:extLst>
          </p:cNvPr>
          <p:cNvSpPr>
            <a:spLocks noGrp="1"/>
          </p:cNvSpPr>
          <p:nvPr>
            <p:ph type="body" sz="quarter" idx="12"/>
          </p:nvPr>
        </p:nvSpPr>
        <p:spPr>
          <a:xfrm>
            <a:off x="1573489" y="4140676"/>
            <a:ext cx="1311113" cy="904309"/>
          </a:xfrm>
        </p:spPr>
        <p:txBody>
          <a:bodyPr/>
          <a:lstStyle/>
          <a:p>
            <a:r>
              <a:rPr lang="fr-FR" dirty="0"/>
              <a:t>Faire des hypothèses sur ce qui va suivre, ce qui précède.  </a:t>
            </a:r>
          </a:p>
          <a:p>
            <a:endParaRPr lang="fr-FR" dirty="0"/>
          </a:p>
        </p:txBody>
      </p:sp>
      <p:sp>
        <p:nvSpPr>
          <p:cNvPr id="5" name="Espace réservé du texte 4">
            <a:extLst>
              <a:ext uri="{FF2B5EF4-FFF2-40B4-BE49-F238E27FC236}">
                <a16:creationId xmlns:a16="http://schemas.microsoft.com/office/drawing/2014/main" xmlns="" id="{6697AFAA-963C-4895-B4C7-58CA14137D3E}"/>
              </a:ext>
            </a:extLst>
          </p:cNvPr>
          <p:cNvSpPr>
            <a:spLocks noGrp="1"/>
          </p:cNvSpPr>
          <p:nvPr>
            <p:ph type="body" sz="quarter" idx="13"/>
          </p:nvPr>
        </p:nvSpPr>
        <p:spPr>
          <a:xfrm>
            <a:off x="3000067" y="4485780"/>
            <a:ext cx="1251482" cy="929675"/>
          </a:xfrm>
        </p:spPr>
        <p:txBody>
          <a:bodyPr/>
          <a:lstStyle/>
          <a:p>
            <a:r>
              <a:rPr lang="fr-FR" dirty="0"/>
              <a:t>Pour contrôler et réguler sa compréhension </a:t>
            </a:r>
          </a:p>
        </p:txBody>
      </p:sp>
      <p:sp>
        <p:nvSpPr>
          <p:cNvPr id="7" name="Espace réservé du texte 6">
            <a:extLst>
              <a:ext uri="{FF2B5EF4-FFF2-40B4-BE49-F238E27FC236}">
                <a16:creationId xmlns:a16="http://schemas.microsoft.com/office/drawing/2014/main" xmlns="" id="{007CC5E1-BEC6-4369-88D6-061F5A9C2C1C}"/>
              </a:ext>
            </a:extLst>
          </p:cNvPr>
          <p:cNvSpPr>
            <a:spLocks noGrp="1"/>
          </p:cNvSpPr>
          <p:nvPr>
            <p:ph type="body" sz="quarter" idx="15"/>
          </p:nvPr>
        </p:nvSpPr>
        <p:spPr>
          <a:xfrm>
            <a:off x="7452774" y="4398223"/>
            <a:ext cx="1257041" cy="1032431"/>
          </a:xfrm>
        </p:spPr>
        <p:txBody>
          <a:bodyPr>
            <a:normAutofit lnSpcReduction="10000"/>
          </a:bodyPr>
          <a:lstStyle/>
          <a:p>
            <a:r>
              <a:rPr lang="fr-FR" dirty="0"/>
              <a:t>Se mettre à la place d’un personnage, envisager ses intentions, ses sentiments</a:t>
            </a:r>
          </a:p>
        </p:txBody>
      </p:sp>
      <p:sp>
        <p:nvSpPr>
          <p:cNvPr id="8" name="Espace réservé du texte 7">
            <a:extLst>
              <a:ext uri="{FF2B5EF4-FFF2-40B4-BE49-F238E27FC236}">
                <a16:creationId xmlns:a16="http://schemas.microsoft.com/office/drawing/2014/main" xmlns="" id="{424CDC41-72C9-45A4-A48D-4128CEE74C8C}"/>
              </a:ext>
            </a:extLst>
          </p:cNvPr>
          <p:cNvSpPr>
            <a:spLocks noGrp="1"/>
          </p:cNvSpPr>
          <p:nvPr>
            <p:ph type="body" sz="quarter" idx="16"/>
          </p:nvPr>
        </p:nvSpPr>
        <p:spPr/>
        <p:txBody>
          <a:bodyPr>
            <a:normAutofit lnSpcReduction="10000"/>
          </a:bodyPr>
          <a:lstStyle/>
          <a:p>
            <a:r>
              <a:rPr lang="fr-FR" dirty="0"/>
              <a:t>P</a:t>
            </a:r>
            <a:r>
              <a:rPr lang="fr-FR" dirty="0">
                <a:solidFill>
                  <a:schemeClr val="bg1">
                    <a:lumMod val="95000"/>
                  </a:schemeClr>
                </a:solidFill>
              </a:rPr>
              <a:t>ro</a:t>
            </a:r>
            <a:r>
              <a:rPr lang="fr-FR" dirty="0"/>
              <a:t>duire des </a:t>
            </a:r>
            <a:r>
              <a:rPr lang="fr-FR" dirty="0">
                <a:solidFill>
                  <a:schemeClr val="bg1">
                    <a:lumMod val="95000"/>
                  </a:schemeClr>
                </a:solidFill>
              </a:rPr>
              <a:t>inf</a:t>
            </a:r>
            <a:r>
              <a:rPr lang="fr-FR" dirty="0"/>
              <a:t>érences </a:t>
            </a:r>
          </a:p>
          <a:p>
            <a:endParaRPr lang="fr-FR" dirty="0"/>
          </a:p>
        </p:txBody>
      </p:sp>
      <p:sp>
        <p:nvSpPr>
          <p:cNvPr id="9" name="Espace réservé du texte 8">
            <a:extLst>
              <a:ext uri="{FF2B5EF4-FFF2-40B4-BE49-F238E27FC236}">
                <a16:creationId xmlns:a16="http://schemas.microsoft.com/office/drawing/2014/main" xmlns="" id="{FE3AB428-37B8-472A-8DA4-1B775B744A05}"/>
              </a:ext>
            </a:extLst>
          </p:cNvPr>
          <p:cNvSpPr>
            <a:spLocks noGrp="1"/>
          </p:cNvSpPr>
          <p:nvPr>
            <p:ph type="body" sz="quarter" idx="17"/>
          </p:nvPr>
        </p:nvSpPr>
        <p:spPr>
          <a:xfrm>
            <a:off x="1524429" y="3715881"/>
            <a:ext cx="1360173" cy="378000"/>
          </a:xfrm>
        </p:spPr>
        <p:txBody>
          <a:bodyPr>
            <a:normAutofit fontScale="92500"/>
          </a:bodyPr>
          <a:lstStyle/>
          <a:p>
            <a:r>
              <a:rPr lang="fr-FR" dirty="0"/>
              <a:t>Prévoir la suite</a:t>
            </a:r>
          </a:p>
          <a:p>
            <a:endParaRPr lang="fr-FR" dirty="0"/>
          </a:p>
        </p:txBody>
      </p:sp>
      <p:sp>
        <p:nvSpPr>
          <p:cNvPr id="10" name="Espace réservé du texte 9">
            <a:extLst>
              <a:ext uri="{FF2B5EF4-FFF2-40B4-BE49-F238E27FC236}">
                <a16:creationId xmlns:a16="http://schemas.microsoft.com/office/drawing/2014/main" xmlns="" id="{DEC76449-4755-4707-84F7-E0BE74FC33C2}"/>
              </a:ext>
            </a:extLst>
          </p:cNvPr>
          <p:cNvSpPr>
            <a:spLocks noGrp="1"/>
          </p:cNvSpPr>
          <p:nvPr>
            <p:ph type="body" sz="quarter" idx="18"/>
          </p:nvPr>
        </p:nvSpPr>
        <p:spPr>
          <a:xfrm>
            <a:off x="4482640" y="3802002"/>
            <a:ext cx="1261622" cy="427688"/>
          </a:xfrm>
        </p:spPr>
        <p:txBody>
          <a:bodyPr/>
          <a:lstStyle/>
          <a:p>
            <a:r>
              <a:rPr lang="fr-FR" dirty="0"/>
              <a:t>Résumer</a:t>
            </a:r>
          </a:p>
          <a:p>
            <a:endParaRPr lang="fr-FR" dirty="0"/>
          </a:p>
        </p:txBody>
      </p:sp>
      <p:sp>
        <p:nvSpPr>
          <p:cNvPr id="11" name="Espace réservé du texte 10">
            <a:extLst>
              <a:ext uri="{FF2B5EF4-FFF2-40B4-BE49-F238E27FC236}">
                <a16:creationId xmlns:a16="http://schemas.microsoft.com/office/drawing/2014/main" xmlns="" id="{CDBD4811-6ECC-4D15-92F7-82045E316D6A}"/>
              </a:ext>
            </a:extLst>
          </p:cNvPr>
          <p:cNvSpPr>
            <a:spLocks noGrp="1"/>
          </p:cNvSpPr>
          <p:nvPr>
            <p:ph type="body" sz="quarter" idx="19"/>
          </p:nvPr>
        </p:nvSpPr>
        <p:spPr>
          <a:xfrm>
            <a:off x="5878595" y="3624903"/>
            <a:ext cx="1251482" cy="378000"/>
          </a:xfrm>
        </p:spPr>
        <p:txBody>
          <a:bodyPr>
            <a:noAutofit/>
          </a:bodyPr>
          <a:lstStyle/>
          <a:p>
            <a:r>
              <a:rPr lang="fr-FR" sz="1200" dirty="0"/>
              <a:t>Utiliser ses connaissances antérieures </a:t>
            </a:r>
          </a:p>
          <a:p>
            <a:endParaRPr lang="fr-FR" sz="1200" dirty="0"/>
          </a:p>
        </p:txBody>
      </p:sp>
      <p:sp>
        <p:nvSpPr>
          <p:cNvPr id="12" name="Espace réservé du texte 11">
            <a:extLst>
              <a:ext uri="{FF2B5EF4-FFF2-40B4-BE49-F238E27FC236}">
                <a16:creationId xmlns:a16="http://schemas.microsoft.com/office/drawing/2014/main" xmlns="" id="{2A23C4A1-91CF-4F91-9ED2-FF90D77A091C}"/>
              </a:ext>
            </a:extLst>
          </p:cNvPr>
          <p:cNvSpPr>
            <a:spLocks noGrp="1"/>
          </p:cNvSpPr>
          <p:nvPr>
            <p:ph type="body" sz="quarter" idx="20"/>
          </p:nvPr>
        </p:nvSpPr>
        <p:spPr>
          <a:xfrm>
            <a:off x="7452774" y="3743969"/>
            <a:ext cx="1396874" cy="517869"/>
          </a:xfrm>
        </p:spPr>
        <p:txBody>
          <a:bodyPr>
            <a:normAutofit fontScale="77500" lnSpcReduction="20000"/>
          </a:bodyPr>
          <a:lstStyle/>
          <a:p>
            <a:r>
              <a:rPr lang="fr-FR" dirty="0"/>
              <a:t>Envisager les pensées des personnages</a:t>
            </a:r>
          </a:p>
        </p:txBody>
      </p:sp>
      <p:sp>
        <p:nvSpPr>
          <p:cNvPr id="13" name="Espace réservé du texte 12">
            <a:extLst>
              <a:ext uri="{FF2B5EF4-FFF2-40B4-BE49-F238E27FC236}">
                <a16:creationId xmlns:a16="http://schemas.microsoft.com/office/drawing/2014/main" xmlns="" id="{7D5DB823-3A9D-439B-B507-36B31152223E}"/>
              </a:ext>
            </a:extLst>
          </p:cNvPr>
          <p:cNvSpPr>
            <a:spLocks noGrp="1"/>
          </p:cNvSpPr>
          <p:nvPr>
            <p:ph type="body" sz="quarter" idx="21"/>
          </p:nvPr>
        </p:nvSpPr>
        <p:spPr>
          <a:xfrm>
            <a:off x="63641" y="4180001"/>
            <a:ext cx="1364520" cy="1032432"/>
          </a:xfrm>
        </p:spPr>
        <p:txBody>
          <a:bodyPr/>
          <a:lstStyle/>
          <a:p>
            <a:r>
              <a:rPr lang="fr-FR" dirty="0"/>
              <a:t>Déduire des conséquences, remplir les blancs d’un texte… </a:t>
            </a:r>
          </a:p>
          <a:p>
            <a:endParaRPr lang="fr-FR" dirty="0"/>
          </a:p>
        </p:txBody>
      </p:sp>
      <p:sp>
        <p:nvSpPr>
          <p:cNvPr id="14" name="ZoneTexte 13">
            <a:extLst>
              <a:ext uri="{FF2B5EF4-FFF2-40B4-BE49-F238E27FC236}">
                <a16:creationId xmlns:a16="http://schemas.microsoft.com/office/drawing/2014/main" xmlns="" id="{A6C3F821-1B8A-4C38-9355-45A5DA5D9B93}"/>
              </a:ext>
            </a:extLst>
          </p:cNvPr>
          <p:cNvSpPr txBox="1"/>
          <p:nvPr/>
        </p:nvSpPr>
        <p:spPr>
          <a:xfrm>
            <a:off x="1805100" y="2557954"/>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15" name="Rectangle 14">
            <a:extLst>
              <a:ext uri="{FF2B5EF4-FFF2-40B4-BE49-F238E27FC236}">
                <a16:creationId xmlns:a16="http://schemas.microsoft.com/office/drawing/2014/main" xmlns="" id="{9AE4EF4F-71F5-43C5-A37E-E5AA2431D773}"/>
              </a:ext>
            </a:extLst>
          </p:cNvPr>
          <p:cNvSpPr/>
          <p:nvPr/>
        </p:nvSpPr>
        <p:spPr>
          <a:xfrm>
            <a:off x="6248882" y="2497062"/>
            <a:ext cx="590895" cy="923330"/>
          </a:xfrm>
          <a:prstGeom prst="rect">
            <a:avLst/>
          </a:prstGeom>
        </p:spPr>
        <p:txBody>
          <a:bodyPr wrap="square">
            <a:sp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16" name="Rectangle 15">
            <a:extLst>
              <a:ext uri="{FF2B5EF4-FFF2-40B4-BE49-F238E27FC236}">
                <a16:creationId xmlns:a16="http://schemas.microsoft.com/office/drawing/2014/main" xmlns="" id="{72BCF80E-885D-4B26-A91F-24F6E66C7895}"/>
              </a:ext>
            </a:extLst>
          </p:cNvPr>
          <p:cNvSpPr/>
          <p:nvPr/>
        </p:nvSpPr>
        <p:spPr>
          <a:xfrm>
            <a:off x="3140976" y="2521923"/>
            <a:ext cx="590895" cy="854080"/>
          </a:xfrm>
          <a:prstGeom prst="rect">
            <a:avLst/>
          </a:prstGeom>
        </p:spPr>
        <p:txBody>
          <a:bodyPr wrap="square">
            <a:spAutoFit/>
          </a:bodyPr>
          <a:lstStyle/>
          <a:p>
            <a:r>
              <a:rPr lang="fr-FR" sz="4950" dirty="0">
                <a:solidFill>
                  <a:schemeClr val="accent1">
                    <a:lumMod val="75000"/>
                  </a:schemeClr>
                </a:solidFill>
                <a:latin typeface="Wingdings" panose="05000000000000000000" pitchFamily="2" charset="2"/>
                <a:sym typeface="Wingdings" panose="05000000000000000000" pitchFamily="2" charset="2"/>
              </a:rPr>
              <a:t></a:t>
            </a:r>
            <a:endParaRPr lang="fr-FR" sz="4950" dirty="0">
              <a:solidFill>
                <a:schemeClr val="accent1">
                  <a:lumMod val="75000"/>
                </a:schemeClr>
              </a:solidFill>
            </a:endParaRPr>
          </a:p>
        </p:txBody>
      </p:sp>
      <p:sp>
        <p:nvSpPr>
          <p:cNvPr id="17" name="ZoneTexte 16">
            <a:extLst>
              <a:ext uri="{FF2B5EF4-FFF2-40B4-BE49-F238E27FC236}">
                <a16:creationId xmlns:a16="http://schemas.microsoft.com/office/drawing/2014/main" xmlns="" id="{0DE0DF5F-FA03-49AE-ABA6-7E5547738E13}"/>
              </a:ext>
            </a:extLst>
          </p:cNvPr>
          <p:cNvSpPr txBox="1"/>
          <p:nvPr/>
        </p:nvSpPr>
        <p:spPr>
          <a:xfrm>
            <a:off x="4721453" y="2573985"/>
            <a:ext cx="828414" cy="640556"/>
          </a:xfrm>
          <a:prstGeom prst="rect">
            <a:avLst/>
          </a:prstGeom>
          <a:noFill/>
        </p:spPr>
        <p:txBody>
          <a:bodyPr wrap="square" lIns="0" tIns="0" rIns="0" bIns="0" rtlCol="0">
            <a:noAutofit/>
          </a:bodyPr>
          <a:lstStyle/>
          <a:p>
            <a:pPr algn="l"/>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latin typeface="Wingdings" panose="05000000000000000000" pitchFamily="2" charset="2"/>
            </a:endParaRPr>
          </a:p>
        </p:txBody>
      </p:sp>
      <p:sp>
        <p:nvSpPr>
          <p:cNvPr id="18" name="Espace réservé du texte 5">
            <a:extLst>
              <a:ext uri="{FF2B5EF4-FFF2-40B4-BE49-F238E27FC236}">
                <a16:creationId xmlns:a16="http://schemas.microsoft.com/office/drawing/2014/main" xmlns="" id="{C534862E-1E7F-40B2-842F-369BBEF73E66}"/>
              </a:ext>
            </a:extLst>
          </p:cNvPr>
          <p:cNvSpPr>
            <a:spLocks noGrp="1"/>
          </p:cNvSpPr>
          <p:nvPr>
            <p:ph type="body" sz="quarter" idx="14"/>
          </p:nvPr>
        </p:nvSpPr>
        <p:spPr>
          <a:xfrm>
            <a:off x="5855218" y="4369594"/>
            <a:ext cx="1251623" cy="757999"/>
          </a:xfrm>
        </p:spPr>
        <p:txBody>
          <a:bodyPr rtlCol="0">
            <a:normAutofit fontScale="77500" lnSpcReduction="20000"/>
          </a:bodyPr>
          <a:lstStyle/>
          <a:p>
            <a:pPr rtl="0"/>
            <a:r>
              <a:rPr lang="fr-FR" dirty="0"/>
              <a:t>Connaissances du monde requises pour comprendre l’histoire, vocabulaire, apports nécessaires du PE </a:t>
            </a:r>
          </a:p>
        </p:txBody>
      </p:sp>
      <p:sp>
        <p:nvSpPr>
          <p:cNvPr id="19" name="ZoneTexte 18">
            <a:extLst>
              <a:ext uri="{FF2B5EF4-FFF2-40B4-BE49-F238E27FC236}">
                <a16:creationId xmlns:a16="http://schemas.microsoft.com/office/drawing/2014/main" xmlns="" id="{CFC9445F-F720-4952-9F48-0FC8BEB7A687}"/>
              </a:ext>
            </a:extLst>
          </p:cNvPr>
          <p:cNvSpPr txBox="1"/>
          <p:nvPr/>
        </p:nvSpPr>
        <p:spPr>
          <a:xfrm>
            <a:off x="311156" y="2446405"/>
            <a:ext cx="713501" cy="586766"/>
          </a:xfrm>
          <a:prstGeom prst="rect">
            <a:avLst/>
          </a:prstGeom>
          <a:noFill/>
        </p:spPr>
        <p:txBody>
          <a:bodyPr wrap="square" lIns="0" tIns="0" rIns="0" bIns="0" rtlCol="0">
            <a:no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1" name="Rectangle 20">
            <a:extLst>
              <a:ext uri="{FF2B5EF4-FFF2-40B4-BE49-F238E27FC236}">
                <a16:creationId xmlns:a16="http://schemas.microsoft.com/office/drawing/2014/main" xmlns="" id="{C32C8BF8-04D6-4A09-BDA3-C1518CF56F42}"/>
              </a:ext>
            </a:extLst>
          </p:cNvPr>
          <p:cNvSpPr/>
          <p:nvPr/>
        </p:nvSpPr>
        <p:spPr>
          <a:xfrm>
            <a:off x="7721884" y="2462437"/>
            <a:ext cx="590895" cy="923330"/>
          </a:xfrm>
          <a:prstGeom prst="rect">
            <a:avLst/>
          </a:prstGeom>
        </p:spPr>
        <p:txBody>
          <a:bodyPr wrap="square">
            <a:spAutoFit/>
          </a:bodyPr>
          <a:lstStyle/>
          <a:p>
            <a:r>
              <a:rPr lang="fr-FR" sz="5400" dirty="0">
                <a:solidFill>
                  <a:schemeClr val="accent1">
                    <a:lumMod val="75000"/>
                  </a:schemeClr>
                </a:solidFill>
                <a:latin typeface="Wingdings" panose="05000000000000000000" pitchFamily="2" charset="2"/>
                <a:sym typeface="Webdings" panose="05030102010509060703" pitchFamily="18" charset="2"/>
              </a:rPr>
              <a:t></a:t>
            </a:r>
            <a:endParaRPr lang="fr-FR" sz="5400" dirty="0">
              <a:solidFill>
                <a:schemeClr val="accent1">
                  <a:lumMod val="75000"/>
                </a:schemeClr>
              </a:solidFill>
            </a:endParaRPr>
          </a:p>
        </p:txBody>
      </p:sp>
      <p:sp>
        <p:nvSpPr>
          <p:cNvPr id="22" name="Espace réservé du texte 8">
            <a:extLst>
              <a:ext uri="{FF2B5EF4-FFF2-40B4-BE49-F238E27FC236}">
                <a16:creationId xmlns:a16="http://schemas.microsoft.com/office/drawing/2014/main" xmlns="" id="{1E2051BF-3C52-4932-B9C5-302358B543F9}"/>
              </a:ext>
            </a:extLst>
          </p:cNvPr>
          <p:cNvSpPr txBox="1">
            <a:spLocks/>
          </p:cNvSpPr>
          <p:nvPr/>
        </p:nvSpPr>
        <p:spPr>
          <a:xfrm>
            <a:off x="2989305" y="3743969"/>
            <a:ext cx="1360173" cy="378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350" dirty="0"/>
              <a:t>Lire et relire à des fins diverses, </a:t>
            </a:r>
          </a:p>
          <a:p>
            <a:endParaRPr lang="fr-FR" sz="1350" dirty="0"/>
          </a:p>
        </p:txBody>
      </p:sp>
      <p:sp>
        <p:nvSpPr>
          <p:cNvPr id="23" name="Espace réservé du texte 4">
            <a:extLst>
              <a:ext uri="{FF2B5EF4-FFF2-40B4-BE49-F238E27FC236}">
                <a16:creationId xmlns:a16="http://schemas.microsoft.com/office/drawing/2014/main" xmlns="" id="{2FAE5369-9B33-4087-A4BC-33E64882EF18}"/>
              </a:ext>
            </a:extLst>
          </p:cNvPr>
          <p:cNvSpPr txBox="1">
            <a:spLocks/>
          </p:cNvSpPr>
          <p:nvPr/>
        </p:nvSpPr>
        <p:spPr>
          <a:xfrm>
            <a:off x="4457064" y="4127992"/>
            <a:ext cx="1251482" cy="92967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L’histoire en respectant la chronologie, la causalité, sans omettre de personnages ou de péripéties</a:t>
            </a:r>
          </a:p>
        </p:txBody>
      </p:sp>
      <p:sp>
        <p:nvSpPr>
          <p:cNvPr id="24" name="Rectangle : coins arrondis 23">
            <a:extLst>
              <a:ext uri="{FF2B5EF4-FFF2-40B4-BE49-F238E27FC236}">
                <a16:creationId xmlns:a16="http://schemas.microsoft.com/office/drawing/2014/main" xmlns="" id="{7AD2FE89-FF7C-416E-83CE-EE2C21324E88}"/>
              </a:ext>
            </a:extLst>
          </p:cNvPr>
          <p:cNvSpPr/>
          <p:nvPr/>
        </p:nvSpPr>
        <p:spPr>
          <a:xfrm>
            <a:off x="119879" y="4253807"/>
            <a:ext cx="1325579" cy="14515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Rechercher les indices d'un texte et les mettre en lien</a:t>
            </a:r>
          </a:p>
          <a:p>
            <a:pPr lvl="0"/>
            <a:r>
              <a:rPr lang="fr-FR" sz="900" dirty="0">
                <a:solidFill>
                  <a:schemeClr val="tx1"/>
                </a:solidFill>
              </a:rPr>
              <a:t>Travailler sur le lien texte / image</a:t>
            </a:r>
          </a:p>
          <a:p>
            <a:r>
              <a:rPr lang="fr-FR" sz="900" dirty="0">
                <a:solidFill>
                  <a:schemeClr val="tx1"/>
                </a:solidFill>
              </a:rPr>
              <a:t>Débattre (débat interprétatif)</a:t>
            </a:r>
          </a:p>
        </p:txBody>
      </p:sp>
      <p:sp>
        <p:nvSpPr>
          <p:cNvPr id="25" name="Rectangle : coins arrondis 24">
            <a:extLst>
              <a:ext uri="{FF2B5EF4-FFF2-40B4-BE49-F238E27FC236}">
                <a16:creationId xmlns:a16="http://schemas.microsoft.com/office/drawing/2014/main" xmlns="" id="{EDB1106F-394A-4BC9-AC3F-1E6D2FADB4D9}"/>
              </a:ext>
            </a:extLst>
          </p:cNvPr>
          <p:cNvSpPr/>
          <p:nvPr/>
        </p:nvSpPr>
        <p:spPr>
          <a:xfrm>
            <a:off x="1428290" y="4033943"/>
            <a:ext cx="1465295" cy="12698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Écrire ou imaginer ce qui va suivre à partir d’une page de l’album </a:t>
            </a:r>
          </a:p>
          <a:p>
            <a:pPr lvl="0"/>
            <a:r>
              <a:rPr lang="fr-FR" sz="900" dirty="0">
                <a:solidFill>
                  <a:schemeClr val="tx1"/>
                </a:solidFill>
              </a:rPr>
              <a:t>Le dessiner</a:t>
            </a:r>
          </a:p>
          <a:p>
            <a:pPr lvl="0"/>
            <a:endParaRPr lang="fr-FR" sz="900" dirty="0">
              <a:solidFill>
                <a:schemeClr val="tx1"/>
              </a:solidFill>
            </a:endParaRPr>
          </a:p>
        </p:txBody>
      </p:sp>
      <p:sp>
        <p:nvSpPr>
          <p:cNvPr id="27" name="Rectangle : coins arrondis 26">
            <a:extLst>
              <a:ext uri="{FF2B5EF4-FFF2-40B4-BE49-F238E27FC236}">
                <a16:creationId xmlns:a16="http://schemas.microsoft.com/office/drawing/2014/main" xmlns="" id="{38764A94-1D54-41DC-B90E-A1CB3EC13BCC}"/>
              </a:ext>
            </a:extLst>
          </p:cNvPr>
          <p:cNvSpPr/>
          <p:nvPr/>
        </p:nvSpPr>
        <p:spPr>
          <a:xfrm>
            <a:off x="2911443" y="4391990"/>
            <a:ext cx="1451339" cy="14712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 Lire en diagonale »</a:t>
            </a:r>
          </a:p>
          <a:p>
            <a:pPr lvl="0"/>
            <a:r>
              <a:rPr lang="fr-FR" sz="900" dirty="0">
                <a:solidFill>
                  <a:schemeClr val="tx1"/>
                </a:solidFill>
              </a:rPr>
              <a:t>Relire pour chercher des indices en partie, totalement</a:t>
            </a:r>
          </a:p>
          <a:p>
            <a:pPr lvl="0"/>
            <a:r>
              <a:rPr lang="fr-FR" sz="900" dirty="0">
                <a:solidFill>
                  <a:schemeClr val="tx1"/>
                </a:solidFill>
              </a:rPr>
              <a:t>Modifier son interprétation en fonction des indices trouvés</a:t>
            </a:r>
          </a:p>
          <a:p>
            <a:r>
              <a:rPr lang="fr-FR" sz="900" dirty="0">
                <a:solidFill>
                  <a:schemeClr val="tx1"/>
                </a:solidFill>
              </a:rPr>
              <a:t>Lire, relire, raconter, faire raconter (rappel de récit en C1)</a:t>
            </a:r>
          </a:p>
        </p:txBody>
      </p:sp>
      <p:sp>
        <p:nvSpPr>
          <p:cNvPr id="28" name="Rectangle : coins arrondis 27">
            <a:extLst>
              <a:ext uri="{FF2B5EF4-FFF2-40B4-BE49-F238E27FC236}">
                <a16:creationId xmlns:a16="http://schemas.microsoft.com/office/drawing/2014/main" xmlns="" id="{46B30D1C-FBE1-458F-B6E7-2923A32EA0D2}"/>
              </a:ext>
            </a:extLst>
          </p:cNvPr>
          <p:cNvSpPr/>
          <p:nvPr/>
        </p:nvSpPr>
        <p:spPr>
          <a:xfrm>
            <a:off x="4421348" y="4113686"/>
            <a:ext cx="1258446" cy="14712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Fabriquer des  résumer</a:t>
            </a:r>
          </a:p>
          <a:p>
            <a:pPr lvl="0"/>
            <a:r>
              <a:rPr lang="fr-FR" sz="900" dirty="0">
                <a:solidFill>
                  <a:schemeClr val="tx1"/>
                </a:solidFill>
              </a:rPr>
              <a:t>Lecture feuilleton</a:t>
            </a:r>
          </a:p>
          <a:p>
            <a:pPr lvl="0"/>
            <a:r>
              <a:rPr lang="fr-FR" sz="900" dirty="0">
                <a:solidFill>
                  <a:schemeClr val="tx1"/>
                </a:solidFill>
              </a:rPr>
              <a:t>Rappel de récit </a:t>
            </a:r>
          </a:p>
          <a:p>
            <a:pPr lvl="0"/>
            <a:r>
              <a:rPr lang="fr-FR" sz="900" dirty="0">
                <a:solidFill>
                  <a:schemeClr val="tx1"/>
                </a:solidFill>
              </a:rPr>
              <a:t>Choisir le résumé le plus fidèle…   </a:t>
            </a:r>
          </a:p>
          <a:p>
            <a:pPr lvl="0"/>
            <a:endParaRPr lang="fr-FR" sz="900" dirty="0">
              <a:solidFill>
                <a:schemeClr val="tx1"/>
              </a:solidFill>
            </a:endParaRPr>
          </a:p>
        </p:txBody>
      </p:sp>
      <p:sp>
        <p:nvSpPr>
          <p:cNvPr id="29" name="Rectangle : coins arrondis 28">
            <a:extLst>
              <a:ext uri="{FF2B5EF4-FFF2-40B4-BE49-F238E27FC236}">
                <a16:creationId xmlns:a16="http://schemas.microsoft.com/office/drawing/2014/main" xmlns="" id="{8F845FDE-5F57-49E4-8B28-9B5EEF5683BF}"/>
              </a:ext>
            </a:extLst>
          </p:cNvPr>
          <p:cNvSpPr/>
          <p:nvPr/>
        </p:nvSpPr>
        <p:spPr>
          <a:xfrm>
            <a:off x="5796927" y="4374242"/>
            <a:ext cx="1414819" cy="12106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Convoquer des lectures en réseaux</a:t>
            </a:r>
          </a:p>
          <a:p>
            <a:pPr lvl="0"/>
            <a:r>
              <a:rPr lang="fr-FR" sz="900" dirty="0">
                <a:solidFill>
                  <a:schemeClr val="tx1"/>
                </a:solidFill>
              </a:rPr>
              <a:t>Utiliser les apports du PE</a:t>
            </a:r>
          </a:p>
          <a:p>
            <a:pPr lvl="0"/>
            <a:r>
              <a:rPr lang="fr-FR" sz="900" dirty="0">
                <a:solidFill>
                  <a:schemeClr val="tx1"/>
                </a:solidFill>
              </a:rPr>
              <a:t>Relire ou se remémorer le début d'un texte</a:t>
            </a:r>
          </a:p>
          <a:p>
            <a:pPr lvl="0"/>
            <a:r>
              <a:rPr lang="fr-FR" sz="900" dirty="0">
                <a:solidFill>
                  <a:schemeClr val="tx1"/>
                </a:solidFill>
              </a:rPr>
              <a:t>Jouer, manipuler au coin jeux (C1)</a:t>
            </a:r>
          </a:p>
        </p:txBody>
      </p:sp>
      <p:sp>
        <p:nvSpPr>
          <p:cNvPr id="30" name="Rectangle : coins arrondis 29">
            <a:extLst>
              <a:ext uri="{FF2B5EF4-FFF2-40B4-BE49-F238E27FC236}">
                <a16:creationId xmlns:a16="http://schemas.microsoft.com/office/drawing/2014/main" xmlns="" id="{DC0B14A9-597D-4245-AE76-E17B9D19502C}"/>
              </a:ext>
            </a:extLst>
          </p:cNvPr>
          <p:cNvSpPr/>
          <p:nvPr/>
        </p:nvSpPr>
        <p:spPr>
          <a:xfrm>
            <a:off x="7384313" y="4369594"/>
            <a:ext cx="1465295" cy="12698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900" dirty="0">
                <a:solidFill>
                  <a:schemeClr val="tx1"/>
                </a:solidFill>
              </a:rPr>
              <a:t>Écrire dans des bulles de pensée</a:t>
            </a:r>
          </a:p>
          <a:p>
            <a:pPr lvl="0"/>
            <a:r>
              <a:rPr lang="fr-FR" sz="900" dirty="0">
                <a:solidFill>
                  <a:schemeClr val="tx1"/>
                </a:solidFill>
              </a:rPr>
              <a:t>Théâtraliser</a:t>
            </a:r>
          </a:p>
          <a:p>
            <a:pPr lvl="0"/>
            <a:r>
              <a:rPr lang="fr-FR" sz="900" dirty="0">
                <a:solidFill>
                  <a:schemeClr val="tx1"/>
                </a:solidFill>
              </a:rPr>
              <a:t>Marottes…</a:t>
            </a:r>
          </a:p>
          <a:p>
            <a:pPr lvl="0"/>
            <a:endParaRPr lang="fr-FR" sz="900" dirty="0">
              <a:solidFill>
                <a:schemeClr val="tx1"/>
              </a:solidFill>
            </a:endParaRPr>
          </a:p>
        </p:txBody>
      </p:sp>
    </p:spTree>
    <p:extLst>
      <p:ext uri="{BB962C8B-B14F-4D97-AF65-F5344CB8AC3E}">
        <p14:creationId xmlns:p14="http://schemas.microsoft.com/office/powerpoint/2010/main" val="31154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500"/>
                                        <p:tgtEl>
                                          <p:spTgt spid="11">
                                            <p:txEl>
                                              <p:pRg st="0" end="0"/>
                                            </p:txEl>
                                          </p:spTgt>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circle(in)">
                                      <p:cBhvr>
                                        <p:cTn id="72" dur="2000"/>
                                        <p:tgtEl>
                                          <p:spTgt spid="21"/>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fade">
                                      <p:cBhvr>
                                        <p:cTn id="76" dur="500"/>
                                        <p:tgtEl>
                                          <p:spTgt spid="12">
                                            <p:txEl>
                                              <p:pRg st="0" end="0"/>
                                            </p:txEl>
                                          </p:spTgt>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7">
                                            <p:txEl>
                                              <p:pRg st="0" end="0"/>
                                            </p:txEl>
                                          </p:spTgt>
                                        </p:tgtEl>
                                        <p:attrNameLst>
                                          <p:attrName>style.visibility</p:attrName>
                                        </p:attrNameLst>
                                      </p:cBhvr>
                                      <p:to>
                                        <p:strVal val="visible"/>
                                      </p:to>
                                    </p:set>
                                    <p:animEffect transition="in" filter="fade">
                                      <p:cBhvr>
                                        <p:cTn id="80" dur="500"/>
                                        <p:tgtEl>
                                          <p:spTgt spid="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uild="p"/>
      <p:bldP spid="8" grpId="0" build="p"/>
      <p:bldP spid="9" grpId="0" build="p"/>
      <p:bldP spid="10" grpId="0" build="p"/>
      <p:bldP spid="11" grpId="0" build="p"/>
      <p:bldP spid="12" grpId="0" build="p"/>
      <p:bldP spid="13" grpId="0" build="p"/>
      <p:bldP spid="14" grpId="0"/>
      <p:bldP spid="15" grpId="0"/>
      <p:bldP spid="16" grpId="0"/>
      <p:bldP spid="17" grpId="0"/>
      <p:bldP spid="18" grpId="0" build="p"/>
      <p:bldP spid="19" grpId="0"/>
      <p:bldP spid="21" grpId="0"/>
      <p:bldP spid="22" grpId="0"/>
      <p:bldP spid="23" grpId="0"/>
      <p:bldP spid="24" grpId="0" animBg="1"/>
      <p:bldP spid="25" grpId="0" animBg="1"/>
      <p:bldP spid="27" grpId="0" animBg="1"/>
      <p:bldP spid="28" grpId="0" animBg="1"/>
      <p:bldP spid="29"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765062" y="5473643"/>
            <a:ext cx="181214" cy="83007"/>
          </a:xfrm>
        </p:spPr>
        <p:txBody>
          <a:bodyPr/>
          <a:lstStyle/>
          <a:p>
            <a:pPr rtl="0"/>
            <a:fld id="{19B51A1E-902D-48AF-9020-955120F399B6}" type="slidenum">
              <a:rPr lang="fr-FR" noProof="0" smtClean="0"/>
              <a:pPr rtl="0"/>
              <a:t>59</a:t>
            </a:fld>
            <a:endParaRPr lang="fr-FR" noProof="0" dirty="0"/>
          </a:p>
        </p:txBody>
      </p:sp>
      <p:graphicFrame>
        <p:nvGraphicFramePr>
          <p:cNvPr id="8" name="Diagramme 7">
            <a:extLst>
              <a:ext uri="{FF2B5EF4-FFF2-40B4-BE49-F238E27FC236}">
                <a16:creationId xmlns:a16="http://schemas.microsoft.com/office/drawing/2014/main" xmlns="" id="{BAA4B29F-CB68-44D1-8D07-C54EF4CFAFDC}"/>
              </a:ext>
            </a:extLst>
          </p:cNvPr>
          <p:cNvGraphicFramePr/>
          <p:nvPr/>
        </p:nvGraphicFramePr>
        <p:xfrm>
          <a:off x="1331640" y="392595"/>
          <a:ext cx="1753385" cy="161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xmlns="" id="{DE543590-090E-4F76-BFDD-41F628C6F9AD}"/>
              </a:ext>
            </a:extLst>
          </p:cNvPr>
          <p:cNvGraphicFramePr/>
          <p:nvPr/>
        </p:nvGraphicFramePr>
        <p:xfrm>
          <a:off x="5816066" y="286606"/>
          <a:ext cx="1753384" cy="1717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e 10">
            <a:extLst>
              <a:ext uri="{FF2B5EF4-FFF2-40B4-BE49-F238E27FC236}">
                <a16:creationId xmlns:a16="http://schemas.microsoft.com/office/drawing/2014/main" xmlns="" id="{C7F27EFF-8E7B-4ECA-B950-A87D1FECF967}"/>
              </a:ext>
            </a:extLst>
          </p:cNvPr>
          <p:cNvGraphicFramePr/>
          <p:nvPr/>
        </p:nvGraphicFramePr>
        <p:xfrm>
          <a:off x="467544" y="286606"/>
          <a:ext cx="4116920" cy="65713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e 12">
            <a:extLst>
              <a:ext uri="{FF2B5EF4-FFF2-40B4-BE49-F238E27FC236}">
                <a16:creationId xmlns:a16="http://schemas.microsoft.com/office/drawing/2014/main" xmlns="" id="{7DD2488B-5EF8-46CF-83D4-7250370A4038}"/>
              </a:ext>
            </a:extLst>
          </p:cNvPr>
          <p:cNvGraphicFramePr/>
          <p:nvPr/>
        </p:nvGraphicFramePr>
        <p:xfrm>
          <a:off x="4738749" y="1628800"/>
          <a:ext cx="4116920" cy="40010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3" name="Image 2">
            <a:extLst>
              <a:ext uri="{FF2B5EF4-FFF2-40B4-BE49-F238E27FC236}">
                <a16:creationId xmlns:a16="http://schemas.microsoft.com/office/drawing/2014/main" xmlns="" id="{8B3D97D8-E82D-41B2-B319-D27A4AF7E48A}"/>
              </a:ext>
            </a:extLst>
          </p:cNvPr>
          <p:cNvPicPr>
            <a:picLocks noChangeAspect="1"/>
          </p:cNvPicPr>
          <p:nvPr/>
        </p:nvPicPr>
        <p:blipFill>
          <a:blip r:embed="rId22">
            <a:duotone>
              <a:schemeClr val="bg2">
                <a:shade val="45000"/>
                <a:satMod val="135000"/>
              </a:schemeClr>
              <a:prstClr val="white"/>
            </a:duotone>
          </a:blip>
          <a:stretch>
            <a:fillRect/>
          </a:stretch>
        </p:blipFill>
        <p:spPr>
          <a:xfrm>
            <a:off x="1315228" y="392595"/>
            <a:ext cx="1600423" cy="1162212"/>
          </a:xfrm>
          <a:prstGeom prst="rect">
            <a:avLst/>
          </a:prstGeom>
        </p:spPr>
      </p:pic>
    </p:spTree>
    <p:extLst>
      <p:ext uri="{BB962C8B-B14F-4D97-AF65-F5344CB8AC3E}">
        <p14:creationId xmlns:p14="http://schemas.microsoft.com/office/powerpoint/2010/main" val="29703114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FCD41308-EC4B-4BF4-9371-5FDB0050B961}"/>
              </a:ext>
            </a:extLst>
          </p:cNvPr>
          <p:cNvGraphicFramePr/>
          <p:nvPr>
            <p:extLst>
              <p:ext uri="{D42A27DB-BD31-4B8C-83A1-F6EECF244321}">
                <p14:modId xmlns:p14="http://schemas.microsoft.com/office/powerpoint/2010/main" val="2387242414"/>
              </p:ext>
            </p:extLst>
          </p:nvPr>
        </p:nvGraphicFramePr>
        <p:xfrm>
          <a:off x="539552" y="116632"/>
          <a:ext cx="842493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22681"/>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824000" y="935281"/>
            <a:ext cx="3259654" cy="4234906"/>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Un texte en réception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67544" y="1942078"/>
            <a:ext cx="5293109" cy="4799290"/>
          </a:xfrm>
        </p:spPr>
        <p:txBody>
          <a:bodyPr rtlCol="0">
            <a:noAutofit/>
          </a:bodyPr>
          <a:lstStyle/>
          <a:p>
            <a:pPr marL="285750" indent="-285750" algn="l">
              <a:buFont typeface="Wingdings" panose="05000000000000000000" pitchFamily="2" charset="2"/>
              <a:buChar char="§"/>
            </a:pPr>
            <a:r>
              <a:rPr lang="fr-FR" sz="1800" dirty="0"/>
              <a:t>Avec les théories dites « de la réception » qui s’imposent à la fin des années 70 et au début des années 80, le lecteur (et non plus le texte) est replacé au centre de l’activité critique. </a:t>
            </a:r>
          </a:p>
          <a:p>
            <a:pPr marL="285750" indent="-285750" algn="l">
              <a:buFont typeface="Wingdings" panose="05000000000000000000" pitchFamily="2" charset="2"/>
              <a:buChar char="§"/>
            </a:pPr>
            <a:r>
              <a:rPr lang="fr-FR" sz="1800" dirty="0"/>
              <a:t>Ainsi, pour </a:t>
            </a:r>
            <a:r>
              <a:rPr lang="fr-FR" sz="1800" dirty="0" err="1"/>
              <a:t>Jauss</a:t>
            </a:r>
            <a:r>
              <a:rPr lang="fr-FR" sz="1800" dirty="0"/>
              <a:t> (1972), l’œuvre littéraire n’est rien indépendamment de sa réception. Le sens et le succès de l’œuvre changent en fonction de sa réception par un public puisque le lecteur lui-même est inscrit dans l’histoire. </a:t>
            </a:r>
          </a:p>
          <a:p>
            <a:pPr algn="l"/>
            <a:endParaRPr lang="fr-FR" sz="1800" dirty="0"/>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60</a:t>
            </a:fld>
            <a:endParaRPr lang="fr-FR"/>
          </a:p>
        </p:txBody>
      </p:sp>
    </p:spTree>
    <p:extLst>
      <p:ext uri="{BB962C8B-B14F-4D97-AF65-F5344CB8AC3E}">
        <p14:creationId xmlns:p14="http://schemas.microsoft.com/office/powerpoint/2010/main" val="3263328909"/>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824000" y="935281"/>
            <a:ext cx="3259654" cy="4234906"/>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Un texte en réception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67544" y="1942078"/>
            <a:ext cx="5293109" cy="4799290"/>
          </a:xfrm>
        </p:spPr>
        <p:txBody>
          <a:bodyPr rtlCol="0">
            <a:noAutofit/>
          </a:bodyPr>
          <a:lstStyle/>
          <a:p>
            <a:pPr marL="285750" indent="-285750" algn="l">
              <a:buFont typeface="Wingdings" panose="05000000000000000000" pitchFamily="2" charset="2"/>
              <a:buChar char="§"/>
            </a:pPr>
            <a:r>
              <a:rPr lang="fr-FR" sz="1800" dirty="0"/>
              <a:t>Étudier le destin d’une œuvre, c’est voir quels ont été ses rapports avec les différents « horizons d’attente » dans lesquels elle a été insérée (Vibert, 2011).</a:t>
            </a:r>
          </a:p>
          <a:p>
            <a:pPr marL="285750" indent="-285750" algn="l">
              <a:buFont typeface="Wingdings" panose="05000000000000000000" pitchFamily="2" charset="2"/>
              <a:buChar char="§"/>
            </a:pPr>
            <a:r>
              <a:rPr lang="fr-FR" sz="1800" dirty="0"/>
              <a:t>L’acte de lire conçu comme “coopération interprétative”. U. Eco </a:t>
            </a:r>
          </a:p>
          <a:p>
            <a:pPr marL="285750" indent="-285750" algn="l">
              <a:buFont typeface="Wingdings" panose="05000000000000000000" pitchFamily="2" charset="2"/>
              <a:buChar char="§"/>
            </a:pPr>
            <a:r>
              <a:rPr lang="fr-FR" sz="1800" dirty="0"/>
              <a:t>Incomplétude du texte, « tissu d’espaces blancs, d’interstices à remplir […] qui vit sur la plus-value de sens qui est introduite par le destinataire. »  U. Eco</a:t>
            </a:r>
          </a:p>
          <a:p>
            <a:pPr marL="285750" indent="-285750" algn="l">
              <a:buFont typeface="Wingdings" panose="05000000000000000000" pitchFamily="2" charset="2"/>
              <a:buChar char="§"/>
            </a:pPr>
            <a:r>
              <a:rPr lang="fr-FR" sz="1800" dirty="0"/>
              <a:t>Voir à ce propos </a:t>
            </a:r>
            <a:r>
              <a:rPr lang="fr-FR" sz="1800" dirty="0">
                <a:hlinkClick r:id="rId4"/>
              </a:rPr>
              <a:t>A. Vibert</a:t>
            </a:r>
            <a:r>
              <a:rPr lang="fr-FR" sz="1800" dirty="0"/>
              <a:t>.</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61</a:t>
            </a:fld>
            <a:endParaRPr lang="fr-FR"/>
          </a:p>
        </p:txBody>
      </p:sp>
    </p:spTree>
    <p:extLst>
      <p:ext uri="{BB962C8B-B14F-4D97-AF65-F5344CB8AC3E}">
        <p14:creationId xmlns:p14="http://schemas.microsoft.com/office/powerpoint/2010/main" val="2506863214"/>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580112" y="922286"/>
            <a:ext cx="3498852" cy="5013429"/>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Un texte en réception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67544" y="1942078"/>
            <a:ext cx="4854857" cy="4367242"/>
          </a:xfrm>
        </p:spPr>
        <p:txBody>
          <a:bodyPr rtlCol="0">
            <a:noAutofit/>
          </a:bodyPr>
          <a:lstStyle/>
          <a:p>
            <a:pPr marL="257175" indent="-257175" algn="l">
              <a:buFont typeface="Arial" panose="020B0604020202020204" pitchFamily="34" charset="0"/>
              <a:buChar char="•"/>
            </a:pPr>
            <a:r>
              <a:rPr lang="fr-FR" sz="1800" dirty="0" err="1"/>
              <a:t>Iser</a:t>
            </a:r>
            <a:r>
              <a:rPr lang="fr-FR" sz="1800" dirty="0"/>
              <a:t> : le texte comme règle du jeu entre lecteur et œuvre ; le lecteur réagit en fonction des blancs du texte, ses « lieux d’indétermination ». </a:t>
            </a:r>
          </a:p>
          <a:p>
            <a:pPr marL="257175" indent="-257175" algn="l">
              <a:buFont typeface="Arial" panose="020B0604020202020204" pitchFamily="34" charset="0"/>
              <a:buChar char="•"/>
            </a:pPr>
            <a:r>
              <a:rPr lang="fr-FR" sz="1800" dirty="0"/>
              <a:t>Picard reprend la distinction du psychanalyste Winnicott entre « </a:t>
            </a:r>
            <a:r>
              <a:rPr lang="fr-FR" sz="1800" dirty="0" err="1"/>
              <a:t>play</a:t>
            </a:r>
            <a:r>
              <a:rPr lang="fr-FR" sz="1800" dirty="0"/>
              <a:t> » et « </a:t>
            </a:r>
            <a:r>
              <a:rPr lang="fr-FR" sz="1800" dirty="0" err="1"/>
              <a:t>game</a:t>
            </a:r>
            <a:r>
              <a:rPr lang="fr-FR" sz="1800" dirty="0"/>
              <a:t> » : </a:t>
            </a:r>
          </a:p>
          <a:p>
            <a:pPr marL="600075" lvl="1" indent="-257175" algn="l">
              <a:buFont typeface="Arial" panose="020B0604020202020204" pitchFamily="34" charset="0"/>
              <a:buChar char="•"/>
            </a:pPr>
            <a:r>
              <a:rPr lang="fr-FR" sz="1800" dirty="0"/>
              <a:t>le « </a:t>
            </a:r>
            <a:r>
              <a:rPr lang="fr-FR" sz="1800" dirty="0" err="1"/>
              <a:t>playing</a:t>
            </a:r>
            <a:r>
              <a:rPr lang="fr-FR" sz="1800" dirty="0"/>
              <a:t> » : jeux de rôle ou de simulacre, d’imagination, de fiction, fondés sur l’identification à une figure imaginaire </a:t>
            </a:r>
          </a:p>
          <a:p>
            <a:pPr marL="600075" lvl="1" indent="-257175" algn="l">
              <a:buFont typeface="Arial" panose="020B0604020202020204" pitchFamily="34" charset="0"/>
              <a:buChar char="•"/>
            </a:pPr>
            <a:r>
              <a:rPr lang="fr-FR" sz="1800" dirty="0"/>
              <a:t>le « </a:t>
            </a:r>
            <a:r>
              <a:rPr lang="fr-FR" sz="1800" dirty="0" err="1"/>
              <a:t>game</a:t>
            </a:r>
            <a:r>
              <a:rPr lang="fr-FR" sz="1800" dirty="0"/>
              <a:t> » : jeux de règles, de stratégie, à caractère réflexif, comme le jeu d’échecs. Le </a:t>
            </a:r>
            <a:r>
              <a:rPr lang="fr-FR" sz="1800" dirty="0" err="1"/>
              <a:t>playing</a:t>
            </a:r>
            <a:r>
              <a:rPr lang="fr-FR" sz="1800" dirty="0"/>
              <a:t> « s’enracine dans l’imaginaire du sujet » ; le </a:t>
            </a:r>
            <a:r>
              <a:rPr lang="fr-FR" sz="1800" dirty="0" err="1"/>
              <a:t>game</a:t>
            </a:r>
            <a:r>
              <a:rPr lang="fr-FR" sz="1800" dirty="0"/>
              <a:t> réclame la mise à distance. </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62</a:t>
            </a:fld>
            <a:endParaRPr lang="fr-FR"/>
          </a:p>
        </p:txBody>
      </p:sp>
    </p:spTree>
    <p:extLst>
      <p:ext uri="{BB962C8B-B14F-4D97-AF65-F5344CB8AC3E}">
        <p14:creationId xmlns:p14="http://schemas.microsoft.com/office/powerpoint/2010/main" val="3312779436"/>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855939" y="933583"/>
            <a:ext cx="3214332" cy="3575538"/>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Un texte en réception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288629" y="1942078"/>
            <a:ext cx="5621639" cy="4727282"/>
          </a:xfrm>
        </p:spPr>
        <p:txBody>
          <a:bodyPr rtlCol="0">
            <a:noAutofit/>
          </a:bodyPr>
          <a:lstStyle/>
          <a:p>
            <a:pPr marL="285750" indent="-285750" algn="l">
              <a:buFont typeface="Arial" panose="020B0604020202020204" pitchFamily="34" charset="0"/>
              <a:buChar char="•"/>
            </a:pPr>
            <a:r>
              <a:rPr lang="fr-FR" sz="1800" dirty="0"/>
              <a:t>Trois identités qui se superposent et interagissent : </a:t>
            </a:r>
          </a:p>
          <a:p>
            <a:pPr marL="628650" lvl="1" indent="-285750" algn="l">
              <a:buFont typeface="Arial" panose="020B0604020202020204" pitchFamily="34" charset="0"/>
              <a:buChar char="•"/>
            </a:pPr>
            <a:r>
              <a:rPr lang="fr-FR" sz="1800" dirty="0"/>
              <a:t>le </a:t>
            </a:r>
            <a:r>
              <a:rPr lang="fr-FR" sz="1800" b="1" dirty="0"/>
              <a:t>liseur</a:t>
            </a:r>
            <a:r>
              <a:rPr lang="fr-FR" sz="1800" dirty="0"/>
              <a:t> : personne physique qui maintient sourdement le contact avec le monde extérieur, corps lisant. </a:t>
            </a:r>
          </a:p>
          <a:p>
            <a:pPr marL="628650" lvl="1" indent="-285750" algn="l">
              <a:buFont typeface="Arial" panose="020B0604020202020204" pitchFamily="34" charset="0"/>
              <a:buChar char="•"/>
            </a:pPr>
            <a:r>
              <a:rPr lang="fr-FR" sz="1800" dirty="0"/>
              <a:t>le </a:t>
            </a:r>
            <a:r>
              <a:rPr lang="fr-FR" sz="1800" b="1" dirty="0"/>
              <a:t>lu</a:t>
            </a:r>
            <a:r>
              <a:rPr lang="fr-FR" sz="1800" dirty="0"/>
              <a:t>, qui renvoie à l’inconscient du lecteur qui réagit au texte et s’abandonne aux émotions, si bien qu’on peut dire que la personnalité du lecteur est « lue », révélée, par le texte. C’est le lecteur pris au jeu, sujet à l’illusion référentielle, l’instance sollicitée par le « </a:t>
            </a:r>
            <a:r>
              <a:rPr lang="fr-FR" sz="1800" dirty="0" err="1"/>
              <a:t>play</a:t>
            </a:r>
            <a:r>
              <a:rPr lang="fr-FR" sz="1800" dirty="0"/>
              <a:t> », l’investissement imaginaire. </a:t>
            </a:r>
          </a:p>
          <a:p>
            <a:pPr marL="628650" lvl="1" indent="-285750" algn="l">
              <a:buFont typeface="Arial" panose="020B0604020202020204" pitchFamily="34" charset="0"/>
              <a:buChar char="•"/>
            </a:pPr>
            <a:r>
              <a:rPr lang="fr-FR" sz="1800" dirty="0"/>
              <a:t>le </a:t>
            </a:r>
            <a:r>
              <a:rPr lang="fr-FR" sz="1800" b="1" dirty="0" err="1"/>
              <a:t>lectant</a:t>
            </a:r>
            <a:r>
              <a:rPr lang="fr-FR" sz="1800" dirty="0"/>
              <a:t> : instance intellectuelle capable de prendre du recul pour interpréter le texte. C’est le lecteur critique, conscient qu’il joue, qui met le texte à distance et s’intéresse à la complexité de l’œuvre. </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63</a:t>
            </a:fld>
            <a:endParaRPr lang="fr-FR"/>
          </a:p>
        </p:txBody>
      </p:sp>
    </p:spTree>
    <p:extLst>
      <p:ext uri="{BB962C8B-B14F-4D97-AF65-F5344CB8AC3E}">
        <p14:creationId xmlns:p14="http://schemas.microsoft.com/office/powerpoint/2010/main" val="2791941621"/>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872736" y="922287"/>
            <a:ext cx="4206228" cy="4678898"/>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Lecture littéraire ?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467544" y="1942078"/>
            <a:ext cx="4328050" cy="4367242"/>
          </a:xfrm>
        </p:spPr>
        <p:txBody>
          <a:bodyPr rtlCol="0">
            <a:normAutofit/>
          </a:bodyPr>
          <a:lstStyle/>
          <a:p>
            <a:pPr marL="257175" indent="-257175" algn="l">
              <a:buFont typeface="Arial" panose="020B0604020202020204" pitchFamily="34" charset="0"/>
              <a:buChar char="•"/>
            </a:pPr>
            <a:endParaRPr lang="fr-FR" dirty="0"/>
          </a:p>
          <a:p>
            <a:pPr marL="285750" indent="-285750" algn="l">
              <a:buFont typeface="Arial" panose="020B0604020202020204" pitchFamily="34" charset="0"/>
              <a:buChar char="•"/>
            </a:pPr>
            <a:r>
              <a:rPr lang="fr-FR" sz="2000" dirty="0"/>
              <a:t>Jeu subtil de </a:t>
            </a:r>
            <a:r>
              <a:rPr lang="fr-FR" sz="2000" b="1" dirty="0"/>
              <a:t>participation</a:t>
            </a:r>
            <a:r>
              <a:rPr lang="fr-FR" sz="2000" dirty="0"/>
              <a:t> et de </a:t>
            </a:r>
            <a:r>
              <a:rPr lang="fr-FR" sz="2000" b="1" dirty="0"/>
              <a:t>distanciation</a:t>
            </a:r>
            <a:r>
              <a:rPr lang="fr-FR" sz="2000" dirty="0"/>
              <a:t>, le liseur et le lu fondant la participation et l’investissement fantasmatique du sujet lecteur, et le </a:t>
            </a:r>
            <a:r>
              <a:rPr lang="fr-FR" sz="2000" dirty="0" err="1"/>
              <a:t>lectant</a:t>
            </a:r>
            <a:r>
              <a:rPr lang="fr-FR" sz="2000" dirty="0"/>
              <a:t> instaurant une distance avec le texte.</a:t>
            </a:r>
          </a:p>
          <a:p>
            <a:pPr marL="285750" indent="-285750" algn="l">
              <a:buFont typeface="Wingdings" panose="05000000000000000000" pitchFamily="2" charset="2"/>
              <a:buChar char="è"/>
            </a:pPr>
            <a:r>
              <a:rPr lang="fr-FR" sz="2000" dirty="0">
                <a:sym typeface="Wingdings" panose="05000000000000000000" pitchFamily="2" charset="2"/>
              </a:rPr>
              <a:t>Définition que donnera Dufays en didactique de la lecture littéraire (va et vient dialectique entre participation et distanciation).</a:t>
            </a:r>
          </a:p>
          <a:p>
            <a:pPr marL="285750" indent="-285750">
              <a:buFont typeface="Wingdings" panose="05000000000000000000" pitchFamily="2" charset="2"/>
              <a:buChar char="è"/>
            </a:pPr>
            <a:endParaRPr lang="fr-FR" dirty="0"/>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64</a:t>
            </a:fld>
            <a:endParaRPr lang="fr-FR"/>
          </a:p>
        </p:txBody>
      </p:sp>
    </p:spTree>
    <p:extLst>
      <p:ext uri="{BB962C8B-B14F-4D97-AF65-F5344CB8AC3E}">
        <p14:creationId xmlns:p14="http://schemas.microsoft.com/office/powerpoint/2010/main" val="2517166681"/>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036149" y="922287"/>
            <a:ext cx="3042814" cy="3384746"/>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0" y="292897"/>
            <a:ext cx="4506965" cy="1080134"/>
          </a:xfrm>
        </p:spPr>
        <p:txBody>
          <a:bodyPr rtlCol="0"/>
          <a:lstStyle/>
          <a:p>
            <a:pPr rtl="0"/>
            <a:r>
              <a:rPr lang="fr-FR" dirty="0"/>
              <a:t>Lecture littéraire ?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323528" y="1556792"/>
            <a:ext cx="5769707" cy="5112568"/>
          </a:xfrm>
        </p:spPr>
        <p:txBody>
          <a:bodyPr rtlCol="0">
            <a:noAutofit/>
          </a:bodyPr>
          <a:lstStyle/>
          <a:p>
            <a:pPr marL="285750" indent="-285750" algn="l">
              <a:buFont typeface="Arial" panose="020B0604020202020204" pitchFamily="34" charset="0"/>
              <a:buChar char="•"/>
            </a:pPr>
            <a:r>
              <a:rPr lang="fr-FR" sz="1600" dirty="0"/>
              <a:t>Ne pas entendre la lecture littéraire simplement comme la lecture de la littérature, qui a connu et connait différentes formes scolaires : explication de texte, lecture méthodique, lecture analytique (Vibert, 2011).</a:t>
            </a:r>
          </a:p>
          <a:p>
            <a:pPr marL="285750" indent="-285750" algn="l">
              <a:buFont typeface="Arial" panose="020B0604020202020204" pitchFamily="34" charset="0"/>
              <a:buChar char="•"/>
            </a:pPr>
            <a:r>
              <a:rPr lang="fr-FR" sz="1600" dirty="0"/>
              <a:t>Le terme renvoie à un acte de lecture (scolaire notamment).</a:t>
            </a:r>
          </a:p>
          <a:p>
            <a:pPr marL="285750" indent="-285750" algn="l">
              <a:buFont typeface="Arial" panose="020B0604020202020204" pitchFamily="34" charset="0"/>
              <a:buChar char="•"/>
            </a:pPr>
            <a:r>
              <a:rPr lang="fr-FR" sz="1600" dirty="0"/>
              <a:t>Conception d’un enseignement de cette lecture qui ne soit pas seulement centré sur le texte, mais sur la relation texte-lecteur. </a:t>
            </a:r>
          </a:p>
          <a:p>
            <a:pPr marL="285750" indent="-285750" algn="l">
              <a:buFont typeface="Arial" panose="020B0604020202020204" pitchFamily="34" charset="0"/>
              <a:buChar char="•"/>
            </a:pPr>
            <a:r>
              <a:rPr lang="fr-FR" sz="1600" dirty="0"/>
              <a:t>Tension, dialectique entre lecture investie, impliquée (lecture vécue intimement dans l’identification et/ou la projection du lecteur dans les espaces fantasmatiques que propose le texte) et lecture distanciée, plus objectivée, appuyée sur des outils d’analyse, élaborant des significations rationnelles. </a:t>
            </a:r>
          </a:p>
          <a:p>
            <a:pPr marL="285750" indent="-285750" algn="l">
              <a:buFont typeface="Arial" panose="020B0604020202020204" pitchFamily="34" charset="0"/>
              <a:buChar char="•"/>
            </a:pPr>
            <a:r>
              <a:rPr lang="fr-FR" sz="1600" dirty="0"/>
              <a:t>Ensemble des postures de lecture qu’il faut prendre en compte dans l’enseignement en commençant par l’investissement du sujet dans sa lecture, nécessaire à l’actualisation de l’œuvre ou du texte.</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65</a:t>
            </a:fld>
            <a:endParaRPr lang="fr-FR"/>
          </a:p>
        </p:txBody>
      </p:sp>
    </p:spTree>
    <p:extLst>
      <p:ext uri="{BB962C8B-B14F-4D97-AF65-F5344CB8AC3E}">
        <p14:creationId xmlns:p14="http://schemas.microsoft.com/office/powerpoint/2010/main" val="1960968372"/>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789744" y="922287"/>
            <a:ext cx="3289220" cy="3658842"/>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1" y="873322"/>
            <a:ext cx="4506965" cy="1080134"/>
          </a:xfrm>
        </p:spPr>
        <p:txBody>
          <a:bodyPr rtlCol="0"/>
          <a:lstStyle/>
          <a:p>
            <a:pPr rtl="0"/>
            <a:r>
              <a:rPr lang="fr-FR" dirty="0"/>
              <a:t>Le sujet lecteur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323528" y="1942078"/>
            <a:ext cx="5069942" cy="4511308"/>
          </a:xfrm>
        </p:spPr>
        <p:txBody>
          <a:bodyPr rtlCol="0">
            <a:noAutofit/>
          </a:bodyPr>
          <a:lstStyle/>
          <a:p>
            <a:pPr marL="285750" indent="-285750" algn="just">
              <a:buFont typeface="Arial" panose="020B0604020202020204" pitchFamily="34" charset="0"/>
              <a:buChar char="•"/>
            </a:pPr>
            <a:r>
              <a:rPr lang="fr-FR" sz="2000" b="0" i="0" dirty="0">
                <a:solidFill>
                  <a:srgbClr val="000000"/>
                </a:solidFill>
                <a:effectLst/>
              </a:rPr>
              <a:t>Conception non normative.</a:t>
            </a:r>
          </a:p>
          <a:p>
            <a:pPr marL="285750" indent="-285750" algn="just">
              <a:buFont typeface="Arial" panose="020B0604020202020204" pitchFamily="34" charset="0"/>
              <a:buChar char="•"/>
            </a:pPr>
            <a:r>
              <a:rPr lang="fr-FR" sz="2000" dirty="0">
                <a:solidFill>
                  <a:srgbClr val="000000"/>
                </a:solidFill>
              </a:rPr>
              <a:t>A</a:t>
            </a:r>
            <a:r>
              <a:rPr lang="fr-FR" sz="2000" b="0" i="0" dirty="0">
                <a:solidFill>
                  <a:srgbClr val="000000"/>
                </a:solidFill>
                <a:effectLst/>
              </a:rPr>
              <a:t>ttitude du lecteur « ordinaire » effectif, considéré dans toutes ses réalisations, notamment celles qui relèvent de la participation affective, ce qui veut dire qu’un tel sujet lecteur pourrait très bien être « naïf » ou « faible ». Le sujet lecteur, ici, ce serait simplement le lecteur réel, tel qu’on peut l’observer, y compris lorsqu’il se fourvoie sur des éléments qui relèvent du sens commun, ou à l’inverse, lorsqu’il se soumet strictement aux « droits du texte ».</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66</a:t>
            </a:fld>
            <a:endParaRPr lang="fr-FR" dirty="0"/>
          </a:p>
        </p:txBody>
      </p:sp>
    </p:spTree>
    <p:extLst>
      <p:ext uri="{BB962C8B-B14F-4D97-AF65-F5344CB8AC3E}">
        <p14:creationId xmlns:p14="http://schemas.microsoft.com/office/powerpoint/2010/main" val="321631673"/>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d’image 25" descr="Image d’espace réservé">
            <a:extLst>
              <a:ext uri="{FF2B5EF4-FFF2-40B4-BE49-F238E27FC236}">
                <a16:creationId xmlns:a16="http://schemas.microsoft.com/office/drawing/2014/main" xmlns="" id="{925A3C19-2816-4D4F-B6A9-C4A6DA022E3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5789744" y="922287"/>
            <a:ext cx="3289220" cy="3658842"/>
          </a:xfrm>
        </p:spPr>
      </p:pic>
      <p:sp>
        <p:nvSpPr>
          <p:cNvPr id="6" name="Titre 5">
            <a:extLst>
              <a:ext uri="{FF2B5EF4-FFF2-40B4-BE49-F238E27FC236}">
                <a16:creationId xmlns:a16="http://schemas.microsoft.com/office/drawing/2014/main" xmlns="" id="{2E3EA56B-BEB0-4656-A20B-D15F03B7ACA1}"/>
              </a:ext>
            </a:extLst>
          </p:cNvPr>
          <p:cNvSpPr>
            <a:spLocks noGrp="1"/>
          </p:cNvSpPr>
          <p:nvPr>
            <p:ph type="ctrTitle"/>
          </p:nvPr>
        </p:nvSpPr>
        <p:spPr>
          <a:xfrm>
            <a:off x="69268" y="382220"/>
            <a:ext cx="4506965" cy="1080134"/>
          </a:xfrm>
        </p:spPr>
        <p:txBody>
          <a:bodyPr rtlCol="0"/>
          <a:lstStyle/>
          <a:p>
            <a:pPr rtl="0"/>
            <a:r>
              <a:rPr lang="fr-FR" dirty="0"/>
              <a:t>Le sujet lecteur </a:t>
            </a:r>
          </a:p>
        </p:txBody>
      </p:sp>
      <p:sp>
        <p:nvSpPr>
          <p:cNvPr id="7" name="Sous-titre 6">
            <a:extLst>
              <a:ext uri="{FF2B5EF4-FFF2-40B4-BE49-F238E27FC236}">
                <a16:creationId xmlns:a16="http://schemas.microsoft.com/office/drawing/2014/main" xmlns="" id="{DA0FE6D5-D475-4CBB-A6C2-E3D991A36891}"/>
              </a:ext>
            </a:extLst>
          </p:cNvPr>
          <p:cNvSpPr>
            <a:spLocks noGrp="1"/>
          </p:cNvSpPr>
          <p:nvPr>
            <p:ph type="subTitle" idx="1"/>
          </p:nvPr>
        </p:nvSpPr>
        <p:spPr>
          <a:xfrm>
            <a:off x="323527" y="1556792"/>
            <a:ext cx="5437125" cy="5184576"/>
          </a:xfrm>
        </p:spPr>
        <p:txBody>
          <a:bodyPr rtlCol="0">
            <a:noAutofit/>
          </a:bodyPr>
          <a:lstStyle/>
          <a:p>
            <a:pPr marL="285750" indent="-285750" algn="l">
              <a:buFont typeface="Arial" panose="020B0604020202020204" pitchFamily="34" charset="0"/>
              <a:buChar char="•"/>
            </a:pPr>
            <a:r>
              <a:rPr lang="fr-FR" sz="1700" dirty="0"/>
              <a:t>Gérard Langlade et Marie-José </a:t>
            </a:r>
            <a:r>
              <a:rPr lang="fr-FR" sz="1700" dirty="0" err="1"/>
              <a:t>Fourtanier</a:t>
            </a:r>
            <a:r>
              <a:rPr lang="fr-FR" sz="1700" dirty="0"/>
              <a:t> : formes de reconfiguration de l’œuvre lue par le lecteur qu’ils nomment « activité </a:t>
            </a:r>
            <a:r>
              <a:rPr lang="fr-FR" sz="1700" dirty="0" err="1"/>
              <a:t>fictionnalisante</a:t>
            </a:r>
            <a:r>
              <a:rPr lang="fr-FR" sz="1700" dirty="0"/>
              <a:t> » : </a:t>
            </a:r>
          </a:p>
          <a:p>
            <a:pPr marL="462915" lvl="1" indent="-257175" algn="l">
              <a:buFont typeface="+mj-lt"/>
              <a:buAutoNum type="arabicPeriod"/>
            </a:pPr>
            <a:r>
              <a:rPr lang="fr-FR" sz="1700" dirty="0"/>
              <a:t>la concrétion imageante et auditive : le lecteur produit des images et des sons en complément de l’œuvre ;</a:t>
            </a:r>
          </a:p>
          <a:p>
            <a:pPr marL="462915" lvl="1" indent="-257175" algn="l">
              <a:buFont typeface="+mj-lt"/>
              <a:buAutoNum type="arabicPeriod"/>
            </a:pPr>
            <a:r>
              <a:rPr lang="fr-FR" sz="1700" dirty="0"/>
              <a:t>l’impact esthétique : le lecteur réagit à ses caractéristiques formelles ;</a:t>
            </a:r>
          </a:p>
          <a:p>
            <a:pPr marL="462915" lvl="1" indent="-257175" algn="l">
              <a:buFont typeface="+mj-lt"/>
              <a:buAutoNum type="arabicPeriod"/>
            </a:pPr>
            <a:r>
              <a:rPr lang="fr-FR" sz="1700" dirty="0"/>
              <a:t>la cohérence mimétique : le lecteur établit des liens de causalité entre les événements ou les actions des personnages pour donner de la vraisemblance et de la cohérence à ce qui peut paraître incompréhensible à ses yeux ;</a:t>
            </a:r>
          </a:p>
          <a:p>
            <a:pPr marL="462915" lvl="1" indent="-257175" algn="l">
              <a:buFont typeface="+mj-lt"/>
              <a:buAutoNum type="arabicPeriod"/>
            </a:pPr>
            <a:r>
              <a:rPr lang="fr-FR" sz="1700" dirty="0"/>
              <a:t>l’activité fantasmatique : le lecteur (re)scénarise des éléments d’intrigue à partir de son propre imaginaire ;</a:t>
            </a:r>
          </a:p>
          <a:p>
            <a:pPr marL="462915" lvl="1" indent="-257175" algn="l">
              <a:buFont typeface="+mj-lt"/>
              <a:buAutoNum type="arabicPeriod"/>
            </a:pPr>
            <a:r>
              <a:rPr lang="fr-FR" sz="1700" dirty="0"/>
              <a:t>la dimension axiologique : le lecteur réagit en fonction de son système de valeurs. </a:t>
            </a:r>
          </a:p>
        </p:txBody>
      </p:sp>
      <p:grpSp>
        <p:nvGrpSpPr>
          <p:cNvPr id="60" name="Groupe 59" title="forme géométrique">
            <a:extLst>
              <a:ext uri="{FF2B5EF4-FFF2-40B4-BE49-F238E27FC236}">
                <a16:creationId xmlns:a16="http://schemas.microsoft.com/office/drawing/2014/main" xmlns="" id="{502D7333-D43E-4F9D-B14F-59FA693F743A}"/>
              </a:ext>
            </a:extLst>
          </p:cNvPr>
          <p:cNvGrpSpPr/>
          <p:nvPr/>
        </p:nvGrpSpPr>
        <p:grpSpPr>
          <a:xfrm>
            <a:off x="6152418" y="857169"/>
            <a:ext cx="2310885" cy="2258593"/>
            <a:chOff x="8203224" y="-109"/>
            <a:chExt cx="3081180" cy="3011457"/>
          </a:xfrm>
        </p:grpSpPr>
        <p:sp>
          <p:nvSpPr>
            <p:cNvPr id="50" name="Forme libre : Forme 13">
              <a:extLst>
                <a:ext uri="{FF2B5EF4-FFF2-40B4-BE49-F238E27FC236}">
                  <a16:creationId xmlns:a16="http://schemas.microsoft.com/office/drawing/2014/main" xmlns=""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1" name="Forme libre : Forme 50">
              <a:extLst>
                <a:ext uri="{FF2B5EF4-FFF2-40B4-BE49-F238E27FC236}">
                  <a16:creationId xmlns:a16="http://schemas.microsoft.com/office/drawing/2014/main" xmlns=""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2" name="Forme libre : Forme 17">
              <a:extLst>
                <a:ext uri="{FF2B5EF4-FFF2-40B4-BE49-F238E27FC236}">
                  <a16:creationId xmlns:a16="http://schemas.microsoft.com/office/drawing/2014/main" xmlns=""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3" name="Forme libre : Forme 19">
              <a:extLst>
                <a:ext uri="{FF2B5EF4-FFF2-40B4-BE49-F238E27FC236}">
                  <a16:creationId xmlns:a16="http://schemas.microsoft.com/office/drawing/2014/main" xmlns=""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4" name="Forme libre : Forme 23">
              <a:extLst>
                <a:ext uri="{FF2B5EF4-FFF2-40B4-BE49-F238E27FC236}">
                  <a16:creationId xmlns:a16="http://schemas.microsoft.com/office/drawing/2014/main" xmlns=""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sp>
          <p:nvSpPr>
            <p:cNvPr id="55" name="Forme libre : Forme 54">
              <a:extLst>
                <a:ext uri="{FF2B5EF4-FFF2-40B4-BE49-F238E27FC236}">
                  <a16:creationId xmlns:a16="http://schemas.microsoft.com/office/drawing/2014/main" xmlns=""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dirty="0"/>
            </a:p>
          </p:txBody>
        </p:sp>
      </p:grpSp>
      <p:sp>
        <p:nvSpPr>
          <p:cNvPr id="5" name="Espace réservé du numéro de diapositive 4">
            <a:extLst>
              <a:ext uri="{FF2B5EF4-FFF2-40B4-BE49-F238E27FC236}">
                <a16:creationId xmlns:a16="http://schemas.microsoft.com/office/drawing/2014/main" xmlns="" id="{3DFB2076-ED27-384F-AA60-C162A455D1CB}"/>
              </a:ext>
            </a:extLst>
          </p:cNvPr>
          <p:cNvSpPr>
            <a:spLocks noGrp="1"/>
          </p:cNvSpPr>
          <p:nvPr>
            <p:ph type="sldNum" sz="quarter" idx="14"/>
          </p:nvPr>
        </p:nvSpPr>
        <p:spPr/>
        <p:txBody>
          <a:bodyPr rtlCol="0"/>
          <a:lstStyle/>
          <a:p>
            <a:pPr rtl="0"/>
            <a:fld id="{19B51A1E-902D-48AF-9020-955120F399B6}" type="slidenum">
              <a:rPr lang="fr-FR" smtClean="0"/>
              <a:pPr rtl="0"/>
              <a:t>67</a:t>
            </a:fld>
            <a:endParaRPr lang="fr-FR" dirty="0"/>
          </a:p>
        </p:txBody>
      </p:sp>
    </p:spTree>
    <p:extLst>
      <p:ext uri="{BB962C8B-B14F-4D97-AF65-F5344CB8AC3E}">
        <p14:creationId xmlns:p14="http://schemas.microsoft.com/office/powerpoint/2010/main" val="2565732470"/>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Image illustrant la pluie, la nature, le ciel, le vol des oiseaux&#10;&#10;Description générée avec un niveau de confiance élevé">
            <a:extLst>
              <a:ext uri="{FF2B5EF4-FFF2-40B4-BE49-F238E27FC236}">
                <a16:creationId xmlns:a16="http://schemas.microsoft.com/office/drawing/2014/main" xmlns=""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768810" y="563531"/>
            <a:ext cx="4506964" cy="2982964"/>
          </a:xfrm>
        </p:spPr>
      </p:pic>
      <p:sp>
        <p:nvSpPr>
          <p:cNvPr id="2" name="Titre 1">
            <a:extLst>
              <a:ext uri="{FF2B5EF4-FFF2-40B4-BE49-F238E27FC236}">
                <a16:creationId xmlns:a16="http://schemas.microsoft.com/office/drawing/2014/main" xmlns="" id="{9CB1D87D-E475-451A-B36C-E4A4F63609C1}"/>
              </a:ext>
            </a:extLst>
          </p:cNvPr>
          <p:cNvSpPr>
            <a:spLocks noGrp="1"/>
          </p:cNvSpPr>
          <p:nvPr>
            <p:ph type="ctrTitle"/>
          </p:nvPr>
        </p:nvSpPr>
        <p:spPr>
          <a:xfrm>
            <a:off x="766774" y="3741171"/>
            <a:ext cx="4509000" cy="647701"/>
          </a:xfrm>
        </p:spPr>
        <p:txBody>
          <a:bodyPr rtlCol="0">
            <a:normAutofit/>
          </a:bodyPr>
          <a:lstStyle/>
          <a:p>
            <a:pPr rtl="0"/>
            <a:r>
              <a:rPr lang="fr-FR" sz="3200" dirty="0">
                <a:solidFill>
                  <a:srgbClr val="FFFFFF"/>
                </a:solidFill>
              </a:rPr>
              <a:t>Une approche intégrée</a:t>
            </a:r>
            <a:endParaRPr lang="fr-FR" sz="3150" dirty="0"/>
          </a:p>
        </p:txBody>
      </p:sp>
      <p:sp>
        <p:nvSpPr>
          <p:cNvPr id="3" name="Sous-titre 2">
            <a:extLst>
              <a:ext uri="{FF2B5EF4-FFF2-40B4-BE49-F238E27FC236}">
                <a16:creationId xmlns:a16="http://schemas.microsoft.com/office/drawing/2014/main" xmlns="" id="{D56BE522-961D-4737-9715-127DB8A86EB2}"/>
              </a:ext>
            </a:extLst>
          </p:cNvPr>
          <p:cNvSpPr>
            <a:spLocks noGrp="1"/>
          </p:cNvSpPr>
          <p:nvPr>
            <p:ph type="subTitle" idx="1"/>
          </p:nvPr>
        </p:nvSpPr>
        <p:spPr>
          <a:xfrm>
            <a:off x="766774" y="4607643"/>
            <a:ext cx="4539289" cy="1845743"/>
          </a:xfrm>
        </p:spPr>
        <p:txBody>
          <a:bodyPr rtlCol="0">
            <a:normAutofit/>
          </a:bodyPr>
          <a:lstStyle/>
          <a:p>
            <a:pPr rtl="0"/>
            <a:r>
              <a:rPr lang="fr-FR" sz="1800" dirty="0">
                <a:solidFill>
                  <a:srgbClr val="FFFFFF"/>
                </a:solidFill>
              </a:rPr>
              <a:t>Pour une intégration des deux modèles</a:t>
            </a:r>
            <a:endParaRPr lang="fr-FR" sz="1800" dirty="0"/>
          </a:p>
        </p:txBody>
      </p:sp>
      <p:sp>
        <p:nvSpPr>
          <p:cNvPr id="6" name="Espace réservé du contenu 5">
            <a:extLst>
              <a:ext uri="{FF2B5EF4-FFF2-40B4-BE49-F238E27FC236}">
                <a16:creationId xmlns:a16="http://schemas.microsoft.com/office/drawing/2014/main" xmlns="" id="{2645A1B7-8B88-4D90-983D-BAA2E9AAFFD3}"/>
              </a:ext>
            </a:extLst>
          </p:cNvPr>
          <p:cNvSpPr>
            <a:spLocks noGrp="1"/>
          </p:cNvSpPr>
          <p:nvPr>
            <p:ph idx="15"/>
          </p:nvPr>
        </p:nvSpPr>
        <p:spPr>
          <a:xfrm>
            <a:off x="5508104" y="1721250"/>
            <a:ext cx="3320896" cy="3510000"/>
          </a:xfrm>
        </p:spPr>
        <p:txBody>
          <a:bodyPr rtlCol="0">
            <a:normAutofit/>
          </a:bodyPr>
          <a:lstStyle/>
          <a:p>
            <a:pPr marL="0" indent="0" algn="l" rtl="0">
              <a:lnSpc>
                <a:spcPct val="100000"/>
              </a:lnSpc>
              <a:buNone/>
            </a:pPr>
            <a:r>
              <a:rPr lang="fr-FR" sz="2400" dirty="0">
                <a:solidFill>
                  <a:schemeClr val="tx1"/>
                </a:solidFill>
                <a:effectLst/>
                <a:latin typeface="Calibri" panose="020F0502020204030204" pitchFamily="34" charset="0"/>
                <a:cs typeface="Calibri" panose="020F0502020204030204" pitchFamily="34" charset="0"/>
              </a:rPr>
              <a:t>« Lecture et compréhension de l’écrit » / « Culture littéraire et artistique » (Programme du cycle 3).</a:t>
            </a:r>
          </a:p>
        </p:txBody>
      </p:sp>
      <p:grpSp>
        <p:nvGrpSpPr>
          <p:cNvPr id="46" name="Groupe 45" title="groupe de triangles">
            <a:extLst>
              <a:ext uri="{FF2B5EF4-FFF2-40B4-BE49-F238E27FC236}">
                <a16:creationId xmlns:a16="http://schemas.microsoft.com/office/drawing/2014/main" xmlns="" id="{62DF6AE8-6133-4C1E-91DD-755705ACF0F1}"/>
              </a:ext>
            </a:extLst>
          </p:cNvPr>
          <p:cNvGrpSpPr/>
          <p:nvPr/>
        </p:nvGrpSpPr>
        <p:grpSpPr>
          <a:xfrm>
            <a:off x="7396620" y="1480600"/>
            <a:ext cx="1387657" cy="1436996"/>
            <a:chOff x="9862160" y="831132"/>
            <a:chExt cx="1850209" cy="1915995"/>
          </a:xfrm>
        </p:grpSpPr>
        <p:sp>
          <p:nvSpPr>
            <p:cNvPr id="16" name="Forme libre : Forme 15" title="triangles">
              <a:extLst>
                <a:ext uri="{FF2B5EF4-FFF2-40B4-BE49-F238E27FC236}">
                  <a16:creationId xmlns:a16="http://schemas.microsoft.com/office/drawing/2014/main" xmlns=""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7" name="Forme libre : Forme 16" title="triangles">
              <a:extLst>
                <a:ext uri="{FF2B5EF4-FFF2-40B4-BE49-F238E27FC236}">
                  <a16:creationId xmlns:a16="http://schemas.microsoft.com/office/drawing/2014/main" xmlns=""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8" name="Forme libre : Forme 17" title="triangles">
              <a:extLst>
                <a:ext uri="{FF2B5EF4-FFF2-40B4-BE49-F238E27FC236}">
                  <a16:creationId xmlns:a16="http://schemas.microsoft.com/office/drawing/2014/main" xmlns=""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9" name="Forme libre : Forme 18" title="triangles">
              <a:extLst>
                <a:ext uri="{FF2B5EF4-FFF2-40B4-BE49-F238E27FC236}">
                  <a16:creationId xmlns:a16="http://schemas.microsoft.com/office/drawing/2014/main" xmlns=""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0" name="Forme libre : Forme 19" title="triangles">
              <a:extLst>
                <a:ext uri="{FF2B5EF4-FFF2-40B4-BE49-F238E27FC236}">
                  <a16:creationId xmlns:a16="http://schemas.microsoft.com/office/drawing/2014/main" xmlns=""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1" name="Forme libre : Forme 20" title="triangles">
              <a:extLst>
                <a:ext uri="{FF2B5EF4-FFF2-40B4-BE49-F238E27FC236}">
                  <a16:creationId xmlns:a16="http://schemas.microsoft.com/office/drawing/2014/main" xmlns=""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2" name="Forme libre : Forme 21" title="triangles">
              <a:extLst>
                <a:ext uri="{FF2B5EF4-FFF2-40B4-BE49-F238E27FC236}">
                  <a16:creationId xmlns:a16="http://schemas.microsoft.com/office/drawing/2014/main" xmlns=""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3" name="Forme libre : Forme 22" title="triangles">
              <a:extLst>
                <a:ext uri="{FF2B5EF4-FFF2-40B4-BE49-F238E27FC236}">
                  <a16:creationId xmlns:a16="http://schemas.microsoft.com/office/drawing/2014/main" xmlns=""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4" name="Forme libre : Forme 23" title="triangles">
              <a:extLst>
                <a:ext uri="{FF2B5EF4-FFF2-40B4-BE49-F238E27FC236}">
                  <a16:creationId xmlns:a16="http://schemas.microsoft.com/office/drawing/2014/main" xmlns=""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5" name="Forme libre : Forme 24" title="triangles">
              <a:extLst>
                <a:ext uri="{FF2B5EF4-FFF2-40B4-BE49-F238E27FC236}">
                  <a16:creationId xmlns:a16="http://schemas.microsoft.com/office/drawing/2014/main" xmlns=""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6" name="Forme libre : Forme 25" title="triangles">
              <a:extLst>
                <a:ext uri="{FF2B5EF4-FFF2-40B4-BE49-F238E27FC236}">
                  <a16:creationId xmlns:a16="http://schemas.microsoft.com/office/drawing/2014/main" xmlns=""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7" name="Forme libre : Forme 26" title="triangles">
              <a:extLst>
                <a:ext uri="{FF2B5EF4-FFF2-40B4-BE49-F238E27FC236}">
                  <a16:creationId xmlns:a16="http://schemas.microsoft.com/office/drawing/2014/main" xmlns=""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8" name="Forme libre : Forme 27" title="triangles">
              <a:extLst>
                <a:ext uri="{FF2B5EF4-FFF2-40B4-BE49-F238E27FC236}">
                  <a16:creationId xmlns:a16="http://schemas.microsoft.com/office/drawing/2014/main" xmlns=""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9" name="Forme libre : Forme 28" title="triangles">
              <a:extLst>
                <a:ext uri="{FF2B5EF4-FFF2-40B4-BE49-F238E27FC236}">
                  <a16:creationId xmlns:a16="http://schemas.microsoft.com/office/drawing/2014/main" xmlns=""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4" name="Espace réservé du numéro de diapositive 3">
            <a:extLst>
              <a:ext uri="{FF2B5EF4-FFF2-40B4-BE49-F238E27FC236}">
                <a16:creationId xmlns:a16="http://schemas.microsoft.com/office/drawing/2014/main" xmlns="" id="{1DAF16E1-87DB-4920-A90B-23E1C72DDC7F}"/>
              </a:ext>
            </a:extLst>
          </p:cNvPr>
          <p:cNvSpPr>
            <a:spLocks noGrp="1"/>
          </p:cNvSpPr>
          <p:nvPr>
            <p:ph type="sldNum" sz="quarter" idx="14"/>
          </p:nvPr>
        </p:nvSpPr>
        <p:spPr/>
        <p:txBody>
          <a:bodyPr rtlCol="0"/>
          <a:lstStyle/>
          <a:p>
            <a:pPr rtl="0"/>
            <a:fld id="{19B51A1E-902D-48AF-9020-955120F399B6}" type="slidenum">
              <a:rPr lang="fr-FR" smtClean="0"/>
              <a:pPr rtl="0"/>
              <a:t>68</a:t>
            </a:fld>
            <a:endParaRPr lang="fr-FR"/>
          </a:p>
        </p:txBody>
      </p:sp>
    </p:spTree>
    <p:extLst>
      <p:ext uri="{BB962C8B-B14F-4D97-AF65-F5344CB8AC3E}">
        <p14:creationId xmlns:p14="http://schemas.microsoft.com/office/powerpoint/2010/main" val="149417122"/>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xmlns="" id="{2CBAB7CF-9435-4359-B61D-6CC24992690E}"/>
              </a:ext>
            </a:extLst>
          </p:cNvPr>
          <p:cNvSpPr>
            <a:spLocks noGrp="1" noChangeArrowheads="1"/>
          </p:cNvSpPr>
          <p:nvPr>
            <p:ph type="title"/>
          </p:nvPr>
        </p:nvSpPr>
        <p:spPr>
          <a:xfrm>
            <a:off x="755576" y="1552346"/>
            <a:ext cx="2422352" cy="3468452"/>
          </a:xfrm>
        </p:spPr>
        <p:txBody>
          <a:bodyPr>
            <a:normAutofit/>
          </a:bodyPr>
          <a:lstStyle/>
          <a:p>
            <a:pPr eaLnBrk="1" hangingPunct="1"/>
            <a:r>
              <a:rPr lang="fr-FR" altLang="fr-FR" sz="3000" dirty="0">
                <a:solidFill>
                  <a:schemeClr val="tx1"/>
                </a:solidFill>
                <a:cs typeface="Calibri" panose="020F0502020204030204" pitchFamily="34" charset="0"/>
              </a:rPr>
              <a:t>J. O. </a:t>
            </a:r>
            <a:r>
              <a:rPr lang="fr-FR" altLang="fr-FR" sz="3000" dirty="0" err="1">
                <a:solidFill>
                  <a:schemeClr val="tx1"/>
                </a:solidFill>
                <a:cs typeface="Calibri" panose="020F0502020204030204" pitchFamily="34" charset="0"/>
              </a:rPr>
              <a:t>Curwood</a:t>
            </a:r>
            <a:r>
              <a:rPr lang="fr-FR" altLang="fr-FR" sz="3000" dirty="0">
                <a:solidFill>
                  <a:schemeClr val="tx1"/>
                </a:solidFill>
                <a:cs typeface="Calibri" panose="020F0502020204030204" pitchFamily="34" charset="0"/>
              </a:rPr>
              <a:t>, </a:t>
            </a:r>
            <a:r>
              <a:rPr lang="fr-FR" altLang="fr-FR" sz="3000" i="1" dirty="0">
                <a:solidFill>
                  <a:schemeClr val="tx1"/>
                </a:solidFill>
                <a:cs typeface="Calibri" panose="020F0502020204030204" pitchFamily="34" charset="0"/>
              </a:rPr>
              <a:t>Le Grizzli</a:t>
            </a:r>
            <a:r>
              <a:rPr lang="fr-FR" altLang="fr-FR" sz="3000" dirty="0">
                <a:solidFill>
                  <a:schemeClr val="tx1"/>
                </a:solidFill>
                <a:cs typeface="Calibri" panose="020F0502020204030204" pitchFamily="34" charset="0"/>
              </a:rPr>
              <a:t>  (1988)</a:t>
            </a:r>
          </a:p>
        </p:txBody>
      </p:sp>
      <p:sp>
        <p:nvSpPr>
          <p:cNvPr id="6148" name="Rectangle 3">
            <a:extLst>
              <a:ext uri="{FF2B5EF4-FFF2-40B4-BE49-F238E27FC236}">
                <a16:creationId xmlns:a16="http://schemas.microsoft.com/office/drawing/2014/main" xmlns="" id="{73EB92A2-9219-4619-8A3F-EE5F03C9638F}"/>
              </a:ext>
            </a:extLst>
          </p:cNvPr>
          <p:cNvSpPr>
            <a:spLocks noGrp="1" noChangeArrowheads="1"/>
          </p:cNvSpPr>
          <p:nvPr>
            <p:ph type="body" idx="1"/>
          </p:nvPr>
        </p:nvSpPr>
        <p:spPr>
          <a:xfrm>
            <a:off x="3177928" y="260648"/>
            <a:ext cx="5762261" cy="6336704"/>
          </a:xfrm>
        </p:spPr>
        <p:txBody>
          <a:bodyPr anchor="ctr">
            <a:noAutofit/>
          </a:bodyPr>
          <a:lstStyle/>
          <a:p>
            <a:pPr>
              <a:spcBef>
                <a:spcPts val="0"/>
              </a:spcBef>
              <a:spcAft>
                <a:spcPts val="450"/>
              </a:spcAft>
              <a:buNone/>
            </a:pPr>
            <a:r>
              <a:rPr lang="fr-FR" altLang="fr-FR" sz="1700" dirty="0">
                <a:latin typeface="Calibri" panose="020F0502020204030204" pitchFamily="34" charset="0"/>
                <a:cs typeface="Calibri" panose="020F0502020204030204" pitchFamily="34" charset="0"/>
              </a:rPr>
              <a:t>	Le grizzli avança d’un pas. Puis, de ce mouvement lent et gracieux qui lui était particulier, il se dressa de toute sa hauteur.</a:t>
            </a:r>
          </a:p>
          <a:p>
            <a:pPr>
              <a:spcBef>
                <a:spcPts val="0"/>
              </a:spcBef>
              <a:spcAft>
                <a:spcPts val="450"/>
              </a:spcAft>
              <a:buNone/>
            </a:pPr>
            <a:r>
              <a:rPr lang="fr-FR" altLang="fr-FR" sz="1700" dirty="0">
                <a:latin typeface="Calibri" panose="020F0502020204030204" pitchFamily="34" charset="0"/>
                <a:cs typeface="Calibri" panose="020F0502020204030204" pitchFamily="34" charset="0"/>
              </a:rPr>
              <a:t>	Même à cet instant, Langdon dut s’avouer que le grizzli était un animal magnifique.</a:t>
            </a:r>
          </a:p>
          <a:p>
            <a:pPr>
              <a:spcBef>
                <a:spcPts val="0"/>
              </a:spcBef>
              <a:spcAft>
                <a:spcPts val="450"/>
              </a:spcAft>
              <a:buNone/>
            </a:pPr>
            <a:r>
              <a:rPr lang="fr-FR" altLang="fr-FR" sz="1700" dirty="0">
                <a:latin typeface="Calibri" panose="020F0502020204030204" pitchFamily="34" charset="0"/>
                <a:cs typeface="Calibri" panose="020F0502020204030204" pitchFamily="34" charset="0"/>
              </a:rPr>
              <a:t>	Quant à lui, il ne bougea pas. Plutôt que d’être déchiqueté, il sauterait de la corniche, avec peut-être une chance sur mille de ne pas être tué dans sa chute. Peut-être aussi aurait-il une autre chance, celle de s’accrocher à une saillie. </a:t>
            </a:r>
          </a:p>
          <a:p>
            <a:pPr>
              <a:spcBef>
                <a:spcPts val="0"/>
              </a:spcBef>
              <a:spcAft>
                <a:spcPts val="450"/>
              </a:spcAft>
              <a:buNone/>
            </a:pPr>
            <a:r>
              <a:rPr lang="fr-FR" altLang="fr-FR" sz="1700" dirty="0">
                <a:latin typeface="Calibri" panose="020F0502020204030204" pitchFamily="34" charset="0"/>
                <a:cs typeface="Calibri" panose="020F0502020204030204" pitchFamily="34" charset="0"/>
              </a:rPr>
              <a:t>	Tyr, lui, était désorienté. Voilà que tout à coup, à l’improviste, il se trouvait en présence d’un homme, de celui qui, justement, lui avait donné la chasse et l’avait blessé. Cet homme était si près de lui qu’il n’avait qu’à étendre la patte pour le broyer. Et comme il paraissait faible et pâle maintenant !</a:t>
            </a:r>
          </a:p>
          <a:p>
            <a:pPr>
              <a:spcBef>
                <a:spcPts val="0"/>
              </a:spcBef>
              <a:spcAft>
                <a:spcPts val="450"/>
              </a:spcAft>
              <a:buNone/>
            </a:pPr>
            <a:r>
              <a:rPr lang="fr-FR" altLang="fr-FR" sz="1700" dirty="0">
                <a:latin typeface="Calibri" panose="020F0502020204030204" pitchFamily="34" charset="0"/>
                <a:cs typeface="Calibri" panose="020F0502020204030204" pitchFamily="34" charset="0"/>
              </a:rPr>
              <a:t>	Qu’étaient donc devenus son mystérieux tonnerre et ces éclairs qu’il savait si bien lancer ? Pourquoi gardait-il le silence ? Le dernier des chiens eût tenu tête plus hardiment ! Il aurait montré les dents et grondé. Il se serait battu ! [...] </a:t>
            </a:r>
          </a:p>
          <a:p>
            <a:pPr>
              <a:spcBef>
                <a:spcPts val="0"/>
              </a:spcBef>
              <a:spcAft>
                <a:spcPts val="450"/>
              </a:spcAft>
              <a:buNone/>
            </a:pPr>
            <a:r>
              <a:rPr lang="fr-FR" altLang="fr-FR" sz="1700" dirty="0">
                <a:latin typeface="Calibri" panose="020F0502020204030204" pitchFamily="34" charset="0"/>
                <a:cs typeface="Calibri" panose="020F0502020204030204" pitchFamily="34" charset="0"/>
              </a:rPr>
              <a:t>	Puis, toujours lentement, comme avec une hésitation, Tyr, fit volte-face. Il grogna une dernière fois. Ses babines se retroussèrent encore un peu, sans conviction. Décidément, il ne voyait là aucun motif à bataille puisque ce nain blême, accroupi sur le roc, semblait incapable de lancer un défi.</a:t>
            </a:r>
            <a:endParaRPr lang="fr-FR" altLang="fr-FR" sz="1700" dirty="0"/>
          </a:p>
        </p:txBody>
      </p:sp>
      <p:sp>
        <p:nvSpPr>
          <p:cNvPr id="6146" name="Espace réservé du numéro de diapositive 5">
            <a:extLst>
              <a:ext uri="{FF2B5EF4-FFF2-40B4-BE49-F238E27FC236}">
                <a16:creationId xmlns:a16="http://schemas.microsoft.com/office/drawing/2014/main" xmlns="" id="{90F7FDAF-FF06-4B57-9C82-0A109F91FF56}"/>
              </a:ext>
            </a:extLst>
          </p:cNvPr>
          <p:cNvSpPr>
            <a:spLocks noGrp="1"/>
          </p:cNvSpPr>
          <p:nvPr>
            <p:ph type="sldNum" sz="quarter" idx="12"/>
          </p:nvPr>
        </p:nvSpPr>
        <p:spPr>
          <a:xfrm>
            <a:off x="2411760" y="6351915"/>
            <a:ext cx="514350" cy="24003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450"/>
              </a:spcAft>
            </a:pPr>
            <a:fld id="{C090D16C-6CD2-4F33-882F-348C3549AE30}" type="slidenum">
              <a:rPr lang="fr-FR" altLang="fr-FR" sz="750" smtClean="0"/>
              <a:pPr>
                <a:spcAft>
                  <a:spcPts val="450"/>
                </a:spcAft>
              </a:pPr>
              <a:t>69</a:t>
            </a:fld>
            <a:endParaRPr lang="fr-FR" altLang="fr-FR" sz="750" dirty="0"/>
          </a:p>
        </p:txBody>
      </p:sp>
      <p:sp>
        <p:nvSpPr>
          <p:cNvPr id="2" name="ZoneTexte 1">
            <a:extLst>
              <a:ext uri="{FF2B5EF4-FFF2-40B4-BE49-F238E27FC236}">
                <a16:creationId xmlns:a16="http://schemas.microsoft.com/office/drawing/2014/main" xmlns="" id="{5EBD2291-1637-42E5-B73B-D37F9BF3E560}"/>
              </a:ext>
            </a:extLst>
          </p:cNvPr>
          <p:cNvSpPr txBox="1"/>
          <p:nvPr/>
        </p:nvSpPr>
        <p:spPr>
          <a:xfrm>
            <a:off x="549257" y="352499"/>
            <a:ext cx="2895950" cy="369332"/>
          </a:xfrm>
          <a:prstGeom prst="rect">
            <a:avLst/>
          </a:prstGeom>
          <a:solidFill>
            <a:schemeClr val="bg1"/>
          </a:solidFill>
          <a:ln w="38100">
            <a:solidFill>
              <a:schemeClr val="accent2"/>
            </a:solidFill>
          </a:ln>
        </p:spPr>
        <p:txBody>
          <a:bodyPr wrap="square" rtlCol="0">
            <a:spAutoFit/>
          </a:bodyPr>
          <a:lstStyle/>
          <a:p>
            <a:r>
              <a:rPr lang="fr-FR" dirty="0"/>
              <a:t>Combien de personnages ?</a:t>
            </a:r>
          </a:p>
        </p:txBody>
      </p:sp>
      <p:sp>
        <p:nvSpPr>
          <p:cNvPr id="23" name="ZoneTexte 22">
            <a:extLst>
              <a:ext uri="{FF2B5EF4-FFF2-40B4-BE49-F238E27FC236}">
                <a16:creationId xmlns:a16="http://schemas.microsoft.com/office/drawing/2014/main" xmlns="" id="{681EC883-C433-4B55-8420-61F105F9ABAB}"/>
              </a:ext>
            </a:extLst>
          </p:cNvPr>
          <p:cNvSpPr txBox="1"/>
          <p:nvPr/>
        </p:nvSpPr>
        <p:spPr>
          <a:xfrm>
            <a:off x="549257" y="952422"/>
            <a:ext cx="2895950" cy="369332"/>
          </a:xfrm>
          <a:prstGeom prst="rect">
            <a:avLst/>
          </a:prstGeom>
          <a:solidFill>
            <a:schemeClr val="bg1"/>
          </a:solidFill>
          <a:ln w="38100">
            <a:solidFill>
              <a:schemeClr val="accent2"/>
            </a:solidFill>
          </a:ln>
        </p:spPr>
        <p:txBody>
          <a:bodyPr wrap="square" rtlCol="0">
            <a:spAutoFit/>
          </a:bodyPr>
          <a:lstStyle/>
          <a:p>
            <a:r>
              <a:rPr lang="fr-FR" dirty="0"/>
              <a:t>Où se déroule le récit ?</a:t>
            </a:r>
          </a:p>
        </p:txBody>
      </p:sp>
      <p:sp>
        <p:nvSpPr>
          <p:cNvPr id="24" name="ZoneTexte 23">
            <a:extLst>
              <a:ext uri="{FF2B5EF4-FFF2-40B4-BE49-F238E27FC236}">
                <a16:creationId xmlns:a16="http://schemas.microsoft.com/office/drawing/2014/main" xmlns="" id="{F618326A-B184-479F-B1D9-2C74BA185AF3}"/>
              </a:ext>
            </a:extLst>
          </p:cNvPr>
          <p:cNvSpPr txBox="1"/>
          <p:nvPr/>
        </p:nvSpPr>
        <p:spPr>
          <a:xfrm>
            <a:off x="559460" y="2963406"/>
            <a:ext cx="5236935" cy="646331"/>
          </a:xfrm>
          <a:prstGeom prst="rect">
            <a:avLst/>
          </a:prstGeom>
          <a:solidFill>
            <a:schemeClr val="bg1"/>
          </a:solidFill>
          <a:ln w="38100">
            <a:solidFill>
              <a:schemeClr val="accent2"/>
            </a:solidFill>
          </a:ln>
        </p:spPr>
        <p:txBody>
          <a:bodyPr wrap="square" rtlCol="0">
            <a:spAutoFit/>
          </a:bodyPr>
          <a:lstStyle/>
          <a:p>
            <a:r>
              <a:rPr lang="fr-FR" dirty="0"/>
              <a:t>Que désigne l’expression  « </a:t>
            </a:r>
            <a:r>
              <a:rPr lang="fr-FR" altLang="fr-FR" dirty="0">
                <a:latin typeface="Calibri" panose="020F0502020204030204" pitchFamily="34" charset="0"/>
                <a:cs typeface="Calibri" panose="020F0502020204030204" pitchFamily="34" charset="0"/>
              </a:rPr>
              <a:t> son mystérieux tonnerre et ces éclairs qu’il savait si bien lancer » ?</a:t>
            </a:r>
            <a:endParaRPr lang="fr-FR" dirty="0"/>
          </a:p>
        </p:txBody>
      </p:sp>
      <p:sp>
        <p:nvSpPr>
          <p:cNvPr id="25" name="ZoneTexte 24">
            <a:extLst>
              <a:ext uri="{FF2B5EF4-FFF2-40B4-BE49-F238E27FC236}">
                <a16:creationId xmlns:a16="http://schemas.microsoft.com/office/drawing/2014/main" xmlns="" id="{3188093A-4518-4018-8678-3E1AE897504D}"/>
              </a:ext>
            </a:extLst>
          </p:cNvPr>
          <p:cNvSpPr txBox="1"/>
          <p:nvPr/>
        </p:nvSpPr>
        <p:spPr>
          <a:xfrm>
            <a:off x="577005" y="3838953"/>
            <a:ext cx="2884970" cy="369332"/>
          </a:xfrm>
          <a:prstGeom prst="rect">
            <a:avLst/>
          </a:prstGeom>
          <a:solidFill>
            <a:schemeClr val="bg1"/>
          </a:solidFill>
          <a:ln w="38100">
            <a:solidFill>
              <a:schemeClr val="accent2"/>
            </a:solidFill>
          </a:ln>
        </p:spPr>
        <p:txBody>
          <a:bodyPr wrap="square" rtlCol="0">
            <a:spAutoFit/>
          </a:bodyPr>
          <a:lstStyle/>
          <a:p>
            <a:r>
              <a:rPr lang="fr-FR" dirty="0"/>
              <a:t>Nature et genre du texte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littérature à l’école : comment ?  </a:t>
            </a:r>
          </a:p>
        </p:txBody>
      </p:sp>
      <p:graphicFrame>
        <p:nvGraphicFramePr>
          <p:cNvPr id="3" name="Diagramme 2">
            <a:extLst>
              <a:ext uri="{FF2B5EF4-FFF2-40B4-BE49-F238E27FC236}">
                <a16:creationId xmlns:a16="http://schemas.microsoft.com/office/drawing/2014/main" xmlns="" id="{95F439AA-8D2A-4DE1-A1F9-27E70CEB8481}"/>
              </a:ext>
            </a:extLst>
          </p:cNvPr>
          <p:cNvGraphicFramePr/>
          <p:nvPr>
            <p:extLst>
              <p:ext uri="{D42A27DB-BD31-4B8C-83A1-F6EECF244321}">
                <p14:modId xmlns:p14="http://schemas.microsoft.com/office/powerpoint/2010/main" val="260952179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239306"/>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769CFF-5E12-48AD-8D86-38243300D1D7}"/>
              </a:ext>
            </a:extLst>
          </p:cNvPr>
          <p:cNvSpPr>
            <a:spLocks noGrp="1"/>
          </p:cNvSpPr>
          <p:nvPr>
            <p:ph type="title"/>
          </p:nvPr>
        </p:nvSpPr>
        <p:spPr>
          <a:xfrm>
            <a:off x="721360" y="1789510"/>
            <a:ext cx="2996832" cy="3278981"/>
          </a:xfrm>
        </p:spPr>
        <p:txBody>
          <a:bodyPr>
            <a:normAutofit/>
          </a:bodyPr>
          <a:lstStyle/>
          <a:p>
            <a:r>
              <a:rPr lang="fr-FR" sz="3000" dirty="0">
                <a:solidFill>
                  <a:schemeClr val="tx1"/>
                </a:solidFill>
              </a:rPr>
              <a:t>Pour une lecture littéraire de ce texte</a:t>
            </a:r>
          </a:p>
        </p:txBody>
      </p:sp>
      <p:sp>
        <p:nvSpPr>
          <p:cNvPr id="3" name="Espace réservé du contenu 2">
            <a:extLst>
              <a:ext uri="{FF2B5EF4-FFF2-40B4-BE49-F238E27FC236}">
                <a16:creationId xmlns:a16="http://schemas.microsoft.com/office/drawing/2014/main" xmlns="" id="{7F4382D7-0A47-4707-8AB4-57E5438F367E}"/>
              </a:ext>
            </a:extLst>
          </p:cNvPr>
          <p:cNvSpPr>
            <a:spLocks noGrp="1"/>
          </p:cNvSpPr>
          <p:nvPr>
            <p:ph idx="1"/>
          </p:nvPr>
        </p:nvSpPr>
        <p:spPr>
          <a:xfrm>
            <a:off x="3718192" y="1080342"/>
            <a:ext cx="5155895" cy="4652914"/>
          </a:xfrm>
        </p:spPr>
        <p:txBody>
          <a:bodyPr anchor="ctr">
            <a:normAutofit lnSpcReduction="10000"/>
          </a:bodyPr>
          <a:lstStyle/>
          <a:p>
            <a:pPr>
              <a:lnSpc>
                <a:spcPct val="100000"/>
              </a:lnSpc>
              <a:buFont typeface="Wingdings" panose="05000000000000000000" pitchFamily="2" charset="2"/>
              <a:buChar char="§"/>
            </a:pPr>
            <a:r>
              <a:rPr lang="fr-FR" sz="2000" dirty="0">
                <a:solidFill>
                  <a:schemeClr val="tx1"/>
                </a:solidFill>
                <a:cs typeface="Calibri" panose="020F0502020204030204" pitchFamily="34" charset="0"/>
              </a:rPr>
              <a:t>Entrainer les compétences de lecture et enseigner explicitement les stratégies de compréhension à partir des textes littéraires…</a:t>
            </a:r>
          </a:p>
          <a:p>
            <a:pPr>
              <a:lnSpc>
                <a:spcPct val="100000"/>
              </a:lnSpc>
              <a:buFont typeface="Wingdings" panose="05000000000000000000" pitchFamily="2" charset="2"/>
              <a:buChar char="§"/>
            </a:pPr>
            <a:r>
              <a:rPr lang="fr-FR" sz="2000" dirty="0">
                <a:solidFill>
                  <a:schemeClr val="tx1"/>
                </a:solidFill>
                <a:cs typeface="Calibri" panose="020F0502020204030204" pitchFamily="34" charset="0"/>
              </a:rPr>
              <a:t>… tout en tenant compte de la littérarité du tête et du régime particulier de la lecture littéraire :</a:t>
            </a:r>
          </a:p>
          <a:p>
            <a:pPr lvl="1">
              <a:lnSpc>
                <a:spcPct val="100000"/>
              </a:lnSpc>
              <a:buFontTx/>
              <a:buChar char="-"/>
            </a:pPr>
            <a:r>
              <a:rPr lang="fr-FR" sz="2000" i="0" dirty="0">
                <a:solidFill>
                  <a:schemeClr val="tx1"/>
                </a:solidFill>
                <a:cs typeface="Calibri" panose="020F0502020204030204" pitchFamily="34" charset="0"/>
              </a:rPr>
              <a:t>solliciter les réactions (jugements axiologiques et esthétiques, émotions…) des lecteurs empiriques ;</a:t>
            </a:r>
          </a:p>
          <a:p>
            <a:pPr lvl="1">
              <a:lnSpc>
                <a:spcPct val="100000"/>
              </a:lnSpc>
              <a:buFontTx/>
              <a:buChar char="-"/>
            </a:pPr>
            <a:r>
              <a:rPr lang="fr-FR" sz="2000" i="0" dirty="0">
                <a:solidFill>
                  <a:schemeClr val="tx1"/>
                </a:solidFill>
                <a:cs typeface="Calibri" panose="020F0502020204030204" pitchFamily="34" charset="0"/>
              </a:rPr>
              <a:t>rapports avec d’autres œuvres (littéraires, cinématographiques, etc.) ;</a:t>
            </a:r>
          </a:p>
          <a:p>
            <a:pPr lvl="1">
              <a:lnSpc>
                <a:spcPct val="100000"/>
              </a:lnSpc>
              <a:buFontTx/>
              <a:buChar char="-"/>
            </a:pPr>
            <a:r>
              <a:rPr lang="fr-FR" sz="2000" i="0" dirty="0">
                <a:solidFill>
                  <a:schemeClr val="tx1"/>
                </a:solidFill>
                <a:cs typeface="Calibri" panose="020F0502020204030204" pitchFamily="34" charset="0"/>
              </a:rPr>
              <a:t>débat interprétatif : pourquoi le grizzli épargne-t-il le chasseur ?</a:t>
            </a:r>
          </a:p>
          <a:p>
            <a:pPr lvl="1">
              <a:lnSpc>
                <a:spcPct val="100000"/>
              </a:lnSpc>
              <a:buFontTx/>
              <a:buChar char="-"/>
            </a:pPr>
            <a:r>
              <a:rPr lang="fr-FR" sz="2000" i="0" dirty="0">
                <a:solidFill>
                  <a:schemeClr val="tx1"/>
                </a:solidFill>
                <a:cs typeface="Calibri" panose="020F0502020204030204" pitchFamily="34" charset="0"/>
              </a:rPr>
              <a:t>Etc.</a:t>
            </a:r>
          </a:p>
        </p:txBody>
      </p:sp>
      <p:sp>
        <p:nvSpPr>
          <p:cNvPr id="5" name="Espace réservé du numéro de diapositive 4">
            <a:extLst>
              <a:ext uri="{FF2B5EF4-FFF2-40B4-BE49-F238E27FC236}">
                <a16:creationId xmlns:a16="http://schemas.microsoft.com/office/drawing/2014/main" xmlns="" id="{EC34ECC7-0F0F-4250-8C48-B91ED53673A6}"/>
              </a:ext>
            </a:extLst>
          </p:cNvPr>
          <p:cNvSpPr>
            <a:spLocks noGrp="1"/>
          </p:cNvSpPr>
          <p:nvPr>
            <p:ph type="sldNum" sz="quarter" idx="12"/>
          </p:nvPr>
        </p:nvSpPr>
        <p:spPr/>
        <p:txBody>
          <a:bodyPr/>
          <a:lstStyle/>
          <a:p>
            <a:pPr defTabSz="685800">
              <a:defRPr/>
            </a:pPr>
            <a:fld id="{595AF2AF-089B-4339-B918-E2EB17745281}" type="slidenum">
              <a:rPr lang="fr-FR">
                <a:solidFill>
                  <a:prstClr val="white">
                    <a:tint val="75000"/>
                  </a:prstClr>
                </a:solidFill>
                <a:latin typeface="Calibri" panose="020F0502020204030204"/>
              </a:rPr>
              <a:pPr defTabSz="685800">
                <a:defRPr/>
              </a:pPr>
              <a:t>70</a:t>
            </a:fld>
            <a:endParaRPr lang="fr-FR" dirty="0">
              <a:solidFill>
                <a:prstClr val="white">
                  <a:tint val="75000"/>
                </a:prstClr>
              </a:solidFill>
              <a:latin typeface="Calibri" panose="020F0502020204030204"/>
            </a:endParaRPr>
          </a:p>
        </p:txBody>
      </p:sp>
    </p:spTree>
    <p:extLst>
      <p:ext uri="{BB962C8B-B14F-4D97-AF65-F5344CB8AC3E}">
        <p14:creationId xmlns:p14="http://schemas.microsoft.com/office/powerpoint/2010/main" val="415945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Image de la diapositive Synthèse, partie supérieure gauche">
            <a:extLst>
              <a:ext uri="{FF2B5EF4-FFF2-40B4-BE49-F238E27FC236}">
                <a16:creationId xmlns:a16="http://schemas.microsoft.com/office/drawing/2014/main" xmlns="" id="{AD40D937-B3C8-43EA-A0D3-6CE4BF447EC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a:stretch/>
        </p:blipFill>
        <p:spPr>
          <a:xfrm>
            <a:off x="827584" y="332656"/>
            <a:ext cx="4506964" cy="2917928"/>
          </a:xfrm>
        </p:spPr>
      </p:pic>
      <p:sp>
        <p:nvSpPr>
          <p:cNvPr id="2" name="Titre 1">
            <a:extLst>
              <a:ext uri="{FF2B5EF4-FFF2-40B4-BE49-F238E27FC236}">
                <a16:creationId xmlns:a16="http://schemas.microsoft.com/office/drawing/2014/main" xmlns="" id="{98433CBA-6B58-475A-BAF2-04998BA4A545}"/>
              </a:ext>
            </a:extLst>
          </p:cNvPr>
          <p:cNvSpPr>
            <a:spLocks noGrp="1"/>
          </p:cNvSpPr>
          <p:nvPr>
            <p:ph type="ctrTitle"/>
          </p:nvPr>
        </p:nvSpPr>
        <p:spPr>
          <a:xfrm>
            <a:off x="827584" y="3384242"/>
            <a:ext cx="4509000" cy="1409700"/>
          </a:xfrm>
        </p:spPr>
        <p:txBody>
          <a:bodyPr rtlCol="0"/>
          <a:lstStyle/>
          <a:p>
            <a:r>
              <a:rPr lang="fr-FR" sz="3300" dirty="0"/>
              <a:t>En résumé </a:t>
            </a:r>
            <a:endParaRPr lang="fr-FR" sz="3150" dirty="0"/>
          </a:p>
        </p:txBody>
      </p:sp>
      <p:sp>
        <p:nvSpPr>
          <p:cNvPr id="6" name="Espace réservé du contenu 5">
            <a:extLst>
              <a:ext uri="{FF2B5EF4-FFF2-40B4-BE49-F238E27FC236}">
                <a16:creationId xmlns:a16="http://schemas.microsoft.com/office/drawing/2014/main" xmlns="" id="{BC163A50-2819-40D9-A42F-D84F47928C94}"/>
              </a:ext>
            </a:extLst>
          </p:cNvPr>
          <p:cNvSpPr>
            <a:spLocks noGrp="1"/>
          </p:cNvSpPr>
          <p:nvPr>
            <p:ph idx="15"/>
          </p:nvPr>
        </p:nvSpPr>
        <p:spPr>
          <a:xfrm>
            <a:off x="5508104" y="1252230"/>
            <a:ext cx="3456384" cy="3528392"/>
          </a:xfrm>
        </p:spPr>
        <p:txBody>
          <a:bodyPr rtlCol="0"/>
          <a:lstStyle/>
          <a:p>
            <a:pPr marL="0" indent="0">
              <a:buNone/>
            </a:pPr>
            <a:r>
              <a:rPr lang="fr-FR" sz="2100" dirty="0"/>
              <a:t>Pour lire et comprendre un texte littéraire…</a:t>
            </a:r>
          </a:p>
        </p:txBody>
      </p:sp>
      <p:sp>
        <p:nvSpPr>
          <p:cNvPr id="4" name="Espace réservé du numéro de diapositive 3">
            <a:extLst>
              <a:ext uri="{FF2B5EF4-FFF2-40B4-BE49-F238E27FC236}">
                <a16:creationId xmlns:a16="http://schemas.microsoft.com/office/drawing/2014/main" xmlns="" id="{DFD249B8-A654-41FD-9724-45A3A5EE13F9}"/>
              </a:ext>
            </a:extLst>
          </p:cNvPr>
          <p:cNvSpPr>
            <a:spLocks noGrp="1"/>
          </p:cNvSpPr>
          <p:nvPr>
            <p:ph type="sldNum" sz="quarter" idx="14"/>
          </p:nvPr>
        </p:nvSpPr>
        <p:spPr/>
        <p:txBody>
          <a:bodyPr rtlCol="0"/>
          <a:lstStyle/>
          <a:p>
            <a:pPr rtl="0"/>
            <a:fld id="{19B51A1E-902D-48AF-9020-955120F399B6}" type="slidenum">
              <a:rPr lang="fr-FR" smtClean="0"/>
              <a:pPr rtl="0"/>
              <a:t>71</a:t>
            </a:fld>
            <a:endParaRPr lang="fr-FR"/>
          </a:p>
        </p:txBody>
      </p:sp>
    </p:spTree>
    <p:extLst>
      <p:ext uri="{BB962C8B-B14F-4D97-AF65-F5344CB8AC3E}">
        <p14:creationId xmlns:p14="http://schemas.microsoft.com/office/powerpoint/2010/main" val="2509257279"/>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Espace réservé du numéro de diapositive 5">
            <a:extLst>
              <a:ext uri="{FF2B5EF4-FFF2-40B4-BE49-F238E27FC236}">
                <a16:creationId xmlns:a16="http://schemas.microsoft.com/office/drawing/2014/main" xmlns="" id="{DD2D7C0D-BD48-4E14-8B61-C7ADDEDAEA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B5DE2D-07D2-47CA-9AB8-C9C05DD7E88D}" type="slidenum">
              <a:rPr lang="fr-FR" altLang="fr-FR"/>
              <a:pPr/>
              <a:t>72</a:t>
            </a:fld>
            <a:endParaRPr lang="fr-FR" altLang="fr-FR"/>
          </a:p>
        </p:txBody>
      </p:sp>
      <p:grpSp>
        <p:nvGrpSpPr>
          <p:cNvPr id="2" name="Diagram 2">
            <a:extLst>
              <a:ext uri="{FF2B5EF4-FFF2-40B4-BE49-F238E27FC236}">
                <a16:creationId xmlns:a16="http://schemas.microsoft.com/office/drawing/2014/main" xmlns="" id="{47088B70-B20A-45E6-958F-31749A9BE974}"/>
              </a:ext>
            </a:extLst>
          </p:cNvPr>
          <p:cNvGrpSpPr>
            <a:grpSpLocks noChangeAspect="1"/>
          </p:cNvGrpSpPr>
          <p:nvPr/>
        </p:nvGrpSpPr>
        <p:grpSpPr bwMode="auto">
          <a:xfrm>
            <a:off x="1331119" y="1376363"/>
            <a:ext cx="6373416" cy="4239816"/>
            <a:chOff x="1313" y="640"/>
            <a:chExt cx="3103" cy="3106"/>
          </a:xfrm>
        </p:grpSpPr>
        <p:sp>
          <p:nvSpPr>
            <p:cNvPr id="3" name="_s1028">
              <a:extLst>
                <a:ext uri="{FF2B5EF4-FFF2-40B4-BE49-F238E27FC236}">
                  <a16:creationId xmlns:a16="http://schemas.microsoft.com/office/drawing/2014/main" xmlns="" id="{58589A89-BB39-45C2-BDF4-D82437E22591}"/>
                </a:ext>
              </a:extLst>
            </p:cNvPr>
            <p:cNvSpPr>
              <a:spLocks noChangeShapeType="1"/>
            </p:cNvSpPr>
            <p:nvPr/>
          </p:nvSpPr>
          <p:spPr bwMode="auto">
            <a:xfrm flipH="1" flipV="1">
              <a:off x="2125" y="1952"/>
              <a:ext cx="372" cy="1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fr-FR" sz="1350"/>
            </a:p>
          </p:txBody>
        </p:sp>
        <p:sp>
          <p:nvSpPr>
            <p:cNvPr id="4" name="_s1029">
              <a:extLst>
                <a:ext uri="{FF2B5EF4-FFF2-40B4-BE49-F238E27FC236}">
                  <a16:creationId xmlns:a16="http://schemas.microsoft.com/office/drawing/2014/main" xmlns="" id="{4D8C107F-15A8-48D4-8F71-55711315EF6A}"/>
                </a:ext>
              </a:extLst>
            </p:cNvPr>
            <p:cNvSpPr>
              <a:spLocks noChangeArrowheads="1"/>
            </p:cNvSpPr>
            <p:nvPr/>
          </p:nvSpPr>
          <p:spPr bwMode="auto">
            <a:xfrm>
              <a:off x="1370" y="1445"/>
              <a:ext cx="775" cy="775"/>
            </a:xfrm>
            <a:prstGeom prst="ellipse">
              <a:avLst/>
            </a:prstGeom>
            <a:solidFill>
              <a:schemeClr val="folHlink">
                <a:alpha val="50000"/>
              </a:schemeClr>
            </a:solidFill>
            <a:ln w="57150">
              <a:solidFill>
                <a:schemeClr val="folHlink"/>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Compétences</a:t>
              </a:r>
            </a:p>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inférentielles</a:t>
              </a:r>
            </a:p>
          </p:txBody>
        </p:sp>
        <p:sp>
          <p:nvSpPr>
            <p:cNvPr id="5" name="_s1030">
              <a:extLst>
                <a:ext uri="{FF2B5EF4-FFF2-40B4-BE49-F238E27FC236}">
                  <a16:creationId xmlns:a16="http://schemas.microsoft.com/office/drawing/2014/main" xmlns="" id="{9857DB8E-8BCC-4A39-8B80-F7F72CFF219D}"/>
                </a:ext>
              </a:extLst>
            </p:cNvPr>
            <p:cNvSpPr>
              <a:spLocks noChangeShapeType="1"/>
            </p:cNvSpPr>
            <p:nvPr/>
          </p:nvSpPr>
          <p:spPr bwMode="auto">
            <a:xfrm flipH="1">
              <a:off x="2408" y="2504"/>
              <a:ext cx="229" cy="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fr-FR" sz="1350"/>
            </a:p>
          </p:txBody>
        </p:sp>
        <p:sp>
          <p:nvSpPr>
            <p:cNvPr id="6" name="_s1031">
              <a:extLst>
                <a:ext uri="{FF2B5EF4-FFF2-40B4-BE49-F238E27FC236}">
                  <a16:creationId xmlns:a16="http://schemas.microsoft.com/office/drawing/2014/main" xmlns="" id="{CE4FE42E-9E0F-495B-A477-23CCA4B9E033}"/>
                </a:ext>
              </a:extLst>
            </p:cNvPr>
            <p:cNvSpPr>
              <a:spLocks noChangeArrowheads="1"/>
            </p:cNvSpPr>
            <p:nvPr/>
          </p:nvSpPr>
          <p:spPr bwMode="auto">
            <a:xfrm>
              <a:off x="1793" y="2746"/>
              <a:ext cx="775" cy="775"/>
            </a:xfrm>
            <a:prstGeom prst="ellipse">
              <a:avLst/>
            </a:prstGeom>
            <a:solidFill>
              <a:schemeClr val="accent1">
                <a:alpha val="50000"/>
              </a:schemeClr>
            </a:solidFill>
            <a:ln w="57150">
              <a:solidFill>
                <a:schemeClr val="accent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Compétences</a:t>
              </a:r>
            </a:p>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référentielles</a:t>
              </a:r>
            </a:p>
          </p:txBody>
        </p:sp>
        <p:sp>
          <p:nvSpPr>
            <p:cNvPr id="7" name="_s1032">
              <a:extLst>
                <a:ext uri="{FF2B5EF4-FFF2-40B4-BE49-F238E27FC236}">
                  <a16:creationId xmlns:a16="http://schemas.microsoft.com/office/drawing/2014/main" xmlns="" id="{A6A2D037-B404-4367-B468-81D9ECA3E78B}"/>
                </a:ext>
              </a:extLst>
            </p:cNvPr>
            <p:cNvSpPr>
              <a:spLocks noChangeShapeType="1"/>
            </p:cNvSpPr>
            <p:nvPr/>
          </p:nvSpPr>
          <p:spPr bwMode="auto">
            <a:xfrm>
              <a:off x="3091" y="2504"/>
              <a:ext cx="230" cy="3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fr-FR" sz="1350"/>
            </a:p>
          </p:txBody>
        </p:sp>
        <p:sp>
          <p:nvSpPr>
            <p:cNvPr id="8" name="_s1033">
              <a:extLst>
                <a:ext uri="{FF2B5EF4-FFF2-40B4-BE49-F238E27FC236}">
                  <a16:creationId xmlns:a16="http://schemas.microsoft.com/office/drawing/2014/main" xmlns="" id="{1E51769A-A2EC-4BED-9B0D-BBD2F58F791D}"/>
                </a:ext>
              </a:extLst>
            </p:cNvPr>
            <p:cNvSpPr>
              <a:spLocks noChangeArrowheads="1"/>
            </p:cNvSpPr>
            <p:nvPr/>
          </p:nvSpPr>
          <p:spPr bwMode="auto">
            <a:xfrm>
              <a:off x="3161" y="2746"/>
              <a:ext cx="775" cy="775"/>
            </a:xfrm>
            <a:prstGeom prst="ellipse">
              <a:avLst/>
            </a:prstGeom>
            <a:solidFill>
              <a:schemeClr val="accent2">
                <a:alpha val="50000"/>
              </a:schemeClr>
            </a:solidFill>
            <a:ln w="57150">
              <a:solidFill>
                <a:schemeClr val="accent2"/>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Compétences</a:t>
              </a:r>
            </a:p>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textuelles</a:t>
              </a:r>
            </a:p>
          </p:txBody>
        </p:sp>
        <p:sp>
          <p:nvSpPr>
            <p:cNvPr id="9" name="_s1034">
              <a:extLst>
                <a:ext uri="{FF2B5EF4-FFF2-40B4-BE49-F238E27FC236}">
                  <a16:creationId xmlns:a16="http://schemas.microsoft.com/office/drawing/2014/main" xmlns="" id="{65C390BA-929D-4570-B53C-A2945605ECF4}"/>
                </a:ext>
              </a:extLst>
            </p:cNvPr>
            <p:cNvSpPr>
              <a:spLocks noChangeShapeType="1"/>
            </p:cNvSpPr>
            <p:nvPr/>
          </p:nvSpPr>
          <p:spPr bwMode="auto">
            <a:xfrm flipV="1">
              <a:off x="3232" y="1951"/>
              <a:ext cx="370" cy="1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fr-FR" sz="1350"/>
            </a:p>
          </p:txBody>
        </p:sp>
        <p:sp>
          <p:nvSpPr>
            <p:cNvPr id="10" name="_s1035">
              <a:extLst>
                <a:ext uri="{FF2B5EF4-FFF2-40B4-BE49-F238E27FC236}">
                  <a16:creationId xmlns:a16="http://schemas.microsoft.com/office/drawing/2014/main" xmlns="" id="{360E0896-1920-4228-B0B4-09C55C351F24}"/>
                </a:ext>
              </a:extLst>
            </p:cNvPr>
            <p:cNvSpPr>
              <a:spLocks noChangeArrowheads="1"/>
            </p:cNvSpPr>
            <p:nvPr/>
          </p:nvSpPr>
          <p:spPr bwMode="auto">
            <a:xfrm>
              <a:off x="3584" y="1445"/>
              <a:ext cx="775" cy="775"/>
            </a:xfrm>
            <a:prstGeom prst="ellipse">
              <a:avLst/>
            </a:prstGeom>
            <a:ln w="38100">
              <a:solidFill>
                <a:schemeClr val="accent6"/>
              </a:solidFill>
              <a:headEnd/>
              <a:tailEnd/>
            </a:ln>
          </p:spPr>
          <p:style>
            <a:lnRef idx="1">
              <a:schemeClr val="accent6"/>
            </a:lnRef>
            <a:fillRef idx="2">
              <a:schemeClr val="accent6"/>
            </a:fillRef>
            <a:effectRef idx="1">
              <a:schemeClr val="accent6"/>
            </a:effectRef>
            <a:fontRef idx="minor">
              <a:schemeClr val="dk1"/>
            </a:fontRef>
          </p:style>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Compétences</a:t>
              </a:r>
            </a:p>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linguistiques</a:t>
              </a:r>
            </a:p>
          </p:txBody>
        </p:sp>
        <p:sp>
          <p:nvSpPr>
            <p:cNvPr id="11" name="_s1036">
              <a:extLst>
                <a:ext uri="{FF2B5EF4-FFF2-40B4-BE49-F238E27FC236}">
                  <a16:creationId xmlns:a16="http://schemas.microsoft.com/office/drawing/2014/main" xmlns="" id="{1AA5EE33-A602-4694-A928-FFA31D7AAF9C}"/>
                </a:ext>
              </a:extLst>
            </p:cNvPr>
            <p:cNvSpPr>
              <a:spLocks noChangeShapeType="1"/>
            </p:cNvSpPr>
            <p:nvPr/>
          </p:nvSpPr>
          <p:spPr bwMode="auto">
            <a:xfrm flipV="1">
              <a:off x="2864" y="1415"/>
              <a:ext cx="0" cy="39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fr-FR" sz="1350"/>
            </a:p>
          </p:txBody>
        </p:sp>
        <p:sp>
          <p:nvSpPr>
            <p:cNvPr id="12" name="_s1037">
              <a:extLst>
                <a:ext uri="{FF2B5EF4-FFF2-40B4-BE49-F238E27FC236}">
                  <a16:creationId xmlns:a16="http://schemas.microsoft.com/office/drawing/2014/main" xmlns="" id="{44A3ACE2-C1A9-4C60-8D2E-996FB6915756}"/>
                </a:ext>
              </a:extLst>
            </p:cNvPr>
            <p:cNvSpPr>
              <a:spLocks noChangeArrowheads="1"/>
            </p:cNvSpPr>
            <p:nvPr/>
          </p:nvSpPr>
          <p:spPr bwMode="auto">
            <a:xfrm>
              <a:off x="2477" y="641"/>
              <a:ext cx="775" cy="775"/>
            </a:xfrm>
            <a:prstGeom prst="ellipse">
              <a:avLst/>
            </a:prstGeom>
            <a:solidFill>
              <a:schemeClr val="hlink">
                <a:alpha val="50000"/>
              </a:schemeClr>
            </a:solidFill>
            <a:ln w="57150">
              <a:solidFill>
                <a:schemeClr val="hlink"/>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Compétences</a:t>
              </a:r>
            </a:p>
            <a:p>
              <a:pPr algn="ctr" fontAlgn="base">
                <a:spcBef>
                  <a:spcPct val="0"/>
                </a:spcBef>
                <a:spcAft>
                  <a:spcPct val="0"/>
                </a:spcAft>
              </a:pPr>
              <a:r>
                <a:rPr lang="fr-FR" altLang="fr-FR" sz="1650" dirty="0">
                  <a:latin typeface="Californian FB" panose="0207040306080B030204" pitchFamily="18" charset="0"/>
                  <a:cs typeface="Arial" panose="020B0604020202020204" pitchFamily="34" charset="0"/>
                </a:rPr>
                <a:t>de décodage</a:t>
              </a:r>
            </a:p>
          </p:txBody>
        </p:sp>
        <p:sp>
          <p:nvSpPr>
            <p:cNvPr id="13" name="_s1038">
              <a:extLst>
                <a:ext uri="{FF2B5EF4-FFF2-40B4-BE49-F238E27FC236}">
                  <a16:creationId xmlns:a16="http://schemas.microsoft.com/office/drawing/2014/main" xmlns="" id="{4CCDD02F-EDC0-4D47-9E90-53492F673636}"/>
                </a:ext>
              </a:extLst>
            </p:cNvPr>
            <p:cNvSpPr>
              <a:spLocks noChangeArrowheads="1"/>
            </p:cNvSpPr>
            <p:nvPr/>
          </p:nvSpPr>
          <p:spPr bwMode="auto">
            <a:xfrm>
              <a:off x="2477" y="1805"/>
              <a:ext cx="775" cy="775"/>
            </a:xfrm>
            <a:prstGeom prst="ellipse">
              <a:avLst/>
            </a:prstGeom>
            <a:solidFill>
              <a:schemeClr val="bg1">
                <a:alpha val="50000"/>
              </a:schemeClr>
            </a:solidFill>
            <a:ln w="57150">
              <a:solidFill>
                <a:schemeClr val="tx1"/>
              </a:solidFill>
              <a:round/>
              <a:headEnd/>
              <a:tailEnd/>
            </a:ln>
          </p:spPr>
          <p:txBody>
            <a:bodyPr vert="horz" wrap="none" lIns="0" tIns="0" rIns="0" bIns="0" numCol="1" anchor="ctr" anchorCtr="0" compatLnSpc="1">
              <a:prstTxWarp prst="textNoShape">
                <a:avLst/>
              </a:prstTxWarp>
            </a:bodyPr>
            <a:lstStyle/>
            <a:p>
              <a:pPr algn="ctr" fontAlgn="base">
                <a:spcBef>
                  <a:spcPct val="0"/>
                </a:spcBef>
                <a:spcAft>
                  <a:spcPct val="0"/>
                </a:spcAft>
              </a:pPr>
              <a:r>
                <a:rPr lang="fr-FR" altLang="fr-FR" sz="1650">
                  <a:latin typeface="Californian FB" panose="0207040306080B030204" pitchFamily="18" charset="0"/>
                  <a:cs typeface="Arial" panose="020B0604020202020204" pitchFamily="34" charset="0"/>
                </a:rPr>
                <a:t>Comprendre</a:t>
              </a:r>
            </a:p>
            <a:p>
              <a:pPr algn="ctr" fontAlgn="base">
                <a:spcBef>
                  <a:spcPct val="0"/>
                </a:spcBef>
                <a:spcAft>
                  <a:spcPct val="0"/>
                </a:spcAft>
              </a:pPr>
              <a:r>
                <a:rPr lang="fr-FR" altLang="fr-FR" sz="1650">
                  <a:latin typeface="Californian FB" panose="0207040306080B030204" pitchFamily="18" charset="0"/>
                  <a:cs typeface="Arial" panose="020B0604020202020204" pitchFamily="34" charset="0"/>
                </a:rPr>
                <a:t>un texte</a:t>
              </a:r>
            </a:p>
          </p:txBody>
        </p:sp>
      </p:grpSp>
      <p:sp>
        <p:nvSpPr>
          <p:cNvPr id="8207" name="Oval 15">
            <a:extLst>
              <a:ext uri="{FF2B5EF4-FFF2-40B4-BE49-F238E27FC236}">
                <a16:creationId xmlns:a16="http://schemas.microsoft.com/office/drawing/2014/main" xmlns="" id="{489485B8-3C29-4832-A3C4-BCDE5C24C657}"/>
              </a:ext>
            </a:extLst>
          </p:cNvPr>
          <p:cNvSpPr>
            <a:spLocks noChangeArrowheads="1"/>
          </p:cNvSpPr>
          <p:nvPr/>
        </p:nvSpPr>
        <p:spPr bwMode="auto">
          <a:xfrm>
            <a:off x="1277542" y="1214438"/>
            <a:ext cx="6588919" cy="4591050"/>
          </a:xfrm>
          <a:prstGeom prst="ellipse">
            <a:avLst/>
          </a:prstGeom>
          <a:noFill/>
          <a:ln w="28575" algn="ctr">
            <a:solidFill>
              <a:srgbClr val="FF66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447675" indent="-382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80000"/>
              <a:buFont typeface="Times New Roman" panose="02020603050405020304" pitchFamily="18" charset="0"/>
              <a:buNone/>
            </a:pPr>
            <a:endParaRPr lang="fr-FR" altLang="fr-FR">
              <a:solidFill>
                <a:srgbClr val="33CC33"/>
              </a:solidFill>
              <a:latin typeface="Century Gothic" panose="020B0502020202020204" pitchFamily="34" charset="0"/>
            </a:endParaRPr>
          </a:p>
        </p:txBody>
      </p:sp>
      <p:sp>
        <p:nvSpPr>
          <p:cNvPr id="8208" name="Text Box 16">
            <a:extLst>
              <a:ext uri="{FF2B5EF4-FFF2-40B4-BE49-F238E27FC236}">
                <a16:creationId xmlns:a16="http://schemas.microsoft.com/office/drawing/2014/main" xmlns="" id="{490CAB3E-C49D-4F4A-8ECE-B5E5F8DFC54E}"/>
              </a:ext>
            </a:extLst>
          </p:cNvPr>
          <p:cNvSpPr txBox="1">
            <a:spLocks noChangeArrowheads="1"/>
          </p:cNvSpPr>
          <p:nvPr/>
        </p:nvSpPr>
        <p:spPr bwMode="auto">
          <a:xfrm rot="1866331">
            <a:off x="5746288" y="1449808"/>
            <a:ext cx="303376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47675" indent="-382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80000"/>
              <a:buFont typeface="Times New Roman" panose="02020603050405020304" pitchFamily="18" charset="0"/>
              <a:buNone/>
            </a:pPr>
            <a:r>
              <a:rPr lang="fr-FR" altLang="fr-FR" dirty="0">
                <a:solidFill>
                  <a:srgbClr val="FF6600"/>
                </a:solidFill>
                <a:latin typeface="Californian FB" panose="0207040306080B030204" pitchFamily="18" charset="0"/>
              </a:rPr>
              <a:t>Compétences stratégiques</a:t>
            </a:r>
          </a:p>
        </p:txBody>
      </p:sp>
    </p:spTree>
    <p:extLst>
      <p:ext uri="{BB962C8B-B14F-4D97-AF65-F5344CB8AC3E}">
        <p14:creationId xmlns:p14="http://schemas.microsoft.com/office/powerpoint/2010/main" val="58100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43" descr="Plan rapproché d’une fleur&#10;&#10;Description générée avec un niveau de confiance très élevé">
            <a:extLst>
              <a:ext uri="{FF2B5EF4-FFF2-40B4-BE49-F238E27FC236}">
                <a16:creationId xmlns:a16="http://schemas.microsoft.com/office/drawing/2014/main" xmlns="" id="{96E508CB-9ABF-4E5F-B51C-3465E2C9941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l="12" r="12"/>
          <a:stretch>
            <a:fillRect/>
          </a:stretch>
        </p:blipFill>
        <p:spPr>
          <a:xfrm>
            <a:off x="606836" y="0"/>
            <a:ext cx="8505000" cy="6858000"/>
          </a:xfrm>
          <a:prstGeom prst="rect">
            <a:avLst/>
          </a:prstGeom>
        </p:spPr>
      </p:pic>
      <p:sp>
        <p:nvSpPr>
          <p:cNvPr id="4" name="Espace réservé du numéro de diapositive 3">
            <a:extLst>
              <a:ext uri="{FF2B5EF4-FFF2-40B4-BE49-F238E27FC236}">
                <a16:creationId xmlns:a16="http://schemas.microsoft.com/office/drawing/2014/main" xmlns="" id="{E8765C3F-169F-4354-8E75-C00B7ED96887}"/>
              </a:ext>
            </a:extLst>
          </p:cNvPr>
          <p:cNvSpPr>
            <a:spLocks noGrp="1"/>
          </p:cNvSpPr>
          <p:nvPr>
            <p:ph type="sldNum" sz="quarter" idx="11"/>
          </p:nvPr>
        </p:nvSpPr>
        <p:spPr>
          <a:xfrm>
            <a:off x="8537164" y="5473643"/>
            <a:ext cx="409112" cy="331621"/>
          </a:xfrm>
        </p:spPr>
        <p:txBody>
          <a:bodyPr/>
          <a:lstStyle/>
          <a:p>
            <a:pPr rtl="0"/>
            <a:fld id="{19B51A1E-902D-48AF-9020-955120F399B6}" type="slidenum">
              <a:rPr lang="fr-FR" noProof="0" smtClean="0"/>
              <a:pPr rtl="0"/>
              <a:t>73</a:t>
            </a:fld>
            <a:endParaRPr lang="fr-FR" noProof="0" dirty="0"/>
          </a:p>
        </p:txBody>
      </p:sp>
      <p:sp>
        <p:nvSpPr>
          <p:cNvPr id="9" name="Titre 1">
            <a:extLst>
              <a:ext uri="{FF2B5EF4-FFF2-40B4-BE49-F238E27FC236}">
                <a16:creationId xmlns:a16="http://schemas.microsoft.com/office/drawing/2014/main" xmlns="" id="{10097AB3-CA19-4321-BA6C-88236386B5B4}"/>
              </a:ext>
            </a:extLst>
          </p:cNvPr>
          <p:cNvSpPr>
            <a:spLocks noGrp="1"/>
          </p:cNvSpPr>
          <p:nvPr>
            <p:ph type="title"/>
          </p:nvPr>
        </p:nvSpPr>
        <p:spPr>
          <a:xfrm>
            <a:off x="827584" y="1181250"/>
            <a:ext cx="8001416" cy="699758"/>
          </a:xfrm>
        </p:spPr>
        <p:txBody>
          <a:bodyPr rtlCol="0">
            <a:normAutofit/>
          </a:bodyPr>
          <a:lstStyle/>
          <a:p>
            <a:pPr rtl="0"/>
            <a:r>
              <a:rPr lang="fr-FR" dirty="0"/>
              <a:t>Des dynamiques complémentaires</a:t>
            </a:r>
          </a:p>
        </p:txBody>
      </p:sp>
      <p:sp>
        <p:nvSpPr>
          <p:cNvPr id="3" name="Rectangle : coins arrondis 2">
            <a:extLst>
              <a:ext uri="{FF2B5EF4-FFF2-40B4-BE49-F238E27FC236}">
                <a16:creationId xmlns:a16="http://schemas.microsoft.com/office/drawing/2014/main" xmlns="" id="{0FF62983-8EC4-4CC9-8BCA-9DCC8F9285D4}"/>
              </a:ext>
            </a:extLst>
          </p:cNvPr>
          <p:cNvSpPr/>
          <p:nvPr/>
        </p:nvSpPr>
        <p:spPr>
          <a:xfrm>
            <a:off x="1547664" y="2052682"/>
            <a:ext cx="5794801" cy="39686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space réservé du contenu 2">
            <a:extLst>
              <a:ext uri="{FF2B5EF4-FFF2-40B4-BE49-F238E27FC236}">
                <a16:creationId xmlns:a16="http://schemas.microsoft.com/office/drawing/2014/main" xmlns="" id="{D2F258F7-3EF8-4E5D-A958-FA826D9A37C1}"/>
              </a:ext>
            </a:extLst>
          </p:cNvPr>
          <p:cNvSpPr>
            <a:spLocks noGrp="1"/>
          </p:cNvSpPr>
          <p:nvPr>
            <p:ph idx="1"/>
          </p:nvPr>
        </p:nvSpPr>
        <p:spPr>
          <a:xfrm>
            <a:off x="2013358" y="2481194"/>
            <a:ext cx="4951601" cy="2016505"/>
          </a:xfrm>
        </p:spPr>
        <p:txBody>
          <a:bodyPr>
            <a:noAutofit/>
          </a:bodyPr>
          <a:lstStyle/>
          <a:p>
            <a:r>
              <a:rPr lang="fr-FR" sz="2000" dirty="0"/>
              <a:t>Comprendre </a:t>
            </a:r>
            <a:r>
              <a:rPr lang="fr-FR" sz="2000" b="1" dirty="0"/>
              <a:t>ET </a:t>
            </a:r>
            <a:r>
              <a:rPr lang="fr-FR" sz="2000" dirty="0"/>
              <a:t>interpréter.</a:t>
            </a:r>
          </a:p>
          <a:p>
            <a:r>
              <a:rPr lang="fr-FR" sz="2000" dirty="0"/>
              <a:t>Entrainer à la compréhension (stratégies) </a:t>
            </a:r>
            <a:r>
              <a:rPr lang="fr-FR" sz="2000" b="1" dirty="0"/>
              <a:t>ET</a:t>
            </a:r>
            <a:r>
              <a:rPr lang="fr-FR" sz="2000" dirty="0"/>
              <a:t> réutiliser ces stratégies en séance de littérature.</a:t>
            </a:r>
          </a:p>
          <a:p>
            <a:r>
              <a:rPr lang="fr-FR" sz="2000" dirty="0"/>
              <a:t>Solliciter le sujet réel (sujet lecteur) </a:t>
            </a:r>
            <a:r>
              <a:rPr lang="fr-FR" sz="2000" b="1" dirty="0"/>
              <a:t>ET</a:t>
            </a:r>
            <a:r>
              <a:rPr lang="fr-FR" sz="2000" dirty="0"/>
              <a:t> confronter sa propre lecture à celle des autres au cours des séances de littérature.</a:t>
            </a:r>
          </a:p>
          <a:p>
            <a:r>
              <a:rPr lang="fr-FR" sz="2000" dirty="0"/>
              <a:t>Prévoir des va-et-vient constants entre émission d’hypothèses  </a:t>
            </a:r>
            <a:r>
              <a:rPr lang="fr-FR" sz="2000" b="1" dirty="0"/>
              <a:t>ET </a:t>
            </a:r>
            <a:r>
              <a:rPr lang="fr-FR" sz="2000" dirty="0"/>
              <a:t>recherche d’indices dans le texte ou l’image.</a:t>
            </a:r>
          </a:p>
        </p:txBody>
      </p:sp>
    </p:spTree>
    <p:extLst>
      <p:ext uri="{BB962C8B-B14F-4D97-AF65-F5344CB8AC3E}">
        <p14:creationId xmlns:p14="http://schemas.microsoft.com/office/powerpoint/2010/main" val="3707842906"/>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8F4CF1-D5E1-4190-B9BA-5AD0C00722F9}"/>
              </a:ext>
            </a:extLst>
          </p:cNvPr>
          <p:cNvSpPr>
            <a:spLocks noGrp="1"/>
          </p:cNvSpPr>
          <p:nvPr>
            <p:ph type="title"/>
          </p:nvPr>
        </p:nvSpPr>
        <p:spPr/>
        <p:txBody>
          <a:bodyPr/>
          <a:lstStyle/>
          <a:p>
            <a:r>
              <a:rPr lang="fr-FR" dirty="0"/>
              <a:t>3.2 Les programmes</a:t>
            </a:r>
          </a:p>
        </p:txBody>
      </p:sp>
      <p:sp>
        <p:nvSpPr>
          <p:cNvPr id="3" name="Espace réservé du texte 2">
            <a:extLst>
              <a:ext uri="{FF2B5EF4-FFF2-40B4-BE49-F238E27FC236}">
                <a16:creationId xmlns:a16="http://schemas.microsoft.com/office/drawing/2014/main" xmlns="" id="{D45CCAC4-05FC-4D0D-9A2B-BFF5DDA30735}"/>
              </a:ext>
            </a:extLst>
          </p:cNvPr>
          <p:cNvSpPr>
            <a:spLocks noGrp="1"/>
          </p:cNvSpPr>
          <p:nvPr>
            <p:ph type="body" idx="1"/>
          </p:nvPr>
        </p:nvSpPr>
        <p:spPr/>
        <p:txBody>
          <a:bodyPr/>
          <a:lstStyle/>
          <a:p>
            <a:r>
              <a:rPr lang="fr-FR" dirty="0"/>
              <a:t>Partie 3 </a:t>
            </a:r>
          </a:p>
        </p:txBody>
      </p:sp>
    </p:spTree>
    <p:extLst>
      <p:ext uri="{BB962C8B-B14F-4D97-AF65-F5344CB8AC3E}">
        <p14:creationId xmlns:p14="http://schemas.microsoft.com/office/powerpoint/2010/main" val="286606705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Image illustrant la pluie, la nature, le ciel, le vol des oiseaux&#10;&#10;Description générée avec un niveau de confiance élevé">
            <a:extLst>
              <a:ext uri="{FF2B5EF4-FFF2-40B4-BE49-F238E27FC236}">
                <a16:creationId xmlns:a16="http://schemas.microsoft.com/office/drawing/2014/main" xmlns=""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768810" y="563531"/>
            <a:ext cx="4506964" cy="2982964"/>
          </a:xfrm>
        </p:spPr>
      </p:pic>
      <p:sp>
        <p:nvSpPr>
          <p:cNvPr id="2" name="Titre 1">
            <a:extLst>
              <a:ext uri="{FF2B5EF4-FFF2-40B4-BE49-F238E27FC236}">
                <a16:creationId xmlns:a16="http://schemas.microsoft.com/office/drawing/2014/main" xmlns="" id="{9CB1D87D-E475-451A-B36C-E4A4F63609C1}"/>
              </a:ext>
            </a:extLst>
          </p:cNvPr>
          <p:cNvSpPr>
            <a:spLocks noGrp="1"/>
          </p:cNvSpPr>
          <p:nvPr>
            <p:ph type="ctrTitle"/>
          </p:nvPr>
        </p:nvSpPr>
        <p:spPr>
          <a:xfrm>
            <a:off x="766774" y="3741171"/>
            <a:ext cx="4509000" cy="647701"/>
          </a:xfrm>
        </p:spPr>
        <p:txBody>
          <a:bodyPr rtlCol="0"/>
          <a:lstStyle/>
          <a:p>
            <a:pPr rtl="0"/>
            <a:r>
              <a:rPr lang="fr-FR" sz="3150" dirty="0"/>
              <a:t>Préambule</a:t>
            </a:r>
          </a:p>
        </p:txBody>
      </p:sp>
      <p:sp>
        <p:nvSpPr>
          <p:cNvPr id="3" name="Sous-titre 2">
            <a:extLst>
              <a:ext uri="{FF2B5EF4-FFF2-40B4-BE49-F238E27FC236}">
                <a16:creationId xmlns:a16="http://schemas.microsoft.com/office/drawing/2014/main" xmlns="" id="{D56BE522-961D-4737-9715-127DB8A86EB2}"/>
              </a:ext>
            </a:extLst>
          </p:cNvPr>
          <p:cNvSpPr>
            <a:spLocks noGrp="1"/>
          </p:cNvSpPr>
          <p:nvPr>
            <p:ph type="subTitle" idx="1"/>
          </p:nvPr>
        </p:nvSpPr>
        <p:spPr>
          <a:xfrm>
            <a:off x="766774" y="4607643"/>
            <a:ext cx="4539289" cy="1845743"/>
          </a:xfrm>
        </p:spPr>
        <p:txBody>
          <a:bodyPr rtlCol="0"/>
          <a:lstStyle/>
          <a:p>
            <a:pPr rtl="0"/>
            <a:r>
              <a:rPr lang="fr-FR" dirty="0"/>
              <a:t>Quelques définitions </a:t>
            </a:r>
          </a:p>
        </p:txBody>
      </p:sp>
      <p:sp>
        <p:nvSpPr>
          <p:cNvPr id="6" name="Espace réservé du contenu 5">
            <a:extLst>
              <a:ext uri="{FF2B5EF4-FFF2-40B4-BE49-F238E27FC236}">
                <a16:creationId xmlns:a16="http://schemas.microsoft.com/office/drawing/2014/main" xmlns="" id="{2645A1B7-8B88-4D90-983D-BAA2E9AAFFD3}"/>
              </a:ext>
            </a:extLst>
          </p:cNvPr>
          <p:cNvSpPr>
            <a:spLocks noGrp="1"/>
          </p:cNvSpPr>
          <p:nvPr>
            <p:ph idx="15"/>
          </p:nvPr>
        </p:nvSpPr>
        <p:spPr>
          <a:xfrm>
            <a:off x="5508104" y="1721250"/>
            <a:ext cx="3320896" cy="3510000"/>
          </a:xfrm>
        </p:spPr>
        <p:txBody>
          <a:bodyPr rtlCol="0"/>
          <a:lstStyle/>
          <a:p>
            <a:pPr marL="0" indent="0">
              <a:buNone/>
            </a:pPr>
            <a:r>
              <a:rPr lang="fr-FR" sz="3300" dirty="0"/>
              <a:t>Lire, une activité multiple  </a:t>
            </a:r>
          </a:p>
        </p:txBody>
      </p:sp>
      <p:grpSp>
        <p:nvGrpSpPr>
          <p:cNvPr id="46" name="Groupe 45" title="groupe de triangles">
            <a:extLst>
              <a:ext uri="{FF2B5EF4-FFF2-40B4-BE49-F238E27FC236}">
                <a16:creationId xmlns:a16="http://schemas.microsoft.com/office/drawing/2014/main" xmlns="" id="{62DF6AE8-6133-4C1E-91DD-755705ACF0F1}"/>
              </a:ext>
            </a:extLst>
          </p:cNvPr>
          <p:cNvGrpSpPr/>
          <p:nvPr/>
        </p:nvGrpSpPr>
        <p:grpSpPr>
          <a:xfrm>
            <a:off x="7396620" y="1480600"/>
            <a:ext cx="1387657" cy="1436996"/>
            <a:chOff x="9862160" y="831132"/>
            <a:chExt cx="1850209" cy="1915995"/>
          </a:xfrm>
        </p:grpSpPr>
        <p:sp>
          <p:nvSpPr>
            <p:cNvPr id="16" name="Forme libre : Forme 15" title="triangles">
              <a:extLst>
                <a:ext uri="{FF2B5EF4-FFF2-40B4-BE49-F238E27FC236}">
                  <a16:creationId xmlns:a16="http://schemas.microsoft.com/office/drawing/2014/main" xmlns=""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7" name="Forme libre : Forme 16" title="triangles">
              <a:extLst>
                <a:ext uri="{FF2B5EF4-FFF2-40B4-BE49-F238E27FC236}">
                  <a16:creationId xmlns:a16="http://schemas.microsoft.com/office/drawing/2014/main" xmlns=""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8" name="Forme libre : Forme 17" title="triangles">
              <a:extLst>
                <a:ext uri="{FF2B5EF4-FFF2-40B4-BE49-F238E27FC236}">
                  <a16:creationId xmlns:a16="http://schemas.microsoft.com/office/drawing/2014/main" xmlns=""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19" name="Forme libre : Forme 18" title="triangles">
              <a:extLst>
                <a:ext uri="{FF2B5EF4-FFF2-40B4-BE49-F238E27FC236}">
                  <a16:creationId xmlns:a16="http://schemas.microsoft.com/office/drawing/2014/main" xmlns=""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0" name="Forme libre : Forme 19" title="triangles">
              <a:extLst>
                <a:ext uri="{FF2B5EF4-FFF2-40B4-BE49-F238E27FC236}">
                  <a16:creationId xmlns:a16="http://schemas.microsoft.com/office/drawing/2014/main" xmlns=""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1" name="Forme libre : Forme 20" title="triangles">
              <a:extLst>
                <a:ext uri="{FF2B5EF4-FFF2-40B4-BE49-F238E27FC236}">
                  <a16:creationId xmlns:a16="http://schemas.microsoft.com/office/drawing/2014/main" xmlns=""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2" name="Forme libre : Forme 21" title="triangles">
              <a:extLst>
                <a:ext uri="{FF2B5EF4-FFF2-40B4-BE49-F238E27FC236}">
                  <a16:creationId xmlns:a16="http://schemas.microsoft.com/office/drawing/2014/main" xmlns=""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3" name="Forme libre : Forme 22" title="triangles">
              <a:extLst>
                <a:ext uri="{FF2B5EF4-FFF2-40B4-BE49-F238E27FC236}">
                  <a16:creationId xmlns:a16="http://schemas.microsoft.com/office/drawing/2014/main" xmlns=""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4" name="Forme libre : Forme 23" title="triangles">
              <a:extLst>
                <a:ext uri="{FF2B5EF4-FFF2-40B4-BE49-F238E27FC236}">
                  <a16:creationId xmlns:a16="http://schemas.microsoft.com/office/drawing/2014/main" xmlns=""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5" name="Forme libre : Forme 24" title="triangles">
              <a:extLst>
                <a:ext uri="{FF2B5EF4-FFF2-40B4-BE49-F238E27FC236}">
                  <a16:creationId xmlns:a16="http://schemas.microsoft.com/office/drawing/2014/main" xmlns=""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6" name="Forme libre : Forme 25" title="triangles">
              <a:extLst>
                <a:ext uri="{FF2B5EF4-FFF2-40B4-BE49-F238E27FC236}">
                  <a16:creationId xmlns:a16="http://schemas.microsoft.com/office/drawing/2014/main" xmlns=""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7" name="Forme libre : Forme 26" title="triangles">
              <a:extLst>
                <a:ext uri="{FF2B5EF4-FFF2-40B4-BE49-F238E27FC236}">
                  <a16:creationId xmlns:a16="http://schemas.microsoft.com/office/drawing/2014/main" xmlns=""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8" name="Forme libre : Forme 27" title="triangles">
              <a:extLst>
                <a:ext uri="{FF2B5EF4-FFF2-40B4-BE49-F238E27FC236}">
                  <a16:creationId xmlns:a16="http://schemas.microsoft.com/office/drawing/2014/main" xmlns=""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sp>
          <p:nvSpPr>
            <p:cNvPr id="29" name="Forme libre : Forme 28" title="triangles">
              <a:extLst>
                <a:ext uri="{FF2B5EF4-FFF2-40B4-BE49-F238E27FC236}">
                  <a16:creationId xmlns:a16="http://schemas.microsoft.com/office/drawing/2014/main" xmlns=""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p>
          </p:txBody>
        </p:sp>
      </p:grpSp>
      <p:sp>
        <p:nvSpPr>
          <p:cNvPr id="4" name="Espace réservé du numéro de diapositive 3">
            <a:extLst>
              <a:ext uri="{FF2B5EF4-FFF2-40B4-BE49-F238E27FC236}">
                <a16:creationId xmlns:a16="http://schemas.microsoft.com/office/drawing/2014/main" xmlns="" id="{1DAF16E1-87DB-4920-A90B-23E1C72DDC7F}"/>
              </a:ext>
            </a:extLst>
          </p:cNvPr>
          <p:cNvSpPr>
            <a:spLocks noGrp="1"/>
          </p:cNvSpPr>
          <p:nvPr>
            <p:ph type="sldNum" sz="quarter" idx="14"/>
          </p:nvPr>
        </p:nvSpPr>
        <p:spPr/>
        <p:txBody>
          <a:bodyPr rtlCol="0"/>
          <a:lstStyle/>
          <a:p>
            <a:pPr rtl="0"/>
            <a:fld id="{19B51A1E-902D-48AF-9020-955120F399B6}" type="slidenum">
              <a:rPr lang="fr-FR" smtClean="0"/>
              <a:pPr rtl="0"/>
              <a:t>75</a:t>
            </a:fld>
            <a:endParaRPr lang="fr-FR"/>
          </a:p>
        </p:txBody>
      </p:sp>
    </p:spTree>
    <p:extLst>
      <p:ext uri="{BB962C8B-B14F-4D97-AF65-F5344CB8AC3E}">
        <p14:creationId xmlns:p14="http://schemas.microsoft.com/office/powerpoint/2010/main" val="529505388"/>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ACA83A-F5DE-42C3-B80B-22EC0FFD3CD4}"/>
              </a:ext>
            </a:extLst>
          </p:cNvPr>
          <p:cNvSpPr>
            <a:spLocks noGrp="1"/>
          </p:cNvSpPr>
          <p:nvPr>
            <p:ph type="title"/>
          </p:nvPr>
        </p:nvSpPr>
        <p:spPr/>
        <p:txBody>
          <a:bodyPr/>
          <a:lstStyle/>
          <a:p>
            <a:r>
              <a:rPr lang="fr-FR" dirty="0"/>
              <a:t>Quelles lectures en C1 ?  </a:t>
            </a:r>
          </a:p>
        </p:txBody>
      </p:sp>
      <p:graphicFrame>
        <p:nvGraphicFramePr>
          <p:cNvPr id="4" name="Espace réservé du contenu 3">
            <a:extLst>
              <a:ext uri="{FF2B5EF4-FFF2-40B4-BE49-F238E27FC236}">
                <a16:creationId xmlns:a16="http://schemas.microsoft.com/office/drawing/2014/main" xmlns="" id="{F288E48A-E963-409E-9960-590407B6E426}"/>
              </a:ext>
            </a:extLst>
          </p:cNvPr>
          <p:cNvGraphicFramePr>
            <a:graphicFrameLocks noGrp="1"/>
          </p:cNvGraphicFramePr>
          <p:nvPr>
            <p:ph idx="1"/>
          </p:nvPr>
        </p:nvGraphicFramePr>
        <p:xfrm>
          <a:off x="1028700" y="1926846"/>
          <a:ext cx="7200900" cy="3330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ulle narrative : rectangle à coins arrondis 4">
            <a:extLst>
              <a:ext uri="{FF2B5EF4-FFF2-40B4-BE49-F238E27FC236}">
                <a16:creationId xmlns:a16="http://schemas.microsoft.com/office/drawing/2014/main" xmlns="" id="{75249969-45DF-466D-9CB0-C9738DEA7B68}"/>
              </a:ext>
            </a:extLst>
          </p:cNvPr>
          <p:cNvSpPr/>
          <p:nvPr/>
        </p:nvSpPr>
        <p:spPr>
          <a:xfrm>
            <a:off x="5303939" y="2071557"/>
            <a:ext cx="1330389" cy="969715"/>
          </a:xfrm>
          <a:prstGeom prst="wedgeRoundRectCallout">
            <a:avLst>
              <a:gd name="adj1" fmla="val -57500"/>
              <a:gd name="adj2" fmla="val -263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Quotidienne</a:t>
            </a:r>
          </a:p>
          <a:p>
            <a:pPr marL="214313" indent="-214313">
              <a:buFont typeface="Arial" panose="020B0604020202020204" pitchFamily="34" charset="0"/>
              <a:buChar char="•"/>
            </a:pPr>
            <a:r>
              <a:rPr lang="fr-FR" sz="750" dirty="0"/>
              <a:t>Courte </a:t>
            </a:r>
          </a:p>
          <a:p>
            <a:pPr marL="214313" indent="-214313">
              <a:buFont typeface="Arial" panose="020B0604020202020204" pitchFamily="34" charset="0"/>
              <a:buChar char="•"/>
            </a:pPr>
            <a:r>
              <a:rPr lang="fr-FR" sz="750" dirty="0"/>
              <a:t>Lue par le PE</a:t>
            </a:r>
          </a:p>
          <a:p>
            <a:pPr marL="214313" indent="-214313">
              <a:buFont typeface="Arial" panose="020B0604020202020204" pitchFamily="34" charset="0"/>
              <a:buChar char="•"/>
            </a:pPr>
            <a:r>
              <a:rPr lang="fr-FR" sz="750" dirty="0"/>
              <a:t>Ritualisée</a:t>
            </a:r>
          </a:p>
          <a:p>
            <a:pPr marL="214313" indent="-214313">
              <a:buFont typeface="Arial" panose="020B0604020202020204" pitchFamily="34" charset="0"/>
              <a:buChar char="•"/>
            </a:pPr>
            <a:r>
              <a:rPr lang="fr-FR" sz="750" dirty="0"/>
              <a:t>Sans prolongement pédagogique  </a:t>
            </a:r>
          </a:p>
          <a:p>
            <a:pPr marL="214313" indent="-214313">
              <a:buFont typeface="Arial" panose="020B0604020202020204" pitchFamily="34" charset="0"/>
              <a:buChar char="•"/>
            </a:pPr>
            <a:r>
              <a:rPr lang="fr-FR" sz="750" dirty="0"/>
              <a:t>Contrat d’écoute possible  </a:t>
            </a:r>
          </a:p>
        </p:txBody>
      </p:sp>
      <p:sp>
        <p:nvSpPr>
          <p:cNvPr id="6" name="Bulle narrative : rectangle à coins arrondis 5">
            <a:extLst>
              <a:ext uri="{FF2B5EF4-FFF2-40B4-BE49-F238E27FC236}">
                <a16:creationId xmlns:a16="http://schemas.microsoft.com/office/drawing/2014/main" xmlns="" id="{4599B51E-EF67-4BA4-851A-D4516FC1A5D2}"/>
              </a:ext>
            </a:extLst>
          </p:cNvPr>
          <p:cNvSpPr/>
          <p:nvPr/>
        </p:nvSpPr>
        <p:spPr>
          <a:xfrm>
            <a:off x="6455329" y="2084140"/>
            <a:ext cx="34289" cy="342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Bulle narrative : rectangle à coins arrondis 6">
            <a:extLst>
              <a:ext uri="{FF2B5EF4-FFF2-40B4-BE49-F238E27FC236}">
                <a16:creationId xmlns:a16="http://schemas.microsoft.com/office/drawing/2014/main" xmlns="" id="{732AEB74-C798-46AA-84E2-185BFEF2C45B}"/>
              </a:ext>
            </a:extLst>
          </p:cNvPr>
          <p:cNvSpPr/>
          <p:nvPr/>
        </p:nvSpPr>
        <p:spPr>
          <a:xfrm>
            <a:off x="6634328" y="4219137"/>
            <a:ext cx="1330389" cy="1120455"/>
          </a:xfrm>
          <a:prstGeom prst="wedgeRoundRectCallout">
            <a:avLst>
              <a:gd name="adj1" fmla="val -57500"/>
              <a:gd name="adj2" fmla="val -263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1 un à 2 thèmes par période </a:t>
            </a:r>
          </a:p>
          <a:p>
            <a:pPr marL="214313" indent="-214313">
              <a:buFont typeface="Arial" panose="020B0604020202020204" pitchFamily="34" charset="0"/>
              <a:buChar char="•"/>
            </a:pPr>
            <a:r>
              <a:rPr lang="fr-FR" sz="750" dirty="0"/>
              <a:t>Préparée par le PE</a:t>
            </a:r>
          </a:p>
          <a:p>
            <a:pPr marL="214313" indent="-214313">
              <a:buFont typeface="Arial" panose="020B0604020202020204" pitchFamily="34" charset="0"/>
              <a:buChar char="•"/>
            </a:pPr>
            <a:r>
              <a:rPr lang="fr-FR" sz="750" dirty="0"/>
              <a:t>Séquence d’apprentissage  </a:t>
            </a:r>
          </a:p>
          <a:p>
            <a:pPr marL="214313" indent="-214313">
              <a:buFont typeface="Arial" panose="020B0604020202020204" pitchFamily="34" charset="0"/>
              <a:buChar char="•"/>
            </a:pPr>
            <a:r>
              <a:rPr lang="fr-FR" sz="750" dirty="0"/>
              <a:t>Activités de compréhension en fonction des obstacles </a:t>
            </a:r>
          </a:p>
        </p:txBody>
      </p:sp>
      <p:sp>
        <p:nvSpPr>
          <p:cNvPr id="9" name="Bulle narrative : rectangle à coins arrondis 8">
            <a:extLst>
              <a:ext uri="{FF2B5EF4-FFF2-40B4-BE49-F238E27FC236}">
                <a16:creationId xmlns:a16="http://schemas.microsoft.com/office/drawing/2014/main" xmlns="" id="{2AD4F04B-3769-49C8-A2A4-2E9D982B661E}"/>
              </a:ext>
            </a:extLst>
          </p:cNvPr>
          <p:cNvSpPr/>
          <p:nvPr/>
        </p:nvSpPr>
        <p:spPr>
          <a:xfrm>
            <a:off x="1199942" y="4369878"/>
            <a:ext cx="1330389" cy="969715"/>
          </a:xfrm>
          <a:prstGeom prst="wedgeRoundRectCallout">
            <a:avLst>
              <a:gd name="adj1" fmla="val 64988"/>
              <a:gd name="adj2" fmla="val -2898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Les enfants seuls </a:t>
            </a:r>
          </a:p>
          <a:p>
            <a:pPr marL="214313" indent="-214313">
              <a:buFont typeface="Arial" panose="020B0604020202020204" pitchFamily="34" charset="0"/>
              <a:buChar char="•"/>
            </a:pPr>
            <a:r>
              <a:rPr lang="fr-FR" sz="750" dirty="0"/>
              <a:t>Reformulations d’albums</a:t>
            </a:r>
          </a:p>
          <a:p>
            <a:pPr marL="214313" indent="-214313">
              <a:buFont typeface="Arial" panose="020B0604020202020204" pitchFamily="34" charset="0"/>
              <a:buChar char="•"/>
            </a:pPr>
            <a:r>
              <a:rPr lang="fr-FR" sz="750" dirty="0"/>
              <a:t>Présentations d’albums </a:t>
            </a:r>
          </a:p>
          <a:p>
            <a:pPr marL="214313" indent="-214313">
              <a:buFont typeface="Arial" panose="020B0604020202020204" pitchFamily="34" charset="0"/>
              <a:buChar char="•"/>
            </a:pPr>
            <a:r>
              <a:rPr lang="fr-FR" sz="750" dirty="0"/>
              <a:t>Après préparation avec le PE  </a:t>
            </a:r>
          </a:p>
        </p:txBody>
      </p:sp>
      <p:sp>
        <p:nvSpPr>
          <p:cNvPr id="10" name="Phylactère : pensées 9">
            <a:extLst>
              <a:ext uri="{FF2B5EF4-FFF2-40B4-BE49-F238E27FC236}">
                <a16:creationId xmlns:a16="http://schemas.microsoft.com/office/drawing/2014/main" xmlns="" id="{4D8BB0B3-30AF-47ED-A4C1-4EAFA3C50D70}"/>
              </a:ext>
            </a:extLst>
          </p:cNvPr>
          <p:cNvSpPr/>
          <p:nvPr/>
        </p:nvSpPr>
        <p:spPr>
          <a:xfrm>
            <a:off x="1820045" y="2210759"/>
            <a:ext cx="1613516" cy="969714"/>
          </a:xfrm>
          <a:prstGeom prst="cloudCallout">
            <a:avLst>
              <a:gd name="adj1" fmla="val 94869"/>
              <a:gd name="adj2" fmla="val -476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Lecture offerte au coin regroupement, le matin, le soir, en début d’après-midi  </a:t>
            </a:r>
          </a:p>
        </p:txBody>
      </p:sp>
      <p:sp>
        <p:nvSpPr>
          <p:cNvPr id="11" name="Phylactère : pensées 10">
            <a:extLst>
              <a:ext uri="{FF2B5EF4-FFF2-40B4-BE49-F238E27FC236}">
                <a16:creationId xmlns:a16="http://schemas.microsoft.com/office/drawing/2014/main" xmlns="" id="{23674B79-596F-4273-8722-8AAECCE2F126}"/>
              </a:ext>
            </a:extLst>
          </p:cNvPr>
          <p:cNvSpPr/>
          <p:nvPr/>
        </p:nvSpPr>
        <p:spPr>
          <a:xfrm>
            <a:off x="1028701" y="3249422"/>
            <a:ext cx="1636586" cy="969714"/>
          </a:xfrm>
          <a:prstGeom prst="cloudCallout">
            <a:avLst>
              <a:gd name="adj1" fmla="val 74060"/>
              <a:gd name="adj2" fmla="val 6394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Coin-lecture</a:t>
            </a:r>
          </a:p>
          <a:p>
            <a:pPr algn="ctr"/>
            <a:r>
              <a:rPr lang="fr-FR" sz="825" dirty="0"/>
              <a:t>BCD</a:t>
            </a:r>
          </a:p>
          <a:p>
            <a:pPr algn="ctr"/>
            <a:r>
              <a:rPr lang="fr-FR" sz="825" dirty="0"/>
              <a:t>Regroupement  </a:t>
            </a:r>
          </a:p>
        </p:txBody>
      </p:sp>
      <p:sp>
        <p:nvSpPr>
          <p:cNvPr id="12" name="Phylactère : pensées 11">
            <a:extLst>
              <a:ext uri="{FF2B5EF4-FFF2-40B4-BE49-F238E27FC236}">
                <a16:creationId xmlns:a16="http://schemas.microsoft.com/office/drawing/2014/main" xmlns="" id="{2E012096-4EB8-4B72-8026-4505BB470D15}"/>
              </a:ext>
            </a:extLst>
          </p:cNvPr>
          <p:cNvSpPr/>
          <p:nvPr/>
        </p:nvSpPr>
        <p:spPr>
          <a:xfrm>
            <a:off x="6489618" y="3014048"/>
            <a:ext cx="1936809" cy="969714"/>
          </a:xfrm>
          <a:prstGeom prst="cloudCallout">
            <a:avLst>
              <a:gd name="adj1" fmla="val -69709"/>
              <a:gd name="adj2" fmla="val 82761"/>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Mise en réseaux</a:t>
            </a:r>
          </a:p>
          <a:p>
            <a:pPr marL="214313" indent="-214313">
              <a:buFont typeface="Arial" panose="020B0604020202020204" pitchFamily="34" charset="0"/>
              <a:buChar char="•"/>
            </a:pPr>
            <a:r>
              <a:rPr lang="fr-FR" sz="825" dirty="0"/>
              <a:t>Levée des obstacles (élaboration d’une séquence complète) </a:t>
            </a:r>
          </a:p>
          <a:p>
            <a:pPr marL="214313" indent="-214313">
              <a:buFont typeface="Arial" panose="020B0604020202020204" pitchFamily="34" charset="0"/>
              <a:buChar char="•"/>
            </a:pPr>
            <a:r>
              <a:rPr lang="fr-FR" sz="825" dirty="0"/>
              <a:t>Organisation de la progressivité  </a:t>
            </a:r>
          </a:p>
        </p:txBody>
      </p:sp>
      <p:sp>
        <p:nvSpPr>
          <p:cNvPr id="13" name="Flèche : double flèche horizontale 12">
            <a:extLst>
              <a:ext uri="{FF2B5EF4-FFF2-40B4-BE49-F238E27FC236}">
                <a16:creationId xmlns:a16="http://schemas.microsoft.com/office/drawing/2014/main" xmlns="" id="{7ED8C9F5-22D3-4816-8563-5FEB832B87E4}"/>
              </a:ext>
            </a:extLst>
          </p:cNvPr>
          <p:cNvSpPr/>
          <p:nvPr/>
        </p:nvSpPr>
        <p:spPr>
          <a:xfrm>
            <a:off x="4324350" y="4815449"/>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14" name="Flèche : double flèche horizontale 13">
            <a:extLst>
              <a:ext uri="{FF2B5EF4-FFF2-40B4-BE49-F238E27FC236}">
                <a16:creationId xmlns:a16="http://schemas.microsoft.com/office/drawing/2014/main" xmlns="" id="{3B390F39-ADC2-4265-8B35-8C3CD7ABE467}"/>
              </a:ext>
            </a:extLst>
          </p:cNvPr>
          <p:cNvSpPr/>
          <p:nvPr/>
        </p:nvSpPr>
        <p:spPr>
          <a:xfrm rot="3021182">
            <a:off x="5308807" y="3254538"/>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15" name="Flèche : double flèche horizontale 14">
            <a:extLst>
              <a:ext uri="{FF2B5EF4-FFF2-40B4-BE49-F238E27FC236}">
                <a16:creationId xmlns:a16="http://schemas.microsoft.com/office/drawing/2014/main" xmlns="" id="{9BCB154D-47F3-489C-B549-298373F2F01A}"/>
              </a:ext>
            </a:extLst>
          </p:cNvPr>
          <p:cNvSpPr/>
          <p:nvPr/>
        </p:nvSpPr>
        <p:spPr>
          <a:xfrm rot="18595649">
            <a:off x="3333750" y="3180473"/>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3" name="Espace réservé du numéro de diapositive 2">
            <a:extLst>
              <a:ext uri="{FF2B5EF4-FFF2-40B4-BE49-F238E27FC236}">
                <a16:creationId xmlns:a16="http://schemas.microsoft.com/office/drawing/2014/main" xmlns="" id="{4BC5B8B4-B375-4A56-8FC8-5E527AE2809F}"/>
              </a:ext>
            </a:extLst>
          </p:cNvPr>
          <p:cNvSpPr>
            <a:spLocks noGrp="1"/>
          </p:cNvSpPr>
          <p:nvPr>
            <p:ph type="sldNum" sz="quarter" idx="11"/>
          </p:nvPr>
        </p:nvSpPr>
        <p:spPr/>
        <p:txBody>
          <a:bodyPr/>
          <a:lstStyle/>
          <a:p>
            <a:pPr rtl="0"/>
            <a:fld id="{19B51A1E-902D-48AF-9020-955120F399B6}" type="slidenum">
              <a:rPr lang="fr-FR" noProof="0" smtClean="0"/>
              <a:pPr rtl="0"/>
              <a:t>76</a:t>
            </a:fld>
            <a:endParaRPr lang="fr-FR" noProof="0" dirty="0"/>
          </a:p>
        </p:txBody>
      </p:sp>
    </p:spTree>
    <p:extLst>
      <p:ext uri="{BB962C8B-B14F-4D97-AF65-F5344CB8AC3E}">
        <p14:creationId xmlns:p14="http://schemas.microsoft.com/office/powerpoint/2010/main" val="2854104758"/>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ACA83A-F5DE-42C3-B80B-22EC0FFD3CD4}"/>
              </a:ext>
            </a:extLst>
          </p:cNvPr>
          <p:cNvSpPr>
            <a:spLocks noGrp="1"/>
          </p:cNvSpPr>
          <p:nvPr>
            <p:ph type="title"/>
          </p:nvPr>
        </p:nvSpPr>
        <p:spPr>
          <a:xfrm>
            <a:off x="517076" y="414324"/>
            <a:ext cx="7200900" cy="729253"/>
          </a:xfrm>
        </p:spPr>
        <p:txBody>
          <a:bodyPr/>
          <a:lstStyle/>
          <a:p>
            <a:r>
              <a:rPr lang="fr-FR" dirty="0"/>
              <a:t>Quelles lectures, activités en C2 ?  </a:t>
            </a:r>
          </a:p>
        </p:txBody>
      </p:sp>
      <p:graphicFrame>
        <p:nvGraphicFramePr>
          <p:cNvPr id="4" name="Espace réservé du contenu 3">
            <a:extLst>
              <a:ext uri="{FF2B5EF4-FFF2-40B4-BE49-F238E27FC236}">
                <a16:creationId xmlns:a16="http://schemas.microsoft.com/office/drawing/2014/main" xmlns="" id="{F288E48A-E963-409E-9960-590407B6E426}"/>
              </a:ext>
            </a:extLst>
          </p:cNvPr>
          <p:cNvGraphicFramePr>
            <a:graphicFrameLocks noGrp="1"/>
          </p:cNvGraphicFramePr>
          <p:nvPr>
            <p:ph idx="1"/>
          </p:nvPr>
        </p:nvGraphicFramePr>
        <p:xfrm>
          <a:off x="1028700" y="1446068"/>
          <a:ext cx="7200900" cy="445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ulle narrative : rectangle à coins arrondis 4">
            <a:extLst>
              <a:ext uri="{FF2B5EF4-FFF2-40B4-BE49-F238E27FC236}">
                <a16:creationId xmlns:a16="http://schemas.microsoft.com/office/drawing/2014/main" xmlns="" id="{75249969-45DF-466D-9CB0-C9738DEA7B68}"/>
              </a:ext>
            </a:extLst>
          </p:cNvPr>
          <p:cNvSpPr/>
          <p:nvPr/>
        </p:nvSpPr>
        <p:spPr>
          <a:xfrm>
            <a:off x="5331648" y="1378108"/>
            <a:ext cx="1330389" cy="969715"/>
          </a:xfrm>
          <a:prstGeom prst="wedgeRoundRectCallout">
            <a:avLst>
              <a:gd name="adj1" fmla="val -57500"/>
              <a:gd name="adj2" fmla="val -263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Au moins deux fois dans la semaine </a:t>
            </a:r>
          </a:p>
          <a:p>
            <a:pPr marL="214313" indent="-214313">
              <a:buFont typeface="Arial" panose="020B0604020202020204" pitchFamily="34" charset="0"/>
              <a:buChar char="•"/>
            </a:pPr>
            <a:r>
              <a:rPr lang="fr-FR" sz="750" dirty="0"/>
              <a:t>Lue par le PE</a:t>
            </a:r>
          </a:p>
          <a:p>
            <a:pPr marL="214313" indent="-214313">
              <a:buFont typeface="Arial" panose="020B0604020202020204" pitchFamily="34" charset="0"/>
              <a:buChar char="•"/>
            </a:pPr>
            <a:r>
              <a:rPr lang="fr-FR" sz="750" dirty="0"/>
              <a:t>Ritualisée</a:t>
            </a:r>
          </a:p>
          <a:p>
            <a:pPr marL="214313" indent="-214313">
              <a:buFont typeface="Arial" panose="020B0604020202020204" pitchFamily="34" charset="0"/>
              <a:buChar char="•"/>
            </a:pPr>
            <a:r>
              <a:rPr lang="fr-FR" sz="750" dirty="0"/>
              <a:t>Contrat d’écoute Lecture plaisir </a:t>
            </a:r>
          </a:p>
        </p:txBody>
      </p:sp>
      <p:sp>
        <p:nvSpPr>
          <p:cNvPr id="6" name="Bulle narrative : rectangle à coins arrondis 5">
            <a:extLst>
              <a:ext uri="{FF2B5EF4-FFF2-40B4-BE49-F238E27FC236}">
                <a16:creationId xmlns:a16="http://schemas.microsoft.com/office/drawing/2014/main" xmlns="" id="{4599B51E-EF67-4BA4-851A-D4516FC1A5D2}"/>
              </a:ext>
            </a:extLst>
          </p:cNvPr>
          <p:cNvSpPr/>
          <p:nvPr/>
        </p:nvSpPr>
        <p:spPr>
          <a:xfrm>
            <a:off x="6455329" y="2084140"/>
            <a:ext cx="34289" cy="342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Bulle narrative : rectangle à coins arrondis 6">
            <a:extLst>
              <a:ext uri="{FF2B5EF4-FFF2-40B4-BE49-F238E27FC236}">
                <a16:creationId xmlns:a16="http://schemas.microsoft.com/office/drawing/2014/main" xmlns="" id="{732AEB74-C798-46AA-84E2-185BFEF2C45B}"/>
              </a:ext>
            </a:extLst>
          </p:cNvPr>
          <p:cNvSpPr/>
          <p:nvPr/>
        </p:nvSpPr>
        <p:spPr>
          <a:xfrm>
            <a:off x="2073851" y="3878008"/>
            <a:ext cx="1330389" cy="1120455"/>
          </a:xfrm>
          <a:prstGeom prst="wedgeRoundRectCallout">
            <a:avLst>
              <a:gd name="adj1" fmla="val 81005"/>
              <a:gd name="adj2" fmla="val 4161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5 à 10 œuvres par an </a:t>
            </a:r>
          </a:p>
          <a:p>
            <a:pPr marL="214313" indent="-214313">
              <a:buFont typeface="Arial" panose="020B0604020202020204" pitchFamily="34" charset="0"/>
              <a:buChar char="•"/>
            </a:pPr>
            <a:r>
              <a:rPr lang="fr-FR" sz="750" dirty="0"/>
              <a:t>Préparée par le PE</a:t>
            </a:r>
          </a:p>
          <a:p>
            <a:pPr marL="214313" indent="-214313">
              <a:buFont typeface="Arial" panose="020B0604020202020204" pitchFamily="34" charset="0"/>
              <a:buChar char="•"/>
            </a:pPr>
            <a:r>
              <a:rPr lang="fr-FR" sz="750" dirty="0"/>
              <a:t>Séquence d’apprentissage  </a:t>
            </a:r>
          </a:p>
          <a:p>
            <a:pPr marL="214313" indent="-214313">
              <a:buFont typeface="Arial" panose="020B0604020202020204" pitchFamily="34" charset="0"/>
              <a:buChar char="•"/>
            </a:pPr>
            <a:r>
              <a:rPr lang="fr-FR" sz="750" dirty="0"/>
              <a:t>Activités de compréhension en fonction des obstacles </a:t>
            </a:r>
          </a:p>
        </p:txBody>
      </p:sp>
      <p:sp>
        <p:nvSpPr>
          <p:cNvPr id="10" name="Phylactère : pensées 9">
            <a:extLst>
              <a:ext uri="{FF2B5EF4-FFF2-40B4-BE49-F238E27FC236}">
                <a16:creationId xmlns:a16="http://schemas.microsoft.com/office/drawing/2014/main" xmlns="" id="{4D8BB0B3-30AF-47ED-A4C1-4EAFA3C50D70}"/>
              </a:ext>
            </a:extLst>
          </p:cNvPr>
          <p:cNvSpPr/>
          <p:nvPr/>
        </p:nvSpPr>
        <p:spPr>
          <a:xfrm>
            <a:off x="1790725" y="1525486"/>
            <a:ext cx="1613516" cy="969714"/>
          </a:xfrm>
          <a:prstGeom prst="cloudCallout">
            <a:avLst>
              <a:gd name="adj1" fmla="val 94869"/>
              <a:gd name="adj2" fmla="val -476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Lecture offerte, lecture feuilleton</a:t>
            </a:r>
          </a:p>
        </p:txBody>
      </p:sp>
      <p:sp>
        <p:nvSpPr>
          <p:cNvPr id="11" name="Phylactère : pensées 10">
            <a:extLst>
              <a:ext uri="{FF2B5EF4-FFF2-40B4-BE49-F238E27FC236}">
                <a16:creationId xmlns:a16="http://schemas.microsoft.com/office/drawing/2014/main" xmlns="" id="{23674B79-596F-4273-8722-8AAECCE2F126}"/>
              </a:ext>
            </a:extLst>
          </p:cNvPr>
          <p:cNvSpPr/>
          <p:nvPr/>
        </p:nvSpPr>
        <p:spPr>
          <a:xfrm>
            <a:off x="446810" y="2415782"/>
            <a:ext cx="1636586" cy="1114425"/>
          </a:xfrm>
          <a:prstGeom prst="cloudCallout">
            <a:avLst>
              <a:gd name="adj1" fmla="val 85488"/>
              <a:gd name="adj2" fmla="val -210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Coin-lecture</a:t>
            </a:r>
          </a:p>
          <a:p>
            <a:pPr algn="ctr"/>
            <a:r>
              <a:rPr lang="fr-FR" sz="825" dirty="0"/>
              <a:t>BCD</a:t>
            </a:r>
          </a:p>
          <a:p>
            <a:pPr algn="ctr"/>
            <a:r>
              <a:rPr lang="fr-FR" sz="825" dirty="0"/>
              <a:t>Regroupement</a:t>
            </a:r>
          </a:p>
          <a:p>
            <a:pPr algn="ctr"/>
            <a:r>
              <a:rPr lang="fr-FR" sz="825" dirty="0"/>
              <a:t>Présentation de lectures personnelles   </a:t>
            </a:r>
          </a:p>
        </p:txBody>
      </p:sp>
      <p:sp>
        <p:nvSpPr>
          <p:cNvPr id="12" name="Phylactère : pensées 11">
            <a:extLst>
              <a:ext uri="{FF2B5EF4-FFF2-40B4-BE49-F238E27FC236}">
                <a16:creationId xmlns:a16="http://schemas.microsoft.com/office/drawing/2014/main" xmlns="" id="{2E012096-4EB8-4B72-8026-4505BB470D15}"/>
              </a:ext>
            </a:extLst>
          </p:cNvPr>
          <p:cNvSpPr/>
          <p:nvPr/>
        </p:nvSpPr>
        <p:spPr>
          <a:xfrm>
            <a:off x="822320" y="4963802"/>
            <a:ext cx="1936809" cy="969714"/>
          </a:xfrm>
          <a:prstGeom prst="cloudCallout">
            <a:avLst>
              <a:gd name="adj1" fmla="val 69780"/>
              <a:gd name="adj2" fmla="val 22754"/>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Mise en réseaux</a:t>
            </a:r>
          </a:p>
          <a:p>
            <a:pPr marL="214313" indent="-214313">
              <a:buFont typeface="Arial" panose="020B0604020202020204" pitchFamily="34" charset="0"/>
              <a:buChar char="•"/>
            </a:pPr>
            <a:r>
              <a:rPr lang="fr-FR" sz="825" dirty="0"/>
              <a:t>Levée des obstacles (élaboration d’une séquence complète) </a:t>
            </a:r>
          </a:p>
          <a:p>
            <a:pPr marL="214313" indent="-214313">
              <a:buFont typeface="Arial" panose="020B0604020202020204" pitchFamily="34" charset="0"/>
              <a:buChar char="•"/>
            </a:pPr>
            <a:r>
              <a:rPr lang="fr-FR" sz="825" dirty="0"/>
              <a:t>Organisation de la progressivité  </a:t>
            </a:r>
          </a:p>
        </p:txBody>
      </p:sp>
      <p:sp>
        <p:nvSpPr>
          <p:cNvPr id="13" name="Phylactère : pensées 12">
            <a:extLst>
              <a:ext uri="{FF2B5EF4-FFF2-40B4-BE49-F238E27FC236}">
                <a16:creationId xmlns:a16="http://schemas.microsoft.com/office/drawing/2014/main" xmlns="" id="{990BB364-642B-44E1-A334-6DB8550BCEBF}"/>
              </a:ext>
            </a:extLst>
          </p:cNvPr>
          <p:cNvSpPr/>
          <p:nvPr/>
        </p:nvSpPr>
        <p:spPr>
          <a:xfrm>
            <a:off x="7129227" y="1862966"/>
            <a:ext cx="1936809" cy="969714"/>
          </a:xfrm>
          <a:prstGeom prst="cloudCallout">
            <a:avLst>
              <a:gd name="adj1" fmla="val -99037"/>
              <a:gd name="adj2" fmla="val 39899"/>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Modalité collective </a:t>
            </a:r>
          </a:p>
          <a:p>
            <a:pPr marL="214313" indent="-214313">
              <a:buFont typeface="Arial" panose="020B0604020202020204" pitchFamily="34" charset="0"/>
              <a:buChar char="•"/>
            </a:pPr>
            <a:r>
              <a:rPr lang="fr-FR" sz="825" dirty="0"/>
              <a:t>Ateliers dirigés </a:t>
            </a:r>
          </a:p>
          <a:p>
            <a:pPr marL="214313" indent="-214313">
              <a:buFont typeface="Arial" panose="020B0604020202020204" pitchFamily="34" charset="0"/>
              <a:buChar char="•"/>
            </a:pPr>
            <a:r>
              <a:rPr lang="fr-FR" sz="825" dirty="0"/>
              <a:t>À relier le plus possible au sens </a:t>
            </a:r>
          </a:p>
        </p:txBody>
      </p:sp>
      <p:sp>
        <p:nvSpPr>
          <p:cNvPr id="14" name="Bulle narrative : rectangle à coins arrondis 13">
            <a:extLst>
              <a:ext uri="{FF2B5EF4-FFF2-40B4-BE49-F238E27FC236}">
                <a16:creationId xmlns:a16="http://schemas.microsoft.com/office/drawing/2014/main" xmlns="" id="{1066FA51-4A5A-4722-897E-93A0653E75D7}"/>
              </a:ext>
            </a:extLst>
          </p:cNvPr>
          <p:cNvSpPr/>
          <p:nvPr/>
        </p:nvSpPr>
        <p:spPr>
          <a:xfrm>
            <a:off x="7049671" y="2765041"/>
            <a:ext cx="1330389" cy="1327919"/>
          </a:xfrm>
          <a:prstGeom prst="wedgeRoundRectCallout">
            <a:avLst>
              <a:gd name="adj1" fmla="val -57500"/>
              <a:gd name="adj2" fmla="val -263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Régulière, quotidienne au CP</a:t>
            </a:r>
          </a:p>
          <a:p>
            <a:pPr marL="214313" indent="-214313">
              <a:buFont typeface="Arial" panose="020B0604020202020204" pitchFamily="34" charset="0"/>
              <a:buChar char="•"/>
            </a:pPr>
            <a:r>
              <a:rPr lang="fr-FR" sz="750" dirty="0"/>
              <a:t>Usage possible d’un manuel </a:t>
            </a:r>
          </a:p>
          <a:p>
            <a:pPr marL="214313" indent="-214313">
              <a:buFont typeface="Arial" panose="020B0604020202020204" pitchFamily="34" charset="0"/>
              <a:buChar char="•"/>
            </a:pPr>
            <a:r>
              <a:rPr lang="fr-FR" sz="750" dirty="0"/>
              <a:t>Lien étroit avec le travail sur le code, les essais d’encodage  </a:t>
            </a:r>
          </a:p>
          <a:p>
            <a:pPr marL="214313" indent="-214313">
              <a:buFont typeface="Arial" panose="020B0604020202020204" pitchFamily="34" charset="0"/>
              <a:buChar char="•"/>
            </a:pPr>
            <a:r>
              <a:rPr lang="fr-FR" sz="750" dirty="0"/>
              <a:t>Travail sur la fluence à partir du CE</a:t>
            </a:r>
          </a:p>
          <a:p>
            <a:pPr marL="214313" indent="-214313">
              <a:buFont typeface="Arial" panose="020B0604020202020204" pitchFamily="34" charset="0"/>
              <a:buChar char="•"/>
            </a:pPr>
            <a:endParaRPr lang="fr-FR" sz="750" dirty="0"/>
          </a:p>
        </p:txBody>
      </p:sp>
      <p:sp>
        <p:nvSpPr>
          <p:cNvPr id="15" name="Bulle narrative : rectangle à coins arrondis 14">
            <a:extLst>
              <a:ext uri="{FF2B5EF4-FFF2-40B4-BE49-F238E27FC236}">
                <a16:creationId xmlns:a16="http://schemas.microsoft.com/office/drawing/2014/main" xmlns="" id="{15ABACB0-0D2C-4D8F-A9FD-A898D9E1EBA5}"/>
              </a:ext>
            </a:extLst>
          </p:cNvPr>
          <p:cNvSpPr/>
          <p:nvPr/>
        </p:nvSpPr>
        <p:spPr>
          <a:xfrm>
            <a:off x="6043040" y="3998880"/>
            <a:ext cx="1330388" cy="964922"/>
          </a:xfrm>
          <a:prstGeom prst="wedgeRoundRectCallout">
            <a:avLst>
              <a:gd name="adj1" fmla="val -70914"/>
              <a:gd name="adj2" fmla="val 3530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Séances qui peuvent être en décroché si outils clés en main </a:t>
            </a:r>
          </a:p>
          <a:p>
            <a:pPr marL="214313" indent="-214313">
              <a:buFont typeface="Arial" panose="020B0604020202020204" pitchFamily="34" charset="0"/>
              <a:buChar char="•"/>
            </a:pPr>
            <a:r>
              <a:rPr lang="fr-FR" sz="750" dirty="0"/>
              <a:t>Différents types de textes (consignes, textes docs…) </a:t>
            </a:r>
          </a:p>
        </p:txBody>
      </p:sp>
      <p:sp>
        <p:nvSpPr>
          <p:cNvPr id="16" name="Phylactère : pensées 15">
            <a:extLst>
              <a:ext uri="{FF2B5EF4-FFF2-40B4-BE49-F238E27FC236}">
                <a16:creationId xmlns:a16="http://schemas.microsoft.com/office/drawing/2014/main" xmlns="" id="{02761FF2-22FA-4AB2-8361-05BE230C3631}"/>
              </a:ext>
            </a:extLst>
          </p:cNvPr>
          <p:cNvSpPr/>
          <p:nvPr/>
        </p:nvSpPr>
        <p:spPr>
          <a:xfrm>
            <a:off x="6956420" y="4754573"/>
            <a:ext cx="1936809" cy="969714"/>
          </a:xfrm>
          <a:prstGeom prst="cloudCallout">
            <a:avLst>
              <a:gd name="adj1" fmla="val -89738"/>
              <a:gd name="adj2" fmla="val 37756"/>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Conscientisation des stratégies</a:t>
            </a:r>
          </a:p>
          <a:p>
            <a:pPr marL="214313" indent="-214313">
              <a:buFont typeface="Arial" panose="020B0604020202020204" pitchFamily="34" charset="0"/>
              <a:buChar char="•"/>
            </a:pPr>
            <a:r>
              <a:rPr lang="fr-FR" sz="825" dirty="0"/>
              <a:t>Séances spécifiques ou intégrées à des séquences  </a:t>
            </a:r>
          </a:p>
        </p:txBody>
      </p:sp>
      <p:sp>
        <p:nvSpPr>
          <p:cNvPr id="3" name="Flèche : double flèche horizontale 2">
            <a:extLst>
              <a:ext uri="{FF2B5EF4-FFF2-40B4-BE49-F238E27FC236}">
                <a16:creationId xmlns:a16="http://schemas.microsoft.com/office/drawing/2014/main" xmlns="" id="{FF12942F-992E-4DEB-8F1D-6EC55ED673D3}"/>
              </a:ext>
            </a:extLst>
          </p:cNvPr>
          <p:cNvSpPr/>
          <p:nvPr/>
        </p:nvSpPr>
        <p:spPr>
          <a:xfrm>
            <a:off x="4324350" y="4815449"/>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18" name="Flèche : double flèche horizontale 17">
            <a:extLst>
              <a:ext uri="{FF2B5EF4-FFF2-40B4-BE49-F238E27FC236}">
                <a16:creationId xmlns:a16="http://schemas.microsoft.com/office/drawing/2014/main" xmlns="" id="{5CAEEA2E-2ED6-484A-B4F3-D3B1B20DDA9C}"/>
              </a:ext>
            </a:extLst>
          </p:cNvPr>
          <p:cNvSpPr/>
          <p:nvPr/>
        </p:nvSpPr>
        <p:spPr>
          <a:xfrm rot="7377394">
            <a:off x="5365946" y="4033593"/>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19" name="Flèche : double flèche horizontale 18">
            <a:extLst>
              <a:ext uri="{FF2B5EF4-FFF2-40B4-BE49-F238E27FC236}">
                <a16:creationId xmlns:a16="http://schemas.microsoft.com/office/drawing/2014/main" xmlns="" id="{E24B71AF-BCE0-4CCD-93E4-F263C1AB1642}"/>
              </a:ext>
            </a:extLst>
          </p:cNvPr>
          <p:cNvSpPr/>
          <p:nvPr/>
        </p:nvSpPr>
        <p:spPr>
          <a:xfrm rot="3180400">
            <a:off x="3393297" y="3998283"/>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9" name="Bulle narrative : rectangle à coins arrondis 8">
            <a:extLst>
              <a:ext uri="{FF2B5EF4-FFF2-40B4-BE49-F238E27FC236}">
                <a16:creationId xmlns:a16="http://schemas.microsoft.com/office/drawing/2014/main" xmlns="" id="{2AD4F04B-3769-49C8-A2A4-2E9D982B661E}"/>
              </a:ext>
            </a:extLst>
          </p:cNvPr>
          <p:cNvSpPr/>
          <p:nvPr/>
        </p:nvSpPr>
        <p:spPr>
          <a:xfrm>
            <a:off x="862303" y="3361199"/>
            <a:ext cx="1330389" cy="969715"/>
          </a:xfrm>
          <a:prstGeom prst="wedgeRoundRectCallout">
            <a:avLst>
              <a:gd name="adj1" fmla="val 64988"/>
              <a:gd name="adj2" fmla="val -2898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Les enfants seuls </a:t>
            </a:r>
          </a:p>
          <a:p>
            <a:pPr marL="214313" indent="-214313">
              <a:buFont typeface="Arial" panose="020B0604020202020204" pitchFamily="34" charset="0"/>
              <a:buChar char="•"/>
            </a:pPr>
            <a:r>
              <a:rPr lang="fr-FR" sz="750" dirty="0"/>
              <a:t>Reformulations d’albums</a:t>
            </a:r>
          </a:p>
          <a:p>
            <a:pPr marL="214313" indent="-214313">
              <a:buFont typeface="Arial" panose="020B0604020202020204" pitchFamily="34" charset="0"/>
              <a:buChar char="•"/>
            </a:pPr>
            <a:r>
              <a:rPr lang="fr-FR" sz="750" dirty="0"/>
              <a:t>Présentations d’albums </a:t>
            </a:r>
          </a:p>
          <a:p>
            <a:pPr marL="214313" indent="-214313">
              <a:buFont typeface="Arial" panose="020B0604020202020204" pitchFamily="34" charset="0"/>
              <a:buChar char="•"/>
            </a:pPr>
            <a:r>
              <a:rPr lang="fr-FR" sz="750" dirty="0"/>
              <a:t>Après préparation avec le PE  </a:t>
            </a:r>
          </a:p>
        </p:txBody>
      </p:sp>
      <p:sp>
        <p:nvSpPr>
          <p:cNvPr id="20" name="Flèche : double flèche horizontale 19">
            <a:extLst>
              <a:ext uri="{FF2B5EF4-FFF2-40B4-BE49-F238E27FC236}">
                <a16:creationId xmlns:a16="http://schemas.microsoft.com/office/drawing/2014/main" xmlns="" id="{B78DFE45-F7D9-40B4-9D2A-C6520DD2130E}"/>
              </a:ext>
            </a:extLst>
          </p:cNvPr>
          <p:cNvSpPr/>
          <p:nvPr/>
        </p:nvSpPr>
        <p:spPr>
          <a:xfrm rot="2403281">
            <a:off x="4971314" y="2817537"/>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21" name="Flèche : double flèche horizontale 20">
            <a:extLst>
              <a:ext uri="{FF2B5EF4-FFF2-40B4-BE49-F238E27FC236}">
                <a16:creationId xmlns:a16="http://schemas.microsoft.com/office/drawing/2014/main" xmlns="" id="{A0DF94BE-F12E-47B0-984B-87171C447F87}"/>
              </a:ext>
            </a:extLst>
          </p:cNvPr>
          <p:cNvSpPr/>
          <p:nvPr/>
        </p:nvSpPr>
        <p:spPr>
          <a:xfrm rot="7716768">
            <a:off x="3629352" y="2823398"/>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8" name="Espace réservé du numéro de diapositive 7">
            <a:extLst>
              <a:ext uri="{FF2B5EF4-FFF2-40B4-BE49-F238E27FC236}">
                <a16:creationId xmlns:a16="http://schemas.microsoft.com/office/drawing/2014/main" xmlns="" id="{03C57080-40AB-4198-B6CE-23D5BC810733}"/>
              </a:ext>
            </a:extLst>
          </p:cNvPr>
          <p:cNvSpPr>
            <a:spLocks noGrp="1"/>
          </p:cNvSpPr>
          <p:nvPr>
            <p:ph type="sldNum" sz="quarter" idx="11"/>
          </p:nvPr>
        </p:nvSpPr>
        <p:spPr/>
        <p:txBody>
          <a:bodyPr/>
          <a:lstStyle/>
          <a:p>
            <a:pPr rtl="0"/>
            <a:fld id="{19B51A1E-902D-48AF-9020-955120F399B6}" type="slidenum">
              <a:rPr lang="fr-FR" noProof="0" smtClean="0"/>
              <a:pPr rtl="0"/>
              <a:t>77</a:t>
            </a:fld>
            <a:endParaRPr lang="fr-FR" noProof="0" dirty="0"/>
          </a:p>
        </p:txBody>
      </p:sp>
    </p:spTree>
    <p:extLst>
      <p:ext uri="{BB962C8B-B14F-4D97-AF65-F5344CB8AC3E}">
        <p14:creationId xmlns:p14="http://schemas.microsoft.com/office/powerpoint/2010/main" val="2969825484"/>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ACA83A-F5DE-42C3-B80B-22EC0FFD3CD4}"/>
              </a:ext>
            </a:extLst>
          </p:cNvPr>
          <p:cNvSpPr>
            <a:spLocks noGrp="1"/>
          </p:cNvSpPr>
          <p:nvPr>
            <p:ph type="title"/>
          </p:nvPr>
        </p:nvSpPr>
        <p:spPr>
          <a:xfrm>
            <a:off x="640806" y="494069"/>
            <a:ext cx="7200900" cy="663044"/>
          </a:xfrm>
        </p:spPr>
        <p:txBody>
          <a:bodyPr/>
          <a:lstStyle/>
          <a:p>
            <a:r>
              <a:rPr lang="fr-FR" dirty="0"/>
              <a:t>Quelles lectures, activités en C3 ?  </a:t>
            </a:r>
          </a:p>
        </p:txBody>
      </p:sp>
      <p:graphicFrame>
        <p:nvGraphicFramePr>
          <p:cNvPr id="4" name="Espace réservé du contenu 3">
            <a:extLst>
              <a:ext uri="{FF2B5EF4-FFF2-40B4-BE49-F238E27FC236}">
                <a16:creationId xmlns:a16="http://schemas.microsoft.com/office/drawing/2014/main" xmlns="" id="{F288E48A-E963-409E-9960-590407B6E426}"/>
              </a:ext>
            </a:extLst>
          </p:cNvPr>
          <p:cNvGraphicFramePr>
            <a:graphicFrameLocks noGrp="1"/>
          </p:cNvGraphicFramePr>
          <p:nvPr>
            <p:ph idx="1"/>
          </p:nvPr>
        </p:nvGraphicFramePr>
        <p:xfrm>
          <a:off x="1028700" y="1446068"/>
          <a:ext cx="7200900" cy="445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ulle narrative : rectangle à coins arrondis 4">
            <a:extLst>
              <a:ext uri="{FF2B5EF4-FFF2-40B4-BE49-F238E27FC236}">
                <a16:creationId xmlns:a16="http://schemas.microsoft.com/office/drawing/2014/main" xmlns="" id="{75249969-45DF-466D-9CB0-C9738DEA7B68}"/>
              </a:ext>
            </a:extLst>
          </p:cNvPr>
          <p:cNvSpPr/>
          <p:nvPr/>
        </p:nvSpPr>
        <p:spPr>
          <a:xfrm>
            <a:off x="5331648" y="1378108"/>
            <a:ext cx="1330389" cy="969715"/>
          </a:xfrm>
          <a:prstGeom prst="wedgeRoundRectCallout">
            <a:avLst>
              <a:gd name="adj1" fmla="val -57500"/>
              <a:gd name="adj2" fmla="val -263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Au moins une (voire 2)  fois dans la semaine </a:t>
            </a:r>
          </a:p>
          <a:p>
            <a:pPr marL="214313" indent="-214313">
              <a:buFont typeface="Arial" panose="020B0604020202020204" pitchFamily="34" charset="0"/>
              <a:buChar char="•"/>
            </a:pPr>
            <a:r>
              <a:rPr lang="fr-FR" sz="750" dirty="0"/>
              <a:t>Lue par le PE</a:t>
            </a:r>
          </a:p>
          <a:p>
            <a:pPr marL="214313" indent="-214313">
              <a:buFont typeface="Arial" panose="020B0604020202020204" pitchFamily="34" charset="0"/>
              <a:buChar char="•"/>
            </a:pPr>
            <a:r>
              <a:rPr lang="fr-FR" sz="750" dirty="0"/>
              <a:t>Ritualisée</a:t>
            </a:r>
          </a:p>
          <a:p>
            <a:pPr marL="214313" indent="-214313">
              <a:buFont typeface="Arial" panose="020B0604020202020204" pitchFamily="34" charset="0"/>
              <a:buChar char="•"/>
            </a:pPr>
            <a:r>
              <a:rPr lang="fr-FR" sz="750" dirty="0"/>
              <a:t>Contrat d’écoute Lecture plaisir </a:t>
            </a:r>
          </a:p>
        </p:txBody>
      </p:sp>
      <p:sp>
        <p:nvSpPr>
          <p:cNvPr id="6" name="Bulle narrative : rectangle à coins arrondis 5">
            <a:extLst>
              <a:ext uri="{FF2B5EF4-FFF2-40B4-BE49-F238E27FC236}">
                <a16:creationId xmlns:a16="http://schemas.microsoft.com/office/drawing/2014/main" xmlns="" id="{4599B51E-EF67-4BA4-851A-D4516FC1A5D2}"/>
              </a:ext>
            </a:extLst>
          </p:cNvPr>
          <p:cNvSpPr/>
          <p:nvPr/>
        </p:nvSpPr>
        <p:spPr>
          <a:xfrm>
            <a:off x="6455329" y="2084140"/>
            <a:ext cx="34289" cy="342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Bulle narrative : rectangle à coins arrondis 6">
            <a:extLst>
              <a:ext uri="{FF2B5EF4-FFF2-40B4-BE49-F238E27FC236}">
                <a16:creationId xmlns:a16="http://schemas.microsoft.com/office/drawing/2014/main" xmlns="" id="{732AEB74-C798-46AA-84E2-185BFEF2C45B}"/>
              </a:ext>
            </a:extLst>
          </p:cNvPr>
          <p:cNvSpPr/>
          <p:nvPr/>
        </p:nvSpPr>
        <p:spPr>
          <a:xfrm>
            <a:off x="1530928" y="4429756"/>
            <a:ext cx="1999541" cy="1383119"/>
          </a:xfrm>
          <a:prstGeom prst="wedgeRoundRectCallout">
            <a:avLst>
              <a:gd name="adj1" fmla="val 94543"/>
              <a:gd name="adj2" fmla="val -245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Entrées du programme </a:t>
            </a:r>
          </a:p>
          <a:p>
            <a:pPr marL="214313" indent="-214313">
              <a:buFont typeface="Arial" panose="020B0604020202020204" pitchFamily="34" charset="0"/>
              <a:buChar char="•"/>
            </a:pPr>
            <a:r>
              <a:rPr lang="fr-FR" sz="750" dirty="0"/>
              <a:t>CM1 : 5 ouvrages de littérature de jeunesse et 2 œuvres du patrimoine ; - CM2 : 4 ouvrages de littérature de jeunesse et 3 œuvres du patrimoine ; </a:t>
            </a:r>
          </a:p>
          <a:p>
            <a:pPr marL="214313" indent="-214313">
              <a:buFont typeface="Arial" panose="020B0604020202020204" pitchFamily="34" charset="0"/>
              <a:buChar char="•"/>
            </a:pPr>
            <a:r>
              <a:rPr lang="fr-FR" sz="750" dirty="0"/>
              <a:t>Préparée par le PE</a:t>
            </a:r>
          </a:p>
          <a:p>
            <a:pPr marL="214313" indent="-214313">
              <a:buFont typeface="Arial" panose="020B0604020202020204" pitchFamily="34" charset="0"/>
              <a:buChar char="•"/>
            </a:pPr>
            <a:r>
              <a:rPr lang="fr-FR" sz="750" dirty="0"/>
              <a:t>Séquence d’apprentissage  </a:t>
            </a:r>
          </a:p>
          <a:p>
            <a:pPr marL="214313" indent="-214313">
              <a:buFont typeface="Arial" panose="020B0604020202020204" pitchFamily="34" charset="0"/>
              <a:buChar char="•"/>
            </a:pPr>
            <a:r>
              <a:rPr lang="fr-FR" sz="750" dirty="0"/>
              <a:t>Activités de compréhension en fonction des obstacles </a:t>
            </a:r>
          </a:p>
        </p:txBody>
      </p:sp>
      <p:sp>
        <p:nvSpPr>
          <p:cNvPr id="10" name="Phylactère : pensées 9">
            <a:extLst>
              <a:ext uri="{FF2B5EF4-FFF2-40B4-BE49-F238E27FC236}">
                <a16:creationId xmlns:a16="http://schemas.microsoft.com/office/drawing/2014/main" xmlns="" id="{4D8BB0B3-30AF-47ED-A4C1-4EAFA3C50D70}"/>
              </a:ext>
            </a:extLst>
          </p:cNvPr>
          <p:cNvSpPr/>
          <p:nvPr/>
        </p:nvSpPr>
        <p:spPr>
          <a:xfrm>
            <a:off x="1790725" y="1525486"/>
            <a:ext cx="1613516" cy="969714"/>
          </a:xfrm>
          <a:prstGeom prst="cloudCallout">
            <a:avLst>
              <a:gd name="adj1" fmla="val 94869"/>
              <a:gd name="adj2" fmla="val -476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Lecture offerte, lecture feuilleton</a:t>
            </a:r>
          </a:p>
        </p:txBody>
      </p:sp>
      <p:sp>
        <p:nvSpPr>
          <p:cNvPr id="11" name="Phylactère : pensées 10">
            <a:extLst>
              <a:ext uri="{FF2B5EF4-FFF2-40B4-BE49-F238E27FC236}">
                <a16:creationId xmlns:a16="http://schemas.microsoft.com/office/drawing/2014/main" xmlns="" id="{23674B79-596F-4273-8722-8AAECCE2F126}"/>
              </a:ext>
            </a:extLst>
          </p:cNvPr>
          <p:cNvSpPr/>
          <p:nvPr/>
        </p:nvSpPr>
        <p:spPr>
          <a:xfrm>
            <a:off x="446810" y="2415782"/>
            <a:ext cx="1636586" cy="1114425"/>
          </a:xfrm>
          <a:prstGeom prst="cloudCallout">
            <a:avLst>
              <a:gd name="adj1" fmla="val 76599"/>
              <a:gd name="adj2" fmla="val 174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825" dirty="0"/>
              <a:t>Exposés</a:t>
            </a:r>
          </a:p>
          <a:p>
            <a:pPr algn="ctr"/>
            <a:r>
              <a:rPr lang="fr-FR" sz="825" dirty="0"/>
              <a:t>Ateliers en autonomie</a:t>
            </a:r>
          </a:p>
          <a:p>
            <a:pPr algn="ctr"/>
            <a:r>
              <a:rPr lang="fr-FR" sz="825" dirty="0"/>
              <a:t>Lecture intégrale guidée   </a:t>
            </a:r>
          </a:p>
        </p:txBody>
      </p:sp>
      <p:sp>
        <p:nvSpPr>
          <p:cNvPr id="12" name="Phylactère : pensées 11">
            <a:extLst>
              <a:ext uri="{FF2B5EF4-FFF2-40B4-BE49-F238E27FC236}">
                <a16:creationId xmlns:a16="http://schemas.microsoft.com/office/drawing/2014/main" xmlns="" id="{2E012096-4EB8-4B72-8026-4505BB470D15}"/>
              </a:ext>
            </a:extLst>
          </p:cNvPr>
          <p:cNvSpPr/>
          <p:nvPr/>
        </p:nvSpPr>
        <p:spPr>
          <a:xfrm>
            <a:off x="5486924" y="4878065"/>
            <a:ext cx="1936809" cy="969714"/>
          </a:xfrm>
          <a:prstGeom prst="cloudCallout">
            <a:avLst>
              <a:gd name="adj1" fmla="val -61483"/>
              <a:gd name="adj2" fmla="val -42253"/>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Mise en réseaux</a:t>
            </a:r>
          </a:p>
          <a:p>
            <a:pPr marL="214313" indent="-214313">
              <a:buFont typeface="Arial" panose="020B0604020202020204" pitchFamily="34" charset="0"/>
              <a:buChar char="•"/>
            </a:pPr>
            <a:r>
              <a:rPr lang="fr-FR" sz="825" dirty="0"/>
              <a:t>Levée des obstacles (élaboration d’une séquence complète) </a:t>
            </a:r>
          </a:p>
          <a:p>
            <a:pPr marL="214313" indent="-214313">
              <a:buFont typeface="Arial" panose="020B0604020202020204" pitchFamily="34" charset="0"/>
              <a:buChar char="•"/>
            </a:pPr>
            <a:r>
              <a:rPr lang="fr-FR" sz="825" dirty="0"/>
              <a:t>Organisation de la progressivité  </a:t>
            </a:r>
          </a:p>
        </p:txBody>
      </p:sp>
      <p:sp>
        <p:nvSpPr>
          <p:cNvPr id="15" name="Bulle narrative : rectangle à coins arrondis 14">
            <a:extLst>
              <a:ext uri="{FF2B5EF4-FFF2-40B4-BE49-F238E27FC236}">
                <a16:creationId xmlns:a16="http://schemas.microsoft.com/office/drawing/2014/main" xmlns="" id="{15ABACB0-0D2C-4D8F-A9FD-A898D9E1EBA5}"/>
              </a:ext>
            </a:extLst>
          </p:cNvPr>
          <p:cNvSpPr/>
          <p:nvPr/>
        </p:nvSpPr>
        <p:spPr>
          <a:xfrm>
            <a:off x="6956420" y="2276315"/>
            <a:ext cx="1330388" cy="964922"/>
          </a:xfrm>
          <a:prstGeom prst="wedgeRoundRectCallout">
            <a:avLst>
              <a:gd name="adj1" fmla="val -70914"/>
              <a:gd name="adj2" fmla="val 3530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14313" indent="-214313">
              <a:buFont typeface="Arial" panose="020B0604020202020204" pitchFamily="34" charset="0"/>
              <a:buChar char="•"/>
            </a:pPr>
            <a:r>
              <a:rPr lang="fr-FR" sz="750" dirty="0"/>
              <a:t>Séances qui peuvent être en décroché si outils clés en main </a:t>
            </a:r>
          </a:p>
          <a:p>
            <a:pPr marL="214313" indent="-214313">
              <a:buFont typeface="Arial" panose="020B0604020202020204" pitchFamily="34" charset="0"/>
              <a:buChar char="•"/>
            </a:pPr>
            <a:r>
              <a:rPr lang="fr-FR" sz="750" dirty="0"/>
              <a:t>Différents types de textes ou documents (consignes, textes docs…) </a:t>
            </a:r>
          </a:p>
        </p:txBody>
      </p:sp>
      <p:sp>
        <p:nvSpPr>
          <p:cNvPr id="16" name="Phylactère : pensées 15">
            <a:extLst>
              <a:ext uri="{FF2B5EF4-FFF2-40B4-BE49-F238E27FC236}">
                <a16:creationId xmlns:a16="http://schemas.microsoft.com/office/drawing/2014/main" xmlns="" id="{02761FF2-22FA-4AB2-8361-05BE230C3631}"/>
              </a:ext>
            </a:extLst>
          </p:cNvPr>
          <p:cNvSpPr/>
          <p:nvPr/>
        </p:nvSpPr>
        <p:spPr>
          <a:xfrm>
            <a:off x="7099406" y="3716972"/>
            <a:ext cx="1936809" cy="969714"/>
          </a:xfrm>
          <a:prstGeom prst="cloudCallout">
            <a:avLst>
              <a:gd name="adj1" fmla="val -66490"/>
              <a:gd name="adj2" fmla="val -35823"/>
            </a:avLst>
          </a:prstGeom>
        </p:spPr>
        <p:style>
          <a:lnRef idx="1">
            <a:schemeClr val="accent1"/>
          </a:lnRef>
          <a:fillRef idx="2">
            <a:schemeClr val="accent1"/>
          </a:fillRef>
          <a:effectRef idx="1">
            <a:schemeClr val="accent1"/>
          </a:effectRef>
          <a:fontRef idx="minor">
            <a:schemeClr val="dk1"/>
          </a:fontRef>
        </p:style>
        <p:txBody>
          <a:bodyPr rtlCol="0" anchor="ctr"/>
          <a:lstStyle/>
          <a:p>
            <a:pPr marL="214313" indent="-214313">
              <a:buFont typeface="Arial" panose="020B0604020202020204" pitchFamily="34" charset="0"/>
              <a:buChar char="•"/>
            </a:pPr>
            <a:r>
              <a:rPr lang="fr-FR" sz="825" dirty="0"/>
              <a:t>Conscientisation des stratégies</a:t>
            </a:r>
          </a:p>
          <a:p>
            <a:pPr marL="214313" indent="-214313">
              <a:buFont typeface="Arial" panose="020B0604020202020204" pitchFamily="34" charset="0"/>
              <a:buChar char="•"/>
            </a:pPr>
            <a:r>
              <a:rPr lang="fr-FR" sz="825" dirty="0"/>
              <a:t>Séances spécifiques ou intégrées à des séquences  </a:t>
            </a:r>
          </a:p>
        </p:txBody>
      </p:sp>
      <p:sp>
        <p:nvSpPr>
          <p:cNvPr id="18" name="Flèche : double flèche horizontale 17">
            <a:extLst>
              <a:ext uri="{FF2B5EF4-FFF2-40B4-BE49-F238E27FC236}">
                <a16:creationId xmlns:a16="http://schemas.microsoft.com/office/drawing/2014/main" xmlns="" id="{5CAEEA2E-2ED6-484A-B4F3-D3B1B20DDA9C}"/>
              </a:ext>
            </a:extLst>
          </p:cNvPr>
          <p:cNvSpPr/>
          <p:nvPr/>
        </p:nvSpPr>
        <p:spPr>
          <a:xfrm rot="7377394">
            <a:off x="5009550" y="4166484"/>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19" name="Flèche : double flèche horizontale 18">
            <a:extLst>
              <a:ext uri="{FF2B5EF4-FFF2-40B4-BE49-F238E27FC236}">
                <a16:creationId xmlns:a16="http://schemas.microsoft.com/office/drawing/2014/main" xmlns="" id="{E24B71AF-BCE0-4CCD-93E4-F263C1AB1642}"/>
              </a:ext>
            </a:extLst>
          </p:cNvPr>
          <p:cNvSpPr/>
          <p:nvPr/>
        </p:nvSpPr>
        <p:spPr>
          <a:xfrm rot="3180400">
            <a:off x="3608710" y="4211894"/>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9" name="Bulle narrative : rectangle à coins arrondis 8">
            <a:extLst>
              <a:ext uri="{FF2B5EF4-FFF2-40B4-BE49-F238E27FC236}">
                <a16:creationId xmlns:a16="http://schemas.microsoft.com/office/drawing/2014/main" xmlns="" id="{2AD4F04B-3769-49C8-A2A4-2E9D982B661E}"/>
              </a:ext>
            </a:extLst>
          </p:cNvPr>
          <p:cNvSpPr/>
          <p:nvPr/>
        </p:nvSpPr>
        <p:spPr>
          <a:xfrm>
            <a:off x="897199" y="3392082"/>
            <a:ext cx="1330389" cy="969715"/>
          </a:xfrm>
          <a:prstGeom prst="wedgeRoundRectCallout">
            <a:avLst>
              <a:gd name="adj1" fmla="val 64988"/>
              <a:gd name="adj2" fmla="val -2898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750" dirty="0"/>
              <a:t>Présentation de lectures personnelles</a:t>
            </a:r>
          </a:p>
          <a:p>
            <a:pPr algn="ctr"/>
            <a:r>
              <a:rPr lang="fr-FR" sz="750" dirty="0"/>
              <a:t>Carnet de lecteur</a:t>
            </a:r>
          </a:p>
          <a:p>
            <a:pPr algn="ctr"/>
            <a:r>
              <a:rPr lang="fr-FR" sz="750" dirty="0"/>
              <a:t>Rallye lecture    </a:t>
            </a:r>
          </a:p>
        </p:txBody>
      </p:sp>
      <p:sp>
        <p:nvSpPr>
          <p:cNvPr id="20" name="Flèche : double flèche horizontale 19">
            <a:extLst>
              <a:ext uri="{FF2B5EF4-FFF2-40B4-BE49-F238E27FC236}">
                <a16:creationId xmlns:a16="http://schemas.microsoft.com/office/drawing/2014/main" xmlns="" id="{B78DFE45-F7D9-40B4-9D2A-C6520DD2130E}"/>
              </a:ext>
            </a:extLst>
          </p:cNvPr>
          <p:cNvSpPr/>
          <p:nvPr/>
        </p:nvSpPr>
        <p:spPr>
          <a:xfrm rot="2403281">
            <a:off x="4971314" y="2817537"/>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21" name="Flèche : double flèche horizontale 20">
            <a:extLst>
              <a:ext uri="{FF2B5EF4-FFF2-40B4-BE49-F238E27FC236}">
                <a16:creationId xmlns:a16="http://schemas.microsoft.com/office/drawing/2014/main" xmlns="" id="{A0DF94BE-F12E-47B0-984B-87171C447F87}"/>
              </a:ext>
            </a:extLst>
          </p:cNvPr>
          <p:cNvSpPr/>
          <p:nvPr/>
        </p:nvSpPr>
        <p:spPr>
          <a:xfrm rot="7716768">
            <a:off x="3629352" y="2823398"/>
            <a:ext cx="609600" cy="299194"/>
          </a:xfrm>
          <a:prstGeom prst="lef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1350"/>
          </a:p>
        </p:txBody>
      </p:sp>
      <p:sp>
        <p:nvSpPr>
          <p:cNvPr id="3" name="Espace réservé du numéro de diapositive 2">
            <a:extLst>
              <a:ext uri="{FF2B5EF4-FFF2-40B4-BE49-F238E27FC236}">
                <a16:creationId xmlns:a16="http://schemas.microsoft.com/office/drawing/2014/main" xmlns="" id="{80F355AF-4375-4652-93DF-B89AD00418F4}"/>
              </a:ext>
            </a:extLst>
          </p:cNvPr>
          <p:cNvSpPr>
            <a:spLocks noGrp="1"/>
          </p:cNvSpPr>
          <p:nvPr>
            <p:ph type="sldNum" sz="quarter" idx="11"/>
          </p:nvPr>
        </p:nvSpPr>
        <p:spPr/>
        <p:txBody>
          <a:bodyPr/>
          <a:lstStyle/>
          <a:p>
            <a:pPr rtl="0"/>
            <a:fld id="{19B51A1E-902D-48AF-9020-955120F399B6}" type="slidenum">
              <a:rPr lang="fr-FR" noProof="0" smtClean="0"/>
              <a:pPr rtl="0"/>
              <a:t>78</a:t>
            </a:fld>
            <a:endParaRPr lang="fr-FR" noProof="0" dirty="0"/>
          </a:p>
        </p:txBody>
      </p:sp>
    </p:spTree>
    <p:extLst>
      <p:ext uri="{BB962C8B-B14F-4D97-AF65-F5344CB8AC3E}">
        <p14:creationId xmlns:p14="http://schemas.microsoft.com/office/powerpoint/2010/main" val="3570256570"/>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41235D-886A-4CF1-ADFA-4BAFB486068C}"/>
              </a:ext>
            </a:extLst>
          </p:cNvPr>
          <p:cNvSpPr>
            <a:spLocks noGrp="1"/>
          </p:cNvSpPr>
          <p:nvPr>
            <p:ph type="title"/>
          </p:nvPr>
        </p:nvSpPr>
        <p:spPr/>
        <p:txBody>
          <a:bodyPr/>
          <a:lstStyle/>
          <a:p>
            <a:r>
              <a:rPr lang="fr-FR" dirty="0"/>
              <a:t>Enseigner la compréhension et l’interprétation</a:t>
            </a:r>
          </a:p>
        </p:txBody>
      </p:sp>
      <p:sp>
        <p:nvSpPr>
          <p:cNvPr id="3" name="Espace réservé du contenu 2">
            <a:extLst>
              <a:ext uri="{FF2B5EF4-FFF2-40B4-BE49-F238E27FC236}">
                <a16:creationId xmlns:a16="http://schemas.microsoft.com/office/drawing/2014/main" xmlns="" id="{AC613303-6778-4E9B-84B7-2739BB0C8E8A}"/>
              </a:ext>
            </a:extLst>
          </p:cNvPr>
          <p:cNvSpPr>
            <a:spLocks noGrp="1"/>
          </p:cNvSpPr>
          <p:nvPr>
            <p:ph idx="1"/>
          </p:nvPr>
        </p:nvSpPr>
        <p:spPr>
          <a:xfrm>
            <a:off x="677778" y="1916832"/>
            <a:ext cx="7424833" cy="4392488"/>
          </a:xfrm>
        </p:spPr>
        <p:txBody>
          <a:bodyPr>
            <a:normAutofit/>
          </a:bodyPr>
          <a:lstStyle/>
          <a:p>
            <a:r>
              <a:rPr lang="fr-FR" sz="2000" b="1" dirty="0">
                <a:hlinkClick r:id="rId2"/>
              </a:rPr>
              <a:t>Document Éduscol « Les stratégies de compréhension » </a:t>
            </a:r>
            <a:r>
              <a:rPr lang="fr-FR" sz="2000" b="1" dirty="0"/>
              <a:t> </a:t>
            </a:r>
            <a:r>
              <a:rPr lang="fr-FR" sz="2000" dirty="0"/>
              <a:t>: « Pour que les élèves gagnent en autonomie dans leurs capacités de lecteur, l’apprentissage de la compréhension en lecture se poursuit au cycle 3 et accompagne la complexité croissante des textes et des documents qui leur sont donnés à lire ou à entendre. Le cycle 2 a commencé à rendre explicite cet enseignement et à rendre les élèves conscients des moyens qu’ils mettaient en œuvre pour comprendre. Le cycle 3 développe plus particulièrement cet enseignement explicite de la compréhension afin de doter les élèves de stratégies efficaces et de les rendre capables de recourir à la lecture de manière autonome pour leur usage personnel et leurs besoins scolaires. »</a:t>
            </a:r>
          </a:p>
        </p:txBody>
      </p:sp>
      <p:sp>
        <p:nvSpPr>
          <p:cNvPr id="4" name="Espace réservé du numéro de diapositive 3">
            <a:extLst>
              <a:ext uri="{FF2B5EF4-FFF2-40B4-BE49-F238E27FC236}">
                <a16:creationId xmlns:a16="http://schemas.microsoft.com/office/drawing/2014/main" xmlns="" id="{3D17E26B-1FD2-43C7-BADA-D6755110950E}"/>
              </a:ext>
            </a:extLst>
          </p:cNvPr>
          <p:cNvSpPr>
            <a:spLocks noGrp="1"/>
          </p:cNvSpPr>
          <p:nvPr>
            <p:ph type="sldNum" sz="quarter" idx="11"/>
          </p:nvPr>
        </p:nvSpPr>
        <p:spPr/>
        <p:txBody>
          <a:bodyPr/>
          <a:lstStyle/>
          <a:p>
            <a:pPr rtl="0"/>
            <a:fld id="{19B51A1E-902D-48AF-9020-955120F399B6}" type="slidenum">
              <a:rPr lang="fr-FR" noProof="0" smtClean="0"/>
              <a:pPr rtl="0"/>
              <a:t>79</a:t>
            </a:fld>
            <a:endParaRPr lang="fr-FR" noProof="0" dirty="0"/>
          </a:p>
        </p:txBody>
      </p:sp>
    </p:spTree>
    <p:extLst>
      <p:ext uri="{BB962C8B-B14F-4D97-AF65-F5344CB8AC3E}">
        <p14:creationId xmlns:p14="http://schemas.microsoft.com/office/powerpoint/2010/main" val="352003022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rôle de l’enseignant ? </a:t>
            </a:r>
          </a:p>
        </p:txBody>
      </p:sp>
      <p:graphicFrame>
        <p:nvGraphicFramePr>
          <p:cNvPr id="2" name="Diagramme 1">
            <a:extLst>
              <a:ext uri="{FF2B5EF4-FFF2-40B4-BE49-F238E27FC236}">
                <a16:creationId xmlns:a16="http://schemas.microsoft.com/office/drawing/2014/main" xmlns="" id="{3F72E8FE-429E-42B7-AA30-8806043981FD}"/>
              </a:ext>
            </a:extLst>
          </p:cNvPr>
          <p:cNvGraphicFramePr/>
          <p:nvPr>
            <p:extLst>
              <p:ext uri="{D42A27DB-BD31-4B8C-83A1-F6EECF244321}">
                <p14:modId xmlns:p14="http://schemas.microsoft.com/office/powerpoint/2010/main" val="1074881181"/>
              </p:ext>
            </p:extLst>
          </p:nvPr>
        </p:nvGraphicFramePr>
        <p:xfrm>
          <a:off x="1187624" y="1397000"/>
          <a:ext cx="720090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042024"/>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68821A39-9DD1-47C1-AD2C-54D0456F4BB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9552" y="1412776"/>
            <a:ext cx="8581464" cy="4464496"/>
          </a:xfrm>
        </p:spPr>
      </p:pic>
    </p:spTree>
    <p:extLst>
      <p:ext uri="{BB962C8B-B14F-4D97-AF65-F5344CB8AC3E}">
        <p14:creationId xmlns:p14="http://schemas.microsoft.com/office/powerpoint/2010/main" val="508940474"/>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07C4D20-9384-46D4-97A9-3839C118D877}"/>
              </a:ext>
            </a:extLst>
          </p:cNvPr>
          <p:cNvSpPr>
            <a:spLocks noGrp="1"/>
          </p:cNvSpPr>
          <p:nvPr>
            <p:ph type="title"/>
          </p:nvPr>
        </p:nvSpPr>
        <p:spPr/>
        <p:txBody>
          <a:bodyPr/>
          <a:lstStyle/>
          <a:p>
            <a:r>
              <a:rPr lang="fr-FR" dirty="0"/>
              <a:t>Les listes de référence du cycle 1 au cycle 3 </a:t>
            </a:r>
          </a:p>
        </p:txBody>
      </p:sp>
      <p:sp>
        <p:nvSpPr>
          <p:cNvPr id="3" name="Espace réservé du contenu 2">
            <a:extLst>
              <a:ext uri="{FF2B5EF4-FFF2-40B4-BE49-F238E27FC236}">
                <a16:creationId xmlns:a16="http://schemas.microsoft.com/office/drawing/2014/main" xmlns="" id="{1DA80B3E-013E-4D0D-B026-07D479988B77}"/>
              </a:ext>
            </a:extLst>
          </p:cNvPr>
          <p:cNvSpPr>
            <a:spLocks noGrp="1"/>
          </p:cNvSpPr>
          <p:nvPr>
            <p:ph idx="1"/>
          </p:nvPr>
        </p:nvSpPr>
        <p:spPr/>
        <p:txBody>
          <a:bodyPr/>
          <a:lstStyle/>
          <a:p>
            <a:r>
              <a:rPr lang="fr-FR" dirty="0">
                <a:hlinkClick r:id="rId2"/>
              </a:rPr>
              <a:t>Cycle 1</a:t>
            </a:r>
            <a:r>
              <a:rPr lang="fr-FR" dirty="0"/>
              <a:t> </a:t>
            </a:r>
          </a:p>
          <a:p>
            <a:r>
              <a:rPr lang="fr-FR" dirty="0">
                <a:hlinkClick r:id="rId3"/>
              </a:rPr>
              <a:t>Cycle 2</a:t>
            </a:r>
            <a:endParaRPr lang="fr-FR" dirty="0"/>
          </a:p>
          <a:p>
            <a:r>
              <a:rPr lang="fr-FR" dirty="0">
                <a:hlinkClick r:id="rId4"/>
              </a:rPr>
              <a:t>Cycle 3</a:t>
            </a:r>
            <a:r>
              <a:rPr lang="fr-FR" dirty="0"/>
              <a:t> </a:t>
            </a:r>
          </a:p>
          <a:p>
            <a:r>
              <a:rPr lang="fr-FR" dirty="0"/>
              <a:t>Les version Excel sont </a:t>
            </a:r>
            <a:r>
              <a:rPr lang="fr-FR" dirty="0">
                <a:hlinkClick r:id="rId5"/>
              </a:rPr>
              <a:t>en ligne</a:t>
            </a:r>
            <a:r>
              <a:rPr lang="fr-FR" dirty="0"/>
              <a:t>.</a:t>
            </a:r>
          </a:p>
          <a:p>
            <a:r>
              <a:rPr lang="fr-FR" dirty="0"/>
              <a:t>Votre travail : lire régulièrement de la littérature pour la jeunesse (</a:t>
            </a:r>
            <a:r>
              <a:rPr lang="fr-FR" dirty="0" err="1"/>
              <a:t>Rascal</a:t>
            </a:r>
            <a:r>
              <a:rPr lang="fr-FR" dirty="0"/>
              <a:t>, Browne, Ponti, de </a:t>
            </a:r>
            <a:r>
              <a:rPr lang="fr-FR" dirty="0" err="1"/>
              <a:t>Pennard</a:t>
            </a:r>
            <a:r>
              <a:rPr lang="fr-FR" dirty="0"/>
              <a:t>, Boujon,  Dahl, </a:t>
            </a:r>
            <a:r>
              <a:rPr lang="fr-FR" dirty="0" err="1"/>
              <a:t>Gripari</a:t>
            </a:r>
            <a:r>
              <a:rPr lang="fr-FR" dirty="0"/>
              <a:t>, </a:t>
            </a:r>
            <a:r>
              <a:rPr lang="fr-FR" dirty="0" err="1"/>
              <a:t>Desplechin</a:t>
            </a:r>
            <a:r>
              <a:rPr lang="fr-FR" dirty="0"/>
              <a:t>, </a:t>
            </a:r>
            <a:r>
              <a:rPr lang="fr-FR" dirty="0" err="1"/>
              <a:t>Elzbieta</a:t>
            </a:r>
            <a:r>
              <a:rPr lang="fr-FR" dirty="0"/>
              <a:t>, </a:t>
            </a:r>
            <a:r>
              <a:rPr lang="fr-FR" dirty="0" err="1"/>
              <a:t>Friot</a:t>
            </a:r>
            <a:r>
              <a:rPr lang="fr-FR" dirty="0"/>
              <a:t>, </a:t>
            </a:r>
            <a:r>
              <a:rPr lang="fr-FR" dirty="0" err="1"/>
              <a:t>Herbauts</a:t>
            </a:r>
            <a:r>
              <a:rPr lang="fr-FR" dirty="0"/>
              <a:t>, </a:t>
            </a:r>
            <a:r>
              <a:rPr lang="fr-FR" dirty="0" err="1"/>
              <a:t>Pommaux</a:t>
            </a:r>
            <a:r>
              <a:rPr lang="fr-FR" dirty="0"/>
              <a:t>,  </a:t>
            </a:r>
            <a:r>
              <a:rPr lang="fr-FR" dirty="0" err="1"/>
              <a:t>Pommerat</a:t>
            </a:r>
            <a:r>
              <a:rPr lang="fr-FR" dirty="0"/>
              <a:t>, Ramos, Smadja, </a:t>
            </a:r>
            <a:r>
              <a:rPr lang="fr-FR" dirty="0" err="1"/>
              <a:t>Solotareff</a:t>
            </a:r>
            <a:r>
              <a:rPr lang="fr-FR" dirty="0"/>
              <a:t>, Blake, </a:t>
            </a:r>
            <a:r>
              <a:rPr lang="fr-FR" dirty="0" err="1"/>
              <a:t>Battut</a:t>
            </a:r>
            <a:r>
              <a:rPr lang="fr-FR" dirty="0"/>
              <a:t>, </a:t>
            </a:r>
            <a:r>
              <a:rPr lang="fr-FR" dirty="0" err="1"/>
              <a:t>Guillopé</a:t>
            </a:r>
            <a:r>
              <a:rPr lang="fr-FR" dirty="0"/>
              <a:t>, Corentin, Ungerer…) ; </a:t>
            </a:r>
            <a:r>
              <a:rPr lang="fr-FR" b="1" dirty="0">
                <a:solidFill>
                  <a:srgbClr val="C00000"/>
                </a:solidFill>
              </a:rPr>
              <a:t>voir TD sur théâtre et poésie </a:t>
            </a:r>
          </a:p>
          <a:p>
            <a:endParaRPr lang="fr-FR" dirty="0"/>
          </a:p>
        </p:txBody>
      </p:sp>
    </p:spTree>
    <p:extLst>
      <p:ext uri="{BB962C8B-B14F-4D97-AF65-F5344CB8AC3E}">
        <p14:creationId xmlns:p14="http://schemas.microsoft.com/office/powerpoint/2010/main" val="1758739190"/>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Bibliographie</a:t>
            </a:r>
          </a:p>
        </p:txBody>
      </p:sp>
      <p:sp>
        <p:nvSpPr>
          <p:cNvPr id="3" name="Espace réservé du texte 2"/>
          <p:cNvSpPr>
            <a:spLocks noGrp="1"/>
          </p:cNvSpPr>
          <p:nvPr>
            <p:ph type="body" idx="1"/>
          </p:nvPr>
        </p:nvSpPr>
        <p:spPr/>
        <p:txBody>
          <a:bodyPr/>
          <a:lstStyle/>
          <a:p>
            <a:r>
              <a:rPr lang="fr-FR" dirty="0"/>
              <a:t>Partie 4</a:t>
            </a:r>
          </a:p>
        </p:txBody>
      </p:sp>
    </p:spTree>
    <p:extLst>
      <p:ext uri="{BB962C8B-B14F-4D97-AF65-F5344CB8AC3E}">
        <p14:creationId xmlns:p14="http://schemas.microsoft.com/office/powerpoint/2010/main" val="3966408943"/>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Littérature et son enseignement</a:t>
            </a:r>
          </a:p>
        </p:txBody>
      </p:sp>
      <p:sp>
        <p:nvSpPr>
          <p:cNvPr id="3" name="Espace réservé du contenu 2"/>
          <p:cNvSpPr>
            <a:spLocks noGrp="1"/>
          </p:cNvSpPr>
          <p:nvPr>
            <p:ph idx="1"/>
          </p:nvPr>
        </p:nvSpPr>
        <p:spPr/>
        <p:txBody>
          <a:bodyPr>
            <a:normAutofit/>
          </a:bodyPr>
          <a:lstStyle/>
          <a:p>
            <a:r>
              <a:rPr lang="fr-FR" dirty="0"/>
              <a:t>André </a:t>
            </a:r>
            <a:r>
              <a:rPr lang="fr-FR" cap="small" dirty="0"/>
              <a:t>PETITJEAN</a:t>
            </a:r>
            <a:r>
              <a:rPr lang="fr-FR" dirty="0"/>
              <a:t>, «Pour une didactique de la littérature : réflexion à partir de la revue « Pratiques »», </a:t>
            </a:r>
            <a:r>
              <a:rPr lang="fr-FR" i="1" dirty="0" err="1"/>
              <a:t>Publije</a:t>
            </a:r>
            <a:r>
              <a:rPr lang="fr-FR" i="1" dirty="0"/>
              <a:t>, revue de critique littéraire</a:t>
            </a:r>
            <a:r>
              <a:rPr lang="fr-FR" dirty="0"/>
              <a:t> [En ligne], Didactiques du français / Dir. </a:t>
            </a:r>
            <a:r>
              <a:rPr lang="fr-FR" dirty="0" err="1"/>
              <a:t>D.Coltier</a:t>
            </a:r>
            <a:r>
              <a:rPr lang="fr-FR" dirty="0"/>
              <a:t> &amp; </a:t>
            </a:r>
            <a:r>
              <a:rPr lang="fr-FR" dirty="0" err="1"/>
              <a:t>C.Féron</a:t>
            </a:r>
            <a:r>
              <a:rPr lang="fr-FR" dirty="0"/>
              <a:t>, Numéros de la revue en texte intégral, mis à jour le : 26/06/2015, URL : </a:t>
            </a:r>
            <a:r>
              <a:rPr lang="fr-FR" dirty="0">
                <a:hlinkClick r:id="rId2"/>
              </a:rPr>
              <a:t>http://publije.univ-lemans.fr/publije/index.php?id=83</a:t>
            </a:r>
            <a:r>
              <a:rPr lang="fr-FR" dirty="0"/>
              <a:t>. </a:t>
            </a:r>
            <a:r>
              <a:rPr lang="fr-FR" b="1" dirty="0">
                <a:solidFill>
                  <a:schemeClr val="accent1"/>
                </a:solidFill>
              </a:rPr>
              <a:t>A LIRE </a:t>
            </a:r>
            <a:endParaRPr lang="fr-FR" dirty="0"/>
          </a:p>
          <a:p>
            <a:r>
              <a:rPr lang="fr-FR" dirty="0"/>
              <a:t>K. </a:t>
            </a:r>
            <a:r>
              <a:rPr lang="fr-FR" dirty="0" err="1"/>
              <a:t>Canvat</a:t>
            </a:r>
            <a:r>
              <a:rPr lang="fr-FR" dirty="0"/>
              <a:t>, L. </a:t>
            </a:r>
            <a:r>
              <a:rPr lang="fr-FR" dirty="0" err="1"/>
              <a:t>Collès</a:t>
            </a:r>
            <a:r>
              <a:rPr lang="fr-FR" dirty="0"/>
              <a:t>, JL </a:t>
            </a:r>
            <a:r>
              <a:rPr lang="fr-FR" dirty="0" err="1"/>
              <a:t>Dufays</a:t>
            </a:r>
            <a:r>
              <a:rPr lang="fr-FR" dirty="0"/>
              <a:t>, </a:t>
            </a:r>
            <a:r>
              <a:rPr lang="fr-FR" i="1" dirty="0"/>
              <a:t>Lire La Fontaine aujourd'hui</a:t>
            </a:r>
            <a:r>
              <a:rPr lang="fr-FR" dirty="0"/>
              <a:t>, </a:t>
            </a:r>
            <a:r>
              <a:rPr lang="fr-FR" i="1" dirty="0"/>
              <a:t>DIPTYPQUE</a:t>
            </a:r>
            <a:r>
              <a:rPr lang="fr-FR" dirty="0"/>
              <a:t> n°7, </a:t>
            </a:r>
            <a:r>
              <a:rPr lang="fr-FR" i="1" dirty="0"/>
              <a:t> </a:t>
            </a:r>
            <a:r>
              <a:rPr lang="fr-FR" dirty="0"/>
              <a:t>Presses universitaires de Namur, 2006, p. 7-9</a:t>
            </a:r>
          </a:p>
          <a:p>
            <a:r>
              <a:rPr lang="fr-FR" dirty="0"/>
              <a:t>Michèle Petit, « Pourquoi inciter des adolescents à lire de la littérature ? », </a:t>
            </a:r>
            <a:r>
              <a:rPr lang="fr-FR" dirty="0" err="1"/>
              <a:t>bbf</a:t>
            </a:r>
            <a:r>
              <a:rPr lang="fr-FR" dirty="0"/>
              <a:t> 2003 - t. 48, n° 3, voir </a:t>
            </a:r>
            <a:r>
              <a:rPr lang="fr-FR" dirty="0">
                <a:hlinkClick r:id="rId3"/>
              </a:rPr>
              <a:t>http://bbf.enssib.fr/consulter/bbf-2003-03-0029-004</a:t>
            </a:r>
            <a:r>
              <a:rPr lang="fr-FR" dirty="0"/>
              <a:t> </a:t>
            </a:r>
            <a:r>
              <a:rPr lang="fr-FR" b="1" dirty="0">
                <a:solidFill>
                  <a:schemeClr val="accent1"/>
                </a:solidFill>
              </a:rPr>
              <a:t>A LIRE </a:t>
            </a:r>
            <a:endParaRPr lang="fr-FR" dirty="0"/>
          </a:p>
          <a:p>
            <a:r>
              <a:rPr lang="fr-FR" dirty="0">
                <a:hlinkClick r:id="rId4" action="ppaction://hlinkfile"/>
              </a:rPr>
              <a:t>Yves </a:t>
            </a:r>
            <a:r>
              <a:rPr lang="fr-FR" dirty="0" err="1">
                <a:hlinkClick r:id="rId4" action="ppaction://hlinkfile"/>
              </a:rPr>
              <a:t>Citton</a:t>
            </a:r>
            <a:r>
              <a:rPr lang="fr-FR" dirty="0">
                <a:hlinkClick r:id="rId4" action="ppaction://hlinkfile"/>
              </a:rPr>
              <a:t> (</a:t>
            </a:r>
            <a:r>
              <a:rPr lang="fr-FR" i="1" dirty="0">
                <a:hlinkClick r:id="rId4" action="ppaction://hlinkfile"/>
              </a:rPr>
              <a:t>Le Monde)</a:t>
            </a:r>
            <a:r>
              <a:rPr lang="fr-FR" i="1" dirty="0"/>
              <a:t> </a:t>
            </a:r>
            <a:r>
              <a:rPr lang="fr-FR" b="1" dirty="0">
                <a:solidFill>
                  <a:schemeClr val="accent1"/>
                </a:solidFill>
              </a:rPr>
              <a:t>A LIRE </a:t>
            </a:r>
          </a:p>
        </p:txBody>
      </p:sp>
    </p:spTree>
    <p:extLst>
      <p:ext uri="{BB962C8B-B14F-4D97-AF65-F5344CB8AC3E}">
        <p14:creationId xmlns:p14="http://schemas.microsoft.com/office/powerpoint/2010/main" val="2818517751"/>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fiction </a:t>
            </a:r>
          </a:p>
        </p:txBody>
      </p:sp>
      <p:sp>
        <p:nvSpPr>
          <p:cNvPr id="3" name="Espace réservé du contenu 2"/>
          <p:cNvSpPr>
            <a:spLocks noGrp="1"/>
          </p:cNvSpPr>
          <p:nvPr>
            <p:ph idx="1"/>
          </p:nvPr>
        </p:nvSpPr>
        <p:spPr/>
        <p:txBody>
          <a:bodyPr>
            <a:normAutofit/>
          </a:bodyPr>
          <a:lstStyle/>
          <a:p>
            <a:r>
              <a:rPr lang="fr-FR" cap="small" dirty="0"/>
              <a:t>Cohn</a:t>
            </a:r>
            <a:r>
              <a:rPr lang="fr-FR" dirty="0"/>
              <a:t>, </a:t>
            </a:r>
            <a:r>
              <a:rPr lang="fr-FR" dirty="0" err="1"/>
              <a:t>Dorrit</a:t>
            </a:r>
            <a:r>
              <a:rPr lang="fr-FR" dirty="0"/>
              <a:t> (2001). </a:t>
            </a:r>
            <a:r>
              <a:rPr lang="fr-FR" i="1" dirty="0"/>
              <a:t>Le propre de la fiction</a:t>
            </a:r>
            <a:r>
              <a:rPr lang="fr-FR" dirty="0"/>
              <a:t>. Paris: Seuil.</a:t>
            </a:r>
          </a:p>
          <a:p>
            <a:r>
              <a:rPr lang="fr-FR" cap="small" dirty="0"/>
              <a:t>Hamburger</a:t>
            </a:r>
            <a:r>
              <a:rPr lang="fr-FR" dirty="0"/>
              <a:t>, Kate (1977). </a:t>
            </a:r>
            <a:r>
              <a:rPr lang="fr-FR" i="1" dirty="0"/>
              <a:t>Logique des genres littéraires</a:t>
            </a:r>
            <a:r>
              <a:rPr lang="fr-FR" dirty="0"/>
              <a:t>. Paris: Seuil, 1986.</a:t>
            </a:r>
          </a:p>
          <a:p>
            <a:r>
              <a:rPr lang="fr-FR" dirty="0"/>
              <a:t>Jenny Laurent </a:t>
            </a:r>
            <a:r>
              <a:rPr lang="fr-FR" dirty="0">
                <a:hlinkClick r:id="rId2"/>
              </a:rPr>
              <a:t>https://www.unige.ch/lettres/framo/enseignements/methodes/fiction/fiintegr.html#fi020000</a:t>
            </a:r>
            <a:r>
              <a:rPr lang="fr-FR" dirty="0"/>
              <a:t> (cours en ligne)</a:t>
            </a:r>
          </a:p>
          <a:p>
            <a:r>
              <a:rPr lang="fr-FR" cap="small" dirty="0"/>
              <a:t>Pavel</a:t>
            </a:r>
            <a:r>
              <a:rPr lang="fr-FR" dirty="0"/>
              <a:t>, Thomas (1986). </a:t>
            </a:r>
            <a:r>
              <a:rPr lang="fr-FR" i="1" dirty="0"/>
              <a:t>Univers de la fiction</a:t>
            </a:r>
            <a:r>
              <a:rPr lang="fr-FR" dirty="0"/>
              <a:t>. Paris: Seuil, 1988.</a:t>
            </a:r>
          </a:p>
          <a:p>
            <a:r>
              <a:rPr lang="fr-FR" cap="small" dirty="0"/>
              <a:t>Schaeffer</a:t>
            </a:r>
            <a:r>
              <a:rPr lang="fr-FR" dirty="0"/>
              <a:t>, Jean-Marie (1999). </a:t>
            </a:r>
            <a:r>
              <a:rPr lang="fr-FR" i="1" dirty="0"/>
              <a:t>Pourquoi la fiction?</a:t>
            </a:r>
            <a:r>
              <a:rPr lang="fr-FR" dirty="0"/>
              <a:t>. Paris: Seuil.</a:t>
            </a:r>
          </a:p>
          <a:p>
            <a:r>
              <a:rPr lang="fr-FR" cap="small" dirty="0"/>
              <a:t>Searle</a:t>
            </a:r>
            <a:r>
              <a:rPr lang="fr-FR" dirty="0"/>
              <a:t>, John R. (1979). Le statut logique du discours de la fiction, </a:t>
            </a:r>
            <a:r>
              <a:rPr lang="fr-FR" i="1" dirty="0"/>
              <a:t>Sens et expression</a:t>
            </a:r>
            <a:r>
              <a:rPr lang="fr-FR" dirty="0"/>
              <a:t>. Paris: Minuit, 1982.</a:t>
            </a:r>
          </a:p>
          <a:p>
            <a:r>
              <a:rPr lang="fr-FR" cap="small" dirty="0" err="1"/>
              <a:t>Vuillaume</a:t>
            </a:r>
            <a:r>
              <a:rPr lang="fr-FR" dirty="0"/>
              <a:t>, Marcel (1990). </a:t>
            </a:r>
            <a:r>
              <a:rPr lang="fr-FR" i="1" dirty="0"/>
              <a:t>Grammaire temporelle des récits</a:t>
            </a:r>
            <a:r>
              <a:rPr lang="fr-FR" dirty="0"/>
              <a:t>. Paris: Minuit.</a:t>
            </a:r>
          </a:p>
        </p:txBody>
      </p:sp>
    </p:spTree>
    <p:extLst>
      <p:ext uri="{BB962C8B-B14F-4D97-AF65-F5344CB8AC3E}">
        <p14:creationId xmlns:p14="http://schemas.microsoft.com/office/powerpoint/2010/main" val="1350455227"/>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Lecture littéraire et sujet lecteur </a:t>
            </a:r>
          </a:p>
        </p:txBody>
      </p:sp>
      <p:sp>
        <p:nvSpPr>
          <p:cNvPr id="3" name="Espace réservé du contenu 2"/>
          <p:cNvSpPr>
            <a:spLocks noGrp="1"/>
          </p:cNvSpPr>
          <p:nvPr>
            <p:ph idx="1"/>
          </p:nvPr>
        </p:nvSpPr>
        <p:spPr/>
        <p:txBody>
          <a:bodyPr>
            <a:normAutofit/>
          </a:bodyPr>
          <a:lstStyle/>
          <a:p>
            <a:r>
              <a:rPr lang="fr-FR" dirty="0"/>
              <a:t>Faire place au sujet lecteur en classe : quelles voies pour renouveler les approches de la lecture analytique au collège et au lycée ? Intervention d'Anne </a:t>
            </a:r>
            <a:r>
              <a:rPr lang="fr-FR" dirty="0" err="1"/>
              <a:t>Vibert</a:t>
            </a:r>
            <a:r>
              <a:rPr lang="fr-FR" dirty="0"/>
              <a:t>, inspectrice générale, en séminaire national (mars 2011) </a:t>
            </a:r>
            <a:r>
              <a:rPr lang="fr-FR" i="1" dirty="0">
                <a:hlinkClick r:id="rId2"/>
              </a:rPr>
              <a:t>http://eduscol.education.fr/lettres/im_pdflettres/intervention-anne-vibert-lecture-vf-20-11-13.pdf</a:t>
            </a:r>
            <a:r>
              <a:rPr lang="fr-FR" i="1" dirty="0"/>
              <a:t>  </a:t>
            </a:r>
            <a:r>
              <a:rPr lang="fr-FR" b="1" dirty="0">
                <a:solidFill>
                  <a:schemeClr val="accent1"/>
                </a:solidFill>
              </a:rPr>
              <a:t>A LIRE (page 2 à 7)</a:t>
            </a:r>
          </a:p>
          <a:p>
            <a:r>
              <a:rPr lang="fr-FR" dirty="0"/>
              <a:t>Jean-Louis </a:t>
            </a:r>
            <a:r>
              <a:rPr lang="fr-FR" dirty="0" err="1"/>
              <a:t>Dufays</a:t>
            </a:r>
            <a:r>
              <a:rPr lang="fr-FR" dirty="0"/>
              <a:t>, « La lecture littéraire, des « pratiques du terrain » aux modèles théoriques », </a:t>
            </a:r>
            <a:r>
              <a:rPr lang="fr-FR" i="1" dirty="0" err="1"/>
              <a:t>Lidil</a:t>
            </a:r>
            <a:r>
              <a:rPr lang="fr-FR" dirty="0"/>
              <a:t> [En ligne], 33 | 2006, mis en ligne le 05 décembre 2007, consulté le 03 novembre 2016. URL : http://lidil.revues.org/60</a:t>
            </a:r>
          </a:p>
          <a:p>
            <a:r>
              <a:rPr lang="fr-FR" dirty="0"/>
              <a:t>Jean-Louis </a:t>
            </a:r>
            <a:r>
              <a:rPr lang="fr-FR" dirty="0" err="1"/>
              <a:t>Dufays</a:t>
            </a:r>
            <a:r>
              <a:rPr lang="fr-FR" dirty="0"/>
              <a:t>, « Quel enseignement de la lecture et de la littérature à l'heure des « compétences » ? », </a:t>
            </a:r>
            <a:r>
              <a:rPr lang="fr-FR" i="1" dirty="0"/>
              <a:t>Pratiques</a:t>
            </a:r>
            <a:r>
              <a:rPr lang="fr-FR" dirty="0"/>
              <a:t> [En ligne], 149-150 | 2011, mis en ligne le 17 juin 2014, consulté le 04 novembre 2016. URL : http://pratiques.revues.org/1747 ; DOI : 10.4000/pratiques.1747</a:t>
            </a:r>
          </a:p>
          <a:p>
            <a:pPr marL="0" indent="0">
              <a:buNone/>
            </a:pPr>
            <a:endParaRPr lang="fr-FR" dirty="0"/>
          </a:p>
        </p:txBody>
      </p:sp>
    </p:spTree>
    <p:extLst>
      <p:ext uri="{BB962C8B-B14F-4D97-AF65-F5344CB8AC3E}">
        <p14:creationId xmlns:p14="http://schemas.microsoft.com/office/powerpoint/2010/main" val="2993726319"/>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Littérature de jeunesse (1) </a:t>
            </a:r>
          </a:p>
        </p:txBody>
      </p:sp>
      <p:sp>
        <p:nvSpPr>
          <p:cNvPr id="3" name="Espace réservé du contenu 2"/>
          <p:cNvSpPr>
            <a:spLocks noGrp="1"/>
          </p:cNvSpPr>
          <p:nvPr>
            <p:ph idx="1"/>
          </p:nvPr>
        </p:nvSpPr>
        <p:spPr/>
        <p:txBody>
          <a:bodyPr>
            <a:normAutofit/>
          </a:bodyPr>
          <a:lstStyle/>
          <a:p>
            <a:pPr lvl="0"/>
            <a:r>
              <a:rPr lang="fr-FR" dirty="0"/>
              <a:t>P.-M. </a:t>
            </a:r>
            <a:r>
              <a:rPr lang="fr-FR" dirty="0" err="1"/>
              <a:t>Beaude</a:t>
            </a:r>
            <a:r>
              <a:rPr lang="fr-FR" dirty="0"/>
              <a:t>, A. Petitjean, J.-M. Privat, </a:t>
            </a:r>
            <a:r>
              <a:rPr lang="fr-FR" i="1" dirty="0"/>
              <a:t>La scolarisation de la littérature de jeunesse</a:t>
            </a:r>
            <a:r>
              <a:rPr lang="fr-FR" dirty="0"/>
              <a:t>, coll. « Didactique des textes », Université de Metz, 1996</a:t>
            </a:r>
          </a:p>
          <a:p>
            <a:r>
              <a:rPr lang="fr-FR" dirty="0"/>
              <a:t>Les travaux de Catherine </a:t>
            </a:r>
            <a:r>
              <a:rPr lang="fr-FR" dirty="0" err="1"/>
              <a:t>Tauveron</a:t>
            </a:r>
            <a:endParaRPr lang="fr-FR" dirty="0"/>
          </a:p>
          <a:p>
            <a:pPr lvl="1"/>
            <a:r>
              <a:rPr lang="fr-FR" dirty="0"/>
              <a:t>Recherche-action « Didactisation de la lecture et de l’écriture littéraires du récit à l’école »</a:t>
            </a:r>
          </a:p>
          <a:p>
            <a:pPr lvl="1"/>
            <a:r>
              <a:rPr lang="fr-FR" dirty="0"/>
              <a:t> </a:t>
            </a:r>
            <a:r>
              <a:rPr lang="fr-FR" i="1" dirty="0"/>
              <a:t>Repères </a:t>
            </a:r>
            <a:r>
              <a:rPr lang="fr-FR" dirty="0"/>
              <a:t>13, 1996 « Lecture et écriture littéraires à l’école »</a:t>
            </a:r>
          </a:p>
          <a:p>
            <a:pPr lvl="1"/>
            <a:r>
              <a:rPr lang="fr-FR" i="1" dirty="0"/>
              <a:t>Repères</a:t>
            </a:r>
            <a:r>
              <a:rPr lang="fr-FR" dirty="0"/>
              <a:t> 19, 1999 « Comprendre et interpréter le littéraire à l’école »</a:t>
            </a:r>
          </a:p>
          <a:p>
            <a:pPr lvl="0"/>
            <a:r>
              <a:rPr lang="fr-FR" dirty="0"/>
              <a:t>A. </a:t>
            </a:r>
            <a:r>
              <a:rPr lang="fr-FR" dirty="0" err="1"/>
              <a:t>Leclaire-Halté</a:t>
            </a:r>
            <a:r>
              <a:rPr lang="fr-FR" dirty="0"/>
              <a:t>, « L’album de littérature jeunesse : quelle description pour quel usage scolaire ? », publié en ligne le 09/07/2008. </a:t>
            </a:r>
            <a:r>
              <a:rPr lang="fr-FR" u="sng" dirty="0">
                <a:hlinkClick r:id="rId3"/>
              </a:rPr>
              <a:t>http://</a:t>
            </a:r>
            <a:r>
              <a:rPr lang="fr-FR" i="1" u="sng" dirty="0">
                <a:hlinkClick r:id="rId4"/>
              </a:rPr>
              <a:t>www.linguistiquefrancaise.org/.../cmlf08037</a:t>
            </a:r>
            <a:r>
              <a:rPr lang="fr-FR" u="sng" dirty="0">
                <a:hlinkClick r:id="rId4"/>
              </a:rPr>
              <a:t>.pdf</a:t>
            </a:r>
            <a:r>
              <a:rPr lang="fr-FR" dirty="0"/>
              <a:t> </a:t>
            </a:r>
          </a:p>
          <a:p>
            <a:pPr lvl="0"/>
            <a:r>
              <a:rPr lang="fr-FR" dirty="0"/>
              <a:t>C. Connan-Pintado, « Corpus officiels d’albums pour le cycle 3. Une littérature informée par l’image », </a:t>
            </a:r>
            <a:r>
              <a:rPr lang="fr-FR" i="1" dirty="0"/>
              <a:t>La littérature en corpus. Corpus implicites, explicites, virtuels</a:t>
            </a:r>
            <a:r>
              <a:rPr lang="fr-FR" dirty="0"/>
              <a:t>, B. Louichon, A. </a:t>
            </a:r>
            <a:r>
              <a:rPr lang="fr-FR" dirty="0" err="1"/>
              <a:t>Rouxel</a:t>
            </a:r>
            <a:r>
              <a:rPr lang="fr-FR" dirty="0"/>
              <a:t>, dir., CRDP Bourgogne, 2009, p. 13-24.</a:t>
            </a:r>
          </a:p>
          <a:p>
            <a:endParaRPr lang="fr-FR" dirty="0"/>
          </a:p>
        </p:txBody>
      </p:sp>
    </p:spTree>
    <p:extLst>
      <p:ext uri="{BB962C8B-B14F-4D97-AF65-F5344CB8AC3E}">
        <p14:creationId xmlns:p14="http://schemas.microsoft.com/office/powerpoint/2010/main" val="2346835878"/>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Littérature de jeunesse (2) </a:t>
            </a:r>
          </a:p>
        </p:txBody>
      </p:sp>
      <p:sp>
        <p:nvSpPr>
          <p:cNvPr id="3" name="Espace réservé du contenu 2"/>
          <p:cNvSpPr>
            <a:spLocks noGrp="1"/>
          </p:cNvSpPr>
          <p:nvPr>
            <p:ph idx="1"/>
          </p:nvPr>
        </p:nvSpPr>
        <p:spPr/>
        <p:txBody>
          <a:bodyPr>
            <a:normAutofit fontScale="77500" lnSpcReduction="20000"/>
          </a:bodyPr>
          <a:lstStyle/>
          <a:p>
            <a:r>
              <a:rPr lang="fr-FR" dirty="0"/>
              <a:t>Didactique poésie </a:t>
            </a:r>
          </a:p>
          <a:p>
            <a:pPr lvl="1"/>
            <a:r>
              <a:rPr lang="fr-FR" dirty="0">
                <a:hlinkClick r:id="rId3"/>
              </a:rPr>
              <a:t>https://ver.hypotheses.org/category/7-theories-et-didactiques-de-la-litterature-une-question-de-voix/didactique-de-la-poesie</a:t>
            </a:r>
            <a:endParaRPr lang="fr-FR" dirty="0"/>
          </a:p>
          <a:p>
            <a:pPr lvl="1"/>
            <a:r>
              <a:rPr lang="fr-FR" dirty="0"/>
              <a:t>Martin Serge, « Présentation. Les poèmes au cœur de l'enseignement du français », Le français aujourd'hui, 2010/2 (n° 169), p. 3-14. DOI : 10.3917/lfa.169.0003. URL : </a:t>
            </a:r>
            <a:r>
              <a:rPr lang="fr-FR" dirty="0">
                <a:hlinkClick r:id="rId4"/>
              </a:rPr>
              <a:t>https://www.cairn.info/revue-le-francais-aujourd-hui-2010-2-page-3.htm</a:t>
            </a:r>
            <a:r>
              <a:rPr lang="fr-FR" dirty="0"/>
              <a:t> </a:t>
            </a:r>
          </a:p>
          <a:p>
            <a:r>
              <a:rPr lang="fr-FR" dirty="0"/>
              <a:t>Didactique du théâtre pour la jeunesse</a:t>
            </a:r>
          </a:p>
          <a:p>
            <a:pPr lvl="1"/>
            <a:r>
              <a:rPr lang="fr-FR" dirty="0"/>
              <a:t>Marie Bernanoce, Acte 1, scène 1. </a:t>
            </a:r>
            <a:r>
              <a:rPr lang="fr-FR" i="1" dirty="0"/>
              <a:t>Autour de l’incipit de théâtre : un ensemble de séquences de lecture, écriture, mise en voix et en espace</a:t>
            </a:r>
            <a:r>
              <a:rPr lang="fr-FR" dirty="0"/>
              <a:t>, CRDP Grenoble, 2000</a:t>
            </a:r>
          </a:p>
          <a:p>
            <a:pPr lvl="1"/>
            <a:r>
              <a:rPr lang="fr-FR" dirty="0"/>
              <a:t>Marie Bernanoce, « La didactique du texte de théâtre : comment penser la relation entre écriture et oralité ? La notion de voix didascalique », P. Clermont, A. Schneider, dir. </a:t>
            </a:r>
            <a:r>
              <a:rPr lang="fr-FR" dirty="0" err="1"/>
              <a:t>Ecoute</a:t>
            </a:r>
            <a:r>
              <a:rPr lang="fr-FR" dirty="0"/>
              <a:t> mon papyrus. Littérature, oral et oralité, CRDP Alsace, 2006, p. 225-240.</a:t>
            </a:r>
          </a:p>
          <a:p>
            <a:pPr lvl="1"/>
            <a:r>
              <a:rPr lang="fr-FR" dirty="0"/>
              <a:t>Marie Bernanoce, « La question des genres dans l’enseignement du théâtre contemporain », </a:t>
            </a:r>
            <a:r>
              <a:rPr lang="fr-FR" i="1" dirty="0"/>
              <a:t>Enseigner le théâtre contemporain</a:t>
            </a:r>
            <a:r>
              <a:rPr lang="fr-FR" dirty="0"/>
              <a:t>, A. Brillant-</a:t>
            </a:r>
            <a:r>
              <a:rPr lang="fr-FR" dirty="0" err="1"/>
              <a:t>Annequin</a:t>
            </a:r>
            <a:r>
              <a:rPr lang="fr-FR" dirty="0"/>
              <a:t>, M. Bernanoce, dir., CRDP Grenoble, 2009, p. 35-51.</a:t>
            </a:r>
          </a:p>
          <a:p>
            <a:r>
              <a:rPr lang="fr-FR" dirty="0"/>
              <a:t>Didactique de la bande dessinée pour la jeunesse</a:t>
            </a:r>
          </a:p>
          <a:p>
            <a:pPr lvl="1"/>
            <a:r>
              <a:rPr lang="fr-FR" i="1" dirty="0"/>
              <a:t>Bandes dessinées et enseignement des humanités</a:t>
            </a:r>
            <a:r>
              <a:rPr lang="fr-FR" dirty="0"/>
              <a:t> dir. N. </a:t>
            </a:r>
            <a:r>
              <a:rPr lang="fr-FR" dirty="0" err="1"/>
              <a:t>Rouvière</a:t>
            </a:r>
            <a:r>
              <a:rPr lang="fr-FR" dirty="0"/>
              <a:t>, ELLUG, 2012.</a:t>
            </a:r>
          </a:p>
          <a:p>
            <a:pPr lvl="1"/>
            <a:r>
              <a:rPr lang="fr-FR" dirty="0"/>
              <a:t>Nicolas </a:t>
            </a:r>
            <a:r>
              <a:rPr lang="fr-FR" dirty="0" err="1"/>
              <a:t>Rouvière</a:t>
            </a:r>
            <a:r>
              <a:rPr lang="fr-FR" dirty="0"/>
              <a:t> s’intéresse aux spécificités didactiques de la lecture d’un album de BD au cycle 3 Communication orale en ligne </a:t>
            </a:r>
            <a:r>
              <a:rPr lang="fr-FR" u="sng" dirty="0">
                <a:hlinkClick r:id="rId5"/>
              </a:rPr>
              <a:t>http://www.remicarquin.fr/colloquebd/</a:t>
            </a:r>
            <a:r>
              <a:rPr lang="fr-FR" dirty="0"/>
              <a:t> </a:t>
            </a:r>
          </a:p>
          <a:p>
            <a:endParaRPr lang="fr-FR" dirty="0"/>
          </a:p>
        </p:txBody>
      </p:sp>
    </p:spTree>
    <p:extLst>
      <p:ext uri="{BB962C8B-B14F-4D97-AF65-F5344CB8AC3E}">
        <p14:creationId xmlns:p14="http://schemas.microsoft.com/office/powerpoint/2010/main" val="2948158861"/>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genres</a:t>
            </a:r>
          </a:p>
        </p:txBody>
      </p:sp>
      <p:sp>
        <p:nvSpPr>
          <p:cNvPr id="3" name="Espace réservé du contenu 2"/>
          <p:cNvSpPr>
            <a:spLocks noGrp="1"/>
          </p:cNvSpPr>
          <p:nvPr>
            <p:ph idx="1"/>
          </p:nvPr>
        </p:nvSpPr>
        <p:spPr/>
        <p:txBody>
          <a:bodyPr>
            <a:normAutofit/>
          </a:bodyPr>
          <a:lstStyle/>
          <a:p>
            <a:r>
              <a:rPr lang="fr-FR" dirty="0"/>
              <a:t>Cours d’Antoine Compagnon </a:t>
            </a:r>
            <a:r>
              <a:rPr lang="fr-FR" dirty="0">
                <a:hlinkClick r:id="rId2"/>
              </a:rPr>
              <a:t>http://www.fabula.org/compagnon/genre.php</a:t>
            </a:r>
            <a:endParaRPr lang="fr-FR" dirty="0"/>
          </a:p>
          <a:p>
            <a:r>
              <a:rPr lang="fr-FR" dirty="0"/>
              <a:t>Aristote, </a:t>
            </a:r>
            <a:r>
              <a:rPr lang="fr-FR" i="1" dirty="0"/>
              <a:t>Poétique</a:t>
            </a:r>
            <a:r>
              <a:rPr lang="fr-FR" dirty="0"/>
              <a:t>, trad. M. Magnien, Le Livre de Poche, 1990.</a:t>
            </a:r>
          </a:p>
          <a:p>
            <a:r>
              <a:rPr lang="fr-FR" dirty="0"/>
              <a:t>Combe, Dominique, </a:t>
            </a:r>
            <a:r>
              <a:rPr lang="fr-FR" i="1" dirty="0"/>
              <a:t>Poésie et récit. Une rhétorique des genres</a:t>
            </a:r>
            <a:r>
              <a:rPr lang="fr-FR" dirty="0"/>
              <a:t>, Corti, 1989.</a:t>
            </a:r>
            <a:br>
              <a:rPr lang="fr-FR" dirty="0"/>
            </a:br>
            <a:r>
              <a:rPr lang="fr-FR" dirty="0"/>
              <a:t>-, </a:t>
            </a:r>
            <a:r>
              <a:rPr lang="fr-FR" i="1" dirty="0"/>
              <a:t>Les Genres littéraires</a:t>
            </a:r>
            <a:r>
              <a:rPr lang="fr-FR" dirty="0"/>
              <a:t>, Hachette, 1992. </a:t>
            </a:r>
          </a:p>
          <a:p>
            <a:r>
              <a:rPr lang="fr-FR" dirty="0"/>
              <a:t>Todorov, </a:t>
            </a:r>
            <a:r>
              <a:rPr lang="fr-FR" dirty="0" err="1"/>
              <a:t>Tzvetan</a:t>
            </a:r>
            <a:r>
              <a:rPr lang="fr-FR" dirty="0"/>
              <a:t>, - </a:t>
            </a:r>
            <a:r>
              <a:rPr lang="fr-FR" i="1" dirty="0"/>
              <a:t>Introduction à la littérature fantastique</a:t>
            </a:r>
            <a:r>
              <a:rPr lang="fr-FR" dirty="0"/>
              <a:t> (1970), Seuil, « Points ».</a:t>
            </a:r>
            <a:br>
              <a:rPr lang="fr-FR" dirty="0"/>
            </a:br>
            <a:r>
              <a:rPr lang="fr-FR" dirty="0"/>
              <a:t>-, « L'Origine des genres », </a:t>
            </a:r>
            <a:r>
              <a:rPr lang="fr-FR" i="1" dirty="0"/>
              <a:t>Les Genres du discours</a:t>
            </a:r>
            <a:r>
              <a:rPr lang="fr-FR" dirty="0"/>
              <a:t>, Seuil, 1978.</a:t>
            </a:r>
          </a:p>
        </p:txBody>
      </p:sp>
    </p:spTree>
    <p:extLst>
      <p:ext uri="{BB962C8B-B14F-4D97-AF65-F5344CB8AC3E}">
        <p14:creationId xmlns:p14="http://schemas.microsoft.com/office/powerpoint/2010/main" val="320273419"/>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rapport texte/image</a:t>
            </a:r>
          </a:p>
        </p:txBody>
      </p:sp>
      <p:sp>
        <p:nvSpPr>
          <p:cNvPr id="3" name="Espace réservé du contenu 2"/>
          <p:cNvSpPr>
            <a:spLocks noGrp="1"/>
          </p:cNvSpPr>
          <p:nvPr>
            <p:ph idx="1"/>
          </p:nvPr>
        </p:nvSpPr>
        <p:spPr/>
        <p:txBody>
          <a:bodyPr/>
          <a:lstStyle/>
          <a:p>
            <a:r>
              <a:rPr lang="fr-FR" dirty="0"/>
              <a:t>Anne </a:t>
            </a:r>
            <a:r>
              <a:rPr lang="fr-FR" dirty="0" err="1"/>
              <a:t>Leclaire-Halté</a:t>
            </a:r>
            <a:r>
              <a:rPr lang="fr-FR" dirty="0"/>
              <a:t>, « Valeurs et rapport texte/image dans l’album de littérature de jeunesse : étude d’un exemple, </a:t>
            </a:r>
            <a:r>
              <a:rPr lang="fr-FR" i="1" dirty="0"/>
              <a:t>Le Génie du pousse-pousse</a:t>
            </a:r>
            <a:r>
              <a:rPr lang="fr-FR" dirty="0"/>
              <a:t> », </a:t>
            </a:r>
            <a:r>
              <a:rPr lang="fr-FR" i="1" dirty="0"/>
              <a:t>Pratiques</a:t>
            </a:r>
            <a:r>
              <a:rPr lang="fr-FR" dirty="0"/>
              <a:t> [En ligne], 163-164 | 2014, mis en ligne le 31 décembre 2014, consulté le 04 novembre 2016. URL : </a:t>
            </a:r>
            <a:r>
              <a:rPr lang="fr-FR" dirty="0">
                <a:hlinkClick r:id="rId2"/>
              </a:rPr>
              <a:t>http://pratiques.revues.org/2259</a:t>
            </a:r>
            <a:endParaRPr lang="fr-FR" dirty="0"/>
          </a:p>
          <a:p>
            <a:r>
              <a:rPr lang="fr-FR" dirty="0"/>
              <a:t>Marc </a:t>
            </a:r>
            <a:r>
              <a:rPr lang="fr-FR" dirty="0" err="1"/>
              <a:t>Parayre</a:t>
            </a:r>
            <a:r>
              <a:rPr lang="fr-FR" dirty="0"/>
              <a:t>, Contraintes et relations de couple : texte/image dans les albums de littérature jeunesse </a:t>
            </a:r>
            <a:r>
              <a:rPr lang="fr-FR" dirty="0">
                <a:hlinkClick r:id="rId3"/>
              </a:rPr>
              <a:t>http://www.ieeff.org/f15parayre.pdf</a:t>
            </a:r>
            <a:r>
              <a:rPr lang="fr-FR" dirty="0"/>
              <a:t> </a:t>
            </a:r>
            <a:r>
              <a:rPr lang="fr-FR" b="1" dirty="0">
                <a:solidFill>
                  <a:schemeClr val="accent1"/>
                </a:solidFill>
              </a:rPr>
              <a:t>A LIRE </a:t>
            </a:r>
          </a:p>
          <a:p>
            <a:endParaRPr lang="fr-FR" dirty="0"/>
          </a:p>
          <a:p>
            <a:endParaRPr lang="fr-FR" dirty="0"/>
          </a:p>
        </p:txBody>
      </p:sp>
    </p:spTree>
    <p:extLst>
      <p:ext uri="{BB962C8B-B14F-4D97-AF65-F5344CB8AC3E}">
        <p14:creationId xmlns:p14="http://schemas.microsoft.com/office/powerpoint/2010/main" val="276043426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330" y="1196752"/>
            <a:ext cx="6476062" cy="3520440"/>
          </a:xfrm>
        </p:spPr>
        <p:txBody>
          <a:bodyPr/>
          <a:lstStyle/>
          <a:p>
            <a:r>
              <a:rPr lang="fr-FR" dirty="0"/>
              <a:t>1.2 Fiction et texte littéraire </a:t>
            </a:r>
          </a:p>
        </p:txBody>
      </p:sp>
      <p:sp>
        <p:nvSpPr>
          <p:cNvPr id="3" name="Espace réservé du texte 2"/>
          <p:cNvSpPr>
            <a:spLocks noGrp="1"/>
          </p:cNvSpPr>
          <p:nvPr>
            <p:ph type="body" idx="1"/>
          </p:nvPr>
        </p:nvSpPr>
        <p:spPr>
          <a:xfrm>
            <a:off x="573769" y="4717192"/>
            <a:ext cx="7209728" cy="642460"/>
          </a:xfrm>
        </p:spPr>
        <p:txBody>
          <a:bodyPr/>
          <a:lstStyle/>
          <a:p>
            <a:r>
              <a:rPr lang="fr-FR" dirty="0"/>
              <a:t>Partie 1 </a:t>
            </a:r>
          </a:p>
        </p:txBody>
      </p:sp>
    </p:spTree>
    <p:extLst>
      <p:ext uri="{BB962C8B-B14F-4D97-AF65-F5344CB8AC3E}">
        <p14:creationId xmlns:p14="http://schemas.microsoft.com/office/powerpoint/2010/main" val="1125573506"/>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Personnage et stéréotype </a:t>
            </a:r>
          </a:p>
        </p:txBody>
      </p:sp>
      <p:sp>
        <p:nvSpPr>
          <p:cNvPr id="3" name="Espace réservé du contenu 2"/>
          <p:cNvSpPr>
            <a:spLocks noGrp="1"/>
          </p:cNvSpPr>
          <p:nvPr>
            <p:ph idx="1"/>
          </p:nvPr>
        </p:nvSpPr>
        <p:spPr/>
        <p:txBody>
          <a:bodyPr/>
          <a:lstStyle/>
          <a:p>
            <a:r>
              <a:rPr lang="fr-FR" dirty="0"/>
              <a:t>Jean-Louis </a:t>
            </a:r>
            <a:r>
              <a:rPr lang="fr-FR" dirty="0" err="1"/>
              <a:t>Dufays</a:t>
            </a:r>
            <a:r>
              <a:rPr lang="fr-FR" dirty="0"/>
              <a:t> et Bernadette Kervyn, « Le stéréotype, un objet modélisé pour quels usages didactiques ? », Éducation et didactique [En ligne], vol. 4 - n°1 | 2010, mis en ligne le 01 avril 2012, consulté le 09 novembre 2016. URL : </a:t>
            </a:r>
            <a:r>
              <a:rPr lang="fr-FR" dirty="0">
                <a:hlinkClick r:id="rId2"/>
              </a:rPr>
              <a:t>http://educationdidactique.revues.org/728</a:t>
            </a:r>
            <a:r>
              <a:rPr lang="fr-FR" dirty="0"/>
              <a:t>   </a:t>
            </a:r>
            <a:r>
              <a:rPr lang="fr-FR" b="1" dirty="0">
                <a:solidFill>
                  <a:srgbClr val="FF0000"/>
                </a:solidFill>
              </a:rPr>
              <a:t>A LIRE</a:t>
            </a:r>
          </a:p>
          <a:p>
            <a:r>
              <a:rPr lang="fr-FR" dirty="0"/>
              <a:t>Max BUTLEN « Que faire des stéréotypes que la littérature adresse à la jeunesse ? », Le Français aujourd’hui, 2005/2 (n° 149) </a:t>
            </a:r>
            <a:r>
              <a:rPr lang="fr-FR" dirty="0">
                <a:hlinkClick r:id="rId3"/>
              </a:rPr>
              <a:t>https://www.cairn.info/revue-le-francais-aujourd-hui-2005-2-page-45.htm</a:t>
            </a:r>
            <a:r>
              <a:rPr lang="fr-FR" dirty="0"/>
              <a:t> </a:t>
            </a:r>
            <a:r>
              <a:rPr lang="fr-FR" b="1" dirty="0">
                <a:solidFill>
                  <a:srgbClr val="FF0000"/>
                </a:solidFill>
              </a:rPr>
              <a:t>A LIRE</a:t>
            </a:r>
          </a:p>
          <a:p>
            <a:pPr marL="0" indent="0">
              <a:buNone/>
            </a:pPr>
            <a:endParaRPr lang="fr-FR" dirty="0"/>
          </a:p>
          <a:p>
            <a:endParaRPr lang="fr-FR" b="1" dirty="0">
              <a:solidFill>
                <a:srgbClr val="FF0000"/>
              </a:solidFill>
            </a:endParaRPr>
          </a:p>
        </p:txBody>
      </p:sp>
    </p:spTree>
    <p:extLst>
      <p:ext uri="{BB962C8B-B14F-4D97-AF65-F5344CB8AC3E}">
        <p14:creationId xmlns:p14="http://schemas.microsoft.com/office/powerpoint/2010/main" val="2943135659"/>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D0FF2F-D26E-4EB3-AE6B-B26BD5957E22}"/>
              </a:ext>
            </a:extLst>
          </p:cNvPr>
          <p:cNvSpPr>
            <a:spLocks noGrp="1"/>
          </p:cNvSpPr>
          <p:nvPr>
            <p:ph type="title"/>
          </p:nvPr>
        </p:nvSpPr>
        <p:spPr/>
        <p:txBody>
          <a:bodyPr/>
          <a:lstStyle/>
          <a:p>
            <a:r>
              <a:rPr lang="fr-FR" dirty="0"/>
              <a:t>Interprétation / compréhension </a:t>
            </a:r>
          </a:p>
        </p:txBody>
      </p:sp>
      <p:sp>
        <p:nvSpPr>
          <p:cNvPr id="3" name="Espace réservé du contenu 2">
            <a:extLst>
              <a:ext uri="{FF2B5EF4-FFF2-40B4-BE49-F238E27FC236}">
                <a16:creationId xmlns:a16="http://schemas.microsoft.com/office/drawing/2014/main" xmlns="" id="{B13001EB-F307-45CE-8E43-F405366BF16C}"/>
              </a:ext>
            </a:extLst>
          </p:cNvPr>
          <p:cNvSpPr>
            <a:spLocks noGrp="1"/>
          </p:cNvSpPr>
          <p:nvPr>
            <p:ph idx="1"/>
          </p:nvPr>
        </p:nvSpPr>
        <p:spPr/>
        <p:txBody>
          <a:bodyPr/>
          <a:lstStyle/>
          <a:p>
            <a:r>
              <a:rPr lang="fr-FR" dirty="0"/>
              <a:t>Dominique Bucheton, « Lire, comprendre, interpréter, sans expliquer », </a:t>
            </a:r>
            <a:r>
              <a:rPr lang="fr-FR" i="1" dirty="0"/>
              <a:t>Tréma</a:t>
            </a:r>
            <a:r>
              <a:rPr lang="fr-FR" dirty="0"/>
              <a:t> [En ligne], 19 | 2002, mis en ligne le 01 octobre 2002, consulté le 14 novembre 2017. URL : </a:t>
            </a:r>
            <a:r>
              <a:rPr lang="fr-FR" dirty="0">
                <a:hlinkClick r:id="rId2"/>
              </a:rPr>
              <a:t>http://trema.revues.org/1586</a:t>
            </a:r>
            <a:r>
              <a:rPr lang="fr-FR" dirty="0"/>
              <a:t>  ; DOI : 10.4000/trema.1586</a:t>
            </a:r>
          </a:p>
          <a:p>
            <a:r>
              <a:rPr lang="fr-FR" altLang="fr-FR" dirty="0"/>
              <a:t>Catherine </a:t>
            </a:r>
            <a:r>
              <a:rPr lang="fr-FR" altLang="fr-FR" dirty="0" err="1"/>
              <a:t>Tauveron</a:t>
            </a:r>
            <a:r>
              <a:rPr lang="fr-FR" altLang="fr-FR" dirty="0"/>
              <a:t>, </a:t>
            </a:r>
            <a:r>
              <a:rPr lang="fr-FR" dirty="0"/>
              <a:t>Comprendre et interpréter le littéraire à l'école : du texte réticent au texte proliférant </a:t>
            </a:r>
            <a:r>
              <a:rPr lang="fr-FR" altLang="fr-FR" dirty="0"/>
              <a:t>Repères, recherches en didactique du français langue maternelle  Année 1999  Volume 19  Numéro 1  pp. 9-38 </a:t>
            </a:r>
            <a:r>
              <a:rPr lang="fr-FR" altLang="fr-FR" dirty="0">
                <a:hlinkClick r:id="rId3"/>
              </a:rPr>
              <a:t>http://www.persee.fr/doc/reper_1157-1330_1999_num_19_1_2289</a:t>
            </a:r>
            <a:endParaRPr lang="fr-FR" altLang="fr-FR" dirty="0"/>
          </a:p>
          <a:p>
            <a:r>
              <a:rPr lang="fr-FR" altLang="fr-FR" dirty="0"/>
              <a:t>Document Éduscol </a:t>
            </a:r>
          </a:p>
          <a:p>
            <a:pPr lvl="1"/>
            <a:r>
              <a:rPr lang="fr-FR" dirty="0"/>
              <a:t>http://cache.media.eduscol.education.fr/file/Lecture_Comprehension_ecrit/87/6/RA16_C3_FRA_04_lect_comp_strat_N.D_612876.pdf</a:t>
            </a:r>
          </a:p>
          <a:p>
            <a:pPr lvl="1"/>
            <a:r>
              <a:rPr lang="fr-FR" altLang="fr-FR" dirty="0">
                <a:hlinkClick r:id="rId4"/>
              </a:rPr>
              <a:t>http://cache.media.eduscol.education.fr/file/Lecture_Comprehension_ecrit/90/6/RA16_C3_FRA_18_lect_eval_frag_N.D_612906.pdf</a:t>
            </a:r>
            <a:endParaRPr lang="fr-FR" altLang="fr-FR" dirty="0"/>
          </a:p>
          <a:p>
            <a:pPr lvl="1"/>
            <a:endParaRPr lang="fr-FR" altLang="fr-FR" dirty="0"/>
          </a:p>
          <a:p>
            <a:endParaRPr lang="fr-FR" altLang="fr-FR" dirty="0"/>
          </a:p>
          <a:p>
            <a:endParaRPr lang="fr-FR" dirty="0"/>
          </a:p>
          <a:p>
            <a:endParaRPr lang="fr-FR" dirty="0"/>
          </a:p>
        </p:txBody>
      </p:sp>
    </p:spTree>
    <p:extLst>
      <p:ext uri="{BB962C8B-B14F-4D97-AF65-F5344CB8AC3E}">
        <p14:creationId xmlns:p14="http://schemas.microsoft.com/office/powerpoint/2010/main" val="2213221417"/>
      </p:ext>
    </p:extLst>
  </p:cSld>
  <p:clrMapOvr>
    <a:masterClrMapping/>
  </p:clrMapOvr>
  <p:transition spd="slow">
    <p:fade/>
  </p:transition>
</p:sld>
</file>

<file path=ppt/theme/theme1.xml><?xml version="1.0" encoding="utf-8"?>
<a:theme xmlns:a="http://schemas.openxmlformats.org/drawingml/2006/main" name="Thème6">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6" id="{484EE43A-4A31-461E-A9B9-8CEE94E2F68A}" vid="{017B603C-E44B-4396-8CEC-D28267BFA4A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5EDEC0DE92247AEAE9B3F62B8369E" ma:contentTypeVersion="2" ma:contentTypeDescription="Crée un document." ma:contentTypeScope="" ma:versionID="052afb57379634036391354cad858c9d">
  <xsd:schema xmlns:xsd="http://www.w3.org/2001/XMLSchema" xmlns:xs="http://www.w3.org/2001/XMLSchema" xmlns:p="http://schemas.microsoft.com/office/2006/metadata/properties" xmlns:ns3="67077008-bc8d-40e2-949c-9dd41b464a68" targetNamespace="http://schemas.microsoft.com/office/2006/metadata/properties" ma:root="true" ma:fieldsID="07b6a8ae2a80056ead741d7fb5ea1e3c" ns3:_="">
    <xsd:import namespace="67077008-bc8d-40e2-949c-9dd41b464a6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77008-bc8d-40e2-949c-9dd41b464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F423A-A5C1-4696-91EA-335351C6FE94}">
  <ds:schemaRefs>
    <ds:schemaRef ds:uri="http://schemas.microsoft.com/sharepoint/v3/contenttype/forms"/>
  </ds:schemaRefs>
</ds:datastoreItem>
</file>

<file path=customXml/itemProps2.xml><?xml version="1.0" encoding="utf-8"?>
<ds:datastoreItem xmlns:ds="http://schemas.openxmlformats.org/officeDocument/2006/customXml" ds:itemID="{0E4DCFCF-0F47-46A1-8574-E52979E4246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7077008-bc8d-40e2-949c-9dd41b464a68"/>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1760D6F-0A57-41DC-837A-3833A8456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077008-bc8d-40e2-949c-9dd41b464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Thème6</Template>
  <TotalTime>6418</TotalTime>
  <Words>4848</Words>
  <Application>Microsoft Office PowerPoint</Application>
  <PresentationFormat>Affichage à l'écran (4:3)</PresentationFormat>
  <Paragraphs>822</Paragraphs>
  <Slides>91</Slides>
  <Notes>34</Notes>
  <HiddenSlides>0</HiddenSlides>
  <MMClips>0</MMClips>
  <ScaleCrop>false</ScaleCrop>
  <HeadingPairs>
    <vt:vector size="4" baseType="variant">
      <vt:variant>
        <vt:lpstr>Thème</vt:lpstr>
      </vt:variant>
      <vt:variant>
        <vt:i4>1</vt:i4>
      </vt:variant>
      <vt:variant>
        <vt:lpstr>Titres des diapositives</vt:lpstr>
      </vt:variant>
      <vt:variant>
        <vt:i4>91</vt:i4>
      </vt:variant>
    </vt:vector>
  </HeadingPairs>
  <TitlesOfParts>
    <vt:vector size="92" baseType="lpstr">
      <vt:lpstr>Thème6</vt:lpstr>
      <vt:lpstr>Enseigner la Littérature</vt:lpstr>
      <vt:lpstr>Objectifs </vt:lpstr>
      <vt:lpstr>PARTIE 1 : la littérature</vt:lpstr>
      <vt:lpstr>1.1 À quoi sert la littérature ?  </vt:lpstr>
      <vt:lpstr>Présentation PowerPoint</vt:lpstr>
      <vt:lpstr>Présentation PowerPoint</vt:lpstr>
      <vt:lpstr>La littérature à l’école : comment ?  </vt:lpstr>
      <vt:lpstr>Le rôle de l’enseignant ? </vt:lpstr>
      <vt:lpstr>1.2 Fiction et texte littéraire </vt:lpstr>
      <vt:lpstr>L’immersion fictionnelle </vt:lpstr>
      <vt:lpstr>Partie 2 : la littérature pour la jeunesse</vt:lpstr>
      <vt:lpstr>2.1 La littérature de / pour la jeunesse </vt:lpstr>
      <vt:lpstr>Définition et questions </vt:lpstr>
      <vt:lpstr>Histoire</vt:lpstr>
      <vt:lpstr>Didactique de la littérature pour la jeunesse : une discipline aux carrefours des concepts </vt:lpstr>
      <vt:lpstr>2.2 un genre / des genres</vt:lpstr>
      <vt:lpstr>La question du genre en littérature pour la jeunesse </vt:lpstr>
      <vt:lpstr>A quoi servent les genres ? </vt:lpstr>
      <vt:lpstr>2.3 Le personnage </vt:lpstr>
      <vt:lpstr>Qu’est-ce qu’un personnage ? </vt:lpstr>
      <vt:lpstr>Présentation PowerPoint</vt:lpstr>
      <vt:lpstr>Construction iconographique </vt:lpstr>
      <vt:lpstr>2.4 Les stéréotypes </vt:lpstr>
      <vt:lpstr>Les stéréotypes littéraires</vt:lpstr>
      <vt:lpstr>Les stéréotypes littéraires</vt:lpstr>
      <vt:lpstr>2.5 Intertextualité</vt:lpstr>
      <vt:lpstr>Les travaux</vt:lpstr>
      <vt:lpstr>Typologie de Louichon OSS (Objets sémiotiques secondaires) </vt:lpstr>
      <vt:lpstr>Quelques exemples de réécritures</vt:lpstr>
      <vt:lpstr>Quelques exemples de réécriture </vt:lpstr>
      <vt:lpstr>Perspective pédagogique</vt:lpstr>
      <vt:lpstr>2.6 rapport texte / image</vt:lpstr>
      <vt:lpstr>Redondante </vt:lpstr>
      <vt:lpstr>Complémentaire ou de collaboration </vt:lpstr>
      <vt:lpstr>En décalage ou de disjonction  </vt:lpstr>
      <vt:lpstr>Quels enjeux ?  </vt:lpstr>
      <vt:lpstr>Partie 3 : enseigner la littérature ? </vt:lpstr>
      <vt:lpstr>3.1 Comprendre / interpréter</vt:lpstr>
      <vt:lpstr>Problématisation</vt:lpstr>
      <vt:lpstr>Les textes littéraires à l’école</vt:lpstr>
      <vt:lpstr>Les textes littéraires à l’école</vt:lpstr>
      <vt:lpstr>Les textes littéraires à l’école</vt:lpstr>
      <vt:lpstr>Les textes littéraires à l’école</vt:lpstr>
      <vt:lpstr>Présentation PowerPoint</vt:lpstr>
      <vt:lpstr>Comprendre et interpréter </vt:lpstr>
      <vt:lpstr>Comprendre </vt:lpstr>
      <vt:lpstr>Interpréter </vt:lpstr>
      <vt:lpstr>Comprendre / interpréter (E. Falardeau)</vt:lpstr>
      <vt:lpstr>Approches théoriques</vt:lpstr>
      <vt:lpstr>Présentation PowerPoint</vt:lpstr>
      <vt:lpstr>Présentation PowerPoint</vt:lpstr>
      <vt:lpstr>Enseignement explicite de la compréhension </vt:lpstr>
      <vt:lpstr>Les outils dédiés</vt:lpstr>
      <vt:lpstr>Les outils dédiés</vt:lpstr>
      <vt:lpstr>Enseignement explicite de la compréhension </vt:lpstr>
      <vt:lpstr>Enseignement explicite de la compréhension </vt:lpstr>
      <vt:lpstr>Les stratégies – 1 </vt:lpstr>
      <vt:lpstr>Les stratégies – 2 </vt:lpstr>
      <vt:lpstr>Présentation PowerPoint</vt:lpstr>
      <vt:lpstr>Un texte en réception </vt:lpstr>
      <vt:lpstr>Un texte en réception </vt:lpstr>
      <vt:lpstr>Un texte en réception </vt:lpstr>
      <vt:lpstr>Un texte en réception </vt:lpstr>
      <vt:lpstr>Lecture littéraire ? </vt:lpstr>
      <vt:lpstr>Lecture littéraire ? </vt:lpstr>
      <vt:lpstr>Le sujet lecteur </vt:lpstr>
      <vt:lpstr>Le sujet lecteur </vt:lpstr>
      <vt:lpstr>Une approche intégrée</vt:lpstr>
      <vt:lpstr>J. O. Curwood, Le Grizzli  (1988)</vt:lpstr>
      <vt:lpstr>Pour une lecture littéraire de ce texte</vt:lpstr>
      <vt:lpstr>En résumé </vt:lpstr>
      <vt:lpstr>Présentation PowerPoint</vt:lpstr>
      <vt:lpstr>Des dynamiques complémentaires</vt:lpstr>
      <vt:lpstr>3.2 Les programmes</vt:lpstr>
      <vt:lpstr>Préambule</vt:lpstr>
      <vt:lpstr>Quelles lectures en C1 ?  </vt:lpstr>
      <vt:lpstr>Quelles lectures, activités en C2 ?  </vt:lpstr>
      <vt:lpstr>Quelles lectures, activités en C3 ?  </vt:lpstr>
      <vt:lpstr>Enseigner la compréhension et l’interprétation</vt:lpstr>
      <vt:lpstr>Présentation PowerPoint</vt:lpstr>
      <vt:lpstr>Les listes de référence du cycle 1 au cycle 3 </vt:lpstr>
      <vt:lpstr>4. Bibliographie</vt:lpstr>
      <vt:lpstr>Littérature et son enseignement</vt:lpstr>
      <vt:lpstr>La fiction </vt:lpstr>
      <vt:lpstr>Lecture littéraire et sujet lecteur </vt:lpstr>
      <vt:lpstr>Littérature de jeunesse (1) </vt:lpstr>
      <vt:lpstr>Littérature de jeunesse (2) </vt:lpstr>
      <vt:lpstr>Les genres</vt:lpstr>
      <vt:lpstr>Le rapport texte/image</vt:lpstr>
      <vt:lpstr>Personnage et stéréotype </vt:lpstr>
      <vt:lpstr>Interprétation / compréhension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Littérature de jeunesse</dc:title>
  <dc:creator>Sandrine</dc:creator>
  <cp:lastModifiedBy>Sandrine BAZILE</cp:lastModifiedBy>
  <cp:revision>167</cp:revision>
  <dcterms:created xsi:type="dcterms:W3CDTF">2011-11-15T07:52:03Z</dcterms:created>
  <dcterms:modified xsi:type="dcterms:W3CDTF">2025-12-04T06:34:06Z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0x0101004855EDEC0DE92247AEAE9B3F62B8369E</vt:lpwstr>
  </property>
</Properties>
</file>