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3"/>
    <p:sldMasterId id="214748367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Roboto"/>
      <p:regular r:id="rId25"/>
      <p:bold r:id="rId26"/>
      <p:italic r:id="rId27"/>
      <p:boldItalic r:id="rId28"/>
    </p:embeddedFont>
    <p:embeddedFont>
      <p:font typeface="Montserrat"/>
      <p:regular r:id="rId29"/>
      <p:bold r:id="rId30"/>
      <p:italic r:id="rId31"/>
      <p:boldItalic r:id="rId32"/>
    </p:embeddedFont>
    <p:embeddedFont>
      <p:font typeface="Monda"/>
      <p:regular r:id="rId33"/>
      <p:bold r:id="rId34"/>
    </p:embeddedFon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italic.fntdata"/><Relationship Id="rId30" Type="http://schemas.openxmlformats.org/officeDocument/2006/relationships/font" Target="fonts/Montserrat-bold.fntdata"/><Relationship Id="rId11" Type="http://schemas.openxmlformats.org/officeDocument/2006/relationships/slide" Target="slides/slide6.xml"/><Relationship Id="rId33" Type="http://schemas.openxmlformats.org/officeDocument/2006/relationships/font" Target="fonts/Monda-regular.fntdata"/><Relationship Id="rId10" Type="http://schemas.openxmlformats.org/officeDocument/2006/relationships/slide" Target="slides/slide5.xml"/><Relationship Id="rId32" Type="http://schemas.openxmlformats.org/officeDocument/2006/relationships/font" Target="fonts/Montserrat-boldItalic.fntdata"/><Relationship Id="rId13" Type="http://schemas.openxmlformats.org/officeDocument/2006/relationships/slide" Target="slides/slide8.xml"/><Relationship Id="rId35" Type="http://schemas.openxmlformats.org/officeDocument/2006/relationships/font" Target="fonts/OpenSans-regular.fntdata"/><Relationship Id="rId12" Type="http://schemas.openxmlformats.org/officeDocument/2006/relationships/slide" Target="slides/slide7.xml"/><Relationship Id="rId34" Type="http://schemas.openxmlformats.org/officeDocument/2006/relationships/font" Target="fonts/Monda-bold.fntdata"/><Relationship Id="rId15" Type="http://schemas.openxmlformats.org/officeDocument/2006/relationships/slide" Target="slides/slide10.xml"/><Relationship Id="rId37" Type="http://schemas.openxmlformats.org/officeDocument/2006/relationships/font" Target="fonts/OpenSans-italic.fntdata"/><Relationship Id="rId14" Type="http://schemas.openxmlformats.org/officeDocument/2006/relationships/slide" Target="slides/slide9.xml"/><Relationship Id="rId36" Type="http://schemas.openxmlformats.org/officeDocument/2006/relationships/font" Target="fonts/OpenSans-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OpenSans-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728402d2fa_0_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g1728402d2fa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728402d2fa_0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728402d2fa_0_10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g1728402d2fa_0_10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728402d2fa_0_1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g1728402d2fa_0_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728402d2fa_0_1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g1728402d2fa_0_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728402d2fa_0_1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g1728402d2fa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728402d2fa_0_1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g1728402d2fa_0_1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728402d2fa_0_1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g1728402d2fa_0_1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728402d2fa_0_1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g1728402d2fa_0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728402d2fa_0_1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g1728402d2fa_0_1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728402d2fa_0_20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g1728402d2fa_0_2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614b6e0932_0_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614b6e0932_0_1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g1614b6e0932_0_1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614b6e0932_0_2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g1614b6e0932_0_2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728402d2fa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g1728402d2fa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728402d2fa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g1728402d2fa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728402d2fa_0_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g1728402d2fa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728402d2fa_0_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g1728402d2fa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728402d2fa_0_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g1728402d2fa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728402d2fa_0_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g1728402d2fa_0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showMasterSp="0" type="title">
  <p:cSld name="TITLE">
    <p:spTree>
      <p:nvGrpSpPr>
        <p:cNvPr id="18" name="Shape 18"/>
        <p:cNvGrpSpPr/>
        <p:nvPr/>
      </p:nvGrpSpPr>
      <p:grpSpPr>
        <a:xfrm>
          <a:off x="0" y="0"/>
          <a:ext cx="0" cy="0"/>
          <a:chOff x="0" y="0"/>
          <a:chExt cx="0" cy="0"/>
        </a:xfrm>
      </p:grpSpPr>
      <p:sp>
        <p:nvSpPr>
          <p:cNvPr id="19" name="Google Shape;19;p2"/>
          <p:cNvSpPr/>
          <p:nvPr/>
        </p:nvSpPr>
        <p:spPr>
          <a:xfrm>
            <a:off x="920834" y="1346946"/>
            <a:ext cx="10222992" cy="80683"/>
          </a:xfrm>
          <a:prstGeom prst="rect">
            <a:avLst/>
          </a:prstGeom>
          <a:blipFill rotWithShape="1">
            <a:blip r:embed="rId2">
              <a:alphaModFix amt="85000"/>
            </a:blip>
            <a:tile algn="ctr" flip="xy" tx="0" sx="92000" ty="-76200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920834" y="4299696"/>
            <a:ext cx="10222992" cy="80683"/>
          </a:xfrm>
          <a:prstGeom prst="rect">
            <a:avLst/>
          </a:prstGeom>
          <a:blipFill rotWithShape="1">
            <a:blip r:embed="rId2">
              <a:alphaModFix amt="85000"/>
            </a:blip>
            <a:tile algn="ctr" flip="xy" tx="0" sx="92000" ty="-7175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20834" y="1484779"/>
            <a:ext cx="10222992" cy="2743200"/>
          </a:xfrm>
          <a:prstGeom prst="rect">
            <a:avLst/>
          </a:prstGeom>
          <a:blipFill rotWithShape="1">
            <a:blip r:embed="rId2">
              <a:alphaModFix amt="85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 name="Google Shape;22;p2"/>
          <p:cNvGrpSpPr/>
          <p:nvPr/>
        </p:nvGrpSpPr>
        <p:grpSpPr>
          <a:xfrm>
            <a:off x="9649215" y="4068923"/>
            <a:ext cx="1080904" cy="1080902"/>
            <a:chOff x="9685338" y="4460675"/>
            <a:chExt cx="1080904" cy="1080902"/>
          </a:xfrm>
        </p:grpSpPr>
        <p:sp>
          <p:nvSpPr>
            <p:cNvPr id="23" name="Google Shape;23;p2"/>
            <p:cNvSpPr/>
            <p:nvPr/>
          </p:nvSpPr>
          <p:spPr>
            <a:xfrm>
              <a:off x="9685338" y="4460675"/>
              <a:ext cx="1080904" cy="1080902"/>
            </a:xfrm>
            <a:prstGeom prst="ellipse">
              <a:avLst/>
            </a:prstGeom>
            <a:blipFill rotWithShape="1">
              <a:blip r:embed="rId3">
                <a:alphaModFix/>
              </a:blip>
              <a:tile algn="tl" flip="none" tx="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 name="Google Shape;25;p2"/>
          <p:cNvSpPr txBox="1"/>
          <p:nvPr>
            <p:ph type="ctrTitle"/>
          </p:nvPr>
        </p:nvSpPr>
        <p:spPr>
          <a:xfrm>
            <a:off x="1051560" y="1432223"/>
            <a:ext cx="9966960" cy="3035808"/>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SzPts val="9600"/>
              <a:buFont typeface="Rockwell"/>
              <a:buNone/>
              <a:defRPr sz="9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
          <p:cNvSpPr txBox="1"/>
          <p:nvPr>
            <p:ph idx="1" type="subTitle"/>
          </p:nvPr>
        </p:nvSpPr>
        <p:spPr>
          <a:xfrm>
            <a:off x="1069848" y="4389120"/>
            <a:ext cx="7891272" cy="1069848"/>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1870"/>
              <a:buNone/>
              <a:defRPr sz="2200">
                <a:solidFill>
                  <a:schemeClr val="dk1"/>
                </a:solidFill>
              </a:defRPr>
            </a:lvl1pPr>
            <a:lvl2pPr lvl="1" algn="ctr">
              <a:lnSpc>
                <a:spcPct val="90000"/>
              </a:lnSpc>
              <a:spcBef>
                <a:spcPts val="400"/>
              </a:spcBef>
              <a:spcAft>
                <a:spcPts val="0"/>
              </a:spcAft>
              <a:buSzPts val="1870"/>
              <a:buNone/>
              <a:defRPr sz="2200"/>
            </a:lvl2pPr>
            <a:lvl3pPr lvl="2" algn="ctr">
              <a:lnSpc>
                <a:spcPct val="90000"/>
              </a:lnSpc>
              <a:spcBef>
                <a:spcPts val="400"/>
              </a:spcBef>
              <a:spcAft>
                <a:spcPts val="0"/>
              </a:spcAft>
              <a:buSzPts val="1870"/>
              <a:buNone/>
              <a:defRPr sz="2200"/>
            </a:lvl3pPr>
            <a:lvl4pPr lvl="3" algn="ctr">
              <a:lnSpc>
                <a:spcPct val="90000"/>
              </a:lnSpc>
              <a:spcBef>
                <a:spcPts val="400"/>
              </a:spcBef>
              <a:spcAft>
                <a:spcPts val="0"/>
              </a:spcAft>
              <a:buSzPts val="1700"/>
              <a:buNone/>
              <a:defRPr sz="2000"/>
            </a:lvl4pPr>
            <a:lvl5pPr lvl="4" algn="ctr">
              <a:lnSpc>
                <a:spcPct val="90000"/>
              </a:lnSpc>
              <a:spcBef>
                <a:spcPts val="400"/>
              </a:spcBef>
              <a:spcAft>
                <a:spcPts val="0"/>
              </a:spcAft>
              <a:buSzPts val="1700"/>
              <a:buNone/>
              <a:defRPr sz="2000"/>
            </a:lvl5pPr>
            <a:lvl6pPr lvl="5" algn="ctr">
              <a:lnSpc>
                <a:spcPct val="90000"/>
              </a:lnSpc>
              <a:spcBef>
                <a:spcPts val="400"/>
              </a:spcBef>
              <a:spcAft>
                <a:spcPts val="0"/>
              </a:spcAft>
              <a:buSzPts val="1700"/>
              <a:buNone/>
              <a:defRPr sz="2000"/>
            </a:lvl6pPr>
            <a:lvl7pPr lvl="6" algn="ctr">
              <a:lnSpc>
                <a:spcPct val="90000"/>
              </a:lnSpc>
              <a:spcBef>
                <a:spcPts val="400"/>
              </a:spcBef>
              <a:spcAft>
                <a:spcPts val="0"/>
              </a:spcAft>
              <a:buSzPts val="1700"/>
              <a:buNone/>
              <a:defRPr sz="2000"/>
            </a:lvl7pPr>
            <a:lvl8pPr lvl="7" algn="ctr">
              <a:lnSpc>
                <a:spcPct val="90000"/>
              </a:lnSpc>
              <a:spcBef>
                <a:spcPts val="400"/>
              </a:spcBef>
              <a:spcAft>
                <a:spcPts val="0"/>
              </a:spcAft>
              <a:buSzPts val="1700"/>
              <a:buNone/>
              <a:defRPr sz="2000"/>
            </a:lvl8pPr>
            <a:lvl9pPr lvl="8" algn="ctr">
              <a:lnSpc>
                <a:spcPct val="90000"/>
              </a:lnSpc>
              <a:spcBef>
                <a:spcPts val="400"/>
              </a:spcBef>
              <a:spcAft>
                <a:spcPts val="200"/>
              </a:spcAft>
              <a:buSzPts val="1700"/>
              <a:buNone/>
              <a:defRPr sz="2000"/>
            </a:lvl9pPr>
          </a:lstStyle>
          <a:p/>
        </p:txBody>
      </p:sp>
      <p:sp>
        <p:nvSpPr>
          <p:cNvPr id="27" name="Google Shape;27;p2"/>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
          <p:cNvSpPr txBox="1"/>
          <p:nvPr>
            <p:ph idx="12" type="sldNum"/>
          </p:nvPr>
        </p:nvSpPr>
        <p:spPr>
          <a:xfrm>
            <a:off x="9592733" y="4289334"/>
            <a:ext cx="1193868" cy="64008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i="0" sz="2800" u="none" cap="none" strike="noStrike">
                <a:solidFill>
                  <a:srgbClr val="FFFFFF"/>
                </a:solidFill>
                <a:latin typeface="Rockwell"/>
                <a:ea typeface="Rockwell"/>
                <a:cs typeface="Rockwell"/>
                <a:sym typeface="Rockwell"/>
              </a:defRPr>
            </a:lvl1pPr>
            <a:lvl2pPr indent="0" lvl="1" marL="0" algn="ctr">
              <a:spcBef>
                <a:spcPts val="0"/>
              </a:spcBef>
              <a:buNone/>
              <a:defRPr b="1" i="0" sz="2800" u="none" cap="none" strike="noStrike">
                <a:solidFill>
                  <a:srgbClr val="FFFFFF"/>
                </a:solidFill>
                <a:latin typeface="Rockwell"/>
                <a:ea typeface="Rockwell"/>
                <a:cs typeface="Rockwell"/>
                <a:sym typeface="Rockwell"/>
              </a:defRPr>
            </a:lvl2pPr>
            <a:lvl3pPr indent="0" lvl="2" marL="0" algn="ctr">
              <a:spcBef>
                <a:spcPts val="0"/>
              </a:spcBef>
              <a:buNone/>
              <a:defRPr b="1" i="0" sz="2800" u="none" cap="none" strike="noStrike">
                <a:solidFill>
                  <a:srgbClr val="FFFFFF"/>
                </a:solidFill>
                <a:latin typeface="Rockwell"/>
                <a:ea typeface="Rockwell"/>
                <a:cs typeface="Rockwell"/>
                <a:sym typeface="Rockwell"/>
              </a:defRPr>
            </a:lvl3pPr>
            <a:lvl4pPr indent="0" lvl="3" marL="0" algn="ctr">
              <a:spcBef>
                <a:spcPts val="0"/>
              </a:spcBef>
              <a:buNone/>
              <a:defRPr b="1" i="0" sz="2800" u="none" cap="none" strike="noStrike">
                <a:solidFill>
                  <a:srgbClr val="FFFFFF"/>
                </a:solidFill>
                <a:latin typeface="Rockwell"/>
                <a:ea typeface="Rockwell"/>
                <a:cs typeface="Rockwell"/>
                <a:sym typeface="Rockwell"/>
              </a:defRPr>
            </a:lvl4pPr>
            <a:lvl5pPr indent="0" lvl="4" marL="0" algn="ctr">
              <a:spcBef>
                <a:spcPts val="0"/>
              </a:spcBef>
              <a:buNone/>
              <a:defRPr b="1" i="0" sz="2800" u="none" cap="none" strike="noStrike">
                <a:solidFill>
                  <a:srgbClr val="FFFFFF"/>
                </a:solidFill>
                <a:latin typeface="Rockwell"/>
                <a:ea typeface="Rockwell"/>
                <a:cs typeface="Rockwell"/>
                <a:sym typeface="Rockwell"/>
              </a:defRPr>
            </a:lvl5pPr>
            <a:lvl6pPr indent="0" lvl="5" marL="0" algn="ctr">
              <a:spcBef>
                <a:spcPts val="0"/>
              </a:spcBef>
              <a:buNone/>
              <a:defRPr b="1" i="0" sz="2800" u="none" cap="none" strike="noStrike">
                <a:solidFill>
                  <a:srgbClr val="FFFFFF"/>
                </a:solidFill>
                <a:latin typeface="Rockwell"/>
                <a:ea typeface="Rockwell"/>
                <a:cs typeface="Rockwell"/>
                <a:sym typeface="Rockwell"/>
              </a:defRPr>
            </a:lvl6pPr>
            <a:lvl7pPr indent="0" lvl="6" marL="0" algn="ctr">
              <a:spcBef>
                <a:spcPts val="0"/>
              </a:spcBef>
              <a:buNone/>
              <a:defRPr b="1" i="0" sz="2800" u="none" cap="none" strike="noStrike">
                <a:solidFill>
                  <a:srgbClr val="FFFFFF"/>
                </a:solidFill>
                <a:latin typeface="Rockwell"/>
                <a:ea typeface="Rockwell"/>
                <a:cs typeface="Rockwell"/>
                <a:sym typeface="Rockwell"/>
              </a:defRPr>
            </a:lvl7pPr>
            <a:lvl8pPr indent="0" lvl="7" marL="0" algn="ctr">
              <a:spcBef>
                <a:spcPts val="0"/>
              </a:spcBef>
              <a:buNone/>
              <a:defRPr b="1" i="0" sz="2800" u="none" cap="none" strike="noStrike">
                <a:solidFill>
                  <a:srgbClr val="FFFFFF"/>
                </a:solidFill>
                <a:latin typeface="Rockwell"/>
                <a:ea typeface="Rockwell"/>
                <a:cs typeface="Rockwell"/>
                <a:sym typeface="Rockwell"/>
              </a:defRPr>
            </a:lvl8pPr>
            <a:lvl9pPr indent="0" lvl="8" marL="0" algn="ctr">
              <a:spcBef>
                <a:spcPts val="0"/>
              </a:spcBef>
              <a:buNone/>
              <a:defRPr b="1" i="0" sz="28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showMasterSp="0" type="objTx">
  <p:cSld name="OBJECT_WITH_CAPTION_TEXT">
    <p:spTree>
      <p:nvGrpSpPr>
        <p:cNvPr id="84" name="Shape 84"/>
        <p:cNvGrpSpPr/>
        <p:nvPr/>
      </p:nvGrpSpPr>
      <p:grpSpPr>
        <a:xfrm>
          <a:off x="0" y="0"/>
          <a:ext cx="0" cy="0"/>
          <a:chOff x="0" y="0"/>
          <a:chExt cx="0" cy="0"/>
        </a:xfrm>
      </p:grpSpPr>
      <p:sp>
        <p:nvSpPr>
          <p:cNvPr id="85" name="Google Shape;85;p11"/>
          <p:cNvSpPr/>
          <p:nvPr/>
        </p:nvSpPr>
        <p:spPr>
          <a:xfrm>
            <a:off x="8303740" y="0"/>
            <a:ext cx="3888259" cy="6857999"/>
          </a:xfrm>
          <a:prstGeom prst="rect">
            <a:avLst/>
          </a:prstGeom>
          <a:blipFill rotWithShape="1">
            <a:blip r:embed="rId2">
              <a:alphaModFix amt="60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1"/>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3200"/>
              <a:buFont typeface="Rockwell"/>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1"/>
          <p:cNvSpPr txBox="1"/>
          <p:nvPr>
            <p:ph idx="1" type="body"/>
          </p:nvPr>
        </p:nvSpPr>
        <p:spPr>
          <a:xfrm>
            <a:off x="838200" y="685800"/>
            <a:ext cx="6711696" cy="5020056"/>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88" name="Google Shape;88;p11"/>
          <p:cNvSpPr txBox="1"/>
          <p:nvPr>
            <p:ph idx="2" type="body"/>
          </p:nvPr>
        </p:nvSpPr>
        <p:spPr>
          <a:xfrm>
            <a:off x="8549640" y="2423160"/>
            <a:ext cx="3200400" cy="32918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90"/>
              <a:buNone/>
              <a:defRPr sz="1400">
                <a:solidFill>
                  <a:srgbClr val="9E3611"/>
                </a:solidFill>
              </a:defRPr>
            </a:lvl1pPr>
            <a:lvl2pPr indent="-228600" lvl="1" marL="914400" algn="l">
              <a:lnSpc>
                <a:spcPct val="90000"/>
              </a:lnSpc>
              <a:spcBef>
                <a:spcPts val="400"/>
              </a:spcBef>
              <a:spcAft>
                <a:spcPts val="0"/>
              </a:spcAft>
              <a:buSzPts val="1020"/>
              <a:buNone/>
              <a:defRPr sz="1200"/>
            </a:lvl2pPr>
            <a:lvl3pPr indent="-228600" lvl="2" marL="1371600" algn="l">
              <a:lnSpc>
                <a:spcPct val="90000"/>
              </a:lnSpc>
              <a:spcBef>
                <a:spcPts val="400"/>
              </a:spcBef>
              <a:spcAft>
                <a:spcPts val="0"/>
              </a:spcAft>
              <a:buSzPts val="850"/>
              <a:buNone/>
              <a:defRPr sz="1000"/>
            </a:lvl3pPr>
            <a:lvl4pPr indent="-228600" lvl="3" marL="1828800" algn="l">
              <a:lnSpc>
                <a:spcPct val="90000"/>
              </a:lnSpc>
              <a:spcBef>
                <a:spcPts val="400"/>
              </a:spcBef>
              <a:spcAft>
                <a:spcPts val="0"/>
              </a:spcAft>
              <a:buSzPts val="765"/>
              <a:buNone/>
              <a:defRPr sz="900"/>
            </a:lvl4pPr>
            <a:lvl5pPr indent="-228600" lvl="4" marL="2286000" algn="l">
              <a:lnSpc>
                <a:spcPct val="90000"/>
              </a:lnSpc>
              <a:spcBef>
                <a:spcPts val="400"/>
              </a:spcBef>
              <a:spcAft>
                <a:spcPts val="0"/>
              </a:spcAft>
              <a:buSzPts val="765"/>
              <a:buNone/>
              <a:defRPr sz="900"/>
            </a:lvl5pPr>
            <a:lvl6pPr indent="-228600" lvl="5" marL="2743200" algn="l">
              <a:lnSpc>
                <a:spcPct val="90000"/>
              </a:lnSpc>
              <a:spcBef>
                <a:spcPts val="400"/>
              </a:spcBef>
              <a:spcAft>
                <a:spcPts val="0"/>
              </a:spcAft>
              <a:buSzPts val="765"/>
              <a:buNone/>
              <a:defRPr sz="900"/>
            </a:lvl6pPr>
            <a:lvl7pPr indent="-228600" lvl="6" marL="3200400" algn="l">
              <a:lnSpc>
                <a:spcPct val="90000"/>
              </a:lnSpc>
              <a:spcBef>
                <a:spcPts val="400"/>
              </a:spcBef>
              <a:spcAft>
                <a:spcPts val="0"/>
              </a:spcAft>
              <a:buSzPts val="765"/>
              <a:buNone/>
              <a:defRPr sz="900"/>
            </a:lvl7pPr>
            <a:lvl8pPr indent="-228600" lvl="7" marL="3657600" algn="l">
              <a:lnSpc>
                <a:spcPct val="90000"/>
              </a:lnSpc>
              <a:spcBef>
                <a:spcPts val="400"/>
              </a:spcBef>
              <a:spcAft>
                <a:spcPts val="0"/>
              </a:spcAft>
              <a:buSzPts val="765"/>
              <a:buNone/>
              <a:defRPr sz="900"/>
            </a:lvl8pPr>
            <a:lvl9pPr indent="-228600" lvl="8" marL="4114800" algn="l">
              <a:lnSpc>
                <a:spcPct val="90000"/>
              </a:lnSpc>
              <a:spcBef>
                <a:spcPts val="400"/>
              </a:spcBef>
              <a:spcAft>
                <a:spcPts val="200"/>
              </a:spcAft>
              <a:buSzPts val="765"/>
              <a:buNone/>
              <a:defRPr sz="900"/>
            </a:lvl9pPr>
          </a:lstStyle>
          <a:p/>
        </p:txBody>
      </p:sp>
      <p:sp>
        <p:nvSpPr>
          <p:cNvPr id="89" name="Google Shape;89;p11"/>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1"/>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91" name="Google Shape;91;p11"/>
          <p:cNvGrpSpPr/>
          <p:nvPr/>
        </p:nvGrpSpPr>
        <p:grpSpPr>
          <a:xfrm>
            <a:off x="11401725" y="6229681"/>
            <a:ext cx="457200" cy="457200"/>
            <a:chOff x="11361456" y="6195813"/>
            <a:chExt cx="548640" cy="548640"/>
          </a:xfrm>
        </p:grpSpPr>
        <p:sp>
          <p:nvSpPr>
            <p:cNvPr id="92" name="Google Shape;92;p11"/>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1"/>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 name="Google Shape;94;p11"/>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95" name="Shape 95"/>
        <p:cNvGrpSpPr/>
        <p:nvPr/>
      </p:nvGrpSpPr>
      <p:grpSpPr>
        <a:xfrm>
          <a:off x="0" y="0"/>
          <a:ext cx="0" cy="0"/>
          <a:chOff x="0" y="0"/>
          <a:chExt cx="0" cy="0"/>
        </a:xfrm>
      </p:grpSpPr>
      <p:sp>
        <p:nvSpPr>
          <p:cNvPr id="96" name="Google Shape;96;p12"/>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12"/>
          <p:cNvSpPr txBox="1"/>
          <p:nvPr>
            <p:ph idx="1" type="body"/>
          </p:nvPr>
        </p:nvSpPr>
        <p:spPr>
          <a:xfrm rot="5400000">
            <a:off x="4073652" y="-882396"/>
            <a:ext cx="4050792" cy="10058400"/>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98" name="Google Shape;98;p12"/>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2"/>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2"/>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101" name="Shape 101"/>
        <p:cNvGrpSpPr/>
        <p:nvPr/>
      </p:nvGrpSpPr>
      <p:grpSpPr>
        <a:xfrm>
          <a:off x="0" y="0"/>
          <a:ext cx="0" cy="0"/>
          <a:chOff x="0" y="0"/>
          <a:chExt cx="0" cy="0"/>
        </a:xfrm>
      </p:grpSpPr>
      <p:sp>
        <p:nvSpPr>
          <p:cNvPr id="102" name="Google Shape;102;p13"/>
          <p:cNvSpPr txBox="1"/>
          <p:nvPr>
            <p:ph type="title"/>
          </p:nvPr>
        </p:nvSpPr>
        <p:spPr>
          <a:xfrm rot="5400000">
            <a:off x="7181850" y="2076450"/>
            <a:ext cx="5638800" cy="255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13"/>
          <p:cNvSpPr txBox="1"/>
          <p:nvPr>
            <p:ph idx="1" type="body"/>
          </p:nvPr>
        </p:nvSpPr>
        <p:spPr>
          <a:xfrm rot="5400000">
            <a:off x="2000250" y="-400050"/>
            <a:ext cx="5638800" cy="7505700"/>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104" name="Google Shape;104;p13"/>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3"/>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3"/>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ec fond blanc">
  <p:cSld name="avec fond blanc">
    <p:spTree>
      <p:nvGrpSpPr>
        <p:cNvPr id="107" name="Shape 107"/>
        <p:cNvGrpSpPr/>
        <p:nvPr/>
      </p:nvGrpSpPr>
      <p:grpSpPr>
        <a:xfrm>
          <a:off x="0" y="0"/>
          <a:ext cx="0" cy="0"/>
          <a:chOff x="0" y="0"/>
          <a:chExt cx="0" cy="0"/>
        </a:xfrm>
      </p:grpSpPr>
      <p:sp>
        <p:nvSpPr>
          <p:cNvPr id="108" name="Google Shape;108;p14"/>
          <p:cNvSpPr txBox="1"/>
          <p:nvPr>
            <p:ph idx="1" type="subTitle"/>
          </p:nvPr>
        </p:nvSpPr>
        <p:spPr>
          <a:xfrm>
            <a:off x="1699" y="6190456"/>
            <a:ext cx="3021959" cy="478904"/>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200"/>
              </a:spcBef>
              <a:spcAft>
                <a:spcPts val="0"/>
              </a:spcAft>
              <a:buSzPts val="1700"/>
              <a:buNone/>
              <a:defRPr sz="2000">
                <a:solidFill>
                  <a:srgbClr val="004A75"/>
                </a:solidFill>
                <a:latin typeface="Monda"/>
                <a:ea typeface="Monda"/>
                <a:cs typeface="Monda"/>
                <a:sym typeface="Monda"/>
              </a:defRPr>
            </a:lvl1pPr>
            <a:lvl2pPr lvl="1" algn="ctr">
              <a:lnSpc>
                <a:spcPct val="90000"/>
              </a:lnSpc>
              <a:spcBef>
                <a:spcPts val="400"/>
              </a:spcBef>
              <a:spcAft>
                <a:spcPts val="0"/>
              </a:spcAft>
              <a:buSzPts val="1530"/>
              <a:buNone/>
              <a:defRPr>
                <a:solidFill>
                  <a:srgbClr val="888888"/>
                </a:solidFill>
              </a:defRPr>
            </a:lvl2pPr>
            <a:lvl3pPr lvl="2" algn="ctr">
              <a:lnSpc>
                <a:spcPct val="90000"/>
              </a:lnSpc>
              <a:spcBef>
                <a:spcPts val="400"/>
              </a:spcBef>
              <a:spcAft>
                <a:spcPts val="0"/>
              </a:spcAft>
              <a:buSzPts val="1360"/>
              <a:buNone/>
              <a:defRPr>
                <a:solidFill>
                  <a:srgbClr val="888888"/>
                </a:solidFill>
              </a:defRPr>
            </a:lvl3pPr>
            <a:lvl4pPr lvl="3" algn="ctr">
              <a:lnSpc>
                <a:spcPct val="90000"/>
              </a:lnSpc>
              <a:spcBef>
                <a:spcPts val="400"/>
              </a:spcBef>
              <a:spcAft>
                <a:spcPts val="0"/>
              </a:spcAft>
              <a:buSzPts val="1360"/>
              <a:buNone/>
              <a:defRPr>
                <a:solidFill>
                  <a:srgbClr val="888888"/>
                </a:solidFill>
              </a:defRPr>
            </a:lvl4pPr>
            <a:lvl5pPr lvl="4" algn="ctr">
              <a:lnSpc>
                <a:spcPct val="90000"/>
              </a:lnSpc>
              <a:spcBef>
                <a:spcPts val="400"/>
              </a:spcBef>
              <a:spcAft>
                <a:spcPts val="0"/>
              </a:spcAft>
              <a:buSzPts val="1360"/>
              <a:buNone/>
              <a:defRPr>
                <a:solidFill>
                  <a:srgbClr val="888888"/>
                </a:solidFill>
              </a:defRPr>
            </a:lvl5pPr>
            <a:lvl6pPr lvl="5" algn="ctr">
              <a:lnSpc>
                <a:spcPct val="90000"/>
              </a:lnSpc>
              <a:spcBef>
                <a:spcPts val="400"/>
              </a:spcBef>
              <a:spcAft>
                <a:spcPts val="0"/>
              </a:spcAft>
              <a:buSzPts val="1360"/>
              <a:buNone/>
              <a:defRPr>
                <a:solidFill>
                  <a:srgbClr val="888888"/>
                </a:solidFill>
              </a:defRPr>
            </a:lvl6pPr>
            <a:lvl7pPr lvl="6" algn="ctr">
              <a:lnSpc>
                <a:spcPct val="90000"/>
              </a:lnSpc>
              <a:spcBef>
                <a:spcPts val="400"/>
              </a:spcBef>
              <a:spcAft>
                <a:spcPts val="0"/>
              </a:spcAft>
              <a:buSzPts val="1360"/>
              <a:buNone/>
              <a:defRPr>
                <a:solidFill>
                  <a:srgbClr val="888888"/>
                </a:solidFill>
              </a:defRPr>
            </a:lvl7pPr>
            <a:lvl8pPr lvl="7" algn="ctr">
              <a:lnSpc>
                <a:spcPct val="90000"/>
              </a:lnSpc>
              <a:spcBef>
                <a:spcPts val="400"/>
              </a:spcBef>
              <a:spcAft>
                <a:spcPts val="0"/>
              </a:spcAft>
              <a:buSzPts val="1360"/>
              <a:buNone/>
              <a:defRPr>
                <a:solidFill>
                  <a:srgbClr val="888888"/>
                </a:solidFill>
              </a:defRPr>
            </a:lvl8pPr>
            <a:lvl9pPr lvl="8" algn="ctr">
              <a:lnSpc>
                <a:spcPct val="90000"/>
              </a:lnSpc>
              <a:spcBef>
                <a:spcPts val="400"/>
              </a:spcBef>
              <a:spcAft>
                <a:spcPts val="200"/>
              </a:spcAft>
              <a:buSzPts val="1360"/>
              <a:buNone/>
              <a:defRPr>
                <a:solidFill>
                  <a:srgbClr val="888888"/>
                </a:solidFill>
              </a:defRPr>
            </a:lvl9pPr>
          </a:lstStyle>
          <a:p/>
        </p:txBody>
      </p:sp>
      <p:sp>
        <p:nvSpPr>
          <p:cNvPr id="109" name="Google Shape;109;p14"/>
          <p:cNvSpPr txBox="1"/>
          <p:nvPr>
            <p:ph idx="2" type="body"/>
          </p:nvPr>
        </p:nvSpPr>
        <p:spPr>
          <a:xfrm>
            <a:off x="3215682" y="6237312"/>
            <a:ext cx="5952660" cy="50405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200"/>
              </a:spcBef>
              <a:spcAft>
                <a:spcPts val="0"/>
              </a:spcAft>
              <a:buSzPts val="1700"/>
              <a:buNone/>
              <a:defRPr sz="2000">
                <a:solidFill>
                  <a:schemeClr val="lt1"/>
                </a:solidFill>
                <a:latin typeface="Monda"/>
                <a:ea typeface="Monda"/>
                <a:cs typeface="Monda"/>
                <a:sym typeface="Monda"/>
              </a:defRPr>
            </a:lvl1pPr>
            <a:lvl2pPr indent="-325755" lvl="1" marL="914400" algn="l">
              <a:lnSpc>
                <a:spcPct val="90000"/>
              </a:lnSpc>
              <a:spcBef>
                <a:spcPts val="400"/>
              </a:spcBef>
              <a:spcAft>
                <a:spcPts val="0"/>
              </a:spcAft>
              <a:buSzPts val="1530"/>
              <a:buChar char="▪"/>
              <a:defRPr>
                <a:solidFill>
                  <a:srgbClr val="004A75"/>
                </a:solidFill>
                <a:latin typeface="Monda"/>
                <a:ea typeface="Monda"/>
                <a:cs typeface="Monda"/>
                <a:sym typeface="Monda"/>
              </a:defRPr>
            </a:lvl2pPr>
            <a:lvl3pPr indent="-314960" lvl="2" marL="1371600" algn="l">
              <a:lnSpc>
                <a:spcPct val="90000"/>
              </a:lnSpc>
              <a:spcBef>
                <a:spcPts val="400"/>
              </a:spcBef>
              <a:spcAft>
                <a:spcPts val="0"/>
              </a:spcAft>
              <a:buSzPts val="1360"/>
              <a:buChar char="▪"/>
              <a:defRPr>
                <a:solidFill>
                  <a:srgbClr val="004A75"/>
                </a:solidFill>
                <a:latin typeface="Monda"/>
                <a:ea typeface="Monda"/>
                <a:cs typeface="Monda"/>
                <a:sym typeface="Monda"/>
              </a:defRPr>
            </a:lvl3pPr>
            <a:lvl4pPr indent="-314960" lvl="3" marL="1828800" algn="l">
              <a:lnSpc>
                <a:spcPct val="90000"/>
              </a:lnSpc>
              <a:spcBef>
                <a:spcPts val="400"/>
              </a:spcBef>
              <a:spcAft>
                <a:spcPts val="0"/>
              </a:spcAft>
              <a:buSzPts val="1360"/>
              <a:buChar char="▪"/>
              <a:defRPr>
                <a:solidFill>
                  <a:srgbClr val="004A75"/>
                </a:solidFill>
                <a:latin typeface="Monda"/>
                <a:ea typeface="Monda"/>
                <a:cs typeface="Monda"/>
                <a:sym typeface="Monda"/>
              </a:defRPr>
            </a:lvl4pPr>
            <a:lvl5pPr indent="-314960" lvl="4" marL="2286000" algn="l">
              <a:lnSpc>
                <a:spcPct val="90000"/>
              </a:lnSpc>
              <a:spcBef>
                <a:spcPts val="400"/>
              </a:spcBef>
              <a:spcAft>
                <a:spcPts val="0"/>
              </a:spcAft>
              <a:buSzPts val="1360"/>
              <a:buChar char="▪"/>
              <a:defRPr>
                <a:solidFill>
                  <a:srgbClr val="004A75"/>
                </a:solidFill>
                <a:latin typeface="Monda"/>
                <a:ea typeface="Monda"/>
                <a:cs typeface="Monda"/>
                <a:sym typeface="Monda"/>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110" name="Google Shape;110;p14"/>
          <p:cNvSpPr txBox="1"/>
          <p:nvPr>
            <p:ph type="ctrTitle"/>
          </p:nvPr>
        </p:nvSpPr>
        <p:spPr>
          <a:xfrm>
            <a:off x="914400" y="1598936"/>
            <a:ext cx="10363200" cy="147002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4A75"/>
              </a:buClr>
              <a:buSzPts val="4000"/>
              <a:buFont typeface="Monda"/>
              <a:buNone/>
              <a:defRPr sz="4000">
                <a:solidFill>
                  <a:srgbClr val="004A75"/>
                </a:solidFill>
                <a:latin typeface="Monda"/>
                <a:ea typeface="Monda"/>
                <a:cs typeface="Monda"/>
                <a:sym typeface="Mond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showMasterSp="0" type="title">
  <p:cSld name="TITLE">
    <p:spTree>
      <p:nvGrpSpPr>
        <p:cNvPr id="120" name="Shape 120"/>
        <p:cNvGrpSpPr/>
        <p:nvPr/>
      </p:nvGrpSpPr>
      <p:grpSpPr>
        <a:xfrm>
          <a:off x="0" y="0"/>
          <a:ext cx="0" cy="0"/>
          <a:chOff x="0" y="0"/>
          <a:chExt cx="0" cy="0"/>
        </a:xfrm>
      </p:grpSpPr>
      <p:sp>
        <p:nvSpPr>
          <p:cNvPr id="121" name="Google Shape;121;p16"/>
          <p:cNvSpPr/>
          <p:nvPr/>
        </p:nvSpPr>
        <p:spPr>
          <a:xfrm>
            <a:off x="920834" y="1346946"/>
            <a:ext cx="10223100" cy="80700"/>
          </a:xfrm>
          <a:prstGeom prst="rect">
            <a:avLst/>
          </a:prstGeom>
          <a:blipFill rotWithShape="1">
            <a:blip r:embed="rId2">
              <a:alphaModFix amt="85000"/>
            </a:blip>
            <a:tile algn="ctr" flip="xy" tx="0" sx="92002" ty="-762000" sy="89002"/>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6"/>
          <p:cNvSpPr/>
          <p:nvPr/>
        </p:nvSpPr>
        <p:spPr>
          <a:xfrm>
            <a:off x="920834" y="4299696"/>
            <a:ext cx="10223100" cy="80700"/>
          </a:xfrm>
          <a:prstGeom prst="rect">
            <a:avLst/>
          </a:prstGeom>
          <a:blipFill rotWithShape="1">
            <a:blip r:embed="rId2">
              <a:alphaModFix amt="85000"/>
            </a:blip>
            <a:tile algn="ctr" flip="xy" tx="0" sx="92002" ty="-717550" sy="89002"/>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6"/>
          <p:cNvSpPr/>
          <p:nvPr/>
        </p:nvSpPr>
        <p:spPr>
          <a:xfrm>
            <a:off x="920834" y="1484779"/>
            <a:ext cx="10223100" cy="2743200"/>
          </a:xfrm>
          <a:prstGeom prst="rect">
            <a:avLst/>
          </a:prstGeom>
          <a:blipFill rotWithShape="1">
            <a:blip r:embed="rId2">
              <a:alphaModFix amt="85000"/>
            </a:blip>
            <a:tile algn="ctr" flip="xy" tx="0" sx="92002" ty="-704850" sy="89002"/>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4" name="Google Shape;124;p16"/>
          <p:cNvGrpSpPr/>
          <p:nvPr/>
        </p:nvGrpSpPr>
        <p:grpSpPr>
          <a:xfrm>
            <a:off x="9649215" y="4068923"/>
            <a:ext cx="1080900" cy="1080900"/>
            <a:chOff x="9685338" y="4460675"/>
            <a:chExt cx="1080900" cy="1080900"/>
          </a:xfrm>
        </p:grpSpPr>
        <p:sp>
          <p:nvSpPr>
            <p:cNvPr id="125" name="Google Shape;125;p16"/>
            <p:cNvSpPr/>
            <p:nvPr/>
          </p:nvSpPr>
          <p:spPr>
            <a:xfrm>
              <a:off x="9685338" y="4460675"/>
              <a:ext cx="1080900" cy="1080900"/>
            </a:xfrm>
            <a:prstGeom prst="ellipse">
              <a:avLst/>
            </a:prstGeom>
            <a:blipFill rotWithShape="1">
              <a:blip r:embed="rId3">
                <a:alphaModFix/>
              </a:blip>
              <a:tile algn="tl" flip="none" tx="0" sx="84997" ty="0" sy="84997"/>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6"/>
            <p:cNvSpPr/>
            <p:nvPr/>
          </p:nvSpPr>
          <p:spPr>
            <a:xfrm>
              <a:off x="9793429" y="4568765"/>
              <a:ext cx="864600" cy="864600"/>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 name="Google Shape;127;p16"/>
          <p:cNvSpPr txBox="1"/>
          <p:nvPr>
            <p:ph type="ctrTitle"/>
          </p:nvPr>
        </p:nvSpPr>
        <p:spPr>
          <a:xfrm>
            <a:off x="1051560" y="1432223"/>
            <a:ext cx="9966900" cy="3035700"/>
          </a:xfrm>
          <a:prstGeom prst="rect">
            <a:avLst/>
          </a:prstGeom>
          <a:noFill/>
          <a:ln>
            <a:noFill/>
          </a:ln>
        </p:spPr>
        <p:txBody>
          <a:bodyPr anchorCtr="0" anchor="ctr" bIns="45700" lIns="91425" spcFirstLastPara="1" rIns="91425" wrap="square" tIns="45700">
            <a:noAutofit/>
          </a:bodyPr>
          <a:lstStyle>
            <a:lvl1pPr lvl="0" rtl="0" algn="l">
              <a:lnSpc>
                <a:spcPct val="80000"/>
              </a:lnSpc>
              <a:spcBef>
                <a:spcPts val="0"/>
              </a:spcBef>
              <a:spcAft>
                <a:spcPts val="0"/>
              </a:spcAft>
              <a:buSzPts val="9600"/>
              <a:buFont typeface="Rockwell"/>
              <a:buNone/>
              <a:defRPr sz="96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8" name="Google Shape;128;p16"/>
          <p:cNvSpPr txBox="1"/>
          <p:nvPr>
            <p:ph idx="1" type="subTitle"/>
          </p:nvPr>
        </p:nvSpPr>
        <p:spPr>
          <a:xfrm>
            <a:off x="1069848" y="4389120"/>
            <a:ext cx="7891200" cy="10698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1200"/>
              </a:spcBef>
              <a:spcAft>
                <a:spcPts val="0"/>
              </a:spcAft>
              <a:buSzPts val="1870"/>
              <a:buNone/>
              <a:defRPr sz="2200">
                <a:solidFill>
                  <a:schemeClr val="dk1"/>
                </a:solidFill>
              </a:defRPr>
            </a:lvl1pPr>
            <a:lvl2pPr lvl="1" rtl="0" algn="ctr">
              <a:lnSpc>
                <a:spcPct val="90000"/>
              </a:lnSpc>
              <a:spcBef>
                <a:spcPts val="400"/>
              </a:spcBef>
              <a:spcAft>
                <a:spcPts val="0"/>
              </a:spcAft>
              <a:buSzPts val="1870"/>
              <a:buNone/>
              <a:defRPr sz="2200"/>
            </a:lvl2pPr>
            <a:lvl3pPr lvl="2" rtl="0" algn="ctr">
              <a:lnSpc>
                <a:spcPct val="90000"/>
              </a:lnSpc>
              <a:spcBef>
                <a:spcPts val="400"/>
              </a:spcBef>
              <a:spcAft>
                <a:spcPts val="0"/>
              </a:spcAft>
              <a:buSzPts val="1870"/>
              <a:buNone/>
              <a:defRPr sz="2200"/>
            </a:lvl3pPr>
            <a:lvl4pPr lvl="3" rtl="0" algn="ctr">
              <a:lnSpc>
                <a:spcPct val="90000"/>
              </a:lnSpc>
              <a:spcBef>
                <a:spcPts val="400"/>
              </a:spcBef>
              <a:spcAft>
                <a:spcPts val="0"/>
              </a:spcAft>
              <a:buSzPts val="1700"/>
              <a:buNone/>
              <a:defRPr sz="2000"/>
            </a:lvl4pPr>
            <a:lvl5pPr lvl="4" rtl="0" algn="ctr">
              <a:lnSpc>
                <a:spcPct val="90000"/>
              </a:lnSpc>
              <a:spcBef>
                <a:spcPts val="400"/>
              </a:spcBef>
              <a:spcAft>
                <a:spcPts val="0"/>
              </a:spcAft>
              <a:buSzPts val="1700"/>
              <a:buNone/>
              <a:defRPr sz="2000"/>
            </a:lvl5pPr>
            <a:lvl6pPr lvl="5" rtl="0" algn="ctr">
              <a:lnSpc>
                <a:spcPct val="90000"/>
              </a:lnSpc>
              <a:spcBef>
                <a:spcPts val="400"/>
              </a:spcBef>
              <a:spcAft>
                <a:spcPts val="0"/>
              </a:spcAft>
              <a:buSzPts val="1700"/>
              <a:buNone/>
              <a:defRPr sz="2000"/>
            </a:lvl6pPr>
            <a:lvl7pPr lvl="6" rtl="0" algn="ctr">
              <a:lnSpc>
                <a:spcPct val="90000"/>
              </a:lnSpc>
              <a:spcBef>
                <a:spcPts val="400"/>
              </a:spcBef>
              <a:spcAft>
                <a:spcPts val="0"/>
              </a:spcAft>
              <a:buSzPts val="1700"/>
              <a:buNone/>
              <a:defRPr sz="2000"/>
            </a:lvl7pPr>
            <a:lvl8pPr lvl="7" rtl="0" algn="ctr">
              <a:lnSpc>
                <a:spcPct val="90000"/>
              </a:lnSpc>
              <a:spcBef>
                <a:spcPts val="400"/>
              </a:spcBef>
              <a:spcAft>
                <a:spcPts val="0"/>
              </a:spcAft>
              <a:buSzPts val="1700"/>
              <a:buNone/>
              <a:defRPr sz="2000"/>
            </a:lvl8pPr>
            <a:lvl9pPr lvl="8" rtl="0" algn="ctr">
              <a:lnSpc>
                <a:spcPct val="90000"/>
              </a:lnSpc>
              <a:spcBef>
                <a:spcPts val="400"/>
              </a:spcBef>
              <a:spcAft>
                <a:spcPts val="200"/>
              </a:spcAft>
              <a:buSzPts val="1700"/>
              <a:buNone/>
              <a:defRPr sz="2000"/>
            </a:lvl9pPr>
          </a:lstStyle>
          <a:p/>
        </p:txBody>
      </p:sp>
      <p:sp>
        <p:nvSpPr>
          <p:cNvPr id="129" name="Google Shape;129;p16"/>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0" name="Google Shape;130;p16"/>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1" name="Google Shape;131;p16"/>
          <p:cNvSpPr txBox="1"/>
          <p:nvPr>
            <p:ph idx="12" type="sldNum"/>
          </p:nvPr>
        </p:nvSpPr>
        <p:spPr>
          <a:xfrm>
            <a:off x="9592733" y="4289334"/>
            <a:ext cx="1194000" cy="6402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b="1" i="0" sz="2800" u="none" cap="none" strike="noStrike">
                <a:solidFill>
                  <a:srgbClr val="FFFFFF"/>
                </a:solidFill>
                <a:latin typeface="Rockwell"/>
                <a:ea typeface="Rockwell"/>
                <a:cs typeface="Rockwell"/>
                <a:sym typeface="Rockwell"/>
              </a:defRPr>
            </a:lvl1pPr>
            <a:lvl2pPr indent="0" lvl="1" marL="0" rtl="0" algn="ctr">
              <a:spcBef>
                <a:spcPts val="0"/>
              </a:spcBef>
              <a:buNone/>
              <a:defRPr b="1" i="0" sz="2800" u="none" cap="none" strike="noStrike">
                <a:solidFill>
                  <a:srgbClr val="FFFFFF"/>
                </a:solidFill>
                <a:latin typeface="Rockwell"/>
                <a:ea typeface="Rockwell"/>
                <a:cs typeface="Rockwell"/>
                <a:sym typeface="Rockwell"/>
              </a:defRPr>
            </a:lvl2pPr>
            <a:lvl3pPr indent="0" lvl="2" marL="0" rtl="0" algn="ctr">
              <a:spcBef>
                <a:spcPts val="0"/>
              </a:spcBef>
              <a:buNone/>
              <a:defRPr b="1" i="0" sz="2800" u="none" cap="none" strike="noStrike">
                <a:solidFill>
                  <a:srgbClr val="FFFFFF"/>
                </a:solidFill>
                <a:latin typeface="Rockwell"/>
                <a:ea typeface="Rockwell"/>
                <a:cs typeface="Rockwell"/>
                <a:sym typeface="Rockwell"/>
              </a:defRPr>
            </a:lvl3pPr>
            <a:lvl4pPr indent="0" lvl="3" marL="0" rtl="0" algn="ctr">
              <a:spcBef>
                <a:spcPts val="0"/>
              </a:spcBef>
              <a:buNone/>
              <a:defRPr b="1" i="0" sz="2800" u="none" cap="none" strike="noStrike">
                <a:solidFill>
                  <a:srgbClr val="FFFFFF"/>
                </a:solidFill>
                <a:latin typeface="Rockwell"/>
                <a:ea typeface="Rockwell"/>
                <a:cs typeface="Rockwell"/>
                <a:sym typeface="Rockwell"/>
              </a:defRPr>
            </a:lvl4pPr>
            <a:lvl5pPr indent="0" lvl="4" marL="0" rtl="0" algn="ctr">
              <a:spcBef>
                <a:spcPts val="0"/>
              </a:spcBef>
              <a:buNone/>
              <a:defRPr b="1" i="0" sz="2800" u="none" cap="none" strike="noStrike">
                <a:solidFill>
                  <a:srgbClr val="FFFFFF"/>
                </a:solidFill>
                <a:latin typeface="Rockwell"/>
                <a:ea typeface="Rockwell"/>
                <a:cs typeface="Rockwell"/>
                <a:sym typeface="Rockwell"/>
              </a:defRPr>
            </a:lvl5pPr>
            <a:lvl6pPr indent="0" lvl="5" marL="0" rtl="0" algn="ctr">
              <a:spcBef>
                <a:spcPts val="0"/>
              </a:spcBef>
              <a:buNone/>
              <a:defRPr b="1" i="0" sz="2800" u="none" cap="none" strike="noStrike">
                <a:solidFill>
                  <a:srgbClr val="FFFFFF"/>
                </a:solidFill>
                <a:latin typeface="Rockwell"/>
                <a:ea typeface="Rockwell"/>
                <a:cs typeface="Rockwell"/>
                <a:sym typeface="Rockwell"/>
              </a:defRPr>
            </a:lvl6pPr>
            <a:lvl7pPr indent="0" lvl="6" marL="0" rtl="0" algn="ctr">
              <a:spcBef>
                <a:spcPts val="0"/>
              </a:spcBef>
              <a:buNone/>
              <a:defRPr b="1" i="0" sz="2800" u="none" cap="none" strike="noStrike">
                <a:solidFill>
                  <a:srgbClr val="FFFFFF"/>
                </a:solidFill>
                <a:latin typeface="Rockwell"/>
                <a:ea typeface="Rockwell"/>
                <a:cs typeface="Rockwell"/>
                <a:sym typeface="Rockwell"/>
              </a:defRPr>
            </a:lvl7pPr>
            <a:lvl8pPr indent="0" lvl="7" marL="0" rtl="0" algn="ctr">
              <a:spcBef>
                <a:spcPts val="0"/>
              </a:spcBef>
              <a:buNone/>
              <a:defRPr b="1" i="0" sz="2800" u="none" cap="none" strike="noStrike">
                <a:solidFill>
                  <a:srgbClr val="FFFFFF"/>
                </a:solidFill>
                <a:latin typeface="Rockwell"/>
                <a:ea typeface="Rockwell"/>
                <a:cs typeface="Rockwell"/>
                <a:sym typeface="Rockwell"/>
              </a:defRPr>
            </a:lvl8pPr>
            <a:lvl9pPr indent="0" lvl="8" marL="0" rtl="0" algn="ctr">
              <a:spcBef>
                <a:spcPts val="0"/>
              </a:spcBef>
              <a:buNone/>
              <a:defRPr b="1" i="0" sz="28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32" name="Shape 132"/>
        <p:cNvGrpSpPr/>
        <p:nvPr/>
      </p:nvGrpSpPr>
      <p:grpSpPr>
        <a:xfrm>
          <a:off x="0" y="0"/>
          <a:ext cx="0" cy="0"/>
          <a:chOff x="0" y="0"/>
          <a:chExt cx="0" cy="0"/>
        </a:xfrm>
      </p:grpSpPr>
      <p:sp>
        <p:nvSpPr>
          <p:cNvPr id="133" name="Google Shape;133;p17"/>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4" name="Google Shape;134;p17"/>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5" name="Google Shape;135;p17"/>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ne colonne">
  <p:cSld name="Une colonne">
    <p:spTree>
      <p:nvGrpSpPr>
        <p:cNvPr id="136" name="Shape 136"/>
        <p:cNvGrpSpPr/>
        <p:nvPr/>
      </p:nvGrpSpPr>
      <p:grpSpPr>
        <a:xfrm>
          <a:off x="0" y="0"/>
          <a:ext cx="0" cy="0"/>
          <a:chOff x="0" y="0"/>
          <a:chExt cx="0" cy="0"/>
        </a:xfrm>
      </p:grpSpPr>
      <p:sp>
        <p:nvSpPr>
          <p:cNvPr id="137" name="Google Shape;137;p18"/>
          <p:cNvSpPr txBox="1"/>
          <p:nvPr>
            <p:ph type="title"/>
          </p:nvPr>
        </p:nvSpPr>
        <p:spPr>
          <a:xfrm>
            <a:off x="653244" y="-36181"/>
            <a:ext cx="11043900" cy="14334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009CDD"/>
              </a:buClr>
              <a:buSzPts val="5400"/>
              <a:buFont typeface="Rockwell"/>
              <a:buNone/>
              <a:defRPr>
                <a:solidFill>
                  <a:srgbClr val="009CDD"/>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8" name="Google Shape;138;p18"/>
          <p:cNvSpPr txBox="1"/>
          <p:nvPr>
            <p:ph idx="1" type="body"/>
          </p:nvPr>
        </p:nvSpPr>
        <p:spPr>
          <a:xfrm>
            <a:off x="623393" y="2204864"/>
            <a:ext cx="11039700" cy="4320600"/>
          </a:xfrm>
          <a:prstGeom prst="rect">
            <a:avLst/>
          </a:prstGeom>
          <a:noFill/>
          <a:ln>
            <a:noFill/>
          </a:ln>
        </p:spPr>
        <p:txBody>
          <a:bodyPr anchorCtr="0" anchor="t" bIns="45700" lIns="91425" spcFirstLastPara="1" rIns="91425" wrap="square" tIns="45700">
            <a:normAutofit/>
          </a:bodyPr>
          <a:lstStyle>
            <a:lvl1pPr indent="-336550" lvl="0" marL="457200" rtl="0" algn="l">
              <a:lnSpc>
                <a:spcPct val="130000"/>
              </a:lnSpc>
              <a:spcBef>
                <a:spcPts val="1000"/>
              </a:spcBef>
              <a:spcAft>
                <a:spcPts val="0"/>
              </a:spcAft>
              <a:buSzPts val="1700"/>
              <a:buChar char="▪"/>
              <a:defRPr/>
            </a:lvl1pPr>
            <a:lvl2pPr indent="-325755" lvl="1" marL="914400" rtl="0" algn="l">
              <a:lnSpc>
                <a:spcPct val="144444"/>
              </a:lnSpc>
              <a:spcBef>
                <a:spcPts val="400"/>
              </a:spcBef>
              <a:spcAft>
                <a:spcPts val="0"/>
              </a:spcAft>
              <a:buClr>
                <a:srgbClr val="FEA022"/>
              </a:buClr>
              <a:buSzPts val="1530"/>
              <a:buFont typeface="Noto Sans Symbols"/>
              <a:buChar char="❑"/>
              <a:defRPr/>
            </a:lvl2pPr>
            <a:lvl3pPr indent="-314960" lvl="2" marL="1371600" rtl="0" algn="l">
              <a:lnSpc>
                <a:spcPct val="162500"/>
              </a:lnSpc>
              <a:spcBef>
                <a:spcPts val="400"/>
              </a:spcBef>
              <a:spcAft>
                <a:spcPts val="0"/>
              </a:spcAft>
              <a:buClr>
                <a:srgbClr val="FEA022"/>
              </a:buClr>
              <a:buSzPts val="1360"/>
              <a:buFont typeface="Noto Sans Symbols"/>
              <a:buChar char="▪"/>
              <a:defRPr/>
            </a:lvl3pPr>
            <a:lvl4pPr indent="-325755" lvl="3" marL="1828800" rtl="0" algn="l">
              <a:lnSpc>
                <a:spcPct val="90000"/>
              </a:lnSpc>
              <a:spcBef>
                <a:spcPts val="400"/>
              </a:spcBef>
              <a:spcAft>
                <a:spcPts val="0"/>
              </a:spcAft>
              <a:buSzPts val="1530"/>
              <a:buChar char="▪"/>
              <a:defRPr/>
            </a:lvl4pPr>
            <a:lvl5pPr indent="-325754" lvl="4" marL="2286000" rtl="0" algn="l">
              <a:lnSpc>
                <a:spcPct val="90000"/>
              </a:lnSpc>
              <a:spcBef>
                <a:spcPts val="400"/>
              </a:spcBef>
              <a:spcAft>
                <a:spcPts val="0"/>
              </a:spcAft>
              <a:buSzPts val="1530"/>
              <a:buChar char="▪"/>
              <a:defRPr/>
            </a:lvl5pPr>
            <a:lvl6pPr indent="-325754" lvl="5" marL="2743200" rtl="0" algn="l">
              <a:lnSpc>
                <a:spcPct val="90000"/>
              </a:lnSpc>
              <a:spcBef>
                <a:spcPts val="400"/>
              </a:spcBef>
              <a:spcAft>
                <a:spcPts val="0"/>
              </a:spcAft>
              <a:buSzPts val="1530"/>
              <a:buChar char="▪"/>
              <a:defRPr/>
            </a:lvl6pPr>
            <a:lvl7pPr indent="-325754" lvl="6" marL="3200400" rtl="0" algn="l">
              <a:lnSpc>
                <a:spcPct val="90000"/>
              </a:lnSpc>
              <a:spcBef>
                <a:spcPts val="400"/>
              </a:spcBef>
              <a:spcAft>
                <a:spcPts val="0"/>
              </a:spcAft>
              <a:buSzPts val="1530"/>
              <a:buChar char="▪"/>
              <a:defRPr/>
            </a:lvl7pPr>
            <a:lvl8pPr indent="-325754" lvl="7" marL="3657600" rtl="0" algn="l">
              <a:lnSpc>
                <a:spcPct val="90000"/>
              </a:lnSpc>
              <a:spcBef>
                <a:spcPts val="400"/>
              </a:spcBef>
              <a:spcAft>
                <a:spcPts val="0"/>
              </a:spcAft>
              <a:buSzPts val="1530"/>
              <a:buChar char="▪"/>
              <a:defRPr/>
            </a:lvl8pPr>
            <a:lvl9pPr indent="-325754" lvl="8" marL="4114800" rtl="0" algn="l">
              <a:lnSpc>
                <a:spcPct val="90000"/>
              </a:lnSpc>
              <a:spcBef>
                <a:spcPts val="400"/>
              </a:spcBef>
              <a:spcAft>
                <a:spcPts val="200"/>
              </a:spcAft>
              <a:buSzPts val="153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139" name="Shape 139"/>
        <p:cNvGrpSpPr/>
        <p:nvPr/>
      </p:nvGrpSpPr>
      <p:grpSpPr>
        <a:xfrm>
          <a:off x="0" y="0"/>
          <a:ext cx="0" cy="0"/>
          <a:chOff x="0" y="0"/>
          <a:chExt cx="0" cy="0"/>
        </a:xfrm>
      </p:grpSpPr>
      <p:sp>
        <p:nvSpPr>
          <p:cNvPr id="140" name="Google Shape;140;p19"/>
          <p:cNvSpPr txBox="1"/>
          <p:nvPr>
            <p:ph type="title"/>
          </p:nvPr>
        </p:nvSpPr>
        <p:spPr>
          <a:xfrm>
            <a:off x="1069848" y="484632"/>
            <a:ext cx="10058400" cy="1609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1" name="Google Shape;141;p19"/>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2" name="Google Shape;142;p19"/>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3" name="Google Shape;143;p19"/>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44" name="Shape 144"/>
        <p:cNvGrpSpPr/>
        <p:nvPr/>
      </p:nvGrpSpPr>
      <p:grpSpPr>
        <a:xfrm>
          <a:off x="0" y="0"/>
          <a:ext cx="0" cy="0"/>
          <a:chOff x="0" y="0"/>
          <a:chExt cx="0" cy="0"/>
        </a:xfrm>
      </p:grpSpPr>
      <p:sp>
        <p:nvSpPr>
          <p:cNvPr id="145" name="Google Shape;145;p20"/>
          <p:cNvSpPr txBox="1"/>
          <p:nvPr>
            <p:ph type="title"/>
          </p:nvPr>
        </p:nvSpPr>
        <p:spPr>
          <a:xfrm>
            <a:off x="1069848" y="484632"/>
            <a:ext cx="10058400" cy="1609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6" name="Google Shape;146;p20"/>
          <p:cNvSpPr txBox="1"/>
          <p:nvPr>
            <p:ph idx="1" type="body"/>
          </p:nvPr>
        </p:nvSpPr>
        <p:spPr>
          <a:xfrm>
            <a:off x="1069848" y="2121408"/>
            <a:ext cx="10058400" cy="4050900"/>
          </a:xfrm>
          <a:prstGeom prst="rect">
            <a:avLst/>
          </a:prstGeom>
          <a:noFill/>
          <a:ln>
            <a:noFill/>
          </a:ln>
        </p:spPr>
        <p:txBody>
          <a:bodyPr anchorCtr="0" anchor="t" bIns="45700" lIns="91425" spcFirstLastPara="1" rIns="91425" wrap="square" tIns="45700">
            <a:normAutofit/>
          </a:bodyPr>
          <a:lstStyle>
            <a:lvl1pPr indent="-325755" lvl="0" marL="457200" rtl="0" algn="l">
              <a:lnSpc>
                <a:spcPct val="90000"/>
              </a:lnSpc>
              <a:spcBef>
                <a:spcPts val="1200"/>
              </a:spcBef>
              <a:spcAft>
                <a:spcPts val="0"/>
              </a:spcAft>
              <a:buSzPts val="1530"/>
              <a:buChar char="▪"/>
              <a:defRPr/>
            </a:lvl1pPr>
            <a:lvl2pPr indent="-325755" lvl="1" marL="914400" rtl="0" algn="l">
              <a:lnSpc>
                <a:spcPct val="90000"/>
              </a:lnSpc>
              <a:spcBef>
                <a:spcPts val="400"/>
              </a:spcBef>
              <a:spcAft>
                <a:spcPts val="0"/>
              </a:spcAft>
              <a:buSzPts val="1530"/>
              <a:buChar char="▪"/>
              <a:defRPr/>
            </a:lvl2pPr>
            <a:lvl3pPr indent="-325755" lvl="2" marL="1371600" rtl="0" algn="l">
              <a:lnSpc>
                <a:spcPct val="90000"/>
              </a:lnSpc>
              <a:spcBef>
                <a:spcPts val="400"/>
              </a:spcBef>
              <a:spcAft>
                <a:spcPts val="0"/>
              </a:spcAft>
              <a:buSzPts val="1530"/>
              <a:buChar char="▪"/>
              <a:defRPr/>
            </a:lvl3pPr>
            <a:lvl4pPr indent="-325755" lvl="3" marL="1828800" rtl="0" algn="l">
              <a:lnSpc>
                <a:spcPct val="90000"/>
              </a:lnSpc>
              <a:spcBef>
                <a:spcPts val="400"/>
              </a:spcBef>
              <a:spcAft>
                <a:spcPts val="0"/>
              </a:spcAft>
              <a:buSzPts val="1530"/>
              <a:buChar char="▪"/>
              <a:defRPr/>
            </a:lvl4pPr>
            <a:lvl5pPr indent="-325754" lvl="4" marL="2286000" rtl="0" algn="l">
              <a:lnSpc>
                <a:spcPct val="90000"/>
              </a:lnSpc>
              <a:spcBef>
                <a:spcPts val="400"/>
              </a:spcBef>
              <a:spcAft>
                <a:spcPts val="0"/>
              </a:spcAft>
              <a:buSzPts val="1530"/>
              <a:buChar char="▪"/>
              <a:defRPr/>
            </a:lvl5pPr>
            <a:lvl6pPr indent="-325754" lvl="5" marL="2743200" rtl="0" algn="l">
              <a:lnSpc>
                <a:spcPct val="90000"/>
              </a:lnSpc>
              <a:spcBef>
                <a:spcPts val="400"/>
              </a:spcBef>
              <a:spcAft>
                <a:spcPts val="0"/>
              </a:spcAft>
              <a:buSzPts val="1530"/>
              <a:buChar char="▪"/>
              <a:defRPr/>
            </a:lvl6pPr>
            <a:lvl7pPr indent="-325754" lvl="6" marL="3200400" rtl="0" algn="l">
              <a:lnSpc>
                <a:spcPct val="90000"/>
              </a:lnSpc>
              <a:spcBef>
                <a:spcPts val="400"/>
              </a:spcBef>
              <a:spcAft>
                <a:spcPts val="0"/>
              </a:spcAft>
              <a:buSzPts val="1530"/>
              <a:buChar char="▪"/>
              <a:defRPr/>
            </a:lvl7pPr>
            <a:lvl8pPr indent="-325754" lvl="7" marL="3657600" rtl="0" algn="l">
              <a:lnSpc>
                <a:spcPct val="90000"/>
              </a:lnSpc>
              <a:spcBef>
                <a:spcPts val="400"/>
              </a:spcBef>
              <a:spcAft>
                <a:spcPts val="0"/>
              </a:spcAft>
              <a:buSzPts val="1530"/>
              <a:buChar char="▪"/>
              <a:defRPr/>
            </a:lvl8pPr>
            <a:lvl9pPr indent="-325754" lvl="8" marL="4114800" rtl="0" algn="l">
              <a:lnSpc>
                <a:spcPct val="90000"/>
              </a:lnSpc>
              <a:spcBef>
                <a:spcPts val="400"/>
              </a:spcBef>
              <a:spcAft>
                <a:spcPts val="200"/>
              </a:spcAft>
              <a:buSzPts val="1530"/>
              <a:buChar char="▪"/>
              <a:defRPr/>
            </a:lvl9pPr>
          </a:lstStyle>
          <a:p/>
        </p:txBody>
      </p:sp>
      <p:sp>
        <p:nvSpPr>
          <p:cNvPr id="147" name="Google Shape;147;p20"/>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8" name="Google Shape;148;p20"/>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9" name="Google Shape;149;p20"/>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showMasterSp="0" type="secHead">
  <p:cSld name="SECTION_HEADER">
    <p:spTree>
      <p:nvGrpSpPr>
        <p:cNvPr id="150" name="Shape 150"/>
        <p:cNvGrpSpPr/>
        <p:nvPr/>
      </p:nvGrpSpPr>
      <p:grpSpPr>
        <a:xfrm>
          <a:off x="0" y="0"/>
          <a:ext cx="0" cy="0"/>
          <a:chOff x="0" y="0"/>
          <a:chExt cx="0" cy="0"/>
        </a:xfrm>
      </p:grpSpPr>
      <p:sp>
        <p:nvSpPr>
          <p:cNvPr id="151" name="Google Shape;151;p21"/>
          <p:cNvSpPr/>
          <p:nvPr/>
        </p:nvSpPr>
        <p:spPr>
          <a:xfrm>
            <a:off x="0" y="4917989"/>
            <a:ext cx="12192000" cy="1940100"/>
          </a:xfrm>
          <a:prstGeom prst="rect">
            <a:avLst/>
          </a:prstGeom>
          <a:blipFill rotWithShape="1">
            <a:blip r:embed="rId2">
              <a:alphaModFix amt="85000"/>
            </a:blip>
            <a:tile algn="ctr" flip="xy" tx="0" sx="92002" ty="-704850" sy="89002"/>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1"/>
          <p:cNvSpPr txBox="1"/>
          <p:nvPr>
            <p:ph type="title"/>
          </p:nvPr>
        </p:nvSpPr>
        <p:spPr>
          <a:xfrm>
            <a:off x="2167128" y="1225296"/>
            <a:ext cx="9281100" cy="3520500"/>
          </a:xfrm>
          <a:prstGeom prst="rect">
            <a:avLst/>
          </a:prstGeom>
          <a:noFill/>
          <a:ln>
            <a:noFill/>
          </a:ln>
        </p:spPr>
        <p:txBody>
          <a:bodyPr anchorCtr="0" anchor="ctr" bIns="45700" lIns="91425" spcFirstLastPara="1" rIns="91425" wrap="square" tIns="45700">
            <a:normAutofit/>
          </a:bodyPr>
          <a:lstStyle>
            <a:lvl1pPr lvl="0" rtl="0" algn="l">
              <a:lnSpc>
                <a:spcPct val="80000"/>
              </a:lnSpc>
              <a:spcBef>
                <a:spcPts val="0"/>
              </a:spcBef>
              <a:spcAft>
                <a:spcPts val="0"/>
              </a:spcAft>
              <a:buSzPts val="8000"/>
              <a:buFont typeface="Rockwell"/>
              <a:buNone/>
              <a:defRPr b="0" sz="8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3" name="Google Shape;153;p21"/>
          <p:cNvSpPr txBox="1"/>
          <p:nvPr>
            <p:ph idx="1" type="body"/>
          </p:nvPr>
        </p:nvSpPr>
        <p:spPr>
          <a:xfrm>
            <a:off x="2165774" y="5020056"/>
            <a:ext cx="9052500" cy="10668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200"/>
              </a:spcBef>
              <a:spcAft>
                <a:spcPts val="0"/>
              </a:spcAft>
              <a:buSzPts val="1700"/>
              <a:buNone/>
              <a:defRPr sz="2000">
                <a:solidFill>
                  <a:schemeClr val="dk1"/>
                </a:solidFill>
              </a:defRPr>
            </a:lvl1pPr>
            <a:lvl2pPr indent="-228600" lvl="1" marL="914400" rtl="0" algn="l">
              <a:lnSpc>
                <a:spcPct val="90000"/>
              </a:lnSpc>
              <a:spcBef>
                <a:spcPts val="400"/>
              </a:spcBef>
              <a:spcAft>
                <a:spcPts val="0"/>
              </a:spcAft>
              <a:buSzPts val="1530"/>
              <a:buNone/>
              <a:defRPr sz="1800">
                <a:solidFill>
                  <a:srgbClr val="888888"/>
                </a:solidFill>
              </a:defRPr>
            </a:lvl2pPr>
            <a:lvl3pPr indent="-228600" lvl="2" marL="1371600" rtl="0" algn="l">
              <a:lnSpc>
                <a:spcPct val="90000"/>
              </a:lnSpc>
              <a:spcBef>
                <a:spcPts val="400"/>
              </a:spcBef>
              <a:spcAft>
                <a:spcPts val="0"/>
              </a:spcAft>
              <a:buSzPts val="1360"/>
              <a:buNone/>
              <a:defRPr sz="1600">
                <a:solidFill>
                  <a:srgbClr val="888888"/>
                </a:solidFill>
              </a:defRPr>
            </a:lvl3pPr>
            <a:lvl4pPr indent="-228600" lvl="3" marL="1828800" rtl="0" algn="l">
              <a:lnSpc>
                <a:spcPct val="90000"/>
              </a:lnSpc>
              <a:spcBef>
                <a:spcPts val="400"/>
              </a:spcBef>
              <a:spcAft>
                <a:spcPts val="0"/>
              </a:spcAft>
              <a:buSzPts val="1190"/>
              <a:buNone/>
              <a:defRPr sz="1400">
                <a:solidFill>
                  <a:srgbClr val="888888"/>
                </a:solidFill>
              </a:defRPr>
            </a:lvl4pPr>
            <a:lvl5pPr indent="-228600" lvl="4" marL="2286000" rtl="0" algn="l">
              <a:lnSpc>
                <a:spcPct val="90000"/>
              </a:lnSpc>
              <a:spcBef>
                <a:spcPts val="400"/>
              </a:spcBef>
              <a:spcAft>
                <a:spcPts val="0"/>
              </a:spcAft>
              <a:buSzPts val="1190"/>
              <a:buNone/>
              <a:defRPr sz="1400">
                <a:solidFill>
                  <a:srgbClr val="888888"/>
                </a:solidFill>
              </a:defRPr>
            </a:lvl5pPr>
            <a:lvl6pPr indent="-228600" lvl="5" marL="2743200" rtl="0" algn="l">
              <a:lnSpc>
                <a:spcPct val="90000"/>
              </a:lnSpc>
              <a:spcBef>
                <a:spcPts val="400"/>
              </a:spcBef>
              <a:spcAft>
                <a:spcPts val="0"/>
              </a:spcAft>
              <a:buSzPts val="1190"/>
              <a:buNone/>
              <a:defRPr sz="1400">
                <a:solidFill>
                  <a:srgbClr val="888888"/>
                </a:solidFill>
              </a:defRPr>
            </a:lvl6pPr>
            <a:lvl7pPr indent="-228600" lvl="6" marL="3200400" rtl="0" algn="l">
              <a:lnSpc>
                <a:spcPct val="90000"/>
              </a:lnSpc>
              <a:spcBef>
                <a:spcPts val="400"/>
              </a:spcBef>
              <a:spcAft>
                <a:spcPts val="0"/>
              </a:spcAft>
              <a:buSzPts val="1190"/>
              <a:buNone/>
              <a:defRPr sz="1400">
                <a:solidFill>
                  <a:srgbClr val="888888"/>
                </a:solidFill>
              </a:defRPr>
            </a:lvl7pPr>
            <a:lvl8pPr indent="-228600" lvl="7" marL="3657600" rtl="0" algn="l">
              <a:lnSpc>
                <a:spcPct val="90000"/>
              </a:lnSpc>
              <a:spcBef>
                <a:spcPts val="400"/>
              </a:spcBef>
              <a:spcAft>
                <a:spcPts val="0"/>
              </a:spcAft>
              <a:buSzPts val="1190"/>
              <a:buNone/>
              <a:defRPr sz="1400">
                <a:solidFill>
                  <a:srgbClr val="888888"/>
                </a:solidFill>
              </a:defRPr>
            </a:lvl8pPr>
            <a:lvl9pPr indent="-228600" lvl="8" marL="4114800" rtl="0" algn="l">
              <a:lnSpc>
                <a:spcPct val="90000"/>
              </a:lnSpc>
              <a:spcBef>
                <a:spcPts val="400"/>
              </a:spcBef>
              <a:spcAft>
                <a:spcPts val="200"/>
              </a:spcAft>
              <a:buSzPts val="1190"/>
              <a:buNone/>
              <a:defRPr sz="1400">
                <a:solidFill>
                  <a:srgbClr val="888888"/>
                </a:solidFill>
              </a:defRPr>
            </a:lvl9pPr>
          </a:lstStyle>
          <a:p/>
        </p:txBody>
      </p:sp>
      <p:sp>
        <p:nvSpPr>
          <p:cNvPr id="154" name="Google Shape;154;p21"/>
          <p:cNvSpPr txBox="1"/>
          <p:nvPr>
            <p:ph idx="10" type="dt"/>
          </p:nvPr>
        </p:nvSpPr>
        <p:spPr>
          <a:xfrm>
            <a:off x="8593667" y="6272784"/>
            <a:ext cx="2644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5" name="Google Shape;155;p21"/>
          <p:cNvSpPr txBox="1"/>
          <p:nvPr>
            <p:ph idx="11" type="ftr"/>
          </p:nvPr>
        </p:nvSpPr>
        <p:spPr>
          <a:xfrm>
            <a:off x="2182708"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grpSp>
        <p:nvGrpSpPr>
          <p:cNvPr id="156" name="Google Shape;156;p21"/>
          <p:cNvGrpSpPr/>
          <p:nvPr/>
        </p:nvGrpSpPr>
        <p:grpSpPr>
          <a:xfrm>
            <a:off x="897399" y="2325848"/>
            <a:ext cx="1080900" cy="1080900"/>
            <a:chOff x="9685338" y="4460675"/>
            <a:chExt cx="1080900" cy="1080900"/>
          </a:xfrm>
        </p:grpSpPr>
        <p:sp>
          <p:nvSpPr>
            <p:cNvPr id="157" name="Google Shape;157;p21"/>
            <p:cNvSpPr/>
            <p:nvPr/>
          </p:nvSpPr>
          <p:spPr>
            <a:xfrm>
              <a:off x="9685338" y="4460675"/>
              <a:ext cx="1080900" cy="1080900"/>
            </a:xfrm>
            <a:prstGeom prst="ellipse">
              <a:avLst/>
            </a:prstGeom>
            <a:blipFill rotWithShape="1">
              <a:blip r:embed="rId3">
                <a:alphaModFix/>
              </a:blip>
              <a:tile algn="tl" flip="none" tx="0" sx="84997" ty="0" sy="84997"/>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1"/>
            <p:cNvSpPr/>
            <p:nvPr/>
          </p:nvSpPr>
          <p:spPr>
            <a:xfrm>
              <a:off x="9793429" y="4568765"/>
              <a:ext cx="864600" cy="864600"/>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 name="Google Shape;159;p21"/>
          <p:cNvSpPr txBox="1"/>
          <p:nvPr>
            <p:ph idx="12" type="sldNum"/>
          </p:nvPr>
        </p:nvSpPr>
        <p:spPr>
          <a:xfrm>
            <a:off x="843702" y="2506133"/>
            <a:ext cx="1188300" cy="7203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b="1" sz="2800">
                <a:solidFill>
                  <a:srgbClr val="FFFFFF"/>
                </a:solidFill>
                <a:latin typeface="Rockwell"/>
                <a:ea typeface="Rockwell"/>
                <a:cs typeface="Rockwell"/>
                <a:sym typeface="Rockwell"/>
              </a:defRPr>
            </a:lvl1pPr>
            <a:lvl2pPr indent="0" lvl="1" marL="0" rtl="0" algn="ctr">
              <a:spcBef>
                <a:spcPts val="0"/>
              </a:spcBef>
              <a:buNone/>
              <a:defRPr b="1" sz="2800">
                <a:solidFill>
                  <a:srgbClr val="FFFFFF"/>
                </a:solidFill>
                <a:latin typeface="Rockwell"/>
                <a:ea typeface="Rockwell"/>
                <a:cs typeface="Rockwell"/>
                <a:sym typeface="Rockwell"/>
              </a:defRPr>
            </a:lvl2pPr>
            <a:lvl3pPr indent="0" lvl="2" marL="0" rtl="0" algn="ctr">
              <a:spcBef>
                <a:spcPts val="0"/>
              </a:spcBef>
              <a:buNone/>
              <a:defRPr b="1" sz="2800">
                <a:solidFill>
                  <a:srgbClr val="FFFFFF"/>
                </a:solidFill>
                <a:latin typeface="Rockwell"/>
                <a:ea typeface="Rockwell"/>
                <a:cs typeface="Rockwell"/>
                <a:sym typeface="Rockwell"/>
              </a:defRPr>
            </a:lvl3pPr>
            <a:lvl4pPr indent="0" lvl="3" marL="0" rtl="0" algn="ctr">
              <a:spcBef>
                <a:spcPts val="0"/>
              </a:spcBef>
              <a:buNone/>
              <a:defRPr b="1" sz="2800">
                <a:solidFill>
                  <a:srgbClr val="FFFFFF"/>
                </a:solidFill>
                <a:latin typeface="Rockwell"/>
                <a:ea typeface="Rockwell"/>
                <a:cs typeface="Rockwell"/>
                <a:sym typeface="Rockwell"/>
              </a:defRPr>
            </a:lvl4pPr>
            <a:lvl5pPr indent="0" lvl="4" marL="0" rtl="0" algn="ctr">
              <a:spcBef>
                <a:spcPts val="0"/>
              </a:spcBef>
              <a:buNone/>
              <a:defRPr b="1" sz="2800">
                <a:solidFill>
                  <a:srgbClr val="FFFFFF"/>
                </a:solidFill>
                <a:latin typeface="Rockwell"/>
                <a:ea typeface="Rockwell"/>
                <a:cs typeface="Rockwell"/>
                <a:sym typeface="Rockwell"/>
              </a:defRPr>
            </a:lvl5pPr>
            <a:lvl6pPr indent="0" lvl="5" marL="0" rtl="0" algn="ctr">
              <a:spcBef>
                <a:spcPts val="0"/>
              </a:spcBef>
              <a:buNone/>
              <a:defRPr b="1" sz="2800">
                <a:solidFill>
                  <a:srgbClr val="FFFFFF"/>
                </a:solidFill>
                <a:latin typeface="Rockwell"/>
                <a:ea typeface="Rockwell"/>
                <a:cs typeface="Rockwell"/>
                <a:sym typeface="Rockwell"/>
              </a:defRPr>
            </a:lvl6pPr>
            <a:lvl7pPr indent="0" lvl="6" marL="0" rtl="0" algn="ctr">
              <a:spcBef>
                <a:spcPts val="0"/>
              </a:spcBef>
              <a:buNone/>
              <a:defRPr b="1" sz="2800">
                <a:solidFill>
                  <a:srgbClr val="FFFFFF"/>
                </a:solidFill>
                <a:latin typeface="Rockwell"/>
                <a:ea typeface="Rockwell"/>
                <a:cs typeface="Rockwell"/>
                <a:sym typeface="Rockwell"/>
              </a:defRPr>
            </a:lvl7pPr>
            <a:lvl8pPr indent="0" lvl="7" marL="0" rtl="0" algn="ctr">
              <a:spcBef>
                <a:spcPts val="0"/>
              </a:spcBef>
              <a:buNone/>
              <a:defRPr b="1" sz="2800">
                <a:solidFill>
                  <a:srgbClr val="FFFFFF"/>
                </a:solidFill>
                <a:latin typeface="Rockwell"/>
                <a:ea typeface="Rockwell"/>
                <a:cs typeface="Rockwell"/>
                <a:sym typeface="Rockwell"/>
              </a:defRPr>
            </a:lvl8pPr>
            <a:lvl9pPr indent="0" lvl="8" marL="0" rtl="0" algn="ctr">
              <a:spcBef>
                <a:spcPts val="0"/>
              </a:spcBef>
              <a:buNone/>
              <a:defRPr b="1" sz="2800">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showMasterSp="0" type="picTx">
  <p:cSld name="PICTURE_WITH_CAPTION_TEXT">
    <p:spTree>
      <p:nvGrpSpPr>
        <p:cNvPr id="30" name="Shape 30"/>
        <p:cNvGrpSpPr/>
        <p:nvPr/>
      </p:nvGrpSpPr>
      <p:grpSpPr>
        <a:xfrm>
          <a:off x="0" y="0"/>
          <a:ext cx="0" cy="0"/>
          <a:chOff x="0" y="0"/>
          <a:chExt cx="0" cy="0"/>
        </a:xfrm>
      </p:grpSpPr>
      <p:sp>
        <p:nvSpPr>
          <p:cNvPr id="31" name="Google Shape;31;p3"/>
          <p:cNvSpPr/>
          <p:nvPr/>
        </p:nvSpPr>
        <p:spPr>
          <a:xfrm>
            <a:off x="8303740" y="0"/>
            <a:ext cx="3888259" cy="6857999"/>
          </a:xfrm>
          <a:prstGeom prst="rect">
            <a:avLst/>
          </a:prstGeom>
          <a:blipFill rotWithShape="1">
            <a:blip r:embed="rId2">
              <a:alphaModFix amt="60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3200"/>
              <a:buFont typeface="Rockwell"/>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
          <p:cNvSpPr/>
          <p:nvPr>
            <p:ph idx="2" type="pic"/>
          </p:nvPr>
        </p:nvSpPr>
        <p:spPr>
          <a:xfrm>
            <a:off x="0" y="0"/>
            <a:ext cx="8303740" cy="6858000"/>
          </a:xfrm>
          <a:prstGeom prst="rect">
            <a:avLst/>
          </a:prstGeom>
          <a:solidFill>
            <a:srgbClr val="E1DFDF"/>
          </a:solidFill>
          <a:ln>
            <a:noFill/>
          </a:ln>
        </p:spPr>
      </p:sp>
      <p:sp>
        <p:nvSpPr>
          <p:cNvPr id="34" name="Google Shape;34;p3"/>
          <p:cNvSpPr txBox="1"/>
          <p:nvPr>
            <p:ph idx="1" type="body"/>
          </p:nvPr>
        </p:nvSpPr>
        <p:spPr>
          <a:xfrm>
            <a:off x="8549640" y="2423160"/>
            <a:ext cx="3200400" cy="32918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90"/>
              <a:buNone/>
              <a:defRPr sz="1400">
                <a:solidFill>
                  <a:srgbClr val="9E3611"/>
                </a:solidFill>
              </a:defRPr>
            </a:lvl1pPr>
            <a:lvl2pPr indent="-228600" lvl="1" marL="914400" algn="l">
              <a:lnSpc>
                <a:spcPct val="90000"/>
              </a:lnSpc>
              <a:spcBef>
                <a:spcPts val="400"/>
              </a:spcBef>
              <a:spcAft>
                <a:spcPts val="0"/>
              </a:spcAft>
              <a:buSzPts val="1020"/>
              <a:buNone/>
              <a:defRPr sz="1200"/>
            </a:lvl2pPr>
            <a:lvl3pPr indent="-228600" lvl="2" marL="1371600" algn="l">
              <a:lnSpc>
                <a:spcPct val="90000"/>
              </a:lnSpc>
              <a:spcBef>
                <a:spcPts val="400"/>
              </a:spcBef>
              <a:spcAft>
                <a:spcPts val="0"/>
              </a:spcAft>
              <a:buSzPts val="850"/>
              <a:buNone/>
              <a:defRPr sz="1000"/>
            </a:lvl3pPr>
            <a:lvl4pPr indent="-228600" lvl="3" marL="1828800" algn="l">
              <a:lnSpc>
                <a:spcPct val="90000"/>
              </a:lnSpc>
              <a:spcBef>
                <a:spcPts val="400"/>
              </a:spcBef>
              <a:spcAft>
                <a:spcPts val="0"/>
              </a:spcAft>
              <a:buSzPts val="765"/>
              <a:buNone/>
              <a:defRPr sz="900"/>
            </a:lvl4pPr>
            <a:lvl5pPr indent="-228600" lvl="4" marL="2286000" algn="l">
              <a:lnSpc>
                <a:spcPct val="90000"/>
              </a:lnSpc>
              <a:spcBef>
                <a:spcPts val="400"/>
              </a:spcBef>
              <a:spcAft>
                <a:spcPts val="0"/>
              </a:spcAft>
              <a:buSzPts val="765"/>
              <a:buNone/>
              <a:defRPr sz="900"/>
            </a:lvl5pPr>
            <a:lvl6pPr indent="-228600" lvl="5" marL="2743200" algn="l">
              <a:lnSpc>
                <a:spcPct val="90000"/>
              </a:lnSpc>
              <a:spcBef>
                <a:spcPts val="400"/>
              </a:spcBef>
              <a:spcAft>
                <a:spcPts val="0"/>
              </a:spcAft>
              <a:buSzPts val="765"/>
              <a:buNone/>
              <a:defRPr sz="900"/>
            </a:lvl6pPr>
            <a:lvl7pPr indent="-228600" lvl="6" marL="3200400" algn="l">
              <a:lnSpc>
                <a:spcPct val="90000"/>
              </a:lnSpc>
              <a:spcBef>
                <a:spcPts val="400"/>
              </a:spcBef>
              <a:spcAft>
                <a:spcPts val="0"/>
              </a:spcAft>
              <a:buSzPts val="765"/>
              <a:buNone/>
              <a:defRPr sz="900"/>
            </a:lvl7pPr>
            <a:lvl8pPr indent="-228600" lvl="7" marL="3657600" algn="l">
              <a:lnSpc>
                <a:spcPct val="90000"/>
              </a:lnSpc>
              <a:spcBef>
                <a:spcPts val="400"/>
              </a:spcBef>
              <a:spcAft>
                <a:spcPts val="0"/>
              </a:spcAft>
              <a:buSzPts val="765"/>
              <a:buNone/>
              <a:defRPr sz="900"/>
            </a:lvl8pPr>
            <a:lvl9pPr indent="-228600" lvl="8" marL="4114800" algn="l">
              <a:lnSpc>
                <a:spcPct val="90000"/>
              </a:lnSpc>
              <a:spcBef>
                <a:spcPts val="400"/>
              </a:spcBef>
              <a:spcAft>
                <a:spcPts val="200"/>
              </a:spcAft>
              <a:buSzPts val="765"/>
              <a:buNone/>
              <a:defRPr sz="900"/>
            </a:lvl9pPr>
          </a:lstStyle>
          <a:p/>
        </p:txBody>
      </p:sp>
      <p:sp>
        <p:nvSpPr>
          <p:cNvPr id="35" name="Google Shape;35;p3"/>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36" name="Google Shape;36;p3"/>
          <p:cNvGrpSpPr/>
          <p:nvPr/>
        </p:nvGrpSpPr>
        <p:grpSpPr>
          <a:xfrm>
            <a:off x="11401725" y="6229681"/>
            <a:ext cx="457200" cy="457200"/>
            <a:chOff x="11361456" y="6195813"/>
            <a:chExt cx="548640" cy="548640"/>
          </a:xfrm>
        </p:grpSpPr>
        <p:sp>
          <p:nvSpPr>
            <p:cNvPr id="37" name="Google Shape;37;p3"/>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160" name="Shape 160"/>
        <p:cNvGrpSpPr/>
        <p:nvPr/>
      </p:nvGrpSpPr>
      <p:grpSpPr>
        <a:xfrm>
          <a:off x="0" y="0"/>
          <a:ext cx="0" cy="0"/>
          <a:chOff x="0" y="0"/>
          <a:chExt cx="0" cy="0"/>
        </a:xfrm>
      </p:grpSpPr>
      <p:sp>
        <p:nvSpPr>
          <p:cNvPr id="161" name="Google Shape;161;p22"/>
          <p:cNvSpPr txBox="1"/>
          <p:nvPr>
            <p:ph type="title"/>
          </p:nvPr>
        </p:nvSpPr>
        <p:spPr>
          <a:xfrm>
            <a:off x="1069848" y="484632"/>
            <a:ext cx="10058400" cy="1609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2" name="Google Shape;162;p22"/>
          <p:cNvSpPr txBox="1"/>
          <p:nvPr>
            <p:ph idx="1" type="body"/>
          </p:nvPr>
        </p:nvSpPr>
        <p:spPr>
          <a:xfrm>
            <a:off x="1069848" y="2194560"/>
            <a:ext cx="4755000" cy="3977700"/>
          </a:xfrm>
          <a:prstGeom prst="rect">
            <a:avLst/>
          </a:prstGeom>
          <a:noFill/>
          <a:ln>
            <a:noFill/>
          </a:ln>
        </p:spPr>
        <p:txBody>
          <a:bodyPr anchorCtr="0" anchor="t" bIns="45700" lIns="91425" spcFirstLastPara="1" rIns="91425" wrap="square" tIns="45700">
            <a:normAutofit/>
          </a:bodyPr>
          <a:lstStyle>
            <a:lvl1pPr indent="-336550" lvl="0" marL="457200" rtl="0" algn="l">
              <a:lnSpc>
                <a:spcPct val="90000"/>
              </a:lnSpc>
              <a:spcBef>
                <a:spcPts val="1200"/>
              </a:spcBef>
              <a:spcAft>
                <a:spcPts val="0"/>
              </a:spcAft>
              <a:buSzPts val="1700"/>
              <a:buChar char="▪"/>
              <a:defRPr sz="2000"/>
            </a:lvl1pPr>
            <a:lvl2pPr indent="-325755" lvl="1" marL="914400" rtl="0" algn="l">
              <a:lnSpc>
                <a:spcPct val="90000"/>
              </a:lnSpc>
              <a:spcBef>
                <a:spcPts val="400"/>
              </a:spcBef>
              <a:spcAft>
                <a:spcPts val="0"/>
              </a:spcAft>
              <a:buSzPts val="1530"/>
              <a:buChar char="▪"/>
              <a:defRPr sz="1800"/>
            </a:lvl2pPr>
            <a:lvl3pPr indent="-314960" lvl="2" marL="1371600" rtl="0" algn="l">
              <a:lnSpc>
                <a:spcPct val="90000"/>
              </a:lnSpc>
              <a:spcBef>
                <a:spcPts val="400"/>
              </a:spcBef>
              <a:spcAft>
                <a:spcPts val="0"/>
              </a:spcAft>
              <a:buSzPts val="1360"/>
              <a:buChar char="▪"/>
              <a:defRPr sz="1600"/>
            </a:lvl3pPr>
            <a:lvl4pPr indent="-314960" lvl="3" marL="1828800" rtl="0" algn="l">
              <a:lnSpc>
                <a:spcPct val="90000"/>
              </a:lnSpc>
              <a:spcBef>
                <a:spcPts val="400"/>
              </a:spcBef>
              <a:spcAft>
                <a:spcPts val="0"/>
              </a:spcAft>
              <a:buSzPts val="1360"/>
              <a:buChar char="▪"/>
              <a:defRPr sz="1600"/>
            </a:lvl4pPr>
            <a:lvl5pPr indent="-314960" lvl="4" marL="2286000" rtl="0" algn="l">
              <a:lnSpc>
                <a:spcPct val="90000"/>
              </a:lnSpc>
              <a:spcBef>
                <a:spcPts val="400"/>
              </a:spcBef>
              <a:spcAft>
                <a:spcPts val="0"/>
              </a:spcAft>
              <a:buSzPts val="1360"/>
              <a:buChar char="▪"/>
              <a:defRPr sz="1600"/>
            </a:lvl5pPr>
            <a:lvl6pPr indent="-314960" lvl="5" marL="2743200" rtl="0" algn="l">
              <a:lnSpc>
                <a:spcPct val="90000"/>
              </a:lnSpc>
              <a:spcBef>
                <a:spcPts val="400"/>
              </a:spcBef>
              <a:spcAft>
                <a:spcPts val="0"/>
              </a:spcAft>
              <a:buSzPts val="1360"/>
              <a:buChar char="▪"/>
              <a:defRPr sz="1600"/>
            </a:lvl6pPr>
            <a:lvl7pPr indent="-314960" lvl="6" marL="3200400" rtl="0" algn="l">
              <a:lnSpc>
                <a:spcPct val="90000"/>
              </a:lnSpc>
              <a:spcBef>
                <a:spcPts val="400"/>
              </a:spcBef>
              <a:spcAft>
                <a:spcPts val="0"/>
              </a:spcAft>
              <a:buSzPts val="1360"/>
              <a:buChar char="▪"/>
              <a:defRPr sz="1600"/>
            </a:lvl7pPr>
            <a:lvl8pPr indent="-314959" lvl="7" marL="3657600" rtl="0" algn="l">
              <a:lnSpc>
                <a:spcPct val="90000"/>
              </a:lnSpc>
              <a:spcBef>
                <a:spcPts val="400"/>
              </a:spcBef>
              <a:spcAft>
                <a:spcPts val="0"/>
              </a:spcAft>
              <a:buSzPts val="1360"/>
              <a:buChar char="▪"/>
              <a:defRPr sz="1600"/>
            </a:lvl8pPr>
            <a:lvl9pPr indent="-314959" lvl="8" marL="4114800" rtl="0" algn="l">
              <a:lnSpc>
                <a:spcPct val="90000"/>
              </a:lnSpc>
              <a:spcBef>
                <a:spcPts val="400"/>
              </a:spcBef>
              <a:spcAft>
                <a:spcPts val="200"/>
              </a:spcAft>
              <a:buSzPts val="1360"/>
              <a:buChar char="▪"/>
              <a:defRPr sz="1600"/>
            </a:lvl9pPr>
          </a:lstStyle>
          <a:p/>
        </p:txBody>
      </p:sp>
      <p:sp>
        <p:nvSpPr>
          <p:cNvPr id="163" name="Google Shape;163;p22"/>
          <p:cNvSpPr txBox="1"/>
          <p:nvPr>
            <p:ph idx="2" type="body"/>
          </p:nvPr>
        </p:nvSpPr>
        <p:spPr>
          <a:xfrm>
            <a:off x="6364224" y="2194560"/>
            <a:ext cx="4755000" cy="3977700"/>
          </a:xfrm>
          <a:prstGeom prst="rect">
            <a:avLst/>
          </a:prstGeom>
          <a:noFill/>
          <a:ln>
            <a:noFill/>
          </a:ln>
        </p:spPr>
        <p:txBody>
          <a:bodyPr anchorCtr="0" anchor="t" bIns="45700" lIns="91425" spcFirstLastPara="1" rIns="91425" wrap="square" tIns="45700">
            <a:normAutofit/>
          </a:bodyPr>
          <a:lstStyle>
            <a:lvl1pPr indent="-336550" lvl="0" marL="457200" rtl="0" algn="l">
              <a:lnSpc>
                <a:spcPct val="90000"/>
              </a:lnSpc>
              <a:spcBef>
                <a:spcPts val="1200"/>
              </a:spcBef>
              <a:spcAft>
                <a:spcPts val="0"/>
              </a:spcAft>
              <a:buSzPts val="1700"/>
              <a:buChar char="▪"/>
              <a:defRPr sz="2000"/>
            </a:lvl1pPr>
            <a:lvl2pPr indent="-325755" lvl="1" marL="914400" rtl="0" algn="l">
              <a:lnSpc>
                <a:spcPct val="90000"/>
              </a:lnSpc>
              <a:spcBef>
                <a:spcPts val="400"/>
              </a:spcBef>
              <a:spcAft>
                <a:spcPts val="0"/>
              </a:spcAft>
              <a:buSzPts val="1530"/>
              <a:buChar char="▪"/>
              <a:defRPr sz="1800"/>
            </a:lvl2pPr>
            <a:lvl3pPr indent="-314960" lvl="2" marL="1371600" rtl="0" algn="l">
              <a:lnSpc>
                <a:spcPct val="90000"/>
              </a:lnSpc>
              <a:spcBef>
                <a:spcPts val="400"/>
              </a:spcBef>
              <a:spcAft>
                <a:spcPts val="0"/>
              </a:spcAft>
              <a:buSzPts val="1360"/>
              <a:buChar char="▪"/>
              <a:defRPr sz="1600"/>
            </a:lvl3pPr>
            <a:lvl4pPr indent="-314960" lvl="3" marL="1828800" rtl="0" algn="l">
              <a:lnSpc>
                <a:spcPct val="90000"/>
              </a:lnSpc>
              <a:spcBef>
                <a:spcPts val="400"/>
              </a:spcBef>
              <a:spcAft>
                <a:spcPts val="0"/>
              </a:spcAft>
              <a:buSzPts val="1360"/>
              <a:buChar char="▪"/>
              <a:defRPr sz="1600"/>
            </a:lvl4pPr>
            <a:lvl5pPr indent="-314960" lvl="4" marL="2286000" rtl="0" algn="l">
              <a:lnSpc>
                <a:spcPct val="90000"/>
              </a:lnSpc>
              <a:spcBef>
                <a:spcPts val="400"/>
              </a:spcBef>
              <a:spcAft>
                <a:spcPts val="0"/>
              </a:spcAft>
              <a:buSzPts val="1360"/>
              <a:buChar char="▪"/>
              <a:defRPr sz="1600"/>
            </a:lvl5pPr>
            <a:lvl6pPr indent="-314960" lvl="5" marL="2743200" rtl="0" algn="l">
              <a:lnSpc>
                <a:spcPct val="90000"/>
              </a:lnSpc>
              <a:spcBef>
                <a:spcPts val="400"/>
              </a:spcBef>
              <a:spcAft>
                <a:spcPts val="0"/>
              </a:spcAft>
              <a:buSzPts val="1360"/>
              <a:buChar char="▪"/>
              <a:defRPr sz="1600"/>
            </a:lvl6pPr>
            <a:lvl7pPr indent="-314960" lvl="6" marL="3200400" rtl="0" algn="l">
              <a:lnSpc>
                <a:spcPct val="90000"/>
              </a:lnSpc>
              <a:spcBef>
                <a:spcPts val="400"/>
              </a:spcBef>
              <a:spcAft>
                <a:spcPts val="0"/>
              </a:spcAft>
              <a:buSzPts val="1360"/>
              <a:buChar char="▪"/>
              <a:defRPr sz="1600"/>
            </a:lvl7pPr>
            <a:lvl8pPr indent="-314959" lvl="7" marL="3657600" rtl="0" algn="l">
              <a:lnSpc>
                <a:spcPct val="90000"/>
              </a:lnSpc>
              <a:spcBef>
                <a:spcPts val="400"/>
              </a:spcBef>
              <a:spcAft>
                <a:spcPts val="0"/>
              </a:spcAft>
              <a:buSzPts val="1360"/>
              <a:buChar char="▪"/>
              <a:defRPr sz="1600"/>
            </a:lvl8pPr>
            <a:lvl9pPr indent="-314959" lvl="8" marL="4114800" rtl="0" algn="l">
              <a:lnSpc>
                <a:spcPct val="90000"/>
              </a:lnSpc>
              <a:spcBef>
                <a:spcPts val="400"/>
              </a:spcBef>
              <a:spcAft>
                <a:spcPts val="200"/>
              </a:spcAft>
              <a:buSzPts val="1360"/>
              <a:buChar char="▪"/>
              <a:defRPr sz="1600"/>
            </a:lvl9pPr>
          </a:lstStyle>
          <a:p/>
        </p:txBody>
      </p:sp>
      <p:sp>
        <p:nvSpPr>
          <p:cNvPr id="164" name="Google Shape;164;p22"/>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5" name="Google Shape;165;p22"/>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6" name="Google Shape;166;p22"/>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167" name="Shape 167"/>
        <p:cNvGrpSpPr/>
        <p:nvPr/>
      </p:nvGrpSpPr>
      <p:grpSpPr>
        <a:xfrm>
          <a:off x="0" y="0"/>
          <a:ext cx="0" cy="0"/>
          <a:chOff x="0" y="0"/>
          <a:chExt cx="0" cy="0"/>
        </a:xfrm>
      </p:grpSpPr>
      <p:sp>
        <p:nvSpPr>
          <p:cNvPr id="168" name="Google Shape;168;p23"/>
          <p:cNvSpPr txBox="1"/>
          <p:nvPr>
            <p:ph type="title"/>
          </p:nvPr>
        </p:nvSpPr>
        <p:spPr>
          <a:xfrm>
            <a:off x="1069848" y="484632"/>
            <a:ext cx="10058400" cy="1609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9" name="Google Shape;169;p23"/>
          <p:cNvSpPr txBox="1"/>
          <p:nvPr>
            <p:ph idx="1" type="body"/>
          </p:nvPr>
        </p:nvSpPr>
        <p:spPr>
          <a:xfrm>
            <a:off x="1066800" y="2048256"/>
            <a:ext cx="4755000" cy="640200"/>
          </a:xfrm>
          <a:prstGeom prst="rect">
            <a:avLst/>
          </a:prstGeom>
          <a:noFill/>
          <a:ln>
            <a:noFill/>
          </a:ln>
        </p:spPr>
        <p:txBody>
          <a:bodyPr anchorCtr="0" anchor="ctr" bIns="45700" lIns="91425" spcFirstLastPara="1" rIns="91425" wrap="square" tIns="45700">
            <a:normAutofit/>
          </a:bodyPr>
          <a:lstStyle>
            <a:lvl1pPr indent="-228600" lvl="0" marL="457200" rtl="0" algn="l">
              <a:lnSpc>
                <a:spcPct val="90000"/>
              </a:lnSpc>
              <a:spcBef>
                <a:spcPts val="1200"/>
              </a:spcBef>
              <a:spcAft>
                <a:spcPts val="0"/>
              </a:spcAft>
              <a:buSzPts val="1700"/>
              <a:buNone/>
              <a:defRPr b="1" sz="2000">
                <a:solidFill>
                  <a:srgbClr val="9E3611"/>
                </a:solidFill>
              </a:defRPr>
            </a:lvl1pPr>
            <a:lvl2pPr indent="-228600" lvl="1" marL="914400" rtl="0" algn="l">
              <a:lnSpc>
                <a:spcPct val="90000"/>
              </a:lnSpc>
              <a:spcBef>
                <a:spcPts val="400"/>
              </a:spcBef>
              <a:spcAft>
                <a:spcPts val="0"/>
              </a:spcAft>
              <a:buSzPts val="1700"/>
              <a:buNone/>
              <a:defRPr b="1" sz="2000"/>
            </a:lvl2pPr>
            <a:lvl3pPr indent="-228600" lvl="2" marL="1371600" rtl="0" algn="l">
              <a:lnSpc>
                <a:spcPct val="90000"/>
              </a:lnSpc>
              <a:spcBef>
                <a:spcPts val="400"/>
              </a:spcBef>
              <a:spcAft>
                <a:spcPts val="0"/>
              </a:spcAft>
              <a:buSzPts val="1530"/>
              <a:buNone/>
              <a:defRPr b="1" sz="1800"/>
            </a:lvl3pPr>
            <a:lvl4pPr indent="-228600" lvl="3" marL="1828800" rtl="0" algn="l">
              <a:lnSpc>
                <a:spcPct val="90000"/>
              </a:lnSpc>
              <a:spcBef>
                <a:spcPts val="400"/>
              </a:spcBef>
              <a:spcAft>
                <a:spcPts val="0"/>
              </a:spcAft>
              <a:buSzPts val="1360"/>
              <a:buNone/>
              <a:defRPr b="1" sz="1600"/>
            </a:lvl4pPr>
            <a:lvl5pPr indent="-228600" lvl="4" marL="2286000" rtl="0" algn="l">
              <a:lnSpc>
                <a:spcPct val="90000"/>
              </a:lnSpc>
              <a:spcBef>
                <a:spcPts val="400"/>
              </a:spcBef>
              <a:spcAft>
                <a:spcPts val="0"/>
              </a:spcAft>
              <a:buSzPts val="1360"/>
              <a:buNone/>
              <a:defRPr b="1" sz="1600"/>
            </a:lvl5pPr>
            <a:lvl6pPr indent="-228600" lvl="5" marL="2743200" rtl="0" algn="l">
              <a:lnSpc>
                <a:spcPct val="90000"/>
              </a:lnSpc>
              <a:spcBef>
                <a:spcPts val="400"/>
              </a:spcBef>
              <a:spcAft>
                <a:spcPts val="0"/>
              </a:spcAft>
              <a:buSzPts val="1360"/>
              <a:buNone/>
              <a:defRPr b="1" sz="1600"/>
            </a:lvl6pPr>
            <a:lvl7pPr indent="-228600" lvl="6" marL="3200400" rtl="0" algn="l">
              <a:lnSpc>
                <a:spcPct val="90000"/>
              </a:lnSpc>
              <a:spcBef>
                <a:spcPts val="400"/>
              </a:spcBef>
              <a:spcAft>
                <a:spcPts val="0"/>
              </a:spcAft>
              <a:buSzPts val="1360"/>
              <a:buNone/>
              <a:defRPr b="1" sz="1600"/>
            </a:lvl7pPr>
            <a:lvl8pPr indent="-228600" lvl="7" marL="3657600" rtl="0" algn="l">
              <a:lnSpc>
                <a:spcPct val="90000"/>
              </a:lnSpc>
              <a:spcBef>
                <a:spcPts val="400"/>
              </a:spcBef>
              <a:spcAft>
                <a:spcPts val="0"/>
              </a:spcAft>
              <a:buSzPts val="1360"/>
              <a:buNone/>
              <a:defRPr b="1" sz="1600"/>
            </a:lvl8pPr>
            <a:lvl9pPr indent="-228600" lvl="8" marL="4114800" rtl="0" algn="l">
              <a:lnSpc>
                <a:spcPct val="90000"/>
              </a:lnSpc>
              <a:spcBef>
                <a:spcPts val="400"/>
              </a:spcBef>
              <a:spcAft>
                <a:spcPts val="200"/>
              </a:spcAft>
              <a:buSzPts val="1360"/>
              <a:buNone/>
              <a:defRPr b="1" sz="1600"/>
            </a:lvl9pPr>
          </a:lstStyle>
          <a:p/>
        </p:txBody>
      </p:sp>
      <p:sp>
        <p:nvSpPr>
          <p:cNvPr id="170" name="Google Shape;170;p23"/>
          <p:cNvSpPr txBox="1"/>
          <p:nvPr>
            <p:ph idx="2" type="body"/>
          </p:nvPr>
        </p:nvSpPr>
        <p:spPr>
          <a:xfrm>
            <a:off x="1069848" y="2743200"/>
            <a:ext cx="4755000" cy="3291900"/>
          </a:xfrm>
          <a:prstGeom prst="rect">
            <a:avLst/>
          </a:prstGeom>
          <a:noFill/>
          <a:ln>
            <a:noFill/>
          </a:ln>
        </p:spPr>
        <p:txBody>
          <a:bodyPr anchorCtr="0" anchor="t" bIns="45700" lIns="91425" spcFirstLastPara="1" rIns="91425" wrap="square" tIns="45700">
            <a:normAutofit/>
          </a:bodyPr>
          <a:lstStyle>
            <a:lvl1pPr indent="-336550" lvl="0" marL="457200" rtl="0" algn="l">
              <a:lnSpc>
                <a:spcPct val="90000"/>
              </a:lnSpc>
              <a:spcBef>
                <a:spcPts val="1200"/>
              </a:spcBef>
              <a:spcAft>
                <a:spcPts val="0"/>
              </a:spcAft>
              <a:buSzPts val="1700"/>
              <a:buChar char="▪"/>
              <a:defRPr sz="2000"/>
            </a:lvl1pPr>
            <a:lvl2pPr indent="-325755" lvl="1" marL="914400" rtl="0" algn="l">
              <a:lnSpc>
                <a:spcPct val="90000"/>
              </a:lnSpc>
              <a:spcBef>
                <a:spcPts val="400"/>
              </a:spcBef>
              <a:spcAft>
                <a:spcPts val="0"/>
              </a:spcAft>
              <a:buSzPts val="1530"/>
              <a:buChar char="▪"/>
              <a:defRPr sz="1800"/>
            </a:lvl2pPr>
            <a:lvl3pPr indent="-314960" lvl="2" marL="1371600" rtl="0" algn="l">
              <a:lnSpc>
                <a:spcPct val="90000"/>
              </a:lnSpc>
              <a:spcBef>
                <a:spcPts val="400"/>
              </a:spcBef>
              <a:spcAft>
                <a:spcPts val="0"/>
              </a:spcAft>
              <a:buSzPts val="1360"/>
              <a:buChar char="▪"/>
              <a:defRPr sz="1600"/>
            </a:lvl3pPr>
            <a:lvl4pPr indent="-314960" lvl="3" marL="1828800" rtl="0" algn="l">
              <a:lnSpc>
                <a:spcPct val="90000"/>
              </a:lnSpc>
              <a:spcBef>
                <a:spcPts val="400"/>
              </a:spcBef>
              <a:spcAft>
                <a:spcPts val="0"/>
              </a:spcAft>
              <a:buSzPts val="1360"/>
              <a:buChar char="▪"/>
              <a:defRPr sz="1600"/>
            </a:lvl4pPr>
            <a:lvl5pPr indent="-314960" lvl="4" marL="2286000" rtl="0" algn="l">
              <a:lnSpc>
                <a:spcPct val="90000"/>
              </a:lnSpc>
              <a:spcBef>
                <a:spcPts val="400"/>
              </a:spcBef>
              <a:spcAft>
                <a:spcPts val="0"/>
              </a:spcAft>
              <a:buSzPts val="1360"/>
              <a:buChar char="▪"/>
              <a:defRPr sz="1600"/>
            </a:lvl5pPr>
            <a:lvl6pPr indent="-314960" lvl="5" marL="2743200" rtl="0" algn="l">
              <a:lnSpc>
                <a:spcPct val="90000"/>
              </a:lnSpc>
              <a:spcBef>
                <a:spcPts val="400"/>
              </a:spcBef>
              <a:spcAft>
                <a:spcPts val="0"/>
              </a:spcAft>
              <a:buSzPts val="1360"/>
              <a:buChar char="▪"/>
              <a:defRPr sz="1600"/>
            </a:lvl6pPr>
            <a:lvl7pPr indent="-314960" lvl="6" marL="3200400" rtl="0" algn="l">
              <a:lnSpc>
                <a:spcPct val="90000"/>
              </a:lnSpc>
              <a:spcBef>
                <a:spcPts val="400"/>
              </a:spcBef>
              <a:spcAft>
                <a:spcPts val="0"/>
              </a:spcAft>
              <a:buSzPts val="1360"/>
              <a:buChar char="▪"/>
              <a:defRPr sz="1600"/>
            </a:lvl7pPr>
            <a:lvl8pPr indent="-314959" lvl="7" marL="3657600" rtl="0" algn="l">
              <a:lnSpc>
                <a:spcPct val="90000"/>
              </a:lnSpc>
              <a:spcBef>
                <a:spcPts val="400"/>
              </a:spcBef>
              <a:spcAft>
                <a:spcPts val="0"/>
              </a:spcAft>
              <a:buSzPts val="1360"/>
              <a:buChar char="▪"/>
              <a:defRPr sz="1600"/>
            </a:lvl8pPr>
            <a:lvl9pPr indent="-314959" lvl="8" marL="4114800" rtl="0" algn="l">
              <a:lnSpc>
                <a:spcPct val="90000"/>
              </a:lnSpc>
              <a:spcBef>
                <a:spcPts val="400"/>
              </a:spcBef>
              <a:spcAft>
                <a:spcPts val="200"/>
              </a:spcAft>
              <a:buSzPts val="1360"/>
              <a:buChar char="▪"/>
              <a:defRPr sz="1600"/>
            </a:lvl9pPr>
          </a:lstStyle>
          <a:p/>
        </p:txBody>
      </p:sp>
      <p:sp>
        <p:nvSpPr>
          <p:cNvPr id="171" name="Google Shape;171;p23"/>
          <p:cNvSpPr txBox="1"/>
          <p:nvPr>
            <p:ph idx="3" type="body"/>
          </p:nvPr>
        </p:nvSpPr>
        <p:spPr>
          <a:xfrm>
            <a:off x="6364224" y="2048256"/>
            <a:ext cx="4755000" cy="640200"/>
          </a:xfrm>
          <a:prstGeom prst="rect">
            <a:avLst/>
          </a:prstGeom>
          <a:noFill/>
          <a:ln>
            <a:noFill/>
          </a:ln>
        </p:spPr>
        <p:txBody>
          <a:bodyPr anchorCtr="0" anchor="ctr" bIns="45700" lIns="91425" spcFirstLastPara="1" rIns="91425" wrap="square" tIns="45700">
            <a:normAutofit/>
          </a:bodyPr>
          <a:lstStyle>
            <a:lvl1pPr indent="-228600" lvl="0" marL="457200" rtl="0" algn="l">
              <a:lnSpc>
                <a:spcPct val="90000"/>
              </a:lnSpc>
              <a:spcBef>
                <a:spcPts val="1200"/>
              </a:spcBef>
              <a:spcAft>
                <a:spcPts val="0"/>
              </a:spcAft>
              <a:buSzPts val="1700"/>
              <a:buNone/>
              <a:defRPr b="1" sz="2000">
                <a:solidFill>
                  <a:srgbClr val="9E3611"/>
                </a:solidFill>
              </a:defRPr>
            </a:lvl1pPr>
            <a:lvl2pPr indent="-228600" lvl="1" marL="914400" rtl="0" algn="l">
              <a:lnSpc>
                <a:spcPct val="90000"/>
              </a:lnSpc>
              <a:spcBef>
                <a:spcPts val="400"/>
              </a:spcBef>
              <a:spcAft>
                <a:spcPts val="0"/>
              </a:spcAft>
              <a:buSzPts val="1700"/>
              <a:buNone/>
              <a:defRPr b="1" sz="2000"/>
            </a:lvl2pPr>
            <a:lvl3pPr indent="-228600" lvl="2" marL="1371600" rtl="0" algn="l">
              <a:lnSpc>
                <a:spcPct val="90000"/>
              </a:lnSpc>
              <a:spcBef>
                <a:spcPts val="400"/>
              </a:spcBef>
              <a:spcAft>
                <a:spcPts val="0"/>
              </a:spcAft>
              <a:buSzPts val="1530"/>
              <a:buNone/>
              <a:defRPr b="1" sz="1800"/>
            </a:lvl3pPr>
            <a:lvl4pPr indent="-228600" lvl="3" marL="1828800" rtl="0" algn="l">
              <a:lnSpc>
                <a:spcPct val="90000"/>
              </a:lnSpc>
              <a:spcBef>
                <a:spcPts val="400"/>
              </a:spcBef>
              <a:spcAft>
                <a:spcPts val="0"/>
              </a:spcAft>
              <a:buSzPts val="1360"/>
              <a:buNone/>
              <a:defRPr b="1" sz="1600"/>
            </a:lvl4pPr>
            <a:lvl5pPr indent="-228600" lvl="4" marL="2286000" rtl="0" algn="l">
              <a:lnSpc>
                <a:spcPct val="90000"/>
              </a:lnSpc>
              <a:spcBef>
                <a:spcPts val="400"/>
              </a:spcBef>
              <a:spcAft>
                <a:spcPts val="0"/>
              </a:spcAft>
              <a:buSzPts val="1360"/>
              <a:buNone/>
              <a:defRPr b="1" sz="1600"/>
            </a:lvl5pPr>
            <a:lvl6pPr indent="-228600" lvl="5" marL="2743200" rtl="0" algn="l">
              <a:lnSpc>
                <a:spcPct val="90000"/>
              </a:lnSpc>
              <a:spcBef>
                <a:spcPts val="400"/>
              </a:spcBef>
              <a:spcAft>
                <a:spcPts val="0"/>
              </a:spcAft>
              <a:buSzPts val="1360"/>
              <a:buNone/>
              <a:defRPr b="1" sz="1600"/>
            </a:lvl6pPr>
            <a:lvl7pPr indent="-228600" lvl="6" marL="3200400" rtl="0" algn="l">
              <a:lnSpc>
                <a:spcPct val="90000"/>
              </a:lnSpc>
              <a:spcBef>
                <a:spcPts val="400"/>
              </a:spcBef>
              <a:spcAft>
                <a:spcPts val="0"/>
              </a:spcAft>
              <a:buSzPts val="1360"/>
              <a:buNone/>
              <a:defRPr b="1" sz="1600"/>
            </a:lvl7pPr>
            <a:lvl8pPr indent="-228600" lvl="7" marL="3657600" rtl="0" algn="l">
              <a:lnSpc>
                <a:spcPct val="90000"/>
              </a:lnSpc>
              <a:spcBef>
                <a:spcPts val="400"/>
              </a:spcBef>
              <a:spcAft>
                <a:spcPts val="0"/>
              </a:spcAft>
              <a:buSzPts val="1360"/>
              <a:buNone/>
              <a:defRPr b="1" sz="1600"/>
            </a:lvl8pPr>
            <a:lvl9pPr indent="-228600" lvl="8" marL="4114800" rtl="0" algn="l">
              <a:lnSpc>
                <a:spcPct val="90000"/>
              </a:lnSpc>
              <a:spcBef>
                <a:spcPts val="400"/>
              </a:spcBef>
              <a:spcAft>
                <a:spcPts val="200"/>
              </a:spcAft>
              <a:buSzPts val="1360"/>
              <a:buNone/>
              <a:defRPr b="1" sz="1600"/>
            </a:lvl9pPr>
          </a:lstStyle>
          <a:p/>
        </p:txBody>
      </p:sp>
      <p:sp>
        <p:nvSpPr>
          <p:cNvPr id="172" name="Google Shape;172;p23"/>
          <p:cNvSpPr txBox="1"/>
          <p:nvPr>
            <p:ph idx="4" type="body"/>
          </p:nvPr>
        </p:nvSpPr>
        <p:spPr>
          <a:xfrm>
            <a:off x="6364224" y="2743200"/>
            <a:ext cx="4755000" cy="3291900"/>
          </a:xfrm>
          <a:prstGeom prst="rect">
            <a:avLst/>
          </a:prstGeom>
          <a:noFill/>
          <a:ln>
            <a:noFill/>
          </a:ln>
        </p:spPr>
        <p:txBody>
          <a:bodyPr anchorCtr="0" anchor="t" bIns="45700" lIns="91425" spcFirstLastPara="1" rIns="91425" wrap="square" tIns="45700">
            <a:normAutofit/>
          </a:bodyPr>
          <a:lstStyle>
            <a:lvl1pPr indent="-336550" lvl="0" marL="457200" rtl="0" algn="l">
              <a:lnSpc>
                <a:spcPct val="90000"/>
              </a:lnSpc>
              <a:spcBef>
                <a:spcPts val="1200"/>
              </a:spcBef>
              <a:spcAft>
                <a:spcPts val="0"/>
              </a:spcAft>
              <a:buSzPts val="1700"/>
              <a:buChar char="▪"/>
              <a:defRPr sz="2000"/>
            </a:lvl1pPr>
            <a:lvl2pPr indent="-325755" lvl="1" marL="914400" rtl="0" algn="l">
              <a:lnSpc>
                <a:spcPct val="90000"/>
              </a:lnSpc>
              <a:spcBef>
                <a:spcPts val="400"/>
              </a:spcBef>
              <a:spcAft>
                <a:spcPts val="0"/>
              </a:spcAft>
              <a:buSzPts val="1530"/>
              <a:buChar char="▪"/>
              <a:defRPr sz="1800"/>
            </a:lvl2pPr>
            <a:lvl3pPr indent="-314960" lvl="2" marL="1371600" rtl="0" algn="l">
              <a:lnSpc>
                <a:spcPct val="90000"/>
              </a:lnSpc>
              <a:spcBef>
                <a:spcPts val="400"/>
              </a:spcBef>
              <a:spcAft>
                <a:spcPts val="0"/>
              </a:spcAft>
              <a:buSzPts val="1360"/>
              <a:buChar char="▪"/>
              <a:defRPr sz="1600"/>
            </a:lvl3pPr>
            <a:lvl4pPr indent="-314960" lvl="3" marL="1828800" rtl="0" algn="l">
              <a:lnSpc>
                <a:spcPct val="90000"/>
              </a:lnSpc>
              <a:spcBef>
                <a:spcPts val="400"/>
              </a:spcBef>
              <a:spcAft>
                <a:spcPts val="0"/>
              </a:spcAft>
              <a:buSzPts val="1360"/>
              <a:buChar char="▪"/>
              <a:defRPr sz="1600"/>
            </a:lvl4pPr>
            <a:lvl5pPr indent="-314960" lvl="4" marL="2286000" rtl="0" algn="l">
              <a:lnSpc>
                <a:spcPct val="90000"/>
              </a:lnSpc>
              <a:spcBef>
                <a:spcPts val="400"/>
              </a:spcBef>
              <a:spcAft>
                <a:spcPts val="0"/>
              </a:spcAft>
              <a:buSzPts val="1360"/>
              <a:buChar char="▪"/>
              <a:defRPr sz="1600"/>
            </a:lvl5pPr>
            <a:lvl6pPr indent="-314960" lvl="5" marL="2743200" rtl="0" algn="l">
              <a:lnSpc>
                <a:spcPct val="90000"/>
              </a:lnSpc>
              <a:spcBef>
                <a:spcPts val="400"/>
              </a:spcBef>
              <a:spcAft>
                <a:spcPts val="0"/>
              </a:spcAft>
              <a:buSzPts val="1360"/>
              <a:buChar char="▪"/>
              <a:defRPr sz="1600"/>
            </a:lvl6pPr>
            <a:lvl7pPr indent="-314960" lvl="6" marL="3200400" rtl="0" algn="l">
              <a:lnSpc>
                <a:spcPct val="90000"/>
              </a:lnSpc>
              <a:spcBef>
                <a:spcPts val="400"/>
              </a:spcBef>
              <a:spcAft>
                <a:spcPts val="0"/>
              </a:spcAft>
              <a:buSzPts val="1360"/>
              <a:buChar char="▪"/>
              <a:defRPr sz="1600"/>
            </a:lvl7pPr>
            <a:lvl8pPr indent="-314959" lvl="7" marL="3657600" rtl="0" algn="l">
              <a:lnSpc>
                <a:spcPct val="90000"/>
              </a:lnSpc>
              <a:spcBef>
                <a:spcPts val="400"/>
              </a:spcBef>
              <a:spcAft>
                <a:spcPts val="0"/>
              </a:spcAft>
              <a:buSzPts val="1360"/>
              <a:buChar char="▪"/>
              <a:defRPr sz="1600"/>
            </a:lvl8pPr>
            <a:lvl9pPr indent="-314959" lvl="8" marL="4114800" rtl="0" algn="l">
              <a:lnSpc>
                <a:spcPct val="90000"/>
              </a:lnSpc>
              <a:spcBef>
                <a:spcPts val="400"/>
              </a:spcBef>
              <a:spcAft>
                <a:spcPts val="200"/>
              </a:spcAft>
              <a:buSzPts val="1360"/>
              <a:buChar char="▪"/>
              <a:defRPr sz="1600"/>
            </a:lvl9pPr>
          </a:lstStyle>
          <a:p/>
        </p:txBody>
      </p:sp>
      <p:sp>
        <p:nvSpPr>
          <p:cNvPr id="173" name="Google Shape;173;p23"/>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4" name="Google Shape;174;p23"/>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5" name="Google Shape;175;p23"/>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showMasterSp="0" type="objTx">
  <p:cSld name="OBJECT_WITH_CAPTION_TEXT">
    <p:spTree>
      <p:nvGrpSpPr>
        <p:cNvPr id="176" name="Shape 176"/>
        <p:cNvGrpSpPr/>
        <p:nvPr/>
      </p:nvGrpSpPr>
      <p:grpSpPr>
        <a:xfrm>
          <a:off x="0" y="0"/>
          <a:ext cx="0" cy="0"/>
          <a:chOff x="0" y="0"/>
          <a:chExt cx="0" cy="0"/>
        </a:xfrm>
      </p:grpSpPr>
      <p:sp>
        <p:nvSpPr>
          <p:cNvPr id="177" name="Google Shape;177;p24"/>
          <p:cNvSpPr/>
          <p:nvPr/>
        </p:nvSpPr>
        <p:spPr>
          <a:xfrm>
            <a:off x="8303740" y="0"/>
            <a:ext cx="3888300" cy="6858000"/>
          </a:xfrm>
          <a:prstGeom prst="rect">
            <a:avLst/>
          </a:prstGeom>
          <a:blipFill rotWithShape="1">
            <a:blip r:embed="rId2">
              <a:alphaModFix amt="60000"/>
            </a:blip>
            <a:tile algn="ctr" flip="xy" tx="0" sx="92002" ty="-704850" sy="89002"/>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4"/>
          <p:cNvSpPr txBox="1"/>
          <p:nvPr>
            <p:ph type="title"/>
          </p:nvPr>
        </p:nvSpPr>
        <p:spPr>
          <a:xfrm>
            <a:off x="8549640" y="685800"/>
            <a:ext cx="3200400" cy="17373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3200"/>
              <a:buFont typeface="Rockwell"/>
              <a:buNone/>
              <a:defRPr b="1"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9" name="Google Shape;179;p24"/>
          <p:cNvSpPr txBox="1"/>
          <p:nvPr>
            <p:ph idx="1" type="body"/>
          </p:nvPr>
        </p:nvSpPr>
        <p:spPr>
          <a:xfrm>
            <a:off x="838200" y="685800"/>
            <a:ext cx="6711600" cy="5020200"/>
          </a:xfrm>
          <a:prstGeom prst="rect">
            <a:avLst/>
          </a:prstGeom>
          <a:noFill/>
          <a:ln>
            <a:noFill/>
          </a:ln>
        </p:spPr>
        <p:txBody>
          <a:bodyPr anchorCtr="0" anchor="t" bIns="45700" lIns="91425" spcFirstLastPara="1" rIns="91425" wrap="square" tIns="45700">
            <a:normAutofit/>
          </a:bodyPr>
          <a:lstStyle>
            <a:lvl1pPr indent="-336550" lvl="0" marL="457200" rtl="0" algn="l">
              <a:lnSpc>
                <a:spcPct val="90000"/>
              </a:lnSpc>
              <a:spcBef>
                <a:spcPts val="1200"/>
              </a:spcBef>
              <a:spcAft>
                <a:spcPts val="0"/>
              </a:spcAft>
              <a:buSzPts val="1700"/>
              <a:buChar char="▪"/>
              <a:defRPr sz="2000"/>
            </a:lvl1pPr>
            <a:lvl2pPr indent="-325755" lvl="1" marL="914400" rtl="0" algn="l">
              <a:lnSpc>
                <a:spcPct val="90000"/>
              </a:lnSpc>
              <a:spcBef>
                <a:spcPts val="400"/>
              </a:spcBef>
              <a:spcAft>
                <a:spcPts val="0"/>
              </a:spcAft>
              <a:buSzPts val="1530"/>
              <a:buChar char="▪"/>
              <a:defRPr sz="1800"/>
            </a:lvl2pPr>
            <a:lvl3pPr indent="-314960" lvl="2" marL="1371600" rtl="0" algn="l">
              <a:lnSpc>
                <a:spcPct val="90000"/>
              </a:lnSpc>
              <a:spcBef>
                <a:spcPts val="400"/>
              </a:spcBef>
              <a:spcAft>
                <a:spcPts val="0"/>
              </a:spcAft>
              <a:buSzPts val="1360"/>
              <a:buChar char="▪"/>
              <a:defRPr sz="1600"/>
            </a:lvl3pPr>
            <a:lvl4pPr indent="-314960" lvl="3" marL="1828800" rtl="0" algn="l">
              <a:lnSpc>
                <a:spcPct val="90000"/>
              </a:lnSpc>
              <a:spcBef>
                <a:spcPts val="400"/>
              </a:spcBef>
              <a:spcAft>
                <a:spcPts val="0"/>
              </a:spcAft>
              <a:buSzPts val="1360"/>
              <a:buChar char="▪"/>
              <a:defRPr sz="1600"/>
            </a:lvl4pPr>
            <a:lvl5pPr indent="-314960" lvl="4" marL="2286000" rtl="0" algn="l">
              <a:lnSpc>
                <a:spcPct val="90000"/>
              </a:lnSpc>
              <a:spcBef>
                <a:spcPts val="400"/>
              </a:spcBef>
              <a:spcAft>
                <a:spcPts val="0"/>
              </a:spcAft>
              <a:buSzPts val="1360"/>
              <a:buChar char="▪"/>
              <a:defRPr sz="1600"/>
            </a:lvl5pPr>
            <a:lvl6pPr indent="-314960" lvl="5" marL="2743200" rtl="0" algn="l">
              <a:lnSpc>
                <a:spcPct val="90000"/>
              </a:lnSpc>
              <a:spcBef>
                <a:spcPts val="400"/>
              </a:spcBef>
              <a:spcAft>
                <a:spcPts val="0"/>
              </a:spcAft>
              <a:buSzPts val="1360"/>
              <a:buChar char="▪"/>
              <a:defRPr sz="1600"/>
            </a:lvl6pPr>
            <a:lvl7pPr indent="-314960" lvl="6" marL="3200400" rtl="0" algn="l">
              <a:lnSpc>
                <a:spcPct val="90000"/>
              </a:lnSpc>
              <a:spcBef>
                <a:spcPts val="400"/>
              </a:spcBef>
              <a:spcAft>
                <a:spcPts val="0"/>
              </a:spcAft>
              <a:buSzPts val="1360"/>
              <a:buChar char="▪"/>
              <a:defRPr sz="1600"/>
            </a:lvl7pPr>
            <a:lvl8pPr indent="-314959" lvl="7" marL="3657600" rtl="0" algn="l">
              <a:lnSpc>
                <a:spcPct val="90000"/>
              </a:lnSpc>
              <a:spcBef>
                <a:spcPts val="400"/>
              </a:spcBef>
              <a:spcAft>
                <a:spcPts val="0"/>
              </a:spcAft>
              <a:buSzPts val="1360"/>
              <a:buChar char="▪"/>
              <a:defRPr sz="1600"/>
            </a:lvl8pPr>
            <a:lvl9pPr indent="-314959" lvl="8" marL="4114800" rtl="0" algn="l">
              <a:lnSpc>
                <a:spcPct val="90000"/>
              </a:lnSpc>
              <a:spcBef>
                <a:spcPts val="400"/>
              </a:spcBef>
              <a:spcAft>
                <a:spcPts val="200"/>
              </a:spcAft>
              <a:buSzPts val="1360"/>
              <a:buChar char="▪"/>
              <a:defRPr sz="1600"/>
            </a:lvl9pPr>
          </a:lstStyle>
          <a:p/>
        </p:txBody>
      </p:sp>
      <p:sp>
        <p:nvSpPr>
          <p:cNvPr id="180" name="Google Shape;180;p24"/>
          <p:cNvSpPr txBox="1"/>
          <p:nvPr>
            <p:ph idx="2" type="body"/>
          </p:nvPr>
        </p:nvSpPr>
        <p:spPr>
          <a:xfrm>
            <a:off x="8549640" y="2423160"/>
            <a:ext cx="3200400" cy="329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1000"/>
              </a:spcBef>
              <a:spcAft>
                <a:spcPts val="0"/>
              </a:spcAft>
              <a:buSzPts val="1190"/>
              <a:buNone/>
              <a:defRPr sz="1400">
                <a:solidFill>
                  <a:srgbClr val="9E3611"/>
                </a:solidFill>
              </a:defRPr>
            </a:lvl1pPr>
            <a:lvl2pPr indent="-228600" lvl="1" marL="914400" rtl="0" algn="l">
              <a:lnSpc>
                <a:spcPct val="90000"/>
              </a:lnSpc>
              <a:spcBef>
                <a:spcPts val="400"/>
              </a:spcBef>
              <a:spcAft>
                <a:spcPts val="0"/>
              </a:spcAft>
              <a:buSzPts val="1020"/>
              <a:buNone/>
              <a:defRPr sz="1200"/>
            </a:lvl2pPr>
            <a:lvl3pPr indent="-228600" lvl="2" marL="1371600" rtl="0" algn="l">
              <a:lnSpc>
                <a:spcPct val="90000"/>
              </a:lnSpc>
              <a:spcBef>
                <a:spcPts val="400"/>
              </a:spcBef>
              <a:spcAft>
                <a:spcPts val="0"/>
              </a:spcAft>
              <a:buSzPts val="850"/>
              <a:buNone/>
              <a:defRPr sz="1000"/>
            </a:lvl3pPr>
            <a:lvl4pPr indent="-228600" lvl="3" marL="1828800" rtl="0" algn="l">
              <a:lnSpc>
                <a:spcPct val="90000"/>
              </a:lnSpc>
              <a:spcBef>
                <a:spcPts val="400"/>
              </a:spcBef>
              <a:spcAft>
                <a:spcPts val="0"/>
              </a:spcAft>
              <a:buSzPts val="765"/>
              <a:buNone/>
              <a:defRPr sz="900"/>
            </a:lvl4pPr>
            <a:lvl5pPr indent="-228600" lvl="4" marL="2286000" rtl="0" algn="l">
              <a:lnSpc>
                <a:spcPct val="90000"/>
              </a:lnSpc>
              <a:spcBef>
                <a:spcPts val="400"/>
              </a:spcBef>
              <a:spcAft>
                <a:spcPts val="0"/>
              </a:spcAft>
              <a:buSzPts val="765"/>
              <a:buNone/>
              <a:defRPr sz="900"/>
            </a:lvl5pPr>
            <a:lvl6pPr indent="-228600" lvl="5" marL="2743200" rtl="0" algn="l">
              <a:lnSpc>
                <a:spcPct val="90000"/>
              </a:lnSpc>
              <a:spcBef>
                <a:spcPts val="400"/>
              </a:spcBef>
              <a:spcAft>
                <a:spcPts val="0"/>
              </a:spcAft>
              <a:buSzPts val="765"/>
              <a:buNone/>
              <a:defRPr sz="900"/>
            </a:lvl6pPr>
            <a:lvl7pPr indent="-228600" lvl="6" marL="3200400" rtl="0" algn="l">
              <a:lnSpc>
                <a:spcPct val="90000"/>
              </a:lnSpc>
              <a:spcBef>
                <a:spcPts val="400"/>
              </a:spcBef>
              <a:spcAft>
                <a:spcPts val="0"/>
              </a:spcAft>
              <a:buSzPts val="765"/>
              <a:buNone/>
              <a:defRPr sz="900"/>
            </a:lvl7pPr>
            <a:lvl8pPr indent="-228600" lvl="7" marL="3657600" rtl="0" algn="l">
              <a:lnSpc>
                <a:spcPct val="90000"/>
              </a:lnSpc>
              <a:spcBef>
                <a:spcPts val="400"/>
              </a:spcBef>
              <a:spcAft>
                <a:spcPts val="0"/>
              </a:spcAft>
              <a:buSzPts val="765"/>
              <a:buNone/>
              <a:defRPr sz="900"/>
            </a:lvl8pPr>
            <a:lvl9pPr indent="-228600" lvl="8" marL="4114800" rtl="0" algn="l">
              <a:lnSpc>
                <a:spcPct val="90000"/>
              </a:lnSpc>
              <a:spcBef>
                <a:spcPts val="400"/>
              </a:spcBef>
              <a:spcAft>
                <a:spcPts val="200"/>
              </a:spcAft>
              <a:buSzPts val="765"/>
              <a:buNone/>
              <a:defRPr sz="900"/>
            </a:lvl9pPr>
          </a:lstStyle>
          <a:p/>
        </p:txBody>
      </p:sp>
      <p:sp>
        <p:nvSpPr>
          <p:cNvPr id="181" name="Google Shape;181;p24"/>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2" name="Google Shape;182;p24"/>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grpSp>
        <p:nvGrpSpPr>
          <p:cNvPr id="183" name="Google Shape;183;p24"/>
          <p:cNvGrpSpPr/>
          <p:nvPr/>
        </p:nvGrpSpPr>
        <p:grpSpPr>
          <a:xfrm>
            <a:off x="11401346" y="6229474"/>
            <a:ext cx="457232" cy="457232"/>
            <a:chOff x="11361456" y="6195813"/>
            <a:chExt cx="548700" cy="548700"/>
          </a:xfrm>
        </p:grpSpPr>
        <p:sp>
          <p:nvSpPr>
            <p:cNvPr id="184" name="Google Shape;184;p24"/>
            <p:cNvSpPr/>
            <p:nvPr/>
          </p:nvSpPr>
          <p:spPr>
            <a:xfrm>
              <a:off x="11361456" y="6195813"/>
              <a:ext cx="548700" cy="548700"/>
            </a:xfrm>
            <a:prstGeom prst="ellipse">
              <a:avLst/>
            </a:prstGeom>
            <a:blipFill rotWithShape="1">
              <a:blip r:embed="rId3">
                <a:alphaModFix/>
              </a:blip>
              <a:tile algn="tl" flip="none" tx="50800" sx="84997" ty="0" sy="84997"/>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4"/>
            <p:cNvSpPr/>
            <p:nvPr/>
          </p:nvSpPr>
          <p:spPr>
            <a:xfrm>
              <a:off x="11396488" y="6230844"/>
              <a:ext cx="478500" cy="478500"/>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6" name="Google Shape;186;p24"/>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showMasterSp="0" type="picTx">
  <p:cSld name="PICTURE_WITH_CAPTION_TEXT">
    <p:spTree>
      <p:nvGrpSpPr>
        <p:cNvPr id="187" name="Shape 187"/>
        <p:cNvGrpSpPr/>
        <p:nvPr/>
      </p:nvGrpSpPr>
      <p:grpSpPr>
        <a:xfrm>
          <a:off x="0" y="0"/>
          <a:ext cx="0" cy="0"/>
          <a:chOff x="0" y="0"/>
          <a:chExt cx="0" cy="0"/>
        </a:xfrm>
      </p:grpSpPr>
      <p:sp>
        <p:nvSpPr>
          <p:cNvPr id="188" name="Google Shape;188;p25"/>
          <p:cNvSpPr/>
          <p:nvPr/>
        </p:nvSpPr>
        <p:spPr>
          <a:xfrm>
            <a:off x="8303740" y="0"/>
            <a:ext cx="3888300" cy="6858000"/>
          </a:xfrm>
          <a:prstGeom prst="rect">
            <a:avLst/>
          </a:prstGeom>
          <a:blipFill rotWithShape="1">
            <a:blip r:embed="rId2">
              <a:alphaModFix amt="60000"/>
            </a:blip>
            <a:tile algn="ctr" flip="xy" tx="0" sx="92002" ty="-704850" sy="89002"/>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5"/>
          <p:cNvSpPr txBox="1"/>
          <p:nvPr>
            <p:ph type="title"/>
          </p:nvPr>
        </p:nvSpPr>
        <p:spPr>
          <a:xfrm>
            <a:off x="8549640" y="685800"/>
            <a:ext cx="3200400" cy="17373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3200"/>
              <a:buFont typeface="Rockwell"/>
              <a:buNone/>
              <a:defRPr b="1"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0" name="Google Shape;190;p25"/>
          <p:cNvSpPr/>
          <p:nvPr>
            <p:ph idx="2" type="pic"/>
          </p:nvPr>
        </p:nvSpPr>
        <p:spPr>
          <a:xfrm>
            <a:off x="0" y="0"/>
            <a:ext cx="8303700" cy="6858000"/>
          </a:xfrm>
          <a:prstGeom prst="rect">
            <a:avLst/>
          </a:prstGeom>
          <a:solidFill>
            <a:srgbClr val="E1DFDF"/>
          </a:solidFill>
          <a:ln>
            <a:noFill/>
          </a:ln>
        </p:spPr>
      </p:sp>
      <p:sp>
        <p:nvSpPr>
          <p:cNvPr id="191" name="Google Shape;191;p25"/>
          <p:cNvSpPr txBox="1"/>
          <p:nvPr>
            <p:ph idx="1" type="body"/>
          </p:nvPr>
        </p:nvSpPr>
        <p:spPr>
          <a:xfrm>
            <a:off x="8549640" y="2423160"/>
            <a:ext cx="3200400" cy="329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1000"/>
              </a:spcBef>
              <a:spcAft>
                <a:spcPts val="0"/>
              </a:spcAft>
              <a:buSzPts val="1190"/>
              <a:buNone/>
              <a:defRPr sz="1400">
                <a:solidFill>
                  <a:srgbClr val="9E3611"/>
                </a:solidFill>
              </a:defRPr>
            </a:lvl1pPr>
            <a:lvl2pPr indent="-228600" lvl="1" marL="914400" rtl="0" algn="l">
              <a:lnSpc>
                <a:spcPct val="90000"/>
              </a:lnSpc>
              <a:spcBef>
                <a:spcPts val="400"/>
              </a:spcBef>
              <a:spcAft>
                <a:spcPts val="0"/>
              </a:spcAft>
              <a:buSzPts val="1020"/>
              <a:buNone/>
              <a:defRPr sz="1200"/>
            </a:lvl2pPr>
            <a:lvl3pPr indent="-228600" lvl="2" marL="1371600" rtl="0" algn="l">
              <a:lnSpc>
                <a:spcPct val="90000"/>
              </a:lnSpc>
              <a:spcBef>
                <a:spcPts val="400"/>
              </a:spcBef>
              <a:spcAft>
                <a:spcPts val="0"/>
              </a:spcAft>
              <a:buSzPts val="850"/>
              <a:buNone/>
              <a:defRPr sz="1000"/>
            </a:lvl3pPr>
            <a:lvl4pPr indent="-228600" lvl="3" marL="1828800" rtl="0" algn="l">
              <a:lnSpc>
                <a:spcPct val="90000"/>
              </a:lnSpc>
              <a:spcBef>
                <a:spcPts val="400"/>
              </a:spcBef>
              <a:spcAft>
                <a:spcPts val="0"/>
              </a:spcAft>
              <a:buSzPts val="765"/>
              <a:buNone/>
              <a:defRPr sz="900"/>
            </a:lvl4pPr>
            <a:lvl5pPr indent="-228600" lvl="4" marL="2286000" rtl="0" algn="l">
              <a:lnSpc>
                <a:spcPct val="90000"/>
              </a:lnSpc>
              <a:spcBef>
                <a:spcPts val="400"/>
              </a:spcBef>
              <a:spcAft>
                <a:spcPts val="0"/>
              </a:spcAft>
              <a:buSzPts val="765"/>
              <a:buNone/>
              <a:defRPr sz="900"/>
            </a:lvl5pPr>
            <a:lvl6pPr indent="-228600" lvl="5" marL="2743200" rtl="0" algn="l">
              <a:lnSpc>
                <a:spcPct val="90000"/>
              </a:lnSpc>
              <a:spcBef>
                <a:spcPts val="400"/>
              </a:spcBef>
              <a:spcAft>
                <a:spcPts val="0"/>
              </a:spcAft>
              <a:buSzPts val="765"/>
              <a:buNone/>
              <a:defRPr sz="900"/>
            </a:lvl6pPr>
            <a:lvl7pPr indent="-228600" lvl="6" marL="3200400" rtl="0" algn="l">
              <a:lnSpc>
                <a:spcPct val="90000"/>
              </a:lnSpc>
              <a:spcBef>
                <a:spcPts val="400"/>
              </a:spcBef>
              <a:spcAft>
                <a:spcPts val="0"/>
              </a:spcAft>
              <a:buSzPts val="765"/>
              <a:buNone/>
              <a:defRPr sz="900"/>
            </a:lvl7pPr>
            <a:lvl8pPr indent="-228600" lvl="7" marL="3657600" rtl="0" algn="l">
              <a:lnSpc>
                <a:spcPct val="90000"/>
              </a:lnSpc>
              <a:spcBef>
                <a:spcPts val="400"/>
              </a:spcBef>
              <a:spcAft>
                <a:spcPts val="0"/>
              </a:spcAft>
              <a:buSzPts val="765"/>
              <a:buNone/>
              <a:defRPr sz="900"/>
            </a:lvl8pPr>
            <a:lvl9pPr indent="-228600" lvl="8" marL="4114800" rtl="0" algn="l">
              <a:lnSpc>
                <a:spcPct val="90000"/>
              </a:lnSpc>
              <a:spcBef>
                <a:spcPts val="400"/>
              </a:spcBef>
              <a:spcAft>
                <a:spcPts val="200"/>
              </a:spcAft>
              <a:buSzPts val="765"/>
              <a:buNone/>
              <a:defRPr sz="900"/>
            </a:lvl9pPr>
          </a:lstStyle>
          <a:p/>
        </p:txBody>
      </p:sp>
      <p:sp>
        <p:nvSpPr>
          <p:cNvPr id="192" name="Google Shape;192;p25"/>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grpSp>
        <p:nvGrpSpPr>
          <p:cNvPr id="193" name="Google Shape;193;p25"/>
          <p:cNvGrpSpPr/>
          <p:nvPr/>
        </p:nvGrpSpPr>
        <p:grpSpPr>
          <a:xfrm>
            <a:off x="11401346" y="6229474"/>
            <a:ext cx="457232" cy="457232"/>
            <a:chOff x="11361456" y="6195813"/>
            <a:chExt cx="548700" cy="548700"/>
          </a:xfrm>
        </p:grpSpPr>
        <p:sp>
          <p:nvSpPr>
            <p:cNvPr id="194" name="Google Shape;194;p25"/>
            <p:cNvSpPr/>
            <p:nvPr/>
          </p:nvSpPr>
          <p:spPr>
            <a:xfrm>
              <a:off x="11361456" y="6195813"/>
              <a:ext cx="548700" cy="548700"/>
            </a:xfrm>
            <a:prstGeom prst="ellipse">
              <a:avLst/>
            </a:prstGeom>
            <a:blipFill rotWithShape="1">
              <a:blip r:embed="rId3">
                <a:alphaModFix/>
              </a:blip>
              <a:tile algn="tl" flip="none" tx="50800" sx="84997" ty="0" sy="84997"/>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5"/>
            <p:cNvSpPr/>
            <p:nvPr/>
          </p:nvSpPr>
          <p:spPr>
            <a:xfrm>
              <a:off x="11396488" y="6230844"/>
              <a:ext cx="478500" cy="478500"/>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6" name="Google Shape;196;p25"/>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197" name="Shape 197"/>
        <p:cNvGrpSpPr/>
        <p:nvPr/>
      </p:nvGrpSpPr>
      <p:grpSpPr>
        <a:xfrm>
          <a:off x="0" y="0"/>
          <a:ext cx="0" cy="0"/>
          <a:chOff x="0" y="0"/>
          <a:chExt cx="0" cy="0"/>
        </a:xfrm>
      </p:grpSpPr>
      <p:sp>
        <p:nvSpPr>
          <p:cNvPr id="198" name="Google Shape;198;p26"/>
          <p:cNvSpPr txBox="1"/>
          <p:nvPr>
            <p:ph type="title"/>
          </p:nvPr>
        </p:nvSpPr>
        <p:spPr>
          <a:xfrm>
            <a:off x="1069848" y="484632"/>
            <a:ext cx="10058400" cy="1609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9" name="Google Shape;199;p26"/>
          <p:cNvSpPr txBox="1"/>
          <p:nvPr>
            <p:ph idx="1" type="body"/>
          </p:nvPr>
        </p:nvSpPr>
        <p:spPr>
          <a:xfrm rot="5400000">
            <a:off x="4073598" y="-882342"/>
            <a:ext cx="4050900" cy="10058400"/>
          </a:xfrm>
          <a:prstGeom prst="rect">
            <a:avLst/>
          </a:prstGeom>
          <a:noFill/>
          <a:ln>
            <a:noFill/>
          </a:ln>
        </p:spPr>
        <p:txBody>
          <a:bodyPr anchorCtr="0" anchor="t" bIns="45700" lIns="91425" spcFirstLastPara="1" rIns="91425" wrap="square" tIns="45700">
            <a:normAutofit/>
          </a:bodyPr>
          <a:lstStyle>
            <a:lvl1pPr indent="-325755" lvl="0" marL="457200" rtl="0" algn="l">
              <a:lnSpc>
                <a:spcPct val="90000"/>
              </a:lnSpc>
              <a:spcBef>
                <a:spcPts val="1200"/>
              </a:spcBef>
              <a:spcAft>
                <a:spcPts val="0"/>
              </a:spcAft>
              <a:buSzPts val="1530"/>
              <a:buChar char="▪"/>
              <a:defRPr/>
            </a:lvl1pPr>
            <a:lvl2pPr indent="-325755" lvl="1" marL="914400" rtl="0" algn="l">
              <a:lnSpc>
                <a:spcPct val="90000"/>
              </a:lnSpc>
              <a:spcBef>
                <a:spcPts val="400"/>
              </a:spcBef>
              <a:spcAft>
                <a:spcPts val="0"/>
              </a:spcAft>
              <a:buSzPts val="1530"/>
              <a:buChar char="▪"/>
              <a:defRPr/>
            </a:lvl2pPr>
            <a:lvl3pPr indent="-325755" lvl="2" marL="1371600" rtl="0" algn="l">
              <a:lnSpc>
                <a:spcPct val="90000"/>
              </a:lnSpc>
              <a:spcBef>
                <a:spcPts val="400"/>
              </a:spcBef>
              <a:spcAft>
                <a:spcPts val="0"/>
              </a:spcAft>
              <a:buSzPts val="1530"/>
              <a:buChar char="▪"/>
              <a:defRPr/>
            </a:lvl3pPr>
            <a:lvl4pPr indent="-325755" lvl="3" marL="1828800" rtl="0" algn="l">
              <a:lnSpc>
                <a:spcPct val="90000"/>
              </a:lnSpc>
              <a:spcBef>
                <a:spcPts val="400"/>
              </a:spcBef>
              <a:spcAft>
                <a:spcPts val="0"/>
              </a:spcAft>
              <a:buSzPts val="1530"/>
              <a:buChar char="▪"/>
              <a:defRPr/>
            </a:lvl4pPr>
            <a:lvl5pPr indent="-325754" lvl="4" marL="2286000" rtl="0" algn="l">
              <a:lnSpc>
                <a:spcPct val="90000"/>
              </a:lnSpc>
              <a:spcBef>
                <a:spcPts val="400"/>
              </a:spcBef>
              <a:spcAft>
                <a:spcPts val="0"/>
              </a:spcAft>
              <a:buSzPts val="1530"/>
              <a:buChar char="▪"/>
              <a:defRPr/>
            </a:lvl5pPr>
            <a:lvl6pPr indent="-325754" lvl="5" marL="2743200" rtl="0" algn="l">
              <a:lnSpc>
                <a:spcPct val="90000"/>
              </a:lnSpc>
              <a:spcBef>
                <a:spcPts val="400"/>
              </a:spcBef>
              <a:spcAft>
                <a:spcPts val="0"/>
              </a:spcAft>
              <a:buSzPts val="1530"/>
              <a:buChar char="▪"/>
              <a:defRPr/>
            </a:lvl6pPr>
            <a:lvl7pPr indent="-325754" lvl="6" marL="3200400" rtl="0" algn="l">
              <a:lnSpc>
                <a:spcPct val="90000"/>
              </a:lnSpc>
              <a:spcBef>
                <a:spcPts val="400"/>
              </a:spcBef>
              <a:spcAft>
                <a:spcPts val="0"/>
              </a:spcAft>
              <a:buSzPts val="1530"/>
              <a:buChar char="▪"/>
              <a:defRPr/>
            </a:lvl7pPr>
            <a:lvl8pPr indent="-325754" lvl="7" marL="3657600" rtl="0" algn="l">
              <a:lnSpc>
                <a:spcPct val="90000"/>
              </a:lnSpc>
              <a:spcBef>
                <a:spcPts val="400"/>
              </a:spcBef>
              <a:spcAft>
                <a:spcPts val="0"/>
              </a:spcAft>
              <a:buSzPts val="1530"/>
              <a:buChar char="▪"/>
              <a:defRPr/>
            </a:lvl8pPr>
            <a:lvl9pPr indent="-325754" lvl="8" marL="4114800" rtl="0" algn="l">
              <a:lnSpc>
                <a:spcPct val="90000"/>
              </a:lnSpc>
              <a:spcBef>
                <a:spcPts val="400"/>
              </a:spcBef>
              <a:spcAft>
                <a:spcPts val="200"/>
              </a:spcAft>
              <a:buSzPts val="1530"/>
              <a:buChar char="▪"/>
              <a:defRPr/>
            </a:lvl9pPr>
          </a:lstStyle>
          <a:p/>
        </p:txBody>
      </p:sp>
      <p:sp>
        <p:nvSpPr>
          <p:cNvPr id="200" name="Google Shape;200;p26"/>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1" name="Google Shape;201;p26"/>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2" name="Google Shape;202;p26"/>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203" name="Shape 203"/>
        <p:cNvGrpSpPr/>
        <p:nvPr/>
      </p:nvGrpSpPr>
      <p:grpSpPr>
        <a:xfrm>
          <a:off x="0" y="0"/>
          <a:ext cx="0" cy="0"/>
          <a:chOff x="0" y="0"/>
          <a:chExt cx="0" cy="0"/>
        </a:xfrm>
      </p:grpSpPr>
      <p:sp>
        <p:nvSpPr>
          <p:cNvPr id="204" name="Google Shape;204;p27"/>
          <p:cNvSpPr txBox="1"/>
          <p:nvPr>
            <p:ph type="title"/>
          </p:nvPr>
        </p:nvSpPr>
        <p:spPr>
          <a:xfrm rot="5400000">
            <a:off x="7181850" y="2076450"/>
            <a:ext cx="5638800" cy="2552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5" name="Google Shape;205;p27"/>
          <p:cNvSpPr txBox="1"/>
          <p:nvPr>
            <p:ph idx="1" type="body"/>
          </p:nvPr>
        </p:nvSpPr>
        <p:spPr>
          <a:xfrm rot="5400000">
            <a:off x="2000250" y="-400050"/>
            <a:ext cx="5638800" cy="7505700"/>
          </a:xfrm>
          <a:prstGeom prst="rect">
            <a:avLst/>
          </a:prstGeom>
          <a:noFill/>
          <a:ln>
            <a:noFill/>
          </a:ln>
        </p:spPr>
        <p:txBody>
          <a:bodyPr anchorCtr="0" anchor="t" bIns="45700" lIns="91425" spcFirstLastPara="1" rIns="91425" wrap="square" tIns="45700">
            <a:normAutofit/>
          </a:bodyPr>
          <a:lstStyle>
            <a:lvl1pPr indent="-325755" lvl="0" marL="457200" rtl="0" algn="l">
              <a:lnSpc>
                <a:spcPct val="90000"/>
              </a:lnSpc>
              <a:spcBef>
                <a:spcPts val="1200"/>
              </a:spcBef>
              <a:spcAft>
                <a:spcPts val="0"/>
              </a:spcAft>
              <a:buSzPts val="1530"/>
              <a:buChar char="▪"/>
              <a:defRPr/>
            </a:lvl1pPr>
            <a:lvl2pPr indent="-325755" lvl="1" marL="914400" rtl="0" algn="l">
              <a:lnSpc>
                <a:spcPct val="90000"/>
              </a:lnSpc>
              <a:spcBef>
                <a:spcPts val="400"/>
              </a:spcBef>
              <a:spcAft>
                <a:spcPts val="0"/>
              </a:spcAft>
              <a:buSzPts val="1530"/>
              <a:buChar char="▪"/>
              <a:defRPr/>
            </a:lvl2pPr>
            <a:lvl3pPr indent="-325755" lvl="2" marL="1371600" rtl="0" algn="l">
              <a:lnSpc>
                <a:spcPct val="90000"/>
              </a:lnSpc>
              <a:spcBef>
                <a:spcPts val="400"/>
              </a:spcBef>
              <a:spcAft>
                <a:spcPts val="0"/>
              </a:spcAft>
              <a:buSzPts val="1530"/>
              <a:buChar char="▪"/>
              <a:defRPr/>
            </a:lvl3pPr>
            <a:lvl4pPr indent="-325755" lvl="3" marL="1828800" rtl="0" algn="l">
              <a:lnSpc>
                <a:spcPct val="90000"/>
              </a:lnSpc>
              <a:spcBef>
                <a:spcPts val="400"/>
              </a:spcBef>
              <a:spcAft>
                <a:spcPts val="0"/>
              </a:spcAft>
              <a:buSzPts val="1530"/>
              <a:buChar char="▪"/>
              <a:defRPr/>
            </a:lvl4pPr>
            <a:lvl5pPr indent="-325754" lvl="4" marL="2286000" rtl="0" algn="l">
              <a:lnSpc>
                <a:spcPct val="90000"/>
              </a:lnSpc>
              <a:spcBef>
                <a:spcPts val="400"/>
              </a:spcBef>
              <a:spcAft>
                <a:spcPts val="0"/>
              </a:spcAft>
              <a:buSzPts val="1530"/>
              <a:buChar char="▪"/>
              <a:defRPr/>
            </a:lvl5pPr>
            <a:lvl6pPr indent="-325754" lvl="5" marL="2743200" rtl="0" algn="l">
              <a:lnSpc>
                <a:spcPct val="90000"/>
              </a:lnSpc>
              <a:spcBef>
                <a:spcPts val="400"/>
              </a:spcBef>
              <a:spcAft>
                <a:spcPts val="0"/>
              </a:spcAft>
              <a:buSzPts val="1530"/>
              <a:buChar char="▪"/>
              <a:defRPr/>
            </a:lvl6pPr>
            <a:lvl7pPr indent="-325754" lvl="6" marL="3200400" rtl="0" algn="l">
              <a:lnSpc>
                <a:spcPct val="90000"/>
              </a:lnSpc>
              <a:spcBef>
                <a:spcPts val="400"/>
              </a:spcBef>
              <a:spcAft>
                <a:spcPts val="0"/>
              </a:spcAft>
              <a:buSzPts val="1530"/>
              <a:buChar char="▪"/>
              <a:defRPr/>
            </a:lvl7pPr>
            <a:lvl8pPr indent="-325754" lvl="7" marL="3657600" rtl="0" algn="l">
              <a:lnSpc>
                <a:spcPct val="90000"/>
              </a:lnSpc>
              <a:spcBef>
                <a:spcPts val="400"/>
              </a:spcBef>
              <a:spcAft>
                <a:spcPts val="0"/>
              </a:spcAft>
              <a:buSzPts val="1530"/>
              <a:buChar char="▪"/>
              <a:defRPr/>
            </a:lvl8pPr>
            <a:lvl9pPr indent="-325754" lvl="8" marL="4114800" rtl="0" algn="l">
              <a:lnSpc>
                <a:spcPct val="90000"/>
              </a:lnSpc>
              <a:spcBef>
                <a:spcPts val="400"/>
              </a:spcBef>
              <a:spcAft>
                <a:spcPts val="200"/>
              </a:spcAft>
              <a:buSzPts val="1530"/>
              <a:buChar char="▪"/>
              <a:defRPr/>
            </a:lvl9pPr>
          </a:lstStyle>
          <a:p/>
        </p:txBody>
      </p:sp>
      <p:sp>
        <p:nvSpPr>
          <p:cNvPr id="206" name="Google Shape;206;p27"/>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7" name="Google Shape;207;p27"/>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8" name="Google Shape;208;p27"/>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ec fond blanc">
  <p:cSld name="avec fond blanc">
    <p:spTree>
      <p:nvGrpSpPr>
        <p:cNvPr id="209" name="Shape 209"/>
        <p:cNvGrpSpPr/>
        <p:nvPr/>
      </p:nvGrpSpPr>
      <p:grpSpPr>
        <a:xfrm>
          <a:off x="0" y="0"/>
          <a:ext cx="0" cy="0"/>
          <a:chOff x="0" y="0"/>
          <a:chExt cx="0" cy="0"/>
        </a:xfrm>
      </p:grpSpPr>
      <p:sp>
        <p:nvSpPr>
          <p:cNvPr id="210" name="Google Shape;210;p28"/>
          <p:cNvSpPr txBox="1"/>
          <p:nvPr>
            <p:ph idx="1" type="subTitle"/>
          </p:nvPr>
        </p:nvSpPr>
        <p:spPr>
          <a:xfrm>
            <a:off x="1699" y="6190456"/>
            <a:ext cx="3021900" cy="4788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200"/>
              </a:spcBef>
              <a:spcAft>
                <a:spcPts val="0"/>
              </a:spcAft>
              <a:buSzPts val="1700"/>
              <a:buNone/>
              <a:defRPr sz="2000">
                <a:solidFill>
                  <a:srgbClr val="004A75"/>
                </a:solidFill>
                <a:latin typeface="Monda"/>
                <a:ea typeface="Monda"/>
                <a:cs typeface="Monda"/>
                <a:sym typeface="Monda"/>
              </a:defRPr>
            </a:lvl1pPr>
            <a:lvl2pPr lvl="1" rtl="0" algn="ctr">
              <a:lnSpc>
                <a:spcPct val="90000"/>
              </a:lnSpc>
              <a:spcBef>
                <a:spcPts val="400"/>
              </a:spcBef>
              <a:spcAft>
                <a:spcPts val="0"/>
              </a:spcAft>
              <a:buSzPts val="1530"/>
              <a:buNone/>
              <a:defRPr>
                <a:solidFill>
                  <a:srgbClr val="888888"/>
                </a:solidFill>
              </a:defRPr>
            </a:lvl2pPr>
            <a:lvl3pPr lvl="2" rtl="0" algn="ctr">
              <a:lnSpc>
                <a:spcPct val="90000"/>
              </a:lnSpc>
              <a:spcBef>
                <a:spcPts val="400"/>
              </a:spcBef>
              <a:spcAft>
                <a:spcPts val="0"/>
              </a:spcAft>
              <a:buSzPts val="1360"/>
              <a:buNone/>
              <a:defRPr>
                <a:solidFill>
                  <a:srgbClr val="888888"/>
                </a:solidFill>
              </a:defRPr>
            </a:lvl3pPr>
            <a:lvl4pPr lvl="3" rtl="0" algn="ctr">
              <a:lnSpc>
                <a:spcPct val="90000"/>
              </a:lnSpc>
              <a:spcBef>
                <a:spcPts val="400"/>
              </a:spcBef>
              <a:spcAft>
                <a:spcPts val="0"/>
              </a:spcAft>
              <a:buSzPts val="1360"/>
              <a:buNone/>
              <a:defRPr>
                <a:solidFill>
                  <a:srgbClr val="888888"/>
                </a:solidFill>
              </a:defRPr>
            </a:lvl4pPr>
            <a:lvl5pPr lvl="4" rtl="0" algn="ctr">
              <a:lnSpc>
                <a:spcPct val="90000"/>
              </a:lnSpc>
              <a:spcBef>
                <a:spcPts val="400"/>
              </a:spcBef>
              <a:spcAft>
                <a:spcPts val="0"/>
              </a:spcAft>
              <a:buSzPts val="1360"/>
              <a:buNone/>
              <a:defRPr>
                <a:solidFill>
                  <a:srgbClr val="888888"/>
                </a:solidFill>
              </a:defRPr>
            </a:lvl5pPr>
            <a:lvl6pPr lvl="5" rtl="0" algn="ctr">
              <a:lnSpc>
                <a:spcPct val="90000"/>
              </a:lnSpc>
              <a:spcBef>
                <a:spcPts val="400"/>
              </a:spcBef>
              <a:spcAft>
                <a:spcPts val="0"/>
              </a:spcAft>
              <a:buSzPts val="1360"/>
              <a:buNone/>
              <a:defRPr>
                <a:solidFill>
                  <a:srgbClr val="888888"/>
                </a:solidFill>
              </a:defRPr>
            </a:lvl6pPr>
            <a:lvl7pPr lvl="6" rtl="0" algn="ctr">
              <a:lnSpc>
                <a:spcPct val="90000"/>
              </a:lnSpc>
              <a:spcBef>
                <a:spcPts val="400"/>
              </a:spcBef>
              <a:spcAft>
                <a:spcPts val="0"/>
              </a:spcAft>
              <a:buSzPts val="1360"/>
              <a:buNone/>
              <a:defRPr>
                <a:solidFill>
                  <a:srgbClr val="888888"/>
                </a:solidFill>
              </a:defRPr>
            </a:lvl7pPr>
            <a:lvl8pPr lvl="7" rtl="0" algn="ctr">
              <a:lnSpc>
                <a:spcPct val="90000"/>
              </a:lnSpc>
              <a:spcBef>
                <a:spcPts val="400"/>
              </a:spcBef>
              <a:spcAft>
                <a:spcPts val="0"/>
              </a:spcAft>
              <a:buSzPts val="1360"/>
              <a:buNone/>
              <a:defRPr>
                <a:solidFill>
                  <a:srgbClr val="888888"/>
                </a:solidFill>
              </a:defRPr>
            </a:lvl8pPr>
            <a:lvl9pPr lvl="8" rtl="0" algn="ctr">
              <a:lnSpc>
                <a:spcPct val="90000"/>
              </a:lnSpc>
              <a:spcBef>
                <a:spcPts val="400"/>
              </a:spcBef>
              <a:spcAft>
                <a:spcPts val="200"/>
              </a:spcAft>
              <a:buSzPts val="1360"/>
              <a:buNone/>
              <a:defRPr>
                <a:solidFill>
                  <a:srgbClr val="888888"/>
                </a:solidFill>
              </a:defRPr>
            </a:lvl9pPr>
          </a:lstStyle>
          <a:p/>
        </p:txBody>
      </p:sp>
      <p:sp>
        <p:nvSpPr>
          <p:cNvPr id="211" name="Google Shape;211;p28"/>
          <p:cNvSpPr txBox="1"/>
          <p:nvPr>
            <p:ph idx="2" type="body"/>
          </p:nvPr>
        </p:nvSpPr>
        <p:spPr>
          <a:xfrm>
            <a:off x="3215682" y="6237312"/>
            <a:ext cx="5952600" cy="5040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200"/>
              </a:spcBef>
              <a:spcAft>
                <a:spcPts val="0"/>
              </a:spcAft>
              <a:buSzPts val="1700"/>
              <a:buNone/>
              <a:defRPr sz="2000">
                <a:solidFill>
                  <a:schemeClr val="lt1"/>
                </a:solidFill>
                <a:latin typeface="Monda"/>
                <a:ea typeface="Monda"/>
                <a:cs typeface="Monda"/>
                <a:sym typeface="Monda"/>
              </a:defRPr>
            </a:lvl1pPr>
            <a:lvl2pPr indent="-325755" lvl="1" marL="914400" rtl="0" algn="l">
              <a:lnSpc>
                <a:spcPct val="90000"/>
              </a:lnSpc>
              <a:spcBef>
                <a:spcPts val="400"/>
              </a:spcBef>
              <a:spcAft>
                <a:spcPts val="0"/>
              </a:spcAft>
              <a:buSzPts val="1530"/>
              <a:buChar char="▪"/>
              <a:defRPr>
                <a:solidFill>
                  <a:srgbClr val="004A75"/>
                </a:solidFill>
                <a:latin typeface="Monda"/>
                <a:ea typeface="Monda"/>
                <a:cs typeface="Monda"/>
                <a:sym typeface="Monda"/>
              </a:defRPr>
            </a:lvl2pPr>
            <a:lvl3pPr indent="-314960" lvl="2" marL="1371600" rtl="0" algn="l">
              <a:lnSpc>
                <a:spcPct val="90000"/>
              </a:lnSpc>
              <a:spcBef>
                <a:spcPts val="400"/>
              </a:spcBef>
              <a:spcAft>
                <a:spcPts val="0"/>
              </a:spcAft>
              <a:buSzPts val="1360"/>
              <a:buChar char="▪"/>
              <a:defRPr>
                <a:solidFill>
                  <a:srgbClr val="004A75"/>
                </a:solidFill>
                <a:latin typeface="Monda"/>
                <a:ea typeface="Monda"/>
                <a:cs typeface="Monda"/>
                <a:sym typeface="Monda"/>
              </a:defRPr>
            </a:lvl3pPr>
            <a:lvl4pPr indent="-314960" lvl="3" marL="1828800" rtl="0" algn="l">
              <a:lnSpc>
                <a:spcPct val="90000"/>
              </a:lnSpc>
              <a:spcBef>
                <a:spcPts val="400"/>
              </a:spcBef>
              <a:spcAft>
                <a:spcPts val="0"/>
              </a:spcAft>
              <a:buSzPts val="1360"/>
              <a:buChar char="▪"/>
              <a:defRPr>
                <a:solidFill>
                  <a:srgbClr val="004A75"/>
                </a:solidFill>
                <a:latin typeface="Monda"/>
                <a:ea typeface="Monda"/>
                <a:cs typeface="Monda"/>
                <a:sym typeface="Monda"/>
              </a:defRPr>
            </a:lvl4pPr>
            <a:lvl5pPr indent="-314960" lvl="4" marL="2286000" rtl="0" algn="l">
              <a:lnSpc>
                <a:spcPct val="90000"/>
              </a:lnSpc>
              <a:spcBef>
                <a:spcPts val="400"/>
              </a:spcBef>
              <a:spcAft>
                <a:spcPts val="0"/>
              </a:spcAft>
              <a:buSzPts val="1360"/>
              <a:buChar char="▪"/>
              <a:defRPr>
                <a:solidFill>
                  <a:srgbClr val="004A75"/>
                </a:solidFill>
                <a:latin typeface="Monda"/>
                <a:ea typeface="Monda"/>
                <a:cs typeface="Monda"/>
                <a:sym typeface="Monda"/>
              </a:defRPr>
            </a:lvl5pPr>
            <a:lvl6pPr indent="-325754" lvl="5" marL="2743200" rtl="0" algn="l">
              <a:lnSpc>
                <a:spcPct val="90000"/>
              </a:lnSpc>
              <a:spcBef>
                <a:spcPts val="400"/>
              </a:spcBef>
              <a:spcAft>
                <a:spcPts val="0"/>
              </a:spcAft>
              <a:buSzPts val="1530"/>
              <a:buChar char="▪"/>
              <a:defRPr/>
            </a:lvl6pPr>
            <a:lvl7pPr indent="-325754" lvl="6" marL="3200400" rtl="0" algn="l">
              <a:lnSpc>
                <a:spcPct val="90000"/>
              </a:lnSpc>
              <a:spcBef>
                <a:spcPts val="400"/>
              </a:spcBef>
              <a:spcAft>
                <a:spcPts val="0"/>
              </a:spcAft>
              <a:buSzPts val="1530"/>
              <a:buChar char="▪"/>
              <a:defRPr/>
            </a:lvl7pPr>
            <a:lvl8pPr indent="-325754" lvl="7" marL="3657600" rtl="0" algn="l">
              <a:lnSpc>
                <a:spcPct val="90000"/>
              </a:lnSpc>
              <a:spcBef>
                <a:spcPts val="400"/>
              </a:spcBef>
              <a:spcAft>
                <a:spcPts val="0"/>
              </a:spcAft>
              <a:buSzPts val="1530"/>
              <a:buChar char="▪"/>
              <a:defRPr/>
            </a:lvl8pPr>
            <a:lvl9pPr indent="-325754" lvl="8" marL="4114800" rtl="0" algn="l">
              <a:lnSpc>
                <a:spcPct val="90000"/>
              </a:lnSpc>
              <a:spcBef>
                <a:spcPts val="400"/>
              </a:spcBef>
              <a:spcAft>
                <a:spcPts val="200"/>
              </a:spcAft>
              <a:buSzPts val="1530"/>
              <a:buChar char="▪"/>
              <a:defRPr/>
            </a:lvl9pPr>
          </a:lstStyle>
          <a:p/>
        </p:txBody>
      </p:sp>
      <p:sp>
        <p:nvSpPr>
          <p:cNvPr id="212" name="Google Shape;212;p28"/>
          <p:cNvSpPr txBox="1"/>
          <p:nvPr>
            <p:ph type="ctrTitle"/>
          </p:nvPr>
        </p:nvSpPr>
        <p:spPr>
          <a:xfrm>
            <a:off x="914400" y="1598936"/>
            <a:ext cx="10363200" cy="14700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004A75"/>
              </a:buClr>
              <a:buSzPts val="4000"/>
              <a:buFont typeface="Monda"/>
              <a:buNone/>
              <a:defRPr sz="4000">
                <a:solidFill>
                  <a:srgbClr val="004A75"/>
                </a:solidFill>
                <a:latin typeface="Monda"/>
                <a:ea typeface="Monda"/>
                <a:cs typeface="Monda"/>
                <a:sym typeface="Mond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e en page personnalisée 1">
  <p:cSld name="AUTOLAYOUT_3">
    <p:bg>
      <p:bgPr>
        <a:solidFill>
          <a:srgbClr val="FFFFFF"/>
        </a:solidFill>
      </p:bgPr>
    </p:bg>
    <p:spTree>
      <p:nvGrpSpPr>
        <p:cNvPr id="213" name="Shape 213"/>
        <p:cNvGrpSpPr/>
        <p:nvPr/>
      </p:nvGrpSpPr>
      <p:grpSpPr>
        <a:xfrm>
          <a:off x="0" y="0"/>
          <a:ext cx="0" cy="0"/>
          <a:chOff x="0" y="0"/>
          <a:chExt cx="0" cy="0"/>
        </a:xfrm>
      </p:grpSpPr>
      <p:sp>
        <p:nvSpPr>
          <p:cNvPr id="214" name="Google Shape;214;p29"/>
          <p:cNvSpPr/>
          <p:nvPr/>
        </p:nvSpPr>
        <p:spPr>
          <a:xfrm>
            <a:off x="0" y="0"/>
            <a:ext cx="12192000" cy="6858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 name="Google Shape;215;p29"/>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chemeClr val="dk2"/>
                </a:solidFill>
              </a:defRPr>
            </a:lvl1pPr>
            <a:lvl2pPr lvl="1" rtl="0" algn="r">
              <a:lnSpc>
                <a:spcPct val="100000"/>
              </a:lnSpc>
              <a:spcAft>
                <a:spcPts val="0"/>
              </a:spcAft>
              <a:buNone/>
              <a:defRPr sz="1300">
                <a:solidFill>
                  <a:schemeClr val="dk2"/>
                </a:solidFill>
              </a:defRPr>
            </a:lvl2pPr>
            <a:lvl3pPr lvl="2" rtl="0" algn="r">
              <a:lnSpc>
                <a:spcPct val="100000"/>
              </a:lnSpc>
              <a:spcAft>
                <a:spcPts val="0"/>
              </a:spcAft>
              <a:buNone/>
              <a:defRPr sz="1300">
                <a:solidFill>
                  <a:schemeClr val="dk2"/>
                </a:solidFill>
              </a:defRPr>
            </a:lvl3pPr>
            <a:lvl4pPr lvl="3" rtl="0" algn="r">
              <a:lnSpc>
                <a:spcPct val="100000"/>
              </a:lnSpc>
              <a:spcAft>
                <a:spcPts val="0"/>
              </a:spcAft>
              <a:buNone/>
              <a:defRPr sz="1300">
                <a:solidFill>
                  <a:schemeClr val="dk2"/>
                </a:solidFill>
              </a:defRPr>
            </a:lvl4pPr>
            <a:lvl5pPr lvl="4" rtl="0" algn="r">
              <a:lnSpc>
                <a:spcPct val="100000"/>
              </a:lnSpc>
              <a:spcAft>
                <a:spcPts val="0"/>
              </a:spcAft>
              <a:buNone/>
              <a:defRPr sz="1300">
                <a:solidFill>
                  <a:schemeClr val="dk2"/>
                </a:solidFill>
              </a:defRPr>
            </a:lvl5pPr>
            <a:lvl6pPr lvl="5" rtl="0" algn="r">
              <a:lnSpc>
                <a:spcPct val="100000"/>
              </a:lnSpc>
              <a:spcAft>
                <a:spcPts val="0"/>
              </a:spcAft>
              <a:buNone/>
              <a:defRPr sz="1300">
                <a:solidFill>
                  <a:schemeClr val="dk2"/>
                </a:solidFill>
              </a:defRPr>
            </a:lvl6pPr>
            <a:lvl7pPr lvl="6" rtl="0" algn="r">
              <a:lnSpc>
                <a:spcPct val="100000"/>
              </a:lnSpc>
              <a:spcAft>
                <a:spcPts val="0"/>
              </a:spcAft>
              <a:buNone/>
              <a:defRPr sz="1300">
                <a:solidFill>
                  <a:schemeClr val="dk2"/>
                </a:solidFill>
              </a:defRPr>
            </a:lvl7pPr>
            <a:lvl8pPr lvl="7" rtl="0" algn="r">
              <a:lnSpc>
                <a:spcPct val="100000"/>
              </a:lnSpc>
              <a:spcAft>
                <a:spcPts val="0"/>
              </a:spcAft>
              <a:buNone/>
              <a:defRPr sz="1300">
                <a:solidFill>
                  <a:schemeClr val="dk2"/>
                </a:solidFill>
              </a:defRPr>
            </a:lvl8pPr>
            <a:lvl9pPr lvl="8" rtl="0"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fr-FR"/>
              <a:t>‹#›</a:t>
            </a:fld>
            <a:endParaRPr/>
          </a:p>
        </p:txBody>
      </p:sp>
      <p:sp>
        <p:nvSpPr>
          <p:cNvPr id="216" name="Google Shape;216;p29"/>
          <p:cNvSpPr txBox="1"/>
          <p:nvPr>
            <p:ph type="title"/>
          </p:nvPr>
        </p:nvSpPr>
        <p:spPr>
          <a:xfrm>
            <a:off x="439133" y="1477833"/>
            <a:ext cx="5330100" cy="13656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None/>
              <a:defRPr b="1" sz="3700">
                <a:solidFill>
                  <a:srgbClr val="212121"/>
                </a:solidFill>
              </a:defRPr>
            </a:lvl1pPr>
            <a:lvl2pPr lvl="1" rtl="0" algn="l">
              <a:lnSpc>
                <a:spcPct val="100000"/>
              </a:lnSpc>
              <a:spcBef>
                <a:spcPts val="0"/>
              </a:spcBef>
              <a:spcAft>
                <a:spcPts val="0"/>
              </a:spcAft>
              <a:buNone/>
              <a:defRPr b="1" sz="3700">
                <a:solidFill>
                  <a:srgbClr val="212121"/>
                </a:solidFill>
              </a:defRPr>
            </a:lvl2pPr>
            <a:lvl3pPr lvl="2" rtl="0" algn="l">
              <a:lnSpc>
                <a:spcPct val="100000"/>
              </a:lnSpc>
              <a:spcBef>
                <a:spcPts val="0"/>
              </a:spcBef>
              <a:spcAft>
                <a:spcPts val="0"/>
              </a:spcAft>
              <a:buNone/>
              <a:defRPr b="1" sz="3700">
                <a:solidFill>
                  <a:srgbClr val="212121"/>
                </a:solidFill>
              </a:defRPr>
            </a:lvl3pPr>
            <a:lvl4pPr lvl="3" rtl="0" algn="l">
              <a:lnSpc>
                <a:spcPct val="100000"/>
              </a:lnSpc>
              <a:spcBef>
                <a:spcPts val="0"/>
              </a:spcBef>
              <a:spcAft>
                <a:spcPts val="0"/>
              </a:spcAft>
              <a:buNone/>
              <a:defRPr b="1" sz="3700">
                <a:solidFill>
                  <a:srgbClr val="212121"/>
                </a:solidFill>
              </a:defRPr>
            </a:lvl4pPr>
            <a:lvl5pPr lvl="4" rtl="0" algn="l">
              <a:lnSpc>
                <a:spcPct val="100000"/>
              </a:lnSpc>
              <a:spcBef>
                <a:spcPts val="0"/>
              </a:spcBef>
              <a:spcAft>
                <a:spcPts val="0"/>
              </a:spcAft>
              <a:buNone/>
              <a:defRPr b="1" sz="3700">
                <a:solidFill>
                  <a:srgbClr val="212121"/>
                </a:solidFill>
              </a:defRPr>
            </a:lvl5pPr>
            <a:lvl6pPr lvl="5" rtl="0" algn="l">
              <a:lnSpc>
                <a:spcPct val="100000"/>
              </a:lnSpc>
              <a:spcBef>
                <a:spcPts val="0"/>
              </a:spcBef>
              <a:spcAft>
                <a:spcPts val="0"/>
              </a:spcAft>
              <a:buNone/>
              <a:defRPr b="1" sz="3700">
                <a:solidFill>
                  <a:srgbClr val="212121"/>
                </a:solidFill>
              </a:defRPr>
            </a:lvl6pPr>
            <a:lvl7pPr lvl="6" rtl="0" algn="l">
              <a:lnSpc>
                <a:spcPct val="100000"/>
              </a:lnSpc>
              <a:spcBef>
                <a:spcPts val="0"/>
              </a:spcBef>
              <a:spcAft>
                <a:spcPts val="0"/>
              </a:spcAft>
              <a:buNone/>
              <a:defRPr b="1" sz="3700">
                <a:solidFill>
                  <a:srgbClr val="212121"/>
                </a:solidFill>
              </a:defRPr>
            </a:lvl7pPr>
            <a:lvl8pPr lvl="7" rtl="0" algn="l">
              <a:lnSpc>
                <a:spcPct val="100000"/>
              </a:lnSpc>
              <a:spcBef>
                <a:spcPts val="0"/>
              </a:spcBef>
              <a:spcAft>
                <a:spcPts val="0"/>
              </a:spcAft>
              <a:buNone/>
              <a:defRPr b="1" sz="3700">
                <a:solidFill>
                  <a:srgbClr val="212121"/>
                </a:solidFill>
              </a:defRPr>
            </a:lvl8pPr>
            <a:lvl9pPr lvl="8" rtl="0" algn="l">
              <a:lnSpc>
                <a:spcPct val="100000"/>
              </a:lnSpc>
              <a:spcBef>
                <a:spcPts val="0"/>
              </a:spcBef>
              <a:spcAft>
                <a:spcPts val="0"/>
              </a:spcAft>
              <a:buNone/>
              <a:defRPr b="1" sz="3700">
                <a:solidFill>
                  <a:srgbClr val="212121"/>
                </a:solidFill>
              </a:defRPr>
            </a:lvl9pPr>
          </a:lstStyle>
          <a:p/>
        </p:txBody>
      </p:sp>
      <p:sp>
        <p:nvSpPr>
          <p:cNvPr id="217" name="Google Shape;217;p29"/>
          <p:cNvSpPr txBox="1"/>
          <p:nvPr>
            <p:ph idx="1" type="body"/>
          </p:nvPr>
        </p:nvSpPr>
        <p:spPr>
          <a:xfrm>
            <a:off x="439133" y="2926800"/>
            <a:ext cx="5330100" cy="2446800"/>
          </a:xfrm>
          <a:prstGeom prst="rect">
            <a:avLst/>
          </a:prstGeom>
          <a:noFill/>
          <a:ln>
            <a:noFill/>
          </a:ln>
        </p:spPr>
        <p:txBody>
          <a:bodyPr anchorCtr="0" anchor="t" bIns="45700" lIns="91425" spcFirstLastPara="1" rIns="91425" wrap="square" tIns="45700">
            <a:normAutofit/>
          </a:bodyPr>
          <a:lstStyle>
            <a:lvl1pPr indent="-361950" lvl="0" marL="457200" rtl="0" algn="l">
              <a:lnSpc>
                <a:spcPct val="115000"/>
              </a:lnSpc>
              <a:spcBef>
                <a:spcPts val="1200"/>
              </a:spcBef>
              <a:spcAft>
                <a:spcPts val="0"/>
              </a:spcAft>
              <a:buClr>
                <a:srgbClr val="616161"/>
              </a:buClr>
              <a:buSzPts val="2100"/>
              <a:buChar char="▪"/>
              <a:defRPr sz="2100">
                <a:solidFill>
                  <a:srgbClr val="616161"/>
                </a:solidFill>
              </a:defRPr>
            </a:lvl1pPr>
            <a:lvl2pPr indent="-325755" lvl="1" marL="914400" rtl="0" algn="l">
              <a:lnSpc>
                <a:spcPct val="115000"/>
              </a:lnSpc>
              <a:spcBef>
                <a:spcPts val="2100"/>
              </a:spcBef>
              <a:spcAft>
                <a:spcPts val="0"/>
              </a:spcAft>
              <a:buClr>
                <a:srgbClr val="616161"/>
              </a:buClr>
              <a:buSzPts val="1530"/>
              <a:buChar char="▪"/>
              <a:defRPr sz="1900">
                <a:solidFill>
                  <a:srgbClr val="616161"/>
                </a:solidFill>
              </a:defRPr>
            </a:lvl2pPr>
            <a:lvl3pPr indent="-314960" lvl="2" marL="1371600" rtl="0" algn="l">
              <a:lnSpc>
                <a:spcPct val="115000"/>
              </a:lnSpc>
              <a:spcBef>
                <a:spcPts val="2100"/>
              </a:spcBef>
              <a:spcAft>
                <a:spcPts val="0"/>
              </a:spcAft>
              <a:buClr>
                <a:srgbClr val="616161"/>
              </a:buClr>
              <a:buSzPts val="1360"/>
              <a:buChar char="▪"/>
              <a:defRPr sz="1900">
                <a:solidFill>
                  <a:srgbClr val="616161"/>
                </a:solidFill>
              </a:defRPr>
            </a:lvl3pPr>
            <a:lvl4pPr indent="-314960" lvl="3" marL="1828800" rtl="0" algn="l">
              <a:lnSpc>
                <a:spcPct val="115000"/>
              </a:lnSpc>
              <a:spcBef>
                <a:spcPts val="2100"/>
              </a:spcBef>
              <a:spcAft>
                <a:spcPts val="0"/>
              </a:spcAft>
              <a:buClr>
                <a:srgbClr val="616161"/>
              </a:buClr>
              <a:buSzPts val="1360"/>
              <a:buChar char="▪"/>
              <a:defRPr sz="1900">
                <a:solidFill>
                  <a:srgbClr val="616161"/>
                </a:solidFill>
              </a:defRPr>
            </a:lvl4pPr>
            <a:lvl5pPr indent="-314960" lvl="4" marL="2286000" rtl="0" algn="l">
              <a:lnSpc>
                <a:spcPct val="115000"/>
              </a:lnSpc>
              <a:spcBef>
                <a:spcPts val="2100"/>
              </a:spcBef>
              <a:spcAft>
                <a:spcPts val="0"/>
              </a:spcAft>
              <a:buClr>
                <a:srgbClr val="616161"/>
              </a:buClr>
              <a:buSzPts val="1360"/>
              <a:buChar char="▪"/>
              <a:defRPr sz="1900">
                <a:solidFill>
                  <a:srgbClr val="616161"/>
                </a:solidFill>
              </a:defRPr>
            </a:lvl5pPr>
            <a:lvl6pPr indent="-314960" lvl="5" marL="2743200" rtl="0" algn="l">
              <a:lnSpc>
                <a:spcPct val="115000"/>
              </a:lnSpc>
              <a:spcBef>
                <a:spcPts val="2100"/>
              </a:spcBef>
              <a:spcAft>
                <a:spcPts val="0"/>
              </a:spcAft>
              <a:buClr>
                <a:srgbClr val="616161"/>
              </a:buClr>
              <a:buSzPts val="1360"/>
              <a:buChar char="▪"/>
              <a:defRPr sz="1900">
                <a:solidFill>
                  <a:srgbClr val="616161"/>
                </a:solidFill>
              </a:defRPr>
            </a:lvl6pPr>
            <a:lvl7pPr indent="-314960" lvl="6" marL="3200400" rtl="0" algn="l">
              <a:lnSpc>
                <a:spcPct val="115000"/>
              </a:lnSpc>
              <a:spcBef>
                <a:spcPts val="2100"/>
              </a:spcBef>
              <a:spcAft>
                <a:spcPts val="0"/>
              </a:spcAft>
              <a:buClr>
                <a:srgbClr val="616161"/>
              </a:buClr>
              <a:buSzPts val="1360"/>
              <a:buChar char="▪"/>
              <a:defRPr sz="1900">
                <a:solidFill>
                  <a:srgbClr val="616161"/>
                </a:solidFill>
              </a:defRPr>
            </a:lvl7pPr>
            <a:lvl8pPr indent="-314959" lvl="7" marL="3657600" rtl="0" algn="l">
              <a:lnSpc>
                <a:spcPct val="115000"/>
              </a:lnSpc>
              <a:spcBef>
                <a:spcPts val="2100"/>
              </a:spcBef>
              <a:spcAft>
                <a:spcPts val="0"/>
              </a:spcAft>
              <a:buClr>
                <a:srgbClr val="616161"/>
              </a:buClr>
              <a:buSzPts val="1360"/>
              <a:buChar char="▪"/>
              <a:defRPr sz="1900">
                <a:solidFill>
                  <a:srgbClr val="616161"/>
                </a:solidFill>
              </a:defRPr>
            </a:lvl8pPr>
            <a:lvl9pPr indent="-314959" lvl="8" marL="4114800" rtl="0" algn="l">
              <a:lnSpc>
                <a:spcPct val="115000"/>
              </a:lnSpc>
              <a:spcBef>
                <a:spcPts val="2100"/>
              </a:spcBef>
              <a:spcAft>
                <a:spcPts val="2100"/>
              </a:spcAft>
              <a:buClr>
                <a:srgbClr val="616161"/>
              </a:buClr>
              <a:buSzPts val="1360"/>
              <a:buChar char="▪"/>
              <a:defRPr sz="1900">
                <a:solidFill>
                  <a:srgbClr val="61616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ne colonne">
  <p:cSld name="Une colonne">
    <p:spTree>
      <p:nvGrpSpPr>
        <p:cNvPr id="40" name="Shape 40"/>
        <p:cNvGrpSpPr/>
        <p:nvPr/>
      </p:nvGrpSpPr>
      <p:grpSpPr>
        <a:xfrm>
          <a:off x="0" y="0"/>
          <a:ext cx="0" cy="0"/>
          <a:chOff x="0" y="0"/>
          <a:chExt cx="0" cy="0"/>
        </a:xfrm>
      </p:grpSpPr>
      <p:sp>
        <p:nvSpPr>
          <p:cNvPr id="41" name="Google Shape;41;p4"/>
          <p:cNvSpPr txBox="1"/>
          <p:nvPr>
            <p:ph type="title"/>
          </p:nvPr>
        </p:nvSpPr>
        <p:spPr>
          <a:xfrm>
            <a:off x="653244" y="-36181"/>
            <a:ext cx="11043840" cy="14335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9CDD"/>
              </a:buClr>
              <a:buSzPts val="5400"/>
              <a:buFont typeface="Rockwell"/>
              <a:buNone/>
              <a:defRPr>
                <a:solidFill>
                  <a:srgbClr val="009CD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
          <p:cNvSpPr txBox="1"/>
          <p:nvPr>
            <p:ph idx="1" type="body"/>
          </p:nvPr>
        </p:nvSpPr>
        <p:spPr>
          <a:xfrm>
            <a:off x="623393" y="2204864"/>
            <a:ext cx="11039607" cy="4320480"/>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SzPts val="1700"/>
              <a:buChar char="▪"/>
              <a:defRPr/>
            </a:lvl1pPr>
            <a:lvl2pPr indent="-325755" lvl="1" marL="914400" algn="l">
              <a:lnSpc>
                <a:spcPct val="144444"/>
              </a:lnSpc>
              <a:spcBef>
                <a:spcPts val="400"/>
              </a:spcBef>
              <a:spcAft>
                <a:spcPts val="0"/>
              </a:spcAft>
              <a:buClr>
                <a:srgbClr val="FEA022"/>
              </a:buClr>
              <a:buSzPts val="1530"/>
              <a:buFont typeface="Noto Sans Symbols"/>
              <a:buChar char="❑"/>
              <a:defRPr/>
            </a:lvl2pPr>
            <a:lvl3pPr indent="-314960" lvl="2" marL="1371600" algn="l">
              <a:lnSpc>
                <a:spcPct val="162500"/>
              </a:lnSpc>
              <a:spcBef>
                <a:spcPts val="400"/>
              </a:spcBef>
              <a:spcAft>
                <a:spcPts val="0"/>
              </a:spcAft>
              <a:buClr>
                <a:srgbClr val="FEA022"/>
              </a:buClr>
              <a:buSzPts val="1360"/>
              <a:buFont typeface="Noto Sans Symbols"/>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43" name="Shape 43"/>
        <p:cNvGrpSpPr/>
        <p:nvPr/>
      </p:nvGrpSpPr>
      <p:grpSpPr>
        <a:xfrm>
          <a:off x="0" y="0"/>
          <a:ext cx="0" cy="0"/>
          <a:chOff x="0" y="0"/>
          <a:chExt cx="0" cy="0"/>
        </a:xfrm>
      </p:grpSpPr>
      <p:sp>
        <p:nvSpPr>
          <p:cNvPr id="44" name="Google Shape;44;p5"/>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5"/>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46" name="Google Shape;46;p5"/>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showMasterSp="0" type="secHead">
  <p:cSld name="SECTION_HEADER">
    <p:spTree>
      <p:nvGrpSpPr>
        <p:cNvPr id="49" name="Shape 49"/>
        <p:cNvGrpSpPr/>
        <p:nvPr/>
      </p:nvGrpSpPr>
      <p:grpSpPr>
        <a:xfrm>
          <a:off x="0" y="0"/>
          <a:ext cx="0" cy="0"/>
          <a:chOff x="0" y="0"/>
          <a:chExt cx="0" cy="0"/>
        </a:xfrm>
      </p:grpSpPr>
      <p:sp>
        <p:nvSpPr>
          <p:cNvPr id="50" name="Google Shape;50;p6"/>
          <p:cNvSpPr/>
          <p:nvPr/>
        </p:nvSpPr>
        <p:spPr>
          <a:xfrm>
            <a:off x="0" y="4917989"/>
            <a:ext cx="12192000" cy="1940010"/>
          </a:xfrm>
          <a:prstGeom prst="rect">
            <a:avLst/>
          </a:prstGeom>
          <a:blipFill rotWithShape="1">
            <a:blip r:embed="rId2">
              <a:alphaModFix amt="85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6"/>
          <p:cNvSpPr txBox="1"/>
          <p:nvPr>
            <p:ph type="title"/>
          </p:nvPr>
        </p:nvSpPr>
        <p:spPr>
          <a:xfrm>
            <a:off x="2167128" y="1225296"/>
            <a:ext cx="9281160" cy="3520440"/>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8000"/>
              <a:buFont typeface="Rockwell"/>
              <a:buNone/>
              <a:defRPr b="0"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6"/>
          <p:cNvSpPr txBox="1"/>
          <p:nvPr>
            <p:ph idx="1" type="body"/>
          </p:nvPr>
        </p:nvSpPr>
        <p:spPr>
          <a:xfrm>
            <a:off x="2165774" y="5020056"/>
            <a:ext cx="9052560" cy="1066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700"/>
              <a:buNone/>
              <a:defRPr sz="2000">
                <a:solidFill>
                  <a:schemeClr val="dk1"/>
                </a:solidFill>
              </a:defRPr>
            </a:lvl1pPr>
            <a:lvl2pPr indent="-228600" lvl="1" marL="914400" algn="l">
              <a:lnSpc>
                <a:spcPct val="90000"/>
              </a:lnSpc>
              <a:spcBef>
                <a:spcPts val="400"/>
              </a:spcBef>
              <a:spcAft>
                <a:spcPts val="0"/>
              </a:spcAft>
              <a:buSzPts val="1530"/>
              <a:buNone/>
              <a:defRPr sz="1800">
                <a:solidFill>
                  <a:srgbClr val="888888"/>
                </a:solidFill>
              </a:defRPr>
            </a:lvl2pPr>
            <a:lvl3pPr indent="-228600" lvl="2" marL="1371600" algn="l">
              <a:lnSpc>
                <a:spcPct val="90000"/>
              </a:lnSpc>
              <a:spcBef>
                <a:spcPts val="400"/>
              </a:spcBef>
              <a:spcAft>
                <a:spcPts val="0"/>
              </a:spcAft>
              <a:buSzPts val="1360"/>
              <a:buNone/>
              <a:defRPr sz="1600">
                <a:solidFill>
                  <a:srgbClr val="888888"/>
                </a:solidFill>
              </a:defRPr>
            </a:lvl3pPr>
            <a:lvl4pPr indent="-228600" lvl="3" marL="1828800" algn="l">
              <a:lnSpc>
                <a:spcPct val="90000"/>
              </a:lnSpc>
              <a:spcBef>
                <a:spcPts val="400"/>
              </a:spcBef>
              <a:spcAft>
                <a:spcPts val="0"/>
              </a:spcAft>
              <a:buSzPts val="1190"/>
              <a:buNone/>
              <a:defRPr sz="1400">
                <a:solidFill>
                  <a:srgbClr val="888888"/>
                </a:solidFill>
              </a:defRPr>
            </a:lvl4pPr>
            <a:lvl5pPr indent="-228600" lvl="4" marL="2286000" algn="l">
              <a:lnSpc>
                <a:spcPct val="90000"/>
              </a:lnSpc>
              <a:spcBef>
                <a:spcPts val="400"/>
              </a:spcBef>
              <a:spcAft>
                <a:spcPts val="0"/>
              </a:spcAft>
              <a:buSzPts val="1190"/>
              <a:buNone/>
              <a:defRPr sz="1400">
                <a:solidFill>
                  <a:srgbClr val="888888"/>
                </a:solidFill>
              </a:defRPr>
            </a:lvl5pPr>
            <a:lvl6pPr indent="-228600" lvl="5" marL="2743200" algn="l">
              <a:lnSpc>
                <a:spcPct val="90000"/>
              </a:lnSpc>
              <a:spcBef>
                <a:spcPts val="400"/>
              </a:spcBef>
              <a:spcAft>
                <a:spcPts val="0"/>
              </a:spcAft>
              <a:buSzPts val="1190"/>
              <a:buNone/>
              <a:defRPr sz="1400">
                <a:solidFill>
                  <a:srgbClr val="888888"/>
                </a:solidFill>
              </a:defRPr>
            </a:lvl6pPr>
            <a:lvl7pPr indent="-228600" lvl="6" marL="3200400" algn="l">
              <a:lnSpc>
                <a:spcPct val="90000"/>
              </a:lnSpc>
              <a:spcBef>
                <a:spcPts val="400"/>
              </a:spcBef>
              <a:spcAft>
                <a:spcPts val="0"/>
              </a:spcAft>
              <a:buSzPts val="1190"/>
              <a:buNone/>
              <a:defRPr sz="1400">
                <a:solidFill>
                  <a:srgbClr val="888888"/>
                </a:solidFill>
              </a:defRPr>
            </a:lvl7pPr>
            <a:lvl8pPr indent="-228600" lvl="7" marL="3657600" algn="l">
              <a:lnSpc>
                <a:spcPct val="90000"/>
              </a:lnSpc>
              <a:spcBef>
                <a:spcPts val="400"/>
              </a:spcBef>
              <a:spcAft>
                <a:spcPts val="0"/>
              </a:spcAft>
              <a:buSzPts val="1190"/>
              <a:buNone/>
              <a:defRPr sz="1400">
                <a:solidFill>
                  <a:srgbClr val="888888"/>
                </a:solidFill>
              </a:defRPr>
            </a:lvl8pPr>
            <a:lvl9pPr indent="-228600" lvl="8" marL="4114800" algn="l">
              <a:lnSpc>
                <a:spcPct val="90000"/>
              </a:lnSpc>
              <a:spcBef>
                <a:spcPts val="400"/>
              </a:spcBef>
              <a:spcAft>
                <a:spcPts val="200"/>
              </a:spcAft>
              <a:buSzPts val="1190"/>
              <a:buNone/>
              <a:defRPr sz="1400">
                <a:solidFill>
                  <a:srgbClr val="888888"/>
                </a:solidFill>
              </a:defRPr>
            </a:lvl9pPr>
          </a:lstStyle>
          <a:p/>
        </p:txBody>
      </p:sp>
      <p:sp>
        <p:nvSpPr>
          <p:cNvPr id="53" name="Google Shape;53;p6"/>
          <p:cNvSpPr txBox="1"/>
          <p:nvPr>
            <p:ph idx="10" type="dt"/>
          </p:nvPr>
        </p:nvSpPr>
        <p:spPr>
          <a:xfrm>
            <a:off x="8593667" y="6272784"/>
            <a:ext cx="264430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6"/>
          <p:cNvSpPr txBox="1"/>
          <p:nvPr>
            <p:ph idx="11" type="ftr"/>
          </p:nvPr>
        </p:nvSpPr>
        <p:spPr>
          <a:xfrm>
            <a:off x="2182708"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55" name="Google Shape;55;p6"/>
          <p:cNvGrpSpPr/>
          <p:nvPr/>
        </p:nvGrpSpPr>
        <p:grpSpPr>
          <a:xfrm>
            <a:off x="897399" y="2325848"/>
            <a:ext cx="1080904" cy="1080902"/>
            <a:chOff x="9685338" y="4460675"/>
            <a:chExt cx="1080904" cy="1080902"/>
          </a:xfrm>
        </p:grpSpPr>
        <p:sp>
          <p:nvSpPr>
            <p:cNvPr id="56" name="Google Shape;56;p6"/>
            <p:cNvSpPr/>
            <p:nvPr/>
          </p:nvSpPr>
          <p:spPr>
            <a:xfrm>
              <a:off x="9685338" y="4460675"/>
              <a:ext cx="1080904" cy="1080902"/>
            </a:xfrm>
            <a:prstGeom prst="ellipse">
              <a:avLst/>
            </a:prstGeom>
            <a:blipFill rotWithShape="1">
              <a:blip r:embed="rId3">
                <a:alphaModFix/>
              </a:blip>
              <a:tile algn="tl" flip="none" tx="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6"/>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 name="Google Shape;58;p6"/>
          <p:cNvSpPr txBox="1"/>
          <p:nvPr>
            <p:ph idx="12" type="sldNum"/>
          </p:nvPr>
        </p:nvSpPr>
        <p:spPr>
          <a:xfrm>
            <a:off x="843702" y="2506133"/>
            <a:ext cx="1188298" cy="72033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2800">
                <a:solidFill>
                  <a:srgbClr val="FFFFFF"/>
                </a:solidFill>
                <a:latin typeface="Rockwell"/>
                <a:ea typeface="Rockwell"/>
                <a:cs typeface="Rockwell"/>
                <a:sym typeface="Rockwell"/>
              </a:defRPr>
            </a:lvl1pPr>
            <a:lvl2pPr indent="0" lvl="1" marL="0" algn="ctr">
              <a:spcBef>
                <a:spcPts val="0"/>
              </a:spcBef>
              <a:buNone/>
              <a:defRPr b="1" sz="2800">
                <a:solidFill>
                  <a:srgbClr val="FFFFFF"/>
                </a:solidFill>
                <a:latin typeface="Rockwell"/>
                <a:ea typeface="Rockwell"/>
                <a:cs typeface="Rockwell"/>
                <a:sym typeface="Rockwell"/>
              </a:defRPr>
            </a:lvl2pPr>
            <a:lvl3pPr indent="0" lvl="2" marL="0" algn="ctr">
              <a:spcBef>
                <a:spcPts val="0"/>
              </a:spcBef>
              <a:buNone/>
              <a:defRPr b="1" sz="2800">
                <a:solidFill>
                  <a:srgbClr val="FFFFFF"/>
                </a:solidFill>
                <a:latin typeface="Rockwell"/>
                <a:ea typeface="Rockwell"/>
                <a:cs typeface="Rockwell"/>
                <a:sym typeface="Rockwell"/>
              </a:defRPr>
            </a:lvl3pPr>
            <a:lvl4pPr indent="0" lvl="3" marL="0" algn="ctr">
              <a:spcBef>
                <a:spcPts val="0"/>
              </a:spcBef>
              <a:buNone/>
              <a:defRPr b="1" sz="2800">
                <a:solidFill>
                  <a:srgbClr val="FFFFFF"/>
                </a:solidFill>
                <a:latin typeface="Rockwell"/>
                <a:ea typeface="Rockwell"/>
                <a:cs typeface="Rockwell"/>
                <a:sym typeface="Rockwell"/>
              </a:defRPr>
            </a:lvl4pPr>
            <a:lvl5pPr indent="0" lvl="4" marL="0" algn="ctr">
              <a:spcBef>
                <a:spcPts val="0"/>
              </a:spcBef>
              <a:buNone/>
              <a:defRPr b="1" sz="2800">
                <a:solidFill>
                  <a:srgbClr val="FFFFFF"/>
                </a:solidFill>
                <a:latin typeface="Rockwell"/>
                <a:ea typeface="Rockwell"/>
                <a:cs typeface="Rockwell"/>
                <a:sym typeface="Rockwell"/>
              </a:defRPr>
            </a:lvl5pPr>
            <a:lvl6pPr indent="0" lvl="5" marL="0" algn="ctr">
              <a:spcBef>
                <a:spcPts val="0"/>
              </a:spcBef>
              <a:buNone/>
              <a:defRPr b="1" sz="2800">
                <a:solidFill>
                  <a:srgbClr val="FFFFFF"/>
                </a:solidFill>
                <a:latin typeface="Rockwell"/>
                <a:ea typeface="Rockwell"/>
                <a:cs typeface="Rockwell"/>
                <a:sym typeface="Rockwell"/>
              </a:defRPr>
            </a:lvl6pPr>
            <a:lvl7pPr indent="0" lvl="6" marL="0" algn="ctr">
              <a:spcBef>
                <a:spcPts val="0"/>
              </a:spcBef>
              <a:buNone/>
              <a:defRPr b="1" sz="2800">
                <a:solidFill>
                  <a:srgbClr val="FFFFFF"/>
                </a:solidFill>
                <a:latin typeface="Rockwell"/>
                <a:ea typeface="Rockwell"/>
                <a:cs typeface="Rockwell"/>
                <a:sym typeface="Rockwell"/>
              </a:defRPr>
            </a:lvl7pPr>
            <a:lvl8pPr indent="0" lvl="7" marL="0" algn="ctr">
              <a:spcBef>
                <a:spcPts val="0"/>
              </a:spcBef>
              <a:buNone/>
              <a:defRPr b="1" sz="2800">
                <a:solidFill>
                  <a:srgbClr val="FFFFFF"/>
                </a:solidFill>
                <a:latin typeface="Rockwell"/>
                <a:ea typeface="Rockwell"/>
                <a:cs typeface="Rockwell"/>
                <a:sym typeface="Rockwell"/>
              </a:defRPr>
            </a:lvl8pPr>
            <a:lvl9pPr indent="0" lvl="8" marL="0" algn="ctr">
              <a:spcBef>
                <a:spcPts val="0"/>
              </a:spcBef>
              <a:buNone/>
              <a:defRPr b="1" sz="2800">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59" name="Shape 59"/>
        <p:cNvGrpSpPr/>
        <p:nvPr/>
      </p:nvGrpSpPr>
      <p:grpSpPr>
        <a:xfrm>
          <a:off x="0" y="0"/>
          <a:ext cx="0" cy="0"/>
          <a:chOff x="0" y="0"/>
          <a:chExt cx="0" cy="0"/>
        </a:xfrm>
      </p:grpSpPr>
      <p:sp>
        <p:nvSpPr>
          <p:cNvPr id="60" name="Google Shape;60;p7"/>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7"/>
          <p:cNvSpPr txBox="1"/>
          <p:nvPr>
            <p:ph idx="1" type="body"/>
          </p:nvPr>
        </p:nvSpPr>
        <p:spPr>
          <a:xfrm>
            <a:off x="1069848" y="2194560"/>
            <a:ext cx="4754880" cy="39776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62" name="Google Shape;62;p7"/>
          <p:cNvSpPr txBox="1"/>
          <p:nvPr>
            <p:ph idx="2" type="body"/>
          </p:nvPr>
        </p:nvSpPr>
        <p:spPr>
          <a:xfrm>
            <a:off x="6364224" y="2194560"/>
            <a:ext cx="4754880" cy="39776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63" name="Google Shape;63;p7"/>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7"/>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7"/>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66" name="Shape 66"/>
        <p:cNvGrpSpPr/>
        <p:nvPr/>
      </p:nvGrpSpPr>
      <p:grpSpPr>
        <a:xfrm>
          <a:off x="0" y="0"/>
          <a:ext cx="0" cy="0"/>
          <a:chOff x="0" y="0"/>
          <a:chExt cx="0" cy="0"/>
        </a:xfrm>
      </p:grpSpPr>
      <p:sp>
        <p:nvSpPr>
          <p:cNvPr id="67" name="Google Shape;67;p8"/>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8"/>
          <p:cNvSpPr txBox="1"/>
          <p:nvPr>
            <p:ph idx="1" type="body"/>
          </p:nvPr>
        </p:nvSpPr>
        <p:spPr>
          <a:xfrm>
            <a:off x="1066800" y="2048256"/>
            <a:ext cx="475488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1700"/>
              <a:buNone/>
              <a:defRPr b="1" sz="2000">
                <a:solidFill>
                  <a:srgbClr val="9E3611"/>
                </a:solidFill>
              </a:defRPr>
            </a:lvl1pPr>
            <a:lvl2pPr indent="-228600" lvl="1" marL="914400" algn="l">
              <a:lnSpc>
                <a:spcPct val="90000"/>
              </a:lnSpc>
              <a:spcBef>
                <a:spcPts val="400"/>
              </a:spcBef>
              <a:spcAft>
                <a:spcPts val="0"/>
              </a:spcAft>
              <a:buSzPts val="1700"/>
              <a:buNone/>
              <a:defRPr b="1" sz="2000"/>
            </a:lvl2pPr>
            <a:lvl3pPr indent="-228600" lvl="2" marL="1371600" algn="l">
              <a:lnSpc>
                <a:spcPct val="90000"/>
              </a:lnSpc>
              <a:spcBef>
                <a:spcPts val="400"/>
              </a:spcBef>
              <a:spcAft>
                <a:spcPts val="0"/>
              </a:spcAft>
              <a:buSzPts val="1530"/>
              <a:buNone/>
              <a:defRPr b="1" sz="1800"/>
            </a:lvl3pPr>
            <a:lvl4pPr indent="-228600" lvl="3" marL="1828800" algn="l">
              <a:lnSpc>
                <a:spcPct val="90000"/>
              </a:lnSpc>
              <a:spcBef>
                <a:spcPts val="400"/>
              </a:spcBef>
              <a:spcAft>
                <a:spcPts val="0"/>
              </a:spcAft>
              <a:buSzPts val="1360"/>
              <a:buNone/>
              <a:defRPr b="1" sz="1600"/>
            </a:lvl4pPr>
            <a:lvl5pPr indent="-228600" lvl="4" marL="2286000" algn="l">
              <a:lnSpc>
                <a:spcPct val="90000"/>
              </a:lnSpc>
              <a:spcBef>
                <a:spcPts val="400"/>
              </a:spcBef>
              <a:spcAft>
                <a:spcPts val="0"/>
              </a:spcAft>
              <a:buSzPts val="1360"/>
              <a:buNone/>
              <a:defRPr b="1" sz="1600"/>
            </a:lvl5pPr>
            <a:lvl6pPr indent="-228600" lvl="5" marL="2743200" algn="l">
              <a:lnSpc>
                <a:spcPct val="90000"/>
              </a:lnSpc>
              <a:spcBef>
                <a:spcPts val="400"/>
              </a:spcBef>
              <a:spcAft>
                <a:spcPts val="0"/>
              </a:spcAft>
              <a:buSzPts val="1360"/>
              <a:buNone/>
              <a:defRPr b="1" sz="1600"/>
            </a:lvl6pPr>
            <a:lvl7pPr indent="-228600" lvl="6" marL="3200400" algn="l">
              <a:lnSpc>
                <a:spcPct val="90000"/>
              </a:lnSpc>
              <a:spcBef>
                <a:spcPts val="400"/>
              </a:spcBef>
              <a:spcAft>
                <a:spcPts val="0"/>
              </a:spcAft>
              <a:buSzPts val="1360"/>
              <a:buNone/>
              <a:defRPr b="1" sz="1600"/>
            </a:lvl7pPr>
            <a:lvl8pPr indent="-228600" lvl="7" marL="3657600" algn="l">
              <a:lnSpc>
                <a:spcPct val="90000"/>
              </a:lnSpc>
              <a:spcBef>
                <a:spcPts val="400"/>
              </a:spcBef>
              <a:spcAft>
                <a:spcPts val="0"/>
              </a:spcAft>
              <a:buSzPts val="1360"/>
              <a:buNone/>
              <a:defRPr b="1" sz="1600"/>
            </a:lvl8pPr>
            <a:lvl9pPr indent="-228600" lvl="8" marL="4114800" algn="l">
              <a:lnSpc>
                <a:spcPct val="90000"/>
              </a:lnSpc>
              <a:spcBef>
                <a:spcPts val="400"/>
              </a:spcBef>
              <a:spcAft>
                <a:spcPts val="200"/>
              </a:spcAft>
              <a:buSzPts val="1360"/>
              <a:buNone/>
              <a:defRPr b="1" sz="1600"/>
            </a:lvl9pPr>
          </a:lstStyle>
          <a:p/>
        </p:txBody>
      </p:sp>
      <p:sp>
        <p:nvSpPr>
          <p:cNvPr id="69" name="Google Shape;69;p8"/>
          <p:cNvSpPr txBox="1"/>
          <p:nvPr>
            <p:ph idx="2" type="body"/>
          </p:nvPr>
        </p:nvSpPr>
        <p:spPr>
          <a:xfrm>
            <a:off x="1069848" y="2743200"/>
            <a:ext cx="4754880" cy="32918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70" name="Google Shape;70;p8"/>
          <p:cNvSpPr txBox="1"/>
          <p:nvPr>
            <p:ph idx="3" type="body"/>
          </p:nvPr>
        </p:nvSpPr>
        <p:spPr>
          <a:xfrm>
            <a:off x="6364224" y="2048256"/>
            <a:ext cx="475488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1700"/>
              <a:buNone/>
              <a:defRPr b="1" sz="2000">
                <a:solidFill>
                  <a:srgbClr val="9E3611"/>
                </a:solidFill>
              </a:defRPr>
            </a:lvl1pPr>
            <a:lvl2pPr indent="-228600" lvl="1" marL="914400" algn="l">
              <a:lnSpc>
                <a:spcPct val="90000"/>
              </a:lnSpc>
              <a:spcBef>
                <a:spcPts val="400"/>
              </a:spcBef>
              <a:spcAft>
                <a:spcPts val="0"/>
              </a:spcAft>
              <a:buSzPts val="1700"/>
              <a:buNone/>
              <a:defRPr b="1" sz="2000"/>
            </a:lvl2pPr>
            <a:lvl3pPr indent="-228600" lvl="2" marL="1371600" algn="l">
              <a:lnSpc>
                <a:spcPct val="90000"/>
              </a:lnSpc>
              <a:spcBef>
                <a:spcPts val="400"/>
              </a:spcBef>
              <a:spcAft>
                <a:spcPts val="0"/>
              </a:spcAft>
              <a:buSzPts val="1530"/>
              <a:buNone/>
              <a:defRPr b="1" sz="1800"/>
            </a:lvl3pPr>
            <a:lvl4pPr indent="-228600" lvl="3" marL="1828800" algn="l">
              <a:lnSpc>
                <a:spcPct val="90000"/>
              </a:lnSpc>
              <a:spcBef>
                <a:spcPts val="400"/>
              </a:spcBef>
              <a:spcAft>
                <a:spcPts val="0"/>
              </a:spcAft>
              <a:buSzPts val="1360"/>
              <a:buNone/>
              <a:defRPr b="1" sz="1600"/>
            </a:lvl4pPr>
            <a:lvl5pPr indent="-228600" lvl="4" marL="2286000" algn="l">
              <a:lnSpc>
                <a:spcPct val="90000"/>
              </a:lnSpc>
              <a:spcBef>
                <a:spcPts val="400"/>
              </a:spcBef>
              <a:spcAft>
                <a:spcPts val="0"/>
              </a:spcAft>
              <a:buSzPts val="1360"/>
              <a:buNone/>
              <a:defRPr b="1" sz="1600"/>
            </a:lvl5pPr>
            <a:lvl6pPr indent="-228600" lvl="5" marL="2743200" algn="l">
              <a:lnSpc>
                <a:spcPct val="90000"/>
              </a:lnSpc>
              <a:spcBef>
                <a:spcPts val="400"/>
              </a:spcBef>
              <a:spcAft>
                <a:spcPts val="0"/>
              </a:spcAft>
              <a:buSzPts val="1360"/>
              <a:buNone/>
              <a:defRPr b="1" sz="1600"/>
            </a:lvl6pPr>
            <a:lvl7pPr indent="-228600" lvl="6" marL="3200400" algn="l">
              <a:lnSpc>
                <a:spcPct val="90000"/>
              </a:lnSpc>
              <a:spcBef>
                <a:spcPts val="400"/>
              </a:spcBef>
              <a:spcAft>
                <a:spcPts val="0"/>
              </a:spcAft>
              <a:buSzPts val="1360"/>
              <a:buNone/>
              <a:defRPr b="1" sz="1600"/>
            </a:lvl7pPr>
            <a:lvl8pPr indent="-228600" lvl="7" marL="3657600" algn="l">
              <a:lnSpc>
                <a:spcPct val="90000"/>
              </a:lnSpc>
              <a:spcBef>
                <a:spcPts val="400"/>
              </a:spcBef>
              <a:spcAft>
                <a:spcPts val="0"/>
              </a:spcAft>
              <a:buSzPts val="1360"/>
              <a:buNone/>
              <a:defRPr b="1" sz="1600"/>
            </a:lvl8pPr>
            <a:lvl9pPr indent="-228600" lvl="8" marL="4114800" algn="l">
              <a:lnSpc>
                <a:spcPct val="90000"/>
              </a:lnSpc>
              <a:spcBef>
                <a:spcPts val="400"/>
              </a:spcBef>
              <a:spcAft>
                <a:spcPts val="200"/>
              </a:spcAft>
              <a:buSzPts val="1360"/>
              <a:buNone/>
              <a:defRPr b="1" sz="1600"/>
            </a:lvl9pPr>
          </a:lstStyle>
          <a:p/>
        </p:txBody>
      </p:sp>
      <p:sp>
        <p:nvSpPr>
          <p:cNvPr id="71" name="Google Shape;71;p8"/>
          <p:cNvSpPr txBox="1"/>
          <p:nvPr>
            <p:ph idx="4" type="body"/>
          </p:nvPr>
        </p:nvSpPr>
        <p:spPr>
          <a:xfrm>
            <a:off x="6364224" y="2743200"/>
            <a:ext cx="4754880" cy="32918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72" name="Google Shape;72;p8"/>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8"/>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8"/>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75" name="Shape 75"/>
        <p:cNvGrpSpPr/>
        <p:nvPr/>
      </p:nvGrpSpPr>
      <p:grpSpPr>
        <a:xfrm>
          <a:off x="0" y="0"/>
          <a:ext cx="0" cy="0"/>
          <a:chOff x="0" y="0"/>
          <a:chExt cx="0" cy="0"/>
        </a:xfrm>
      </p:grpSpPr>
      <p:sp>
        <p:nvSpPr>
          <p:cNvPr id="76" name="Google Shape;76;p9"/>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9"/>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9"/>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9"/>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80" name="Shape 80"/>
        <p:cNvGrpSpPr/>
        <p:nvPr/>
      </p:nvGrpSpPr>
      <p:grpSpPr>
        <a:xfrm>
          <a:off x="0" y="0"/>
          <a:ext cx="0" cy="0"/>
          <a:chOff x="0" y="0"/>
          <a:chExt cx="0" cy="0"/>
        </a:xfrm>
      </p:grpSpPr>
      <p:sp>
        <p:nvSpPr>
          <p:cNvPr id="81" name="Google Shape;81;p10"/>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0"/>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image" Target="../media/image2.pn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6" Type="http://schemas.openxmlformats.org/officeDocument/2006/relationships/theme" Target="../theme/theme3.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SzPts val="5400"/>
              <a:buFont typeface="Rockwell"/>
              <a:buNone/>
              <a:defRPr b="0" i="0" sz="5400" u="none" cap="none" strike="noStrike">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12" name="Google Shape;12;p1"/>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3" name="Google Shape;13;p1"/>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grpSp>
        <p:nvGrpSpPr>
          <p:cNvPr id="14" name="Google Shape;14;p1"/>
          <p:cNvGrpSpPr/>
          <p:nvPr/>
        </p:nvGrpSpPr>
        <p:grpSpPr>
          <a:xfrm>
            <a:off x="11401725" y="6229681"/>
            <a:ext cx="457200" cy="457200"/>
            <a:chOff x="11361456" y="6195813"/>
            <a:chExt cx="548640" cy="548640"/>
          </a:xfrm>
        </p:grpSpPr>
        <p:sp>
          <p:nvSpPr>
            <p:cNvPr id="15" name="Google Shape;15;p1"/>
            <p:cNvSpPr/>
            <p:nvPr/>
          </p:nvSpPr>
          <p:spPr>
            <a:xfrm>
              <a:off x="11361456" y="6195813"/>
              <a:ext cx="548640" cy="548640"/>
            </a:xfrm>
            <a:prstGeom prst="ellipse">
              <a:avLst/>
            </a:prstGeom>
            <a:blipFill rotWithShape="1">
              <a:blip r:embed="rId1">
                <a:alphaModFix/>
              </a:blip>
              <a:tile algn="tl" flip="none" tx="5080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1"/>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FFFFFF"/>
                </a:solidFill>
                <a:latin typeface="Rockwell"/>
                <a:ea typeface="Rockwell"/>
                <a:cs typeface="Rockwell"/>
                <a:sym typeface="Rockwell"/>
              </a:defRPr>
            </a:lvl1pPr>
            <a:lvl2pPr indent="0" lvl="1" marL="0" marR="0" rtl="0" algn="ctr">
              <a:spcBef>
                <a:spcPts val="0"/>
              </a:spcBef>
              <a:buNone/>
              <a:defRPr b="1" i="0" sz="1400" u="none" cap="none" strike="noStrike">
                <a:solidFill>
                  <a:srgbClr val="FFFFFF"/>
                </a:solidFill>
                <a:latin typeface="Rockwell"/>
                <a:ea typeface="Rockwell"/>
                <a:cs typeface="Rockwell"/>
                <a:sym typeface="Rockwell"/>
              </a:defRPr>
            </a:lvl2pPr>
            <a:lvl3pPr indent="0" lvl="2" marL="0" marR="0" rtl="0" algn="ctr">
              <a:spcBef>
                <a:spcPts val="0"/>
              </a:spcBef>
              <a:buNone/>
              <a:defRPr b="1" i="0" sz="1400" u="none" cap="none" strike="noStrike">
                <a:solidFill>
                  <a:srgbClr val="FFFFFF"/>
                </a:solidFill>
                <a:latin typeface="Rockwell"/>
                <a:ea typeface="Rockwell"/>
                <a:cs typeface="Rockwell"/>
                <a:sym typeface="Rockwell"/>
              </a:defRPr>
            </a:lvl3pPr>
            <a:lvl4pPr indent="0" lvl="3" marL="0" marR="0" rtl="0" algn="ctr">
              <a:spcBef>
                <a:spcPts val="0"/>
              </a:spcBef>
              <a:buNone/>
              <a:defRPr b="1" i="0" sz="1400" u="none" cap="none" strike="noStrike">
                <a:solidFill>
                  <a:srgbClr val="FFFFFF"/>
                </a:solidFill>
                <a:latin typeface="Rockwell"/>
                <a:ea typeface="Rockwell"/>
                <a:cs typeface="Rockwell"/>
                <a:sym typeface="Rockwell"/>
              </a:defRPr>
            </a:lvl4pPr>
            <a:lvl5pPr indent="0" lvl="4" marL="0" marR="0" rtl="0" algn="ctr">
              <a:spcBef>
                <a:spcPts val="0"/>
              </a:spcBef>
              <a:buNone/>
              <a:defRPr b="1" i="0" sz="1400" u="none" cap="none" strike="noStrike">
                <a:solidFill>
                  <a:srgbClr val="FFFFFF"/>
                </a:solidFill>
                <a:latin typeface="Rockwell"/>
                <a:ea typeface="Rockwell"/>
                <a:cs typeface="Rockwell"/>
                <a:sym typeface="Rockwell"/>
              </a:defRPr>
            </a:lvl5pPr>
            <a:lvl6pPr indent="0" lvl="5" marL="0" marR="0" rtl="0" algn="ctr">
              <a:spcBef>
                <a:spcPts val="0"/>
              </a:spcBef>
              <a:buNone/>
              <a:defRPr b="1" i="0" sz="1400" u="none" cap="none" strike="noStrike">
                <a:solidFill>
                  <a:srgbClr val="FFFFFF"/>
                </a:solidFill>
                <a:latin typeface="Rockwell"/>
                <a:ea typeface="Rockwell"/>
                <a:cs typeface="Rockwell"/>
                <a:sym typeface="Rockwell"/>
              </a:defRPr>
            </a:lvl6pPr>
            <a:lvl7pPr indent="0" lvl="6" marL="0" marR="0" rtl="0" algn="ctr">
              <a:spcBef>
                <a:spcPts val="0"/>
              </a:spcBef>
              <a:buNone/>
              <a:defRPr b="1" i="0" sz="1400" u="none" cap="none" strike="noStrike">
                <a:solidFill>
                  <a:srgbClr val="FFFFFF"/>
                </a:solidFill>
                <a:latin typeface="Rockwell"/>
                <a:ea typeface="Rockwell"/>
                <a:cs typeface="Rockwell"/>
                <a:sym typeface="Rockwell"/>
              </a:defRPr>
            </a:lvl7pPr>
            <a:lvl8pPr indent="0" lvl="7" marL="0" marR="0" rtl="0" algn="ctr">
              <a:spcBef>
                <a:spcPts val="0"/>
              </a:spcBef>
              <a:buNone/>
              <a:defRPr b="1" i="0" sz="1400" u="none" cap="none" strike="noStrike">
                <a:solidFill>
                  <a:srgbClr val="FFFFFF"/>
                </a:solidFill>
                <a:latin typeface="Rockwell"/>
                <a:ea typeface="Rockwell"/>
                <a:cs typeface="Rockwell"/>
                <a:sym typeface="Rockwell"/>
              </a:defRPr>
            </a:lvl8pPr>
            <a:lvl9pPr indent="0" lvl="8" marL="0" marR="0" rtl="0" algn="ctr">
              <a:spcBef>
                <a:spcPts val="0"/>
              </a:spcBef>
              <a:buNone/>
              <a:defRPr b="1" i="0" sz="14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sp>
        <p:nvSpPr>
          <p:cNvPr id="112" name="Google Shape;112;p15"/>
          <p:cNvSpPr txBox="1"/>
          <p:nvPr>
            <p:ph type="title"/>
          </p:nvPr>
        </p:nvSpPr>
        <p:spPr>
          <a:xfrm>
            <a:off x="1069848" y="484632"/>
            <a:ext cx="10058400" cy="16092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SzPts val="5400"/>
              <a:buFont typeface="Rockwell"/>
              <a:buNone/>
              <a:defRPr b="0" i="0" sz="5400" u="none" cap="none" strike="noStrike">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3" name="Google Shape;113;p15"/>
          <p:cNvSpPr txBox="1"/>
          <p:nvPr>
            <p:ph idx="1" type="body"/>
          </p:nvPr>
        </p:nvSpPr>
        <p:spPr>
          <a:xfrm>
            <a:off x="1069848" y="2121408"/>
            <a:ext cx="10058400" cy="4050900"/>
          </a:xfrm>
          <a:prstGeom prst="rect">
            <a:avLst/>
          </a:prstGeom>
          <a:noFill/>
          <a:ln>
            <a:noFill/>
          </a:ln>
        </p:spPr>
        <p:txBody>
          <a:bodyPr anchorCtr="0" anchor="t" bIns="45700" lIns="91425" spcFirstLastPara="1" rIns="91425" wrap="square" tIns="45700">
            <a:normAutofit/>
          </a:bodyPr>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114" name="Google Shape;114;p15"/>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15" name="Google Shape;115;p15"/>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grpSp>
        <p:nvGrpSpPr>
          <p:cNvPr id="116" name="Google Shape;116;p15"/>
          <p:cNvGrpSpPr/>
          <p:nvPr/>
        </p:nvGrpSpPr>
        <p:grpSpPr>
          <a:xfrm>
            <a:off x="11401346" y="6229474"/>
            <a:ext cx="457232" cy="457232"/>
            <a:chOff x="11361456" y="6195813"/>
            <a:chExt cx="548700" cy="548700"/>
          </a:xfrm>
        </p:grpSpPr>
        <p:sp>
          <p:nvSpPr>
            <p:cNvPr id="117" name="Google Shape;117;p15"/>
            <p:cNvSpPr/>
            <p:nvPr/>
          </p:nvSpPr>
          <p:spPr>
            <a:xfrm>
              <a:off x="11361456" y="6195813"/>
              <a:ext cx="548700" cy="548700"/>
            </a:xfrm>
            <a:prstGeom prst="ellipse">
              <a:avLst/>
            </a:prstGeom>
            <a:blipFill rotWithShape="1">
              <a:blip r:embed="rId1">
                <a:alphaModFix/>
              </a:blip>
              <a:tile algn="tl" flip="none" tx="50800" sx="84997" ty="0" sy="84997"/>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p:cNvSpPr/>
            <p:nvPr/>
          </p:nvSpPr>
          <p:spPr>
            <a:xfrm>
              <a:off x="11396488" y="6230844"/>
              <a:ext cx="478500" cy="478500"/>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5"/>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FFFFFF"/>
                </a:solidFill>
                <a:latin typeface="Rockwell"/>
                <a:ea typeface="Rockwell"/>
                <a:cs typeface="Rockwell"/>
                <a:sym typeface="Rockwell"/>
              </a:defRPr>
            </a:lvl1pPr>
            <a:lvl2pPr indent="0" lvl="1" marL="0" marR="0" rtl="0" algn="ctr">
              <a:spcBef>
                <a:spcPts val="0"/>
              </a:spcBef>
              <a:buNone/>
              <a:defRPr b="1" i="0" sz="1400" u="none" cap="none" strike="noStrike">
                <a:solidFill>
                  <a:srgbClr val="FFFFFF"/>
                </a:solidFill>
                <a:latin typeface="Rockwell"/>
                <a:ea typeface="Rockwell"/>
                <a:cs typeface="Rockwell"/>
                <a:sym typeface="Rockwell"/>
              </a:defRPr>
            </a:lvl2pPr>
            <a:lvl3pPr indent="0" lvl="2" marL="0" marR="0" rtl="0" algn="ctr">
              <a:spcBef>
                <a:spcPts val="0"/>
              </a:spcBef>
              <a:buNone/>
              <a:defRPr b="1" i="0" sz="1400" u="none" cap="none" strike="noStrike">
                <a:solidFill>
                  <a:srgbClr val="FFFFFF"/>
                </a:solidFill>
                <a:latin typeface="Rockwell"/>
                <a:ea typeface="Rockwell"/>
                <a:cs typeface="Rockwell"/>
                <a:sym typeface="Rockwell"/>
              </a:defRPr>
            </a:lvl3pPr>
            <a:lvl4pPr indent="0" lvl="3" marL="0" marR="0" rtl="0" algn="ctr">
              <a:spcBef>
                <a:spcPts val="0"/>
              </a:spcBef>
              <a:buNone/>
              <a:defRPr b="1" i="0" sz="1400" u="none" cap="none" strike="noStrike">
                <a:solidFill>
                  <a:srgbClr val="FFFFFF"/>
                </a:solidFill>
                <a:latin typeface="Rockwell"/>
                <a:ea typeface="Rockwell"/>
                <a:cs typeface="Rockwell"/>
                <a:sym typeface="Rockwell"/>
              </a:defRPr>
            </a:lvl4pPr>
            <a:lvl5pPr indent="0" lvl="4" marL="0" marR="0" rtl="0" algn="ctr">
              <a:spcBef>
                <a:spcPts val="0"/>
              </a:spcBef>
              <a:buNone/>
              <a:defRPr b="1" i="0" sz="1400" u="none" cap="none" strike="noStrike">
                <a:solidFill>
                  <a:srgbClr val="FFFFFF"/>
                </a:solidFill>
                <a:latin typeface="Rockwell"/>
                <a:ea typeface="Rockwell"/>
                <a:cs typeface="Rockwell"/>
                <a:sym typeface="Rockwell"/>
              </a:defRPr>
            </a:lvl5pPr>
            <a:lvl6pPr indent="0" lvl="5" marL="0" marR="0" rtl="0" algn="ctr">
              <a:spcBef>
                <a:spcPts val="0"/>
              </a:spcBef>
              <a:buNone/>
              <a:defRPr b="1" i="0" sz="1400" u="none" cap="none" strike="noStrike">
                <a:solidFill>
                  <a:srgbClr val="FFFFFF"/>
                </a:solidFill>
                <a:latin typeface="Rockwell"/>
                <a:ea typeface="Rockwell"/>
                <a:cs typeface="Rockwell"/>
                <a:sym typeface="Rockwell"/>
              </a:defRPr>
            </a:lvl6pPr>
            <a:lvl7pPr indent="0" lvl="6" marL="0" marR="0" rtl="0" algn="ctr">
              <a:spcBef>
                <a:spcPts val="0"/>
              </a:spcBef>
              <a:buNone/>
              <a:defRPr b="1" i="0" sz="1400" u="none" cap="none" strike="noStrike">
                <a:solidFill>
                  <a:srgbClr val="FFFFFF"/>
                </a:solidFill>
                <a:latin typeface="Rockwell"/>
                <a:ea typeface="Rockwell"/>
                <a:cs typeface="Rockwell"/>
                <a:sym typeface="Rockwell"/>
              </a:defRPr>
            </a:lvl7pPr>
            <a:lvl8pPr indent="0" lvl="7" marL="0" marR="0" rtl="0" algn="ctr">
              <a:spcBef>
                <a:spcPts val="0"/>
              </a:spcBef>
              <a:buNone/>
              <a:defRPr b="1" i="0" sz="1400" u="none" cap="none" strike="noStrike">
                <a:solidFill>
                  <a:srgbClr val="FFFFFF"/>
                </a:solidFill>
                <a:latin typeface="Rockwell"/>
                <a:ea typeface="Rockwell"/>
                <a:cs typeface="Rockwell"/>
                <a:sym typeface="Rockwell"/>
              </a:defRPr>
            </a:lvl8pPr>
            <a:lvl9pPr indent="0" lvl="8" marL="0" marR="0" rtl="0" algn="ctr">
              <a:spcBef>
                <a:spcPts val="0"/>
              </a:spcBef>
              <a:buNone/>
              <a:defRPr b="1" i="0" sz="14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29.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hyperlink" Target="http://www.youtube.com/watch?v=GDfXFv6JIU8" TargetMode="Externa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hyperlink" Target="https://docs.google.com/document/d/1tNayVl9iNigtNwXxPsI9sdYce8XJXdAl1cmmCVeQVLs/edit#bookmark=id.lqvjhrn1r6c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2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hyperlink" Target="https://docs.google.com/document/d/1tNayVl9iNigtNwXxPsI9sdYce8XJXdAl1cmmCVeQVLs/edit#bookmark=id.5w4289n92bu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28.png"/><Relationship Id="rId4" Type="http://schemas.openxmlformats.org/officeDocument/2006/relationships/image" Target="../media/image30.png"/><Relationship Id="rId5" Type="http://schemas.openxmlformats.org/officeDocument/2006/relationships/image" Target="../media/image24.png"/><Relationship Id="rId6"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16.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2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hyperlink" Target="https://docs.google.com/document/d/1tNayVl9iNigtNwXxPsI9sdYce8XJXdAl1cmmCVeQVLs/edit#bookmark=id.g37370i4zo7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hyperlink" Target="https://docs.google.com/document/d/1tNayVl9iNigtNwXxPsI9sdYce8XJXdAl1cmmCVeQVLs/edit#bookmark=id.bvdvwunalqu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0"/>
          <p:cNvSpPr txBox="1"/>
          <p:nvPr>
            <p:ph type="ctrTitle"/>
          </p:nvPr>
        </p:nvSpPr>
        <p:spPr>
          <a:xfrm>
            <a:off x="1051560" y="1432223"/>
            <a:ext cx="9966960" cy="3035808"/>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SzPts val="6600"/>
              <a:buFont typeface="Rockwell"/>
              <a:buNone/>
            </a:pPr>
            <a:r>
              <a:rPr lang="fr-FR" sz="6600"/>
              <a:t>CHAPITRE 3 – MARCHE ET CONCURRENCE</a:t>
            </a:r>
            <a:endParaRPr sz="6600"/>
          </a:p>
        </p:txBody>
      </p:sp>
      <p:sp>
        <p:nvSpPr>
          <p:cNvPr id="223" name="Google Shape;223;p30"/>
          <p:cNvSpPr txBox="1"/>
          <p:nvPr>
            <p:ph idx="1" type="subTitle"/>
          </p:nvPr>
        </p:nvSpPr>
        <p:spPr>
          <a:xfrm>
            <a:off x="894945" y="4577170"/>
            <a:ext cx="8842500" cy="10698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SzPct val="85000"/>
              <a:buNone/>
            </a:pPr>
            <a:r>
              <a:rPr b="1" lang="fr-FR">
                <a:latin typeface="Montserrat"/>
                <a:ea typeface="Montserrat"/>
                <a:cs typeface="Montserrat"/>
                <a:sym typeface="Montserrat"/>
              </a:rPr>
              <a:t>Comprendre les mécanismes de marché qui coordonnent les décisions de consommation, production et, in fine, d’échange.</a:t>
            </a:r>
            <a:endParaRPr b="1">
              <a:latin typeface="Montserrat"/>
              <a:ea typeface="Montserrat"/>
              <a:cs typeface="Montserrat"/>
              <a:sym typeface="Montserrat"/>
            </a:endParaRPr>
          </a:p>
          <a:p>
            <a:pPr indent="0" lvl="0" marL="0" rtl="0" algn="l">
              <a:lnSpc>
                <a:spcPct val="90000"/>
              </a:lnSpc>
              <a:spcBef>
                <a:spcPts val="0"/>
              </a:spcBef>
              <a:spcAft>
                <a:spcPts val="0"/>
              </a:spcAft>
              <a:buSzPct val="85000"/>
              <a:buNone/>
            </a:pPr>
            <a:r>
              <a:t/>
            </a:r>
            <a:endParaRPr b="1">
              <a:latin typeface="Montserrat"/>
              <a:ea typeface="Montserrat"/>
              <a:cs typeface="Montserrat"/>
              <a:sym typeface="Montserrat"/>
            </a:endParaRPr>
          </a:p>
          <a:p>
            <a:pPr indent="0" lvl="0" marL="0" rtl="0" algn="l">
              <a:lnSpc>
                <a:spcPct val="90000"/>
              </a:lnSpc>
              <a:spcBef>
                <a:spcPts val="0"/>
              </a:spcBef>
              <a:spcAft>
                <a:spcPts val="0"/>
              </a:spcAft>
              <a:buSzPct val="85000"/>
              <a:buNone/>
            </a:pPr>
            <a:r>
              <a:rPr b="1" lang="fr-FR">
                <a:latin typeface="Montserrat"/>
                <a:ea typeface="Montserrat"/>
                <a:cs typeface="Montserrat"/>
                <a:sym typeface="Montserrat"/>
              </a:rPr>
              <a:t>En comprendre les limites.</a:t>
            </a:r>
            <a:endParaRPr b="1">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9"/>
          <p:cNvSpPr txBox="1"/>
          <p:nvPr>
            <p:ph type="title"/>
          </p:nvPr>
        </p:nvSpPr>
        <p:spPr>
          <a:xfrm>
            <a:off x="529302" y="371175"/>
            <a:ext cx="111456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Le rôle de l’information</a:t>
            </a:r>
            <a:endParaRPr b="1" sz="3200">
              <a:solidFill>
                <a:schemeClr val="dk2"/>
              </a:solidFill>
              <a:latin typeface="Montserrat"/>
              <a:ea typeface="Montserrat"/>
              <a:cs typeface="Montserrat"/>
              <a:sym typeface="Montserrat"/>
            </a:endParaRPr>
          </a:p>
        </p:txBody>
      </p:sp>
      <p:cxnSp>
        <p:nvCxnSpPr>
          <p:cNvPr id="297" name="Google Shape;297;p39"/>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298" name="Google Shape;298;p39"/>
          <p:cNvSpPr txBox="1"/>
          <p:nvPr/>
        </p:nvSpPr>
        <p:spPr>
          <a:xfrm>
            <a:off x="529300" y="1453350"/>
            <a:ext cx="3272100" cy="1859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280"/>
              </a:spcBef>
              <a:spcAft>
                <a:spcPts val="0"/>
              </a:spcAft>
              <a:buNone/>
            </a:pPr>
            <a:r>
              <a:rPr b="1" lang="fr-FR" sz="2100">
                <a:solidFill>
                  <a:srgbClr val="0070C0"/>
                </a:solidFill>
                <a:latin typeface="Montserrat"/>
                <a:ea typeface="Montserrat"/>
                <a:cs typeface="Montserrat"/>
                <a:sym typeface="Montserrat"/>
              </a:rPr>
              <a:t>Illustration  </a:t>
            </a:r>
            <a:endParaRPr b="1" sz="2100">
              <a:solidFill>
                <a:srgbClr val="0070C0"/>
              </a:solidFill>
              <a:latin typeface="Montserrat"/>
              <a:ea typeface="Montserrat"/>
              <a:cs typeface="Montserrat"/>
              <a:sym typeface="Montserrat"/>
            </a:endParaRPr>
          </a:p>
          <a:p>
            <a:pPr indent="0" lvl="0" marL="0" rtl="0" algn="just">
              <a:lnSpc>
                <a:spcPct val="150000"/>
              </a:lnSpc>
              <a:spcBef>
                <a:spcPts val="1000"/>
              </a:spcBef>
              <a:spcAft>
                <a:spcPts val="0"/>
              </a:spcAft>
              <a:buNone/>
            </a:pPr>
            <a:r>
              <a:rPr lang="fr-FR" sz="1700">
                <a:solidFill>
                  <a:srgbClr val="0070C0"/>
                </a:solidFill>
                <a:latin typeface="Open Sans"/>
                <a:ea typeface="Open Sans"/>
                <a:cs typeface="Open Sans"/>
                <a:sym typeface="Open Sans"/>
              </a:rPr>
              <a:t>Les marchés financiers</a:t>
            </a:r>
            <a:endParaRPr sz="1700">
              <a:solidFill>
                <a:srgbClr val="0070C0"/>
              </a:solidFill>
              <a:latin typeface="Open Sans"/>
              <a:ea typeface="Open Sans"/>
              <a:cs typeface="Open Sans"/>
              <a:sym typeface="Open Sans"/>
            </a:endParaRPr>
          </a:p>
          <a:p>
            <a:pPr indent="0" lvl="0" marL="0" rtl="0" algn="just">
              <a:lnSpc>
                <a:spcPct val="150000"/>
              </a:lnSpc>
              <a:spcBef>
                <a:spcPts val="1000"/>
              </a:spcBef>
              <a:spcAft>
                <a:spcPts val="0"/>
              </a:spcAft>
              <a:buNone/>
            </a:pPr>
            <a:r>
              <a:rPr lang="fr-FR" sz="1700">
                <a:solidFill>
                  <a:srgbClr val="0070C0"/>
                </a:solidFill>
                <a:latin typeface="Open Sans"/>
                <a:ea typeface="Open Sans"/>
                <a:cs typeface="Open Sans"/>
                <a:sym typeface="Open Sans"/>
              </a:rPr>
              <a:t>Le cas de la crise des subprimes</a:t>
            </a:r>
            <a:endParaRPr sz="1700">
              <a:solidFill>
                <a:srgbClr val="0070C0"/>
              </a:solidFill>
              <a:latin typeface="Open Sans"/>
              <a:ea typeface="Open Sans"/>
              <a:cs typeface="Open Sans"/>
              <a:sym typeface="Open Sans"/>
            </a:endParaRPr>
          </a:p>
        </p:txBody>
      </p:sp>
      <p:pic>
        <p:nvPicPr>
          <p:cNvPr id="299" name="Google Shape;299;p39"/>
          <p:cNvPicPr preferRelativeResize="0"/>
          <p:nvPr/>
        </p:nvPicPr>
        <p:blipFill rotWithShape="1">
          <a:blip r:embed="rId3">
            <a:alphaModFix/>
          </a:blip>
          <a:srcRect b="9220" l="27579" r="25000" t="26615"/>
          <a:stretch/>
        </p:blipFill>
        <p:spPr>
          <a:xfrm>
            <a:off x="3801375" y="1609675"/>
            <a:ext cx="6767225" cy="5128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id="305" name="Google Shape;305;p40"/>
          <p:cNvPicPr preferRelativeResize="0"/>
          <p:nvPr/>
        </p:nvPicPr>
        <p:blipFill rotWithShape="1">
          <a:blip r:embed="rId3">
            <a:alphaModFix/>
          </a:blip>
          <a:srcRect b="406" l="0" r="0" t="416"/>
          <a:stretch/>
        </p:blipFill>
        <p:spPr>
          <a:xfrm>
            <a:off x="2" y="0"/>
            <a:ext cx="12192000" cy="6857997"/>
          </a:xfrm>
          <a:prstGeom prst="rect">
            <a:avLst/>
          </a:prstGeom>
          <a:noFill/>
          <a:ln>
            <a:noFill/>
          </a:ln>
        </p:spPr>
      </p:pic>
      <p:sp>
        <p:nvSpPr>
          <p:cNvPr id="306" name="Google Shape;306;p40"/>
          <p:cNvSpPr/>
          <p:nvPr/>
        </p:nvSpPr>
        <p:spPr>
          <a:xfrm>
            <a:off x="0" y="1148233"/>
            <a:ext cx="6091200" cy="4570500"/>
          </a:xfrm>
          <a:prstGeom prst="rect">
            <a:avLst/>
          </a:prstGeom>
          <a:solidFill>
            <a:srgbClr val="FFFFFF">
              <a:alpha val="8549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7" name="Google Shape;307;p40"/>
          <p:cNvSpPr txBox="1"/>
          <p:nvPr>
            <p:ph type="title"/>
          </p:nvPr>
        </p:nvSpPr>
        <p:spPr>
          <a:xfrm>
            <a:off x="439125" y="1477825"/>
            <a:ext cx="5506200" cy="13656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rPr lang="fr-FR"/>
              <a:t>2</a:t>
            </a:r>
            <a:r>
              <a:rPr lang="fr-FR"/>
              <a:t> - Les limites de la régulation par le marché </a:t>
            </a:r>
            <a:endParaRPr/>
          </a:p>
        </p:txBody>
      </p:sp>
      <p:sp>
        <p:nvSpPr>
          <p:cNvPr id="308" name="Google Shape;308;p40"/>
          <p:cNvSpPr txBox="1"/>
          <p:nvPr>
            <p:ph idx="1" type="body"/>
          </p:nvPr>
        </p:nvSpPr>
        <p:spPr>
          <a:xfrm>
            <a:off x="439133" y="2926800"/>
            <a:ext cx="5330100" cy="2446800"/>
          </a:xfrm>
          <a:prstGeom prst="rect">
            <a:avLst/>
          </a:prstGeom>
        </p:spPr>
        <p:txBody>
          <a:bodyPr anchorCtr="0" anchor="t" bIns="45700" lIns="91425" spcFirstLastPara="1" rIns="91425" wrap="square" tIns="45700">
            <a:normAutofit/>
          </a:bodyPr>
          <a:lstStyle/>
          <a:p>
            <a:pPr indent="0" lvl="0" marL="0" rtl="0" algn="l">
              <a:spcBef>
                <a:spcPts val="1200"/>
              </a:spcBef>
              <a:spcAft>
                <a:spcPts val="2100"/>
              </a:spcAft>
              <a:buNone/>
            </a:pPr>
            <a:r>
              <a:rPr b="1" lang="fr-FR"/>
              <a:t>Chapitre 3 - Marché et concurrence</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1"/>
          <p:cNvSpPr txBox="1"/>
          <p:nvPr>
            <p:ph type="title"/>
          </p:nvPr>
        </p:nvSpPr>
        <p:spPr>
          <a:xfrm>
            <a:off x="529302" y="371175"/>
            <a:ext cx="111456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Les biens publics ou l’absence de marché</a:t>
            </a:r>
            <a:endParaRPr b="1" sz="3200">
              <a:solidFill>
                <a:schemeClr val="dk2"/>
              </a:solidFill>
              <a:latin typeface="Montserrat"/>
              <a:ea typeface="Montserrat"/>
              <a:cs typeface="Montserrat"/>
              <a:sym typeface="Montserrat"/>
            </a:endParaRPr>
          </a:p>
        </p:txBody>
      </p:sp>
      <p:cxnSp>
        <p:nvCxnSpPr>
          <p:cNvPr id="314" name="Google Shape;314;p41"/>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15" name="Google Shape;315;p41"/>
          <p:cNvSpPr txBox="1"/>
          <p:nvPr/>
        </p:nvSpPr>
        <p:spPr>
          <a:xfrm>
            <a:off x="362341" y="1424154"/>
            <a:ext cx="10501200" cy="22335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fr-FR" sz="2100">
                <a:solidFill>
                  <a:schemeClr val="dk1"/>
                </a:solidFill>
                <a:latin typeface="Montserrat"/>
                <a:ea typeface="Montserrat"/>
                <a:cs typeface="Montserrat"/>
                <a:sym typeface="Montserrat"/>
              </a:rPr>
              <a:t>Qu’est-ce qu’un bien public ? </a:t>
            </a:r>
            <a:endParaRPr b="1" sz="2100">
              <a:solidFill>
                <a:schemeClr val="dk1"/>
              </a:solidFill>
              <a:latin typeface="Montserrat"/>
              <a:ea typeface="Montserrat"/>
              <a:cs typeface="Montserrat"/>
              <a:sym typeface="Montserrat"/>
            </a:endParaRPr>
          </a:p>
          <a:p>
            <a:pPr indent="0" lvl="0" marL="0" marR="0" rtl="0" algn="just">
              <a:spcBef>
                <a:spcPts val="0"/>
              </a:spcBef>
              <a:spcAft>
                <a:spcPts val="0"/>
              </a:spcAft>
              <a:buNone/>
            </a:pPr>
            <a:r>
              <a:t/>
            </a:r>
            <a:endParaRPr b="1" sz="500">
              <a:solidFill>
                <a:schemeClr val="dk1"/>
              </a:solidFill>
              <a:latin typeface="Montserrat"/>
              <a:ea typeface="Montserrat"/>
              <a:cs typeface="Montserrat"/>
              <a:sym typeface="Montserrat"/>
            </a:endParaRPr>
          </a:p>
          <a:p>
            <a:pPr indent="0" lvl="0" marL="0" marR="0" rtl="0" algn="just">
              <a:lnSpc>
                <a:spcPct val="115000"/>
              </a:lnSpc>
              <a:spcBef>
                <a:spcPts val="0"/>
              </a:spcBef>
              <a:spcAft>
                <a:spcPts val="0"/>
              </a:spcAft>
              <a:buNone/>
            </a:pPr>
            <a:r>
              <a:rPr lang="fr-FR" sz="1700">
                <a:solidFill>
                  <a:schemeClr val="dk1"/>
                </a:solidFill>
                <a:latin typeface="Open Sans"/>
                <a:ea typeface="Open Sans"/>
                <a:cs typeface="Open Sans"/>
                <a:sym typeface="Open Sans"/>
              </a:rPr>
              <a:t>Les biens publics sont des biens, services qui se caractérisent par :</a:t>
            </a:r>
            <a:endParaRPr sz="1700">
              <a:solidFill>
                <a:schemeClr val="dk1"/>
              </a:solidFill>
              <a:latin typeface="Open Sans"/>
              <a:ea typeface="Open Sans"/>
              <a:cs typeface="Open Sans"/>
              <a:sym typeface="Open Sans"/>
            </a:endParaRPr>
          </a:p>
          <a:p>
            <a:pPr indent="-355600" lvl="0" marL="457200" marR="0" rtl="0" algn="just">
              <a:lnSpc>
                <a:spcPct val="115000"/>
              </a:lnSpc>
              <a:spcBef>
                <a:spcPts val="0"/>
              </a:spcBef>
              <a:spcAft>
                <a:spcPts val="0"/>
              </a:spcAft>
              <a:buClr>
                <a:srgbClr val="000000"/>
              </a:buClr>
              <a:buSzPts val="2000"/>
              <a:buFont typeface="Rockwell"/>
              <a:buChar char="-"/>
            </a:pPr>
            <a:r>
              <a:rPr lang="fr-FR" sz="1700">
                <a:solidFill>
                  <a:schemeClr val="dk1"/>
                </a:solidFill>
                <a:latin typeface="Open Sans"/>
                <a:ea typeface="Open Sans"/>
                <a:cs typeface="Open Sans"/>
                <a:sym typeface="Open Sans"/>
              </a:rPr>
              <a:t>La </a:t>
            </a:r>
            <a:r>
              <a:rPr b="1" lang="fr-FR" sz="1700">
                <a:solidFill>
                  <a:schemeClr val="dk1"/>
                </a:solidFill>
                <a:latin typeface="Open Sans"/>
                <a:ea typeface="Open Sans"/>
                <a:cs typeface="Open Sans"/>
                <a:sym typeface="Open Sans"/>
              </a:rPr>
              <a:t>non-rivalité </a:t>
            </a:r>
            <a:r>
              <a:rPr lang="fr-FR" sz="1700">
                <a:solidFill>
                  <a:schemeClr val="dk1"/>
                </a:solidFill>
                <a:latin typeface="Open Sans"/>
                <a:ea typeface="Open Sans"/>
                <a:cs typeface="Open Sans"/>
                <a:sym typeface="Open Sans"/>
              </a:rPr>
              <a:t>: la consommation du bien par un individu n'empêche pas sa consommation par un autre</a:t>
            </a:r>
            <a:endParaRPr sz="1700">
              <a:solidFill>
                <a:schemeClr val="dk1"/>
              </a:solidFill>
              <a:latin typeface="Open Sans"/>
              <a:ea typeface="Open Sans"/>
              <a:cs typeface="Open Sans"/>
              <a:sym typeface="Open Sans"/>
            </a:endParaRPr>
          </a:p>
          <a:p>
            <a:pPr indent="-355600" lvl="0" marL="457200" marR="0" rtl="0" algn="just">
              <a:lnSpc>
                <a:spcPct val="115000"/>
              </a:lnSpc>
              <a:spcBef>
                <a:spcPts val="0"/>
              </a:spcBef>
              <a:spcAft>
                <a:spcPts val="0"/>
              </a:spcAft>
              <a:buClr>
                <a:srgbClr val="000000"/>
              </a:buClr>
              <a:buSzPts val="2000"/>
              <a:buFont typeface="Rockwell"/>
              <a:buChar char="-"/>
            </a:pPr>
            <a:r>
              <a:rPr lang="fr-FR" sz="1700">
                <a:solidFill>
                  <a:schemeClr val="dk1"/>
                </a:solidFill>
                <a:latin typeface="Open Sans"/>
                <a:ea typeface="Open Sans"/>
                <a:cs typeface="Open Sans"/>
                <a:sym typeface="Open Sans"/>
              </a:rPr>
              <a:t>La </a:t>
            </a:r>
            <a:r>
              <a:rPr b="1" lang="fr-FR" sz="1700">
                <a:solidFill>
                  <a:schemeClr val="dk1"/>
                </a:solidFill>
                <a:latin typeface="Open Sans"/>
                <a:ea typeface="Open Sans"/>
                <a:cs typeface="Open Sans"/>
                <a:sym typeface="Open Sans"/>
              </a:rPr>
              <a:t>non-exclusion </a:t>
            </a:r>
            <a:r>
              <a:rPr lang="fr-FR" sz="1700">
                <a:solidFill>
                  <a:schemeClr val="dk1"/>
                </a:solidFill>
                <a:latin typeface="Open Sans"/>
                <a:ea typeface="Open Sans"/>
                <a:cs typeface="Open Sans"/>
                <a:sym typeface="Open Sans"/>
              </a:rPr>
              <a:t>: personne ne peut être physiquement exclu de la consommation de ce bien.</a:t>
            </a:r>
            <a:endParaRPr/>
          </a:p>
          <a:p>
            <a:pPr indent="0" lvl="0" marL="0" marR="0" rtl="0" algn="just">
              <a:spcBef>
                <a:spcPts val="0"/>
              </a:spcBef>
              <a:spcAft>
                <a:spcPts val="0"/>
              </a:spcAft>
              <a:buNone/>
            </a:pPr>
            <a:r>
              <a:t/>
            </a:r>
            <a:endParaRPr b="1" sz="2800" u="sng">
              <a:solidFill>
                <a:srgbClr val="002060"/>
              </a:solidFill>
              <a:latin typeface="Rockwell"/>
              <a:ea typeface="Rockwell"/>
              <a:cs typeface="Rockwell"/>
              <a:sym typeface="Rockwell"/>
            </a:endParaRPr>
          </a:p>
        </p:txBody>
      </p:sp>
      <p:pic>
        <p:nvPicPr>
          <p:cNvPr descr="Une image contenant table&#10;&#10;Description générée automatiquement" id="316" name="Google Shape;316;p41"/>
          <p:cNvPicPr preferRelativeResize="0"/>
          <p:nvPr/>
        </p:nvPicPr>
        <p:blipFill rotWithShape="1">
          <a:blip r:embed="rId3">
            <a:alphaModFix/>
          </a:blip>
          <a:srcRect b="0" l="0" r="0" t="0"/>
          <a:stretch/>
        </p:blipFill>
        <p:spPr>
          <a:xfrm>
            <a:off x="1342177" y="3373775"/>
            <a:ext cx="8909375" cy="3303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2"/>
          <p:cNvSpPr txBox="1"/>
          <p:nvPr>
            <p:ph type="title"/>
          </p:nvPr>
        </p:nvSpPr>
        <p:spPr>
          <a:xfrm>
            <a:off x="529302" y="371175"/>
            <a:ext cx="111456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Les biens publics ou l’absence de marché</a:t>
            </a:r>
            <a:endParaRPr b="1" sz="3200">
              <a:solidFill>
                <a:schemeClr val="dk2"/>
              </a:solidFill>
              <a:latin typeface="Montserrat"/>
              <a:ea typeface="Montserrat"/>
              <a:cs typeface="Montserrat"/>
              <a:sym typeface="Montserrat"/>
            </a:endParaRPr>
          </a:p>
        </p:txBody>
      </p:sp>
      <p:cxnSp>
        <p:nvCxnSpPr>
          <p:cNvPr id="322" name="Google Shape;322;p42"/>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23" name="Google Shape;323;p42"/>
          <p:cNvSpPr txBox="1"/>
          <p:nvPr/>
        </p:nvSpPr>
        <p:spPr>
          <a:xfrm>
            <a:off x="362341" y="1424154"/>
            <a:ext cx="10501200" cy="1456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fr-FR" sz="2100">
                <a:solidFill>
                  <a:schemeClr val="dk1"/>
                </a:solidFill>
                <a:latin typeface="Montserrat"/>
                <a:ea typeface="Montserrat"/>
                <a:cs typeface="Montserrat"/>
                <a:sym typeface="Montserrat"/>
              </a:rPr>
              <a:t>Quelles conséquences pour le fonctionnement du marché ?</a:t>
            </a:r>
            <a:endParaRPr b="1" sz="21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Font typeface="Arial"/>
              <a:buNone/>
            </a:pPr>
            <a:r>
              <a:t/>
            </a:r>
            <a:endParaRPr b="1" sz="1000">
              <a:solidFill>
                <a:schemeClr val="dk1"/>
              </a:solidFill>
              <a:latin typeface="Rockwell"/>
              <a:ea typeface="Rockwell"/>
              <a:cs typeface="Rockwell"/>
              <a:sym typeface="Rockwell"/>
            </a:endParaRPr>
          </a:p>
          <a:p>
            <a:pPr indent="0" lvl="0" marL="0" marR="0" rtl="0" algn="just">
              <a:lnSpc>
                <a:spcPct val="115000"/>
              </a:lnSpc>
              <a:spcBef>
                <a:spcPts val="0"/>
              </a:spcBef>
              <a:spcAft>
                <a:spcPts val="0"/>
              </a:spcAft>
              <a:buClr>
                <a:srgbClr val="000000"/>
              </a:buClr>
              <a:buFont typeface="Arial"/>
              <a:buNone/>
            </a:pPr>
            <a:r>
              <a:rPr b="1" lang="fr-FR" sz="1700">
                <a:solidFill>
                  <a:schemeClr val="dk1"/>
                </a:solidFill>
                <a:latin typeface="Open Sans"/>
                <a:ea typeface="Open Sans"/>
                <a:cs typeface="Open Sans"/>
                <a:sym typeface="Open Sans"/>
              </a:rPr>
              <a:t>Le risque de « passager clandestin »</a:t>
            </a:r>
            <a:endParaRPr b="1" sz="1700">
              <a:solidFill>
                <a:schemeClr val="dk1"/>
              </a:solidFill>
              <a:latin typeface="Open Sans"/>
              <a:ea typeface="Open Sans"/>
              <a:cs typeface="Open Sans"/>
              <a:sym typeface="Open Sans"/>
            </a:endParaRPr>
          </a:p>
          <a:p>
            <a:pPr indent="0" lvl="0" marL="0" marR="0" rtl="0" algn="just">
              <a:lnSpc>
                <a:spcPct val="115000"/>
              </a:lnSpc>
              <a:spcBef>
                <a:spcPts val="0"/>
              </a:spcBef>
              <a:spcAft>
                <a:spcPts val="0"/>
              </a:spcAft>
              <a:buNone/>
            </a:pPr>
            <a:r>
              <a:rPr lang="fr-FR" sz="1700">
                <a:solidFill>
                  <a:schemeClr val="dk1"/>
                </a:solidFill>
                <a:latin typeface="Open Sans"/>
                <a:ea typeface="Open Sans"/>
                <a:cs typeface="Open Sans"/>
                <a:sym typeface="Open Sans"/>
              </a:rPr>
              <a:t>Les entreprises privées n’ont aucun intérêt à produire ce bien car elles n’ont aucune assurance d’être payées. </a:t>
            </a:r>
            <a:r>
              <a:rPr lang="fr-FR" sz="1700">
                <a:solidFill>
                  <a:schemeClr val="dk1"/>
                </a:solidFill>
                <a:latin typeface="Open Sans"/>
                <a:ea typeface="Open Sans"/>
                <a:cs typeface="Open Sans"/>
                <a:sym typeface="Open Sans"/>
              </a:rPr>
              <a:t> Il n’y a donc pas de marché, ni d’échange. Le bien ou service n’est pas produit. </a:t>
            </a:r>
            <a:endParaRPr b="1" sz="2800" u="sng">
              <a:solidFill>
                <a:srgbClr val="002060"/>
              </a:solidFill>
              <a:latin typeface="Rockwell"/>
              <a:ea typeface="Rockwell"/>
              <a:cs typeface="Rockwell"/>
              <a:sym typeface="Rockwell"/>
            </a:endParaRPr>
          </a:p>
        </p:txBody>
      </p:sp>
      <p:sp>
        <p:nvSpPr>
          <p:cNvPr id="324" name="Google Shape;324;p42"/>
          <p:cNvSpPr txBox="1"/>
          <p:nvPr/>
        </p:nvSpPr>
        <p:spPr>
          <a:xfrm>
            <a:off x="362348" y="3040575"/>
            <a:ext cx="11036700" cy="16362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fr-FR" sz="2100">
                <a:solidFill>
                  <a:schemeClr val="dk1"/>
                </a:solidFill>
                <a:latin typeface="Montserrat"/>
                <a:ea typeface="Montserrat"/>
                <a:cs typeface="Montserrat"/>
                <a:sym typeface="Montserrat"/>
              </a:rPr>
              <a:t>Une production prise en charge par l’Etat pour les biens publics d’intérêt général</a:t>
            </a:r>
            <a:endParaRPr b="1" sz="1700">
              <a:solidFill>
                <a:schemeClr val="dk1"/>
              </a:solidFill>
              <a:latin typeface="Open Sans"/>
              <a:ea typeface="Open Sans"/>
              <a:cs typeface="Open Sans"/>
              <a:sym typeface="Open Sans"/>
            </a:endParaRPr>
          </a:p>
          <a:p>
            <a:pPr indent="0" lvl="0" marL="0" marR="0" rtl="0" algn="l">
              <a:spcBef>
                <a:spcPts val="0"/>
              </a:spcBef>
              <a:spcAft>
                <a:spcPts val="0"/>
              </a:spcAft>
              <a:buNone/>
            </a:pPr>
            <a:r>
              <a:rPr lang="fr-FR" sz="1700">
                <a:solidFill>
                  <a:schemeClr val="dk1"/>
                </a:solidFill>
                <a:latin typeface="Open Sans"/>
                <a:ea typeface="Open Sans"/>
                <a:cs typeface="Open Sans"/>
                <a:sym typeface="Open Sans"/>
              </a:rPr>
              <a:t>Qualité de l'air, éclairage public, contrôle des épidémies, défense nationale, police, etc…</a:t>
            </a:r>
            <a:endParaRPr/>
          </a:p>
          <a:p>
            <a:pPr indent="0" lvl="0" marL="0" marR="0" rtl="0" algn="l">
              <a:spcBef>
                <a:spcPts val="0"/>
              </a:spcBef>
              <a:spcAft>
                <a:spcPts val="0"/>
              </a:spcAft>
              <a:buNone/>
            </a:pPr>
            <a:r>
              <a:t/>
            </a:r>
            <a:endParaRPr sz="1800">
              <a:solidFill>
                <a:srgbClr val="000000"/>
              </a:solidFill>
              <a:latin typeface="Rockwell"/>
              <a:ea typeface="Rockwell"/>
              <a:cs typeface="Rockwell"/>
              <a:sym typeface="Rockwell"/>
            </a:endParaRPr>
          </a:p>
          <a:p>
            <a:pPr indent="0" lvl="0" marL="0" marR="0" rtl="0" algn="l">
              <a:spcBef>
                <a:spcPts val="0"/>
              </a:spcBef>
              <a:spcAft>
                <a:spcPts val="0"/>
              </a:spcAft>
              <a:buNone/>
            </a:pPr>
            <a:r>
              <a:t/>
            </a:r>
            <a:endParaRPr sz="1700">
              <a:solidFill>
                <a:schemeClr val="dk1"/>
              </a:solidFill>
              <a:latin typeface="Open Sans"/>
              <a:ea typeface="Open Sans"/>
              <a:cs typeface="Open Sans"/>
              <a:sym typeface="Open Sans"/>
            </a:endParaRPr>
          </a:p>
        </p:txBody>
      </p:sp>
      <p:sp>
        <p:nvSpPr>
          <p:cNvPr id="325" name="Google Shape;325;p42"/>
          <p:cNvSpPr txBox="1"/>
          <p:nvPr/>
        </p:nvSpPr>
        <p:spPr>
          <a:xfrm>
            <a:off x="529299" y="4421650"/>
            <a:ext cx="5553900" cy="2229000"/>
          </a:xfrm>
          <a:prstGeom prst="rect">
            <a:avLst/>
          </a:prstGeom>
          <a:noFill/>
          <a:ln cap="flat" cmpd="sng" w="9525">
            <a:solidFill>
              <a:srgbClr val="0070C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fr-FR" sz="2100">
                <a:solidFill>
                  <a:srgbClr val="0070C0"/>
                </a:solidFill>
                <a:latin typeface="Montserrat"/>
                <a:ea typeface="Montserrat"/>
                <a:cs typeface="Montserrat"/>
                <a:sym typeface="Montserrat"/>
              </a:rPr>
              <a:t>Illustration </a:t>
            </a:r>
            <a:endParaRPr>
              <a:solidFill>
                <a:srgbClr val="0070C0"/>
              </a:solidFill>
              <a:latin typeface="Open Sans"/>
              <a:ea typeface="Open Sans"/>
              <a:cs typeface="Open Sans"/>
              <a:sym typeface="Open Sans"/>
            </a:endParaRPr>
          </a:p>
          <a:p>
            <a:pPr indent="0" lvl="0" marL="0" rtl="0" algn="just">
              <a:lnSpc>
                <a:spcPct val="150000"/>
              </a:lnSpc>
              <a:spcBef>
                <a:spcPts val="1000"/>
              </a:spcBef>
              <a:spcAft>
                <a:spcPts val="0"/>
              </a:spcAft>
              <a:buSzPts val="1100"/>
              <a:buNone/>
            </a:pPr>
            <a:r>
              <a:rPr lang="fr-FR">
                <a:solidFill>
                  <a:srgbClr val="0070C0"/>
                </a:solidFill>
                <a:latin typeface="Open Sans"/>
                <a:ea typeface="Open Sans"/>
                <a:cs typeface="Open Sans"/>
                <a:sym typeface="Open Sans"/>
              </a:rPr>
              <a:t>Le Programme des Nations Unies pour l’Environnement (PNUE) célèbre ses 50 ans en 2022. Sa mission : promouvoir la coopération des Etats au service de la protection de l’environnement. </a:t>
            </a:r>
            <a:endParaRPr>
              <a:solidFill>
                <a:srgbClr val="0070C0"/>
              </a:solidFill>
              <a:latin typeface="Open Sans"/>
              <a:ea typeface="Open Sans"/>
              <a:cs typeface="Open Sans"/>
              <a:sym typeface="Open Sans"/>
            </a:endParaRPr>
          </a:p>
          <a:p>
            <a:pPr indent="0" lvl="0" marL="0" rtl="0" algn="just">
              <a:lnSpc>
                <a:spcPct val="150000"/>
              </a:lnSpc>
              <a:spcBef>
                <a:spcPts val="1000"/>
              </a:spcBef>
              <a:spcAft>
                <a:spcPts val="0"/>
              </a:spcAft>
              <a:buSzPts val="1100"/>
              <a:buNone/>
            </a:pPr>
            <a:r>
              <a:rPr lang="fr-FR">
                <a:solidFill>
                  <a:srgbClr val="0070C0"/>
                </a:solidFill>
                <a:latin typeface="Open Sans"/>
                <a:ea typeface="Open Sans"/>
                <a:cs typeface="Open Sans"/>
                <a:sym typeface="Open Sans"/>
              </a:rPr>
              <a:t>→ En quoi l’action du PNUE est-elle un bien public ? </a:t>
            </a:r>
            <a:endParaRPr sz="1700">
              <a:solidFill>
                <a:schemeClr val="dk1"/>
              </a:solidFill>
              <a:latin typeface="Open Sans"/>
              <a:ea typeface="Open Sans"/>
              <a:cs typeface="Open Sans"/>
              <a:sym typeface="Open Sans"/>
            </a:endParaRPr>
          </a:p>
        </p:txBody>
      </p:sp>
      <p:pic>
        <p:nvPicPr>
          <p:cNvPr descr="Since 1972 the United Nations Environment Programme (UNEP) has been the leading global environmental authority. UNEP acts as a catalyst, advocate and educator to promote a sustainable relationship between people and planet.&#10;&#10;Now more than ever, the multilateral discussions and actions that UNEP facilitates are crucial for solving the planetary crises we face." id="326" name="Google Shape;326;p42" title="Why 50 years of UNEP shows it's possible to save the planet">
            <a:hlinkClick r:id="rId3"/>
          </p:cNvPr>
          <p:cNvPicPr preferRelativeResize="0"/>
          <p:nvPr/>
        </p:nvPicPr>
        <p:blipFill>
          <a:blip r:embed="rId4">
            <a:alphaModFix/>
          </a:blip>
          <a:stretch>
            <a:fillRect/>
          </a:stretch>
        </p:blipFill>
        <p:spPr>
          <a:xfrm>
            <a:off x="6677725" y="4150825"/>
            <a:ext cx="3333100" cy="2499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3"/>
          <p:cNvSpPr txBox="1"/>
          <p:nvPr>
            <p:ph type="title"/>
          </p:nvPr>
        </p:nvSpPr>
        <p:spPr>
          <a:xfrm>
            <a:off x="529302" y="371175"/>
            <a:ext cx="111456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a:t>
            </a:r>
            <a:r>
              <a:rPr b="1" lang="fr-FR" sz="3200">
                <a:solidFill>
                  <a:schemeClr val="dk2"/>
                </a:solidFill>
                <a:latin typeface="Montserrat"/>
                <a:ea typeface="Montserrat"/>
                <a:cs typeface="Montserrat"/>
                <a:sym typeface="Montserrat"/>
              </a:rPr>
              <a:t>es externalités ou le manque d’information</a:t>
            </a:r>
            <a:endParaRPr b="1" sz="3200">
              <a:solidFill>
                <a:schemeClr val="dk2"/>
              </a:solidFill>
              <a:latin typeface="Montserrat"/>
              <a:ea typeface="Montserrat"/>
              <a:cs typeface="Montserrat"/>
              <a:sym typeface="Montserrat"/>
            </a:endParaRPr>
          </a:p>
        </p:txBody>
      </p:sp>
      <p:cxnSp>
        <p:nvCxnSpPr>
          <p:cNvPr id="332" name="Google Shape;332;p43"/>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33" name="Google Shape;333;p43"/>
          <p:cNvSpPr txBox="1"/>
          <p:nvPr/>
        </p:nvSpPr>
        <p:spPr>
          <a:xfrm>
            <a:off x="458875" y="1205900"/>
            <a:ext cx="11145600" cy="12474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280"/>
              </a:spcBef>
              <a:spcAft>
                <a:spcPts val="0"/>
              </a:spcAft>
              <a:buNone/>
            </a:pPr>
            <a:r>
              <a:rPr b="1" lang="fr-FR" sz="2100">
                <a:solidFill>
                  <a:srgbClr val="0070C0"/>
                </a:solidFill>
                <a:latin typeface="Montserrat"/>
                <a:ea typeface="Montserrat"/>
                <a:cs typeface="Montserrat"/>
                <a:sym typeface="Montserrat"/>
              </a:rPr>
              <a:t>L’intuition </a:t>
            </a:r>
            <a:endParaRPr b="1" sz="2100">
              <a:solidFill>
                <a:srgbClr val="0070C0"/>
              </a:solidFill>
              <a:latin typeface="Montserrat"/>
              <a:ea typeface="Montserrat"/>
              <a:cs typeface="Montserrat"/>
              <a:sym typeface="Montserrat"/>
            </a:endParaRPr>
          </a:p>
          <a:p>
            <a:pPr indent="0" lvl="0" marL="0" rtl="0" algn="just">
              <a:lnSpc>
                <a:spcPct val="115000"/>
              </a:lnSpc>
              <a:spcBef>
                <a:spcPts val="1000"/>
              </a:spcBef>
              <a:spcAft>
                <a:spcPts val="0"/>
              </a:spcAft>
              <a:buNone/>
            </a:pPr>
            <a:r>
              <a:rPr lang="fr-FR" sz="1700">
                <a:solidFill>
                  <a:srgbClr val="0070C0"/>
                </a:solidFill>
                <a:latin typeface="Open Sans"/>
                <a:ea typeface="Open Sans"/>
                <a:cs typeface="Open Sans"/>
                <a:sym typeface="Open Sans"/>
              </a:rPr>
              <a:t>A partir du document 3 - </a:t>
            </a:r>
            <a:r>
              <a:rPr lang="fr-FR" sz="1700" u="sng">
                <a:solidFill>
                  <a:schemeClr val="hlink"/>
                </a:solidFill>
                <a:latin typeface="Open Sans"/>
                <a:ea typeface="Open Sans"/>
                <a:cs typeface="Open Sans"/>
                <a:sym typeface="Open Sans"/>
                <a:hlinkClick r:id="rId3"/>
              </a:rPr>
              <a:t>“Les externalités négatives”</a:t>
            </a:r>
            <a:r>
              <a:rPr lang="fr-FR" sz="1700">
                <a:solidFill>
                  <a:srgbClr val="0070C0"/>
                </a:solidFill>
                <a:latin typeface="Open Sans"/>
                <a:ea typeface="Open Sans"/>
                <a:cs typeface="Open Sans"/>
                <a:sym typeface="Open Sans"/>
              </a:rPr>
              <a:t>, pouvez-vous donner une définition de ce qu’est une externalité et en expliquer la cause ?</a:t>
            </a:r>
            <a:r>
              <a:rPr lang="fr-FR" sz="1700">
                <a:solidFill>
                  <a:srgbClr val="0070C0"/>
                </a:solidFill>
                <a:latin typeface="Open Sans"/>
                <a:ea typeface="Open Sans"/>
                <a:cs typeface="Open Sans"/>
                <a:sym typeface="Open Sans"/>
              </a:rPr>
              <a:t> </a:t>
            </a:r>
            <a:endParaRPr sz="1700">
              <a:solidFill>
                <a:srgbClr val="0070C0"/>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4"/>
          <p:cNvSpPr txBox="1"/>
          <p:nvPr>
            <p:ph type="title"/>
          </p:nvPr>
        </p:nvSpPr>
        <p:spPr>
          <a:xfrm>
            <a:off x="529302" y="371175"/>
            <a:ext cx="11145600" cy="647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Les externalités ou le manque d’information</a:t>
            </a:r>
            <a:endParaRPr b="1" sz="3200">
              <a:solidFill>
                <a:schemeClr val="dk2"/>
              </a:solidFill>
              <a:latin typeface="Montserrat"/>
              <a:ea typeface="Montserrat"/>
              <a:cs typeface="Montserrat"/>
              <a:sym typeface="Montserrat"/>
            </a:endParaRPr>
          </a:p>
        </p:txBody>
      </p:sp>
      <p:cxnSp>
        <p:nvCxnSpPr>
          <p:cNvPr id="339" name="Google Shape;339;p44"/>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40" name="Google Shape;340;p44"/>
          <p:cNvSpPr txBox="1"/>
          <p:nvPr/>
        </p:nvSpPr>
        <p:spPr>
          <a:xfrm>
            <a:off x="362351" y="1424150"/>
            <a:ext cx="11145600" cy="10668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fr-FR" sz="2100">
                <a:solidFill>
                  <a:schemeClr val="dk1"/>
                </a:solidFill>
                <a:latin typeface="Montserrat"/>
                <a:ea typeface="Montserrat"/>
                <a:cs typeface="Montserrat"/>
                <a:sym typeface="Montserrat"/>
              </a:rPr>
              <a:t>Quelles conséquences pour le fonctionnement du marché ?</a:t>
            </a:r>
            <a:endParaRPr b="1" sz="2100">
              <a:solidFill>
                <a:schemeClr val="dk1"/>
              </a:solidFill>
              <a:latin typeface="Montserrat"/>
              <a:ea typeface="Montserrat"/>
              <a:cs typeface="Montserrat"/>
              <a:sym typeface="Montserrat"/>
            </a:endParaRPr>
          </a:p>
          <a:p>
            <a:pPr indent="0" lvl="0" marL="0" marR="0" rtl="0" algn="just">
              <a:lnSpc>
                <a:spcPct val="115000"/>
              </a:lnSpc>
              <a:spcBef>
                <a:spcPts val="0"/>
              </a:spcBef>
              <a:spcAft>
                <a:spcPts val="0"/>
              </a:spcAft>
              <a:buNone/>
            </a:pPr>
            <a:r>
              <a:t/>
            </a:r>
            <a:endParaRPr b="1" sz="5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Clr>
                <a:schemeClr val="dk1"/>
              </a:buClr>
              <a:buFont typeface="Arial"/>
              <a:buNone/>
            </a:pPr>
            <a:r>
              <a:rPr b="1" lang="fr-FR" sz="1700">
                <a:solidFill>
                  <a:schemeClr val="dk1"/>
                </a:solidFill>
                <a:latin typeface="Open Sans"/>
                <a:ea typeface="Open Sans"/>
                <a:cs typeface="Open Sans"/>
                <a:sym typeface="Open Sans"/>
              </a:rPr>
              <a:t>Une surproduction ou sous-production de certains biens ou services par rapport à ce qui serait socialement optimal.</a:t>
            </a:r>
            <a:endParaRPr b="1" sz="2800" u="sng">
              <a:solidFill>
                <a:srgbClr val="002060"/>
              </a:solidFill>
              <a:latin typeface="Rockwell"/>
              <a:ea typeface="Rockwell"/>
              <a:cs typeface="Rockwell"/>
              <a:sym typeface="Rockwell"/>
            </a:endParaRPr>
          </a:p>
        </p:txBody>
      </p:sp>
      <p:sp>
        <p:nvSpPr>
          <p:cNvPr id="341" name="Google Shape;341;p44"/>
          <p:cNvSpPr txBox="1"/>
          <p:nvPr/>
        </p:nvSpPr>
        <p:spPr>
          <a:xfrm>
            <a:off x="362352" y="2692775"/>
            <a:ext cx="4611000" cy="21594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fr-FR" sz="1700">
                <a:solidFill>
                  <a:schemeClr val="dk1"/>
                </a:solidFill>
                <a:latin typeface="Open Sans"/>
                <a:ea typeface="Open Sans"/>
                <a:cs typeface="Open Sans"/>
                <a:sym typeface="Open Sans"/>
              </a:rPr>
              <a:t>L’entreprise offre la quantité qui maximise son profit (courbe d’offre privée), sans tenir compte de l’impact de sa production sur son environnement et ses parties prenantes (courbe d’offre sociale). </a:t>
            </a:r>
            <a:endParaRPr sz="1700">
              <a:solidFill>
                <a:schemeClr val="dk1"/>
              </a:solidFill>
              <a:latin typeface="Open Sans"/>
              <a:ea typeface="Open Sans"/>
              <a:cs typeface="Open Sans"/>
              <a:sym typeface="Open Sans"/>
            </a:endParaRPr>
          </a:p>
          <a:p>
            <a:pPr indent="0" lvl="0" marL="0" marR="0" rtl="0" algn="just">
              <a:lnSpc>
                <a:spcPct val="115000"/>
              </a:lnSpc>
              <a:spcBef>
                <a:spcPts val="0"/>
              </a:spcBef>
              <a:spcAft>
                <a:spcPts val="0"/>
              </a:spcAft>
              <a:buNone/>
            </a:pPr>
            <a:r>
              <a:t/>
            </a:r>
            <a:endParaRPr sz="1700">
              <a:solidFill>
                <a:schemeClr val="dk1"/>
              </a:solidFill>
              <a:latin typeface="Open Sans"/>
              <a:ea typeface="Open Sans"/>
              <a:cs typeface="Open Sans"/>
              <a:sym typeface="Open Sans"/>
            </a:endParaRPr>
          </a:p>
          <a:p>
            <a:pPr indent="0" lvl="0" marL="0" rtl="0" algn="l">
              <a:spcBef>
                <a:spcPts val="0"/>
              </a:spcBef>
              <a:spcAft>
                <a:spcPts val="0"/>
              </a:spcAft>
              <a:buNone/>
            </a:pPr>
            <a:r>
              <a:rPr lang="fr-FR" sz="1700">
                <a:solidFill>
                  <a:schemeClr val="dk1"/>
                </a:solidFill>
                <a:latin typeface="Open Sans"/>
                <a:ea typeface="Open Sans"/>
                <a:cs typeface="Open Sans"/>
                <a:sym typeface="Open Sans"/>
              </a:rPr>
              <a:t>Ici le cas d’externalités négatives… </a:t>
            </a:r>
            <a:endParaRPr sz="1700">
              <a:solidFill>
                <a:schemeClr val="dk1"/>
              </a:solidFill>
              <a:latin typeface="Open Sans"/>
              <a:ea typeface="Open Sans"/>
              <a:cs typeface="Open Sans"/>
              <a:sym typeface="Open Sans"/>
            </a:endParaRPr>
          </a:p>
        </p:txBody>
      </p:sp>
      <p:pic>
        <p:nvPicPr>
          <p:cNvPr id="342" name="Google Shape;342;p44"/>
          <p:cNvPicPr preferRelativeResize="0"/>
          <p:nvPr/>
        </p:nvPicPr>
        <p:blipFill rotWithShape="1">
          <a:blip r:embed="rId3">
            <a:alphaModFix/>
          </a:blip>
          <a:srcRect b="0" l="0" r="0" t="0"/>
          <a:stretch/>
        </p:blipFill>
        <p:spPr>
          <a:xfrm>
            <a:off x="4973354" y="2490951"/>
            <a:ext cx="5603396" cy="3907050"/>
          </a:xfrm>
          <a:prstGeom prst="rect">
            <a:avLst/>
          </a:prstGeom>
          <a:noFill/>
          <a:ln>
            <a:noFill/>
          </a:ln>
        </p:spPr>
      </p:pic>
      <p:sp>
        <p:nvSpPr>
          <p:cNvPr id="343" name="Google Shape;343;p44"/>
          <p:cNvSpPr/>
          <p:nvPr/>
        </p:nvSpPr>
        <p:spPr>
          <a:xfrm>
            <a:off x="8429925" y="3839825"/>
            <a:ext cx="1567500" cy="42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44"/>
          <p:cNvSpPr/>
          <p:nvPr/>
        </p:nvSpPr>
        <p:spPr>
          <a:xfrm>
            <a:off x="7631075" y="3108625"/>
            <a:ext cx="1567500" cy="42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4"/>
          <p:cNvSpPr txBox="1"/>
          <p:nvPr/>
        </p:nvSpPr>
        <p:spPr>
          <a:xfrm>
            <a:off x="8429925" y="3830975"/>
            <a:ext cx="2331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300">
                <a:solidFill>
                  <a:schemeClr val="dk1"/>
                </a:solidFill>
                <a:latin typeface="Open Sans"/>
                <a:ea typeface="Open Sans"/>
                <a:cs typeface="Open Sans"/>
                <a:sym typeface="Open Sans"/>
              </a:rPr>
              <a:t>Courbe d’offre privée</a:t>
            </a:r>
            <a:r>
              <a:rPr lang="fr-FR" sz="1000">
                <a:highlight>
                  <a:schemeClr val="lt1"/>
                </a:highlight>
                <a:latin typeface="Rockwell"/>
                <a:ea typeface="Rockwell"/>
                <a:cs typeface="Rockwell"/>
                <a:sym typeface="Rockwell"/>
              </a:rPr>
              <a:t> </a:t>
            </a:r>
            <a:endParaRPr sz="1000">
              <a:highlight>
                <a:schemeClr val="lt1"/>
              </a:highlight>
              <a:latin typeface="Rockwell"/>
              <a:ea typeface="Rockwell"/>
              <a:cs typeface="Rockwell"/>
              <a:sym typeface="Rockwell"/>
            </a:endParaRPr>
          </a:p>
        </p:txBody>
      </p:sp>
      <p:sp>
        <p:nvSpPr>
          <p:cNvPr id="346" name="Google Shape;346;p44"/>
          <p:cNvSpPr txBox="1"/>
          <p:nvPr/>
        </p:nvSpPr>
        <p:spPr>
          <a:xfrm>
            <a:off x="7885625" y="3236550"/>
            <a:ext cx="2331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300">
                <a:solidFill>
                  <a:schemeClr val="dk1"/>
                </a:solidFill>
                <a:latin typeface="Open Sans"/>
                <a:ea typeface="Open Sans"/>
                <a:cs typeface="Open Sans"/>
                <a:sym typeface="Open Sans"/>
              </a:rPr>
              <a:t>Courbe d’offre sociale</a:t>
            </a:r>
            <a:r>
              <a:rPr lang="fr-FR" sz="1000">
                <a:highlight>
                  <a:schemeClr val="lt1"/>
                </a:highlight>
                <a:latin typeface="Rockwell"/>
                <a:ea typeface="Rockwell"/>
                <a:cs typeface="Rockwell"/>
                <a:sym typeface="Rockwell"/>
              </a:rPr>
              <a:t> </a:t>
            </a:r>
            <a:endParaRPr sz="1000">
              <a:highlight>
                <a:schemeClr val="lt1"/>
              </a:highlight>
              <a:latin typeface="Rockwell"/>
              <a:ea typeface="Rockwell"/>
              <a:cs typeface="Rockwell"/>
              <a:sym typeface="Rockwe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5"/>
          <p:cNvSpPr txBox="1"/>
          <p:nvPr>
            <p:ph type="title"/>
          </p:nvPr>
        </p:nvSpPr>
        <p:spPr>
          <a:xfrm>
            <a:off x="529300" y="371175"/>
            <a:ext cx="11558100" cy="647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Les barrières à l’entrée ou le manque de concurrence</a:t>
            </a:r>
            <a:endParaRPr b="1" sz="3200">
              <a:solidFill>
                <a:schemeClr val="dk2"/>
              </a:solidFill>
              <a:latin typeface="Montserrat"/>
              <a:ea typeface="Montserrat"/>
              <a:cs typeface="Montserrat"/>
              <a:sym typeface="Montserrat"/>
            </a:endParaRPr>
          </a:p>
        </p:txBody>
      </p:sp>
      <p:cxnSp>
        <p:nvCxnSpPr>
          <p:cNvPr id="352" name="Google Shape;352;p45"/>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53" name="Google Shape;353;p45"/>
          <p:cNvSpPr txBox="1"/>
          <p:nvPr/>
        </p:nvSpPr>
        <p:spPr>
          <a:xfrm>
            <a:off x="362351" y="1424150"/>
            <a:ext cx="11145600" cy="51525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fr-FR" sz="2100">
                <a:solidFill>
                  <a:schemeClr val="dk1"/>
                </a:solidFill>
                <a:latin typeface="Montserrat"/>
                <a:ea typeface="Montserrat"/>
                <a:cs typeface="Montserrat"/>
                <a:sym typeface="Montserrat"/>
              </a:rPr>
              <a:t>Qu’est-ce qu’une barrière à l’entrée ? </a:t>
            </a:r>
            <a:endParaRPr b="1" sz="2100">
              <a:solidFill>
                <a:schemeClr val="dk1"/>
              </a:solidFill>
              <a:latin typeface="Montserrat"/>
              <a:ea typeface="Montserrat"/>
              <a:cs typeface="Montserrat"/>
              <a:sym typeface="Montserrat"/>
            </a:endParaRPr>
          </a:p>
          <a:p>
            <a:pPr indent="0" lvl="0" marL="0" marR="0" rtl="0" algn="just">
              <a:lnSpc>
                <a:spcPct val="115000"/>
              </a:lnSpc>
              <a:spcBef>
                <a:spcPts val="0"/>
              </a:spcBef>
              <a:spcAft>
                <a:spcPts val="0"/>
              </a:spcAft>
              <a:buNone/>
            </a:pPr>
            <a:r>
              <a:t/>
            </a:r>
            <a:endParaRPr b="1" sz="500">
              <a:solidFill>
                <a:schemeClr val="dk1"/>
              </a:solidFill>
              <a:latin typeface="Open Sans"/>
              <a:ea typeface="Open Sans"/>
              <a:cs typeface="Open Sans"/>
              <a:sym typeface="Open Sans"/>
            </a:endParaRPr>
          </a:p>
          <a:p>
            <a:pPr indent="0" lvl="0" marL="0" rtl="0" algn="just">
              <a:lnSpc>
                <a:spcPct val="150000"/>
              </a:lnSpc>
              <a:spcBef>
                <a:spcPts val="1200"/>
              </a:spcBef>
              <a:spcAft>
                <a:spcPts val="0"/>
              </a:spcAft>
              <a:buClr>
                <a:schemeClr val="dk1"/>
              </a:buClr>
              <a:buSzPts val="1100"/>
              <a:buFont typeface="Arial"/>
              <a:buNone/>
            </a:pPr>
            <a:r>
              <a:rPr lang="fr-FR" sz="1700">
                <a:solidFill>
                  <a:schemeClr val="dk1"/>
                </a:solidFill>
                <a:latin typeface="Open Sans"/>
                <a:ea typeface="Open Sans"/>
                <a:cs typeface="Open Sans"/>
                <a:sym typeface="Open Sans"/>
              </a:rPr>
              <a:t>Une barrière à l’entrée définit</a:t>
            </a:r>
            <a:r>
              <a:rPr b="1" lang="fr-FR" sz="1700">
                <a:solidFill>
                  <a:schemeClr val="dk1"/>
                </a:solidFill>
                <a:latin typeface="Open Sans"/>
                <a:ea typeface="Open Sans"/>
                <a:cs typeface="Open Sans"/>
                <a:sym typeface="Open Sans"/>
              </a:rPr>
              <a:t> tout élément susceptible d’empêcher l’entrée des entreprises sur un marché </a:t>
            </a:r>
            <a:r>
              <a:rPr lang="fr-FR" sz="1700">
                <a:solidFill>
                  <a:schemeClr val="dk1"/>
                </a:solidFill>
                <a:latin typeface="Open Sans"/>
                <a:ea typeface="Open Sans"/>
                <a:cs typeface="Open Sans"/>
                <a:sym typeface="Open Sans"/>
              </a:rPr>
              <a:t>et peuvent être de nature très différente :</a:t>
            </a:r>
            <a:endParaRPr sz="1700">
              <a:solidFill>
                <a:schemeClr val="dk1"/>
              </a:solidFill>
              <a:latin typeface="Open Sans"/>
              <a:ea typeface="Open Sans"/>
              <a:cs typeface="Open Sans"/>
              <a:sym typeface="Open Sans"/>
            </a:endParaRPr>
          </a:p>
          <a:p>
            <a:pPr indent="-298450" lvl="0" marL="457200" rtl="0" algn="just">
              <a:lnSpc>
                <a:spcPct val="150000"/>
              </a:lnSpc>
              <a:spcBef>
                <a:spcPts val="1200"/>
              </a:spcBef>
              <a:spcAft>
                <a:spcPts val="0"/>
              </a:spcAft>
              <a:buClr>
                <a:schemeClr val="dk1"/>
              </a:buClr>
              <a:buSzPts val="1100"/>
              <a:buFont typeface="Open Sans"/>
              <a:buChar char="-"/>
            </a:pPr>
            <a:r>
              <a:rPr b="1" lang="fr-FR" sz="1700">
                <a:solidFill>
                  <a:schemeClr val="dk1"/>
                </a:solidFill>
                <a:latin typeface="Open Sans"/>
                <a:ea typeface="Open Sans"/>
                <a:cs typeface="Open Sans"/>
                <a:sym typeface="Open Sans"/>
              </a:rPr>
              <a:t>Économiques </a:t>
            </a:r>
            <a:r>
              <a:rPr lang="fr-FR" sz="1700">
                <a:solidFill>
                  <a:schemeClr val="dk1"/>
                </a:solidFill>
                <a:latin typeface="Open Sans"/>
                <a:ea typeface="Open Sans"/>
                <a:cs typeface="Open Sans"/>
                <a:sym typeface="Open Sans"/>
              </a:rPr>
              <a:t>: économies d’échelle (ex : domaine des composants électroniques), intensité capitalistique (ex : pharmacie où les coûts de R&amp;D sont tels que seuls les laboratoires qui ont de gros moyens financiers peuvent lancer de nouveaux médicaments)…</a:t>
            </a:r>
            <a:endParaRPr sz="1700">
              <a:solidFill>
                <a:schemeClr val="dk1"/>
              </a:solidFill>
              <a:latin typeface="Open Sans"/>
              <a:ea typeface="Open Sans"/>
              <a:cs typeface="Open Sans"/>
              <a:sym typeface="Open Sans"/>
            </a:endParaRPr>
          </a:p>
          <a:p>
            <a:pPr indent="-298450" lvl="0" marL="457200" rtl="0" algn="just">
              <a:lnSpc>
                <a:spcPct val="150000"/>
              </a:lnSpc>
              <a:spcBef>
                <a:spcPts val="0"/>
              </a:spcBef>
              <a:spcAft>
                <a:spcPts val="0"/>
              </a:spcAft>
              <a:buClr>
                <a:schemeClr val="dk1"/>
              </a:buClr>
              <a:buSzPts val="1100"/>
              <a:buFont typeface="Open Sans"/>
              <a:buChar char="-"/>
            </a:pPr>
            <a:r>
              <a:rPr b="1" lang="fr-FR" sz="1700">
                <a:solidFill>
                  <a:schemeClr val="dk1"/>
                </a:solidFill>
                <a:latin typeface="Open Sans"/>
                <a:ea typeface="Open Sans"/>
                <a:cs typeface="Open Sans"/>
                <a:sym typeface="Open Sans"/>
              </a:rPr>
              <a:t>Commerciale</a:t>
            </a:r>
            <a:r>
              <a:rPr lang="fr-FR" sz="1700">
                <a:solidFill>
                  <a:schemeClr val="dk1"/>
                </a:solidFill>
                <a:latin typeface="Open Sans"/>
                <a:ea typeface="Open Sans"/>
                <a:cs typeface="Open Sans"/>
                <a:sym typeface="Open Sans"/>
              </a:rPr>
              <a:t> : accès aux réseaux de distribution (ex : bières dans les bars), image de marque (ex : luxe)…</a:t>
            </a:r>
            <a:endParaRPr sz="1700">
              <a:solidFill>
                <a:schemeClr val="dk1"/>
              </a:solidFill>
              <a:latin typeface="Open Sans"/>
              <a:ea typeface="Open Sans"/>
              <a:cs typeface="Open Sans"/>
              <a:sym typeface="Open Sans"/>
            </a:endParaRPr>
          </a:p>
          <a:p>
            <a:pPr indent="-298450" lvl="0" marL="457200" rtl="0" algn="just">
              <a:lnSpc>
                <a:spcPct val="150000"/>
              </a:lnSpc>
              <a:spcBef>
                <a:spcPts val="0"/>
              </a:spcBef>
              <a:spcAft>
                <a:spcPts val="0"/>
              </a:spcAft>
              <a:buClr>
                <a:schemeClr val="dk1"/>
              </a:buClr>
              <a:buSzPts val="1100"/>
              <a:buFont typeface="Open Sans"/>
              <a:buChar char="-"/>
            </a:pPr>
            <a:r>
              <a:rPr b="1" lang="fr-FR" sz="1700">
                <a:solidFill>
                  <a:schemeClr val="dk1"/>
                </a:solidFill>
                <a:latin typeface="Open Sans"/>
                <a:ea typeface="Open Sans"/>
                <a:cs typeface="Open Sans"/>
                <a:sym typeface="Open Sans"/>
              </a:rPr>
              <a:t>Ressources et compétences</a:t>
            </a:r>
            <a:r>
              <a:rPr lang="fr-FR" sz="1700">
                <a:solidFill>
                  <a:schemeClr val="dk1"/>
                </a:solidFill>
                <a:latin typeface="Open Sans"/>
                <a:ea typeface="Open Sans"/>
                <a:cs typeface="Open Sans"/>
                <a:sym typeface="Open Sans"/>
              </a:rPr>
              <a:t> : ressources ou compétences rares (ex : « nez » / parfum), technologie protégée par un brevet…</a:t>
            </a:r>
            <a:endParaRPr sz="1700">
              <a:solidFill>
                <a:schemeClr val="dk1"/>
              </a:solidFill>
              <a:latin typeface="Open Sans"/>
              <a:ea typeface="Open Sans"/>
              <a:cs typeface="Open Sans"/>
              <a:sym typeface="Open Sans"/>
            </a:endParaRPr>
          </a:p>
          <a:p>
            <a:pPr indent="0" lvl="0" marL="0" rtl="0" algn="just">
              <a:lnSpc>
                <a:spcPct val="150000"/>
              </a:lnSpc>
              <a:spcBef>
                <a:spcPts val="1200"/>
              </a:spcBef>
              <a:spcAft>
                <a:spcPts val="1200"/>
              </a:spcAft>
              <a:buClr>
                <a:schemeClr val="dk1"/>
              </a:buClr>
              <a:buSzPts val="1100"/>
              <a:buFont typeface="Arial"/>
              <a:buNone/>
            </a:pPr>
            <a:r>
              <a:rPr lang="fr-FR" sz="1700">
                <a:solidFill>
                  <a:schemeClr val="dk1"/>
                </a:solidFill>
                <a:latin typeface="Open Sans"/>
                <a:ea typeface="Open Sans"/>
                <a:cs typeface="Open Sans"/>
                <a:sym typeface="Open Sans"/>
              </a:rPr>
              <a:t>Ces dernières peuvent exister naturellement ou être mises en place par les entreprises qui sont déjà sur le marché ou d’autres acteurs (ex : un Etat qui veut soutenir son industrie)</a:t>
            </a:r>
            <a:endParaRPr b="1" sz="2800" u="sng">
              <a:solidFill>
                <a:srgbClr val="002060"/>
              </a:solidFill>
              <a:latin typeface="Rockwell"/>
              <a:ea typeface="Rockwell"/>
              <a:cs typeface="Rockwell"/>
              <a:sym typeface="Rockwe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6"/>
          <p:cNvSpPr txBox="1"/>
          <p:nvPr>
            <p:ph type="title"/>
          </p:nvPr>
        </p:nvSpPr>
        <p:spPr>
          <a:xfrm>
            <a:off x="529300" y="371175"/>
            <a:ext cx="11558100" cy="647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Les barrières à l’entrée ou le manque de concurrence</a:t>
            </a:r>
            <a:endParaRPr b="1" sz="3200">
              <a:solidFill>
                <a:schemeClr val="dk2"/>
              </a:solidFill>
              <a:latin typeface="Montserrat"/>
              <a:ea typeface="Montserrat"/>
              <a:cs typeface="Montserrat"/>
              <a:sym typeface="Montserrat"/>
            </a:endParaRPr>
          </a:p>
        </p:txBody>
      </p:sp>
      <p:cxnSp>
        <p:nvCxnSpPr>
          <p:cNvPr id="359" name="Google Shape;359;p46"/>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60" name="Google Shape;360;p46"/>
          <p:cNvSpPr txBox="1"/>
          <p:nvPr/>
        </p:nvSpPr>
        <p:spPr>
          <a:xfrm>
            <a:off x="362351" y="1504550"/>
            <a:ext cx="11145600" cy="21465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fr-FR" sz="2100">
                <a:solidFill>
                  <a:schemeClr val="dk1"/>
                </a:solidFill>
                <a:latin typeface="Montserrat"/>
                <a:ea typeface="Montserrat"/>
                <a:cs typeface="Montserrat"/>
                <a:sym typeface="Montserrat"/>
              </a:rPr>
              <a:t>Quelles conséquences pour le fonctionnement du marché ?</a:t>
            </a:r>
            <a:endParaRPr b="1" sz="2100">
              <a:solidFill>
                <a:schemeClr val="dk1"/>
              </a:solidFill>
              <a:latin typeface="Montserrat"/>
              <a:ea typeface="Montserrat"/>
              <a:cs typeface="Montserrat"/>
              <a:sym typeface="Montserrat"/>
            </a:endParaRPr>
          </a:p>
          <a:p>
            <a:pPr indent="0" lvl="0" marL="0" marR="0" rtl="0" algn="just">
              <a:lnSpc>
                <a:spcPct val="115000"/>
              </a:lnSpc>
              <a:spcBef>
                <a:spcPts val="0"/>
              </a:spcBef>
              <a:spcAft>
                <a:spcPts val="0"/>
              </a:spcAft>
              <a:buNone/>
            </a:pPr>
            <a:r>
              <a:t/>
            </a:r>
            <a:endParaRPr b="1" sz="10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None/>
            </a:pPr>
            <a:r>
              <a:rPr lang="fr-FR" sz="1700">
                <a:solidFill>
                  <a:schemeClr val="dk1"/>
                </a:solidFill>
                <a:latin typeface="Open Sans"/>
                <a:ea typeface="Open Sans"/>
                <a:cs typeface="Open Sans"/>
                <a:sym typeface="Open Sans"/>
              </a:rPr>
              <a:t>Les entreprises déjà présentes sur le marché ne sont pas soumises à une réelle concurrence, source de baisse de prix et de hausse de qualité. </a:t>
            </a:r>
            <a:endParaRPr sz="17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None/>
            </a:pPr>
            <a:r>
              <a:t/>
            </a:r>
            <a:endParaRPr sz="5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None/>
            </a:pPr>
            <a:r>
              <a:rPr lang="fr-FR" sz="1700">
                <a:solidFill>
                  <a:schemeClr val="dk1"/>
                </a:solidFill>
                <a:latin typeface="Open Sans"/>
                <a:ea typeface="Open Sans"/>
                <a:cs typeface="Open Sans"/>
                <a:sym typeface="Open Sans"/>
              </a:rPr>
              <a:t>Les entreprises en place vont donc bénéficier de ce qu’on appelle une « </a:t>
            </a:r>
            <a:r>
              <a:rPr b="1" lang="fr-FR" sz="1700">
                <a:solidFill>
                  <a:schemeClr val="dk1"/>
                </a:solidFill>
                <a:latin typeface="Open Sans"/>
                <a:ea typeface="Open Sans"/>
                <a:cs typeface="Open Sans"/>
                <a:sym typeface="Open Sans"/>
              </a:rPr>
              <a:t>rente de situation </a:t>
            </a:r>
            <a:r>
              <a:rPr lang="fr-FR" sz="1700">
                <a:solidFill>
                  <a:schemeClr val="dk1"/>
                </a:solidFill>
                <a:latin typeface="Open Sans"/>
                <a:ea typeface="Open Sans"/>
                <a:cs typeface="Open Sans"/>
                <a:sym typeface="Open Sans"/>
              </a:rPr>
              <a:t>», un surprofit permis par l’absence de concurrence.</a:t>
            </a:r>
            <a:endParaRPr sz="17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None/>
            </a:pPr>
            <a:r>
              <a:t/>
            </a:r>
            <a:endParaRPr b="1" sz="1700">
              <a:solidFill>
                <a:schemeClr val="dk1"/>
              </a:solidFill>
              <a:latin typeface="Open Sans"/>
              <a:ea typeface="Open Sans"/>
              <a:cs typeface="Open Sans"/>
              <a:sym typeface="Open Sans"/>
            </a:endParaRPr>
          </a:p>
        </p:txBody>
      </p:sp>
      <p:sp>
        <p:nvSpPr>
          <p:cNvPr id="361" name="Google Shape;361;p46"/>
          <p:cNvSpPr/>
          <p:nvPr/>
        </p:nvSpPr>
        <p:spPr>
          <a:xfrm>
            <a:off x="8429925" y="3839825"/>
            <a:ext cx="1567500" cy="42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6"/>
          <p:cNvSpPr/>
          <p:nvPr/>
        </p:nvSpPr>
        <p:spPr>
          <a:xfrm>
            <a:off x="7631075" y="3108625"/>
            <a:ext cx="1567500" cy="42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6"/>
          <p:cNvSpPr txBox="1"/>
          <p:nvPr/>
        </p:nvSpPr>
        <p:spPr>
          <a:xfrm>
            <a:off x="362351" y="3537325"/>
            <a:ext cx="10593600" cy="26241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fr-FR" sz="2100">
                <a:solidFill>
                  <a:srgbClr val="0070C0"/>
                </a:solidFill>
                <a:latin typeface="Montserrat"/>
                <a:ea typeface="Montserrat"/>
                <a:cs typeface="Montserrat"/>
                <a:sym typeface="Montserrat"/>
              </a:rPr>
              <a:t>Illustration </a:t>
            </a:r>
            <a:endParaRPr>
              <a:solidFill>
                <a:srgbClr val="0070C0"/>
              </a:solidFill>
              <a:latin typeface="Open Sans"/>
              <a:ea typeface="Open Sans"/>
              <a:cs typeface="Open Sans"/>
              <a:sym typeface="Open Sans"/>
            </a:endParaRPr>
          </a:p>
          <a:p>
            <a:pPr indent="0" lvl="0" marL="0" rtl="0" algn="just">
              <a:lnSpc>
                <a:spcPct val="150000"/>
              </a:lnSpc>
              <a:spcBef>
                <a:spcPts val="1000"/>
              </a:spcBef>
              <a:spcAft>
                <a:spcPts val="0"/>
              </a:spcAft>
              <a:buSzPts val="1100"/>
              <a:buNone/>
            </a:pPr>
            <a:r>
              <a:rPr lang="fr-FR" sz="1600">
                <a:solidFill>
                  <a:srgbClr val="0070C0"/>
                </a:solidFill>
                <a:latin typeface="Open Sans"/>
                <a:ea typeface="Open Sans"/>
                <a:cs typeface="Open Sans"/>
                <a:sym typeface="Open Sans"/>
              </a:rPr>
              <a:t>A partir du document 4 -</a:t>
            </a:r>
            <a:r>
              <a:rPr lang="fr-FR" sz="1600" u="sng">
                <a:solidFill>
                  <a:schemeClr val="hlink"/>
                </a:solidFill>
                <a:latin typeface="Open Sans"/>
                <a:ea typeface="Open Sans"/>
                <a:cs typeface="Open Sans"/>
                <a:sym typeface="Open Sans"/>
                <a:hlinkClick r:id="rId3"/>
              </a:rPr>
              <a:t> “L’arrivée d’Uber sur le marché des taxis”</a:t>
            </a:r>
            <a:r>
              <a:rPr lang="fr-FR" sz="1600">
                <a:solidFill>
                  <a:srgbClr val="0070C0"/>
                </a:solidFill>
                <a:latin typeface="Open Sans"/>
                <a:ea typeface="Open Sans"/>
                <a:cs typeface="Open Sans"/>
                <a:sym typeface="Open Sans"/>
              </a:rPr>
              <a:t>, répondez aux questions suivantes </a:t>
            </a:r>
            <a:endParaRPr sz="1600">
              <a:solidFill>
                <a:srgbClr val="0070C0"/>
              </a:solidFill>
              <a:latin typeface="Open Sans"/>
              <a:ea typeface="Open Sans"/>
              <a:cs typeface="Open Sans"/>
              <a:sym typeface="Open Sans"/>
            </a:endParaRPr>
          </a:p>
          <a:p>
            <a:pPr indent="-330200" lvl="0" marL="457200" rtl="0" algn="just">
              <a:lnSpc>
                <a:spcPct val="150000"/>
              </a:lnSpc>
              <a:spcBef>
                <a:spcPts val="1000"/>
              </a:spcBef>
              <a:spcAft>
                <a:spcPts val="0"/>
              </a:spcAft>
              <a:buClr>
                <a:srgbClr val="0070C0"/>
              </a:buClr>
              <a:buSzPts val="1600"/>
              <a:buFont typeface="Open Sans"/>
              <a:buChar char="-"/>
            </a:pPr>
            <a:r>
              <a:rPr lang="fr-FR" sz="1600">
                <a:solidFill>
                  <a:srgbClr val="0070C0"/>
                </a:solidFill>
                <a:latin typeface="Open Sans"/>
                <a:ea typeface="Open Sans"/>
                <a:cs typeface="Open Sans"/>
                <a:sym typeface="Open Sans"/>
              </a:rPr>
              <a:t>Quel était l’état de la concurrence sur le marché des taxis avant 2008 ? Pourquoi ?</a:t>
            </a:r>
            <a:endParaRPr sz="1600">
              <a:solidFill>
                <a:srgbClr val="0070C0"/>
              </a:solidFill>
              <a:latin typeface="Open Sans"/>
              <a:ea typeface="Open Sans"/>
              <a:cs typeface="Open Sans"/>
              <a:sym typeface="Open Sans"/>
            </a:endParaRPr>
          </a:p>
          <a:p>
            <a:pPr indent="-330200" lvl="0" marL="457200" rtl="0" algn="just">
              <a:lnSpc>
                <a:spcPct val="150000"/>
              </a:lnSpc>
              <a:spcBef>
                <a:spcPts val="0"/>
              </a:spcBef>
              <a:spcAft>
                <a:spcPts val="0"/>
              </a:spcAft>
              <a:buClr>
                <a:srgbClr val="0070C0"/>
              </a:buClr>
              <a:buSzPts val="1600"/>
              <a:buFont typeface="Open Sans"/>
              <a:buChar char="-"/>
            </a:pPr>
            <a:r>
              <a:rPr lang="fr-FR" sz="1600">
                <a:solidFill>
                  <a:srgbClr val="0070C0"/>
                </a:solidFill>
                <a:latin typeface="Open Sans"/>
                <a:ea typeface="Open Sans"/>
                <a:cs typeface="Open Sans"/>
                <a:sym typeface="Open Sans"/>
              </a:rPr>
              <a:t>Comment a-t-elle évolué et quel rôle a joué l’arrivée d’Uber sur le marché ?</a:t>
            </a:r>
            <a:endParaRPr sz="1600">
              <a:solidFill>
                <a:srgbClr val="0070C0"/>
              </a:solidFill>
              <a:latin typeface="Open Sans"/>
              <a:ea typeface="Open Sans"/>
              <a:cs typeface="Open Sans"/>
              <a:sym typeface="Open Sans"/>
            </a:endParaRPr>
          </a:p>
          <a:p>
            <a:pPr indent="0" lvl="0" marL="0" rtl="0" algn="just">
              <a:lnSpc>
                <a:spcPct val="150000"/>
              </a:lnSpc>
              <a:spcBef>
                <a:spcPts val="1000"/>
              </a:spcBef>
              <a:spcAft>
                <a:spcPts val="0"/>
              </a:spcAft>
              <a:buSzPts val="1100"/>
              <a:buNone/>
            </a:pPr>
            <a:r>
              <a:t/>
            </a:r>
            <a:endParaRPr>
              <a:solidFill>
                <a:srgbClr val="0070C0"/>
              </a:solidFill>
              <a:latin typeface="Open Sans"/>
              <a:ea typeface="Open Sans"/>
              <a:cs typeface="Open Sans"/>
              <a:sym typeface="Open Sans"/>
            </a:endParaRPr>
          </a:p>
          <a:p>
            <a:pPr indent="0" lvl="0" marL="0" rtl="0" algn="just">
              <a:lnSpc>
                <a:spcPct val="150000"/>
              </a:lnSpc>
              <a:spcBef>
                <a:spcPts val="1000"/>
              </a:spcBef>
              <a:spcAft>
                <a:spcPts val="0"/>
              </a:spcAft>
              <a:buSzPts val="1100"/>
              <a:buNone/>
            </a:pPr>
            <a:r>
              <a:t/>
            </a:r>
            <a:endParaRPr>
              <a:solidFill>
                <a:srgbClr val="0070C0"/>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7"/>
          <p:cNvSpPr txBox="1"/>
          <p:nvPr>
            <p:ph type="title"/>
          </p:nvPr>
        </p:nvSpPr>
        <p:spPr>
          <a:xfrm>
            <a:off x="529300" y="371175"/>
            <a:ext cx="11558100" cy="647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Le monopole naturel </a:t>
            </a:r>
            <a:endParaRPr b="1" sz="3200">
              <a:solidFill>
                <a:schemeClr val="dk2"/>
              </a:solidFill>
              <a:latin typeface="Montserrat"/>
              <a:ea typeface="Montserrat"/>
              <a:cs typeface="Montserrat"/>
              <a:sym typeface="Montserrat"/>
            </a:endParaRPr>
          </a:p>
        </p:txBody>
      </p:sp>
      <p:cxnSp>
        <p:nvCxnSpPr>
          <p:cNvPr id="369" name="Google Shape;369;p47"/>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70" name="Google Shape;370;p47"/>
          <p:cNvSpPr txBox="1"/>
          <p:nvPr/>
        </p:nvSpPr>
        <p:spPr>
          <a:xfrm>
            <a:off x="362351" y="1504550"/>
            <a:ext cx="11145600" cy="21465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fr-FR" sz="2100">
                <a:solidFill>
                  <a:schemeClr val="dk1"/>
                </a:solidFill>
                <a:latin typeface="Montserrat"/>
                <a:ea typeface="Montserrat"/>
                <a:cs typeface="Montserrat"/>
                <a:sym typeface="Montserrat"/>
              </a:rPr>
              <a:t>Qu’est-ce qu’un monopole naturel ? </a:t>
            </a:r>
            <a:endParaRPr b="1" sz="2100">
              <a:solidFill>
                <a:schemeClr val="dk1"/>
              </a:solidFill>
              <a:latin typeface="Montserrat"/>
              <a:ea typeface="Montserrat"/>
              <a:cs typeface="Montserrat"/>
              <a:sym typeface="Montserrat"/>
            </a:endParaRPr>
          </a:p>
          <a:p>
            <a:pPr indent="0" lvl="0" marL="0" marR="0" rtl="0" algn="just">
              <a:lnSpc>
                <a:spcPct val="115000"/>
              </a:lnSpc>
              <a:spcBef>
                <a:spcPts val="0"/>
              </a:spcBef>
              <a:spcAft>
                <a:spcPts val="0"/>
              </a:spcAft>
              <a:buNone/>
            </a:pPr>
            <a:r>
              <a:t/>
            </a:r>
            <a:endParaRPr b="1" sz="10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None/>
            </a:pPr>
            <a:r>
              <a:rPr lang="fr-FR" sz="1700">
                <a:solidFill>
                  <a:schemeClr val="dk1"/>
                </a:solidFill>
                <a:latin typeface="Open Sans"/>
                <a:ea typeface="Open Sans"/>
                <a:cs typeface="Open Sans"/>
                <a:sym typeface="Open Sans"/>
              </a:rPr>
              <a:t>On parle de monopole naturel quand naturellement les mécanismes de marché conduisent à une concentration et à la disparition des concurrents. </a:t>
            </a:r>
            <a:endParaRPr sz="17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None/>
            </a:pPr>
            <a:r>
              <a:t/>
            </a:r>
            <a:endParaRPr sz="5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None/>
            </a:pPr>
            <a:r>
              <a:rPr lang="fr-FR" sz="1700">
                <a:solidFill>
                  <a:schemeClr val="dk1"/>
                </a:solidFill>
                <a:latin typeface="Open Sans"/>
                <a:ea typeface="Open Sans"/>
                <a:cs typeface="Open Sans"/>
                <a:sym typeface="Open Sans"/>
              </a:rPr>
              <a:t>Le résultat est la persistance d’une situation oligopolistique ou monopolistique qui ne peut être remise en question par les mécanismes que l’on vient de voir.</a:t>
            </a:r>
            <a:endParaRPr sz="17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None/>
            </a:pPr>
            <a:r>
              <a:t/>
            </a:r>
            <a:endParaRPr b="1" sz="1700">
              <a:solidFill>
                <a:schemeClr val="dk1"/>
              </a:solidFill>
              <a:latin typeface="Open Sans"/>
              <a:ea typeface="Open Sans"/>
              <a:cs typeface="Open Sans"/>
              <a:sym typeface="Open Sans"/>
            </a:endParaRPr>
          </a:p>
        </p:txBody>
      </p:sp>
      <p:sp>
        <p:nvSpPr>
          <p:cNvPr id="371" name="Google Shape;371;p47"/>
          <p:cNvSpPr/>
          <p:nvPr/>
        </p:nvSpPr>
        <p:spPr>
          <a:xfrm>
            <a:off x="8429925" y="3839825"/>
            <a:ext cx="1567500" cy="42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47"/>
          <p:cNvSpPr/>
          <p:nvPr/>
        </p:nvSpPr>
        <p:spPr>
          <a:xfrm>
            <a:off x="7631075" y="3108625"/>
            <a:ext cx="1567500" cy="42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3" name="Google Shape;373;p47"/>
          <p:cNvPicPr preferRelativeResize="0"/>
          <p:nvPr/>
        </p:nvPicPr>
        <p:blipFill>
          <a:blip r:embed="rId3">
            <a:alphaModFix/>
          </a:blip>
          <a:stretch>
            <a:fillRect/>
          </a:stretch>
        </p:blipFill>
        <p:spPr>
          <a:xfrm>
            <a:off x="5689475" y="3108625"/>
            <a:ext cx="5818469" cy="3464325"/>
          </a:xfrm>
          <a:prstGeom prst="rect">
            <a:avLst/>
          </a:prstGeom>
          <a:noFill/>
          <a:ln>
            <a:noFill/>
          </a:ln>
        </p:spPr>
      </p:pic>
      <p:sp>
        <p:nvSpPr>
          <p:cNvPr id="374" name="Google Shape;374;p47"/>
          <p:cNvSpPr txBox="1"/>
          <p:nvPr/>
        </p:nvSpPr>
        <p:spPr>
          <a:xfrm>
            <a:off x="362350" y="3651050"/>
            <a:ext cx="5093100" cy="1573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None/>
            </a:pPr>
            <a:r>
              <a:rPr b="1" lang="fr-FR" sz="2100">
                <a:solidFill>
                  <a:schemeClr val="dk1"/>
                </a:solidFill>
                <a:latin typeface="Montserrat"/>
                <a:ea typeface="Montserrat"/>
                <a:cs typeface="Montserrat"/>
                <a:sym typeface="Montserrat"/>
              </a:rPr>
              <a:t>Explication </a:t>
            </a:r>
            <a:endParaRPr sz="1700">
              <a:solidFill>
                <a:schemeClr val="dk1"/>
              </a:solidFill>
              <a:latin typeface="Open Sans"/>
              <a:ea typeface="Open Sans"/>
              <a:cs typeface="Open Sans"/>
              <a:sym typeface="Open Sans"/>
            </a:endParaRPr>
          </a:p>
          <a:p>
            <a:pPr indent="0" lvl="0" marL="0" rtl="0" algn="just">
              <a:lnSpc>
                <a:spcPct val="115000"/>
              </a:lnSpc>
              <a:spcBef>
                <a:spcPts val="1200"/>
              </a:spcBef>
              <a:spcAft>
                <a:spcPts val="1200"/>
              </a:spcAft>
              <a:buNone/>
            </a:pPr>
            <a:r>
              <a:rPr lang="fr-FR" sz="1700">
                <a:solidFill>
                  <a:schemeClr val="dk1"/>
                </a:solidFill>
                <a:latin typeface="Open Sans"/>
                <a:ea typeface="Open Sans"/>
                <a:cs typeface="Open Sans"/>
                <a:sym typeface="Open Sans"/>
              </a:rPr>
              <a:t>Les économies d’échelle liées à l’existence de coûts élevés (réseaux, frais R&amp;D…) et/ou aux effets d’expérience (= barrières à l’entrée).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8"/>
          <p:cNvSpPr txBox="1"/>
          <p:nvPr>
            <p:ph type="title"/>
          </p:nvPr>
        </p:nvSpPr>
        <p:spPr>
          <a:xfrm>
            <a:off x="529300" y="371175"/>
            <a:ext cx="11558100" cy="647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Le monopole naturel </a:t>
            </a:r>
            <a:endParaRPr b="1" sz="3200">
              <a:solidFill>
                <a:schemeClr val="dk2"/>
              </a:solidFill>
              <a:latin typeface="Montserrat"/>
              <a:ea typeface="Montserrat"/>
              <a:cs typeface="Montserrat"/>
              <a:sym typeface="Montserrat"/>
            </a:endParaRPr>
          </a:p>
        </p:txBody>
      </p:sp>
      <p:cxnSp>
        <p:nvCxnSpPr>
          <p:cNvPr id="380" name="Google Shape;380;p48"/>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81" name="Google Shape;381;p48"/>
          <p:cNvSpPr txBox="1"/>
          <p:nvPr/>
        </p:nvSpPr>
        <p:spPr>
          <a:xfrm>
            <a:off x="362226" y="1352950"/>
            <a:ext cx="11145600" cy="14562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None/>
            </a:pPr>
            <a:r>
              <a:rPr b="1" lang="fr-FR" sz="2100">
                <a:solidFill>
                  <a:schemeClr val="dk1"/>
                </a:solidFill>
                <a:latin typeface="Montserrat"/>
                <a:ea typeface="Montserrat"/>
                <a:cs typeface="Montserrat"/>
                <a:sym typeface="Montserrat"/>
              </a:rPr>
              <a:t>Quelles conséquences pour le fonctionnement du marché ?</a:t>
            </a:r>
            <a:endParaRPr b="1" sz="2100">
              <a:solidFill>
                <a:schemeClr val="dk1"/>
              </a:solidFill>
              <a:latin typeface="Montserrat"/>
              <a:ea typeface="Montserrat"/>
              <a:cs typeface="Montserrat"/>
              <a:sym typeface="Montserrat"/>
            </a:endParaRPr>
          </a:p>
          <a:p>
            <a:pPr indent="0" lvl="0" marL="0" marR="0" rtl="0" algn="just">
              <a:lnSpc>
                <a:spcPct val="115000"/>
              </a:lnSpc>
              <a:spcBef>
                <a:spcPts val="0"/>
              </a:spcBef>
              <a:spcAft>
                <a:spcPts val="0"/>
              </a:spcAft>
              <a:buNone/>
            </a:pPr>
            <a:r>
              <a:t/>
            </a:r>
            <a:endParaRPr b="1" sz="10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None/>
            </a:pPr>
            <a:r>
              <a:rPr lang="fr-FR" sz="1700">
                <a:solidFill>
                  <a:schemeClr val="dk1"/>
                </a:solidFill>
                <a:latin typeface="Open Sans"/>
                <a:ea typeface="Open Sans"/>
                <a:cs typeface="Open Sans"/>
                <a:sym typeface="Open Sans"/>
              </a:rPr>
              <a:t>Le marché est incapable de préserver la concurrence, nécessaire à son bon fonctionnement. Les entreprises qui ont la production la plus importante excluent les autres du marché, ce qui conduit à une situation de monopole. On parle alors aussi de rente dans cette situation. </a:t>
            </a:r>
            <a:endParaRPr b="1" sz="1700">
              <a:solidFill>
                <a:schemeClr val="dk1"/>
              </a:solidFill>
              <a:latin typeface="Open Sans"/>
              <a:ea typeface="Open Sans"/>
              <a:cs typeface="Open Sans"/>
              <a:sym typeface="Open Sans"/>
            </a:endParaRPr>
          </a:p>
        </p:txBody>
      </p:sp>
      <p:sp>
        <p:nvSpPr>
          <p:cNvPr id="382" name="Google Shape;382;p48"/>
          <p:cNvSpPr/>
          <p:nvPr/>
        </p:nvSpPr>
        <p:spPr>
          <a:xfrm>
            <a:off x="6987025" y="4039600"/>
            <a:ext cx="1567500" cy="42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48"/>
          <p:cNvSpPr txBox="1"/>
          <p:nvPr/>
        </p:nvSpPr>
        <p:spPr>
          <a:xfrm>
            <a:off x="362225" y="3001963"/>
            <a:ext cx="5367900" cy="4155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fr-FR" sz="2100">
                <a:solidFill>
                  <a:srgbClr val="0070C0"/>
                </a:solidFill>
                <a:latin typeface="Montserrat"/>
                <a:ea typeface="Montserrat"/>
                <a:cs typeface="Montserrat"/>
                <a:sym typeface="Montserrat"/>
              </a:rPr>
              <a:t>Illustration</a:t>
            </a:r>
            <a:r>
              <a:rPr b="1" lang="fr-FR" sz="2100">
                <a:solidFill>
                  <a:srgbClr val="0070C0"/>
                </a:solidFill>
                <a:latin typeface="Montserrat"/>
                <a:ea typeface="Montserrat"/>
                <a:cs typeface="Montserrat"/>
                <a:sym typeface="Montserrat"/>
              </a:rPr>
              <a:t> - le transport ferroviaire</a:t>
            </a:r>
            <a:endParaRPr>
              <a:solidFill>
                <a:srgbClr val="0070C0"/>
              </a:solidFill>
              <a:latin typeface="Open Sans"/>
              <a:ea typeface="Open Sans"/>
              <a:cs typeface="Open Sans"/>
              <a:sym typeface="Open Sans"/>
            </a:endParaRPr>
          </a:p>
        </p:txBody>
      </p:sp>
      <p:grpSp>
        <p:nvGrpSpPr>
          <p:cNvPr id="384" name="Google Shape;384;p48"/>
          <p:cNvGrpSpPr/>
          <p:nvPr/>
        </p:nvGrpSpPr>
        <p:grpSpPr>
          <a:xfrm>
            <a:off x="5374104" y="3417481"/>
            <a:ext cx="3306776" cy="2305080"/>
            <a:chOff x="4526679" y="1857800"/>
            <a:chExt cx="2480144" cy="1728853"/>
          </a:xfrm>
        </p:grpSpPr>
        <p:sp>
          <p:nvSpPr>
            <p:cNvPr id="385" name="Google Shape;385;p48"/>
            <p:cNvSpPr/>
            <p:nvPr/>
          </p:nvSpPr>
          <p:spPr>
            <a:xfrm>
              <a:off x="4849302" y="3079475"/>
              <a:ext cx="1958400" cy="133500"/>
            </a:xfrm>
            <a:prstGeom prst="rect">
              <a:avLst/>
            </a:prstGeom>
            <a:solidFill>
              <a:srgbClr val="0E9453"/>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86" name="Google Shape;386;p48"/>
            <p:cNvGrpSpPr/>
            <p:nvPr/>
          </p:nvGrpSpPr>
          <p:grpSpPr>
            <a:xfrm>
              <a:off x="4526679" y="1857800"/>
              <a:ext cx="2480144" cy="1728853"/>
              <a:chOff x="4526679" y="1857800"/>
              <a:chExt cx="2480144" cy="1728853"/>
            </a:xfrm>
          </p:grpSpPr>
          <p:grpSp>
            <p:nvGrpSpPr>
              <p:cNvPr id="387" name="Google Shape;387;p48"/>
              <p:cNvGrpSpPr/>
              <p:nvPr/>
            </p:nvGrpSpPr>
            <p:grpSpPr>
              <a:xfrm>
                <a:off x="4808316" y="2800065"/>
                <a:ext cx="92400" cy="411825"/>
                <a:chOff x="845575" y="2563700"/>
                <a:chExt cx="92400" cy="411825"/>
              </a:xfrm>
            </p:grpSpPr>
            <p:cxnSp>
              <p:nvCxnSpPr>
                <p:cNvPr id="388" name="Google Shape;388;p48"/>
                <p:cNvCxnSpPr/>
                <p:nvPr/>
              </p:nvCxnSpPr>
              <p:spPr>
                <a:xfrm>
                  <a:off x="891775" y="2616125"/>
                  <a:ext cx="0" cy="359400"/>
                </a:xfrm>
                <a:prstGeom prst="straightConnector1">
                  <a:avLst/>
                </a:prstGeom>
                <a:noFill/>
                <a:ln cap="flat" cmpd="sng" w="9525">
                  <a:solidFill>
                    <a:schemeClr val="lt1"/>
                  </a:solidFill>
                  <a:prstDash val="solid"/>
                  <a:round/>
                  <a:headEnd len="sm" w="sm" type="none"/>
                  <a:tailEnd len="sm" w="sm" type="none"/>
                </a:ln>
              </p:spPr>
            </p:cxnSp>
            <p:sp>
              <p:nvSpPr>
                <p:cNvPr id="389" name="Google Shape;389;p48"/>
                <p:cNvSpPr/>
                <p:nvPr/>
              </p:nvSpPr>
              <p:spPr>
                <a:xfrm>
                  <a:off x="845575" y="2563700"/>
                  <a:ext cx="92400" cy="92400"/>
                </a:xfrm>
                <a:prstGeom prst="ellipse">
                  <a:avLst/>
                </a:prstGeom>
                <a:solidFill>
                  <a:srgbClr val="000000"/>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90" name="Google Shape;390;p48"/>
              <p:cNvSpPr txBox="1"/>
              <p:nvPr/>
            </p:nvSpPr>
            <p:spPr>
              <a:xfrm>
                <a:off x="4526679" y="3215253"/>
                <a:ext cx="692700" cy="371400"/>
              </a:xfrm>
              <a:prstGeom prst="rect">
                <a:avLst/>
              </a:prstGeom>
              <a:no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fr-FR" sz="1600">
                    <a:latin typeface="Roboto"/>
                    <a:ea typeface="Roboto"/>
                    <a:cs typeface="Roboto"/>
                    <a:sym typeface="Roboto"/>
                  </a:rPr>
                  <a:t>2003</a:t>
                </a:r>
                <a:endParaRPr b="1" sz="1600">
                  <a:latin typeface="Roboto"/>
                  <a:ea typeface="Roboto"/>
                  <a:cs typeface="Roboto"/>
                  <a:sym typeface="Roboto"/>
                </a:endParaRPr>
              </a:p>
            </p:txBody>
          </p:sp>
          <p:sp>
            <p:nvSpPr>
              <p:cNvPr id="391" name="Google Shape;391;p48"/>
              <p:cNvSpPr txBox="1"/>
              <p:nvPr/>
            </p:nvSpPr>
            <p:spPr>
              <a:xfrm>
                <a:off x="4753223" y="1857800"/>
                <a:ext cx="2253600" cy="943800"/>
              </a:xfrm>
              <a:prstGeom prst="rect">
                <a:avLst/>
              </a:prstGeom>
              <a:no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rtl="0" algn="l">
                  <a:lnSpc>
                    <a:spcPct val="115000"/>
                  </a:lnSpc>
                  <a:spcBef>
                    <a:spcPts val="1400"/>
                  </a:spcBef>
                  <a:spcAft>
                    <a:spcPts val="0"/>
                  </a:spcAft>
                  <a:buClr>
                    <a:schemeClr val="dk1"/>
                  </a:buClr>
                  <a:buSzPts val="1100"/>
                  <a:buFont typeface="Arial"/>
                  <a:buNone/>
                </a:pPr>
                <a:r>
                  <a:rPr b="1" lang="fr-FR" sz="1300">
                    <a:solidFill>
                      <a:schemeClr val="dk1"/>
                    </a:solidFill>
                  </a:rPr>
                  <a:t>Libéralisation du fret international</a:t>
                </a:r>
                <a:endParaRPr b="1" sz="1300">
                  <a:solidFill>
                    <a:schemeClr val="dk1"/>
                  </a:solidFill>
                </a:endParaRPr>
              </a:p>
              <a:p>
                <a:pPr indent="0" lvl="0" marL="0" rtl="0" algn="just">
                  <a:lnSpc>
                    <a:spcPct val="115000"/>
                  </a:lnSpc>
                  <a:spcBef>
                    <a:spcPts val="400"/>
                  </a:spcBef>
                  <a:spcAft>
                    <a:spcPts val="0"/>
                  </a:spcAft>
                  <a:buClr>
                    <a:schemeClr val="dk1"/>
                  </a:buClr>
                  <a:buSzPts val="1100"/>
                  <a:buFont typeface="Arial"/>
                  <a:buNone/>
                </a:pPr>
                <a:r>
                  <a:rPr lang="fr-FR" sz="1100">
                    <a:solidFill>
                      <a:schemeClr val="dk1"/>
                    </a:solidFill>
                  </a:rPr>
                  <a:t>Le transport du fret ferroviaire transeuropéen est ouvert à toutes les entreprises à travers l’Union européenne.</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fr-FR" sz="1100">
                    <a:solidFill>
                      <a:schemeClr val="dk1"/>
                    </a:solidFill>
                  </a:rPr>
                  <a:t>		 		 			</a:t>
                </a:r>
                <a:endParaRPr sz="1100">
                  <a:solidFill>
                    <a:schemeClr val="dk1"/>
                  </a:solidFill>
                </a:endParaRPr>
              </a:p>
              <a:p>
                <a:pPr indent="0" lvl="0" marL="0" rtl="0" algn="l">
                  <a:spcBef>
                    <a:spcPts val="0"/>
                  </a:spcBef>
                  <a:spcAft>
                    <a:spcPts val="2100"/>
                  </a:spcAft>
                  <a:buNone/>
                </a:pPr>
                <a:r>
                  <a:t/>
                </a:r>
                <a:endParaRPr b="1" sz="1100">
                  <a:latin typeface="Roboto"/>
                  <a:ea typeface="Roboto"/>
                  <a:cs typeface="Roboto"/>
                  <a:sym typeface="Roboto"/>
                </a:endParaRPr>
              </a:p>
            </p:txBody>
          </p:sp>
        </p:grpSp>
      </p:grpSp>
      <p:grpSp>
        <p:nvGrpSpPr>
          <p:cNvPr id="392" name="Google Shape;392;p48"/>
          <p:cNvGrpSpPr/>
          <p:nvPr/>
        </p:nvGrpSpPr>
        <p:grpSpPr>
          <a:xfrm>
            <a:off x="7919549" y="4543848"/>
            <a:ext cx="3628096" cy="2066172"/>
            <a:chOff x="6435810" y="2702596"/>
            <a:chExt cx="2721140" cy="1549668"/>
          </a:xfrm>
        </p:grpSpPr>
        <p:sp>
          <p:nvSpPr>
            <p:cNvPr id="393" name="Google Shape;393;p48"/>
            <p:cNvSpPr/>
            <p:nvPr/>
          </p:nvSpPr>
          <p:spPr>
            <a:xfrm>
              <a:off x="6807650" y="3079475"/>
              <a:ext cx="2349300" cy="133500"/>
            </a:xfrm>
            <a:prstGeom prst="rect">
              <a:avLst/>
            </a:prstGeom>
            <a:solidFill>
              <a:srgbClr val="085631"/>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94" name="Google Shape;394;p48"/>
            <p:cNvGrpSpPr/>
            <p:nvPr/>
          </p:nvGrpSpPr>
          <p:grpSpPr>
            <a:xfrm>
              <a:off x="6435810" y="2702596"/>
              <a:ext cx="2487382" cy="1549668"/>
              <a:chOff x="6435810" y="2702596"/>
              <a:chExt cx="2487382" cy="1549668"/>
            </a:xfrm>
          </p:grpSpPr>
          <p:grpSp>
            <p:nvGrpSpPr>
              <p:cNvPr id="395" name="Google Shape;395;p48"/>
              <p:cNvGrpSpPr/>
              <p:nvPr/>
            </p:nvGrpSpPr>
            <p:grpSpPr>
              <a:xfrm rot="10800000">
                <a:off x="6760035" y="3079467"/>
                <a:ext cx="92400" cy="411825"/>
                <a:chOff x="2070100" y="2563700"/>
                <a:chExt cx="92400" cy="411825"/>
              </a:xfrm>
            </p:grpSpPr>
            <p:cxnSp>
              <p:nvCxnSpPr>
                <p:cNvPr id="396" name="Google Shape;396;p48"/>
                <p:cNvCxnSpPr/>
                <p:nvPr/>
              </p:nvCxnSpPr>
              <p:spPr>
                <a:xfrm>
                  <a:off x="2116300" y="2616125"/>
                  <a:ext cx="0" cy="359400"/>
                </a:xfrm>
                <a:prstGeom prst="straightConnector1">
                  <a:avLst/>
                </a:prstGeom>
                <a:noFill/>
                <a:ln cap="flat" cmpd="sng" w="9525">
                  <a:solidFill>
                    <a:schemeClr val="lt1"/>
                  </a:solidFill>
                  <a:prstDash val="solid"/>
                  <a:round/>
                  <a:headEnd len="sm" w="sm" type="none"/>
                  <a:tailEnd len="sm" w="sm" type="none"/>
                </a:ln>
              </p:spPr>
            </p:cxnSp>
            <p:sp>
              <p:nvSpPr>
                <p:cNvPr id="397" name="Google Shape;397;p48"/>
                <p:cNvSpPr/>
                <p:nvPr/>
              </p:nvSpPr>
              <p:spPr>
                <a:xfrm>
                  <a:off x="2070100" y="2563700"/>
                  <a:ext cx="92400" cy="92400"/>
                </a:xfrm>
                <a:prstGeom prst="ellipse">
                  <a:avLst/>
                </a:prstGeom>
                <a:solidFill>
                  <a:srgbClr val="000000"/>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98" name="Google Shape;398;p48"/>
              <p:cNvSpPr txBox="1"/>
              <p:nvPr/>
            </p:nvSpPr>
            <p:spPr>
              <a:xfrm>
                <a:off x="6435810" y="2702596"/>
                <a:ext cx="745800" cy="371400"/>
              </a:xfrm>
              <a:prstGeom prst="rect">
                <a:avLst/>
              </a:prstGeom>
              <a:no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fr-FR" sz="1600">
                    <a:latin typeface="Roboto"/>
                    <a:ea typeface="Roboto"/>
                    <a:cs typeface="Roboto"/>
                    <a:sym typeface="Roboto"/>
                  </a:rPr>
                  <a:t>2009</a:t>
                </a:r>
                <a:endParaRPr b="1" sz="1600">
                  <a:latin typeface="Roboto"/>
                  <a:ea typeface="Roboto"/>
                  <a:cs typeface="Roboto"/>
                  <a:sym typeface="Roboto"/>
                </a:endParaRPr>
              </a:p>
            </p:txBody>
          </p:sp>
          <p:sp>
            <p:nvSpPr>
              <p:cNvPr id="399" name="Google Shape;399;p48"/>
              <p:cNvSpPr txBox="1"/>
              <p:nvPr/>
            </p:nvSpPr>
            <p:spPr>
              <a:xfrm>
                <a:off x="6669591" y="3308464"/>
                <a:ext cx="2253600" cy="943800"/>
              </a:xfrm>
              <a:prstGeom prst="rect">
                <a:avLst/>
              </a:prstGeom>
              <a:no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rtl="0" algn="l">
                  <a:lnSpc>
                    <a:spcPct val="100000"/>
                  </a:lnSpc>
                  <a:spcBef>
                    <a:spcPts val="1400"/>
                  </a:spcBef>
                  <a:spcAft>
                    <a:spcPts val="0"/>
                  </a:spcAft>
                  <a:buNone/>
                </a:pPr>
                <a:r>
                  <a:rPr b="1" lang="fr-FR" sz="1300">
                    <a:solidFill>
                      <a:schemeClr val="dk1"/>
                    </a:solidFill>
                  </a:rPr>
                  <a:t>Libéralisation du transport de voyageurs</a:t>
                </a:r>
                <a:endParaRPr sz="1100">
                  <a:solidFill>
                    <a:schemeClr val="dk1"/>
                  </a:solidFill>
                </a:endParaRPr>
              </a:p>
              <a:p>
                <a:pPr indent="0" lvl="0" marL="0" rtl="0" algn="l">
                  <a:lnSpc>
                    <a:spcPct val="115000"/>
                  </a:lnSpc>
                  <a:spcBef>
                    <a:spcPts val="1400"/>
                  </a:spcBef>
                  <a:spcAft>
                    <a:spcPts val="0"/>
                  </a:spcAft>
                  <a:buClr>
                    <a:schemeClr val="dk1"/>
                  </a:buClr>
                  <a:buSzPts val="1100"/>
                  <a:buFont typeface="Arial"/>
                  <a:buNone/>
                </a:pPr>
                <a:r>
                  <a:rPr lang="fr-FR" sz="1100">
                    <a:solidFill>
                      <a:schemeClr val="dk1"/>
                    </a:solidFill>
                  </a:rPr>
                  <a:t>Le transport international de voyageurs s’ouvre à la concurrence.</a:t>
                </a:r>
                <a:endParaRPr sz="11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fr-FR" sz="1100">
                    <a:solidFill>
                      <a:schemeClr val="dk1"/>
                    </a:solidFill>
                  </a:rPr>
                  <a:t>		 		 			</a:t>
                </a:r>
                <a:endParaRPr sz="1100">
                  <a:solidFill>
                    <a:schemeClr val="dk1"/>
                  </a:solidFill>
                </a:endParaRPr>
              </a:p>
              <a:p>
                <a:pPr indent="0" lvl="0" marL="0" rtl="0" algn="l">
                  <a:spcBef>
                    <a:spcPts val="0"/>
                  </a:spcBef>
                  <a:spcAft>
                    <a:spcPts val="2100"/>
                  </a:spcAft>
                  <a:buNone/>
                </a:pPr>
                <a:r>
                  <a:t/>
                </a:r>
                <a:endParaRPr b="1" sz="1100">
                  <a:latin typeface="Roboto"/>
                  <a:ea typeface="Roboto"/>
                  <a:cs typeface="Roboto"/>
                  <a:sym typeface="Roboto"/>
                </a:endParaRPr>
              </a:p>
            </p:txBody>
          </p:sp>
        </p:grpSp>
      </p:grpSp>
      <p:grpSp>
        <p:nvGrpSpPr>
          <p:cNvPr id="400" name="Google Shape;400;p48"/>
          <p:cNvGrpSpPr/>
          <p:nvPr/>
        </p:nvGrpSpPr>
        <p:grpSpPr>
          <a:xfrm>
            <a:off x="-12" y="3417481"/>
            <a:ext cx="3440889" cy="2305094"/>
            <a:chOff x="495991" y="1857800"/>
            <a:chExt cx="2580731" cy="1728863"/>
          </a:xfrm>
        </p:grpSpPr>
        <p:sp>
          <p:nvSpPr>
            <p:cNvPr id="401" name="Google Shape;401;p48"/>
            <p:cNvSpPr/>
            <p:nvPr/>
          </p:nvSpPr>
          <p:spPr>
            <a:xfrm>
              <a:off x="932600" y="3079475"/>
              <a:ext cx="1958400" cy="133500"/>
            </a:xfrm>
            <a:prstGeom prst="rect">
              <a:avLst/>
            </a:prstGeom>
            <a:solidFill>
              <a:srgbClr val="0E9453"/>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02" name="Google Shape;402;p48"/>
            <p:cNvGrpSpPr/>
            <p:nvPr/>
          </p:nvGrpSpPr>
          <p:grpSpPr>
            <a:xfrm>
              <a:off x="495991" y="1857800"/>
              <a:ext cx="2580731" cy="1728863"/>
              <a:chOff x="495991" y="1857800"/>
              <a:chExt cx="2580731" cy="1728863"/>
            </a:xfrm>
          </p:grpSpPr>
          <p:sp>
            <p:nvSpPr>
              <p:cNvPr id="403" name="Google Shape;403;p48"/>
              <p:cNvSpPr txBox="1"/>
              <p:nvPr/>
            </p:nvSpPr>
            <p:spPr>
              <a:xfrm>
                <a:off x="495991" y="3215263"/>
                <a:ext cx="871200" cy="371400"/>
              </a:xfrm>
              <a:prstGeom prst="rect">
                <a:avLst/>
              </a:prstGeom>
              <a:no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fr-FR" sz="1600">
                    <a:latin typeface="Roboto"/>
                    <a:ea typeface="Roboto"/>
                    <a:cs typeface="Roboto"/>
                    <a:sym typeface="Roboto"/>
                  </a:rPr>
                  <a:t>1938</a:t>
                </a:r>
                <a:endParaRPr b="1" sz="1600">
                  <a:latin typeface="Roboto"/>
                  <a:ea typeface="Roboto"/>
                  <a:cs typeface="Roboto"/>
                  <a:sym typeface="Roboto"/>
                </a:endParaRPr>
              </a:p>
            </p:txBody>
          </p:sp>
          <p:grpSp>
            <p:nvGrpSpPr>
              <p:cNvPr id="404" name="Google Shape;404;p48"/>
              <p:cNvGrpSpPr/>
              <p:nvPr/>
            </p:nvGrpSpPr>
            <p:grpSpPr>
              <a:xfrm>
                <a:off x="881025" y="2800065"/>
                <a:ext cx="92400" cy="411825"/>
                <a:chOff x="845575" y="2563700"/>
                <a:chExt cx="92400" cy="411825"/>
              </a:xfrm>
            </p:grpSpPr>
            <p:cxnSp>
              <p:nvCxnSpPr>
                <p:cNvPr id="405" name="Google Shape;405;p48"/>
                <p:cNvCxnSpPr/>
                <p:nvPr/>
              </p:nvCxnSpPr>
              <p:spPr>
                <a:xfrm>
                  <a:off x="891775" y="2616125"/>
                  <a:ext cx="0" cy="359400"/>
                </a:xfrm>
                <a:prstGeom prst="straightConnector1">
                  <a:avLst/>
                </a:prstGeom>
                <a:noFill/>
                <a:ln cap="flat" cmpd="sng" w="9525">
                  <a:solidFill>
                    <a:schemeClr val="lt1"/>
                  </a:solidFill>
                  <a:prstDash val="solid"/>
                  <a:round/>
                  <a:headEnd len="sm" w="sm" type="none"/>
                  <a:tailEnd len="sm" w="sm" type="none"/>
                </a:ln>
              </p:spPr>
            </p:cxnSp>
            <p:sp>
              <p:nvSpPr>
                <p:cNvPr id="406" name="Google Shape;406;p48"/>
                <p:cNvSpPr/>
                <p:nvPr/>
              </p:nvSpPr>
              <p:spPr>
                <a:xfrm>
                  <a:off x="845575" y="2563700"/>
                  <a:ext cx="92400" cy="92400"/>
                </a:xfrm>
                <a:prstGeom prst="ellipse">
                  <a:avLst/>
                </a:prstGeom>
                <a:solidFill>
                  <a:srgbClr val="000000"/>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07" name="Google Shape;407;p48"/>
              <p:cNvSpPr txBox="1"/>
              <p:nvPr/>
            </p:nvSpPr>
            <p:spPr>
              <a:xfrm>
                <a:off x="823122" y="1857800"/>
                <a:ext cx="2253600" cy="943800"/>
              </a:xfrm>
              <a:prstGeom prst="rect">
                <a:avLst/>
              </a:prstGeom>
              <a:no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rtl="0" algn="l">
                  <a:spcBef>
                    <a:spcPts val="0"/>
                  </a:spcBef>
                  <a:spcAft>
                    <a:spcPts val="0"/>
                  </a:spcAft>
                  <a:buNone/>
                </a:pPr>
                <a:r>
                  <a:rPr b="1" lang="fr-FR" sz="1300">
                    <a:latin typeface="Roboto"/>
                    <a:ea typeface="Roboto"/>
                    <a:cs typeface="Roboto"/>
                    <a:sym typeface="Roboto"/>
                  </a:rPr>
                  <a:t>Naissance de la SNCF</a:t>
                </a:r>
                <a:endParaRPr b="1" sz="1300">
                  <a:latin typeface="Roboto"/>
                  <a:ea typeface="Roboto"/>
                  <a:cs typeface="Roboto"/>
                  <a:sym typeface="Roboto"/>
                </a:endParaRPr>
              </a:p>
              <a:p>
                <a:pPr indent="0" lvl="0" marL="0" rtl="0" algn="just">
                  <a:spcBef>
                    <a:spcPts val="0"/>
                  </a:spcBef>
                  <a:spcAft>
                    <a:spcPts val="2100"/>
                  </a:spcAft>
                  <a:buNone/>
                </a:pPr>
                <a:r>
                  <a:rPr lang="fr-FR" sz="1100">
                    <a:latin typeface="Roboto"/>
                    <a:ea typeface="Roboto"/>
                    <a:cs typeface="Roboto"/>
                    <a:sym typeface="Roboto"/>
                  </a:rPr>
                  <a:t>Nationalisation des compagnies ferroviaires existantes (Compagnies du Nord, Paris-Lyon-Méditerranée, Paris-Orléans, du Midi…)</a:t>
                </a:r>
                <a:endParaRPr b="1" sz="1100">
                  <a:latin typeface="Roboto"/>
                  <a:ea typeface="Roboto"/>
                  <a:cs typeface="Roboto"/>
                  <a:sym typeface="Roboto"/>
                </a:endParaRPr>
              </a:p>
            </p:txBody>
          </p:sp>
        </p:grpSp>
      </p:grpSp>
      <p:grpSp>
        <p:nvGrpSpPr>
          <p:cNvPr id="408" name="Google Shape;408;p48"/>
          <p:cNvGrpSpPr/>
          <p:nvPr/>
        </p:nvGrpSpPr>
        <p:grpSpPr>
          <a:xfrm>
            <a:off x="2706059" y="4543848"/>
            <a:ext cx="3539861" cy="2314145"/>
            <a:chOff x="2525595" y="2702596"/>
            <a:chExt cx="2654962" cy="1735652"/>
          </a:xfrm>
        </p:grpSpPr>
        <p:sp>
          <p:nvSpPr>
            <p:cNvPr id="409" name="Google Shape;409;p48"/>
            <p:cNvSpPr/>
            <p:nvPr/>
          </p:nvSpPr>
          <p:spPr>
            <a:xfrm>
              <a:off x="2890952" y="3079475"/>
              <a:ext cx="1958400" cy="133500"/>
            </a:xfrm>
            <a:prstGeom prst="rect">
              <a:avLst/>
            </a:prstGeom>
            <a:solidFill>
              <a:srgbClr val="085631"/>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10" name="Google Shape;410;p48"/>
            <p:cNvGrpSpPr/>
            <p:nvPr/>
          </p:nvGrpSpPr>
          <p:grpSpPr>
            <a:xfrm>
              <a:off x="2525595" y="2702596"/>
              <a:ext cx="2654962" cy="1735652"/>
              <a:chOff x="2525595" y="2702596"/>
              <a:chExt cx="2654962" cy="1735652"/>
            </a:xfrm>
          </p:grpSpPr>
          <p:sp>
            <p:nvSpPr>
              <p:cNvPr id="411" name="Google Shape;411;p48"/>
              <p:cNvSpPr txBox="1"/>
              <p:nvPr/>
            </p:nvSpPr>
            <p:spPr>
              <a:xfrm>
                <a:off x="2525595" y="2702596"/>
                <a:ext cx="745800" cy="371400"/>
              </a:xfrm>
              <a:prstGeom prst="rect">
                <a:avLst/>
              </a:prstGeom>
              <a:no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fr-FR" sz="1600">
                    <a:latin typeface="Roboto"/>
                    <a:ea typeface="Roboto"/>
                    <a:cs typeface="Roboto"/>
                    <a:sym typeface="Roboto"/>
                  </a:rPr>
                  <a:t>1991</a:t>
                </a:r>
                <a:endParaRPr b="1" sz="1600">
                  <a:latin typeface="Roboto"/>
                  <a:ea typeface="Roboto"/>
                  <a:cs typeface="Roboto"/>
                  <a:sym typeface="Roboto"/>
                </a:endParaRPr>
              </a:p>
            </p:txBody>
          </p:sp>
          <p:grpSp>
            <p:nvGrpSpPr>
              <p:cNvPr id="412" name="Google Shape;412;p48"/>
              <p:cNvGrpSpPr/>
              <p:nvPr/>
            </p:nvGrpSpPr>
            <p:grpSpPr>
              <a:xfrm rot="10800000">
                <a:off x="2849073" y="3079467"/>
                <a:ext cx="92400" cy="411825"/>
                <a:chOff x="2070100" y="2563700"/>
                <a:chExt cx="92400" cy="411825"/>
              </a:xfrm>
            </p:grpSpPr>
            <p:cxnSp>
              <p:nvCxnSpPr>
                <p:cNvPr id="413" name="Google Shape;413;p48"/>
                <p:cNvCxnSpPr/>
                <p:nvPr/>
              </p:nvCxnSpPr>
              <p:spPr>
                <a:xfrm>
                  <a:off x="2116300" y="2616125"/>
                  <a:ext cx="0" cy="359400"/>
                </a:xfrm>
                <a:prstGeom prst="straightConnector1">
                  <a:avLst/>
                </a:prstGeom>
                <a:noFill/>
                <a:ln cap="flat" cmpd="sng" w="9525">
                  <a:solidFill>
                    <a:schemeClr val="lt1"/>
                  </a:solidFill>
                  <a:prstDash val="solid"/>
                  <a:round/>
                  <a:headEnd len="sm" w="sm" type="none"/>
                  <a:tailEnd len="sm" w="sm" type="none"/>
                </a:ln>
              </p:spPr>
            </p:cxnSp>
            <p:sp>
              <p:nvSpPr>
                <p:cNvPr id="414" name="Google Shape;414;p48"/>
                <p:cNvSpPr/>
                <p:nvPr/>
              </p:nvSpPr>
              <p:spPr>
                <a:xfrm>
                  <a:off x="2070100" y="2563700"/>
                  <a:ext cx="92400" cy="92400"/>
                </a:xfrm>
                <a:prstGeom prst="ellipse">
                  <a:avLst/>
                </a:prstGeom>
                <a:solidFill>
                  <a:srgbClr val="000000"/>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15" name="Google Shape;415;p48"/>
              <p:cNvSpPr txBox="1"/>
              <p:nvPr/>
            </p:nvSpPr>
            <p:spPr>
              <a:xfrm>
                <a:off x="2773357" y="3494449"/>
                <a:ext cx="2407200" cy="943800"/>
              </a:xfrm>
              <a:prstGeom prst="rect">
                <a:avLst/>
              </a:prstGeom>
              <a:no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rtl="0" algn="l">
                  <a:spcBef>
                    <a:spcPts val="0"/>
                  </a:spcBef>
                  <a:spcAft>
                    <a:spcPts val="0"/>
                  </a:spcAft>
                  <a:buNone/>
                </a:pPr>
                <a:r>
                  <a:rPr b="1" lang="fr-FR" sz="1300">
                    <a:latin typeface="Roboto"/>
                    <a:ea typeface="Roboto"/>
                    <a:cs typeface="Roboto"/>
                    <a:sym typeface="Roboto"/>
                  </a:rPr>
                  <a:t>L’UE décide de l’ouverture à la concurrence</a:t>
                </a:r>
                <a:endParaRPr b="1" sz="1100">
                  <a:latin typeface="Roboto"/>
                  <a:ea typeface="Roboto"/>
                  <a:cs typeface="Roboto"/>
                  <a:sym typeface="Roboto"/>
                </a:endParaRPr>
              </a:p>
              <a:p>
                <a:pPr indent="0" lvl="0" marL="0" rtl="0" algn="just">
                  <a:spcBef>
                    <a:spcPts val="0"/>
                  </a:spcBef>
                  <a:spcAft>
                    <a:spcPts val="2100"/>
                  </a:spcAft>
                  <a:buNone/>
                </a:pPr>
                <a:r>
                  <a:rPr lang="fr-FR" sz="1100">
                    <a:latin typeface="Roboto"/>
                    <a:ea typeface="Roboto"/>
                    <a:cs typeface="Roboto"/>
                    <a:sym typeface="Roboto"/>
                  </a:rPr>
                  <a:t>La SNCF sépare la gestion du réseau de son exploitation. Et prépare l’ouverture à la concurrence de cette dernière.</a:t>
                </a:r>
                <a:endParaRPr b="1" sz="1100">
                  <a:latin typeface="Roboto"/>
                  <a:ea typeface="Roboto"/>
                  <a:cs typeface="Roboto"/>
                  <a:sym typeface="Roboto"/>
                </a:endParaRPr>
              </a:p>
            </p:txBody>
          </p:sp>
        </p:grpSp>
      </p:grpSp>
      <p:cxnSp>
        <p:nvCxnSpPr>
          <p:cNvPr id="416" name="Google Shape;416;p48"/>
          <p:cNvCxnSpPr>
            <a:endCxn id="403" idx="0"/>
          </p:cNvCxnSpPr>
          <p:nvPr/>
        </p:nvCxnSpPr>
        <p:spPr>
          <a:xfrm>
            <a:off x="578673" y="4777687"/>
            <a:ext cx="2100" cy="449700"/>
          </a:xfrm>
          <a:prstGeom prst="straightConnector1">
            <a:avLst/>
          </a:prstGeom>
          <a:noFill/>
          <a:ln cap="flat" cmpd="sng" w="9525">
            <a:solidFill>
              <a:schemeClr val="dk2"/>
            </a:solidFill>
            <a:prstDash val="solid"/>
            <a:round/>
            <a:headEnd len="med" w="med" type="none"/>
            <a:tailEnd len="med" w="med" type="none"/>
          </a:ln>
        </p:spPr>
      </p:cxnSp>
      <p:cxnSp>
        <p:nvCxnSpPr>
          <p:cNvPr id="417" name="Google Shape;417;p48"/>
          <p:cNvCxnSpPr/>
          <p:nvPr/>
        </p:nvCxnSpPr>
        <p:spPr>
          <a:xfrm>
            <a:off x="3196248" y="5050687"/>
            <a:ext cx="2100" cy="449700"/>
          </a:xfrm>
          <a:prstGeom prst="straightConnector1">
            <a:avLst/>
          </a:prstGeom>
          <a:noFill/>
          <a:ln cap="flat" cmpd="sng" w="9525">
            <a:solidFill>
              <a:schemeClr val="dk2"/>
            </a:solidFill>
            <a:prstDash val="solid"/>
            <a:round/>
            <a:headEnd len="med" w="med" type="none"/>
            <a:tailEnd len="med" w="med" type="none"/>
          </a:ln>
        </p:spPr>
      </p:cxnSp>
      <p:cxnSp>
        <p:nvCxnSpPr>
          <p:cNvPr id="418" name="Google Shape;418;p48"/>
          <p:cNvCxnSpPr/>
          <p:nvPr/>
        </p:nvCxnSpPr>
        <p:spPr>
          <a:xfrm>
            <a:off x="5813823" y="4694787"/>
            <a:ext cx="2100" cy="449700"/>
          </a:xfrm>
          <a:prstGeom prst="straightConnector1">
            <a:avLst/>
          </a:prstGeom>
          <a:noFill/>
          <a:ln cap="flat" cmpd="sng" w="9525">
            <a:solidFill>
              <a:schemeClr val="dk2"/>
            </a:solidFill>
            <a:prstDash val="solid"/>
            <a:round/>
            <a:headEnd len="med" w="med" type="none"/>
            <a:tailEnd len="med" w="med" type="none"/>
          </a:ln>
        </p:spPr>
      </p:cxnSp>
      <p:cxnSp>
        <p:nvCxnSpPr>
          <p:cNvPr id="419" name="Google Shape;419;p48"/>
          <p:cNvCxnSpPr/>
          <p:nvPr/>
        </p:nvCxnSpPr>
        <p:spPr>
          <a:xfrm>
            <a:off x="8431398" y="5050687"/>
            <a:ext cx="2100" cy="4497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31"/>
          <p:cNvPicPr preferRelativeResize="0"/>
          <p:nvPr/>
        </p:nvPicPr>
        <p:blipFill rotWithShape="1">
          <a:blip r:embed="rId3">
            <a:alphaModFix/>
          </a:blip>
          <a:srcRect b="0" l="2998" r="3007" t="0"/>
          <a:stretch/>
        </p:blipFill>
        <p:spPr>
          <a:xfrm>
            <a:off x="2" y="0"/>
            <a:ext cx="12192002" cy="6857997"/>
          </a:xfrm>
          <a:prstGeom prst="rect">
            <a:avLst/>
          </a:prstGeom>
          <a:noFill/>
          <a:ln>
            <a:noFill/>
          </a:ln>
        </p:spPr>
      </p:pic>
      <p:sp>
        <p:nvSpPr>
          <p:cNvPr id="230" name="Google Shape;230;p31"/>
          <p:cNvSpPr/>
          <p:nvPr/>
        </p:nvSpPr>
        <p:spPr>
          <a:xfrm>
            <a:off x="0" y="1148233"/>
            <a:ext cx="6091200" cy="4570500"/>
          </a:xfrm>
          <a:prstGeom prst="rect">
            <a:avLst/>
          </a:prstGeom>
          <a:solidFill>
            <a:srgbClr val="FFFFFF">
              <a:alpha val="8549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 name="Google Shape;231;p31"/>
          <p:cNvSpPr txBox="1"/>
          <p:nvPr>
            <p:ph type="title"/>
          </p:nvPr>
        </p:nvSpPr>
        <p:spPr>
          <a:xfrm>
            <a:off x="439133" y="1477833"/>
            <a:ext cx="5330100" cy="13656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rPr lang="fr-FR"/>
              <a:t>1 - Le fonctionnement du marché</a:t>
            </a:r>
            <a:r>
              <a:rPr lang="fr-FR"/>
              <a:t> </a:t>
            </a:r>
            <a:endParaRPr/>
          </a:p>
        </p:txBody>
      </p:sp>
      <p:sp>
        <p:nvSpPr>
          <p:cNvPr id="232" name="Google Shape;232;p31"/>
          <p:cNvSpPr txBox="1"/>
          <p:nvPr>
            <p:ph idx="1" type="body"/>
          </p:nvPr>
        </p:nvSpPr>
        <p:spPr>
          <a:xfrm>
            <a:off x="439133" y="2926800"/>
            <a:ext cx="5330100" cy="2446800"/>
          </a:xfrm>
          <a:prstGeom prst="rect">
            <a:avLst/>
          </a:prstGeom>
        </p:spPr>
        <p:txBody>
          <a:bodyPr anchorCtr="0" anchor="t" bIns="45700" lIns="91425" spcFirstLastPara="1" rIns="91425" wrap="square" tIns="45700">
            <a:normAutofit/>
          </a:bodyPr>
          <a:lstStyle/>
          <a:p>
            <a:pPr indent="0" lvl="0" marL="0" rtl="0" algn="l">
              <a:spcBef>
                <a:spcPts val="1200"/>
              </a:spcBef>
              <a:spcAft>
                <a:spcPts val="2100"/>
              </a:spcAft>
              <a:buNone/>
            </a:pPr>
            <a:r>
              <a:rPr b="1" lang="fr-FR"/>
              <a:t>Chapitre 3 - Marché et concurrence</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2"/>
          <p:cNvSpPr txBox="1"/>
          <p:nvPr>
            <p:ph type="title"/>
          </p:nvPr>
        </p:nvSpPr>
        <p:spPr>
          <a:xfrm>
            <a:off x="529292" y="371181"/>
            <a:ext cx="88545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4400">
                <a:solidFill>
                  <a:schemeClr val="dk2"/>
                </a:solidFill>
                <a:latin typeface="Montserrat"/>
                <a:ea typeface="Montserrat"/>
                <a:cs typeface="Montserrat"/>
                <a:sym typeface="Montserrat"/>
              </a:rPr>
            </a:br>
            <a:r>
              <a:rPr b="1" lang="fr-FR" sz="3200">
                <a:solidFill>
                  <a:schemeClr val="dk2"/>
                </a:solidFill>
                <a:latin typeface="Montserrat"/>
                <a:ea typeface="Montserrat"/>
                <a:cs typeface="Montserrat"/>
                <a:sym typeface="Montserrat"/>
              </a:rPr>
              <a:t>Qu’appelle-t-on un marché ? </a:t>
            </a:r>
            <a:r>
              <a:rPr b="1" lang="fr-FR" sz="3200">
                <a:solidFill>
                  <a:schemeClr val="dk2"/>
                </a:solidFill>
                <a:latin typeface="Montserrat"/>
                <a:ea typeface="Montserrat"/>
                <a:cs typeface="Montserrat"/>
                <a:sym typeface="Montserrat"/>
              </a:rPr>
              <a:t> </a:t>
            </a:r>
            <a:br>
              <a:rPr b="1" lang="fr-FR" sz="3200">
                <a:solidFill>
                  <a:srgbClr val="002060"/>
                </a:solidFill>
              </a:rPr>
            </a:br>
            <a:endParaRPr b="1" sz="3200">
              <a:solidFill>
                <a:srgbClr val="002060"/>
              </a:solidFill>
            </a:endParaRPr>
          </a:p>
        </p:txBody>
      </p:sp>
      <p:sp>
        <p:nvSpPr>
          <p:cNvPr id="238" name="Google Shape;238;p32"/>
          <p:cNvSpPr txBox="1"/>
          <p:nvPr/>
        </p:nvSpPr>
        <p:spPr>
          <a:xfrm>
            <a:off x="548250" y="1390588"/>
            <a:ext cx="11095500" cy="951000"/>
          </a:xfrm>
          <a:prstGeom prst="rect">
            <a:avLst/>
          </a:prstGeom>
          <a:noFill/>
          <a:ln>
            <a:noFill/>
          </a:ln>
        </p:spPr>
        <p:txBody>
          <a:bodyPr anchorCtr="0" anchor="ctr" bIns="91425" lIns="91425" spcFirstLastPara="1" rIns="91425" wrap="square" tIns="91425">
            <a:normAutofit/>
          </a:bodyPr>
          <a:lstStyle/>
          <a:p>
            <a:pPr indent="0" lvl="0" marL="0" rtl="0" algn="just">
              <a:lnSpc>
                <a:spcPct val="115000"/>
              </a:lnSpc>
              <a:spcBef>
                <a:spcPts val="280"/>
              </a:spcBef>
              <a:spcAft>
                <a:spcPts val="0"/>
              </a:spcAft>
              <a:buNone/>
            </a:pPr>
            <a:r>
              <a:rPr b="1" lang="fr-FR" sz="2100">
                <a:solidFill>
                  <a:srgbClr val="0070C0"/>
                </a:solidFill>
                <a:latin typeface="Montserrat"/>
                <a:ea typeface="Montserrat"/>
                <a:cs typeface="Montserrat"/>
                <a:sym typeface="Montserrat"/>
              </a:rPr>
              <a:t>L’intuition </a:t>
            </a:r>
            <a:endParaRPr b="1" sz="2100">
              <a:solidFill>
                <a:srgbClr val="0070C0"/>
              </a:solidFill>
              <a:latin typeface="Montserrat"/>
              <a:ea typeface="Montserrat"/>
              <a:cs typeface="Montserrat"/>
              <a:sym typeface="Montserrat"/>
            </a:endParaRPr>
          </a:p>
          <a:p>
            <a:pPr indent="0" lvl="0" marL="0" rtl="0" algn="just">
              <a:lnSpc>
                <a:spcPct val="150000"/>
              </a:lnSpc>
              <a:spcBef>
                <a:spcPts val="1000"/>
              </a:spcBef>
              <a:spcAft>
                <a:spcPts val="0"/>
              </a:spcAft>
              <a:buClr>
                <a:schemeClr val="dk1"/>
              </a:buClr>
              <a:buSzPts val="1100"/>
              <a:buFont typeface="Arial"/>
              <a:buNone/>
            </a:pPr>
            <a:r>
              <a:rPr lang="fr-FR" sz="1500">
                <a:solidFill>
                  <a:srgbClr val="0070C0"/>
                </a:solidFill>
                <a:latin typeface="Open Sans"/>
                <a:ea typeface="Open Sans"/>
                <a:cs typeface="Open Sans"/>
                <a:sym typeface="Open Sans"/>
              </a:rPr>
              <a:t>Quel est le point commun entre toutes ces images ?  </a:t>
            </a:r>
            <a:endParaRPr b="1" sz="2500">
              <a:solidFill>
                <a:srgbClr val="0070C0"/>
              </a:solidFill>
              <a:latin typeface="Montserrat"/>
              <a:ea typeface="Montserrat"/>
              <a:cs typeface="Montserrat"/>
              <a:sym typeface="Montserrat"/>
            </a:endParaRPr>
          </a:p>
        </p:txBody>
      </p:sp>
      <p:cxnSp>
        <p:nvCxnSpPr>
          <p:cNvPr id="239" name="Google Shape;239;p32"/>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pic>
        <p:nvPicPr>
          <p:cNvPr id="240" name="Google Shape;240;p32"/>
          <p:cNvPicPr preferRelativeResize="0"/>
          <p:nvPr/>
        </p:nvPicPr>
        <p:blipFill>
          <a:blip r:embed="rId3">
            <a:alphaModFix/>
          </a:blip>
          <a:stretch>
            <a:fillRect/>
          </a:stretch>
        </p:blipFill>
        <p:spPr>
          <a:xfrm>
            <a:off x="3727475" y="4600753"/>
            <a:ext cx="3000450" cy="2036475"/>
          </a:xfrm>
          <a:prstGeom prst="rect">
            <a:avLst/>
          </a:prstGeom>
          <a:noFill/>
          <a:ln>
            <a:noFill/>
          </a:ln>
        </p:spPr>
      </p:pic>
      <p:pic>
        <p:nvPicPr>
          <p:cNvPr id="241" name="Google Shape;241;p32"/>
          <p:cNvPicPr preferRelativeResize="0"/>
          <p:nvPr/>
        </p:nvPicPr>
        <p:blipFill>
          <a:blip r:embed="rId4">
            <a:alphaModFix/>
          </a:blip>
          <a:stretch>
            <a:fillRect/>
          </a:stretch>
        </p:blipFill>
        <p:spPr>
          <a:xfrm>
            <a:off x="761400" y="2503587"/>
            <a:ext cx="3516400" cy="1935200"/>
          </a:xfrm>
          <a:prstGeom prst="rect">
            <a:avLst/>
          </a:prstGeom>
          <a:noFill/>
          <a:ln>
            <a:noFill/>
          </a:ln>
        </p:spPr>
      </p:pic>
      <p:pic>
        <p:nvPicPr>
          <p:cNvPr id="242" name="Google Shape;242;p32"/>
          <p:cNvPicPr preferRelativeResize="0"/>
          <p:nvPr/>
        </p:nvPicPr>
        <p:blipFill>
          <a:blip r:embed="rId5">
            <a:alphaModFix/>
          </a:blip>
          <a:stretch>
            <a:fillRect/>
          </a:stretch>
        </p:blipFill>
        <p:spPr>
          <a:xfrm>
            <a:off x="6211500" y="1390604"/>
            <a:ext cx="3696728" cy="1935200"/>
          </a:xfrm>
          <a:prstGeom prst="rect">
            <a:avLst/>
          </a:prstGeom>
          <a:noFill/>
          <a:ln>
            <a:noFill/>
          </a:ln>
        </p:spPr>
      </p:pic>
      <p:pic>
        <p:nvPicPr>
          <p:cNvPr id="243" name="Google Shape;243;p32"/>
          <p:cNvPicPr preferRelativeResize="0"/>
          <p:nvPr/>
        </p:nvPicPr>
        <p:blipFill>
          <a:blip r:embed="rId6">
            <a:alphaModFix/>
          </a:blip>
          <a:stretch>
            <a:fillRect/>
          </a:stretch>
        </p:blipFill>
        <p:spPr>
          <a:xfrm>
            <a:off x="7603200" y="3789401"/>
            <a:ext cx="3508005" cy="2036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3"/>
          <p:cNvSpPr txBox="1"/>
          <p:nvPr>
            <p:ph type="title"/>
          </p:nvPr>
        </p:nvSpPr>
        <p:spPr>
          <a:xfrm>
            <a:off x="529292" y="371181"/>
            <a:ext cx="88545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4400">
                <a:solidFill>
                  <a:schemeClr val="dk2"/>
                </a:solidFill>
                <a:latin typeface="Montserrat"/>
                <a:ea typeface="Montserrat"/>
                <a:cs typeface="Montserrat"/>
                <a:sym typeface="Montserrat"/>
              </a:rPr>
            </a:br>
            <a:r>
              <a:rPr b="1" lang="fr-FR" sz="3200">
                <a:solidFill>
                  <a:schemeClr val="dk2"/>
                </a:solidFill>
                <a:latin typeface="Montserrat"/>
                <a:ea typeface="Montserrat"/>
                <a:cs typeface="Montserrat"/>
                <a:sym typeface="Montserrat"/>
              </a:rPr>
              <a:t>Qu’appelle-t-on un marché ?  </a:t>
            </a:r>
            <a:br>
              <a:rPr b="1" lang="fr-FR" sz="3200">
                <a:solidFill>
                  <a:srgbClr val="002060"/>
                </a:solidFill>
              </a:rPr>
            </a:br>
            <a:endParaRPr b="1" sz="3200">
              <a:solidFill>
                <a:srgbClr val="002060"/>
              </a:solidFill>
            </a:endParaRPr>
          </a:p>
        </p:txBody>
      </p:sp>
      <p:sp>
        <p:nvSpPr>
          <p:cNvPr id="249" name="Google Shape;249;p33"/>
          <p:cNvSpPr txBox="1"/>
          <p:nvPr/>
        </p:nvSpPr>
        <p:spPr>
          <a:xfrm>
            <a:off x="548250" y="1390598"/>
            <a:ext cx="11095500" cy="1736400"/>
          </a:xfrm>
          <a:prstGeom prst="rect">
            <a:avLst/>
          </a:prstGeom>
          <a:noFill/>
          <a:ln>
            <a:noFill/>
          </a:ln>
        </p:spPr>
        <p:txBody>
          <a:bodyPr anchorCtr="0" anchor="ctr" bIns="91425" lIns="91425" spcFirstLastPara="1" rIns="91425" wrap="square" tIns="91425">
            <a:spAutoFit/>
          </a:bodyPr>
          <a:lstStyle/>
          <a:p>
            <a:pPr indent="0" lvl="0" marL="0" rtl="0" algn="just">
              <a:lnSpc>
                <a:spcPct val="115000"/>
              </a:lnSpc>
              <a:spcBef>
                <a:spcPts val="280"/>
              </a:spcBef>
              <a:spcAft>
                <a:spcPts val="0"/>
              </a:spcAft>
              <a:buNone/>
            </a:pPr>
            <a:r>
              <a:rPr b="1" lang="fr-FR" sz="2100">
                <a:solidFill>
                  <a:schemeClr val="dk1"/>
                </a:solidFill>
                <a:latin typeface="Montserrat"/>
                <a:ea typeface="Montserrat"/>
                <a:cs typeface="Montserrat"/>
                <a:sym typeface="Montserrat"/>
              </a:rPr>
              <a:t>Définition </a:t>
            </a:r>
            <a:endParaRPr b="1" sz="2100">
              <a:solidFill>
                <a:schemeClr val="dk1"/>
              </a:solidFill>
              <a:latin typeface="Montserrat"/>
              <a:ea typeface="Montserrat"/>
              <a:cs typeface="Montserrat"/>
              <a:sym typeface="Montserrat"/>
            </a:endParaRPr>
          </a:p>
          <a:p>
            <a:pPr indent="0" lvl="0" marL="0" rtl="0" algn="just">
              <a:lnSpc>
                <a:spcPct val="150000"/>
              </a:lnSpc>
              <a:spcBef>
                <a:spcPts val="1000"/>
              </a:spcBef>
              <a:spcAft>
                <a:spcPts val="0"/>
              </a:spcAft>
              <a:buClr>
                <a:schemeClr val="dk1"/>
              </a:buClr>
              <a:buSzPts val="1100"/>
              <a:buFont typeface="Arial"/>
              <a:buNone/>
            </a:pPr>
            <a:r>
              <a:rPr lang="fr-FR" sz="1500">
                <a:solidFill>
                  <a:schemeClr val="dk1"/>
                </a:solidFill>
                <a:latin typeface="Open Sans"/>
                <a:ea typeface="Open Sans"/>
                <a:cs typeface="Open Sans"/>
                <a:sym typeface="Open Sans"/>
              </a:rPr>
              <a:t>Pour la théorie économique, le marché est le lieu, réel ou fictif, de rencontres entre des offres et des demandes d’un bien ou d’un service. Sur ce marché vont s’établir un prix et un volume d’échange.</a:t>
            </a:r>
            <a:endParaRPr sz="1500">
              <a:solidFill>
                <a:schemeClr val="dk1"/>
              </a:solidFill>
              <a:latin typeface="Open Sans"/>
              <a:ea typeface="Open Sans"/>
              <a:cs typeface="Open Sans"/>
              <a:sym typeface="Open Sans"/>
            </a:endParaRPr>
          </a:p>
          <a:p>
            <a:pPr indent="0" lvl="0" marL="0" rtl="0" algn="just">
              <a:lnSpc>
                <a:spcPct val="150000"/>
              </a:lnSpc>
              <a:spcBef>
                <a:spcPts val="1000"/>
              </a:spcBef>
              <a:spcAft>
                <a:spcPts val="0"/>
              </a:spcAft>
              <a:buClr>
                <a:schemeClr val="dk1"/>
              </a:buClr>
              <a:buSzPts val="1100"/>
              <a:buFont typeface="Arial"/>
              <a:buNone/>
            </a:pPr>
            <a:r>
              <a:rPr lang="fr-FR" sz="1500">
                <a:solidFill>
                  <a:srgbClr val="0070C0"/>
                </a:solidFill>
                <a:latin typeface="Open Sans"/>
                <a:ea typeface="Open Sans"/>
                <a:cs typeface="Open Sans"/>
                <a:sym typeface="Open Sans"/>
              </a:rPr>
              <a:t>→ Pour chaque marché en exemple ci-avant, définir l’offre, la demande et le prix. </a:t>
            </a:r>
            <a:endParaRPr sz="1500">
              <a:solidFill>
                <a:srgbClr val="0070C0"/>
              </a:solidFill>
              <a:latin typeface="Open Sans"/>
              <a:ea typeface="Open Sans"/>
              <a:cs typeface="Open Sans"/>
              <a:sym typeface="Open Sans"/>
            </a:endParaRPr>
          </a:p>
        </p:txBody>
      </p:sp>
      <p:cxnSp>
        <p:nvCxnSpPr>
          <p:cNvPr id="250" name="Google Shape;250;p33"/>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pic>
        <p:nvPicPr>
          <p:cNvPr descr="http://www.surfeco21.com/images/ofredem.gif" id="251" name="Google Shape;251;p33"/>
          <p:cNvPicPr preferRelativeResize="0"/>
          <p:nvPr/>
        </p:nvPicPr>
        <p:blipFill rotWithShape="1">
          <a:blip r:embed="rId3">
            <a:alphaModFix/>
          </a:blip>
          <a:srcRect b="0" l="0" r="0" t="0"/>
          <a:stretch/>
        </p:blipFill>
        <p:spPr>
          <a:xfrm>
            <a:off x="3535575" y="3127005"/>
            <a:ext cx="4728600" cy="376564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4"/>
          <p:cNvSpPr txBox="1"/>
          <p:nvPr>
            <p:ph type="title"/>
          </p:nvPr>
        </p:nvSpPr>
        <p:spPr>
          <a:xfrm>
            <a:off x="529292" y="371181"/>
            <a:ext cx="88545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4400">
                <a:solidFill>
                  <a:schemeClr val="dk2"/>
                </a:solidFill>
                <a:latin typeface="Montserrat"/>
                <a:ea typeface="Montserrat"/>
                <a:cs typeface="Montserrat"/>
                <a:sym typeface="Montserrat"/>
              </a:rPr>
            </a:br>
            <a:r>
              <a:rPr b="1" lang="fr-FR" sz="3200">
                <a:solidFill>
                  <a:schemeClr val="dk2"/>
                </a:solidFill>
                <a:latin typeface="Montserrat"/>
                <a:ea typeface="Montserrat"/>
                <a:cs typeface="Montserrat"/>
                <a:sym typeface="Montserrat"/>
              </a:rPr>
              <a:t>Le rôle central des prix  </a:t>
            </a:r>
            <a:br>
              <a:rPr b="1" lang="fr-FR" sz="3200">
                <a:solidFill>
                  <a:srgbClr val="002060"/>
                </a:solidFill>
              </a:rPr>
            </a:br>
            <a:endParaRPr b="1" sz="3200">
              <a:solidFill>
                <a:srgbClr val="002060"/>
              </a:solidFill>
            </a:endParaRPr>
          </a:p>
        </p:txBody>
      </p:sp>
      <p:cxnSp>
        <p:nvCxnSpPr>
          <p:cNvPr id="257" name="Google Shape;257;p34"/>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pic>
        <p:nvPicPr>
          <p:cNvPr id="258" name="Google Shape;258;p34"/>
          <p:cNvPicPr preferRelativeResize="0"/>
          <p:nvPr/>
        </p:nvPicPr>
        <p:blipFill rotWithShape="1">
          <a:blip r:embed="rId3">
            <a:alphaModFix/>
          </a:blip>
          <a:srcRect b="0" l="0" r="0" t="0"/>
          <a:stretch/>
        </p:blipFill>
        <p:spPr>
          <a:xfrm>
            <a:off x="5519857" y="2316957"/>
            <a:ext cx="6689969" cy="5017477"/>
          </a:xfrm>
          <a:prstGeom prst="rect">
            <a:avLst/>
          </a:prstGeom>
          <a:noFill/>
          <a:ln>
            <a:noFill/>
          </a:ln>
        </p:spPr>
      </p:pic>
      <p:sp>
        <p:nvSpPr>
          <p:cNvPr id="259" name="Google Shape;259;p34"/>
          <p:cNvSpPr txBox="1"/>
          <p:nvPr/>
        </p:nvSpPr>
        <p:spPr>
          <a:xfrm>
            <a:off x="349791" y="1378867"/>
            <a:ext cx="10611300" cy="11544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000000"/>
              </a:buClr>
              <a:buSzPts val="1800"/>
              <a:buFont typeface="Noto Sans Symbols"/>
              <a:buNone/>
            </a:pPr>
            <a:r>
              <a:rPr b="1" lang="fr-FR" sz="2100">
                <a:solidFill>
                  <a:schemeClr val="dk1"/>
                </a:solidFill>
                <a:latin typeface="Montserrat"/>
                <a:ea typeface="Montserrat"/>
                <a:cs typeface="Montserrat"/>
                <a:sym typeface="Montserrat"/>
              </a:rPr>
              <a:t>Le prix est un signal pour la prise de décision</a:t>
            </a:r>
            <a:endParaRPr b="1" sz="2100">
              <a:solidFill>
                <a:schemeClr val="dk1"/>
              </a:solidFill>
              <a:latin typeface="Montserrat"/>
              <a:ea typeface="Montserrat"/>
              <a:cs typeface="Montserrat"/>
              <a:sym typeface="Montserrat"/>
            </a:endParaRPr>
          </a:p>
          <a:p>
            <a:pPr indent="0" lvl="0" marL="0" marR="0" rtl="0" algn="just">
              <a:spcBef>
                <a:spcPts val="0"/>
              </a:spcBef>
              <a:spcAft>
                <a:spcPts val="0"/>
              </a:spcAft>
              <a:buClr>
                <a:srgbClr val="000000"/>
              </a:buClr>
              <a:buSzPts val="1800"/>
              <a:buFont typeface="Noto Sans Symbols"/>
              <a:buNone/>
            </a:pPr>
            <a:r>
              <a:rPr b="1" lang="fr-FR" sz="1600">
                <a:solidFill>
                  <a:schemeClr val="dk1"/>
                </a:solidFill>
                <a:latin typeface="Open Sans"/>
                <a:ea typeface="Open Sans"/>
                <a:cs typeface="Open Sans"/>
                <a:sym typeface="Open Sans"/>
              </a:rPr>
              <a:t>I</a:t>
            </a:r>
            <a:r>
              <a:rPr b="1" lang="fr-FR" sz="1600">
                <a:solidFill>
                  <a:schemeClr val="dk1"/>
                </a:solidFill>
                <a:latin typeface="Open Sans"/>
                <a:ea typeface="Open Sans"/>
                <a:cs typeface="Open Sans"/>
                <a:sym typeface="Open Sans"/>
              </a:rPr>
              <a:t>l synthétise toute l’information disponible sur l’offre et la demande </a:t>
            </a:r>
            <a:r>
              <a:rPr lang="fr-FR" sz="1600">
                <a:solidFill>
                  <a:schemeClr val="dk1"/>
                </a:solidFill>
                <a:latin typeface="Open Sans"/>
                <a:ea typeface="Open Sans"/>
                <a:cs typeface="Open Sans"/>
                <a:sym typeface="Open Sans"/>
              </a:rPr>
              <a:t>(coûts production, goûts des consommateurs, offres concurrentes, etc…) ↔ il permet la prise de décision (de production, de consommation)</a:t>
            </a:r>
            <a:endParaRPr sz="1500"/>
          </a:p>
        </p:txBody>
      </p:sp>
      <p:sp>
        <p:nvSpPr>
          <p:cNvPr id="260" name="Google Shape;260;p34"/>
          <p:cNvSpPr txBox="1"/>
          <p:nvPr/>
        </p:nvSpPr>
        <p:spPr>
          <a:xfrm>
            <a:off x="349803" y="2627600"/>
            <a:ext cx="6347700" cy="7389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000000"/>
              </a:buClr>
              <a:buSzPts val="1800"/>
              <a:buFont typeface="Noto Sans Symbols"/>
              <a:buNone/>
            </a:pPr>
            <a:r>
              <a:rPr b="1" lang="fr-FR" sz="2100">
                <a:solidFill>
                  <a:schemeClr val="dk1"/>
                </a:solidFill>
                <a:latin typeface="Montserrat"/>
                <a:ea typeface="Montserrat"/>
                <a:cs typeface="Montserrat"/>
                <a:sym typeface="Montserrat"/>
              </a:rPr>
              <a:t>Le prix fluctue en permanence pour ajuster l’offre et la demande</a:t>
            </a:r>
            <a:r>
              <a:rPr b="1" lang="fr-FR" sz="1600">
                <a:solidFill>
                  <a:schemeClr val="dk1"/>
                </a:solidFill>
                <a:latin typeface="Open Sans"/>
                <a:ea typeface="Open Sans"/>
                <a:cs typeface="Open Sans"/>
                <a:sym typeface="Open Sans"/>
              </a:rPr>
              <a:t> </a:t>
            </a:r>
            <a:endParaRPr sz="1900">
              <a:solidFill>
                <a:srgbClr val="000000"/>
              </a:solidFill>
              <a:latin typeface="Rockwell"/>
              <a:ea typeface="Rockwell"/>
              <a:cs typeface="Rockwell"/>
              <a:sym typeface="Rockwell"/>
            </a:endParaRPr>
          </a:p>
        </p:txBody>
      </p:sp>
      <p:cxnSp>
        <p:nvCxnSpPr>
          <p:cNvPr id="261" name="Google Shape;261;p34"/>
          <p:cNvCxnSpPr>
            <a:stCxn id="260" idx="2"/>
          </p:cNvCxnSpPr>
          <p:nvPr/>
        </p:nvCxnSpPr>
        <p:spPr>
          <a:xfrm flipH="1" rot="-5400000">
            <a:off x="4581603" y="2308550"/>
            <a:ext cx="609000" cy="2724900"/>
          </a:xfrm>
          <a:prstGeom prst="bentConnector2">
            <a:avLst/>
          </a:prstGeom>
          <a:noFill/>
          <a:ln cap="flat" cmpd="sng" w="28575">
            <a:solidFill>
              <a:srgbClr val="000000"/>
            </a:solidFill>
            <a:prstDash val="solid"/>
            <a:round/>
            <a:headEnd len="sm" w="sm" type="none"/>
            <a:tailEnd len="med" w="med" type="triangle"/>
          </a:ln>
        </p:spPr>
      </p:cxnSp>
      <p:sp>
        <p:nvSpPr>
          <p:cNvPr id="262" name="Google Shape;262;p34"/>
          <p:cNvSpPr txBox="1"/>
          <p:nvPr/>
        </p:nvSpPr>
        <p:spPr>
          <a:xfrm>
            <a:off x="305853" y="4460000"/>
            <a:ext cx="6435600" cy="15699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000000"/>
              </a:buClr>
              <a:buSzPts val="1800"/>
              <a:buFont typeface="Noto Sans Symbols"/>
              <a:buNone/>
            </a:pPr>
            <a:r>
              <a:rPr b="1" lang="fr-FR" sz="1600">
                <a:solidFill>
                  <a:schemeClr val="dk1"/>
                </a:solidFill>
                <a:latin typeface="Open Sans"/>
                <a:ea typeface="Open Sans"/>
                <a:cs typeface="Open Sans"/>
                <a:sym typeface="Open Sans"/>
              </a:rPr>
              <a:t>Le prix intègre les chocs</a:t>
            </a:r>
            <a:r>
              <a:rPr lang="fr-FR" sz="1600">
                <a:solidFill>
                  <a:schemeClr val="dk1"/>
                </a:solidFill>
                <a:latin typeface="Open Sans"/>
                <a:ea typeface="Open Sans"/>
                <a:cs typeface="Open Sans"/>
                <a:sym typeface="Open Sans"/>
              </a:rPr>
              <a:t> qui impactent en permanence l’économie et modifient, de fait, les comportements d’offre et de demande sur le marché. </a:t>
            </a:r>
            <a:endParaRPr sz="1600">
              <a:solidFill>
                <a:schemeClr val="dk1"/>
              </a:solidFill>
              <a:latin typeface="Open Sans"/>
              <a:ea typeface="Open Sans"/>
              <a:cs typeface="Open Sans"/>
              <a:sym typeface="Open Sans"/>
            </a:endParaRPr>
          </a:p>
          <a:p>
            <a:pPr indent="0" lvl="0" marL="0" marR="0" rtl="0" algn="just">
              <a:spcBef>
                <a:spcPts val="0"/>
              </a:spcBef>
              <a:spcAft>
                <a:spcPts val="0"/>
              </a:spcAft>
              <a:buClr>
                <a:srgbClr val="000000"/>
              </a:buClr>
              <a:buSzPts val="1800"/>
              <a:buFont typeface="Noto Sans Symbols"/>
              <a:buNone/>
            </a:pPr>
            <a:r>
              <a:t/>
            </a:r>
            <a:endParaRPr sz="1600">
              <a:solidFill>
                <a:schemeClr val="dk1"/>
              </a:solidFill>
              <a:latin typeface="Open Sans"/>
              <a:ea typeface="Open Sans"/>
              <a:cs typeface="Open Sans"/>
              <a:sym typeface="Open Sans"/>
            </a:endParaRPr>
          </a:p>
          <a:p>
            <a:pPr indent="0" lvl="0" marL="0" marR="0" rtl="0" algn="just">
              <a:spcBef>
                <a:spcPts val="0"/>
              </a:spcBef>
              <a:spcAft>
                <a:spcPts val="0"/>
              </a:spcAft>
              <a:buClr>
                <a:srgbClr val="000000"/>
              </a:buClr>
              <a:buSzPts val="1800"/>
              <a:buFont typeface="Noto Sans Symbols"/>
              <a:buNone/>
            </a:pPr>
            <a:r>
              <a:rPr b="1" lang="fr-FR" sz="1600">
                <a:solidFill>
                  <a:schemeClr val="dk1"/>
                </a:solidFill>
                <a:latin typeface="Open Sans"/>
                <a:ea typeface="Open Sans"/>
                <a:cs typeface="Open Sans"/>
                <a:sym typeface="Open Sans"/>
              </a:rPr>
              <a:t>Les prix forment un “système” </a:t>
            </a:r>
            <a:r>
              <a:rPr lang="fr-FR" sz="1600">
                <a:solidFill>
                  <a:schemeClr val="dk1"/>
                </a:solidFill>
                <a:latin typeface="Open Sans"/>
                <a:ea typeface="Open Sans"/>
                <a:cs typeface="Open Sans"/>
                <a:sym typeface="Open Sans"/>
              </a:rPr>
              <a:t>: ce qui se passe sur un marché dépend, en </a:t>
            </a:r>
            <a:r>
              <a:rPr lang="fr-FR" sz="1600">
                <a:solidFill>
                  <a:schemeClr val="dk1"/>
                </a:solidFill>
                <a:latin typeface="Open Sans"/>
                <a:ea typeface="Open Sans"/>
                <a:cs typeface="Open Sans"/>
                <a:sym typeface="Open Sans"/>
              </a:rPr>
              <a:t>partie, de ce</a:t>
            </a:r>
            <a:r>
              <a:rPr lang="fr-FR" sz="1600">
                <a:solidFill>
                  <a:schemeClr val="dk1"/>
                </a:solidFill>
                <a:latin typeface="Open Sans"/>
                <a:ea typeface="Open Sans"/>
                <a:cs typeface="Open Sans"/>
                <a:sym typeface="Open Sans"/>
              </a:rPr>
              <a:t> qui se passe sur les autres marchés. </a:t>
            </a:r>
            <a:endParaRPr sz="1600">
              <a:solidFill>
                <a:schemeClr val="dk1"/>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5"/>
          <p:cNvSpPr txBox="1"/>
          <p:nvPr>
            <p:ph type="title"/>
          </p:nvPr>
        </p:nvSpPr>
        <p:spPr>
          <a:xfrm>
            <a:off x="529302" y="371175"/>
            <a:ext cx="111456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Le rôle des institutions</a:t>
            </a:r>
            <a:endParaRPr b="1" sz="3200">
              <a:solidFill>
                <a:schemeClr val="dk2"/>
              </a:solidFill>
              <a:latin typeface="Montserrat"/>
              <a:ea typeface="Montserrat"/>
              <a:cs typeface="Montserrat"/>
              <a:sym typeface="Montserrat"/>
            </a:endParaRPr>
          </a:p>
        </p:txBody>
      </p:sp>
      <p:cxnSp>
        <p:nvCxnSpPr>
          <p:cNvPr id="268" name="Google Shape;268;p35"/>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269" name="Google Shape;269;p35"/>
          <p:cNvSpPr txBox="1"/>
          <p:nvPr/>
        </p:nvSpPr>
        <p:spPr>
          <a:xfrm>
            <a:off x="468425" y="1391650"/>
            <a:ext cx="10629900" cy="1669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280"/>
              </a:spcBef>
              <a:spcAft>
                <a:spcPts val="0"/>
              </a:spcAft>
              <a:buNone/>
            </a:pPr>
            <a:r>
              <a:rPr b="1" lang="fr-FR" sz="2100">
                <a:solidFill>
                  <a:srgbClr val="0070C0"/>
                </a:solidFill>
                <a:latin typeface="Montserrat"/>
                <a:ea typeface="Montserrat"/>
                <a:cs typeface="Montserrat"/>
                <a:sym typeface="Montserrat"/>
              </a:rPr>
              <a:t>L’intuition </a:t>
            </a:r>
            <a:endParaRPr b="1" sz="2100">
              <a:solidFill>
                <a:srgbClr val="0070C0"/>
              </a:solidFill>
              <a:latin typeface="Montserrat"/>
              <a:ea typeface="Montserrat"/>
              <a:cs typeface="Montserrat"/>
              <a:sym typeface="Montserrat"/>
            </a:endParaRPr>
          </a:p>
          <a:p>
            <a:pPr indent="0" lvl="0" marL="0" rtl="0" algn="just">
              <a:lnSpc>
                <a:spcPct val="150000"/>
              </a:lnSpc>
              <a:spcBef>
                <a:spcPts val="1000"/>
              </a:spcBef>
              <a:spcAft>
                <a:spcPts val="0"/>
              </a:spcAft>
              <a:buNone/>
            </a:pPr>
            <a:r>
              <a:rPr lang="fr-FR" sz="1600">
                <a:solidFill>
                  <a:srgbClr val="0070C0"/>
                </a:solidFill>
                <a:latin typeface="Open Sans"/>
                <a:ea typeface="Open Sans"/>
                <a:cs typeface="Open Sans"/>
                <a:sym typeface="Open Sans"/>
              </a:rPr>
              <a:t>D’après l’article </a:t>
            </a:r>
            <a:r>
              <a:rPr lang="fr-FR" sz="1600" u="sng">
                <a:solidFill>
                  <a:schemeClr val="hlink"/>
                </a:solidFill>
                <a:latin typeface="Open Sans"/>
                <a:ea typeface="Open Sans"/>
                <a:cs typeface="Open Sans"/>
                <a:sym typeface="Open Sans"/>
                <a:hlinkClick r:id="rId3"/>
              </a:rPr>
              <a:t>"Économie de marché : le besoin d’institutions”</a:t>
            </a:r>
            <a:r>
              <a:rPr lang="fr-FR" sz="1600">
                <a:solidFill>
                  <a:srgbClr val="0070C0"/>
                </a:solidFill>
                <a:latin typeface="Open Sans"/>
                <a:ea typeface="Open Sans"/>
                <a:cs typeface="Open Sans"/>
                <a:sym typeface="Open Sans"/>
              </a:rPr>
              <a:t>, quelle est la condition nécessaire pour que ce que l’on appelle le marché fonctionne correctement ? Quelles en sont les conséquences sur l’organisation du marché ?</a:t>
            </a:r>
            <a:endParaRPr sz="1600">
              <a:solidFill>
                <a:srgbClr val="0070C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6"/>
          <p:cNvSpPr txBox="1"/>
          <p:nvPr>
            <p:ph type="title"/>
          </p:nvPr>
        </p:nvSpPr>
        <p:spPr>
          <a:xfrm>
            <a:off x="529302" y="371175"/>
            <a:ext cx="111456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Le rôle de la concurrence </a:t>
            </a:r>
            <a:endParaRPr b="1" sz="3200">
              <a:solidFill>
                <a:schemeClr val="dk2"/>
              </a:solidFill>
              <a:latin typeface="Montserrat"/>
              <a:ea typeface="Montserrat"/>
              <a:cs typeface="Montserrat"/>
              <a:sym typeface="Montserrat"/>
            </a:endParaRPr>
          </a:p>
        </p:txBody>
      </p:sp>
      <p:cxnSp>
        <p:nvCxnSpPr>
          <p:cNvPr id="275" name="Google Shape;275;p36"/>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276" name="Google Shape;276;p36"/>
          <p:cNvSpPr txBox="1"/>
          <p:nvPr/>
        </p:nvSpPr>
        <p:spPr>
          <a:xfrm>
            <a:off x="468425" y="1391650"/>
            <a:ext cx="10629900" cy="2252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280"/>
              </a:spcBef>
              <a:spcAft>
                <a:spcPts val="0"/>
              </a:spcAft>
              <a:buNone/>
            </a:pPr>
            <a:r>
              <a:rPr b="1" lang="fr-FR" sz="2100">
                <a:solidFill>
                  <a:srgbClr val="0070C0"/>
                </a:solidFill>
                <a:latin typeface="Montserrat"/>
                <a:ea typeface="Montserrat"/>
                <a:cs typeface="Montserrat"/>
                <a:sym typeface="Montserrat"/>
              </a:rPr>
              <a:t>L’intuition </a:t>
            </a:r>
            <a:endParaRPr b="1" sz="2100">
              <a:solidFill>
                <a:srgbClr val="0070C0"/>
              </a:solidFill>
              <a:latin typeface="Montserrat"/>
              <a:ea typeface="Montserrat"/>
              <a:cs typeface="Montserrat"/>
              <a:sym typeface="Montserrat"/>
            </a:endParaRPr>
          </a:p>
          <a:p>
            <a:pPr indent="0" lvl="0" marL="0" rtl="0" algn="just">
              <a:lnSpc>
                <a:spcPct val="150000"/>
              </a:lnSpc>
              <a:spcBef>
                <a:spcPts val="1000"/>
              </a:spcBef>
              <a:spcAft>
                <a:spcPts val="0"/>
              </a:spcAft>
              <a:buNone/>
            </a:pPr>
            <a:r>
              <a:rPr lang="fr-FR" sz="1700">
                <a:solidFill>
                  <a:srgbClr val="0070C0"/>
                </a:solidFill>
                <a:latin typeface="Open Sans"/>
                <a:ea typeface="Open Sans"/>
                <a:cs typeface="Open Sans"/>
                <a:sym typeface="Open Sans"/>
              </a:rPr>
              <a:t>D’après l’article </a:t>
            </a:r>
            <a:r>
              <a:rPr lang="fr-FR" sz="1700" u="sng">
                <a:solidFill>
                  <a:schemeClr val="hlink"/>
                </a:solidFill>
                <a:latin typeface="Open Sans"/>
                <a:ea typeface="Open Sans"/>
                <a:cs typeface="Open Sans"/>
                <a:sym typeface="Open Sans"/>
                <a:hlinkClick r:id="rId3"/>
              </a:rPr>
              <a:t>“La concurrence”</a:t>
            </a:r>
            <a:r>
              <a:rPr lang="fr-FR" sz="1700">
                <a:solidFill>
                  <a:srgbClr val="0070C0"/>
                </a:solidFill>
                <a:latin typeface="Open Sans"/>
                <a:ea typeface="Open Sans"/>
                <a:cs typeface="Open Sans"/>
                <a:sym typeface="Open Sans"/>
              </a:rPr>
              <a:t>,</a:t>
            </a:r>
            <a:r>
              <a:rPr lang="fr-FR" sz="1700">
                <a:solidFill>
                  <a:srgbClr val="0070C0"/>
                </a:solidFill>
                <a:latin typeface="Open Sans"/>
                <a:ea typeface="Open Sans"/>
                <a:cs typeface="Open Sans"/>
                <a:sym typeface="Open Sans"/>
              </a:rPr>
              <a:t>répondez aux questions suivantes :  </a:t>
            </a:r>
            <a:endParaRPr sz="1700">
              <a:solidFill>
                <a:srgbClr val="0070C0"/>
              </a:solidFill>
              <a:latin typeface="Open Sans"/>
              <a:ea typeface="Open Sans"/>
              <a:cs typeface="Open Sans"/>
              <a:sym typeface="Open Sans"/>
            </a:endParaRPr>
          </a:p>
          <a:p>
            <a:pPr indent="-336550" lvl="0" marL="457200" rtl="0" algn="just">
              <a:lnSpc>
                <a:spcPct val="150000"/>
              </a:lnSpc>
              <a:spcBef>
                <a:spcPts val="1000"/>
              </a:spcBef>
              <a:spcAft>
                <a:spcPts val="0"/>
              </a:spcAft>
              <a:buClr>
                <a:srgbClr val="0070C0"/>
              </a:buClr>
              <a:buSzPts val="1700"/>
              <a:buFont typeface="Open Sans"/>
              <a:buAutoNum type="arabicPeriod"/>
            </a:pPr>
            <a:r>
              <a:rPr lang="fr-FR" sz="1700">
                <a:solidFill>
                  <a:srgbClr val="0070C0"/>
                </a:solidFill>
                <a:latin typeface="Open Sans"/>
                <a:ea typeface="Open Sans"/>
                <a:cs typeface="Open Sans"/>
                <a:sym typeface="Open Sans"/>
              </a:rPr>
              <a:t>A quoi sert la concurrence ?</a:t>
            </a:r>
            <a:endParaRPr sz="1700">
              <a:solidFill>
                <a:srgbClr val="0070C0"/>
              </a:solidFill>
              <a:latin typeface="Open Sans"/>
              <a:ea typeface="Open Sans"/>
              <a:cs typeface="Open Sans"/>
              <a:sym typeface="Open Sans"/>
            </a:endParaRPr>
          </a:p>
          <a:p>
            <a:pPr indent="-336550" lvl="0" marL="457200" rtl="0" algn="just">
              <a:lnSpc>
                <a:spcPct val="150000"/>
              </a:lnSpc>
              <a:spcBef>
                <a:spcPts val="0"/>
              </a:spcBef>
              <a:spcAft>
                <a:spcPts val="0"/>
              </a:spcAft>
              <a:buClr>
                <a:srgbClr val="0070C0"/>
              </a:buClr>
              <a:buSzPts val="1700"/>
              <a:buFont typeface="Open Sans"/>
              <a:buAutoNum type="arabicPeriod"/>
            </a:pPr>
            <a:r>
              <a:rPr lang="fr-FR" sz="1700">
                <a:solidFill>
                  <a:srgbClr val="0070C0"/>
                </a:solidFill>
                <a:latin typeface="Open Sans"/>
                <a:ea typeface="Open Sans"/>
                <a:cs typeface="Open Sans"/>
                <a:sym typeface="Open Sans"/>
              </a:rPr>
              <a:t>Quel est le rôle de l’innovation dans ce contexte ?</a:t>
            </a:r>
            <a:endParaRPr sz="1700">
              <a:solidFill>
                <a:srgbClr val="0070C0"/>
              </a:solidFill>
              <a:latin typeface="Open Sans"/>
              <a:ea typeface="Open Sans"/>
              <a:cs typeface="Open Sans"/>
              <a:sym typeface="Open Sans"/>
            </a:endParaRPr>
          </a:p>
          <a:p>
            <a:pPr indent="-336550" lvl="0" marL="457200" rtl="0" algn="just">
              <a:lnSpc>
                <a:spcPct val="150000"/>
              </a:lnSpc>
              <a:spcBef>
                <a:spcPts val="0"/>
              </a:spcBef>
              <a:spcAft>
                <a:spcPts val="0"/>
              </a:spcAft>
              <a:buClr>
                <a:srgbClr val="0070C0"/>
              </a:buClr>
              <a:buSzPts val="1700"/>
              <a:buFont typeface="Open Sans"/>
              <a:buAutoNum type="arabicPeriod"/>
            </a:pPr>
            <a:r>
              <a:rPr lang="fr-FR" sz="1700">
                <a:solidFill>
                  <a:srgbClr val="0070C0"/>
                </a:solidFill>
                <a:latin typeface="Open Sans"/>
                <a:ea typeface="Open Sans"/>
                <a:cs typeface="Open Sans"/>
                <a:sym typeface="Open Sans"/>
              </a:rPr>
              <a:t>Quel est le rôle des brevets dans cet écosystème ? </a:t>
            </a:r>
            <a:endParaRPr sz="1700">
              <a:solidFill>
                <a:srgbClr val="0070C0"/>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7"/>
          <p:cNvSpPr txBox="1"/>
          <p:nvPr>
            <p:ph type="title"/>
          </p:nvPr>
        </p:nvSpPr>
        <p:spPr>
          <a:xfrm>
            <a:off x="529302" y="371175"/>
            <a:ext cx="111456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Le rôle de l’information</a:t>
            </a:r>
            <a:endParaRPr b="1" sz="3200">
              <a:solidFill>
                <a:schemeClr val="dk2"/>
              </a:solidFill>
              <a:latin typeface="Montserrat"/>
              <a:ea typeface="Montserrat"/>
              <a:cs typeface="Montserrat"/>
              <a:sym typeface="Montserrat"/>
            </a:endParaRPr>
          </a:p>
        </p:txBody>
      </p:sp>
      <p:cxnSp>
        <p:nvCxnSpPr>
          <p:cNvPr id="282" name="Google Shape;282;p37"/>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283" name="Google Shape;283;p37"/>
          <p:cNvSpPr txBox="1"/>
          <p:nvPr/>
        </p:nvSpPr>
        <p:spPr>
          <a:xfrm>
            <a:off x="529300" y="1853075"/>
            <a:ext cx="10629900" cy="2644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280"/>
              </a:spcBef>
              <a:spcAft>
                <a:spcPts val="0"/>
              </a:spcAft>
              <a:buNone/>
            </a:pPr>
            <a:r>
              <a:rPr b="1" lang="fr-FR" sz="2100">
                <a:solidFill>
                  <a:schemeClr val="dk1"/>
                </a:solidFill>
                <a:latin typeface="Montserrat"/>
                <a:ea typeface="Montserrat"/>
                <a:cs typeface="Montserrat"/>
                <a:sym typeface="Montserrat"/>
              </a:rPr>
              <a:t>Le rôle de l’information </a:t>
            </a:r>
            <a:endParaRPr b="1" sz="2100">
              <a:solidFill>
                <a:schemeClr val="dk1"/>
              </a:solidFill>
              <a:latin typeface="Montserrat"/>
              <a:ea typeface="Montserrat"/>
              <a:cs typeface="Montserrat"/>
              <a:sym typeface="Montserrat"/>
            </a:endParaRPr>
          </a:p>
          <a:p>
            <a:pPr indent="0" lvl="0" marL="0" rtl="0" algn="just">
              <a:lnSpc>
                <a:spcPct val="150000"/>
              </a:lnSpc>
              <a:spcBef>
                <a:spcPts val="1000"/>
              </a:spcBef>
              <a:spcAft>
                <a:spcPts val="0"/>
              </a:spcAft>
              <a:buNone/>
            </a:pPr>
            <a:r>
              <a:rPr lang="fr-FR" sz="1700">
                <a:solidFill>
                  <a:schemeClr val="dk1"/>
                </a:solidFill>
                <a:latin typeface="Open Sans"/>
                <a:ea typeface="Open Sans"/>
                <a:cs typeface="Open Sans"/>
                <a:sym typeface="Open Sans"/>
              </a:rPr>
              <a:t>→ Le marché ne peut fonctionner correctement sans une information totale et égale entre les participants au marché. </a:t>
            </a:r>
            <a:endParaRPr sz="1700">
              <a:solidFill>
                <a:schemeClr val="dk1"/>
              </a:solidFill>
              <a:latin typeface="Open Sans"/>
              <a:ea typeface="Open Sans"/>
              <a:cs typeface="Open Sans"/>
              <a:sym typeface="Open Sans"/>
            </a:endParaRPr>
          </a:p>
          <a:p>
            <a:pPr indent="0" lvl="0" marL="0" rtl="0" algn="just">
              <a:lnSpc>
                <a:spcPct val="150000"/>
              </a:lnSpc>
              <a:spcBef>
                <a:spcPts val="1000"/>
              </a:spcBef>
              <a:spcAft>
                <a:spcPts val="0"/>
              </a:spcAft>
              <a:buNone/>
            </a:pPr>
            <a:r>
              <a:rPr lang="fr-FR" sz="1700">
                <a:solidFill>
                  <a:schemeClr val="dk1"/>
                </a:solidFill>
                <a:latin typeface="Open Sans"/>
                <a:ea typeface="Open Sans"/>
                <a:cs typeface="Open Sans"/>
                <a:sym typeface="Open Sans"/>
              </a:rPr>
              <a:t>Si l’information est incomplète (ex : parce que trop coûteuse à obtenir) ou surtout mal répartie (asymétrie), les comportements d’offre et de demande n’intègrent pas toute l’information et le prix ne reflète pas correctement la situation. </a:t>
            </a:r>
            <a:endParaRPr sz="1700">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8"/>
          <p:cNvSpPr txBox="1"/>
          <p:nvPr>
            <p:ph type="title"/>
          </p:nvPr>
        </p:nvSpPr>
        <p:spPr>
          <a:xfrm>
            <a:off x="529302" y="371175"/>
            <a:ext cx="111456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Le rôle de l’information</a:t>
            </a:r>
            <a:endParaRPr b="1" sz="3200">
              <a:solidFill>
                <a:schemeClr val="dk2"/>
              </a:solidFill>
              <a:latin typeface="Montserrat"/>
              <a:ea typeface="Montserrat"/>
              <a:cs typeface="Montserrat"/>
              <a:sym typeface="Montserrat"/>
            </a:endParaRPr>
          </a:p>
        </p:txBody>
      </p:sp>
      <p:cxnSp>
        <p:nvCxnSpPr>
          <p:cNvPr id="289" name="Google Shape;289;p38"/>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pic>
        <p:nvPicPr>
          <p:cNvPr id="290" name="Google Shape;290;p38"/>
          <p:cNvPicPr preferRelativeResize="0"/>
          <p:nvPr/>
        </p:nvPicPr>
        <p:blipFill rotWithShape="1">
          <a:blip r:embed="rId3">
            <a:alphaModFix/>
          </a:blip>
          <a:srcRect b="24089" l="18587" r="16670" t="25735"/>
          <a:stretch/>
        </p:blipFill>
        <p:spPr>
          <a:xfrm>
            <a:off x="756125" y="2462250"/>
            <a:ext cx="10279375" cy="4476800"/>
          </a:xfrm>
          <a:prstGeom prst="rect">
            <a:avLst/>
          </a:prstGeom>
          <a:noFill/>
          <a:ln cap="flat" cmpd="sng" w="12700">
            <a:solidFill>
              <a:srgbClr val="000000"/>
            </a:solidFill>
            <a:prstDash val="solid"/>
            <a:miter lim="8000"/>
            <a:headEnd len="sm" w="sm" type="none"/>
            <a:tailEnd len="sm" w="sm" type="none"/>
          </a:ln>
        </p:spPr>
      </p:pic>
      <p:sp>
        <p:nvSpPr>
          <p:cNvPr id="291" name="Google Shape;291;p38"/>
          <p:cNvSpPr txBox="1"/>
          <p:nvPr/>
        </p:nvSpPr>
        <p:spPr>
          <a:xfrm>
            <a:off x="529300" y="1453350"/>
            <a:ext cx="11145600" cy="9462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280"/>
              </a:spcBef>
              <a:spcAft>
                <a:spcPts val="0"/>
              </a:spcAft>
              <a:buNone/>
            </a:pPr>
            <a:r>
              <a:rPr b="1" lang="fr-FR" sz="2100">
                <a:solidFill>
                  <a:srgbClr val="0070C0"/>
                </a:solidFill>
                <a:latin typeface="Montserrat"/>
                <a:ea typeface="Montserrat"/>
                <a:cs typeface="Montserrat"/>
                <a:sym typeface="Montserrat"/>
              </a:rPr>
              <a:t>Illustration  </a:t>
            </a:r>
            <a:endParaRPr b="1" sz="2100">
              <a:solidFill>
                <a:srgbClr val="0070C0"/>
              </a:solidFill>
              <a:latin typeface="Montserrat"/>
              <a:ea typeface="Montserrat"/>
              <a:cs typeface="Montserrat"/>
              <a:sym typeface="Montserrat"/>
            </a:endParaRPr>
          </a:p>
          <a:p>
            <a:pPr indent="0" lvl="0" marL="0" rtl="0" algn="just">
              <a:lnSpc>
                <a:spcPct val="150000"/>
              </a:lnSpc>
              <a:spcBef>
                <a:spcPts val="1000"/>
              </a:spcBef>
              <a:spcAft>
                <a:spcPts val="0"/>
              </a:spcAft>
              <a:buNone/>
            </a:pPr>
            <a:r>
              <a:rPr lang="fr-FR" sz="1700">
                <a:solidFill>
                  <a:srgbClr val="0070C0"/>
                </a:solidFill>
                <a:latin typeface="Open Sans"/>
                <a:ea typeface="Open Sans"/>
                <a:cs typeface="Open Sans"/>
                <a:sym typeface="Open Sans"/>
              </a:rPr>
              <a:t>Le marché de l’automobile d’occasion</a:t>
            </a:r>
            <a:endParaRPr sz="1700">
              <a:solidFill>
                <a:srgbClr val="0070C0"/>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Type de bois">
  <a:themeElements>
    <a:clrScheme name="Wood Type">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ype de bois">
  <a:themeElements>
    <a:clrScheme name="Wood Type">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