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6" r:id="rId4"/>
  </p:sldMasterIdLst>
  <p:notesMasterIdLst>
    <p:notesMasterId r:id="rId51"/>
  </p:notesMasterIdLst>
  <p:sldIdLst>
    <p:sldId id="258" r:id="rId5"/>
    <p:sldId id="648" r:id="rId6"/>
    <p:sldId id="649" r:id="rId7"/>
    <p:sldId id="650" r:id="rId8"/>
    <p:sldId id="561" r:id="rId9"/>
    <p:sldId id="636" r:id="rId10"/>
    <p:sldId id="571" r:id="rId11"/>
    <p:sldId id="573" r:id="rId12"/>
    <p:sldId id="565" r:id="rId13"/>
    <p:sldId id="627" r:id="rId14"/>
    <p:sldId id="566" r:id="rId15"/>
    <p:sldId id="570" r:id="rId16"/>
    <p:sldId id="628" r:id="rId17"/>
    <p:sldId id="572" r:id="rId18"/>
    <p:sldId id="576" r:id="rId19"/>
    <p:sldId id="577" r:id="rId20"/>
    <p:sldId id="578" r:id="rId21"/>
    <p:sldId id="574" r:id="rId22"/>
    <p:sldId id="575" r:id="rId23"/>
    <p:sldId id="579" r:id="rId24"/>
    <p:sldId id="567" r:id="rId25"/>
    <p:sldId id="569" r:id="rId26"/>
    <p:sldId id="651" r:id="rId27"/>
    <p:sldId id="653" r:id="rId28"/>
    <p:sldId id="654" r:id="rId29"/>
    <p:sldId id="644" r:id="rId30"/>
    <p:sldId id="621" r:id="rId31"/>
    <p:sldId id="631" r:id="rId32"/>
    <p:sldId id="634" r:id="rId33"/>
    <p:sldId id="590" r:id="rId34"/>
    <p:sldId id="635" r:id="rId35"/>
    <p:sldId id="622" r:id="rId36"/>
    <p:sldId id="632" r:id="rId37"/>
    <p:sldId id="629" r:id="rId38"/>
    <p:sldId id="623" r:id="rId39"/>
    <p:sldId id="630" r:id="rId40"/>
    <p:sldId id="624" r:id="rId41"/>
    <p:sldId id="633" r:id="rId42"/>
    <p:sldId id="587" r:id="rId43"/>
    <p:sldId id="639" r:id="rId44"/>
    <p:sldId id="637" r:id="rId45"/>
    <p:sldId id="638" r:id="rId46"/>
    <p:sldId id="641" r:id="rId47"/>
    <p:sldId id="589" r:id="rId48"/>
    <p:sldId id="642" r:id="rId49"/>
    <p:sldId id="640" r:id="rId5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D2C"/>
    <a:srgbClr val="2A2E2D"/>
    <a:srgbClr val="AD84C6"/>
    <a:srgbClr val="DEE8F8"/>
    <a:srgbClr val="FFB000"/>
    <a:srgbClr val="FFFFFF"/>
    <a:srgbClr val="FFCC99"/>
    <a:srgbClr val="CA8F70"/>
    <a:srgbClr val="663300"/>
    <a:srgbClr val="C5B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5" autoAdjust="0"/>
    <p:restoredTop sz="95196" autoAdjust="0"/>
  </p:normalViewPr>
  <p:slideViewPr>
    <p:cSldViewPr>
      <p:cViewPr varScale="1">
        <p:scale>
          <a:sx n="81" d="100"/>
          <a:sy n="81" d="100"/>
        </p:scale>
        <p:origin x="14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1584"/>
    </p:cViewPr>
  </p:sorterViewPr>
  <p:notesViewPr>
    <p:cSldViewPr>
      <p:cViewPr varScale="1">
        <p:scale>
          <a:sx n="61" d="100"/>
          <a:sy n="61" d="100"/>
        </p:scale>
        <p:origin x="274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9:03:58.590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18 863 4306,'-1'-1'2817,"0"0"-1824,-1-1-337,0 0-32,1 0-560,-1-1 256,0-1 289,0 1-577,1 0 16,0-1 96,0 0-80,0-1 48,1-1-112,1-2 0,0-2 32,2-2-32,1-2 0,2-3 48,2-1-32,0-1 0,2-1-16,0 1 0,0 0 80,0 1-80,-1 0 0,0 2 80,1-1-64,0 2 16,0 0-32,1 1 0,0 0-64,1 0 64,1 0 0,-1-1 48,0 0-32,-1 1-16,0 1 0,-2 1 0,-1 2 16,0 0-16,0 1-16,-1 0 16,2 0 16,0-1-16,1-1 0,1-1 0,1 1 16,-1-1-16,1 0 0,-2 2 0,-1 0 0,1 1 16,-1 0-16,0-1 0,1-1 0,1 0 0,1-1 0,-1 0-48,1 0 96,-1 2-96,0 2 32,-1 1 16,-1 1-16,0 2 16,1-1 0,0-1 0,0-1 16,2-2-16,2-1 0,0-1 0,2 1-32,0-1 32,0 1-80,-1 1 64,5-3 16,0 1-32,-2 1-16,-3 1 48,-3 3-16,-1 0 16,-1 2 0,0-1-48,0 2 80,-1 1-64,0 0 32,-1 1 0,0 1-48,-1 0 48,0 0 0,0 0 0,0 0 16,1-1 0,0 0-16,2-2 0,0-1-48,2 0 48,0 0-80,0-1-448,-2 2-2722,-2 0-3649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9:04:14.103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2 624 4050,'0'0'1665,"0"0"-849,0-1 224,-1 0-63,1 1-17,0-1-704,0 1 97,0 0 159,-1-1-176,2 1 0,-2 0-192,1 0-64,0-1 400,0 0-480,2-1 113,0-2 47,2-3-96,1-2 192,2-3-256,0-3 0,0 0 112,0-1-112,-1 0 0,-1 0 32,0 1-32,0 1 0,-1 0-16,1 1 16,-1 1 16,0 0-16,1 0 0,-1-1 32,1 0-16,0-1-32,0 0 16,-1-1 0,0 1 0,0 1 0,1 0 0,-1 0 16,0 0 0,-1 0 0,0 0-16,-1-1 0,-1-1-16,0 1 16,-1 0 0,0 0 16,0 3-16,1 0 16,-1 1-16,0 0 0,0 0-16,0 0 16,-2-1 0,1 0 16,-1 0 0,0 1-32,0 1 0,1 1 16,1 2 32,-1 0-32,0 2 0,0-1 32,-2 0-32,0 0 0,0 0 0,-1-1 0,0 1-32,1 1 32,0 0 0,1 2-48,0 0 64,1 1-32,0 2-448,0 2-1025,0 2-2929,0 0-2017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175 324 4466,'0'0'4466,"0"0"-4082,0-1 721,0 1 319,-1-1-767,0 1-257,1 0 0,-1 0-96,1 0 16,0 0 49,0 0 31,0 0 128,0 0 0,0-1-144,1 1-31,-1 0-49,0 0-48,0 0-32,0 0-64,1 0 16,-1 0-48,0 0 64,-1 0 0,1-1-48,-1 1 64,1 0-79,-1-1-49,1 1 80,-1 0-96,1 0 96,0-1-32,-1 1 32,1-1 0,-1 1-48,0-1-48,0 0-48,-1 0-16,1 0 0,0-2 0,-1 1-16,0-2 32,0 0-16,-1 0 16,1 0-16,0-1 0,0 0 0,1 1 16,-1 0-16,1 0 0,0 0 0,0 1-16,-1 0 32,1 0-32,0 1 16,0-1 0,0 1 0,0 0 32,0 0-32,0-1 0,0 0-16,0-1 16,-1 0 0,1 0 0,-2-1 16,1 0-16,0 1 0,0-1 0,0 1 0,0 0 0,0 1 0,0-1 0,0 1-32,1 0 32,0 0 16,-1 0-16,1 0 0,0 0 0,0-1 0,0 0 0,0 1 0,-1-1 0,1 0 16,-1 1-16,1 0 0,-1 0-16,0 1 16,1-1-16,0 0 16,0-1 0,0 0 0,0 1 0,1-1 16,-1 1-16,0 0 0,0 1-16,0-1 0,0 0 0,-1 1 16,1-1-16,-1 1 16,1-1 0,0 1 16,-1-1-16,1 1 0,0 0 0,0 0-16,0 1-48,0 0 64,0-1-48,0 0 32,0 1-16,-1-1 32,1 0 0,0 1 0,-1-1-16,1 0 16,0 1 0,0-1 0,0 1 0,0-1-48,0 1 32,0-1-16,-1 0 0,1 0 16,-1 0 32,1 0-16,-1 0 0,1 0 0,0 1-16,0-1 16,0 1-16,1 0-32,-1 0-16,0 0 32,0 0 32,0-1 0,0 1 0,0-1-16,0 0 0,0 1 0,0 0 16,0 0-48,0-1 32,0 1-16,1 0-16,-1 0 16,0 0 16,1 0 16,-1 0-64,0 0 48,1 0 0,-1 0 16,1 0-16,0 0-16,-1 1 16,1-1-96,0 1 0,-1-1 15,0 0 49,0 0 32,0 0 16,0 0 0,1 0-16,-1 0 16,1 1 0,0 0 0,0 0-32,0-1 32,0 1 0,-1 0 0,1-1 0,0 1-32,-1-1 32,1 1 16,-1-1-16,1 1 0,-1-1 0,1 1 0,-1 0-16,1 0 16,0 0 0,0 0 16,0 0-48,0 0 64,0 0-48,0 0 16,0 0 0,0 0-16,0-1 16,0 1 0,0 0 0,0 0 0,0 0-32,-1-1 16,1 1 0,0 0-64,-1-1 16,1 1-144,-1-1-16,1 1 192,0-1 32,-1 1-16,1 0 16,0-1 0,0 1 0,0 0 0,0 0 0,0 0 0,0 0-32,0 0 32,0 0 0,0 0 32,0 0-32,0 0 16,0 0-16,0 0 0,-1 0 0,1 0-16,0-1 16,0 1 16,0 0 0,-1 0-16,1 0 0,-1 0 0,1 0-32,0 0 48,0 0-16,0 0 0,-1-1 0,1 1 0,0 0 0,1 0 0,-1 0 0,0 0 0,0 0-16,0 0 16,0 1 0,0-1 0,0 0 0,0 0 0,0 0 32,0 0-32,0 0-16,0 0 16,0 0 0,0 0-64,0 0-784,0 1-1537,0-1 15,1 0-9075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39 386 1857,'0'0'4866,"0"0"-4194,1 0-127,-1 0 591,0 0-656,0 1-191,0-1 319,0 1 208,1 0-47,-1-1 175,0 1 192,1 0-191,-1-1-241,0 0-31,0 0-81,0 0-160,0 0-112,0 0-32,0 0-48,0-1-128,0 1-48,0-1-48,0-1-16,0 0 0,0-1 16,0 0-16,0-2 0,0 1 0,1-2 16,-1 1-32,1-2 32,0 0-16,0 0 0,0-1 0,0 0 16,0 0 17,-1-1-33,1 1 0,0 0-16,-1 0-1,0 0 17,0 0 0,0 0 0,0 1 0,0 1 0,0-1 33,-1 2-33,1-1 32,-1 1-32,0 0-32,-1-1 16,1 1 16,-1 0 0,0-1 0,1 0 16,0 1-16,0-1 0,-1 1 32,1-1-32,0 1-16,-1 0 16,1 0 0,-1 1 0,1 0 0,0 0 16,0 1-16,0-1 0,0 0-32,1-1 32,-1 1 0,0-1 16,1 0-16,-1 1 0,1 0 0,-1 1 0,1 0-16,0 0 48,-1 1-80,1-1 96,0 0-64,-1 0 16,1 0 0,0-1 0,0 2 0,0-1 32,0 1-32,-1 1-16,1 0 16,0-1 0,0 1 16,0 0-32,0-2 0,-1 0 16,1 0 0,-1-1 32,0 0-32,0 0 0,0 0-32,0 1 16,0 1 16,0 0 0,1 0 0,-1 1 16,1 0-16,0 1 16,0-1-16,0 1 0,-1 0-32,1 0 32,0-1 0,0 1 0,0 0 16,0 0-16,1-1 16,-1 1-16,0-1 0,0 1 0,0-1 0,-1 0 0,1 1 0,0 0-16,-1-1 32,1 1-48,0 0 16,-1 0-65,1-1-31,0 1 0,0 0 0,0-1 96,0 1 0,0 0 16,0 0 0,0 0 16,0 0-16,0 1 0,0-1 0,0 0 16,0 0-16,0 0 0,0 0 0,0-1-16,0 1 0,0-1 16,0 0 48,0 1-48,0 0-32,-1-1 32,1 1 0,0 0 0,0-1-16,0 1 16,-1-1 0,1 1 0,0-1 16,0 1 0,-1 0-16,1-1-16,0 1 0,0 0 16,0 0 16,-1 0-16,1 0 0,0 0-16,0 0 16,0 0 0,0 0 0,0 0 0,0 0 0,0 0 0,1 0 16,-1 0-16,0-1 0,0 1 16,0-1-16,0 0 16,0 0-16,0-1 0,-1 1-16,1 0 16,0 1 32,0-1-32,0 1 16,0 1 16,-1-1-16,1 0-16,0 1 0,0-1-16,0 0-32,0 0 32,0 0-80,0 0-1168,0 0-1217,1 0-705,-1 0-7955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315 143 7764,'0'0'912,"0"0"-368,0 0 593,0 0-529,0 0-96,0 0 225,0 0-97,0-1-112,0 1 48,0 0 97,0 0-97,0 0 128,0 0-336,-1 0 17,0-1 431,-1 0-608,0-1-96,0 0 0,-1 0-32,0 0-32,0 0 64,0 0-32,-1-1 0,-1 1 16,0 0-64,-1-1 48,-1 1 1,-1-1-49,0 0 32,0 0-64,0 0 0,1 0 16,0 0-16,1 1-16,0 0 16,0 0 0,1 1 0,1 0 16,0 0 0,0-1-16,0 1 0,0 0 0,0-1-16,-1 1 16,0-1 0,0 0 0,0 0 0,-1 0 0,1 1 0,0-1 16,1 0-16,1 1 0,-1-1-16,2 1 16,-1-1 0,0 1 0,0-1 0,0 1 16,-1-1-32,0 1 16,0-1 0,0 0 0,1 0 0,0 0 0,-1 0 0,1 0 0,-1-1 0,0 1 0,0 0 0,-1-1 0,1 1 0,-1 0 0,2 1 0,-1-1 16,2 1-48,0 1 48,0-1-16,0 0 0,1 0 0,0 0 0,-1 0 0,1 1 0,0-1 0,1 1-16,-1-1 32,-1 1-16,1-1 0,0 0 0,-1 0-16,0 0 16,1 0 0,-1-1 0,0 2 0,1-1 0,0 0 0,0 1 0,1 0 0,0 0 0,0 0 0,0-1 0,-1 1 0,1 0-32,-1 0 16,1-1 16,-1 1 0,1 0-16,0 0 16,0 0-64,-1 0 64,1-1 16,0 1 0,-1 0-32,1 0 16,-1-1 0,0 1 0,1-1 0,-1 1-16,-1-1 16,1 1-17,0-1 1,0 1-16,0 0 32,1 0 0,0 0 0,-1 0 0,1 0 16,0 0-16,0-1-32,0 1 32,0 0 16,0 0-16,0 0 0,0 0-16,0 0-16,0 0 32,0 0-32,0 0-112,0 0-16,-1 0 128,1 0 32,-1 0 0,0 0-32,1-1 0,-1 1 16,1 0 16,-1 0 0,1 0 0,0 0 0,0 0 32,0 0-32,0 0-16,0 0 16,0 0-16,1 0-16,-1 0 16,0 0-80,1 0 96,-1 0-16,1 0 16,0 0 0,0 1-16,0-1 32,1 0-32,1 1 32,-1-1-16,0 1 0,2 0 0,-1 0 16,1 0-16,1 1 16,0 0 0,1 0-16,0 0 16,1 0-32,0-1 64,0 1-48,0-1 0,-1 0-16,1 1 16,-2 0 0,-1 0 16,0 0-32,0 0 16,0-1 0,0 1 16,0-1-16,0 0 0,0 0 0,1 0 0,-2-1 0,1 1 0,0 0 0,0 0 0,0 0 0,0 0 0,1 0 16,-1 0-16,1 0 0,0 0 0,0 0 0,-1 0 0,0-1 16,0 1-16,-1-1 0,0 0 0,-1 0 0,0 1 0,0-1 16,0 1-16,0 0 0,0-1 0,-1 1 0,1 0 0,-1 0 0,0-1 0,1 1 0,-1 0 0,0-1 0,1 1 0,-1-1 0,0 1 0,0-1 0,0 1 0,0-1 0,0 0 0,0 0 16,1 1-32,-1-1 16,0 1 0,1 0 0,0 0 0,1 0 0,-1-1 0,0 1 0,0 0 0,0 0 16,0-1-16,-1 1 0,1-1 0,-1 1 0,-1 0 0,1-1 0,0 1 0,0-1 0,1 1 0,-1-1 0,1 0 0,-1 1 0,0-1 0,0 1 0,-1 0 0,1-1 16,0 1-16,-1-1 0,1 1 0,0-1 0,-1 0 0,1 0 0,0 0 0,-1 0 0,1 1 0,0-1 0,0 0 0,0 1 0,0-1 0,0 1 0,0-1 16,1 1-16,-1 0 0,0 0 0,0 0 16,0 0-16,0 0 0,-1 0 0,1-1-16,0 0 16,-1 1 0,1-1 0,0 0 16,0 0-16,1 0 0,-1 1 0,0-1 0,0 1 0,0-1 0,0 1 0,-1-1 0,1 1 16,1-1-16,-1 1-16,1 0 16,0 0 0,-1 0 16,1 0-16,-1 0 0,0 0 0,0 0 0,-1-1 0,1 1 0,0 0 0,0-1 16,-1 1-16,1 0 0,-1-1 64,1 0 16,-1 0-16,0 1-16,0-1-48,0 0 48,0 0-32,0 0 0,1 0 0,-1 0-16,-1 0-496,1 1-2385,-1-1-6595,0 0 3889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314 144 2241,'0'0'240,"0"0"-208,1 0 400,-1-1 257,1 1-209,-1 0 208,1 0 385,-1 0-497,1 0 32,-1 0-192,0-1-143,0 1-177,1 0 32,-1 0 0,0 0 96,0 0 320,1 0 144,-1 0 33,0 1-1,0-1 160,0 0-271,0 0-193,-1-1-208,1 1-96,0 0 64,0 0-48,0 0 64,0 0-160,0-1-16,0 0 0,0 0 0,-1-1 80,1 1 80,-1-1 17,0 1 79,1-1-80,-1 1 64,-1 0-48,0 0-96,0 0 128,-1-1-144,0 0-48,0 0 16,-1 0-32,1-1 64,0 0 80,0 0-96,0 1-16,1 0-48,0 0 16,0 0 0,0 1-32,0 0 0,-1-1 0,1 1 0,0-1 48,0 1-48,0-1 32,0 1-32,-1 1 0,1-1 0,-1 1 0,0 0 16,-1 0-16,1-1 0,0 1 0,0-1 17,0 0-17,0 1 32,0-1-32,1 0 0,0 1-32,0-1 32,0 0 32,0 0-16,0-1-16,-1 1 0,1 0-16,-1-1 16,1 1 16,-1 0-16,1 1 0,-1-1 0,2 1 0,-1-1 16,1 1-32,0-1 16,0 0 0,-1 0 16,1 0-16,0-1 16,-1 1-16,0-1 0,-1 1 0,1-1 0,-1 1 0,1-2 0,-1 1 0,0 0 0,1 0 0,-1 0 0,1 0 0,0 1 16,0 0-16,0 0 0,1 0 0,-1 0 0,0 1 0,-1-1 0,1 1 0,-1-1 0,1 1 0,-1-1-16,1 0 32,0 0-16,0 0 0,0-1 0,0 1 0,-1-1 0,1 1-16,-1 0 16,1-1 0,1 1 16,-1 1-16,1-1 0,0 1 0,0 0 0,0-1 0,0 1 0,0-1 16,0 1-32,0-1 32,0 1-32,-1-1 16,1 1-16,-1-1 16,0 1 0,0 0 16,-1 0-16,2 1 0,-1-1 0,0 0-16,1 0 32,0 0-16,0 0 0,0 0 0,0 0 0,0 0 0,-1 0 0,0 1 0,1-1 0,0 0 0,0 0 0,0 0 16,1 0 0,0 0-16,0 0 0,0-1 0,-1 0 0,0 1 0,0-1 16,0 1-16,0-1 0,0 1 0,0-1 0,0 1 32,0 0-32,0 0 96,1-1-48,-1 1-16,1 0 16,-1 0-48,1 0 0,0 0 16,-1 0-16,0 0 0,1 0-16,-2 0 32,1 0 0,0 0 0,-1 0-16,1 0 0,0 0 0,0 0 0,0 0 0,1 0 0,0 0 0,-1 0 0,1 0 0,0 0 0,0 0 0,0 0 0,0 0 0,0 0 0,0 0-16,0 0 16,0 0 16,0 0-16,0 0 16,0 0 32,0 0 64,0 0-64,0 0-32,0 0 0,-1 0-16,1 0 0,-1-1-16,1 1 0,0 1 0,0-1 16,0 0 0,0 0 16,0-1-16,0 1 16,0 0-16,0 0 32,0 0-32,0 1 16,0-1-32,0 0 16,0 0 0,0-1 0,0 1 16,0 1-16,0-1 0,0 0 0,-1-1 0,1 1 0,-1 0 0,1-1 0,-1 1 0,0-1 16,0 1-16,0-1 0,-1 1 0,1 0 0,-1 0-16,1-1 16,-1 1 0,1 0 16,-1-1-64,1 1 80,0-1-48,0 1 32,1-1-16,0 1 0,-1 0-16,1 0 16,0 0 0,-1 0 0,1 0 0,-1-1 0,0 1 0,0 0 0,0 0-16,0-1 16,1 1 0,0 0 16,0 0-32,0 0 16,0 0 0,-1 0 0,1 0 0,0 0 0,-1 0 0,0 0 0,1 0 16,-1 0-16,1 0 16,-1-1-16,1 1-16,-1 0 16,1 0 0,-1 0 0,1-1 16,-1 1-16,0 0-16,0 0 16,0-1 16,0 1-16,0 0 0,0 0 0,-1 0 0,1-1 0,0 1-32,1 0 32,-1 0-48,1 0 16,0 0-625,0 0-815,0 0-561,0 1-2241,0-1-4306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124 175 3201,'0'0'417,"-1"0"-225,0 0 336,-1 0-288,1 0-112,0 0 32,1 0 320,-1 0 145,1 0 95,0 0 0,0 0-335,0 0-145,0 0 128,0 1-32,0-1-48,0 0 176,1 1 129,-1-1 159,0 0 48,1 0-31,-1 0 63,-1 0-224,1 0-143,0 0-17,-1 0-80,0 0 48,1 0 80,-1 0-240,0-1 1,1 0-177,-1 0 0,0-1 192,-1 0-224,0 0-32,0 0 0,0-1-16,0 1 0,0 0 16,0-1-16,-1 1 16,1 0-16,0-1 0,0 1 0,-1-1 0,1 1 16,-1-1 0,1 0-32,-1 1 32,1-1-32,0 1 32,0 0-16,0 0 0,0 0-16,1-1 16,0 1 16,0 0-16,0 1 0,0-1 0,1 0 0,-1 1-16,1-1 16,0 0 0,-1 0 16,0 0-16,1-1 0,-1 1 0,0-1 16,0 1-16,0 0 0,0 0 0,0 0 0,0 0 0,0 0 0,0 0 0,0 1 0,0-1 0,0 0 0,0 1-16,0-1 16,0 1 0,0-1 0,0 0 0,0 0 16,0 1-16,1-1 0,-1 0 0,1 1 0,-1-1 16,0 1-16,1-1 16,-2 0-16,0 0 0,0 0-16,0-1 0,0 1 32,0 1-32,1-1 16,0 1-16,0 0 16,0 0-48,1-1 48,-1 0 0,1 0 16,-1 0-16,1 1 0,0-1 0,-1 1 0,1 0 0,0 1 0,-1 0 0,1-1 0,0 1 0,0-1 0,-1 0 16,1 0-32,-1 0 32,1-1-16,-1 1 0,0-1 0,1 1 16,-1 0-16,0 1-16,1-1 16,-1 1 0,1-1 0,0 1 0,0 0 0,0-1-16,0 1 16,0-1 0,-1 0 0,1 1 0,-1-1 16,1 0-16,-1 0-32,1 1 16,-1-1 16,1 1 0,-1 0 16,1 0-16,0 0 0,1 0 0,-1 0 32,-1-1-64,1 1 32,-1 0 0,0-1 0,1 1-16,-1 0-32,1-1-16,-1 1-48,1 0 80,1 0 16,-1 1 0,1-1-32,-1 1-1521,1 0-704,0 0-1441,0 1-5458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8 179 3073,'-1'0'1281,"1"0"-769,0-1 737,0 1 400,0 0-577,0-1-288,0 1 33,0 0-129,0 0-256,0 0 49,0 0 15,0 0 144,0 0-48,0 0 17,0 0 143,0 0-32,0 0-256,0 1-31,0-1-161,0 0-128,0 0-64,0 0 0,0 0 32,0 0-80,0 0 32,0 0 0,0-1-48,0 0-16,0 0 16,1 0-16,1-1 48,-1 1-48,1-1 0,-1 0 32,1 0-32,-1 0 16,0 0 16,0 1-32,-1 0 32,1 0-16,-1 0 32,1-1 0,0 1 48,-1-2 16,1 0-96,0 0 16,0-1 0,1 0 0,-1-1-32,1 1 80,-1-1-64,1 0 32,0 0 48,-1 1 0,1 0 33,-1 0-17,0 1 0,0 0-64,-1 1-16,0 0-32,-1 0 16,0 0-16,0-1 0,0 0-16,0 0 16,-1 0 16,1 0-16,-1 0 0,1 0-16,0 1 16,0-1 0,0 0-16,-1-1 16,0 0 0,1 1 0,-1-1 0,1 1 0,0 0 0,0 0-16,0 1 0,0 0 16,0 0 0,0-1 16,0 0-16,0 0 0,-1 0-16,1 0 0,0 1 32,0 0 0,1 1-16,0 0 0,-1 1 16,1-1-32,0 1 32,0-1-16,-1 1 0,1-1 0,-1 0 0,0 0-16,1 1 48,-1-1-48,1 1 32,0 0-32,0-1 16,0 1-80,0 0-433,0 1-959,0-1-1041,0 0-1057,0 0-7251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56 187 4274,'0'0'272,"0"0"-272,0 0 96,0 0 128,0 0-176,0 0 208,0-1 321,1 1-129,-1 0 64,0 0 577,1-1 111,-1 1-351,0 0 15,0 0 96,0 0-255,-1 0-193,0-1 144,0 1-80,0-1-127,0 1 15,0-1-64,0 0 48,-1 0 48,1 0-111,-1 0 63,1 0-256,0 0-64,0 0-16,0 0-64,-1-1 0,1 0-32,0 0 32,-1-1 32,1 0-48,-1-1-32,0 0 144,1 0 0,-2 0-144,1-1 16,-1 1-16,0 0 0,0 0 0,0 1 16,1-1-16,0 1 16,1 1 0,0-1-16,1 1 16,-1 0-16,1 0 16,0-1 0,0 0-16,0 0 0,0-1 0,-1 0 0,1-1-16,0 2 0,0-1-16,0 1 32,1 0 32,0 0-32,0 1 0,0 0 48,0-1-48,-1 1 16,1 0-16,-2-1 0,1 0 0,0 0 0,-1 0 0,1 0 0,-1 0 0,0 1-16,1 0 16,-1-1 0,0 1 0,1 0 16,-1-1-16,0 1-16,1 0 16,-1 1 0,1-1 0,0 1 0,0 0 0,0 0 16,0 1-16,0-1 0,0 0-16,0 0 0,0-1 32,0 0-16,0 1 0,0-1 0,0 0 0,0 1 0,-1 0-16,1 0 0,0 0 16,0 1 0,0 0 0,0 0-16,0 0-192,0 0-624,0 0-977,0 0-720,1 1-496,0-1-6852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49 32 3650,'-1'0'3009,"1"-1"-2785,-1 0 256,1 0 593,-2-1-609,1 1-208,1-1 320,-1 1-79,0 1-145,1-1-96,0 1 64,0 0-96,0 0-48,0 0-16,0 0-64,0-1-64,-1 1-32,1-1 209,-1 0 15,0 1-48,0-1 0,0 0 144,0 1-96,-1 0 16,0-1 112,0 1-256,-1-1 48,0 0 65,0 0-81,0 1-80,2-1-32,-1 0-16,2 1 16,-1-1 0,1 1 0,-1-1 16,1 1-32,0-1 96,-1 1 208,0-1-192,0 0 16,0 0-48,0 0-32,0 1-16,0-1-32,0 1 0,1-1 32,-1 1-32,1 0 0,0 0 0,0 0 0,0 0 16,0 0-16,0 0 32,0 0 48,0 0-32,0 0 48,0 0 16,0 0-80,0 0-32,0 0 16,-1 0 0,1-1 0,-1 1 80,1 0 16,0 0-16,-1 0-16,1 0 64,-1 0 33,1 0-1,1 0 80,-1 0-48,0 0 176,0 0 80,1 0-240,-1 0-80,0 0-80,0 0-48,0 0-16,1 0-16,-1 0 16,2 0 0,1 1 16,2-1-16,0 1 16,1-1-16,-1 1 0,1-1-16,-1 1 16,0-1 16,-2 0 0,1 0-16,-1 0 16,0 0-16,-1 0 0,0 0 16,0 0-16,1 1 0,0-1-16,-1 0 0,1 1 16,1-1 0,-1 1 16,1-1-32,-1 1 16,0 0-16,-1 0 16,0-1-16,0 1 48,0 0-32,0 0 0,0 0 16,0-1-16,0 1 0,0 0 0,0 0 0,-1 0 0,1-1 0,0 1 0,0 0 0,0 0 0,0 0-32,0 0 32,0-1 16,0 0-16,-1 1-48,1-1-32,0 0 0,0 0 32,0 1 16,1-1-16,0 1 32,-1-1 0,0 1-32,1 0 0,-1 1-32,-1-1-16,1 0-16,-1 1-16,1-1 112,-1 0-112,1 0-16,0 0-96,0 1 0,1-1 96,-1 1 32,1 0 32,-1 0 0,1-1 47,0 1 33,-1 0 0,1-1-16,0 0 16,0 1 0,0-1 0,1 1 0,-1-1-16,0 1 16,0 0 0,0-1-16,1 1 16,-1-1 16,1 1-16,-1-1 0,1 1 0,-1 0 0,-1-1 0,1 1-16,-1-1 16,0 1 16,0-1 0,0 0-16,1 0 0,1 0 0,-1 0-16,1-1 48,0 1-48,-1-1 16,0 1 0,0 0 0,-1 0 0,1-1 0,-1 1 0,1 0 16,0-1-16,-1 1 0,1 0 0,0-1 0,0 1-16,-1 0 16,1 0 0,-1 0 0,0 0 0,0 0 0,0 0 32,0 0-15,0 0-17,-1 0 0,1 0-17,0-1 34,0 1-17,-1-1 16,0 1 0,0-1-16,0 0 16,-1 1-16,1-1 0,-1 0 0,1 1 16,0-1 0,0 0-16,0 1 16,0-1 0,1 1 16,-1-1-32,0 1 0,0-1 48,0 1-16,0-1-32,0 0 16,0 1 0,-1-1 32,1 0 0,-1 1 0,0-2 128,0 1 16,0 0 0,0 0 48,0 0-48,-1-1-112,1 1-16,-1-1-48,0 0 32,-1 0-48,1 0 0,-1 0 0,1-1 0,-1 1-16,1 0 16,-1 0-32,1-1 32,-1 1 0,0 0-16,0-1 32,0 1-16,-1 0 16,1 0 48,0 1-64,0-1 32,1 1 16,1 0-48,0 0 0,1 0 16,0 0-16,1 1 16,1-1 16,0 0-48,1 0 32,-1 0-16,0 1 0,-1-1 0,1 0 0,-2 1 0,1-1 16,-1 1-32,1-1 16,-1 0 0,0 1 16,0-1-16,0 0 0,0 0 32,0 0-32,-1 0 0,1 0 32,-1 0-16,0 0-16,0 0 0,0 0 16,1 0-16,-1 0 0,0 0 0,0 0 0,0 0 0,0 0-176,0-1-1120,0 1-1506,-1 0-4545,1 1 688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9:04:16.273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4 88 6019,'0'0'928,"0"0"-704,0 0 529,-1 1-113,1 1 96,-1-1-512,1 1 129,-1 0 191,1 0-240,0-1 0,0 1-256,0-1 160,0 1 240,2 1-448,0 1 0,2 2 96,0 0-80,2 1 16,0 0-32,1-1 0,0 0 48,2-1-48,1 1 0,1-1 64,1-1-48,0 1 33,-1 0-49,1 0 0,-1 1 80,-1 0-80,1 0 0,-1 0 0,0-1 16,0 0 32,1-1-48,0-1 0,1 0 32,-1-1-32,1 0 0,0-1 32,0 0 16,-1 1-48,1-1 0,0 1 0,-1 0 16,0-1-16,0 1 0,1 0 16,-1-1-16,0-1 0,1 1 0,-1-1 0,0-1 16,0 0-16,0-1 0,1 0 32,0-2 0,2 0-16,0-1-16,-1-1 0,0 1 0,-2 1 0,0 0 0,-2 1-16,1 0 48,-2 1-48,1-1 16,-1 1 0,0-1 0,0 0 0,0 0 0,-1 0 16,1 1-16,0-1 0,1 1 0,0-2 48,2 1-80,-1-2 32,2 0 0,0-2 16,0 0-16,0-1 0,0 0-16,-1 1 48,-1-1 0,0 2-32,-2 0 0,-1 0-32,-1 1 64,0-1-64,-1 1 32,1-1 0,0 1 32,0-1-32,2-1 0,-1 0-48,2 1 48,-1 0 0,1 0 0,-2 0 32,0 0 0,-1 1-32,-1 2 0,-2 0-64,0 0 64,-2 2 0,0 0 0,-1 1 32,0 0 144,0 0-144,-1 0 80,1 0 96,-1 0-208,1-1-880,-1 0-6340,0-1 2274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53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287 263 5314,'-9'-9'7105</inkml:trace>
  <inkml:trace contextRef="#ctx0" brushRef="#br0" timeOffset="1">259 237 13694,'-10'-10'292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55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3 110 2993,'-3'0'5254,"8"0"-3359,2-2-1630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5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5 378 3442,'0'1'896,"0"-1"-352,0 1 321,-1-1-193,1 1 304,-1 0-79,1-1-81,0 1 97,-1 0-49,1-1-112,0 0-47,0 1 95,0-1-80,0 0-191,0 0 223,0 0 64,-1 0-255,1 0-81,0 0-16,-1 0-112,1 0-80,0 0-128,0 0 0,0 0 0,0 0-79,0 0-33,0 0 32,1-1 0,-1 1-48,1-2 0,-1 0-32,2-2 32,0 0-16,0-2 0,0-1-16,1 0 16,0 0 0,0-1 0,0 0-16,1 0-16,-1 0 32,0 1 0,-1-1 0,1 1 0,-1 1 16,0 0-16,0 1-16,0 0 16,1 0-32,-1-1 0,0 0 32,0-1-16,0 1-16,0-1 32,0 0 0,0 1 0,-1 0 16,1 0-48,-1-1 32,-1 0-145,1-1 65,0-1-16,-1 0 64,0 0 16,0 0-16,0 1 32,0 0 0,0 2-16,0 0 16,0 1-32,1 1 0,-1 1 0,1-1-16,0 2 16,0-1 32,0 0 0,0 1 0,0-1 0,1 0-16,0 0-48,0-1 32,-1 0 16,1 0 16,0 0-16,-1 0 0,1 1 16,-1 1 0,0-1 16,-1 1-16,1 0-16,0 0 16,0 0 16,-1 0-16,1 0-16,0-1 16,0 1 0,0-1 16,0 1-16,0-1 0,-1 1 0,1 1 0,-1 0 0,0 0 0,1 0 0,-1 0 0,0 0 0,0 0 0,0 0 0,1 0 0,-1 0 0,0 1 0,1 0-16,-1-1 32,0 1-16,0-1 0,1 1 0,-1-1 0,0-1 0,1 1 0,-1-1-16,0 1 32,1-1-16,-1 1 0,0 0 0,0 1 0,1 0 0,-1-1 0,0 1 16,0 0-16,-1 0 0,1 0 0,0 0 16,0 0-32,0 0 32,1 0-16,-1 0 0,0 0 0,0 0-16,0 0 16,0 0-16,0 0 16,0 0-16,0 0 16,0 0 0,0 0 0,0 0 0,0 0 0,0 0 0,0 0 0,0 0 16,0-1-16,0 1 0,0 0 0,0-1 0,0 1 0,-1 0 0,2 0 0,-1 0 0,0 0 0,0-1-16,0 0-32,0 1-16,1-1 32,-1 1 0,0 0 32,0 0-16,0-1 16,-1 1-32,1 0 16,0 0-32,0 0-160,0 0 112,0 0 80,-1 0-32,1 0 0,0 0 48,0 0-16,0 0 16,0 0 0,0 0 0,0 0 16,0 0-16,1 1 0,-1-1-16,0 0 0,0 0-16,0 0-737,0 1-1440,0 0-448,0 0-8772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5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318 148 2369,'0'0'1409,"0"-1"-513,-1 1 289,1 0-433,0 0-208,0 0-15,0 0 63,0 0 96,0 0-64,0 0-95,0 0-97,0-1-32,0 1-96,0 0 176,0 1 17,-1-1-1,1 0 128,0 0 128,-1 1-15,1-1-161,0 0-96,0 0-208,-1 0 49,1 0-129,-1 0-48,0-1-96,0 0 48,0 0 16,0 0 48,-1-1 32,0 0 16,0 0-48,-1-1-48,0 0-32,0 0-32,0 0 16,0 0-32,-1 0 0,0 0 0,-1-1 112,0 1 97,0 0-161,0 0 32,-1 0-16,0 1-96,0 0 32,0 0-32,-1 1 16,0 0-16,0-1 16,0 1-16,-1 0 0,1 0 16,1 0-16,0-1 0,1 1 16,0 0 16,1-1-16,1 1 32,-1-1 16,1 0-32,-1 0 16,1 0-32,-2 0 0,1 0-16,0 0 16,0 0-16,0 0 0,0 1 16,0 0 0,1-1 0,0 1-16,0 0 64,0-1-48,1 1-16,-1-1 16,1 1-16,0-1 0,0 1 0,-1-1-16,1 0 16,-1 0 16,-1 0-16,1 0 16,0 0-16,0 0 0,0 1 0,1-1 0,-1 1 0,0-1 0,1 1 0,1 0 0,-1 0 0,0 0 0,-1 0 0,1 0 0,-1 0 0,1 0 0,-1 0 16,1 0-32,0 0 16,0 1 0,0-1 16,1 1 0,0-1-16,-1 1 0,0-1-16,0 0 16,-1 0 16,0 0-16,0 0-16,0 0 0,1 0 32,0 0-32,1 1 32,0 0-48,0 0 64,0 0-32,0-1 0,0 1 0,-1 0 0,1-1-32,0 1 32,1 0 0,-1 0 0,1 0 16,1-1-16,-1 1 0,0 0-16,-1-1 0,1 1 16,0 0 32,0 0-32,-1-1-32,1 1 32,0 0 0,-1 0 0,1 0 0,0 0 0,0 0-32,0 0 32,0 0 0,0 0 48,0 0-48,0 0 0,0 0-16,0 0 16,0 0 0,0 0-16,0 0 16,0 0 0,0 0 0,0 0-16,0 0 0,1 0-240,-1 0-993,0 0-848,1 0-432,0 1-881,1-1-6386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5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10 175 2689,'-1'0'1073,"1"0"-897,0 0 640,-1 0 561,1 1-193,0-1-255,0 0-177,-1-1 16,1 1-159,0 0-289,-1 0 48,0 0 16,1 0-16,-1 0 145,0 0 95,1 1-192,-1-1 80,1 0 113,0 1-97,0 0-128,-1 0-32,1 0-112,0 0-128,0-1 16,0 1 241,0-1 47,0 1-96,0-1-128,0-1-32,1 1 48,0-2-112,1 0-48,2 0-48,0-1 0,0-1 48,0 1-48,0-1 0,0 1 16,0-1 0,0-1-16,0 0 0,0-1 0,0 0 16,-1 1 0,0-1-16,0 2 32,0-1-48,-1 1 16,0 1 0,-1-1 0,1 0 0,-1-1 32,1 0-32,-1 0 0,1 0 0,-1 0 0,0 1 0,0-1-16,0 2 16,0-1-16,1 0 16,-1 0 0,1 0-32,-1 0 32,1 0 16,-1 0-16,0 0 16,0 1-16,0 1 0,0-1 0,-1 2 0,0 0-16,0 0 16,0 0 0,0 0 0,1 0 16,-1 0-16,0-1 0,0 1 0,0 0 0,0-1 0,1 1-16,-1 0 16,0 1-16,0-1 16,1 1 0,-1-1 0,1 0 0,-1 0 32,1 0-32,-1 1 16,0-1-16,1 1 32,-1 0-16,0 0 0,-1 0-16,1 1-16,0-1 16,0 0 0,0 0 16,0 0 0,0 0-16,0 0 0,0 0 16,0 0-16,-1 1-16,1-1 16,0 1-16,-1-1 16,1 2 0,-1 0 0,0 0 0,0 2-16,-1 0 16,1 0-64,-1 1-64,1-1 80,-1 1-16,0-1 32,0 1 32,0-1-16,1 0 0,-1 1 16,1-1-32,1 1 32,-1-1 0,2 1 16,-1-1-32,1 1 16,-1-1-80,1 0 48,-1 0 16,0 0-16,-1 0-16,1 0-48,-1 0 96,0 0-64,0-1 16,0 0-16,0 0 16,0 1 48,0-1 0,1 0 0,-1 1 0,0-1 0,0 1 0,0 0 0,0 0 0,0 0 0,0 0 0,0 0 0,0 0 0,0 0-16,0-1 16,1 0-16,-1-1 0,1 0 16,0 0 0,0 0 0,0 0 0,0 0 0,0 1 0,0-1 0,1 0 0,-1 0 0,0 0 16,0 0-16,1-1 16,-1 1 0,-1 0 16,1 0-16,0 0-16,-1 0 0,1-1 0,0 1-16,0-1-64,0-1-1361,0 0-1392,1-2-3890,-1 1 512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11 145 4290,'1'0'1265,"-1"0"-721,0 0 96,0 0-240,0 0-64,-1 1-159,0-1 287,0 1 432,0 0-176,1 0-95,-1 0-33,1-1-48,0 0-128,0 1-47,0-1 63,-1 0 32,1 1-160,-1-1-128,1 1 0,-1-1-96,0 1 0,1-1 145,-1 0 47,1 0-32,0 0 80,0 0-32,0 0-16,0 0 96,0 0 97,0 0-97,0 0-112,-1 0 0,1 0-48,0 0-64,0 0-128,0 0 16,0 0 48,0 0-32,1 0-16,0 0 112,0 0 16,0-1-64,1 1 16,1-1-96,1 0 0,0-1 16,0 0 0,1 0-32,0-1 48,1 0-48,1-1 0,-1 0 0,0 0 16,1 0-16,-1 0-16,-1 1 16,1 0 0,1 0 16,-1 0-16,1-1 0,1 1 0,0-1 17,0 0-34,-1 1 17,0 0 0,-1 0 0,-1 1 0,0 0 17,0 0-17,-1 1 0,1-1 0,0 0 0,1 0-33,0-1 49,1 0-32,-1 0 0,1 1 16,-2 0 16,0 0-16,-1 1 0,-1 0-16,0 0 16,1 0-16,0 0-48,0 0 16,1-1 32,0 0 0,-1 0 16,1 1-16,-2-1 16,0 1-16,0 0 16,-1 0 0,1 0-32,-1 0-16,1-1-16,1 0 32,0 0 16,-1 0-16,1 1 32,-1-1 16,-1 1-16,1 0 0,-1 0 0,1 0 0,0-1 0,0 1 0,-1 0 0,1 0 0,-2 0 0,1 1 0,-1 0 0,-1 0-16,1-1 32,-1 1-32,1 0 16,0-1 0,-1 1 16,1-1-16,0 1-16,0-1 16,0 1-16,0 0 0,0 0 0,-1 0 16,1 0-16,0-1 0,-1 1 0,1 0 0,-1 0-16,1 0 16,-1 0 0,1 0-16,-1 0 16,1 0 0,-1-1 0,0 1 0,1 0 0,-1 0 16,1-1-16,0 1 0,0-1 0,0 1-16,-1 0 16,1 0 0,0-1 0,-1 1 0,0 0 16,0 0 0,0 0-16,1-1 16,-1 1 0,1-1 0,0 1 16,-1 0-16,0 0 0,0 0 16,0 0-32,0 0 16,0 0-16,0 0 0,1 0-16,-1 0 16,0 0 16,1 0 0,-1 0 0,0 0 0,0 0 0,0 0 0,0 0 0,0 0 0,0 0-16,0 0 0,0 0 16,1 0 0,-1 0 0,1 0 16,0-1-16,0 1 0,-1 0 16,0 0-16,0 0 0,0 0-16,0 0 16,0 0 0,0 0 0,0-1 0,1 1 16,-1 0-16,0 0 48,1 0-16,-1 0-32,0 0-32,-1 0-1233,1 0-992,0 0-1296,-1 0-7012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79 2225,'0'0'1425,"0"0"-1009,0-1 272,1 1 273,-1-1-321,1 1 176,0-1 81,-1 1-65,0 0-160,1 0 113,-1 0 63,0 0-128,0 0-63,0 0-97,1 0-16,-1 0 49,0 0-1,1 0-112,0 1-128,1-1-64,1-1-16,1 0 1,1-1-33,2 0-160,1-1-32,1 0 0,1-1-32,0 1 16,-1 0-32,1 0 16,-1 1 16,-1 1 0,0-1 0,0 1 48,0-1-80,0 1 0,0-1 32,0 0 0,1 1-32,-1-1 0,2 1 0,0-1 64,-2 2-64,-1-1 64,-1 0-32,-2 1 0,2-1 16,-1 0-16,2 0 48,0 0-48,0 0 32,1-1-16,-1 1 0,0 0-32,-1 0 16,0 0-16,-2 0-16,0 0 16,-1 0-16,-1 1 16,0 0-16,0-1 16,0 1 0,0 0-16,0-1 0,1 1 16,0-1-16,0 1 16,1-1-16,-1 0 0,1-1 0,-1 1 0,1 1 0,-2-1 16,1 0-16,-1 1 0,0-1 0,-1 1-16,0 0 16,0 0 0,-1 0 0,1 0 0,-1 0 0,1 0 32,1-1-32,-1 1 0,1 0 0,0 0 0,0-1 0,-1 1-16,1 0 32,-1 0-32,0-1 16,0 1 0,0 0 0,0 0 16,0 0 0,0 0-32,-1 0 16,1 0 0,-1 0 0,0 0 16,0 0-16,0 0-16,0-1 16,0 1 0,0 0 0,1 1 0,-1-1 0,1 0 0,0 0 16,0 0-16,0 0 0,1-1-16,-1 1 16,0 0 0,0 0 0,0 0 0,-1 0 16,1 0-16,-1 0 0,1 0 0,-1 0 0,0 0 0,1 0 0,0 0 0,0 0 0,0-1 16,0 1-16,-1 0 0,1 0 0,-1 0 0,0 0-16,0 0 16,0 1 0,0-1 0,0 0 0,1-1 16,0 1 0,-1 0-16,1 0 16,-1 0 0,1 0-32,-1 0 16,0 0 0,0 0 0,0 0 16,0 0 0,0 0 16,0 0 0,0 0 0,0 0-32,-1 0-624,1 0-1057,-1 0-1280,-1 0-3890,1-1 784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21 51 3874,'0'0'944,"0"0"-79,-1-1-65,0 1 32,0 0-383,-1 1-193,0-1 176,1 0 208,-1 1-256,1-1-112,0 0 369,1 1 223,0-1-240,0 0-79,0 0 15,0 0-144,0 0-112,-1 0-208,1 0-80,0 0-16,-1 0 320,0 0 113,0 0-113,0 0-128,1 0-128,0 0 128,-1 1-176,1-1 16,-1 1 48,1-1 224,-1 0 64,1 1-63,0-1-1,0 0 224,1 0-16,0 0-208,2 0-64,0 0-64,1 0-63,0 0-97,0 0 48,1 0 32,-1-1 16,0 1 0,0-2 0,0 1-16,0-1-16,0 0-32,0 0-48,1 0 16,-1 0 0,1 1-16,-1 0 0,0 0 0,0 0 16,0 0 0,0-1 0,0 1-32,0-1 16,0 0 0,-1-1 16,1 2-16,-2-1 0,0 1 0,0 0 0,0 0 0,-1 1 0,1 0 0,0-1 16,0 0-16,1 0 0,0 0-16,0 0 16,0 0 0,0 0 0,-1 0 0,0 0 0,1 1 0,-1 0 16,0-1-16,1 0 0,1 0 0,0-1 16,0 1-16,0 0 0,0-1 16,-1 1-16,0 0 0,-1 1 0,-1 0 0,0 0 0,0 0 0,1 0 0,-1-1-16,0 1 32,0 0-16,0 0 0,0 0 0,-1 0 0,1 0 0,-1 0-480,-1 0-545,1 0-736,-1 1-448,-1-1 369,1 1-241,0 1-320,-1-1 1136,1 1 1265,0-1 1120,1-1 225,0 0-320,0 0-145,0 0-224,0-1-176,0 1 1,0-1-65,0 1 48,0 0 32,0-1-160,0 1-191,0 0-145,0 0-177,0-1-2144,0 1-9444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9:04:08.913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13 10 2241,'-1'0'800,"-1"-1"-800,-1-2-160,0 0 32,-1 1-2625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0 126 3346,'0'0'2241,"0"0"-2145,0 0-16,0 1 448,0-1-384,0 0 64,0 0 608,1-1 193,-1 1-257,1-1-95,0 1-65,-1-1-160,0 1-16,1-1 176,-1 1 49,0 0-145,0 0-80,0 0 112,0 0-143,1 0 31,-1 0-128,2-1-64,1 0 0,0-1-32,1 0-48,1-1-32,-1 0 32,1 0-32,-1 0-16,0 0-64,0 0 33,0 1-65,0 0 16,0 0 0,1 1-16,-1-1 16,0 1 32,0-1-32,0 0-16,-1 0 32,0 0 0,0 0-32,0 0 0,0 0 48,0 0-16,0 0-32,0 0 0,1 1 0,0-1 16,-1 0 16,1 0-32,0 1 32,-1-1-32,0 0 16,-1 1 0,0 0-16,-1 0 0,1-1 32,-1 1 0,1 0-32,1-1 16,-1 0-16,0 1 0,1-1 16,-1 0-16,1 1 32,-1 0-32,1-1 0,0 1-16,0-1 16,0 1 0,0-1 32,1 1-16,0-1 16,1 0-16,-1 0 0,1 0 16,-1-1-16,0 1 32,-1-1 48,1 0 96,-2 1-64,0 0-128,0 0 16,-2 1 0,1 1 0,-1-1-16,1 1 16,0-1-16,0 1 16,-1-1 16,1 1 32,0-1 0,0 1-48,1 0 16,-1 0-32,0 1 16,-1-1-16,1 0 32,-1 0-32,0-1 0,-1 1-304,1 1-640,-1 0-817,-1 1-1233,0 0-8867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15 4354,'0'0'1553,"1"0"-497,-1 0 497,1 0-529,-1 0-175,0 0 47,0 0-127,0 0-177,-1 1 128,0-1-48,0 1-143,0 0-33,0 0-208,0 0-96,0 0-192,0 0 32,0 0 80,0-1 0,1 1 80,0-2 144,0 1-159,1 0-65,-1-1 16,1 1-48,2-1-48,0-1-32,1 0-16,0-1-304,2 0-1025,0-1-880,0 0-3762,-1 1-976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25 22 2657,'0'0'1585,"0"0"-1393,0 0 256,-1 0 273,0 0-1,-1 0-352,1 1-288,-1-1 16,0 1 272,1-1 193,0 1 127,0-1-96,1 0-64,-1 0-159,1 0 239,0-1-304,0 1-144,-1-1-64,0 1-64,0-1-16,0 1 0,-1-1 64,1 1 112,0 0-128,1 0 64,0 0-96,-1-1-32,1 1 160,-1 0 177,1-1-177,-1 1-64,0 0 0,1 0 64,0 0 128,0 0 128,0 0 96,0 0 129,1 0 143,-1-1-112,0 1-15,0 0-161,0 0-128,0 0-208,0 0 96,0 0-48,0 0-32,0 0 113,1 0 207,1 0-176,0 0-16,2 0-144,0 0-64,1 0-16,0-1-64,0 0 48,1 0-32,-1 0-16,0 0 48,-1 0-64,1 1 16,-1-1-16,0 1 0,0 1 16,0-1-16,1 1 0,-1 0 16,1 0-16,0 0 0,0 0 16,0 0-16,0-1 0,-1 1 16,1-1-16,-2 0 0,1 0 0,-1 0 0,1 0 0,0 0-16,0-1 16,1 1 0,1-1 16,-1 0-16,0 0 0,-1 0 0,0 0 0,-2 0 16,1 1-48,-1-1 48,1 1-32,0 0 16,1 0 0,0-1-32,0 1 32,0-1 0,-1 1 0,0 0 0,0 0 0,-1 0-32,1 0 0,0 1 16,0-1 16,0 0 0,-1 0-16,1-1 16,0 1 0,0-1 16,0 0-16,0 0 16,0 1-16,0-1-48,-1 0-144,-1 0-336,1 0-417,-2 1-847,1-1-1570,-2 0-3265,0 1-128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46 4050,'0'0'1697,"0"-1"-1585,0 1 352,0 0 32,-1-1-256,0 1 32,1 0 241,-1 0 543,0 0-256,1 0-175,-1 0-65,1 1 192,-1-1-127,1 1-193,0-1-32,-1 0-64,0 0 64,0 1-112,1-1-111,-1 0-65,1 1 64,0-1 112,0 0 0,1 0 32,0 0 128,0 0 0,1 0 17,0-1-193,0 1-96,1-1-96,-1-1 0,1 1-48,-1 0-16,1 0 0,-2 0-16,1 0 0,0 0 0,0 0 48,0 0-48,1 0 16,0 0 0,1 0 48,1-1-16,0 0-16,1 0 64,0 0-16,1-1 0,-1 0 64,1 1-48,-1-1-64,1 1-16,0 0 0,-1 0-16,1 0-96,0 0-1008,-2 0-1361,-1 1-3346,-1 1-3009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9 4786,'0'-1'2513,"0"1"-1968,0 0 447,0 0-320,0-1-448,0 1-95,0 0 95,1 0-16,-1-1-176,0 1 0,0-1 256,0 0 224,-1 0 0,1 1-127,-1-1-81,0 1-144,0-1-64,0 1-64,1 0 48,0 0 112,-1 0 0,2-1 304,-1 2 113,0-1-81,0 1-160,0 0 96,1 1-48,0 1-80,-1 0-47,1 1-113,-1 0 48,1 0 16,-1 1-64,0 1-112,0 1 176,0 0-128,0 2-32,0 0 0,0 0-64,0 0 128,1 0-64,-1 0-64,1-1-16,-1 0 0,0 0 32,0-1-32,0-1 0,0 0 0,0-1 0,1-1 16,-1 0-32,1 1 48,0 0-32,0 0 0,0 0 0,-1 0 0,1-1 0,0 0 0,-1-1 0,0 0 16,1-1-16,-1 1 0,0 0 0,1 0 16,-1 1-16,0 1 16,0 1-16,0 0 0,0 0 0,0-1-16,0 0 16,1-1 0,-1 0 0,1-1 0,-1 0 0,1-1 0,-1 1 16,1 0-32,-1 0 32,0 0-16,1 1 0,-1 0 16,1 0-32,-1-1 16,1 1 0,-1 0 16,1-1-16,0 0 0,-1 0-16,1-1 32,-1 0-16,1 0 0,-1 0 0,0-1 0,0 0 16,0 1 0,0 0-16,0 1 0,-1 0 16,1-1-16,-1 1 0,1-1-32,-1 0 48,1-1-16,0 1 16,-1-1-16,1 0 0,-1 1 0,1 0 0,0 0 32,-1 0-32,1 1 0,-1-1 0,-1 1-16,1-1 16,0 0-16,0 0 32,0 0-32,1 0 32,0-1-16,0 0 0,0 0 0,0 0 0,0 0 0,0-1 0,0 1-16,0-1 16,0 0 0,0 1 0,0 0 0,0 0 16,0 0-16,0 0 0,1-1 0,-1 1 0,0 0 0,0-1 0,0 1 0,0-1 16,0 1-16,0-1-16,0 1 16,0 0 0,0 0 16,0 0-16,0 0 0,0-1 32,0 1-16,0-1-16,0 0 65,0 0-49,0-1 0,0 1-16,0-1-161,-1 0-607,1 0-1313,-1-2-1040,1 0-9365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7 33 2513,'-1'0'1313,"1"0"-929,-1 0 288,0-1 129,0 1-417,0 0-320,1-1 48,-1 0-80,1 0-16,0 0 32,0-1 832,1 1 305,-1 0-1,0 0-255,1 0-321,-1 1-112,0 0-63,0 0-49,-1 0 0,1 0-64,0 0 256,0-1 17,0 1-209,-1 0 224,1 0 0,0 0-208,0 0-127,0 0-65,0 0 80,0 1 320,2 0-160,-1 2-96,2 0-127,0 2-81,1 0-80,0 1-32,1 1 80,0 0-80,-1 0 48,-1-2 48,0-2-64,-2 0 32,1 0-32,-1 0 0,1-1-16,-1 1-32,1 0 0,0 1 0,0 0-16,0 0 0,1 0 0,-1 1 32,1-1-32,0 1 0,-1-1 0,1 0 0,-1-1 16,1 1 0,-1-1-16,0 1 16,-1-1 16,0 1-32,0 0 16,0-1-16,-1 2 16,1-1-16,-1 0 0,0 0 0,1 0 0,0-1 0,-1 1 0,1-1 0,0 1 0,-1-1 0,1 1 0,0-1 0,0 0 16,-1 0-16,1 0 0,-1 0 0,1-1 0,-1 0 48,0 0-48,0 0 32,-1 0-80,1 1 80,-1-1-64,0 1 64,1-1-32,0-1 16,-1 0-16,1 0 48,0-1 16,0 0-32,0 0-16,0-2-16,0 0 0,0-1 0,0-1 0,0-1 16,-1-1-16,1 0 0,0-1 0,-1 0-16,0 0 16,0-1-16,0 0-16,-1-1 16,0-1 0,0 0 0,0 0 0,0 0 0,0 1 16,0 1-16,0 2 0,1 1 16,0 0 0,1 1 0,-1 0 0,0 1-16,1 0 16,-1-1 0,0 0 0,0 1 16,-1-1 0,1 1-16,0-1-16,0-1 0,0 1-16,0 0 16,0-1 0,0 1 32,-1 0-16,1 1 16,-1 0-16,1 0 32,0 2-64,0-1 32,1 1 0,-1 0 16,1 0 0,-1 0-32,0-1 48,0 1-32,0-1 0,0 1 0,0 0 16,-1 0-16,1 0-32,0 1 32,0-1 0,0 1 16,0 0-16,0 0 0,0-1-16,0 1 16,1 0 0,0 0 16,0 0-16,0 0 0,0 0-32,0 0 32,0 0 16,0 0-16,0 0-16,0 0-16,0 0 0,0 0 16,0 0-16,1 0 16,-1 0 0,0 1-32,0-1 48,0 0-16,1 1 16,-1-1 0,0 1 0,1-1 0,0 1 0,-1 0 16,1 0-32,0 0 32,0 0-32,1 1 16,-1 0 0,1 1 0,0-1 0,0 1 0,0-1 0,0 1 0,0-1 0,0 1 0,-1-1 0,1 1-16,0-1-352,-1 0-561,0-1-1039,0 0-1234,0 0-3025,-1 0-752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10 8132,'0'0'1008,"1"0"-704,-1 0 657,0-1-225,0 1-464,0-1 64,0 1 161,0-1-49,0 1 0,0-1 96,0 1-80,0 0-79,0 0 31,1-1 64,-1 1-208,0 0-48,0 0-176,0 0-16,0 0-32,-1 0 0,1-1 0,0 1-32,0 0-112,-1 0-224,1 0-176,0 0 128,0-1 304,-1 1 64,1 0 32,0 0-64,0 0 80,0 0 0,1 0 32,-1 1 64,0-1 64,0 0 80,0 0-96,0-1-80,0 1-48,0 0 224,0-1 112,0 1-32,0-1 16,0 1 145,0 0 79,0 0-96,0 0-128,0 0 0,0 0 33,0 0-81,1 0 192,-1 0-160,0 0-208,1 0-112,-1 0 16,1 0 80,0 1-80,0 0 64,2 0-32,0 2 0,0 0 0,2 2 48,-1 0 48,1 1-16,0 0-31,0 0-65,0 0 80,-1 0-80,0 0 96,-1-1 48,0 1-112,0-1 32,0 0-96,0 0 16,-1-1-16,0 0 16,0 0 0,0-1-16,0 0 0,0 1 16,1-1-16,-1 0 0,1 1 0,0 0 16,0 0-16,-1 0 0,1-1 0,-1 1 16,0-1-16,-1 0 0,0 0 0,1-1 16,-1 1-32,0-1 32,1 0-32,-1 0 32,1 0-16,-1 1 16,1-1-32,0 1 32,0 0-32,0 0 16,0 0 0,-1 0 0,1 0 48,-1 0-80,0 1 32,1-1 0,-1 0 0,1 1 0,-1-1 0,0 0 0,1-1 16,-1 1-16,0 0 0,0 0 0,0-1 0,0 1 0,0-1 0,0 0-16,0 0 32,0 0-16,0 0 0,0 1 0,0 0 0,0 0 16,0 0-16,0 0 16,1 0-32,-1 0 32,0 0-32,0 0 0,0-1 16,1 1 0,-1-1 0,1 0 16,-1 1-32,0-1 32,0 0-16,-1 0 0,1-1 16,-1 1-48,0-1 32,1 1-16,-1-1 32,1 0-16,-1 0 0,1 1 0,-1-1-16,1 0 16,-1 0 32,1 0-32,0 0-32,0 1 32,-1 0 0,1-1 0,0 1-16,0-1 16,0 1 16,-1-1-16,0 0-16,1-1 16,-1 1 0,0 0 0,0 0 0,1 0-16,-1-1 16,0 1 0,0 0 0,1-1 16,-1 1-48,0 0 32,0-1-16,0 0 16,1 1 0,-1-1 16,0 0-16,0 1 0,0-1-16,0 1 16,0-1 0,0 0 0,0 1 0,0-1 0,0 0 0,0 0-16,0 0 16,0 0 0,0 0 0,0 1 0,0-1 0,1 1 0,-1-1 16,0 1-16,0-1 16,0 0-16,0 1 0,0-1 0,0 0 0,0 0 0,-1 0 0,1 0 16,0 0-16,0 0-817,0 0-1135,-1-1-1538,-2 0-1632,1 0-5043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9 2 2465,'0'0'833,"0"0"-801,0 0-64,1 1-65,-1-1-623,1 0 288,0-1 432,0 1 1056,-1-1-383,1 1 319,-1-1 337,0 1-513,-1 0-128,1 1 49,-1-1-65,1 0-336,-1 0-48,1 0 97,-1 0-49,1 0-160,-1 0-80,1-1 80,0 1-128,0 0-48,0 0 0,0 0-208,0 1-176,0-1 128,0 0 256,0 0 0,0 0 32,0 1 48,-1 0 112,0 0-32,0 0-16,0 0 16,0-1-32,0 1-80,1-1-32,0 0-16,0 0-192,0-1-256,0 1-353,-1-1-1023,1 1-1138,-1-1-1776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8 2561,'0'0'0,"0"-1"-560,0 0 560,1 0 704,-1 0 305,0 0-401,0 1 64,0-1-95,0 1-385,0 0-32,0 0-80,0 0-80,0-1-32,0 1-1169,1 0-1328,0-1 288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35 8 3233,'0'0'609,"-1"0"-257,0-1 880,0 0-191,0 1-561,0-1-208,0 0 385,1 1 159,-1-1-96,1 1 225,-1-1 175,1 0-303,0 1-225,0 0-48,-1-1 208,1 2-47,0-1-193,1 1 0,-1 0-176,0 1 33,1 0 79,0 0-192,-1 0 80,1 1 80,0 0 0,0 0 65,0 2-113,0 0-112,0 1-80,0 2-48,1 0-80,-1 1-32,1 0-16,0-1 16,-1-1 0,1 0-16,-1-1 64,0-1-64,0-1 0,1 1 16,-1-1 0,1 1-16,-1-1 32,1 1-32,-1-1 0,1 0 32,-1-1-32,0 0 16,0-1-16,0 1 0,0 0-16,0-1 80,0 1-48,0 0 0,0 1 0,0-1 0,-1 0 16,2 1 32,-1 0-48,0 0 0,1-1-16,-1 0 0,0-1 0,1 1 16,-1 0 16,1-1-32,0 1 16,-1 0-16,1-1 0,-1 1 0,-1-1 16,1 1-16,0-1 0,-1 0 48,1 0-48,-1-1-16,1 1 0,0-1 16,-1 0 0,0 0 16,1 0 0,-1 0-16,0 0 16,0-1-16,0 1-16,0 0 16,1 0 32,-1 0-32,1 0 16,0 1-32,-1-1 48,1-1 0,-1 0 0,1 0 16,-1 0 49,0 0-49,0 0 80,-1-1-80,0 0-48,0-1 0,0-1-16,-2-2 16,1 0 16,-1-1-16,0-1 0,-1 1 0,1-1-16,0 1 16,0 0 0,1 0 0,-1 0 0,0-1 0,0 1-16,0-1 16,0 2-32,1-1 32,-1 2-80,2 1 32,-1 0-97,2 0 113,-1 0-32,0-1 64,0 1 0,-1-1 0,1-1-32,-2 1 32,1 1-16,-1-1-32,0 0-144,1 1 96,-1-1 64,1-1-80,0 1 96,-1-1-32,1 0 48,0 0 0,1 1-16,-1 1 16,1 0-48,0 0 32,0 1 16,0 0-32,-1 0 32,1-1-48,0 1 48,0 0 0,0 0 0,1 1-96,0 0-48,0 1-608,0 0-273,0 0-640,0 0-720,0 0-1681,0 0-5650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9:04:08.976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6 6 1889,'-1'-1'560,"0"1"-512,0-1-48,0-1-304,0 1-1889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 3666,'0'0'1072,"0"0"-1040,0 0 833,0 0 95,0 0-768,0 0-112,1 0 176,-1 0 112,0 0 33,0 0 335,0 0-208,0 0-304,0 0 112,0 0 369,0 0-65,0 0-144,0 0 145,0 0-1,0 0-16,0 0-96,-1 0 241,1 0 79,0 0-128,0 0-223,1 0-145,-1 0-128,1 0 32,0 1 208,0 0-176,1 0 17,1 1-1,0 1 0,0 0-80,1 1-48,-1 1-96,0-1-32,0 1 0,0 0-48,0-1 0,-1 0 0,1-1 0,-1 0 32,0 0-32,1 0 32,0 1-32,-1 0 0,1 0-16,0 1 32,0-1 0,0 1-16,0-1-16,-1 0 16,0 0 0,1-1 0,-1 0 16,0 0-16,0 0 0,0 0 0,0-1 16,0 1-32,0 0 32,0-1-32,0 1 48,1-1-48,-1 0 16,0 0-16,0 1 16,0-1 16,0 0-16,0 0 16,1 1-16,-1-1 0,0 0 0,0 0-16,-1 0 16,1 0 0,0 0 16,0 0-32,0-1 16,0 1 0,-1 0 0,1 0 32,0 0-48,0 0 16,-1 0 0,1 0 0,-1 0 0,1 0 0,0 0 0,-1-1 16,1 1-32,0-1 16,-1 0 0,1 0 16,-1 0-16,0 0-16,1 0 16,-1 1 0,0-1 16,0 0-16,1 1-16,-1-1 16,0 1 16,0 0-16,1-1 0,-1 1 0,0-1 0,1 0-16,-1 1 32,0-1-16,1 0 0,-1 1 0,0-1 0,0 0 16,-1 0-16,1 0-16,0 0 16,0 0 0,0 1 0,0-1 0,0 1 0,1-1 0,-1 1 0,0-1 0,0 0 0,0 0-16,0 0 32,0 0-16,0 0 0,0 0 0,0 0 0,0 0 0,0 0 16,0 0-32,0 0 16,0 0 0,1 0 0,-1 0 0,0 0 0,-1 0 0,1 0 0,0-1 0,-1 1-16,0-1 16,1 1 0,0-1 0,-1 1 0,1 0 0,0 0 0,0-1 0,-1 1 0,1-1 0,0 1 0,-1-1 16,1 1-16,-1-1 0,0 0 0,1 0 16,-1 1 0,0-1-32,-1 0 32,1 0-16,0 0 0,0 1 48,0-2-16,0 1 0,0 0-16,0 0 16,-1 0-16,1 0-16,0-1 0,-1 1-32,1 0-464,-1-1-560,1 0-849,-2 0-1873,0 0-9188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1 2449,'-1'0'656,"1"0"-640,-1 1 48,0 0-64,0 0-320,0 0-1376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68 5 3778,'0'0'688,"0"-1"-304,-1 1 273,1-1-225,-1 0 0,0 1-16,1 0-192,-1 0-16,1 0 0,0 0 209,0 0 175,0 0-96,0 0 80,0 0 129,0 0-193,-1 0-352,1 0 144,-1 0 208,0-1-127,1 1-113,-1 0-48,1 0 96,0 0-48,-1 0-32,1 0 48,0 0 64,0 0 1,0 0 15,-1 0 80,1-1 16,0 1-16,-1 1-79,1-1-81,1 0-128,-1 1 240,0 1-16,0 1-64,0 1 0,1 1-47,-1 1-49,1 0 16,-1 1-32,1 0 96,0 0-80,0 0 48,0 0-112,0 1-96,0-2-48,0 1-16,0-1 32,0-1-16,-1 0 48,1-1 80,0 0 1,0 0-113,0-1 32,-1 1-48,1 0 0,0 0 0,0-1-16,-1 1 0,1-1 16,0 0-16,-1 0 0,1 0-16,1-1 32,-1 1-16,0-1 0,0 0 0,0 1 32,1-1-32,-1 0 0,0 0 0,0 0 0,0 0 16,0 0-16,0 0 0,0 0 0,0 0 0,0 0 16,0 1-16,0-1 0,0 0 0,0 0 0,0 1 16,0 0-32,0-1 32,0 0-16,1 1 0,-1-1 0,1 0-16,-1-1 16,0 1 0,1-1 16,-2 0-16,1 1 0,0-1 0,0 1 0,-1 0 0,1-1 0,-1 1 0,1-1 0,-1 1 0,1-1-16,0-1 16,-1 1 0,1 0 16,-1 0 0,1 0-16,-1-1-16,1 1 16,0 0 16,-1 0-16,1 0 0,-1-1 16,0 1-16,0-1 48,0 0 64,0 0-48,0 0 0,0-1 0,-1 1-48,1 0 16,-1-1-32,0 1 0,0-2 0,-1 0 0,0-1 0,-1-2-64,-1 0 0,0-2 48,0 0-16,-1 0-16,1 1-16,0-1 32,0 1 0,0 0-16,1 0 32,0 0 0,-1 0 16,2 0 0,-1 0 0,1 1 0,0 0-32,0 0 48,0 0-16,0 0 0,0 0 0,0 1 16,0-2-32,0 2 32,0-1-32,0 1 16,0 0 0,1 1 0,-1 0 16,1 0-16,0 1 0,0 0 0,0 0 0,0 0 0,0 1 0,1-1 0,-1 1 0,0 0 0,0 0-16,0-1 16,0 0 0,-1 0-32,1-1-96,0 1-1,-1-1 81,2 0-48,-1 0 64,0 1 16,0 0-16,1 0 32,0 0-32,-1 1 16,0 0-80,0 0 32,0-1 32,1 1-64,-1-1 64,0 1 16,0 0 16,0 0-16,0 0 48,1 0-48,-1 0 16,1 1 0,-1 0-32,1-1-112,0 1-256,-1-1 160,0 0 160,0 0 48,-1 0 16,2 0 16,-1 1-16,1 0 0,-1 0 16,1 0 0,0 0 0,0 0 0,0-1 0,1 1 0,-2 0 0,1-1 0,0 1-16,0 0 16,-1-1-32,1 1 32,0 0 0,0 1 96,1 1 16,0 0 48,0 2-16,1 1-48,1 0-16,0 1-48,0 0 16,1 0-16,-1 0 48,1-1-32,0 0 64,-1 1-32,0-1-64,1 0 0,-2 1 48,1-1-48,0 0-16,-1 0 0,0 0 0,0-1 0,0 0 0,0-1 0,0 0 0,0-1 32,0 0-64,0-1 16,-1 0-320,0 0-800,0 0-1410,0-1-1071,-1 1-4003,0-1 2594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 3 4530,'0'0'2961,"-1"0"-1792,1 0-305,-1-1 17,0 1-97,1-1 32,-1 1-63,1 0-113,0 0-96,0-1 33,1 1 63,-1 0-80,0 0-32,0 1-63,0-1-81,0 0 32,0 1 144,1 0-224,0 0 65,1 0-161,0 1-96,1 0 112,0 0-144,0 0 96,1 1 0,0 1-48,0 0 32,0 0-16,0 1-64,0 1-96,0 0-16,1 0 32,-1-1-16,1 1-16,-1-2 16,0 1-16,1-1 0,-1 0 32,0-1-32,0 1 0,0-1 16,0 0-16,0 0 17,0 0-17,1 0 0,-1 0 0,1 0 16,-1-1-32,1 0-1,-1 0 17,0 0 0,0 0 0,-1 0 0,1-1 0,-1 2 17,0-1-17,0 0 0,0 0 16,0 0-32,1-1 16,-1 0 0,0 0 0,0 0 0,0 1 0,0-1 0,-1 0 16,0 0-32,0 0 48,0 0-32,0 0 0,0 0 0,0-1 0,1 1 0,0 0 16,0-1-16,0 1 0,0-1 0,0 0-16,0 1 0,-1-1 16,0 1 0,0-1 16,-1 1-16,0-1 0,0 1 0,0 0 0,0 0 0,0 0 0,1-1 16,0 1-16,0-1 0,-1 1 0,1-1 0,-1 1-32,0-1 80,0 1-80,0-1 48,0 0-32,0 1 32,0 0-16,1-1 0,-1 1 0,0 0 0,0 0 0,1-1 16,-1 1-16,0 0 0,0-1 0,0 0 0,0 1 0,0-1 0,1 0 0,-1 1 0,0-1 0,1 0 0,-1 1 0,0-1 0,0 1 0,0-1 0,0 0 0,0 1 0,-1-1 0,1 1-32,0-1 48,0 1-16,1-1 0,-1 1 16,0-1-16,0 0 16,-1 0 0,1 0 16,-1 0 0,0 0-16,0 0 16,-1 0-16,1 0 16,0 0-32,0 0 16,0 0-16,0 0 16,0 0-16,0 0 0,0 0 0,0 0 0,0 0 16,0 0 0,0 0 16,0 0 32,0 0-16,0 0-16,0 0-16,0 0 32,-1 0-48,1 0-64,-1-1-593,0 1-623,0-1-609,-2 0-992,1-1 127,-2 0-3024,1 0-241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23 5 3009,'0'0'1089,"0"0"-1041,-1 0 496,1 0 208,0 0-687,0 0-49,0 0-16,0 0 368,0 0 160,0 0 176,0 0-31,0 0-433,0 0 128,-1 0 80,1-1-112,-1 1-208,1 0-112,-1-1 0,0 1-16,0-1-16,0 1-96,1-1 112,-1 1 16,0-1 96,0 1 48,0 0 144,-1 0 49,1 1 15,-1-1 144,0 1 288,1-1-255,-1 1-113,1-1 288,1 1 81,0-1 47,1 0 224,1 1-367,2 1-129,1 0-144,1 2-128,1 0-96,0 1-79,0 0-1,-1 0 0,0 0 16,-1 0-16,-1 0 48,0 0-16,0 0-32,-1 1-64,1 0-32,1-1 0,-1 1-16,0-2-16,1 1 0,-1-2 0,1 1 32,-1-2 0,1 1-32,-1 0 0,0-1 16,-1 1-16,1 0 0,-1 0 16,0 1-16,0-1 0,0 0 0,0-1 48,0 1 0,0 0 16,-1 0 0,1 0-16,-1 0-32,1 0-16,0-1 16,0 0 32,1 0-48,0 0 0,0 0 0,1-1 0,0 1 0,0-1 32,-1 1-32,0-1 0,0 0 16,-1 0-16,0 0 32,0 0-16,0 0 48,0-1 32,0 1-32,0 0 0,-1 0-32,0 0-32,0 0 64,0 0-64,0 0 0,0-1 64,1 1-64,-1 0 49,1 0-49,0 0 0,0 0 64,0 0-64,0 0 0,-1 1 0,0-1 16,0 0-16,0 0 32,-1 0-32,1 0 0,0 0 0,-1 0 0,1-1 16,-1 1-16,1 0 16,0 0-16,-1 0 0,1 0-16,0 1 32,0-1-16,-1 0 32,0 0-32,0 0 16,0-1 0,-1 0 0,1 0 16,-1 0 0,-1 0 32,1 0 0,0 0-64,-1 0-48,-1 0-1265,-1 0-2241,-2 0-2800,0 0-3587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11 5747,'0'-1'1776,"0"0"-1007,0 0 255,0-1-303,0 1-497,0-1 80,0 1 400,0 0 129,0 1-81,0 0-96,0 0-48,0 0 17,1 0-145,-1 1 112,2 1-15,-1 0-161,1 1-112,0-1 48,1 1-208,1 1 0,0 0 48,2 1-64,1 0 0,0 0-96,1 0 64,0 0-64,0-1 0,-1 1 48,0-1-64,-1 0 65,0 1-17,0-1-48,0 0 16,1 1 0,0 0-32,0 0 0,1 0 32,-1 1 0,1-1-16,0-1 0,-1 1 16,-1-1-16,0 0 0,-1 0-16,1-1 0,-2 1 32,1-2-32,0 1 0,-1-1 0,1 1 16,0-1-16,0 0 0,-1 1 0,1-1 0,0 1 16,-1-1-16,1 1 16,-1-1-16,1 0 0,-1-1 0,0 0 16,-1 0-32,1 0 48,-2 0-48,1 0 16,-1 0 0,0 0 16,0 0-16,0 0 32,1-1-32,-1 0 0,0 0-16,0 0 16,1 0 0,-2 0 0,1 1 0,0-1 0,-1 1 0,1-1 0,0 0 16,-1 1-32,1-1 64,-1 1-64,0-1 16,1 1-16,-1-1 16,0 1 0,-1-1 0,1 1 32,-1-1-32,1 0-32,-1 0 32,1 1 0,0-1 0,-1 0 0,1 1 32,0-1-32,0 1-32,0-1 32,0 1 16,0-1-16,0 1 0,0-1 0,-1 0 16,1 0-16,0 0 16,-1 0-16,1 0 0,-1 0 0,0 0-16,0 1-16,0-1 32,0 0 32,1 0-32,-1 0 0,1 0-16,-1 0 48,1 0-16,-1 0 0,0 1 64,1-1-48,-2 0-16,1 0-16,0 0 48,0 0-32,0-1 16,0 1 16,0 0-32,0 0-16,0 0-176,-1-1-1409,0 0-1744,-1 0-5844,0 0 4051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9 4274,'0'0'912,"1"0"-880,0 0 593,0 0-33,0 0-448,1 0-80,-1-1 48,0 0-32,0 0 32,0 0 256,0 0 193,-1 1 79,0-1 16,1 0 241,-1 0 159,0 1 17,0 0 63,0 0 33,0 0-209,1 0-224,-1 0-79,1 0-1,1 1-272,1 1-160,1 0-112,2 1-48,1 0-32,1-1 32,1 0-32,0-1 32,1-1 33,0 0 15,0 0 80,-1 0-80,0 0-32,-1 0-48,1 1 0,-1 0-16,0 0 0,1-1 0,-1 0-16,1 0 0,-1-1 0,-1 1 0,0 0 0,-1 0 0,0 0 16,-1 1-16,1 0 16,0-1-16,0 1 0,1 0 16,0-1-16,-1 1 0,0-1 0,0-1 0,-2 1 16,0 0-16,1-1 0,-1 1 16,1 0-16,0-1 0,0 0 0,0 0 0,0 0 0,0 0 0,-1 1 0,0-1 0,-1 1 0,1 0 0,-1 0 0,1 1 0,0-1 0,0 0 0,0 1 0,0-1 0,0 0 16,0 1-32,-1 0 48,1-1-48,-1 1 16,1-1 0,0 0-16,0 0 16,-1 0 0,1 0 0,-1-1 16,0 1-16,0 1 0,0-1 32,-1 0-32,1 1-16,-1-1 0,1 0 16,-1 0 0,0 0 0,0 0 0,-1 0 16,1 0-16,0 0 0,0 0 0,0 0 0,-1 0 0,1 0 0,-1 0 0,-1 0 0,1 0 64,-1 0-64,0 0 32,0 0-16,0 0-32,0 0 16,0 1 0,0-1 0,0 0 0,0 0 0,0 0 0,0 0 16,0 0 32,0 0-32,0-1-16,-1 1-1409,-1 0-2192,-2 0-4771,0 1 2273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9 6995,'0'0'1665,"1"0"-1553,-1 0 896,0 1 17,1-1-337,-1-1 49,1 1 207,0 0-208,0-1-223,0 1 47,0 0 256,0 1-207,0 0-257,2-1-16,1 1-96,1 0-192,1 0 16,1-1 16,2-1-16,1 1 48,0-1 144,0 1-128,0 0-48,-1 0 32,1 0-48,0 0-16,1 0-32,0-1 16,1 0-32,1 0 0,-1-1 16,-1 0-16,-1 0 16,-2 1-16,-1 1 16,-2 0 0,0 0-16,-1 1 0,0 0 32,0 1-32,1-1 0,0 0 0,1-1 16,0 1-16,-1 0 0,1-1 0,-1 1 0,0-1 0,-1 1 0,1 0 17,0-1-17,1 1 0,0-1 16,0 0 0,0 0-32,0 0 16,0-1 0,-1 1 0,0 0 16,-1 0-16,-1 0 0,1 0 16,0 0-32,0 0 32,0 0-16,0 0 0,0 0 0,-1 0 0,0 0 0,0 0 0,0 0 0,-1 0 16,0 0-16,0 0 0,0 0-16,0 0 16,0 0 0,0 0 0,0 0 0,0 0 0,0 0 0,-1 0 0,0 0 0,0 0 0,-1 0 16,1 0-16,0 0 0,0 0-16,0 1 16,0-1 0,0 0 16,1 0-32,-1 0 32,0 0-16,-1 0 64,0 0-64,0 0 16,0 0-32,0 0 16,-1 0 0,1 0 0,0 0 16,1 0-32,-1 0 32,0 0 0,0 0 32,0 0-32,-1 0 32,1 0 16,0 0-32,0 0-32,0 0-304,0-1-1185,-1 1-1873,-1 0-3873,-1 0 688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0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19 96 6291,'0'0'1713,"-1"0"-1153,0 0 352,-1-1-383,1 1-385,-1 0-32,-1 0 240,1 1 112,1-1-16,-1 0 97,1 1-49,0-1-96,0 1 32,1-1 112,0 0-111,0 0-113,0 0-160,0 0-48,0 0 32,0 0 32,0 0 112,0 0-16,0 0-80,0 0 48,1 0 97,0 0 111,0-1-80,2 1-112,1-1-48,1 0-96,1 0-16,0 0-32,0 0 32,1-1-64,0 0 16,0 0 16,1 1-48,0-1 16,-1 0-32,2 1 32,0-1 0,0 0-32,2-1 16,0 0 0,-1-1 1,1 1-17,-2 0 16,-1 0 0,-1 1 0,-1 1-16,0-1 0,0 2 16,-1-1-16,1 0 16,0 0-16,0 0 16,0 0 0,1-1-16,0 0 0,0-1 0,-1 1 0,-1 1 0,-1-1 16,0 1-32,-1 0 16,0 0 0,1 0 16,0 0-16,1 0 0,-1 0 0,2 0 0,-1 0 0,-1-1 16,1 1-32,-1 0 16,0 0 0,-1 0 0,1 0 0,-1 1 0,1-1 0,0 0 16,1 0-16,0 0 0,-1 0 0,1-1 0,-2 1 0,0 0 16,-1 0-32,1 0 16,-1 0 0,0 0-16,0 0 16,0 1 0,0 0 0,-1-1 0,0 1 0,0 0 16,0 0-16,-1 0-16,1-1 16,0 1 16,0 0-16,0-1 0,0 1-16,1-1 32,-1 1-16,0 0 16,-1 0-16,1 0 0,-1 0-16,0 0 16,0-1 0,0 1-16,0 0 16,0 0 32,0 0-32,0 0 0,0 0 48,0 0-32,0 0 32,-1 0-48,1 0-401,-1 0-895,-1 1-1233,-1-1-1297,0 1-6963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0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95 3682,'0'0'1905,"0"-1"-1553,0 1 656,0 0 561,0 0-737,0 1-143,0-1 111,-1 0-64,0 1-111,0 0-209,-1 0 112,1 0 32,0 0-176,0-1-191,0 1-17,0-1 32,1 0 96,1 1 112,0-1-64,1-1-80,1 1-16,1-1-144,1 0 33,1-1-97,0 0 32,0 0 32,0-1 16,1 0 112,-1 0-16,0 1-96,0-1-64,-1 1 0,0-1-16,-1 1-48,0 1 32,0-1-32,-1 1 0,2-1 0,-1 1 32,0-1-32,0 1 0,-1-1 16,0 1-16,0-1 0,0 1 0,0 0 0,0 0 16,0 0 0,-1-1 16,1 1-48,0-1 48,-1 0 0,1 0 32,-1 0-64,1 0 64,0-1-48,1 1-16,0-1 0,0 1 32,-1-1 32,1 1-32,0 0 0,-1-1 16,0 1-48,0 0 32,0 0-32,0 0 0,0-1 16,0 1 16,1 1 16,-2 0 16,1 0-48,-1 1 0,-1-1 16,0 1-16,0 0 0,-1 0 0,1-1 0,-1 1 0,1-1-16,-1 1 16,1 0-32,-1-1 32,0 1-16,0 0 17,0 0-17,-1 0-17,1 0-15,-1 1 16,1-1 16,-1 1-16,-1 1-48,0-1-32,0 1-32,-1 0 80,-2 1-32,0 0 0,-1 0-32,-2 1-16,0 1 80,-1-1-80,0 0 16,1 0 0,0 0-16,-1-1 80,2 0 0,-1 0 48,1 0 0,0-1 0,0 0-16,1 1 16,-1 0 0,1-1 0,0 1 0,0 0-16,0 0-16,0 0 16,1-1-16,2 0 32,-1 0-32,2-1 16,0 0 0,1 0 0,0 0 16,0 0 0,-1 0-16,1 0-48,0 0-128,0 0-353,0 0-543,0-1-465,1 1-1152,0-1-8068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9:04:10.169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1 1 4818,'0'0'929,"0"0"-737,0-1 672,-1 1 145,1 0-497,0 1-144,1-1 448,0 2-592,0 0 49,1 1 335,1 0-240,1 2 16,1 0-352,2 2 80,1 0 32,1 2-144,1 0 0,-1 0 16,1 0 0,-1 0 0,1-1-16,0 1 0,0 0 80,2 1-80,0 0 0,2 0 16,-1 1-16,0 0 16,-1 0-48,0 0 80,-2-1 0,-1 0-48,-1-1 0,1 0 193,-1 0-177,0-1-16,1-1 0,-1 1 64,1 0-64,0 0 0,-1 1 0,0 0 80,0 1-80,-1 1 0,0-1-32,0 0 96,0 0-80,1-1 16,-1 0 0,0 0 48,0-1-48,-1 1 0,-1 0 0,0-1 0,0 0 32,-1 0-32,1-1 0,-1 0 16,1-1-16,-1 0 0,1 0 0,-1 0 32,-1 0 16,1 1-48,-1 0 0,-1 0 64,1 0-64,0 1 0,0 1-16,-1 0 80,1 1-64,-2 0 0,1 0 0,0-1 0,-1 0 0,0-1 0,0 0-32,0-1 80,0 0-48,1 1 0,-1-1 0,0 1-32,0-1 32,0 0 0,1-1-16,-1-1 32,0-1 0,0-1-16,0-1 0,0 0 48,-1-1-48,1 0 0,-1-1 0,0 0 64,-1 0-16,1 1-48,0-1 0,0 0-144,0-1-593,-1-1-2576,1 0-5187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 1 2881,'0'0'0,"-1"0"-608,0 0-977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202 35 3009,'0'0'481,"0"0"-481,-1-1-289,1 0 273,0 0 16,-1 0-208,1-1-224,1 0 128,-1 0 304,0 1 544,0-1 321,0 1-33,0 1 497,0 0-65,0-1-287,0 1-385,0 0-480,0-1-32,1 0-80,-1 0-16,0-1 0,1 0 16,0 0 0,0 0 48,-1 0 192,1 0 320,0 1 33,-1 0-97,0 1-160,1 0-96,-1-1 128,0 1 129,-1-1 31,1 1 144,0 0 48,0 0-111,-2 2 95,0 0 0,-1 1-255,0 0 47,-1 0-192,1 0 112,1-1-64,0 0-32,0 0 65,1-1-145,0 0-112,0 0 80,-1 0-112,1 0-80,-1 1 32,0 2-16,-1 0 32,0 2-32,-1 0-32,1 1 0,-1 0 0,0 0 0,0 0 32,0-1-16,1-1 0,0 0-16,0-1 32,0-1-32,1 0 0,-1 0 0,1-1-16,-1 1 16,1 0-16,-1 0 16,0 0 0,0 1 16,0 0-16,1-1 0,-1 1 0,1-1 0,-1 1 0,1-1-16,-1 0 16,0 1-16,0-1 16,0 1 0,0 0-48,0 0 32,0-1 0,1 1 0,1-1 16,-1 0-16,1-1 16,0 1-16,0-1 16,0 0 0,-1 1-16,1 0 16,-1-1 0,0 1 16,1 0-32,-1-1 16,1 0-32,0 0 32,0 0 0,0 0 16,0-1-16,0 1 0,0 0-32,1 0 32,-1-1-16,0 1-16,0-1 32,1 1-16,-1-1 32,0 0-32,1 1 16,-1 0 0,-1 1 0,1-1 16,0 0-16,-1 0 0,1 0-32,0-1-32,1 0-16,0 0 32,0-1-32,0 0 16,0 1 48,-1-1-16,1 1-16,0-1 16,-1 0 16,1 1 0,-1-1 0,1 1 32,0-1 0,-1 1-16,1 0-16,-1 0 0,0 0-80,1-1 32,-1 1 64,1-1-16,0 1 16,0-1-16,0 0 16,0 0 0,0 0-16,0 0 32,-1 1-16,1-1 0,-1 0 0,1 1 0,0 0 0,-1-1 0,1 1 0,0 0 0,0-1-16,0 1 0,-1-1 16,1 1 16,0-1 0,0 1-32,-1 0 16,1 0 0,0 0 0,-1 0 16,0 0-32,1 1 16,-2-1 0,1 1 0,0 0 0,-1-1 0,1 1 0,-1-1-64,1 0 64,0 1 0,0-1 0,0 0 0,0 0-16,0 0 16,0 1 16,0-1-16,0 0 0,0 0 0,1-1 0,-1 0-16,1 1 16,0-1 0,0 0-32,0 0 32,-1 0 0,1 0 0,0 1 0,0-1 0,0 1 0,0 0 16,0-1-16,0 0 0,0 0-48,0 0-65,-1 0-143,1-1-352,1 1-961,-1-2-1216,1 0-2801,0-1-2114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86 8 4706,'0'0'1745,"-1"-1"-1617,1 1 784,-1 0 177,0 0-737,1-1-128,-1 1 96,1 0 32,0 0-47,0 0 31,0 0-48,0 0-96,0-1-16,0 1 112,1-1-80,-1 1-48,1-1-128,0 0-16,0 1 0,0 0-16,-1-1 16,1 1 0,0 0 0,0 0-16,0 0 16,0 0-16,0 0 0,-1 0 96,1 0 209,-1 0 47,0 0-64,0 0 128,0 1-128,0 0-48,0 1 48,0-1-63,0 1-1,0-1 176,1 1 64,-1 0-144,-1 0 64,1 1-111,-2 0-145,0 2-32,0 0-32,0 0 64,0 0-48,0 0 96,0 0-48,0 0 16,0-1-48,0 0-16,0 0-80,0-1 112,1 1-80,-1-1 16,1 1 0,-1 1 0,1-1-16,-1 0-16,1 1-16,-1-1 32,1 0-16,1-1 16,-1 0-16,0 0 0,1 0 16,-1 0-16,0 0-16,0 0 0,0 0 0,0 0 0,0 0 0,0-1 32,1 0-48,-1 0 32,0 0-16,0 0 16,0 1 16,-1-1-48,-1 2 16,0-1 0,1 0 0,-1 0 0,1 0 0,0 0 0,1-1 0,0 0 0,0 0 16,0 1-16,0-1 0,0 0 0,0 0 16,0 1-32,-1-1 32,1 1-32,-1 0 0,1-1 16,0 0 0,-1 0 0,1 0 32,1-1-16,-1 0 0,0-1 0,0 1-16,0 0 0,0-1 0,1 1 0,-1 0-16,0 0-16,0-1 16,1 0 16,-1 0-16,2-1 16,1-1 0,2-1 0,0-1 0,1-1-32,1-1 0,0 1-16,-1-1-16,0 0-48,0 0 48,-1-1-48,0 0-80,-1 0 32,0 0 160,0 0 0,-1 1 0,-1 1 0,1 1-16,-1 0 0,1 1 16,0 0 0,0-1-32,1 1 32,0-1 16,0 0-16,0 0 0,0 0 16,-1 0 0,0 0 0,-1 0-16,0 1-16,0 0 16,0 0 0,0 1-16,0-1 16,0 0 0,1 0 0,-1 0 16,1-1-16,0 0 0,0 0 0,-1 0-16,0 0 16,0 1 0,-1-1 0,0 2 0,0-1 0,1 1 0,-1 0 0,0 0 0,0 0 0,0 1 16,1 1 16,-1-1-32,-1 0 16,1 1 16,0 0-32,0 0 0,0 0 0,0-1 0,-1 1 0,1 0-16,0 0 16,0 0-16,0 0-624,0 1-1665,0 0-2418,-1 0-4977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77 0 5458,'-1'0'1873,"1"0"-992,0 0 495,-1 0-543,0 0-545,1 1-128,-1-1 176,1 1 112,0-1 193,0 1 207,1-1 80,-1 0 1,0 1 15,0 1-271,-1 1-241,1 1-288,-1 1-48,-1 0 16,1 1-80,0 0 32,0 0-32,0 0 112,0 0 80,0 0-96,0 1-64,1-1-32,-2 1-16,1-1 0,0 0 16,0 0-32,-1 0 32,1-1-32,-1 1 32,1 0-32,0-1 16,0 0 0,0 1-16,0-1 0,1 0 16,-1 0-16,0 1 0,-1 1 0,1 0 16,-1 1-16,0 0 0,0 0 16,1 0 0,0 0 0,0-1-16,0-2 0,1 1 0,0-2 16,0 0-16,-1 0 16,1 0 0,0 0-16,-1 1 0,1-1-16,-1 1 32,0-1-16,0 1 0,1-1 0,-1 1 0,0-1 0,1 0 0,-1-1 0,1 1 16,0-1-16,0-1 0,0 0 0,0 0 0,0-1 0,0 0 0,0 0 16,0 0-16,0 0 0,0 1 0,0-1 0,0 0 16,-1 1-16,1 0 0,0 0 32,0-1-32,-1 0 0,0 0 16,1-1-16,-1 1 0,1-1 0,-1 0 16,1 0-16,0 1 0,0-1 0,-1 0 0,1 0 0,0 0 0,0 0 0,0 0 0,-1 1 0,1-1 0,-1 1 0,0 1 0,1-1 0,-1 0 0,0 1 0,1-1 0,-1 0 0,1 0 0,-1-1 0,1 1 0,-1 0 16,0-1-32,0 1 16,0 1 0,0-1 16,0 1 0,0 0-16,1-1 0,-1 0 0,1 0-16,-1 0 0,1-1 16,0 1 0,0-1 0,0 0 0,0 0 0,0-1 0,0 2 0,0-1 0,0 0 0,-1 0 16,1 0 0,0 0-32,0 0 32,0 0-16,0 0 33,0 0-33,0 0 16,0 0-16,0 0-49,0 0-927,0 0-1761,-1-1-1281,1-1-6803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 39 4082,'0'0'800,"0"0"-111,1-1 143,-2 0-416,1 1-400,-1-1-16,0-1-16,0 1-176,0 0 64,0-1 112,1 0 16,0 0 192,1 0 208,0 0 449,-1 0 159,1 1-544,-1 0-160,0 0-192,-1 1-63,1 0-17,-1-1-32,1 1-48,-1-1-49,1 0 97,0 0 16,0 0 0,0 1 193,0-1 271,0 0-80,0 1 112,0-1-64,0 1-191,0 0-129,0 0-64,-1 0-32,1-1-32,1 1 0,-1-1 0,0 0 0,0 0 16,0 0 192,1 0 496,-1-1 16,1 2-255,-1-1 95,0 1-48,-1 0-128,1 0-112,0 1 193,0 0-1,1 2-48,-1 0-96,1 1-96,0 1-80,1 1-64,-1 0-64,1 0 64,-1 0-32,1-1 16,-1 0 0,0 0-31,0 0-1,0 0-16,-1 0 16,1 0-16,-1 0 16,0 0-32,0-1 80,0 0-48,-1-1 16,1 1-48,0-1 0,0 0 16,0 0-16,-1 0 0,1-1 0,0 2 48,0-1-32,0 1-16,0 0 16,0 0-16,1 0 16,-1-1-16,0 0 0,1-1 0,-1 0 32,0 0-32,1 0 16,-1 0-16,-1 1 16,1 0 32,0 0-16,-1 0 16,0 0 0,1 0-48,-1-1 16,1 0-16,-1 0 0,1-1 16,-1 1-16,1-1 0,0 0 0,0-1 16,0 1-32,-1-1 32,1 1-16,0-1 16,0 1 16,0-1-16,0 0 64,0 0-16,0-1-16,0 1-48,0 0 16,-1 0-16,1-1 32,0 1-32,-1 0 144,1 0-48,0 0 0,-1 1-32,1-1-16,0 1-48,0-1 32,-1 0-32,1 0 0,0 0 0,1 0-16,-1-1 0,0-1-32,0 0 32,1-2-16,0 0 16,0-1-32,0-1 48,0 0-16,0 0 16,0 1-16,0-1 16,-1 1-32,1-1 0,-1 0 16,1 0 16,-1 1 0,1-1 0,-1 1-32,1 1 32,-1 0 0,1 0 16,0 1-16,1-1 0,-1 0 0,0 1 32,1-1-32,-2 1 16,1-1 0,-1 0-16,0 1 0,-1 0 0,0-1-32,0 1 32,0 0 32,1 1-32,-1-1 0,1 2 0,0-1 16,0 1-16,0 1 16,0 0-16,0-1 16,0 1-32,0 0 16,1 0 0,-1-1-64,-1 1-880,1 0-545,0 0-912,0 0-256,0 1-2290,0-1-2368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277 4 5827,'0'0'736,"-1"0"-48,1 0 129,0 0-513,-1 0-224,1 0-32,0 0 368,0-1 336,0 0 177,0 1 79,1 0-191,-1-1-193,-1 1-48,1 0-96,0 1-31,0-1-1,-1 0-192,1 0-32,0-1 16,0 1 0,0 0-96,0 0 48,0 0 129,0 0 191,0 0-320,-1 1 16,0 0 32,-1 1-176,-1 1 32,-1 1-32,-1 1-16,-1 1 32,0 1-16,-1 0 0,0 1-48,0 0 32,0-1-16,0 1-16,1-2 0,0 0 16,1-1-32,0 0 48,-1-1 32,0 1 17,-1 0-17,0 1-64,0 0 0,0-1-16,1 0 0,0-1 0,2 0 16,1-1 0,0-1-16,0 1 0,-1-1 0,1 1 0,-1 0 0,1-1 16,-1 1-16,1-1 0,0-1 0,1 1 0,0-1 0,-1 1 0,1 0 16,-1-1-32,0 1 16,0 1 0,0-1 16,-1 0-16,1 0 16,0 0-16,0 0 0,0 0 0,0 1 16,-1-1-16,1 1 0,-1-1 0,0 1 0,-1 0 0,1 0 16,1-1-32,-1 0 16,1-1 0,1 1 0,0-1 16,1 0-48,0 0 32,0 0 0,0 0 0,-1 0 32,1-1-32,0 1 0,0-1 0,1 1 0,-1-1 0,1 1-32,-1-1 32,0 0 0,0 0 0,0 1-16,0-1 16,0 1 0,0 0 16,0 0-16,0 0 0,0-1-16,1 1 0,-1 0 0,1-1 16,0 0 0,0 0 0,0 0-16,0 0 16,0 0 0,-1 0 0,1 0 0,0 0 16,0 0-16,0 0 0,0 0 0,0 0 0,0 0 0,0 0-32,0 0 32,1 0-32,-1 0 16,0-1-64,0 1-81,1-1-175,0 0-1040,1 0-1426,2-2-1952,-1 1-4434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8 127 4226,'0'0'2977,"0"0"-2400,-1 0 431,-1 0-32,1-1-415,0 1-65,0 1 256,0-1 241,1 0 79,-1 0-95,1 0-81,0 0-256,1 0-143,0 0 127,0 0-176,0-1-112,2 0-80,0 0-48,2-1-47,1-1-65,1 0-48,1-1 16,0 1 0,-1 0 32,0 0-48,-2 0 0,0 0 0,-1 1-48,-1-1 32,1 0-32,-1 0 0,0 0 0,1 1 16,-1-1-16,1 1 0,0-1 16,1 0-16,0 0 16,1-1 0,0 0-16,0 0 0,-1 0 32,0 0-32,0 1 16,-2-1 0,0 1-16,-1 0-16,0 1 16,0-1 0,-2 1 0,1 1 0,0 0 0,-1 0 32,1 0-32,-1 0-32,1-1 32,0 1-16,0-1-32,0 1 0,-1-1-16,1 1 48,0 0-16,0 0 32,-1 0-32,1 0 16,-1 1 16,0 0-96,0 0-112,0 0-17,0 0 97,0 0 32,1-1 64,-1 1-16,0-1 16,0 0 32,1 1 0,-1 0-16,0-1 0,0 1-16,0 0 0,1-1 0,-1 1 32,1 0-16,0-1 32,-1 1-16,0 0 0,0-1 32,0 1-32,0 0 0,0 0-16,0 0 16,0-1-48,0 1-16,-1 0-144,1 0 0,0 0-96,0-1 0,0 1 160,0 0 112,0 0 0,0 1 32,0-1 0,-1 0 96,1 1 96,-1 0 48,-1 1 16,0 1-16,0 0-48,0 0-48,-1 0-48,1-1-32,0 0-16,0-1 0,0 0-48,0 0 0,0 1 32,-1-1-32,0 1 16,0 1 16,0 0 0,-1 0-32,0 1 16,1 0 0,-1-1 0,0 1-16,1 0 0,-1-1 32,1 0-32,0-1 0,1 1 17,0-2-34,0 1 17,0-1 0,1 0 17,0 0-17,1-1-17,-1 1 17,1-1 0,-1 1 0,1-1-32,0 1 0,0-1 16,0 0-32,0 0 16,0 0-32,1-1 32,0 0 32,2-1-32,0-1 16,1 0 0,1 0 0,0 0-48,0-1 16,1 1 0,0-1 32,-1 0 16,1 0-32,0-1-32,-1 1-144,0-1 48,0 0-48,-1 1-480,-1 1-449,0 0-528,0 2-464,-1 0-3041,1 1-1409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4 125 4402,'0'-1'1777,"0"1"-1265,0 0 625,-1-1-97,0 1-656,1-1-96,-1 1 289,1-1-289,0 1-32,-1 0 352,1 0 80,1 0-143,-1 0-49,1 0 304,0 0-79,0 0-225,1 0-48,0 0-48,-1 0-128,1-1 161,1 0-161,0 0-192,1 0 80,2-2-48,0 1 112,1-1 0,1-1-80,0 1-32,0 0-64,0 0-16,-1 0-32,0 1 32,0 1-16,0-1 0,0 0 0,1 0-32,1 0 16,-1 0 0,1 0 0,0 0 16,0 0-16,-1 0 0,0 1 32,-1-1-16,-1 1-16,1-1 16,-1 0-32,1-1 16,-1 1 0,1-1 16,0 0-16,0 1 0,-1-1 0,1 1 0,-1 0 0,-1 0 16,0 0-16,0 0 16,-1 1-16,0-1 0,0 0-16,0 1 32,1-1-16,-1 0 0,0 1 0,0 0 0,-1-1 0,0 1 0,0 0 0,0-1 16,1 1-16,-1-1 0,1 1 0,0-1 0,0 1 0,-1 0 0,-1 0 0,0 1-16,-1-1 16,-1 1 0,1-1 0,-1 0 16,2 1-16,-1-1 0,1 0 0,0 0 0,1 0 0,-1 0 16,0 0 0,-1 0 16,0 1 16,0 0 0,-1 0 16,0 0 32,0 0 1,0 0-97,-1 0 0,0 0-16,0 0-449,-1 0-943,-1 1-1586,0 1-3489,-1-1-736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 84 5651,'0'0'1616,"-1"-1"-335,0 1 448,0-1-353,0 1-527,0-1-353,1 1-32,-1 0-48,1 0-47,0 0-33,1 1 144,0 0-48,1-1-112,1 0-80,1 0-64,1-1-32,1 0-144,0 0 65,0-1-1,0 0 0,1-1 16,0 0-32,0 0-16,1 0 0,-1 0-16,1-1 48,-1 1 192,0 0-48,-1 0-144,-1 1-64,-2 0 16,1 1 32,-1 0-48,0 0 16,2 0 0,0 0 16,1-1-32,0 0 16,1 0 16,-1 0 96,-2 0-32,0 1-80,-1 0-16,-1 0 32,0 0-32,0 0 16,1 0-16,0 0 0,1 0 0,1-1 16,-1 0-16,0 1 16,0-1-16,-2 1 0,0 0 16,-1 1-32,0-1 16,0 1 0,0-1 16,0 1 0,1-1-16,0 0 16,0-1-16,0 1 0,-1 0 0,1 0 0,-1 0 48,0 0-32,-1 1 32,0 0-32,0 0-16,0 0 0,0 0-16,0 0-16,0 0 16,0 0 16,0 0 0,0 0-16,0 0 32,0 0-16,0 0 16,0 0-16,0 0 0,0 0 16,0 0-16,0 0 0,0 0 0,0 0-16,0 0 16,0 0 0,0 0 16,0 0 0,0 0-16,-1 0-16,1 0 16,-2 1 0,1-1-32,-2 2 32,-1 0 0,-1 1 0,0-1 0,0 1-32,1 0-32,-1-1-32,1 0 48,0 0 32,0 0-16,1 0-496,-1-1-721,1 1-1040,0-1-2641,0 0-3762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23 2769,'0'0'865,"-1"0"-209,1 0 240,0 0-143,-1 0 63,1-1 305,0 1-129,-1 0-304,1 0-63,0 0 79,0 0-48,0 0 49,0 0-1,0 0 64,-1 0 17,1 0-241,0 0 128,0 0 129,0 0-353,-1 0-64,1 0-16,0-1-352,-1 1 64,1 1-80,0-1 0,0-1 0,-1 2-16,1-1 16,0-1 32,0 1-32,0 0 0,0 1 16,0-1-16,1 0 32,-1 0 32,0 0 96,0 0 0,0 0-144,1-1 224,1 1 1,1-1-81,2 0-32,1 0 64,2 0-96,1 0-16,0 0 0,-1 0-80,0 0 32,-1 1 0,-2 1-16,0-1 0,-1 0 0,0 1 0,0-1-16,0 1 0,1 0 0,0 0 0,1-1 16,0 1-16,0-1 0,0 0 16,0 1-16,-1-1 16,-1 0-16,1 0 0,-2 0 0,1 0 16,0 0-16,-1 0 16,0 0-16,1 0 0,-1 0-32,1 0 64,0 0-32,0-1 0,1 1 16,-1 0-32,0 0 0,0 0 16,-1 0 32,1 0-32,0 0 0,0 0 0,1 0 0,-1-1-16,0 1 16,0 0 0,0 0 16,0 0-16,-1 0 16,0 0-16,1 0 16,0-1-16,0 1-16,1 0 16,0-1 0,1 0 0,-1 0-16,1 1 16,-1-1 0,0 1 0,0-1 16,-1 1-16,1-1 0,-1 1 16,0-1-16,0 1 0,0-1 0,0 1-32,0-1 64,0 1-64,0-1 48,0 1-16,-1-1 0,0 0-32,0 0 32,-1 1 0,0-1-48,0 1 48,0 0 0,-1-1 0,0 1 0,0 0 0,0 0 0,0 0 0,-1 0 0,1 0 0,-1 0-16,1 0-16,-1 0 32,0 0 0,0 0 0,0 0 0,0-1 16,0 1-16,0 0 0,0 0 0,1 0 0,-1 0-16,0 0 16,0 0 16,0 0 0,0 1-16,0-1 16,0 0-16,0 0 0,0 0 0,-1 0 16,1 0 16,0 0-32,0 0 16,0 0-16,-1 0-688,1 0-865,-2 0-1969,0 0-3489,0 0 64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9:04:01.595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2 679 5507,'0'1'256,"-1"2"-224,1 0 576,0 0-144,0 1-64,0-2 849,2 0-913,0 0 304,2-1-255,0 1-321,2-1 528,0 0-576,1 0 32,1 0 192,0-1-176,0-1 64,2 0-128,1 0 0,1-1 176,0 0-176,1 0 0,0-1 48,-1 0-48,1-1 32,-1 1-32,1-1 0,0 0 32,-1 0-32,1 0 0,-1-2 16,0 1-16,0 0 32,0 0-32,1-1 0,-1 0-16,2 0 16,0-1 0,1 0 0,-1 0 16,1 0 0,-1 0-16,0 1 0,-1 0-16,-1 1 16,0 0 0,-1 2 16,0-1 0,0 0-32,1 0 16,0-1 0,1-1 16,1-1-16,2-1 0,-1 0-16,1 0 32,0 0-16,-1 1 0,-1 0 0,0 1 16,0 0-16,-2 0 0,1-1 0,0-2 16,0 0-32,1-3 16,0 0 0,1-1 16,0 0-16,1 0 0,-1-1-16,0 1 16,0-1 0,-2 1 0,-1 0 0,-1 0-32,-1 1 32,-1-1 0,1 0 64,0 1-64,1-2 0,1-1-48,2 0 112,-1-2-144,2 1 80,-1 0 0,0 0 48,-1 1-48,-1 1 0,-1 1-16,-2 1 16,-1 1 272,-2 1-272,0 0 0,-1 2 337,-1-1-321,1 0 0,-1 1-16,0 1 32,0 1 432,-1 0-368,-1 2-96,0 1 512,-1 1-496,-1 2 32,0-1-48,0 1 96,-1 0 48,1 0-144,-1 1 0,0 0-16,0 0 16,0 1-64,-2 0-736,0 3-1986,-1-1-7010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39 3986,'0'0'2849,"0"0"-1568,0 0 47,0 0 65,0 0-513,0 0-431,0 0-49,0 0 112,0 0-192,0 0-80,0 0 64,0 0 33,0 0 15,1 0 240,1-1 96,0 0-224,1-1-175,1 0 79,0 0-48,1 0-96,0-1-16,1 1-48,0 0 16,0-1-96,-1 2-64,0-1 32,0 1 48,-1 1-64,0 0 0,0 0 0,0 0-16,0 0 48,0 1-48,1 0 33,0-1-33,0 1 16,-1 0 0,1-1-32,-1 0 0,1 0-16,-1 0 16,0 0 48,-1 0-32,1 0-16,0 0 0,-1 0 16,1 0-16,0-1 16,1 1 16,-1-1-16,1 0-16,-1 1 0,0-1 0,-1 1 0,1-1 0,-1 1 0,0 0 16,0 0-32,1 0 32,-1-1-16,0 1 0,0-1 0,0 1-16,0-1 16,-1 1 16,-1-1-16,0 1 16,0-1 0,0 1-16,0 0 0,0-1 0,1 0 0,0 1 0,0-1 0,1 0 0,0 0 0,-1 0-32,0 1 64,0 0-32,0-1 0,-1 1 16,1 0-32,-1 0 32,0 0-16,1 0 0,-1 0 0,1 0 0,0-1 0,-1 1 16,0 0-16,0 0 0,-1 0-32,0 0 0,1 0 32,-1 0 0,0 0 0,1 0 16,0 1 0,0-1-16,1 0 0,-1 0 48,0 0-48,0 0 16,-1 0 0,0-1 0,0 1-32,0 0-16,0 0 32,0 0 0,0 0 16,0 0 0,0 1-16,0-1 32,0 0 32,0 0-48,0 0 32,-1 0 16,1 0-48,-1 0-16,0 0 16,-1 1-32,1-1 16,-1 0 0,1 0 0,-1 0-16,1 1 16,0-1 0,0 0 0,0 0-16,-1 1 16,-1 0-16,0 0 16,-1 1 16,0-1 0,-1 1-16,0 0 0,1-1-16,-1 1 16,1-1-128,-1 0-208,2-1 95,-1 0 1,1 0-192,0 0-368,0 0-497,-1 0-832,1 1-1456,-1 1-6372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5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266 275 4258,'0'0'2881,"0"0"-2208,-1 0 303,1 0-352,-1 0-560,0 0-64,1 0 16,0 0 16,0 1 48,0-1 497,0-1-49,0 1-192,0 0-96,0 0 96,0 1-32,0-1-111,0 1 15,0-1 16,-1 0 32,1 1 0,0-1 112,0 0-64,0 1 48,0-1 97,-1 0 95,1 0-96,0 0-96,0 0-96,0 1-48,0-1 81,0 0-65,0 0-32,0 0-16,0 0 64,0 0-16,0 0-64,0 0 0,0 1-48,-1-1 0,1 0-48,0 0-16,-1 0 0,1 0-16,0 0-16,0 0 48,-1-1 1,1 1-33,0 0 16,-1 0 0,1-1-32,-1 1-16,-1-1 0,1 0 0,-1 0 16,0 0-16,0-1 0,0 1 0,0 0 0,0 0 0,0 0-16,0-1 16,0 1 0,1-1 16,-1 1-32,0-1 32,0 0-16,0 0 0,0 1 0,1-1 16,-1 0-16,0 0 0,1 0-32,-1 0 32,1 0 16,-1 0-16,1 0-16,0 0 16,0 0 0,0 0 16,0 1 0,0-1-16,0 1 0,0-1 0,0 1 0,0 0 0,0 0 0,0 0 0,0 0-16,0-1 32,0 1-16,0-1 0,-1 0 16,0 0-32,0-1 48,0 1-32,1 0 0,-1 0-16,0 0 16,0 0 0,0 1 32,0 0-48,0-1 16,1 1 0,-1-1-16,0 0 0,0 0 16,1 0 0,-1 0 0,1 0 16,0 0-16,-1 0 0,1 1 0,1 0 16,-2 0-16,1 0 0,-1-1 0,1 1 0,-1-1 0,-1 0 0,1 1-16,-1-1 16,1 0 0,0 0 0,1 0 0,-1 0 0,1 0 16,-1 0 0,1 0-16,-1 1 0,1-1 0,-1 0 0,1 1-32,-1-1 16,1 1 32,0 0 0,0-1-16,0 0 0,0 0-32,-1 1 48,1-1-16,-1 0 0,1 0 0,-1 0 0,1 0-16,-1 0 16,1 0 0,0 1 0,-1-1-32,1 0 32,0 0 0,0 0 16,0 1-16,0 0 0,0 0 0,0 0 0,0 0 0,1 0 0,-1 0-16,0-1 32,0 1-32,-1-1 32,1 1-16,-1 0 0,1 0 0,0 0-16,0 0 16,0 0 0,0 0 0,0 0 0,1 0 0,-1 0 0,-1 0 0,1-1-16,0 1 16,0 0 0,0-1 0,-1 1-16,1-1 16,-1 0 0,1 0 0,-1-1 0,0 1 0,0-1 0,0 1 0,0 0 0,1 0 0,0 0-16,0 1 16,1 0 0,-1 0 0,0 0 0,1 0-16,-1 0 16,0-1 16,0 1-16,0-1-16,1 0 16,-1 0-16,-1 1 16,1-1 16,0 0-16,1 1 0,-1 0 0,0 0 0,0 1 0,0-1 0,0 0 0,0 0 0,0-1 0,0 1 0,-1 0 0,1 0 0,0 0 0,0 0 0,0 0 0,0 1 0,0-1 0,0 0-16,0 1 16,0-1 0,0 0 0,0 0 0,0 0 0,0 1 0,1 0 0,0-1 0,0 1 0,-1 0 0,1 0 0,0 0 0,0 0 0,0 0 0,-1 0 0,1-1 0,-1 1 0,1 0 0,-1-1 0,0 1 0,1 0 0,-1-1 0,1 1-16,-1-1 16,0 0 0,0 1 0,-1 0 0,1-1 0,1 1 0,-1 0 0,1 0 0,0 0 0,0 0 0,0 0 0,0 0 0,0-1 0,0 1 0,0-1 0,-1 1 0,1 0 0,0 0 0,0 0 0,0-1 0,0 1 0,0 0-16,0 0 16,-1 0 0,1 0 0,0 0 0,0 0-16,0-1 16,-1 0 0,0 0 0,0-1 0,-1 1 0,1 0-16,0 0 16,0 0 0,1 1 0,-1 0 0,1 0-17,0 0 17,0 0-112,1 0 32,-1 0 16,0 0-16,0 1 80,1-1-48,-1 1 48,0-1 0,1 1-16,-1-1-1056,0 1-1185,0 0-1057,0 0-8195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175 324 4466,'0'0'4466,"0"0"-4082,0-1 721,0 1 319,-1-1-767,0 1-257,1 0 0,-1 0-96,1 0 16,0 0 49,0 0 31,0 0 128,0 0 0,0-1-144,1 1-31,-1 0-49,0 0-48,0 0-32,0 0-64,1 0 16,-1 0-48,0 0 64,-1 0 0,1-1-48,-1 1 64,1 0-79,-1-1-49,1 1 80,-1 0-96,1 0 96,0-1-32,-1 1 32,1-1 0,-1 1-48,0-1-48,0 0-48,-1 0-16,1 0 0,0-2 0,-1 1-16,0-2 32,0 0-16,-1 0 16,1 0-16,0-1 0,0 0 0,1 1 16,-1 0-16,1 0 0,0 0 0,0 1-16,-1 0 32,1 0-32,0 1 16,0-1 0,0 1 0,0 0 32,0 0-32,0-1 0,0 0-16,0-1 16,-1 0 0,1 0 0,-2-1 16,1 0-16,0 1 0,0-1 0,0 1 0,0 0 0,0 1 0,0-1 0,0 1-32,1 0 32,0 0 16,-1 0-16,1 0 0,0 0 0,0-1 0,0 0 0,0 1 0,-1-1 0,1 0 16,-1 1-16,1 0 0,-1 0-16,0 1 16,1-1-16,0 0 16,0-1 0,0 0 0,0 1 0,1-1 16,-1 1-16,0 0 0,0 1-16,0-1 0,0 0 0,-1 1 16,1-1-16,-1 1 16,1-1 0,0 1 16,-1-1-16,1 1 0,0 0 0,0 0-16,0 1-48,0 0 64,0-1-48,0 0 32,0 1-16,-1-1 32,1 0 0,0 1 0,-1-1-16,1 0 16,0 1 0,0-1 0,0 1 0,0-1-48,0 1 32,0-1-16,-1 0 0,1 0 16,-1 0 32,1 0-16,-1 0 0,1 0 0,0 1-16,0-1 16,0 1-16,1 0-32,-1 0-16,0 0 32,0 0 32,0-1 0,0 1 0,0-1-16,0 0 0,0 1 0,0 0 16,0 0-48,0-1 32,0 1-16,1 0-16,-1 0 16,0 0 16,1 0 16,-1 0-64,0 0 48,1 0 0,-1 0 16,1 0-16,0 0-16,-1 1 16,1-1-96,0 1 0,-1-1 15,0 0 49,0 0 32,0 0 16,0 0 0,1 0-16,-1 0 16,1 1 0,0 0 0,0 0-32,0-1 32,0 1 0,-1 0 0,1-1 0,0 1-32,-1-1 32,1 1 16,-1-1-16,1 1 0,-1-1 0,1 1 0,-1 0-16,1 0 16,0 0 0,0 0 16,0 0-48,0 0 64,0 0-48,0 0 16,0 0 0,0 0-16,0-1 16,0 1 0,0 0 0,0 0 0,0 0-32,-1-1 16,1 1 0,0 0-64,-1-1 16,1 1-144,-1-1-16,1 1 192,0-1 32,-1 1-16,1 0 16,0-1 0,0 1 0,0 0 0,0 0 0,0 0 0,0 0-32,0 0 32,0 0 0,0 0 32,0 0-32,0 0 16,0 0-16,0 0 0,-1 0 0,1 0-16,0-1 16,0 1 16,0 0 0,-1 0-16,1 0 0,-1 0 0,1 0-32,0 0 48,0 0-16,0 0 0,-1-1 0,1 1 0,0 0 0,1 0 0,-1 0 0,0 0 0,0 0-16,0 0 16,0 1 0,0-1 0,0 0 0,0 0 0,0 0 32,0 0-32,0 0-16,0 0 16,0 0 0,0 0-64,0 0-784,0 1-1537,0-1 15,1 0-9075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39 386 1857,'0'0'4866,"0"0"-4194,1 0-127,-1 0 591,0 0-656,0 1-191,0-1 319,0 1 208,1 0-47,-1-1 175,0 1 192,1 0-191,-1-1-241,0 0-31,0 0-81,0 0-160,0 0-112,0 0-32,0 0-48,0-1-128,0 1-48,0-1-48,0-1-16,0 0 0,0-1 16,0 0-16,0-2 0,0 1 0,1-2 16,-1 1-32,1-2 32,0 0-16,0 0 0,0-1 0,0 0 16,0 0 17,-1-1-33,1 1 0,0 0-16,-1 0-1,0 0 17,0 0 0,0 0 0,0 1 0,0 1 0,0-1 33,-1 2-33,1-1 32,-1 1-32,0 0-32,-1-1 16,1 1 16,-1 0 0,0-1 0,1 0 16,0 1-16,0-1 0,-1 1 32,1-1-32,0 1-16,-1 0 16,1 0 0,-1 1 0,1 0 0,0 0 16,0 1-16,0-1 0,0 0-32,1-1 32,-1 1 0,0-1 16,1 0-16,-1 1 0,1 0 0,-1 1 0,1 0-16,0 0 48,-1 1-80,1-1 96,0 0-64,-1 0 16,1 0 0,0-1 0,0 2 0,0-1 32,0 1-32,-1 1-16,1 0 16,0-1 0,0 1 16,0 0-32,0-2 0,-1 0 16,1 0 0,-1-1 32,0 0-32,0 0 0,0 0-32,0 1 16,0 1 16,0 0 0,1 0 0,-1 1 16,1 0-16,0 1 16,0-1-16,0 1 0,-1 0-32,1 0 32,0-1 0,0 1 0,0 0 16,0 0-16,1-1 16,-1 1-16,0-1 0,0 1 0,0-1 0,-1 0 0,1 1 0,0 0-16,-1-1 32,1 1-48,0 0 16,-1 0-65,1-1-31,0 1 0,0 0 0,0-1 96,0 1 0,0 0 16,0 0 0,0 0 16,0 0-16,0 1 0,0-1 0,0 0 16,0 0-16,0 0 0,0 0 0,0-1-16,0 1 0,0-1 16,0 0 48,0 1-48,0 0-32,-1-1 32,1 1 0,0 0 0,0-1-16,0 1 16,-1-1 0,1 1 0,0-1 16,0 1 0,-1 0-16,1-1-16,0 1 0,0 0 16,0 0 16,-1 0-16,1 0 0,0 0-16,0 0 16,0 0 0,0 0 0,0 0 0,0 0 0,0 0 0,1 0 16,-1 0-16,0-1 0,0 1 16,0-1-16,0 0 16,0 0-16,0-1 0,-1 1-16,1 0 16,0 1 32,0-1-32,0 1 16,0 1 16,-1-1-16,1 0-16,0 1 0,0-1-16,0 0-32,0 0 32,0 0-80,0 0-1168,0 0-1217,1 0-705,-1 0-7955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315 143 7764,'0'0'912,"0"0"-368,0 0 593,0 0-529,0 0-96,0 0 225,0 0-97,0-1-112,0 1 48,0 0 97,0 0-97,0 0 128,0 0-336,-1 0 17,0-1 431,-1 0-608,0-1-96,0 0 0,-1 0-32,0 0-32,0 0 64,0 0-32,-1-1 0,-1 1 16,0 0-64,-1-1 48,-1 1 1,-1-1-49,0 0 32,0 0-64,0 0 0,1 0 16,0 0-16,1 1-16,0 0 16,0 0 0,1 1 0,1 0 16,0 0 0,0-1-16,0 1 0,0 0 0,0-1-16,-1 1 16,0-1 0,0 0 0,0 0 0,-1 0 0,1 1 0,0-1 16,1 0-16,1 1 0,-1-1-16,2 1 16,-1-1 0,0 1 0,0-1 0,0 1 16,-1-1-32,0 1 16,0-1 0,0 0 0,1 0 0,0 0 0,-1 0 0,1 0 0,-1-1 0,0 1 0,0 0 0,-1-1 0,1 1 0,-1 0 0,2 1 0,-1-1 16,2 1-48,0 1 48,0-1-16,0 0 0,1 0 0,0 0 0,-1 0 0,1 1 0,0-1 0,1 1-16,-1-1 32,-1 1-16,1-1 0,0 0 0,-1 0-16,0 0 16,1 0 0,-1-1 0,0 2 0,1-1 0,0 0 0,0 1 0,1 0 0,0 0 0,0 0 0,0-1 0,-1 1 0,1 0-32,-1 0 16,1-1 16,-1 1 0,1 0-16,0 0 16,0 0-64,-1 0 64,1-1 16,0 1 0,-1 0-32,1 0 16,-1-1 0,0 1 0,1-1 0,-1 1-16,-1-1 16,1 1-17,0-1 1,0 1-16,0 0 32,1 0 0,0 0 0,-1 0 0,1 0 16,0 0-16,0-1-32,0 1 32,0 0 16,0 0-16,0 0 0,0 0-16,0 0-16,0 0 32,0 0-32,0 0-112,0 0-16,-1 0 128,1 0 32,-1 0 0,0 0-32,1-1 0,-1 1 16,1 0 16,-1 0 0,1 0 0,0 0 0,0 0 32,0 0-32,0 0-16,0 0 16,0 0-16,1 0-16,-1 0 16,0 0-80,1 0 96,-1 0-16,1 0 16,0 0 0,0 1-16,0-1 32,1 0-32,1 1 32,-1-1-16,0 1 0,2 0 0,-1 0 16,1 0-16,1 1 16,0 0 0,1 0-16,0 0 16,1 0-32,0-1 64,0 1-48,0-1 0,-1 0-16,1 1 16,-2 0 0,-1 0 16,0 0-32,0 0 16,0-1 0,0 1 16,0-1-16,0 0 0,0 0 0,1 0 0,-2-1 0,1 1 0,0 0 0,0 0 0,0 0 0,0 0 0,1 0 16,-1 0-16,1 0 0,0 0 0,0 0 0,-1 0 0,0-1 16,0 1-16,-1-1 0,0 0 0,-1 0 0,0 1 0,0-1 16,0 1-16,0 0 0,0-1 0,-1 1 0,1 0 0,-1 0 0,0-1 0,1 1 0,-1 0 0,0-1 0,1 1 0,-1-1 0,0 1 0,0-1 0,0 1 0,0-1 0,0 0 0,0 0 16,1 1-32,-1-1 16,0 1 0,1 0 0,0 0 0,1 0 0,-1-1 0,0 1 0,0 0 0,0 0 16,0-1-16,-1 1 0,1-1 0,-1 1 0,-1 0 0,1-1 0,0 1 0,0-1 0,1 1 0,-1-1 0,1 0 0,-1 1 0,0-1 0,0 1 0,-1 0 0,1-1 16,0 1-16,-1-1 0,1 1 0,0-1 0,-1 0 0,1 0 0,0 0 0,-1 0 0,1 1 0,0-1 0,0 0 0,0 1 0,0-1 0,0 1 0,0-1 16,1 1-16,-1 0 0,0 0 0,0 0 16,0 0-16,0 0 0,-1 0 0,1-1-16,0 0 16,-1 1 0,1-1 0,0 0 16,0 0-16,1 0 0,-1 1 0,0-1 0,0 1 0,0-1 0,0 1 0,-1-1 0,1 1 16,1-1-16,-1 1-16,1 0 16,0 0 0,-1 0 16,1 0-16,-1 0 0,0 0 0,0 0 0,-1-1 0,1 1 0,0 0 0,0-1 16,-1 1-16,1 0 0,-1-1 64,1 0 16,-1 0-16,0 1-16,0-1-48,0 0 48,0 0-32,0 0 0,1 0 0,-1 0-16,-1 0-496,1 1-2385,-1-1-6595,0 0 3889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314 144 2241,'0'0'240,"0"0"-208,1 0 400,-1-1 257,1 1-209,-1 0 208,1 0 385,-1 0-497,1 0 32,-1 0-192,0-1-143,0 1-177,1 0 32,-1 0 0,0 0 96,0 0 320,1 0 144,-1 0 33,0 1-1,0-1 160,0 0-271,0 0-193,-1-1-208,1 1-96,0 0 64,0 0-48,0 0 64,0 0-160,0-1-16,0 0 0,0 0 0,-1-1 80,1 1 80,-1-1 17,0 1 79,1-1-80,-1 1 64,-1 0-48,0 0-96,0 0 128,-1-1-144,0 0-48,0 0 16,-1 0-32,1-1 64,0 0 80,0 0-96,0 1-16,1 0-48,0 0 16,0 0 0,0 1-32,0 0 0,-1-1 0,1 1 0,0-1 48,0 1-48,0-1 32,0 1-32,-1 1 0,1-1 0,-1 1 0,0 0 16,-1 0-16,1-1 0,0 1 0,0-1 17,0 0-17,0 1 32,0-1-32,1 0 0,0 1-32,0-1 32,0 0 32,0 0-16,0-1-16,-1 1 0,1 0-16,-1-1 16,1 1 16,-1 0-16,1 1 0,-1-1 0,2 1 0,-1-1 16,1 1-32,0-1 16,0 0 0,-1 0 16,1 0-16,0-1 16,-1 1-16,0-1 0,-1 1 0,1-1 0,-1 1 0,1-2 0,-1 1 0,0 0 0,1 0 0,-1 0 0,1 0 0,0 1 16,0 0-16,0 0 0,1 0 0,-1 0 0,0 1 0,-1-1 0,1 1 0,-1-1 0,1 1 0,-1-1-16,1 0 32,0 0-16,0 0 0,0-1 0,0 1 0,-1-1 0,1 1-16,-1 0 16,1-1 0,1 1 16,-1 1-16,1-1 0,0 1 0,0 0 0,0-1 0,0 1 0,0-1 16,0 1-32,0-1 32,0 1-32,-1-1 16,1 1-16,-1-1 16,0 1 0,0 0 16,-1 0-16,2 1 0,-1-1 0,0 0-16,1 0 32,0 0-16,0 0 0,0 0 0,0 0 0,0 0 0,-1 0 0,0 1 0,1-1 0,0 0 0,0 0 0,0 0 16,1 0 0,0 0-16,0 0 0,0-1 0,-1 0 0,0 1 0,0-1 16,0 1-16,0-1 0,0 1 0,0-1 0,0 1 32,0 0-32,0 0 96,1-1-48,-1 1-16,1 0 16,-1 0-48,1 0 0,0 0 16,-1 0-16,0 0 0,1 0-16,-2 0 32,1 0 0,0 0 0,-1 0-16,1 0 0,0 0 0,0 0 0,0 0 0,1 0 0,0 0 0,-1 0 0,1 0 0,0 0 0,0 0 0,0 0 0,0 0 0,0 0 0,0 0-16,0 0 16,0 0 16,0 0-16,0 0 16,0 0 32,0 0 64,0 0-64,0 0-32,0 0 0,-1 0-16,1 0 0,-1-1-16,1 1 0,0 1 0,0-1 16,0 0 0,0 0 16,0-1-16,0 1 16,0 0-16,0 0 32,0 0-32,0 1 16,0-1-32,0 0 16,0 0 0,0-1 0,0 1 16,0 1-16,0-1 0,0 0 0,-1-1 0,1 1 0,-1 0 0,1-1 0,-1 1 0,0-1 16,0 1-16,0-1 0,-1 1 0,1 0 0,-1 0-16,1-1 16,-1 1 0,1 0 16,-1-1-64,1 1 80,0-1-48,0 1 32,1-1-16,0 1 0,-1 0-16,1 0 16,0 0 0,-1 0 0,1 0 0,-1-1 0,0 1 0,0 0 0,0 0-16,0-1 16,1 1 0,0 0 16,0 0-32,0 0 16,0 0 0,-1 0 0,1 0 0,0 0 0,-1 0 0,0 0 0,1 0 16,-1 0-16,1 0 16,-1-1-16,1 1-16,-1 0 16,1 0 0,-1 0 0,1-1 16,-1 1-16,0 0-16,0 0 16,0-1 16,0 1-16,0 0 0,0 0 0,-1 0 0,1-1 0,0 1-32,1 0 32,-1 0-48,1 0 16,0 0-625,0 0-815,0 0-561,0 1-2241,0-1-4306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124 175 3201,'0'0'417,"-1"0"-225,0 0 336,-1 0-288,1 0-112,0 0 32,1 0 320,-1 0 145,1 0 95,0 0 0,0 0-335,0 0-145,0 0 128,0 1-32,0-1-48,0 0 176,1 1 129,-1-1 159,0 0 48,1 0-31,-1 0 63,-1 0-224,1 0-143,0 0-17,-1 0-80,0 0 48,1 0 80,-1 0-240,0-1 1,1 0-177,-1 0 0,0-1 192,-1 0-224,0 0-32,0 0 0,0-1-16,0 1 0,0 0 16,0-1-16,-1 1 16,1 0-16,0-1 0,0 1 0,-1-1 0,1 1 16,-1-1 0,1 0-32,-1 1 32,1-1-32,0 1 32,0 0-16,0 0 0,0 0-16,1-1 16,0 1 16,0 0-16,0 1 0,0-1 0,1 0 0,-1 1-16,1-1 16,0 0 0,-1 0 16,0 0-16,1-1 0,-1 1 0,0-1 16,0 1-16,0 0 0,0 0 0,0 0 0,0 0 0,0 0 0,0 0 0,0 1 0,0-1 0,0 0 0,0 1-16,0-1 16,0 1 0,0-1 0,0 0 0,0 0 16,0 1-16,1-1 0,-1 0 0,1 1 0,-1-1 16,0 1-16,1-1 16,-2 0-16,0 0 0,0 0-16,0-1 0,0 1 32,0 1-32,1-1 16,0 1-16,0 0 16,0 0-48,1-1 48,-1 0 0,1 0 16,-1 0-16,1 1 0,0-1 0,-1 1 0,1 0 0,0 1 0,-1 0 0,1-1 0,0 1 0,0-1 0,-1 0 16,1 0-32,-1 0 32,1-1-16,-1 1 0,0-1 0,1 1 16,-1 0-16,0 1-16,1-1 16,-1 1 0,1-1 0,0 1 0,0 0 0,0-1-16,0 1 16,0-1 0,-1 0 0,1 1 0,-1-1 16,1 0-16,-1 0-32,1 1 16,-1-1 16,1 1 0,-1 0 16,1 0-16,0 0 0,1 0 0,-1 0 32,-1-1-64,1 1 32,-1 0 0,0-1 0,1 1-16,-1 0-32,1-1-16,-1 1-48,1 0 80,1 0 16,-1 1 0,1-1-32,-1 1-1521,1 0-704,0 0-1441,0 1-5458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8 179 3073,'-1'0'1281,"1"0"-769,0-1 737,0 1 400,0 0-577,0-1-288,0 1 33,0 0-129,0 0-256,0 0 49,0 0 15,0 0 144,0 0-48,0 0 17,0 0 143,0 0-32,0 0-256,0 1-31,0-1-161,0 0-128,0 0-64,0 0 0,0 0 32,0 0-80,0 0 32,0 0 0,0-1-48,0 0-16,0 0 16,1 0-16,1-1 48,-1 1-48,1-1 0,-1 0 32,1 0-32,-1 0 16,0 0 16,0 1-32,-1 0 32,1 0-16,-1 0 32,1-1 0,0 1 48,-1-2 16,1 0-96,0 0 16,0-1 0,1 0 0,-1-1-32,1 1 80,-1-1-64,1 0 32,0 0 48,-1 1 0,1 0 33,-1 0-17,0 1 0,0 0-64,-1 1-16,0 0-32,-1 0 16,0 0-16,0-1 0,0 0-16,0 0 16,-1 0 16,1 0-16,-1 0 0,1 0-16,0 1 16,0-1 0,0 0-16,-1-1 16,0 0 0,1 1 0,-1-1 0,1 1 0,0 0 0,0 0-16,0 1 0,0 0 16,0 0 0,0-1 16,0 0-16,0 0 0,-1 0-16,1 0 0,0 1 32,0 0 0,1 1-16,0 0 0,-1 1 16,1-1-32,0 1 32,0-1-16,-1 1 0,1-1 0,-1 0 0,0 0-16,1 1 48,-1-1-48,1 1 32,0 0-32,0-1 16,0 1-80,0 0-433,0 1-959,0-1-1041,0 0-1057,0 0-7251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56 187 4274,'0'0'272,"0"0"-272,0 0 96,0 0 128,0 0-176,0 0 208,0-1 321,1 1-129,-1 0 64,0 0 577,1-1 111,-1 1-351,0 0 15,0 0 96,0 0-255,-1 0-193,0-1 144,0 1-80,0-1-127,0 1 15,0-1-64,0 0 48,-1 0 48,1 0-111,-1 0 63,1 0-256,0 0-64,0 0-16,0 0-64,-1-1 0,1 0-32,0 0 32,-1-1 32,1 0-48,-1-1-32,0 0 144,1 0 0,-2 0-144,1-1 16,-1 1-16,0 0 0,0 0 0,0 1 16,1-1-16,0 1 16,1 1 0,0-1-16,1 1 16,-1 0-16,1 0 16,0-1 0,0 0-16,0 0 0,0-1 0,-1 0 0,1-1-16,0 2 0,0-1-16,0 1 32,1 0 32,0 0-32,0 1 0,0 0 48,0-1-48,-1 1 16,1 0-16,-2-1 0,1 0 0,0 0 0,-1 0 0,1 0 0,-1 0 0,0 1-16,1 0 16,-1-1 0,0 1 0,1 0 16,-1-1-16,0 1-16,1 0 16,-1 1 0,1-1 0,0 1 0,0 0 0,0 0 16,0 1-16,0-1 0,0 0-16,0 0 0,0-1 32,0 0-16,0 1 0,0-1 0,0 0 0,0 1 0,-1 0-16,1 0 0,0 0 16,0 1 0,0 0 0,0 0-16,0 0-192,0 0-624,0 0-977,0 0-720,1 1-496,0-1-6852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49 32 3650,'-1'0'3009,"1"-1"-2785,-1 0 256,1 0 593,-2-1-609,1 1-208,1-1 320,-1 1-79,0 1-145,1-1-96,0 1 64,0 0-96,0 0-48,0 0-16,0 0-64,0-1-64,-1 1-32,1-1 209,-1 0 15,0 1-48,0-1 0,0 0 144,0 1-96,-1 0 16,0-1 112,0 1-256,-1-1 48,0 0 65,0 0-81,0 1-80,2-1-32,-1 0-16,2 1 16,-1-1 0,1 1 0,-1-1 16,1 1-32,0-1 96,-1 1 208,0-1-192,0 0 16,0 0-48,0 0-32,0 1-16,0-1-32,0 1 0,1-1 32,-1 1-32,1 0 0,0 0 0,0 0 0,0 0 16,0 0-16,0 0 32,0 0 48,0 0-32,0 0 48,0 0 16,0 0-80,0 0-32,0 0 16,-1 0 0,1-1 0,-1 1 80,1 0 16,0 0-16,-1 0-16,1 0 64,-1 0 33,1 0-1,1 0 80,-1 0-48,0 0 176,0 0 80,1 0-240,-1 0-80,0 0-80,0 0-48,0 0-16,1 0-16,-1 0 16,2 0 0,1 1 16,2-1-16,0 1 16,1-1-16,-1 1 0,1-1-16,-1 1 16,0-1 16,-2 0 0,1 0-16,-1 0 16,0 0-16,-1 0 0,0 0 16,0 0-16,1 1 0,0-1-16,-1 0 0,1 1 16,1-1 0,-1 1 16,1-1-32,-1 1 16,0 0-16,-1 0 16,0-1-16,0 1 48,0 0-32,0 0 0,0 0 16,0-1-16,0 1 0,0 0 0,0 0 0,-1 0 0,1-1 0,0 1 0,0 0 0,0 0 0,0 0-32,0 0 32,0-1 16,0 0-16,-1 1-48,1-1-32,0 0 0,0 0 32,0 1 16,1-1-16,0 1 32,-1-1 0,0 1-32,1 0 0,-1 1-32,-1-1-16,1 0-16,-1 1-16,1-1 112,-1 0-112,1 0-16,0 0-96,0 1 0,1-1 96,-1 1 32,1 0 32,-1 0 0,1-1 47,0 1 33,-1 0 0,1-1-16,0 0 16,0 1 0,0-1 0,1 1 0,-1-1-16,0 1 16,0 0 0,0-1-16,1 1 16,-1-1 16,1 1-16,-1-1 0,1 1 0,-1 0 0,-1-1 0,1 1-16,-1-1 16,0 1 16,0-1 0,0 0-16,1 0 0,1 0 0,-1 0-16,1-1 48,0 1-48,-1-1 16,0 1 0,0 0 0,-1 0 0,1-1 0,-1 1 0,1 0 16,0-1-16,-1 1 0,1 0 0,0-1 0,0 1-16,-1 0 16,1 0 0,-1 0 0,0 0 0,0 0 0,0 0 32,0 0-15,0 0-17,-1 0 0,1 0-17,0-1 34,0 1-17,-1-1 16,0 1 0,0-1-16,0 0 16,-1 1-16,1-1 0,-1 0 0,1 1 16,0-1 0,0 0-16,0 1 16,0-1 0,1 1 16,-1-1-32,0 1 0,0-1 48,0 1-16,0-1-32,0 0 16,0 1 0,-1-1 32,1 0 0,-1 1 0,0-2 128,0 1 16,0 0 0,0 0 48,0 0-48,-1-1-112,1 1-16,-1-1-48,0 0 32,-1 0-48,1 0 0,-1 0 0,1-1 0,-1 1-16,1 0 16,-1 0-32,1-1 32,-1 1 0,0 0-16,0-1 32,0 1-16,-1 0 16,1 0 48,0 1-64,0-1 32,1 1 16,1 0-48,0 0 0,1 0 16,0 0-16,1 1 16,1-1 16,0 0-48,1 0 32,-1 0-16,0 1 0,-1-1 0,1 0 0,-2 1 0,1-1 16,-1 1-32,1-1 16,-1 0 0,0 1 16,0-1-16,0 0 0,0 0 32,0 0-32,-1 0 0,1 0 32,-1 0-16,0 0-16,0 0 0,0 0 16,1 0-16,-1 0 0,0 0 0,0 0 0,0 0 0,0 0-176,0-1-1120,0 1-1506,-1 0-4545,1 1 688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9:04:03.764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23 2 5475,'-1'0'1040,"-1"0"32,0-1-255,-1 1-33,1 0-480,-1 1-304,1 0 320,1 3-239,-1 0 31,1 3 448,0 0-352,1 1 112,0 0 48,0 1-256,0 2 128,0 0-240,-1 3 0,1 0 0,-1 2 0,1-1 0,0-1-16,1 0 16,1-3 32,1-1-32,0-2 0,1-1 16,1 0-16,0 0 0,1 0 0,0 1 0,2 0 48,0 1-48,2-1 0,0-1 32,0 0-32,1-1 0,-2 0 48,0-1 1,-1 1 63,0 0-112,0-1 0,-1 1 16,1 0-16,0-1 0,1 0 48,-1 0-32,1 0 16,1-1-32,-1 0 0,2 0 48,-1 0-48,1-1 0,0-1 64,-1 1-48,0-2-16,0 0 0,-1-1 0,1-1 48,0 0-48,0-1-16,0 0 16,1-1 0,0 0 32,0-1-32,0 1 0,0 0 0,2-1 0,0 0 0,-2 0-32,-2 1 80,-1 1-48,-1-1 0,0 1 0,1-1-32,0 0 32,0-1 0,0 1 0,-1 0 48,0 0-32,-1-1-16,0 0 0,0-1 16,0-1-16,0-1 0,1-2 16,-1 0-16,0 0 16,0 1-16,-2 0 0,1 0 16,-2 1-16,0 0 0,-1 0-48,0 1 96,0 1-48,-1 1 0,0 0 0,0 1 144,-1 1-144,0 1 0,0 0 176,0 1-144,-1 0 176,1 0-208,0 1 32,0-1 32,0 1-64,-1-1-1441,1 1-4321,0-1-241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1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287 263 5314,'-9'-9'7105</inkml:trace>
  <inkml:trace contextRef="#ctx0" brushRef="#br0" timeOffset="1">259 237 13694,'-10'-10'292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3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3 110 2993,'-3'0'5254,"8"0"-3359,2-2-1630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5 378 3442,'0'1'896,"0"-1"-352,0 1 321,-1-1-193,1 1 304,-1 0-79,1-1-81,0 1 97,-1 0-49,1-1-112,0 0-47,0 1 95,0-1-80,0 0-191,0 0 223,0 0 64,-1 0-255,1 0-81,0 0-16,-1 0-112,1 0-80,0 0-128,0 0 0,0 0 0,0 0-79,0 0-33,0 0 32,1-1 0,-1 1-48,1-2 0,-1 0-32,2-2 32,0 0-16,0-2 0,0-1-16,1 0 16,0 0 0,0-1 0,0 0-16,1 0-16,-1 0 32,0 1 0,-1-1 0,1 1 0,-1 1 16,0 0-16,0 1-16,0 0 16,1 0-32,-1-1 0,0 0 32,0-1-16,0 1-16,0-1 32,0 0 0,0 1 0,-1 0 16,1 0-48,-1-1 32,-1 0-145,1-1 65,0-1-16,-1 0 64,0 0 16,0 0-16,0 1 32,0 0 0,0 2-16,0 0 16,0 1-32,1 1 0,-1 1 0,1-1-16,0 2 16,0-1 32,0 0 0,0 1 0,0-1 0,1 0-16,0 0-48,0-1 32,-1 0 16,1 0 16,0 0-16,-1 0 0,1 1 16,-1 1 0,0-1 16,-1 1-16,1 0-16,0 0 16,0 0 16,-1 0-16,1 0-16,0-1 16,0 1 0,0-1 16,0 1-16,0-1 0,-1 1 0,1 1 0,-1 0 0,0 0 0,1 0 0,-1 0 0,0 0 0,0 0 0,0 0 0,1 0 0,-1 0 0,0 1 0,1 0-16,-1-1 32,0 1-16,0-1 0,1 1 0,-1-1 0,0-1 0,1 1 0,-1-1-16,0 1 32,1-1-16,-1 1 0,0 0 0,0 1 0,1 0 0,-1-1 0,0 1 16,0 0-16,-1 0 0,1 0 0,0 0 16,0 0-32,0 0 32,1 0-16,-1 0 0,0 0 0,0 0-16,0 0 16,0 0-16,0 0 16,0 0-16,0 0 16,0 0 0,0 0 0,0 0 0,0 0 0,0 0 0,0 0 0,0 0 16,0-1-16,0 1 0,0 0 0,0-1 0,0 1 0,-1 0 0,2 0 0,-1 0 0,0 0 0,0-1-16,0 0-32,0 1-16,1-1 32,-1 1 0,0 0 32,0 0-16,0-1 16,-1 1-32,1 0 16,0 0-32,0 0-160,0 0 112,0 0 80,-1 0-32,1 0 0,0 0 48,0 0-16,0 0 16,0 0 0,0 0 0,0 0 16,0 0-16,1 1 0,-1-1-16,0 0 0,0 0-16,0 0-737,0 1-1440,0 0-448,0 0-8772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318 148 2369,'0'0'1409,"0"-1"-513,-1 1 289,1 0-433,0 0-208,0 0-15,0 0 63,0 0 96,0 0-64,0 0-95,0 0-97,0-1-32,0 1-96,0 0 176,0 1 17,-1-1-1,1 0 128,0 0 128,-1 1-15,1-1-161,0 0-96,0 0-208,-1 0 49,1 0-129,-1 0-48,0-1-96,0 0 48,0 0 16,0 0 48,-1-1 32,0 0 16,0 0-48,-1-1-48,0 0-32,0 0-32,0 0 16,0 0-32,-1 0 0,0 0 0,-1-1 112,0 1 97,0 0-161,0 0 32,-1 0-16,0 1-96,0 0 32,0 0-32,-1 1 16,0 0-16,0-1 16,0 1-16,-1 0 0,1 0 16,1 0-16,0-1 0,1 1 16,0 0 16,1-1-16,1 1 32,-1-1 16,1 0-32,-1 0 16,1 0-32,-2 0 0,1 0-16,0 0 16,0 0-16,0 0 0,0 1 16,0 0 0,1-1 0,0 1-16,0 0 64,0-1-48,1 1-16,-1-1 16,1 1-16,0-1 0,0 1 0,-1-1-16,1 0 16,-1 0 16,-1 0-16,1 0 16,0 0-16,0 0 0,0 1 0,1-1 0,-1 1 0,0-1 0,1 1 0,1 0 0,-1 0 0,0 0 0,-1 0 0,1 0 0,-1 0 0,1 0 0,-1 0 16,1 0-32,0 0 16,0 1 0,0-1 16,1 1 0,0-1-16,-1 1 0,0-1-16,0 0 16,-1 0 16,0 0-16,0 0-16,0 0 0,1 0 32,0 0-32,1 1 32,0 0-48,0 0 64,0 0-32,0-1 0,0 1 0,-1 0 0,1-1-32,0 1 32,1 0 0,-1 0 0,1 0 16,1-1-16,-1 1 0,0 0-16,-1-1 0,1 1 16,0 0 32,0 0-32,-1-1-32,1 1 32,0 0 0,-1 0 0,1 0 0,0 0 0,0 0-32,0 0 32,0 0 0,0 0 48,0 0-48,0 0 0,0 0-16,0 0 16,0 0 0,0 0-16,0 0 16,0 0 0,0 0 0,0 0-16,0 0 0,1 0-240,-1 0-993,0 0-848,1 0-432,0 1-881,1-1-6386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10 175 2689,'-1'0'1073,"1"0"-897,0 0 640,-1 0 561,1 1-193,0-1-255,0 0-177,-1-1 16,1 1-159,0 0-289,-1 0 48,0 0 16,1 0-16,-1 0 145,0 0 95,1 1-192,-1-1 80,1 0 113,0 1-97,0 0-128,-1 0-32,1 0-112,0 0-128,0-1 16,0 1 241,0-1 47,0 1-96,0-1-128,0-1-32,1 1 48,0-2-112,1 0-48,2 0-48,0-1 0,0-1 48,0 1-48,0-1 0,0 1 16,0-1 0,0-1-16,0 0 0,0-1 0,0 0 16,-1 1 0,0-1-16,0 2 32,0-1-48,-1 1 16,0 1 0,-1-1 0,1 0 0,-1-1 32,1 0-32,-1 0 0,1 0 0,-1 0 0,0 1 0,0-1-16,0 2 16,0-1-16,1 0 16,-1 0 0,1 0-32,-1 0 32,1 0 16,-1 0-16,0 0 16,0 1-16,0 1 0,0-1 0,-1 2 0,0 0-16,0 0 16,0 0 0,0 0 0,1 0 16,-1 0-16,0-1 0,0 1 0,0 0 0,0-1 0,1 1-16,-1 0 16,0 1-16,0-1 16,1 1 0,-1-1 0,1 0 0,-1 0 32,1 0-32,-1 1 16,0-1-16,1 1 32,-1 0-16,0 0 0,-1 0-16,1 1-16,0-1 16,0 0 0,0 0 16,0 0 0,0 0-16,0 0 0,0 0 16,0 0-16,-1 1-16,1-1 16,0 1-16,-1-1 16,1 2 0,-1 0 0,0 0 0,0 2-16,-1 0 16,1 0-64,-1 1-64,1-1 80,-1 1-16,0-1 32,0 1 32,0-1-16,1 0 0,-1 1 16,1-1-32,1 1 32,-1-1 0,2 1 16,-1-1-32,1 1 16,-1-1-80,1 0 48,-1 0 16,0 0-16,-1 0-16,1 0-48,-1 0 96,0 0-64,0-1 16,0 0-16,0 0 16,0 1 48,0-1 0,1 0 0,-1 1 0,0-1 0,0 1 0,0 0 0,0 0 0,0 0 0,0 0 0,0 0 0,0 0 0,0 0-16,0-1 16,1 0-16,-1-1 0,1 0 16,0 0 0,0 0 0,0 0 0,0 0 0,0 1 0,0-1 0,1 0 0,-1 0 0,0 0 16,0 0-16,1-1 16,-1 1 0,-1 0 16,1 0-16,0 0-16,-1 0 0,1-1 0,0 1-16,0-1-64,0-1-1361,0 0-1392,1-2-3890,-1 1 512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11 145 4290,'1'0'1265,"-1"0"-721,0 0 96,0 0-240,0 0-64,-1 1-159,0-1 287,0 1 432,0 0-176,1 0-95,-1 0-33,1-1-48,0 0-128,0 1-47,0-1 63,-1 0 32,1 1-160,-1-1-128,1 1 0,-1-1-96,0 1 0,1-1 145,-1 0 47,1 0-32,0 0 80,0 0-32,0 0-16,0 0 96,0 0 97,0 0-97,0 0-112,-1 0 0,1 0-48,0 0-64,0 0-128,0 0 16,0 0 48,0 0-32,1 0-16,0 0 112,0 0 16,0-1-64,1 1 16,1-1-96,1 0 0,0-1 16,0 0 0,1 0-32,0-1 48,1 0-48,1-1 0,-1 0 0,0 0 16,1 0-16,-1 0-16,-1 1 16,1 0 0,1 0 16,-1 0-16,1-1 0,1 1 0,0-1 17,0 0-34,-1 1 17,0 0 0,-1 0 0,-1 1 0,0 0 17,0 0-17,-1 1 0,1-1 0,0 0 0,1 0-33,0-1 49,1 0-32,-1 0 0,1 1 16,-2 0 16,0 0-16,-1 1 0,-1 0-16,0 0 16,1 0-16,0 0-48,0 0 16,1-1 32,0 0 0,-1 0 16,1 1-16,-2-1 16,0 1-16,0 0 16,-1 0 0,1 0-32,-1 0-16,1-1-16,1 0 32,0 0 16,-1 0-16,1 1 32,-1-1 16,-1 1-16,1 0 0,-1 0 0,1 0 0,0-1 0,0 1 0,-1 0 0,1 0 0,-2 0 0,1 1 0,-1 0 0,-1 0-16,1-1 32,-1 1-32,1 0 16,0-1 0,-1 1 16,1-1-16,0 1-16,0-1 16,0 1-16,0 0 0,0 0 0,-1 0 16,1 0-16,0-1 0,-1 1 0,1 0 0,-1 0-16,1 0 16,-1 0 0,1 0-16,-1 0 16,1 0 0,-1-1 0,0 1 0,1 0 0,-1 0 16,1-1-16,0 1 0,0-1 0,0 1-16,-1 0 16,1 0 0,0-1 0,-1 1 0,0 0 16,0 0 0,0 0-16,1-1 16,-1 1 0,1-1 0,0 1 16,-1 0-16,0 0 0,0 0 16,0 0-32,0 0 16,0 0-16,0 0 0,1 0-16,-1 0 16,0 0 16,1 0 0,-1 0 0,0 0 0,0 0 0,0 0 0,0 0 0,0 0 0,0 0-16,0 0 0,0 0 16,1 0 0,-1 0 0,1 0 16,0-1-16,0 1 0,-1 0 16,0 0-16,0 0 0,0 0-16,0 0 16,0 0 0,0 0 0,0-1 0,1 1 16,-1 0-16,0 0 48,1 0-16,-1 0-32,0 0-32,-1 0-1233,1 0-992,0 0-1296,-1 0-7012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79 2225,'0'0'1425,"0"0"-1009,0-1 272,1 1 273,-1-1-321,1 1 176,0-1 81,-1 1-65,0 0-160,1 0 113,-1 0 63,0 0-128,0 0-63,0 0-97,1 0-16,-1 0 49,0 0-1,1 0-112,0 1-128,1-1-64,1-1-16,1 0 1,1-1-33,2 0-160,1-1-32,1 0 0,1-1-32,0 1 16,-1 0-32,1 0 16,-1 1 16,-1 1 0,0-1 0,0 1 48,0-1-80,0 1 0,0-1 32,0 0 0,1 1-32,-1-1 0,2 1 0,0-1 64,-2 2-64,-1-1 64,-1 0-32,-2 1 0,2-1 16,-1 0-16,2 0 48,0 0-48,0 0 32,1-1-16,-1 1 0,0 0-32,-1 0 16,0 0-16,-2 0-16,0 0 16,-1 0-16,-1 1 16,0 0-16,0-1 16,0 1 0,0 0-16,0-1 0,1 1 16,0-1-16,0 1 16,1-1-16,-1 0 0,1-1 0,-1 1 0,1 1 0,-2-1 16,1 0-16,-1 1 0,0-1 0,-1 1-16,0 0 16,0 0 0,-1 0 0,1 0 0,-1 0 0,1 0 32,1-1-32,-1 1 0,1 0 0,0 0 0,0-1 0,-1 1-16,1 0 32,-1 0-32,0-1 16,0 1 0,0 0 0,0 0 16,0 0 0,0 0-32,-1 0 16,1 0 0,-1 0 0,0 0 16,0 0-16,0 0-16,0-1 16,0 1 0,0 0 0,1 1 0,-1-1 0,1 0 0,0 0 16,0 0-16,0 0 0,1-1-16,-1 1 16,0 0 0,0 0 0,0 0 0,-1 0 16,1 0-16,-1 0 0,1 0 0,-1 0 0,0 0 0,1 0 0,0 0 0,0 0 0,0-1 16,0 1-16,-1 0 0,1 0 0,-1 0 0,0 0-16,0 0 16,0 1 0,0-1 0,0 0 0,1-1 16,0 1 0,-1 0-16,1 0 16,-1 0 0,1 0-32,-1 0 16,0 0 0,0 0 0,0 0 16,0 0 0,0 0 16,0 0 0,0 0 0,0 0-32,-1 0-624,1 0-1057,-1 0-1280,-1 0-3890,1-1 784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21 51 3874,'0'0'944,"0"0"-79,-1-1-65,0 1 32,0 0-383,-1 1-193,0-1 176,1 0 208,-1 1-256,1-1-112,0 0 369,1 1 223,0-1-240,0 0-79,0 0 15,0 0-144,0 0-112,-1 0-208,1 0-80,0 0-16,-1 0 320,0 0 113,0 0-113,0 0-128,1 0-128,0 0 128,-1 1-176,1-1 16,-1 1 48,1-1 224,-1 0 64,1 1-63,0-1-1,0 0 224,1 0-16,0 0-208,2 0-64,0 0-64,1 0-63,0 0-97,0 0 48,1 0 32,-1-1 16,0 1 0,0-2 0,0 1-16,0-1-16,0 0-32,0 0-48,1 0 16,-1 0 0,1 1-16,-1 0 0,0 0 0,0 0 16,0 0 0,0-1 0,0 1-32,0-1 16,0 0 0,-1-1 16,1 2-16,-2-1 0,0 1 0,0 0 0,0 0 0,-1 1 0,1 0 0,0-1 16,0 0-16,1 0 0,0 0-16,0 0 16,0 0 0,0 0 0,-1 0 0,0 0 0,1 1 0,-1 0 16,0-1-16,1 0 0,1 0 0,0-1 16,0 1-16,0 0 0,0-1 16,-1 1-16,0 0 0,-1 1 0,-1 0 0,0 0 0,0 0 0,1 0 0,-1-1-16,0 1 32,0 0-16,0 0 0,0 0 0,-1 0 0,1 0 0,-1 0-480,-1 0-545,1 0-736,-1 1-448,-1-1 369,1 1-241,0 1-320,-1-1 1136,1 1 1265,0-1 1120,1-1 225,0 0-320,0 0-145,0 0-224,0-1-176,0 1 1,0-1-65,0 1 48,0 0 32,0-1-160,0 1-191,0 0-145,0 0-177,0-1-2144,0 1-9444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0 126 3346,'0'0'2241,"0"0"-2145,0 0-16,0 1 448,0-1-384,0 0 64,0 0 608,1-1 193,-1 1-257,1-1-95,0 1-65,-1-1-160,0 1-16,1-1 176,-1 1 49,0 0-145,0 0-80,0 0 112,0 0-143,1 0 31,-1 0-128,2-1-64,1 0 0,0-1-32,1 0-48,1-1-32,-1 0 32,1 0-32,-1 0-16,0 0-64,0 0 33,0 1-65,0 0 16,0 0 0,1 1-16,-1-1 16,0 1 32,0-1-32,0 0-16,-1 0 32,0 0 0,0 0-32,0 0 0,0 0 48,0 0-16,0 0-32,0 0 0,1 1 0,0-1 16,-1 0 16,1 0-32,0 1 32,-1-1-32,0 0 16,-1 1 0,0 0-16,-1 0 0,1-1 32,-1 1 0,1 0-32,1-1 16,-1 0-16,0 1 0,1-1 16,-1 0-16,1 1 32,-1 0-32,1-1 0,0 1-16,0-1 16,0 1 0,0-1 32,1 1-16,0-1 16,1 0-16,-1 0 0,1 0 16,-1-1-16,0 1 32,-1-1 48,1 0 96,-2 1-64,0 0-128,0 0 16,-2 1 0,1 1 0,-1-1-16,1 1 16,0-1-16,0 1 16,-1-1 16,1 1 32,0-1 0,0 1-48,1 0 16,-1 0-32,0 1 16,-1-1-16,1 0 32,-1 0-32,0-1 0,-1 1-304,1 1-640,-1 0-817,-1 1-1233,0 0-8867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15 4354,'0'0'1553,"1"0"-497,-1 0 497,1 0-529,-1 0-175,0 0 47,0 0-127,0 0-177,-1 1 128,0-1-48,0 1-143,0 0-33,0 0-208,0 0-96,0 0-192,0 0 32,0 0 80,0-1 0,1 1 80,0-2 144,0 1-159,1 0-65,-1-1 16,1 1-48,2-1-48,0-1-32,1 0-16,0-1-304,2 0-1025,0-1-880,0 0-3762,-1 1-976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9:04:05.560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89 5 3105,'0'-1'689,"-1"1"-257,0-1 0,0 1-16,-1-1 129,0 1 223,-1 0-224,1 0 80,-1 0 257,1 0-401,-1 0-96,1 0-352,0 1 0,-1 0 288,0 1-304,-2 2 112,0 0 241,-2 2-241,1 0 64,-1 2-192,0 0 0,2 0 48,0 0-48,2 0 0,0 0 16,0-1 0,2 0 80,0-1-96,1-1 0,0 0 256,1 1-256,1-1 0,0 1 96,0 0-80,0 0 112,0-1-128,0 0 16,0 1 80,1-1-96,0 0 0,0 1 0,1-1 16,1 1 0,-1-2-16,1 0 0,1-1 112,0 0-112,1-1 0,0-1 0,1 1 0,1-1 32,-1 0-32,1-1 0,-1-1 16,0 0-16,-1 0 0,0-1 16,-2 0 0,1-1-16,-1 0 0,1-2 0,2 0 48,-1-1-48,2 0 0,0-2 32,-1 0-32,0-1 32,-2 0-32,0 1 0,-2 1 16,-1 1-16,-1 1 0,-1 0-32,0 1 80,0 1-80,-1 0 32,1 0 0,-1 0 64,1 0-64,0-1 0,-1 1 64,0-1-64,0 1 0,-1-1-16,-1 1 80,1 0-16,-1 0-48,-1 0 0,1 0 32,0 0 0,0 0-16,-1 0 65,0-1-65,0 1 416,-1-1-432,0 0 0,-1 0 96,1 0-32,-1 1-48,0 0-16,1 1 80,0 0-32,0 0-48,0 1 0,0 1-64,0 0 64,-1 1-496,0 0-1185,2 0-3249,0 0-673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25 22 2657,'0'0'1585,"0"0"-1393,0 0 256,-1 0 273,0 0-1,-1 0-352,1 1-288,-1-1 16,0 1 272,1-1 193,0 1 127,0-1-96,1 0-64,-1 0-159,1 0 239,0-1-304,0 1-144,-1-1-64,0 1-64,0-1-16,0 1 0,-1-1 64,1 1 112,0 0-128,1 0 64,0 0-96,-1-1-32,1 1 160,-1 0 177,1-1-177,-1 1-64,0 0 0,1 0 64,0 0 128,0 0 128,0 0 96,0 0 129,1 0 143,-1-1-112,0 1-15,0 0-161,0 0-128,0 0-208,0 0 96,0 0-48,0 0-32,0 0 113,1 0 207,1 0-176,0 0-16,2 0-144,0 0-64,1 0-16,0-1-64,0 0 48,1 0-32,-1 0-16,0 0 48,-1 0-64,1 1 16,-1-1-16,0 1 0,0 1 16,0-1-16,1 1 0,-1 0 16,1 0-16,0 0 0,0 0 16,0 0-16,0-1 0,-1 1 16,1-1-16,-2 0 0,1 0 0,-1 0 0,1 0 0,0 0-16,0-1 16,1 1 0,1-1 16,-1 0-16,0 0 0,-1 0 0,0 0 0,-2 0 16,1 1-48,-1-1 48,1 1-32,0 0 16,1 0 0,0-1-32,0 1 32,0-1 0,-1 1 0,0 0 0,0 0 0,-1 0-32,1 0 0,0 1 16,0-1 16,0 0 0,-1 0-16,1-1 16,0 1 0,0-1 16,0 0-16,0 0 16,0 1-16,0-1-48,-1 0-144,-1 0-336,1 0-417,-2 1-847,1-1-1570,-2 0-3265,0 1-128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46 4050,'0'0'1697,"0"-1"-1585,0 1 352,0 0 32,-1-1-256,0 1 32,1 0 241,-1 0 543,0 0-256,1 0-175,-1 0-65,1 1 192,-1-1-127,1 1-193,0-1-32,-1 0-64,0 0 64,0 1-112,1-1-111,-1 0-65,1 1 64,0-1 112,0 0 0,1 0 32,0 0 128,0 0 0,1 0 17,0-1-193,0 1-96,1-1-96,-1-1 0,1 1-48,-1 0-16,1 0 0,-2 0-16,1 0 0,0 0 0,0 0 48,0 0-48,1 0 16,0 0 0,1 0 48,1-1-16,0 0-16,1 0 64,0 0-16,1-1 0,-1 0 64,1 1-48,-1-1-64,1 1-16,0 0 0,-1 0-16,1 0-96,0 0-1008,-2 0-1361,-1 1-3346,-1 1-3009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9 4786,'0'-1'2513,"0"1"-1968,0 0 447,0 0-320,0-1-448,0 1-95,0 0 95,1 0-16,-1-1-176,0 1 0,0-1 256,0 0 224,-1 0 0,1 1-127,-1-1-81,0 1-144,0-1-64,0 1-64,1 0 48,0 0 112,-1 0 0,2-1 304,-1 2 113,0-1-81,0 1-160,0 0 96,1 1-48,0 1-80,-1 0-47,1 1-113,-1 0 48,1 0 16,-1 1-64,0 1-112,0 1 176,0 0-128,0 2-32,0 0 0,0 0-64,0 0 128,1 0-64,-1 0-64,1-1-16,-1 0 0,0 0 32,0-1-32,0-1 0,0 0 0,0-1 0,1-1 16,-1 0-32,1 1 48,0 0-32,0 0 0,0 0 0,-1 0 0,1-1 0,0 0 0,-1-1 0,0 0 16,1-1-16,-1 1 0,0 0 0,1 0 16,-1 1-16,0 1 16,0 1-16,0 0 0,0 0 0,0-1-16,0 0 16,1-1 0,-1 0 0,1-1 0,-1 0 0,1-1 0,-1 1 16,1 0-32,-1 0 32,0 0-16,1 1 0,-1 0 16,1 0-32,-1-1 16,1 1 0,-1 0 16,1-1-16,0 0 0,-1 0-16,1-1 32,-1 0-16,1 0 0,-1 0 0,0-1 0,0 0 16,0 1 0,0 0-16,0 1 0,-1 0 16,1-1-16,-1 1 0,1-1-32,-1 0 48,1-1-16,0 1 16,-1-1-16,1 0 0,-1 1 0,1 0 0,0 0 32,-1 0-32,1 1 0,-1-1 0,-1 1-16,1-1 16,0 0-16,0 0 32,0 0-32,1 0 32,0-1-16,0 0 0,0 0 0,0 0 0,0 0 0,0-1 0,0 1-16,0-1 16,0 0 0,0 1 0,0 0 0,0 0 16,0 0-16,0 0 0,1-1 0,-1 1 0,0 0 0,0-1 0,0 1 0,0-1 16,0 1-16,0-1-16,0 1 16,0 0 0,0 0 16,0 0-16,0 0 0,0-1 32,0 1-16,0-1-16,0 0 65,0 0-49,0-1 0,0 1-16,0-1-161,-1 0-607,1 0-1313,-1-2-1040,1 0-9365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7 33 2513,'-1'0'1313,"1"0"-929,-1 0 288,0-1 129,0 1-417,0 0-320,1-1 48,-1 0-80,1 0-16,0 0 32,0-1 832,1 1 305,-1 0-1,0 0-255,1 0-321,-1 1-112,0 0-63,0 0-49,-1 0 0,1 0-64,0 0 256,0-1 17,0 1-209,-1 0 224,1 0 0,0 0-208,0 0-127,0 0-65,0 0 80,0 1 320,2 0-160,-1 2-96,2 0-127,0 2-81,1 0-80,0 1-32,1 1 80,0 0-80,-1 0 48,-1-2 48,0-2-64,-2 0 32,1 0-32,-1 0 0,1-1-16,-1 1-32,1 0 0,0 1 0,0 0-16,0 0 0,1 0 0,-1 1 32,1-1-32,0 1 0,-1-1 0,1 0 0,-1-1 16,1 1 0,-1-1-16,0 1 16,-1-1 16,0 1-32,0 0 16,0-1-16,-1 2 16,1-1-16,-1 0 0,0 0 0,1 0 0,0-1 0,-1 1 0,1-1 0,0 1 0,-1-1 0,1 1 0,0-1 0,0 0 16,-1 0-16,1 0 0,-1 0 0,1-1 0,-1 0 48,0 0-48,0 0 32,-1 0-80,1 1 80,-1-1-64,0 1 64,1-1-32,0-1 16,-1 0-16,1 0 48,0-1 16,0 0-32,0 0-16,0-2-16,0 0 0,0-1 0,0-1 0,0-1 16,-1-1-16,1 0 0,0-1 0,-1 0-16,0 0 16,0-1-16,0 0-16,-1-1 16,0-1 0,0 0 0,0 0 0,0 0 0,0 1 16,0 1-16,0 2 0,1 1 16,0 0 0,1 1 0,-1 0 0,0 1-16,1 0 16,-1-1 0,0 0 0,0 1 16,-1-1 0,1 1-16,0-1-16,0-1 0,0 1-16,0 0 16,0-1 0,0 1 32,-1 0-16,1 1 16,-1 0-16,1 0 32,0 2-64,0-1 32,1 1 0,-1 0 16,1 0 0,-1 0-32,0-1 48,0 1-32,0-1 0,0 1 0,0 0 16,-1 0-16,1 0-32,0 1 32,0-1 0,0 1 16,0 0-16,0 0 0,0-1-16,0 1 16,1 0 0,0 0 16,0 0-16,0 0 0,0 0-32,0 0 32,0 0 16,0 0-16,0 0-16,0 0-16,0 0 0,0 0 16,0 0-16,1 0 16,-1 0 0,0 1-32,0-1 48,0 0-16,1 1 16,-1-1 0,0 1 0,1-1 0,0 1 0,-1 0 16,1 0-32,0 0 32,0 0-32,1 1 16,-1 0 0,1 1 0,0-1 0,0 1 0,0-1 0,0 1 0,0-1 0,0 1 0,-1-1 0,1 1-16,0-1-352,-1 0-561,0-1-1039,0 0-1234,0 0-3025,-1 0-752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10 8132,'0'0'1008,"1"0"-704,-1 0 657,0-1-225,0 1-464,0-1 64,0 1 161,0-1-49,0 1 0,0-1 96,0 1-80,0 0-79,0 0 31,1-1 64,-1 1-208,0 0-48,0 0-176,0 0-16,0 0-32,-1 0 0,1-1 0,0 1-32,0 0-112,-1 0-224,1 0-176,0 0 128,0-1 304,-1 1 64,1 0 32,0 0-64,0 0 80,0 0 0,1 0 32,-1 1 64,0-1 64,0 0 80,0 0-96,0-1-80,0 1-48,0 0 224,0-1 112,0 1-32,0-1 16,0 1 145,0 0 79,0 0-96,0 0-128,0 0 0,0 0 33,0 0-81,1 0 192,-1 0-160,0 0-208,1 0-112,-1 0 16,1 0 80,0 1-80,0 0 64,2 0-32,0 2 0,0 0 0,2 2 48,-1 0 48,1 1-16,0 0-31,0 0-65,0 0 80,-1 0-80,0 0 96,-1-1 48,0 1-112,0-1 32,0 0-96,0 0 16,-1-1-16,0 0 16,0 0 0,0-1-16,0 0 0,0 1 16,1-1-16,-1 0 0,1 1 0,0 0 16,0 0-16,-1 0 0,1-1 0,-1 1 16,0-1-16,-1 0 0,0 0 0,1-1 16,-1 1-32,0-1 32,1 0-32,-1 0 32,1 0-16,-1 1 16,1-1-32,0 1 32,0 0-32,0 0 16,0 0 0,-1 0 0,1 0 48,-1 0-80,0 1 32,1-1 0,-1 0 0,1 1 0,-1-1 0,0 0 0,1-1 16,-1 1-16,0 0 0,0 0 0,0-1 0,0 1 0,0-1 0,0 0-16,0 0 32,0 0-16,0 0 0,0 1 0,0 0 0,0 0 16,0 0-16,0 0 16,1 0-32,-1 0 32,0 0-32,0 0 0,0-1 16,1 1 0,-1-1 0,1 0 16,-1 1-32,0-1 32,0 0-16,-1 0 0,1-1 16,-1 1-48,0-1 32,1 1-16,-1-1 32,1 0-16,-1 0 0,1 1 0,-1-1-16,1 0 16,-1 0 32,1 0-32,0 0-32,0 1 32,-1 0 0,1-1 0,0 1-16,0-1 16,0 1 16,-1-1-16,0 0-16,1-1 16,-1 1 0,0 0 0,0 0 0,1 0-16,-1-1 16,0 1 0,0 0 0,1-1 16,-1 1-48,0 0 32,0-1-16,0 0 16,1 1 0,-1-1 16,0 0-16,0 1 0,0-1-16,0 1 16,0-1 0,0 0 0,0 1 0,0-1 0,0 0 0,0 0-16,0 0 16,0 0 0,0 0 0,0 1 0,0-1 0,1 1 0,-1-1 16,0 1-16,0-1 16,0 0-16,0 1 0,0-1 0,0 0 0,0 0 0,-1 0 0,1 0 16,0 0-16,0 0-817,0 0-1135,-1-1-1538,-2 0-1632,1 0-5043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9 2 2465,'0'0'833,"0"0"-801,0 0-64,1 1-65,-1-1-623,1 0 288,0-1 432,0 1 1056,-1-1-383,1 1 319,-1-1 337,0 1-513,-1 0-128,1 1 49,-1-1-65,1 0-336,-1 0-48,1 0 97,-1 0-49,1 0-160,-1 0-80,1-1 80,0 1-128,0 0-48,0 0 0,0 0-208,0 1-176,0-1 128,0 0 256,0 0 0,0 0 32,0 1 48,-1 0 112,0 0-32,0 0-16,0 0 16,0-1-32,0 1-80,1-1-32,0 0-16,0 0-192,0-1-256,0 1-353,-1-1-1023,1 1-1138,-1-1-1776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8 2561,'0'0'0,"0"-1"-560,0 0 560,1 0 704,-1 0 305,0 0-401,0 1 64,0-1-95,0 1-385,0 0-32,0 0-80,0 0-80,0-1-32,0 1-1169,1 0-1328,0-1 288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35 8 3233,'0'0'609,"-1"0"-257,0-1 880,0 0-191,0 1-561,0-1-208,0 0 385,1 1 159,-1-1-96,1 1 225,-1-1 175,1 0-303,0 1-225,0 0-48,-1-1 208,1 2-47,0-1-193,1 1 0,-1 0-176,0 1 33,1 0 79,0 0-192,-1 0 80,1 1 80,0 0 0,0 0 65,0 2-113,0 0-112,0 1-80,0 2-48,1 0-80,-1 1-32,1 0-16,0-1 16,-1-1 0,1 0-16,-1-1 64,0-1-64,0-1 0,1 1 16,-1-1 0,1 1-16,-1-1 32,1 1-32,-1-1 0,1 0 32,-1-1-32,0 0 16,0-1-16,0 1 0,0 0-16,0-1 80,0 1-48,0 0 0,0 1 0,0-1 0,-1 0 16,2 1 32,-1 0-48,0 0 0,1-1-16,-1 0 0,0-1 0,1 1 16,-1 0 16,1-1-32,0 1 16,-1 0-16,1-1 0,-1 1 0,-1-1 16,1 1-16,0-1 0,-1 0 48,1 0-48,-1-1-16,1 1 0,0-1 16,-1 0 0,0 0 16,1 0 0,-1 0-16,0 0 16,0-1-16,0 1-16,0 0 16,1 0 32,-1 0-32,1 0 16,0 1-32,-1-1 48,1-1 0,-1 0 0,1 0 16,-1 0 49,0 0-49,0 0 80,-1-1-80,0 0-48,0-1 0,0-1-16,-2-2 16,1 0 16,-1-1-16,0-1 0,-1 1 0,1-1-16,0 1 16,0 0 0,1 0 0,-1 0 0,0-1 0,0 1-16,0-1 16,0 2-32,1-1 32,-1 2-80,2 1 32,-1 0-97,2 0 113,-1 0-32,0-1 64,0 1 0,-1-1 0,1-1-32,-2 1 32,1 1-16,-1-1-32,0 0-144,1 1 96,-1-1 64,1-1-80,0 1 96,-1-1-32,1 0 48,0 0 0,1 1-16,-1 1 16,1 0-48,0 0 32,0 1 16,0 0-32,-1 0 32,1-1-48,0 1 48,0 0 0,0 0 0,1 1-96,0 0-48,0 1-608,0 0-273,0 0-640,0 0-720,0 0-1681,0 0-5650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 3666,'0'0'1072,"0"0"-1040,0 0 833,0 0 95,0 0-768,0 0-112,1 0 176,-1 0 112,0 0 33,0 0 335,0 0-208,0 0-304,0 0 112,0 0 369,0 0-65,0 0-144,0 0 145,0 0-1,0 0-16,0 0-96,-1 0 241,1 0 79,0 0-128,0 0-223,1 0-145,-1 0-128,1 0 32,0 1 208,0 0-176,1 0 17,1 1-1,0 1 0,0 0-80,1 1-48,-1 1-96,0-1-32,0 1 0,0 0-48,0-1 0,-1 0 0,1-1 0,-1 0 32,0 0-32,1 0 32,0 1-32,-1 0 0,1 0-16,0 1 32,0-1 0,0 1-16,0-1-16,-1 0 16,0 0 0,1-1 0,-1 0 16,0 0-16,0 0 0,0 0 0,0-1 16,0 1-32,0 0 32,0-1-32,0 1 48,1-1-48,-1 0 16,0 0-16,0 1 16,0-1 16,0 0-16,0 0 16,1 1-16,-1-1 0,0 0 0,0 0-16,-1 0 16,1 0 0,0 0 16,0 0-32,0-1 16,0 1 0,-1 0 0,1 0 32,0 0-48,0 0 16,-1 0 0,1 0 0,-1 0 0,1 0 0,0 0 0,-1-1 16,1 1-32,0-1 16,-1 0 0,1 0 16,-1 0-16,0 0-16,1 0 16,-1 1 0,0-1 16,0 0-16,1 1-16,-1-1 16,0 1 16,0 0-16,1-1 0,-1 1 0,0-1 0,1 0-16,-1 1 32,0-1-16,1 0 0,-1 1 0,0-1 0,0 0 16,-1 0-16,1 0-16,0 0 16,0 0 0,0 1 0,0-1 0,0 1 0,1-1 0,-1 1 0,0-1 0,0 0 0,0 0-16,0 0 32,0 0-16,0 0 0,0 0 0,0 0 0,0 0 0,0 0 16,0 0-32,0 0 16,0 0 0,1 0 0,-1 0 0,0 0 0,-1 0 0,1 0 0,0-1 0,-1 1-16,0-1 16,1 1 0,0-1 0,-1 1 0,1 0 0,0 0 0,0-1 0,-1 1 0,1-1 0,0 1 0,-1-1 16,1 1-16,-1-1 0,0 0 0,1 0 16,-1 1 0,0-1-32,-1 0 32,1 0-16,0 0 0,0 1 48,0-2-16,0 1 0,0 0-16,0 0 16,-1 0-16,1 0-16,0-1 0,-1 1-32,1 0-464,-1-1-560,1 0-849,-2 0-1873,0 0-9188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1 2449,'-1'0'656,"1"0"-640,-1 1 48,0 0-64,0 0-320,0 0-1376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9:04:06.962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8 17 4786,'0'0'1441,"-1"-1"-593,1-1 497,-2-1-241,1 1-623,0-1-337,0 1 304,0 0-448,1 1 0,-1 0 128,2 1-64,-1 1 176,2 0-144,0 0-64,1 1 416,1 1-432,1 1 16,1 0 144,1 1-160,2 2 64,0 1-80,1 1 0,1 2 48,-1 1-48,1 1 0,-2-1-16,1 0 32,-2-2-16,0 0 0,-1 0 0,0 0 32,0 1-32,-1 1 0,0 0-16,1 1 32,-1 0 17,0 0-33,0-1 0,0-1-33,0-1 33,-1 1 0,1-1 17,-1 0-17,0 1 0,-1-1 0,0 1 0,-1 0 48,0 1-48,-1 0 0,-1 1 0,-1-1 16,0 0-16,-1 0 0,0-1 0,-1-1 16,0 0-16,1-1 0,-1-1 16,0 0-16,0 0 0,0 1 0,-1 1 0,1 0 0,-1 2 0,-1 1 0,0 1 16,0 1 0,-2 0-16,1-1 0,-1 1 16,0-1 16,0-1-32,-1-1 0,0 0 32,0-2-32,0-1 0,0-1 0,0-2 16,1 0-48,-1-1 32,2 0 0,0 0 0,1 0 0,0 1 0,1-1-16,0 1 48,0-1-48,1-1 16,0 0 0,1-1-64,0 0 64,0-1-48,0 0-81,1-2-1263,1-1-2930,1-1-1937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68 5 3778,'0'0'688,"0"-1"-304,-1 1 273,1-1-225,-1 0 0,0 1-16,1 0-192,-1 0-16,1 0 0,0 0 209,0 0 175,0 0-96,0 0 80,0 0 129,0 0-193,-1 0-352,1 0 144,-1 0 208,0-1-127,1 1-113,-1 0-48,1 0 96,0 0-48,-1 0-32,1 0 48,0 0 64,0 0 1,0 0 15,-1 0 80,1-1 16,0 1-16,-1 1-79,1-1-81,1 0-128,-1 1 240,0 1-16,0 1-64,0 1 0,1 1-47,-1 1-49,1 0 16,-1 1-32,1 0 96,0 0-80,0 0 48,0 0-112,0 1-96,0-2-48,0 1-16,0-1 32,0-1-16,-1 0 48,1-1 80,0 0 1,0 0-113,0-1 32,-1 1-48,1 0 0,0 0 0,0-1-16,-1 1 0,1-1 16,0 0-16,-1 0 0,1 0-16,1-1 32,-1 1-16,0-1 0,0 0 0,0 1 32,1-1-32,-1 0 0,0 0 0,0 0 0,0 0 16,0 0-16,0 0 0,0 0 0,0 0 0,0 0 16,0 1-16,0-1 0,0 0 0,0 0 0,0 1 16,0 0-32,0-1 32,0 0-16,1 1 0,-1-1 0,1 0-16,-1-1 16,0 1 0,1-1 16,-2 0-16,1 1 0,0-1 0,0 1 0,-1 0 0,1-1 0,-1 1 0,1-1 0,-1 1 0,1-1-16,0-1 16,-1 1 0,1 0 16,-1 0 0,1 0-16,-1-1-16,1 1 16,0 0 16,-1 0-16,1 0 0,-1-1 16,0 1-16,0-1 48,0 0 64,0 0-48,0 0 0,0-1 0,-1 1-48,1 0 16,-1-1-32,0 1 0,0-2 0,-1 0 0,0-1 0,-1-2-64,-1 0 0,0-2 48,0 0-16,-1 0-16,1 1-16,0-1 32,0 1 0,0 0-16,1 0 32,0 0 0,-1 0 16,2 0 0,-1 0 0,1 1 0,0 0-32,0 0 48,0 0-16,0 0 0,0 0 0,0 1 16,0-2-32,0 2 32,0-1-32,0 1 16,0 0 0,1 1 0,-1 0 16,1 0-16,0 1 0,0 0 0,0 0 0,0 0 0,0 1 0,1-1 0,-1 1 0,0 0 0,0 0-16,0-1 16,0 0 0,-1 0-32,1-1-96,0 1-1,-1-1 81,2 0-48,-1 0 64,0 1 16,0 0-16,1 0 32,0 0-32,-1 1 16,0 0-80,0 0 32,0-1 32,1 1-64,-1-1 64,0 1 16,0 0 16,0 0-16,0 0 48,1 0-48,-1 0 16,1 1 0,-1 0-32,1-1-112,0 1-256,-1-1 160,0 0 160,0 0 48,-1 0 16,2 0 16,-1 1-16,1 0 0,-1 0 16,1 0 0,0 0 0,0 0 0,0-1 0,1 1 0,-2 0 0,1-1 0,0 1-16,0 0 16,-1-1-32,1 1 32,0 0 0,0 1 96,1 1 16,0 0 48,0 2-16,1 1-48,1 0-16,0 1-48,0 0 16,1 0-16,-1 0 48,1-1-32,0 0 64,-1 1-32,0-1-64,1 0 0,-2 1 48,1-1-48,0 0-16,-1 0 0,0 0 0,0-1 0,0 0 0,0-1 0,0 0 0,0-1 32,0 0-64,0-1 16,-1 0-320,0 0-800,0 0-1410,0-1-1071,-1 1-4003,0-1 2594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 3 4530,'0'0'2961,"-1"0"-1792,1 0-305,-1-1 17,0 1-97,1-1 32,-1 1-63,1 0-113,0 0-96,0-1 33,1 1 63,-1 0-80,0 0-32,0 1-63,0-1-81,0 0 32,0 1 144,1 0-224,0 0 65,1 0-161,0 1-96,1 0 112,0 0-144,0 0 96,1 1 0,0 1-48,0 0 32,0 0-16,0 1-64,0 1-96,0 0-16,1 0 32,-1-1-16,1 1-16,-1-2 16,0 1-16,1-1 0,-1 0 32,0-1-32,0 1 0,0-1 16,0 0-16,0 0 17,0 0-17,1 0 0,-1 0 0,1 0 16,-1-1-32,1 0-1,-1 0 17,0 0 0,0 0 0,-1 0 0,1-1 0,-1 2 17,0-1-17,0 0 0,0 0 16,0 0-32,1-1 16,-1 0 0,0 0 0,0 0 0,0 1 0,0-1 0,-1 0 16,0 0-32,0 0 48,0 0-32,0 0 0,0 0 0,0-1 0,1 1 0,0 0 16,0-1-16,0 1 0,0-1 0,0 0-16,0 1 0,-1-1 16,0 1 0,0-1 16,-1 1-16,0-1 0,0 1 0,0 0 0,0 0 0,0 0 0,1-1 16,0 1-16,0-1 0,-1 1 0,1-1 0,-1 1-32,0-1 80,0 1-80,0-1 48,0 0-32,0 1 32,0 0-16,1-1 0,-1 1 0,0 0 0,0 0 0,1-1 16,-1 1-16,0 0 0,0-1 0,0 0 0,0 1 0,0-1 0,1 0 0,-1 1 0,0-1 0,1 0 0,-1 1 0,0-1 0,0 1 0,0-1 0,0 0 0,0 1 0,-1-1 0,1 1-32,0-1 48,0 1-16,1-1 0,-1 1 16,0-1-16,0 0 16,-1 0 0,1 0 16,-1 0 0,0 0-16,0 0 16,-1 0-16,1 0 16,0 0-32,0 0 16,0 0-16,0 0 16,0 0-16,0 0 0,0 0 0,0 0 0,0 0 16,0 0 0,0 0 16,0 0 32,0 0-16,0 0-16,0 0-16,0 0 32,-1 0-48,1 0-64,-1-1-593,0 1-623,0-1-609,-2 0-992,1-1 127,-2 0-3024,1 0-241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23 5 3009,'0'0'1089,"0"0"-1041,-1 0 496,1 0 208,0 0-687,0 0-49,0 0-16,0 0 368,0 0 160,0 0 176,0 0-31,0 0-433,0 0 128,-1 0 80,1-1-112,-1 1-208,1 0-112,-1-1 0,0 1-16,0-1-16,0 1-96,1-1 112,-1 1 16,0-1 96,0 1 48,0 0 144,-1 0 49,1 1 15,-1-1 144,0 1 288,1-1-255,-1 1-113,1-1 288,1 1 81,0-1 47,1 0 224,1 1-367,2 1-129,1 0-144,1 2-128,1 0-96,0 1-79,0 0-1,-1 0 0,0 0 16,-1 0-16,-1 0 48,0 0-16,0 0-32,-1 1-64,1 0-32,1-1 0,-1 1-16,0-2-16,1 1 0,-1-2 0,1 1 32,-1-2 0,1 1-32,-1 0 0,0-1 16,-1 1-16,1 0 0,-1 0 16,0 1-16,0-1 0,0 0 0,0-1 48,0 1 0,0 0 16,-1 0 0,1 0-16,-1 0-32,1 0-16,0-1 16,0 0 32,1 0-48,0 0 0,0 0 0,1-1 0,0 1 0,0-1 32,-1 1-32,0-1 0,0 0 16,-1 0-16,0 0 32,0 0-16,0 0 48,0-1 32,0 1-32,0 0 0,-1 0-32,0 0-32,0 0 64,0 0-64,0 0 0,0-1 64,1 1-64,-1 0 49,1 0-49,0 0 0,0 0 64,0 0-64,0 0 0,-1 1 0,0-1 16,0 0-16,0 0 32,-1 0-32,1 0 0,0 0 0,-1 0 0,1-1 16,-1 1-16,1 0 16,0 0-16,-1 0 0,1 0-16,0 1 32,0-1-16,-1 0 32,0 0-32,0 0 16,0-1 0,-1 0 0,1 0 16,-1 0 0,-1 0 32,1 0 0,0 0-64,-1 0-48,-1 0-1265,-1 0-2241,-2 0-2800,0 0-3587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11 5747,'0'-1'1776,"0"0"-1007,0 0 255,0-1-303,0 1-497,0-1 80,0 1 400,0 0 129,0 1-81,0 0-96,0 0-48,0 0 17,1 0-145,-1 1 112,2 1-15,-1 0-161,1 1-112,0-1 48,1 1-208,1 1 0,0 0 48,2 1-64,1 0 0,0 0-96,1 0 64,0 0-64,0-1 0,-1 1 48,0-1-64,-1 0 65,0 1-17,0-1-48,0 0 16,1 1 0,0 0-32,0 0 0,1 0 32,-1 1 0,1-1-16,0-1 0,-1 1 16,-1-1-16,0 0 0,-1 0-16,1-1 0,-2 1 32,1-2-32,0 1 0,-1-1 0,1 1 16,0-1-16,0 0 0,-1 1 0,1-1 0,0 1 16,-1-1-16,1 1 16,-1-1-16,1 0 0,-1-1 0,0 0 16,-1 0-32,1 0 48,-2 0-48,1 0 16,-1 0 0,0 0 16,0 0-16,0 0 32,1-1-32,-1 0 0,0 0-16,0 0 16,1 0 0,-2 0 0,1 1 0,0-1 0,-1 1 0,1-1 0,0 0 16,-1 1-32,1-1 64,-1 1-64,0-1 16,1 1-16,-1-1 16,0 1 0,-1-1 0,1 1 32,-1-1-32,1 0-32,-1 0 32,1 1 0,0-1 0,-1 0 0,1 1 32,0-1-32,0 1-32,0-1 32,0 1 16,0-1-16,0 1 0,0-1 0,-1 0 16,1 0-16,0 0 16,-1 0-16,1 0 0,-1 0 0,0 0-16,0 1-16,0-1 32,0 0 32,1 0-32,-1 0 0,1 0-16,-1 0 48,1 0-16,-1 0 0,0 1 64,1-1-48,-2 0-16,1 0-16,0 0 48,0 0-32,0-1 16,0 1 16,0 0-32,0 0-16,0 0-176,-1-1-1409,0 0-1744,-1 0-5844,0 0 4051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9 4274,'0'0'912,"1"0"-880,0 0 593,0 0-33,0 0-448,1 0-80,-1-1 48,0 0-32,0 0 32,0 0 256,0 0 193,-1 1 79,0-1 16,1 0 241,-1 0 159,0 1 17,0 0 63,0 0 33,0 0-209,1 0-224,-1 0-79,1 0-1,1 1-272,1 1-160,1 0-112,2 1-48,1 0-32,1-1 32,1 0-32,0-1 32,1-1 33,0 0 15,0 0 80,-1 0-80,0 0-32,-1 0-48,1 1 0,-1 0-16,0 0 0,1-1 0,-1 0-16,1 0 0,-1-1 0,-1 1 0,0 0 0,-1 0 0,0 0 16,-1 1-16,1 0 16,0-1-16,0 1 0,1 0 16,0-1-16,-1 1 0,0-1 0,0-1 0,-2 1 16,0 0-16,1-1 0,-1 1 16,1 0-16,0-1 0,0 0 0,0 0 0,0 0 0,0 0 0,-1 1 0,0-1 0,-1 1 0,1 0 0,-1 0 0,1 1 0,0-1 0,0 0 0,0 1 0,0-1 0,0 0 16,0 1-32,-1 0 48,1-1-48,-1 1 16,1-1 0,0 0-16,0 0 16,-1 0 0,1 0 0,-1-1 16,0 1-16,0 1 0,0-1 32,-1 0-32,1 1-16,-1-1 0,1 0 16,-1 0 0,0 0 0,0 0 0,-1 0 16,1 0-16,0 0 0,0 0 0,0 0 0,-1 0 0,1 0 0,-1 0 0,-1 0 0,1 0 64,-1 0-64,0 0 32,0 0-16,0 0-32,0 0 16,0 1 0,0-1 0,0 0 0,0 0 0,0 0 0,0 0 16,0 0 32,0 0-32,0-1-16,-1 1-1409,-1 0-2192,-2 0-4771,0 1 2273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9 6995,'0'0'1665,"1"0"-1553,-1 0 896,0 1 17,1-1-337,-1-1 49,1 1 207,0 0-208,0-1-223,0 1 47,0 0 256,0 1-207,0 0-257,2-1-16,1 1-96,1 0-192,1 0 16,1-1 16,2-1-16,1 1 48,0-1 144,0 1-128,0 0-48,-1 0 32,1 0-48,0 0-16,1 0-32,0-1 16,1 0-32,1 0 0,-1-1 16,-1 0-16,-1 0 16,-2 1-16,-1 1 16,-2 0 0,0 0-16,-1 1 0,0 0 32,0 1-32,1-1 0,0 0 0,1-1 16,0 1-16,-1 0 0,1-1 0,-1 1 0,0-1 0,-1 1 0,1 0 17,0-1-17,1 1 0,0-1 16,0 0 0,0 0-32,0 0 16,0-1 0,-1 1 0,0 0 16,-1 0-16,-1 0 0,1 0 16,0 0-32,0 0 32,0 0-16,0 0 0,0 0 0,-1 0 0,0 0 0,0 0 0,0 0 0,-1 0 16,0 0-16,0 0 0,0 0-16,0 0 16,0 0 0,0 0 0,0 0 0,0 0 0,0 0 0,-1 0 0,0 0 0,0 0 0,-1 0 16,1 0-16,0 0 0,0 0-16,0 1 16,0-1 0,0 0 16,1 0-32,-1 0 32,0 0-16,-1 0 64,0 0-64,0 0 16,0 0-32,0 0 16,-1 0 0,1 0 0,0 0 16,1 0-32,-1 0 32,0 0 0,0 0 32,0 0-32,-1 0 32,1 0 16,0 0-32,0 0-32,0 0-304,0-1-1185,-1 1-1873,-1 0-3873,-1 0 688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19 96 6291,'0'0'1713,"-1"0"-1153,0 0 352,-1-1-383,1 1-385,-1 0-32,-1 0 240,1 1 112,1-1-16,-1 0 97,1 1-49,0-1-96,0 1 32,1-1 112,0 0-111,0 0-113,0 0-160,0 0-48,0 0 32,0 0 32,0 0 112,0 0-16,0 0-80,0 0 48,1 0 97,0 0 111,0-1-80,2 1-112,1-1-48,1 0-96,1 0-16,0 0-32,0 0 32,1-1-64,0 0 16,0 0 16,1 1-48,0-1 16,-1 0-32,2 1 32,0-1 0,0 0-32,2-1 16,0 0 0,-1-1 1,1 1-17,-2 0 16,-1 0 0,-1 1 0,-1 1-16,0-1 0,0 2 16,-1-1-16,1 0 16,0 0-16,0 0 16,0 0 0,1-1-16,0 0 0,0-1 0,-1 1 0,-1 1 0,-1-1 16,0 1-32,-1 0 16,0 0 0,1 0 16,0 0-16,1 0 0,-1 0 0,2 0 0,-1 0 0,-1-1 16,1 1-32,-1 0 16,0 0 0,-1 0 0,1 0 0,-1 1 0,1-1 0,0 0 16,1 0-16,0 0 0,-1 0 0,1-1 0,-2 1 0,0 0 16,-1 0-32,1 0 16,-1 0 0,0 0-16,0 0 16,0 1 0,0 0 0,-1-1 0,0 1 0,0 0 16,0 0-16,-1 0-16,1-1 16,0 1 16,0 0-16,0-1 0,0 1-16,1-1 32,-1 1-16,0 0 16,-1 0-16,1 0 0,-1 0-16,0 0 16,0-1 0,0 1-16,0 0 16,0 0 32,0 0-32,0 0 0,0 0 48,0 0-32,0 0 32,-1 0-48,1 0-401,-1 0-895,-1 1-1233,-1-1-1297,0 1-6963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95 3682,'0'0'1905,"0"-1"-1553,0 1 656,0 0 561,0 0-737,0 1-143,0-1 111,-1 0-64,0 1-111,0 0-209,-1 0 112,1 0 32,0 0-176,0-1-191,0 1-17,0-1 32,1 0 96,1 1 112,0-1-64,1-1-80,1 1-16,1-1-144,1 0 33,1-1-97,0 0 32,0 0 32,0-1 16,1 0 112,-1 0-16,0 1-96,0-1-64,-1 1 0,0-1-16,-1 1-48,0 1 32,0-1-32,-1 1 0,2-1 0,-1 1 32,0-1-32,0 1 0,-1-1 16,0 1-16,0-1 0,0 1 0,0 0 0,0 0 16,0 0 0,-1-1 16,1 1-48,0-1 48,-1 0 0,1 0 32,-1 0-64,1 0 64,0-1-48,1 1-16,0-1 0,0 1 32,-1-1 32,1 1-32,0 0 0,-1-1 16,0 1-48,0 0 32,0 0-32,0 0 0,0-1 16,0 1 16,1 1 16,-2 0 16,1 0-48,-1 1 0,-1-1 16,0 1-16,0 0 0,-1 0 0,1-1 0,-1 1 0,1-1-16,-1 1 16,1 0-32,-1-1 32,0 1-16,0 0 17,0 0-17,-1 0-17,1 0-15,-1 1 16,1-1 16,-1 1-16,-1 1-48,0-1-32,0 1-32,-1 0 80,-2 1-32,0 0 0,-1 0-32,-2 1-16,0 1 80,-1-1-80,0 0 16,1 0 0,0 0-16,-1-1 80,2 0 0,-1 0 48,1 0 0,0-1 0,0 0-16,1 1 16,-1 0 0,1-1 0,0 1 0,0 0-16,0 0-16,0 0 16,1-1-16,2 0 32,-1 0-32,2-1 16,0 0 0,1 0 0,0 0 16,0 0 0,-1 0-16,1 0-48,0 0-128,0 0-353,0 0-543,0-1-465,1 1-1152,0-1-8068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 1 2881,'0'0'0,"-1"0"-608,0 0-977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202 35 3009,'0'0'481,"0"0"-481,-1-1-289,1 0 273,0 0 16,-1 0-208,1-1-224,1 0 128,-1 0 304,0 1 544,0-1 321,0 1-33,0 1 497,0 0-65,0-1-287,0 1-385,0 0-480,0-1-32,1 0-80,-1 0-16,0-1 0,1 0 16,0 0 0,0 0 48,-1 0 192,1 0 320,0 1 33,-1 0-97,0 1-160,1 0-96,-1-1 128,0 1 129,-1-1 31,1 1 144,0 0 48,0 0-111,-2 2 95,0 0 0,-1 1-255,0 0 47,-1 0-192,1 0 112,1-1-64,0 0-32,0 0 65,1-1-145,0 0-112,0 0 80,-1 0-112,1 0-80,-1 1 32,0 2-16,-1 0 32,0 2-32,-1 0-32,1 1 0,-1 0 0,0 0 0,0 0 32,0-1-16,1-1 0,0 0-16,0-1 32,0-1-32,1 0 0,-1 0 0,1-1-16,-1 1 16,1 0-16,-1 0 16,0 0 0,0 1 16,0 0-16,1-1 0,-1 1 0,1-1 0,-1 1 0,1-1-16,-1 0 16,0 1-16,0-1 16,0 1 0,0 0-48,0 0 32,0-1 0,1 1 0,1-1 16,-1 0-16,1-1 16,0 1-16,0-1 16,0 0 0,-1 1-16,1 0 16,-1-1 0,0 1 16,1 0-32,-1-1 16,1 0-32,0 0 32,0 0 0,0 0 16,0-1-16,0 1 0,0 0-32,1 0 32,-1-1-16,0 1-16,0-1 32,1 1-16,-1-1 32,0 0-32,1 1 16,-1 0 0,-1 1 0,1-1 16,0 0-16,-1 0 0,1 0-32,0-1-32,1 0-16,0 0 32,0-1-32,0 0 16,0 1 48,-1-1-16,1 1-16,0-1 16,-1 0 16,1 1 0,-1-1 0,1 1 32,0-1 0,-1 1-16,1 0-16,-1 0 0,0 0-80,1-1 32,-1 1 64,1-1-16,0 1 16,0-1-16,0 0 16,0 0 0,0 0-16,0 0 32,-1 1-16,1-1 0,-1 0 0,1 1 0,0 0 0,-1-1 0,1 1 0,0 0 0,0-1-16,0 1 0,-1-1 16,1 1 16,0-1 0,0 1-32,-1 0 16,1 0 0,0 0 0,-1 0 16,0 0-32,1 1 16,-2-1 0,1 1 0,0 0 0,-1-1 0,1 1 0,-1-1-64,1 0 64,0 1 0,0-1 0,0 0 0,0 0-16,0 0 16,0 1 16,0-1-16,0 0 0,0 0 0,1-1 0,-1 0-16,1 1 16,0-1 0,0 0-32,0 0 32,-1 0 0,1 0 0,0 1 0,0-1 0,0 1 0,0 0 16,0-1-16,0 0 0,0 0-48,0 0-65,-1 0-143,1-1-352,1 1-961,-1-2-1216,1 0-2801,0-1-2114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9:04:12.625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1 1 6211,'0'0'576,"0"0"-560,0 1 1073,0 1-449,0 0-640,0 2 96,2 0 192,-1 1-256,1 1 80,1 0 352,0-1-111,1 1 79,-1 0-224,0-1-48,0 1 560,-1 0-640,-1 0 0,1 1 112,-1 0-128,1 2 64,-1 0-128,2 1 0,0 0 16,2 1-16,-1 0 0,1 0 16,0 0 16,-1 1-15,0 1-17,0 1 0,-1 1 80,1-1-80,-1 1 0,0-1 0,1-1 32,-1 0 0,-1-1-32,1 0 0,-2-1 0,0 1 0,0 0 0,0-2-32,-1 0 80,0-2 16,1-1-64,-1-1 0,-1 1 112,1 0-112,-1 1 0,0 0 0,-1 1 32,1 0-16,0 0-16,-1 0 0,1 0 16,-2-1-16,0 1 0,0-1 16,0-1-16,-1 1 0,1-1-16,1 0 16,-1-1 16,2 0-16,-1-1 0,0 1 96,1 0-32,-1 1 96,1-2-160,0 1 0,0-2 32,0 0-32,1-1 0,0 0 112,0-1 144,-1-1-16,1 1-240,0 0 48,-1-1 0,1 0-48,0 0 0,-1-1 0,1 0 0,0 0-224,0-3-1361,2-2-1920,0-1-4675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86 8 4706,'0'0'1745,"-1"-1"-1617,1 1 784,-1 0 177,0 0-737,1-1-128,-1 1 96,1 0 32,0 0-47,0 0 31,0 0-48,0 0-96,0-1-16,0 1 112,1-1-80,-1 1-48,1-1-128,0 0-16,0 1 0,0 0-16,-1-1 16,1 1 0,0 0 0,0 0-16,0 0 16,0 0-16,0 0 0,-1 0 96,1 0 209,-1 0 47,0 0-64,0 0 128,0 1-128,0 0-48,0 1 48,0-1-63,0 1-1,0-1 176,1 1 64,-1 0-144,-1 0 64,1 1-111,-2 0-145,0 2-32,0 0-32,0 0 64,0 0-48,0 0 96,0 0-48,0 0 16,0-1-48,0 0-16,0 0-80,0-1 112,1 1-80,-1-1 16,1 1 0,-1 1 0,1-1-16,-1 0-16,1 1-16,-1-1 32,1 0-16,1-1 16,-1 0-16,0 0 0,1 0 16,-1 0-16,0 0-16,0 0 0,0 0 0,0 0 0,0 0 0,0-1 32,1 0-48,-1 0 32,0 0-16,0 0 16,0 1 16,-1-1-48,-1 2 16,0-1 0,1 0 0,-1 0 0,1 0 0,0 0 0,1-1 0,0 0 0,0 0 16,0 1-16,0-1 0,0 0 0,0 0 16,0 1-32,-1-1 32,1 1-32,-1 0 0,1-1 16,0 0 0,-1 0 0,1 0 32,1-1-16,-1 0 0,0-1 0,0 1-16,0 0 0,0-1 0,1 1 0,-1 0-16,0 0-16,0-1 16,1 0 16,-1 0-16,2-1 16,1-1 0,2-1 0,0-1 0,1-1-32,1-1 0,0 1-16,-1-1-16,0 0-48,0 0 48,-1-1-48,0 0-80,-1 0 32,0 0 160,0 0 0,-1 1 0,-1 1 0,1 1-16,-1 0 0,1 1 16,0 0 0,0-1-32,1 1 32,0-1 16,0 0-16,0 0 0,0 0 16,-1 0 0,0 0 0,-1 0-16,0 1-16,0 0 16,0 0 0,0 1-16,0-1 16,0 0 0,1 0 0,-1 0 16,1-1-16,0 0 0,0 0 0,-1 0-16,0 0 16,0 1 0,-1-1 0,0 2 0,0-1 0,1 1 0,-1 0 0,0 0 0,0 0 0,0 1 16,1 1 16,-1-1-32,-1 0 16,1 1 16,0 0-32,0 0 0,0 0 0,0-1 0,-1 1 0,1 0-16,0 0 16,0 0-16,0 0-624,0 1-1665,0 0-2418,-1 0-4977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77 0 5458,'-1'0'1873,"1"0"-992,0 0 495,-1 0-543,0 0-545,1 1-128,-1-1 176,1 1 112,0-1 193,0 1 207,1-1 80,-1 0 1,0 1 15,0 1-271,-1 1-241,1 1-288,-1 1-48,-1 0 16,1 1-80,0 0 32,0 0-32,0 0 112,0 0 80,0 0-96,0 1-64,1-1-32,-2 1-16,1-1 0,0 0 16,0 0-32,-1 0 32,1-1-32,-1 1 32,1 0-32,0-1 16,0 0 0,0 1-16,0-1 0,1 0 16,-1 0-16,0 1 0,-1 1 0,1 0 16,-1 1-16,0 0 0,0 0 16,1 0 0,0 0 0,0-1-16,0-2 0,1 1 0,0-2 16,0 0-16,-1 0 16,1 0 0,0 0-16,-1 1 0,1-1-16,-1 1 32,0-1-16,0 1 0,1-1 0,-1 1 0,0-1 0,1 0 0,-1-1 0,1 1 16,0-1-16,0-1 0,0 0 0,0 0 0,0-1 0,0 0 0,0 0 16,0 0-16,0 0 0,0 1 0,0-1 0,0 0 16,-1 1-16,1 0 0,0 0 32,0-1-32,-1 0 0,0 0 16,1-1-16,-1 1 0,1-1 0,-1 0 16,1 0-16,0 1 0,0-1 0,-1 0 0,1 0 0,0 0 0,0 0 0,0 0 0,-1 1 0,1-1 0,-1 1 0,0 1 0,1-1 0,-1 0 0,0 1 0,1-1 0,-1 0 0,1 0 0,-1-1 0,1 1 0,-1 0 16,0-1-32,0 1 16,0 1 0,0-1 16,0 1 0,0 0-16,1-1 0,-1 0 0,1 0-16,-1 0 0,1-1 16,0 1 0,0-1 0,0 0 0,0 0 0,0-1 0,0 2 0,0-1 0,0 0 0,-1 0 16,1 0 0,0 0-32,0 0 32,0 0-16,0 0 33,0 0-33,0 0 16,0 0-16,0 0-49,0 0-927,0 0-1761,-1-1-1281,1-1-6803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 39 4082,'0'0'800,"0"0"-111,1-1 143,-2 0-416,1 1-400,-1-1-16,0-1-16,0 1-176,0 0 64,0-1 112,1 0 16,0 0 192,1 0 208,0 0 449,-1 0 159,1 1-544,-1 0-160,0 0-192,-1 1-63,1 0-17,-1-1-32,1 1-48,-1-1-49,1 0 97,0 0 16,0 0 0,0 1 193,0-1 271,0 0-80,0 1 112,0-1-64,0 1-191,0 0-129,0 0-64,-1 0-32,1-1-32,1 1 0,-1-1 0,0 0 0,0 0 16,0 0 192,1 0 496,-1-1 16,1 2-255,-1-1 95,0 1-48,-1 0-128,1 0-112,0 1 193,0 0-1,1 2-48,-1 0-96,1 1-96,0 1-80,1 1-64,-1 0-64,1 0 64,-1 0-32,1-1 16,-1 0 0,0 0-31,0 0-1,0 0-16,-1 0 16,1 0-16,-1 0 16,0 0-32,0-1 80,0 0-48,-1-1 16,1 1-48,0-1 0,0 0 16,0 0-16,-1 0 0,1-1 0,0 2 48,0-1-32,0 1-16,0 0 16,0 0-16,1 0 16,-1-1-16,0 0 0,1-1 0,-1 0 32,0 0-32,1 0 16,-1 0-16,-1 1 16,1 0 32,0 0-16,-1 0 16,0 0 0,1 0-48,-1-1 16,1 0-16,-1 0 0,1-1 16,-1 1-16,1-1 0,0 0 0,0-1 16,0 1-32,-1-1 32,1 1-16,0-1 16,0 1 16,0-1-16,0 0 64,0 0-16,0-1-16,0 1-48,0 0 16,-1 0-16,1-1 32,0 1-32,-1 0 144,1 0-48,0 0 0,-1 1-32,1-1-16,0 1-48,0-1 32,-1 0-32,1 0 0,0 0 0,1 0-16,-1-1 0,0-1-32,0 0 32,1-2-16,0 0 16,0-1-32,0-1 48,0 0-16,0 0 16,0 1-16,0-1 16,-1 1-32,1-1 0,-1 0 16,1 0 16,-1 1 0,1-1 0,-1 1-32,1 1 32,-1 0 0,1 0 16,0 1-16,1-1 0,-1 0 0,0 1 32,1-1-32,-2 1 16,1-1 0,-1 0-16,0 1 0,-1 0 0,0-1-32,0 1 32,0 0 32,1 1-32,-1-1 0,1 2 0,0-1 16,0 1-16,0 1 16,0 0-16,0-1 16,0 1-32,0 0 16,1 0 0,-1-1-64,-1 1-880,1 0-545,0 0-912,0 0-256,0 1-2290,0-1-2368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277 4 5827,'0'0'736,"-1"0"-48,1 0 129,0 0-513,-1 0-224,1 0-32,0 0 368,0-1 336,0 0 177,0 1 79,1 0-191,-1-1-193,-1 1-48,1 0-96,0 1-31,0-1-1,-1 0-192,1 0-32,0-1 16,0 1 0,0 0-96,0 0 48,0 0 129,0 0 191,0 0-320,-1 1 16,0 0 32,-1 1-176,-1 1 32,-1 1-32,-1 1-16,-1 1 32,0 1-16,-1 0 0,0 1-48,0 0 32,0-1-16,0 1-16,1-2 0,0 0 16,1-1-32,0 0 48,-1-1 32,0 1 17,-1 0-17,0 1-64,0 0 0,0-1-16,1 0 0,0-1 0,2 0 16,1-1 0,0-1-16,0 1 0,-1-1 0,1 1 0,-1 0 0,1-1 16,-1 1-16,1-1 0,0-1 0,1 1 0,0-1 0,-1 1 0,1 0 16,-1-1-32,0 1 16,0 1 0,0-1 16,-1 0-16,1 0 16,0 0-16,0 0 0,0 0 0,0 1 16,-1-1-16,1 1 0,-1-1 0,0 1 0,-1 0 0,1 0 16,1-1-32,-1 0 16,1-1 0,1 1 0,0-1 16,1 0-48,0 0 32,0 0 0,0 0 0,-1 0 32,1-1-32,0 1 0,0-1 0,1 1 0,-1-1 0,1 1-32,-1-1 32,0 0 0,0 0 0,0 1-16,0-1 16,0 1 0,0 0 16,0 0-16,0 0 0,0-1-16,1 1 0,-1 0 0,1-1 16,0 0 0,0 0 0,0 0-16,0 0 16,0 0 0,-1 0 0,1 0 0,0 0 16,0 0-16,0 0 0,0 0 0,0 0 0,0 0 0,0 0-32,0 0 32,1 0-32,-1 0 16,0-1-64,0 1-81,1-1-175,0 0-1040,1 0-1426,2-2-1952,-1 1-4434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8 127 4226,'0'0'2977,"0"0"-2400,-1 0 431,-1 0-32,1-1-415,0 1-65,0 1 256,0-1 241,1 0 79,-1 0-95,1 0-81,0 0-256,1 0-143,0 0 127,0 0-176,0-1-112,2 0-80,0 0-48,2-1-47,1-1-65,1 0-48,1-1 16,0 1 0,-1 0 32,0 0-48,-2 0 0,0 0 0,-1 1-48,-1-1 32,1 0-32,-1 0 0,0 0 0,1 1 16,-1-1-16,1 1 0,0-1 16,1 0-16,0 0 16,1-1 0,0 0-16,0 0 0,-1 0 32,0 0-32,0 1 16,-2-1 0,0 1-16,-1 0-16,0 1 16,0-1 0,-2 1 0,1 1 0,0 0 0,-1 0 32,1 0-32,-1 0-32,1-1 32,0 1-16,0-1-32,0 1 0,-1-1-16,1 1 48,0 0-16,0 0 32,-1 0-32,1 0 16,-1 1 16,0 0-96,0 0-112,0 0-17,0 0 97,0 0 32,1-1 64,-1 1-16,0-1 16,0 0 32,1 1 0,-1 0-16,0-1 0,0 1-16,0 0 0,1-1 0,-1 1 32,1 0-16,0-1 32,-1 1-16,0 0 0,0-1 32,0 1-32,0 0 0,0 0-16,0 0 16,0-1-48,0 1-16,-1 0-144,1 0 0,0 0-96,0-1 0,0 1 160,0 0 112,0 0 0,0 1 32,0-1 0,-1 0 96,1 1 96,-1 0 48,-1 1 16,0 1-16,0 0-48,0 0-48,-1 0-48,1-1-32,0 0-16,0-1 0,0 0-48,0 0 0,0 1 32,-1-1-32,0 1 16,0 1 16,0 0 0,-1 0-32,0 1 16,1 0 0,-1-1 0,0 1-16,1 0 0,-1-1 32,1 0-32,0-1 0,1 1 17,0-2-34,0 1 17,0-1 0,1 0 17,0 0-17,1-1-17,-1 1 17,1-1 0,-1 1 0,1-1-32,0 1 0,0-1 16,0 0-32,0 0 16,0 0-32,1-1 32,0 0 32,2-1-32,0-1 16,1 0 0,1 0 0,0 0-48,0-1 16,1 1 0,0-1 32,-1 0 16,1 0-32,0-1-32,-1 1-144,0-1 48,0 0-48,-1 1-480,-1 1-449,0 0-528,0 2-464,-1 0-3041,1 1-1409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4 125 4402,'0'-1'1777,"0"1"-1265,0 0 625,-1-1-97,0 1-656,1-1-96,-1 1 289,1-1-289,0 1-32,-1 0 352,1 0 80,1 0-143,-1 0-49,1 0 304,0 0-79,0 0-225,1 0-48,0 0-48,-1 0-128,1-1 161,1 0-161,0 0-192,1 0 80,2-2-48,0 1 112,1-1 0,1-1-80,0 1-32,0 0-64,0 0-16,-1 0-32,0 1 32,0 1-16,0-1 0,0 0 0,1 0-32,1 0 16,-1 0 0,1 0 0,0 0 16,0 0-16,-1 0 0,0 1 32,-1-1-16,-1 1-16,1-1 16,-1 0-32,1-1 16,-1 1 0,1-1 16,0 0-16,0 1 0,-1-1 0,1 1 0,-1 0 0,-1 0 16,0 0-16,0 0 16,-1 1-16,0-1 0,0 0-16,0 1 32,1-1-16,-1 0 0,0 1 0,0 0 0,-1-1 0,0 1 0,0 0 0,0-1 16,1 1-16,-1-1 0,1 1 0,0-1 0,0 1 0,-1 0 0,-1 0 0,0 1-16,-1-1 16,-1 1 0,1-1 0,-1 0 16,2 1-16,-1-1 0,1 0 0,0 0 0,1 0 0,-1 0 16,0 0 0,-1 0 16,0 1 16,0 0 0,-1 0 16,0 0 32,0 0 1,0 0-97,-1 0 0,0 0-16,0 0-449,-1 0-943,-1 1-1586,0 1-3489,-1-1-736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 84 5651,'0'0'1616,"-1"-1"-335,0 1 448,0-1-353,0 1-527,0-1-353,1 1-32,-1 0-48,1 0-47,0 0-33,1 1 144,0 0-48,1-1-112,1 0-80,1 0-64,1-1-32,1 0-144,0 0 65,0-1-1,0 0 0,1-1 16,0 0-32,0 0-16,1 0 0,-1 0-16,1-1 48,-1 1 192,0 0-48,-1 0-144,-1 1-64,-2 0 16,1 1 32,-1 0-48,0 0 16,2 0 0,0 0 16,1-1-32,0 0 16,1 0 16,-1 0 96,-2 0-32,0 1-80,-1 0-16,-1 0 32,0 0-32,0 0 16,1 0-16,0 0 0,1 0 0,1-1 16,-1 0-16,0 1 16,0-1-16,-2 1 0,0 0 16,-1 1-32,0-1 16,0 1 0,0-1 16,0 1 0,1-1-16,0 0 16,0-1-16,0 1 0,-1 0 0,1 0 0,-1 0 48,0 0-32,-1 1 32,0 0-32,0 0-16,0 0 0,0 0-16,0 0-16,0 0 16,0 0 16,0 0 0,0 0-16,0 0 32,0 0-16,0 0 16,0 0-16,0 0 0,0 0 16,0 0-16,0 0 0,0 0 0,0 0-16,0 0 16,0 0 0,0 0 16,0 0 0,0 0-16,-1 0-16,1 0 16,-2 1 0,1-1-32,-2 2 32,-1 0 0,-1 1 0,0-1 0,0 1-32,1 0-32,-1-1-32,1 0 48,0 0 32,0 0-16,1 0-496,-1-1-721,1 1-1040,0-1-2641,0 0-3762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23 2769,'0'0'865,"-1"0"-209,1 0 240,0 0-143,-1 0 63,1-1 305,0 1-129,-1 0-304,1 0-63,0 0 79,0 0-48,0 0 49,0 0-1,0 0 64,-1 0 17,1 0-241,0 0 128,0 0 129,0 0-353,-1 0-64,1 0-16,0-1-352,-1 1 64,1 1-80,0-1 0,0-1 0,-1 2-16,1-1 16,0-1 32,0 1-32,0 0 0,0 1 16,0-1-16,1 0 32,-1 0 32,0 0 96,0 0 0,0 0-144,1-1 224,1 1 1,1-1-81,2 0-32,1 0 64,2 0-96,1 0-16,0 0 0,-1 0-80,0 0 32,-1 1 0,-2 1-16,0-1 0,-1 0 0,0 1 0,0-1-16,0 1 0,1 0 0,0 0 0,1-1 16,0 1-16,0-1 0,0 0 16,0 1-16,-1-1 16,-1 0-16,1 0 0,-2 0 0,1 0 16,0 0-16,-1 0 16,0 0-16,1 0 0,-1 0-32,1 0 64,0 0-32,0-1 0,1 1 16,-1 0-32,0 0 0,0 0 16,-1 0 32,1 0-32,0 0 0,0 0 0,1 0 0,-1-1-16,0 1 16,0 0 0,0 0 16,0 0-16,-1 0 16,0 0-16,1 0 16,0-1-16,0 1-16,1 0 16,0-1 0,1 0 0,-1 0-16,1 1 16,-1-1 0,0 1 0,0-1 16,-1 1-16,1-1 0,-1 1 16,0-1-16,0 1 0,0-1 0,0 1-32,0-1 64,0 1-64,0-1 48,0 1-16,-1-1 0,0 0-32,0 0 32,-1 1 0,0-1-48,0 1 48,0 0 0,-1-1 0,0 1 0,0 0 0,0 0 0,0 0 0,-1 0 0,1 0 0,-1 0-16,1 0-16,-1 0 32,0 0 0,0 0 0,0 0 0,0-1 16,0 1-16,0 0 0,0 0 0,1 0 0,-1 0-16,0 0 16,0 0 16,0 0 0,0 1-16,0-1 16,0 0-16,0 0 0,0 0 0,-1 0 16,1 0 16,0 0-32,0 0 16,0 0-16,-1 0-688,1 0-865,-2 0-1969,0 0-3489,0 0 64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39 3986,'0'0'2849,"0"0"-1568,0 0 47,0 0 65,0 0-513,0 0-431,0 0-49,0 0 112,0 0-192,0 0-80,0 0 64,0 0 33,0 0 15,1 0 240,1-1 96,0 0-224,1-1-175,1 0 79,0 0-48,1 0-96,0-1-16,1 1-48,0 0 16,0-1-96,-1 2-64,0-1 32,0 1 48,-1 1-64,0 0 0,0 0 0,0 0-16,0 0 48,0 1-48,1 0 33,0-1-33,0 1 16,-1 0 0,1-1-32,-1 0 0,1 0-16,-1 0 16,0 0 48,-1 0-32,1 0-16,0 0 0,-1 0 16,1 0-16,0-1 16,1 1 16,-1-1-16,1 0-16,-1 1 0,0-1 0,-1 1 0,1-1 0,-1 1 0,0 0 16,0 0-32,1 0 32,-1-1-16,0 1 0,0-1 0,0 1-16,0-1 16,-1 1 16,-1-1-16,0 1 16,0-1 0,0 1-16,0 0 0,0-1 0,1 0 0,0 1 0,0-1 0,1 0 0,0 0 0,-1 0-32,0 1 64,0 0-32,0-1 0,-1 1 16,1 0-32,-1 0 32,0 0-16,1 0 0,-1 0 0,1 0 0,0-1 0,-1 1 16,0 0-16,0 0 0,-1 0-32,0 0 0,1 0 32,-1 0 0,0 0 0,1 0 16,0 1 0,0-1-16,1 0 0,-1 0 48,0 0-48,0 0 16,-1 0 0,0-1 0,0 1-32,0 0-16,0 0 32,0 0 0,0 0 16,0 0 0,0 1-16,0-1 32,0 0 32,0 0-48,0 0 32,-1 0 16,1 0-48,-1 0-16,0 0 16,-1 1-32,1-1 16,-1 0 0,1 0 0,-1 0-16,1 1 16,0-1 0,0 0 0,0 0-16,-1 1 16,-1 0-16,0 0 16,-1 1 16,0-1 0,-1 1-16,0 0 0,1-1-16,-1 1 16,1-1-128,-1 0-208,2-1 95,-1 0 1,1 0-192,0 0-368,0 0-497,-1 0-832,1 1-1456,-1 1-6372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266 275 4258,'0'0'2881,"0"0"-2208,-1 0 303,1 0-352,-1 0-560,0 0-64,1 0 16,0 0 16,0 1 48,0-1 497,0-1-49,0 1-192,0 0-96,0 0 96,0 1-32,0-1-111,0 1 15,0-1 16,-1 0 32,1 1 0,0-1 112,0 0-64,0 1 48,0-1 97,-1 0 95,1 0-96,0 0-96,0 0-96,0 1-48,0-1 81,0 0-65,0 0-32,0 0-16,0 0 64,0 0-16,0 0-64,0 0 0,0 1-48,-1-1 0,1 0-48,0 0-16,-1 0 0,1 0-16,0 0-16,0 0 48,-1-1 1,1 1-33,0 0 16,-1 0 0,1-1-32,-1 1-16,-1-1 0,1 0 0,-1 0 16,0 0-16,0-1 0,0 1 0,0 0 0,0 0 0,0 0-16,0-1 16,0 1 0,1-1 16,-1 1-32,0-1 32,0 0-16,0 0 0,0 1 0,1-1 16,-1 0-16,0 0 0,1 0-32,-1 0 32,1 0 16,-1 0-16,1 0-16,0 0 16,0 0 0,0 0 16,0 1 0,0-1-16,0 1 0,0-1 0,0 1 0,0 0 0,0 0 0,0 0 0,0 0-16,0-1 32,0 1-16,0-1 0,-1 0 16,0 0-32,0-1 48,0 1-32,1 0 0,-1 0-16,0 0 16,0 0 0,0 1 32,0 0-48,0-1 16,1 1 0,-1-1-16,0 0 0,0 0 16,1 0 0,-1 0 0,1 0 16,0 0-16,-1 0 0,1 1 0,1 0 16,-2 0-16,1 0 0,-1-1 0,1 1 0,-1-1 0,-1 0 0,1 1-16,-1-1 16,1 0 0,0 0 0,1 0 0,-1 0 0,1 0 16,-1 0 0,1 0-16,-1 1 0,1-1 0,-1 0 0,1 1-32,-1-1 16,1 1 32,0 0 0,0-1-16,0 0 0,0 0-32,-1 1 48,1-1-16,-1 0 0,1 0 0,-1 0 0,1 0-16,-1 0 16,1 0 0,0 1 0,-1-1-32,1 0 32,0 0 0,0 0 16,0 1-16,0 0 0,0 0 0,0 0 0,0 0 0,1 0 0,-1 0-16,0-1 32,0 1-32,-1-1 32,1 1-16,-1 0 0,1 0 0,0 0-16,0 0 16,0 0 0,0 0 0,0 0 0,1 0 0,-1 0 0,-1 0 0,1-1-16,0 1 16,0 0 0,0-1 0,-1 1-16,1-1 16,-1 0 0,1 0 0,-1-1 0,0 1 0,0-1 0,0 1 0,0 0 0,1 0 0,0 0-16,0 1 16,1 0 0,-1 0 0,0 0 0,1 0-16,-1 0 16,0-1 16,0 1-16,0-1-16,1 0 16,-1 0-16,-1 1 16,1-1 16,0 0-16,1 1 0,-1 0 0,0 0 0,0 1 0,0-1 0,0 0 0,0 0 0,0-1 0,0 1 0,-1 0 0,1 0 0,0 0 0,0 0 0,0 0 0,0 1 0,0-1 0,0 0-16,0 1 16,0-1 0,0 0 0,0 0 0,0 0 0,0 1 0,1 0 0,0-1 0,0 1 0,-1 0 0,1 0 0,0 0 0,0 0 0,0 0 0,-1 0 0,1-1 0,-1 1 0,1 0 0,-1-1 0,0 1 0,1 0 0,-1-1 0,1 1-16,-1-1 16,0 0 0,0 1 0,-1 0 0,1-1 0,1 1 0,-1 0 0,1 0 0,0 0 0,0 0 0,0 0 0,0 0 0,0-1 0,0 1 0,0-1 0,-1 1 0,1 0 0,0 0 0,0 0 0,0-1 0,0 1 0,0 0-16,0 0 16,-1 0 0,1 0 0,0 0 0,0 0-16,0-1 16,-1 0 0,0 0 0,0-1 0,-1 1 0,1 0-16,0 0 16,0 0 0,1 1 0,-1 0 0,1 0-17,0 0 17,0 0-112,1 0 32,-1 0 16,0 0-16,0 1 80,1-1-48,-1 1 48,0-1 0,1 1-16,-1-1-1056,0 1-1185,0 0-1057,0 0-8195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04F27-3711-46C1-BFEA-03F985F3C037}" type="datetimeFigureOut">
              <a:rPr lang="fr-FR" smtClean="0"/>
              <a:pPr/>
              <a:t>23/04/2024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536AF-0713-4C7C-9C2B-CA5DC91519C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231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256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plan va suivre un</a:t>
            </a:r>
            <a:r>
              <a:rPr lang="fr-FR" baseline="0" dirty="0"/>
              <a:t> ordre logique : de la zone de conduction intra pulmonaire la plus distale du parenchyme pulmonaire à la zone de conduction la plus proximale du parenchyme pulmonaire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070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11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97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12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536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751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14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27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15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297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16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178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17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694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18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098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Rotation est exercée par les muscles droits médiaux</a:t>
            </a: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19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487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6739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Rotation est exercée par les muscles droits médiaux</a:t>
            </a: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20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370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Notez que dans les deux cas, l’image formée sur la rétine est inversée de haut en bas et de gauche à droite</a:t>
            </a: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21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05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Notez que dans les deux cas, l’image formée sur la rétine est inversée de haut en bas et de gauche à droite</a:t>
            </a: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22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510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231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929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65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1926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Erreurs permanente de la réfraction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17494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439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217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4069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8027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928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6062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3473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6060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2737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9780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8426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3807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150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24671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625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8323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5612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7936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7286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0598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996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L’épaisseur de la cornée est constante et donc sa puissance de réfraction est constante </a:t>
            </a: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5</a:t>
            </a:fld>
            <a:endParaRPr lang="fr-FR" altLang="fr-F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31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6</a:t>
            </a:fld>
            <a:endParaRPr lang="fr-FR" altLang="fr-F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20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7</a:t>
            </a:fld>
            <a:endParaRPr lang="fr-FR" altLang="fr-F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59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8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513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Notez que dans les deux cas, l’image formée sur la rétine est inversée de haut en bas et de gauche à droite</a:t>
            </a: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9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259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B1DC-4761-48F5-BBFA-6B57B39BC62B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21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A3A9-38FF-42E1-8CC6-E30B2976C805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86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9A17A-1C5C-4DFC-8E59-A4F50A5C4A7E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050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0505-F82E-4665-98CE-06E26A1A54A8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4265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82B25-BA5C-4077-9B9E-3B8DB4114C34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905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8260-4465-4304-8DEE-B19B2B40910E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275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B655-C9C4-4B5E-8609-661CC52E5C0C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859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511B-F84B-4A47-977B-DCB6E3C9015D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114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FFCE-F2A7-4DCC-ADD5-7DECE8AED444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50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5861-C126-4DB5-807E-3E2C53768F81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89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5469-0EB0-48C9-92FA-A12AE473582C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059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02C7-6108-4346-BEEB-CE7B8DB05177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18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2231-9E7B-428D-ABED-EE142AFE0B84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78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B688-AFE7-4BB7-8E98-BDFCEFE6F6A7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184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40F7-549A-4902-9A51-ADE5226C2647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9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5CACA-EC5D-4A84-B7F3-3FEF30909849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86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48515-FBFF-4648-A541-7934C39F32E5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024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29CFAD0-8F92-4D57-BF1D-4EE8D9060982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220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17/06/relationships/model3d" Target="../media/model3d4.glb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17/06/relationships/model3d" Target="../media/model3d4.glb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17/06/relationships/model3d" Target="../media/model3d5.glb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17/06/relationships/model3d" Target="../media/model3d6.glb"/><Relationship Id="rId7" Type="http://schemas.microsoft.com/office/2017/06/relationships/model3d" Target="../media/model3d8.glb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17/06/relationships/model3d" Target="../media/model3d7.glb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7.png"/><Relationship Id="rId21" Type="http://schemas.openxmlformats.org/officeDocument/2006/relationships/customXml" Target="../ink/ink21.xml"/><Relationship Id="rId42" Type="http://schemas.openxmlformats.org/officeDocument/2006/relationships/customXml" Target="../ink/ink32.xml"/><Relationship Id="rId63" Type="http://schemas.openxmlformats.org/officeDocument/2006/relationships/image" Target="../media/image301.png"/><Relationship Id="rId84" Type="http://schemas.openxmlformats.org/officeDocument/2006/relationships/customXml" Target="../ink/ink53.xml"/><Relationship Id="rId138" Type="http://schemas.openxmlformats.org/officeDocument/2006/relationships/customXml" Target="../ink/ink82.xml"/><Relationship Id="rId159" Type="http://schemas.openxmlformats.org/officeDocument/2006/relationships/customXml" Target="../ink/ink93.xml"/><Relationship Id="rId170" Type="http://schemas.openxmlformats.org/officeDocument/2006/relationships/image" Target="../media/image352.png"/><Relationship Id="rId107" Type="http://schemas.openxmlformats.org/officeDocument/2006/relationships/image" Target="../media/image322.png"/><Relationship Id="rId11" Type="http://schemas.openxmlformats.org/officeDocument/2006/relationships/customXml" Target="../ink/ink16.xml"/><Relationship Id="rId32" Type="http://schemas.openxmlformats.org/officeDocument/2006/relationships/image" Target="../media/image289.png"/><Relationship Id="rId53" Type="http://schemas.openxmlformats.org/officeDocument/2006/relationships/image" Target="../media/image297.png"/><Relationship Id="rId74" Type="http://schemas.openxmlformats.org/officeDocument/2006/relationships/customXml" Target="../ink/ink48.xml"/><Relationship Id="rId128" Type="http://schemas.openxmlformats.org/officeDocument/2006/relationships/customXml" Target="../ink/ink76.xml"/><Relationship Id="rId149" Type="http://schemas.openxmlformats.org/officeDocument/2006/relationships/image" Target="../media/image342.png"/><Relationship Id="rId5" Type="http://schemas.openxmlformats.org/officeDocument/2006/relationships/customXml" Target="../ink/ink13.xml"/><Relationship Id="rId95" Type="http://schemas.openxmlformats.org/officeDocument/2006/relationships/image" Target="../media/image317.png"/><Relationship Id="rId160" Type="http://schemas.openxmlformats.org/officeDocument/2006/relationships/image" Target="../media/image347.png"/><Relationship Id="rId181" Type="http://schemas.openxmlformats.org/officeDocument/2006/relationships/customXml" Target="../ink/ink104.xml"/><Relationship Id="rId22" Type="http://schemas.openxmlformats.org/officeDocument/2006/relationships/image" Target="../media/image284.png"/><Relationship Id="rId43" Type="http://schemas.openxmlformats.org/officeDocument/2006/relationships/image" Target="../media/image292.png"/><Relationship Id="rId64" Type="http://schemas.openxmlformats.org/officeDocument/2006/relationships/customXml" Target="../ink/ink43.xml"/><Relationship Id="rId118" Type="http://schemas.openxmlformats.org/officeDocument/2006/relationships/customXml" Target="../ink/ink71.xml"/><Relationship Id="rId139" Type="http://schemas.openxmlformats.org/officeDocument/2006/relationships/image" Target="../media/image337.png"/><Relationship Id="rId85" Type="http://schemas.openxmlformats.org/officeDocument/2006/relationships/image" Target="../media/image312.png"/><Relationship Id="rId150" Type="http://schemas.openxmlformats.org/officeDocument/2006/relationships/customXml" Target="../ink/ink88.xml"/><Relationship Id="rId171" Type="http://schemas.openxmlformats.org/officeDocument/2006/relationships/customXml" Target="../ink/ink99.xml"/><Relationship Id="rId12" Type="http://schemas.openxmlformats.org/officeDocument/2006/relationships/image" Target="../media/image279.png"/><Relationship Id="rId33" Type="http://schemas.openxmlformats.org/officeDocument/2006/relationships/customXml" Target="../ink/ink27.xml"/><Relationship Id="rId108" Type="http://schemas.openxmlformats.org/officeDocument/2006/relationships/customXml" Target="../ink/ink66.xml"/><Relationship Id="rId129" Type="http://schemas.openxmlformats.org/officeDocument/2006/relationships/customXml" Target="../ink/ink77.xml"/><Relationship Id="rId54" Type="http://schemas.openxmlformats.org/officeDocument/2006/relationships/customXml" Target="../ink/ink38.xml"/><Relationship Id="rId75" Type="http://schemas.openxmlformats.org/officeDocument/2006/relationships/image" Target="../media/image307.png"/><Relationship Id="rId96" Type="http://schemas.openxmlformats.org/officeDocument/2006/relationships/customXml" Target="../ink/ink59.xml"/><Relationship Id="rId140" Type="http://schemas.openxmlformats.org/officeDocument/2006/relationships/customXml" Target="../ink/ink83.xml"/><Relationship Id="rId161" Type="http://schemas.openxmlformats.org/officeDocument/2006/relationships/customXml" Target="../ink/ink94.xml"/><Relationship Id="rId182" Type="http://schemas.openxmlformats.org/officeDocument/2006/relationships/image" Target="../media/image358.png"/><Relationship Id="rId6" Type="http://schemas.openxmlformats.org/officeDocument/2006/relationships/image" Target="../media/image276.png"/><Relationship Id="rId23" Type="http://schemas.openxmlformats.org/officeDocument/2006/relationships/customXml" Target="../ink/ink22.xml"/><Relationship Id="rId119" Type="http://schemas.openxmlformats.org/officeDocument/2006/relationships/image" Target="../media/image328.png"/><Relationship Id="rId44" Type="http://schemas.openxmlformats.org/officeDocument/2006/relationships/customXml" Target="../ink/ink33.xml"/><Relationship Id="rId65" Type="http://schemas.openxmlformats.org/officeDocument/2006/relationships/image" Target="../media/image302.png"/><Relationship Id="rId86" Type="http://schemas.openxmlformats.org/officeDocument/2006/relationships/customXml" Target="../ink/ink54.xml"/><Relationship Id="rId130" Type="http://schemas.openxmlformats.org/officeDocument/2006/relationships/image" Target="../media/image333.png"/><Relationship Id="rId151" Type="http://schemas.openxmlformats.org/officeDocument/2006/relationships/customXml" Target="../ink/ink89.xml"/><Relationship Id="rId172" Type="http://schemas.openxmlformats.org/officeDocument/2006/relationships/image" Target="../media/image353.png"/><Relationship Id="rId13" Type="http://schemas.openxmlformats.org/officeDocument/2006/relationships/customXml" Target="../ink/ink17.xml"/><Relationship Id="rId18" Type="http://schemas.openxmlformats.org/officeDocument/2006/relationships/image" Target="../media/image282.png"/><Relationship Id="rId39" Type="http://schemas.openxmlformats.org/officeDocument/2006/relationships/customXml" Target="../ink/ink30.xml"/><Relationship Id="rId109" Type="http://schemas.openxmlformats.org/officeDocument/2006/relationships/image" Target="../media/image323.png"/><Relationship Id="rId34" Type="http://schemas.openxmlformats.org/officeDocument/2006/relationships/image" Target="../media/image32.png"/><Relationship Id="rId50" Type="http://schemas.openxmlformats.org/officeDocument/2006/relationships/customXml" Target="../ink/ink36.xml"/><Relationship Id="rId55" Type="http://schemas.openxmlformats.org/officeDocument/2006/relationships/image" Target="../media/image298.png"/><Relationship Id="rId76" Type="http://schemas.openxmlformats.org/officeDocument/2006/relationships/customXml" Target="../ink/ink49.xml"/><Relationship Id="rId97" Type="http://schemas.openxmlformats.org/officeDocument/2006/relationships/image" Target="../media/image318.png"/><Relationship Id="rId104" Type="http://schemas.openxmlformats.org/officeDocument/2006/relationships/customXml" Target="../ink/ink64.xml"/><Relationship Id="rId120" Type="http://schemas.openxmlformats.org/officeDocument/2006/relationships/customXml" Target="../ink/ink72.xml"/><Relationship Id="rId125" Type="http://schemas.openxmlformats.org/officeDocument/2006/relationships/image" Target="../media/image331.png"/><Relationship Id="rId141" Type="http://schemas.openxmlformats.org/officeDocument/2006/relationships/image" Target="../media/image338.png"/><Relationship Id="rId146" Type="http://schemas.openxmlformats.org/officeDocument/2006/relationships/customXml" Target="../ink/ink86.xml"/><Relationship Id="rId167" Type="http://schemas.openxmlformats.org/officeDocument/2006/relationships/customXml" Target="../ink/ink97.xml"/><Relationship Id="rId188" Type="http://schemas.openxmlformats.org/officeDocument/2006/relationships/image" Target="../media/image361.png"/><Relationship Id="rId7" Type="http://schemas.openxmlformats.org/officeDocument/2006/relationships/customXml" Target="../ink/ink14.xml"/><Relationship Id="rId71" Type="http://schemas.openxmlformats.org/officeDocument/2006/relationships/image" Target="../media/image305.png"/><Relationship Id="rId92" Type="http://schemas.openxmlformats.org/officeDocument/2006/relationships/customXml" Target="../ink/ink57.xml"/><Relationship Id="rId162" Type="http://schemas.openxmlformats.org/officeDocument/2006/relationships/image" Target="../media/image348.png"/><Relationship Id="rId183" Type="http://schemas.openxmlformats.org/officeDocument/2006/relationships/customXml" Target="../ink/ink105.xml"/><Relationship Id="rId2" Type="http://schemas.openxmlformats.org/officeDocument/2006/relationships/notesSlide" Target="../notesSlides/notesSlide18.xml"/><Relationship Id="rId29" Type="http://schemas.openxmlformats.org/officeDocument/2006/relationships/customXml" Target="../ink/ink25.xml"/><Relationship Id="rId24" Type="http://schemas.openxmlformats.org/officeDocument/2006/relationships/image" Target="../media/image285.png"/><Relationship Id="rId40" Type="http://schemas.openxmlformats.org/officeDocument/2006/relationships/image" Target="../media/image291.png"/><Relationship Id="rId45" Type="http://schemas.openxmlformats.org/officeDocument/2006/relationships/image" Target="../media/image293.png"/><Relationship Id="rId66" Type="http://schemas.openxmlformats.org/officeDocument/2006/relationships/customXml" Target="../ink/ink44.xml"/><Relationship Id="rId87" Type="http://schemas.openxmlformats.org/officeDocument/2006/relationships/image" Target="../media/image313.png"/><Relationship Id="rId110" Type="http://schemas.openxmlformats.org/officeDocument/2006/relationships/customXml" Target="../ink/ink67.xml"/><Relationship Id="rId115" Type="http://schemas.openxmlformats.org/officeDocument/2006/relationships/image" Target="../media/image326.png"/><Relationship Id="rId131" Type="http://schemas.openxmlformats.org/officeDocument/2006/relationships/customXml" Target="../ink/ink78.xml"/><Relationship Id="rId136" Type="http://schemas.openxmlformats.org/officeDocument/2006/relationships/customXml" Target="../ink/ink81.xml"/><Relationship Id="rId157" Type="http://schemas.openxmlformats.org/officeDocument/2006/relationships/customXml" Target="../ink/ink92.xml"/><Relationship Id="rId178" Type="http://schemas.openxmlformats.org/officeDocument/2006/relationships/image" Target="../media/image356.png"/><Relationship Id="rId61" Type="http://schemas.openxmlformats.org/officeDocument/2006/relationships/image" Target="../media/image300.png"/><Relationship Id="rId82" Type="http://schemas.openxmlformats.org/officeDocument/2006/relationships/customXml" Target="../ink/ink52.xml"/><Relationship Id="rId152" Type="http://schemas.openxmlformats.org/officeDocument/2006/relationships/image" Target="../media/image343.png"/><Relationship Id="rId173" Type="http://schemas.openxmlformats.org/officeDocument/2006/relationships/customXml" Target="../ink/ink100.xml"/><Relationship Id="rId19" Type="http://schemas.openxmlformats.org/officeDocument/2006/relationships/customXml" Target="../ink/ink20.xml"/><Relationship Id="rId14" Type="http://schemas.openxmlformats.org/officeDocument/2006/relationships/image" Target="../media/image280.png"/><Relationship Id="rId30" Type="http://schemas.openxmlformats.org/officeDocument/2006/relationships/image" Target="../media/image288.png"/><Relationship Id="rId35" Type="http://schemas.openxmlformats.org/officeDocument/2006/relationships/customXml" Target="../ink/ink28.xml"/><Relationship Id="rId56" Type="http://schemas.openxmlformats.org/officeDocument/2006/relationships/customXml" Target="../ink/ink39.xml"/><Relationship Id="rId77" Type="http://schemas.openxmlformats.org/officeDocument/2006/relationships/image" Target="../media/image308.png"/><Relationship Id="rId100" Type="http://schemas.openxmlformats.org/officeDocument/2006/relationships/customXml" Target="../ink/ink62.xml"/><Relationship Id="rId105" Type="http://schemas.openxmlformats.org/officeDocument/2006/relationships/image" Target="../media/image321.png"/><Relationship Id="rId126" Type="http://schemas.openxmlformats.org/officeDocument/2006/relationships/customXml" Target="../ink/ink75.xml"/><Relationship Id="rId147" Type="http://schemas.openxmlformats.org/officeDocument/2006/relationships/image" Target="../media/image341.png"/><Relationship Id="rId168" Type="http://schemas.openxmlformats.org/officeDocument/2006/relationships/image" Target="../media/image351.png"/><Relationship Id="rId8" Type="http://schemas.openxmlformats.org/officeDocument/2006/relationships/image" Target="../media/image277.png"/><Relationship Id="rId51" Type="http://schemas.openxmlformats.org/officeDocument/2006/relationships/image" Target="../media/image296.png"/><Relationship Id="rId72" Type="http://schemas.openxmlformats.org/officeDocument/2006/relationships/customXml" Target="../ink/ink47.xml"/><Relationship Id="rId93" Type="http://schemas.openxmlformats.org/officeDocument/2006/relationships/image" Target="../media/image316.png"/><Relationship Id="rId98" Type="http://schemas.openxmlformats.org/officeDocument/2006/relationships/customXml" Target="../ink/ink60.xml"/><Relationship Id="rId121" Type="http://schemas.openxmlformats.org/officeDocument/2006/relationships/image" Target="../media/image329.png"/><Relationship Id="rId142" Type="http://schemas.openxmlformats.org/officeDocument/2006/relationships/customXml" Target="../ink/ink84.xml"/><Relationship Id="rId163" Type="http://schemas.openxmlformats.org/officeDocument/2006/relationships/customXml" Target="../ink/ink95.xml"/><Relationship Id="rId184" Type="http://schemas.openxmlformats.org/officeDocument/2006/relationships/image" Target="../media/image359.png"/><Relationship Id="rId3" Type="http://schemas.openxmlformats.org/officeDocument/2006/relationships/customXml" Target="../ink/ink12.xml"/><Relationship Id="rId25" Type="http://schemas.openxmlformats.org/officeDocument/2006/relationships/customXml" Target="../ink/ink23.xml"/><Relationship Id="rId46" Type="http://schemas.openxmlformats.org/officeDocument/2006/relationships/customXml" Target="../ink/ink34.xml"/><Relationship Id="rId67" Type="http://schemas.openxmlformats.org/officeDocument/2006/relationships/image" Target="../media/image303.png"/><Relationship Id="rId116" Type="http://schemas.openxmlformats.org/officeDocument/2006/relationships/customXml" Target="../ink/ink70.xml"/><Relationship Id="rId137" Type="http://schemas.openxmlformats.org/officeDocument/2006/relationships/image" Target="../media/image336.png"/><Relationship Id="rId158" Type="http://schemas.openxmlformats.org/officeDocument/2006/relationships/image" Target="../media/image346.png"/><Relationship Id="rId20" Type="http://schemas.openxmlformats.org/officeDocument/2006/relationships/image" Target="../media/image283.png"/><Relationship Id="rId41" Type="http://schemas.openxmlformats.org/officeDocument/2006/relationships/customXml" Target="../ink/ink31.xml"/><Relationship Id="rId62" Type="http://schemas.openxmlformats.org/officeDocument/2006/relationships/customXml" Target="../ink/ink42.xml"/><Relationship Id="rId83" Type="http://schemas.openxmlformats.org/officeDocument/2006/relationships/image" Target="../media/image311.png"/><Relationship Id="rId88" Type="http://schemas.openxmlformats.org/officeDocument/2006/relationships/customXml" Target="../ink/ink55.xml"/><Relationship Id="rId111" Type="http://schemas.openxmlformats.org/officeDocument/2006/relationships/image" Target="../media/image324.png"/><Relationship Id="rId132" Type="http://schemas.openxmlformats.org/officeDocument/2006/relationships/image" Target="../media/image334.png"/><Relationship Id="rId153" Type="http://schemas.openxmlformats.org/officeDocument/2006/relationships/customXml" Target="../ink/ink90.xml"/><Relationship Id="rId174" Type="http://schemas.openxmlformats.org/officeDocument/2006/relationships/image" Target="../media/image354.png"/><Relationship Id="rId179" Type="http://schemas.openxmlformats.org/officeDocument/2006/relationships/customXml" Target="../ink/ink103.xml"/><Relationship Id="rId15" Type="http://schemas.openxmlformats.org/officeDocument/2006/relationships/customXml" Target="../ink/ink18.xml"/><Relationship Id="rId36" Type="http://schemas.openxmlformats.org/officeDocument/2006/relationships/image" Target="../media/image31.png"/><Relationship Id="rId57" Type="http://schemas.openxmlformats.org/officeDocument/2006/relationships/image" Target="../media/image299.png"/><Relationship Id="rId106" Type="http://schemas.openxmlformats.org/officeDocument/2006/relationships/customXml" Target="../ink/ink65.xml"/><Relationship Id="rId127" Type="http://schemas.openxmlformats.org/officeDocument/2006/relationships/image" Target="../media/image332.png"/><Relationship Id="rId10" Type="http://schemas.openxmlformats.org/officeDocument/2006/relationships/image" Target="../media/image278.png"/><Relationship Id="rId31" Type="http://schemas.openxmlformats.org/officeDocument/2006/relationships/customXml" Target="../ink/ink26.xml"/><Relationship Id="rId52" Type="http://schemas.openxmlformats.org/officeDocument/2006/relationships/customXml" Target="../ink/ink37.xml"/><Relationship Id="rId73" Type="http://schemas.openxmlformats.org/officeDocument/2006/relationships/image" Target="../media/image306.png"/><Relationship Id="rId78" Type="http://schemas.openxmlformats.org/officeDocument/2006/relationships/customXml" Target="../ink/ink50.xml"/><Relationship Id="rId94" Type="http://schemas.openxmlformats.org/officeDocument/2006/relationships/customXml" Target="../ink/ink58.xml"/><Relationship Id="rId99" Type="http://schemas.openxmlformats.org/officeDocument/2006/relationships/customXml" Target="../ink/ink61.xml"/><Relationship Id="rId101" Type="http://schemas.openxmlformats.org/officeDocument/2006/relationships/image" Target="../media/image319.png"/><Relationship Id="rId122" Type="http://schemas.openxmlformats.org/officeDocument/2006/relationships/customXml" Target="../ink/ink73.xml"/><Relationship Id="rId143" Type="http://schemas.openxmlformats.org/officeDocument/2006/relationships/image" Target="../media/image339.png"/><Relationship Id="rId148" Type="http://schemas.openxmlformats.org/officeDocument/2006/relationships/customXml" Target="../ink/ink87.xml"/><Relationship Id="rId164" Type="http://schemas.openxmlformats.org/officeDocument/2006/relationships/image" Target="../media/image349.png"/><Relationship Id="rId169" Type="http://schemas.openxmlformats.org/officeDocument/2006/relationships/customXml" Target="../ink/ink98.xml"/><Relationship Id="rId185" Type="http://schemas.openxmlformats.org/officeDocument/2006/relationships/customXml" Target="../ink/ink106.xml"/><Relationship Id="rId4" Type="http://schemas.openxmlformats.org/officeDocument/2006/relationships/image" Target="../media/image275.png"/><Relationship Id="rId9" Type="http://schemas.openxmlformats.org/officeDocument/2006/relationships/customXml" Target="../ink/ink15.xml"/><Relationship Id="rId180" Type="http://schemas.openxmlformats.org/officeDocument/2006/relationships/image" Target="../media/image357.png"/><Relationship Id="rId26" Type="http://schemas.openxmlformats.org/officeDocument/2006/relationships/image" Target="../media/image286.png"/><Relationship Id="rId47" Type="http://schemas.openxmlformats.org/officeDocument/2006/relationships/image" Target="../media/image294.png"/><Relationship Id="rId68" Type="http://schemas.openxmlformats.org/officeDocument/2006/relationships/customXml" Target="../ink/ink45.xml"/><Relationship Id="rId89" Type="http://schemas.openxmlformats.org/officeDocument/2006/relationships/image" Target="../media/image314.png"/><Relationship Id="rId112" Type="http://schemas.openxmlformats.org/officeDocument/2006/relationships/customXml" Target="../ink/ink68.xml"/><Relationship Id="rId133" Type="http://schemas.openxmlformats.org/officeDocument/2006/relationships/customXml" Target="../ink/ink79.xml"/><Relationship Id="rId154" Type="http://schemas.openxmlformats.org/officeDocument/2006/relationships/image" Target="../media/image344.png"/><Relationship Id="rId175" Type="http://schemas.openxmlformats.org/officeDocument/2006/relationships/customXml" Target="../ink/ink101.xml"/><Relationship Id="rId16" Type="http://schemas.openxmlformats.org/officeDocument/2006/relationships/image" Target="../media/image281.png"/><Relationship Id="rId37" Type="http://schemas.openxmlformats.org/officeDocument/2006/relationships/customXml" Target="../ink/ink29.xml"/><Relationship Id="rId58" Type="http://schemas.openxmlformats.org/officeDocument/2006/relationships/customXml" Target="../ink/ink40.xml"/><Relationship Id="rId79" Type="http://schemas.openxmlformats.org/officeDocument/2006/relationships/image" Target="../media/image309.png"/><Relationship Id="rId102" Type="http://schemas.openxmlformats.org/officeDocument/2006/relationships/customXml" Target="../ink/ink63.xml"/><Relationship Id="rId123" Type="http://schemas.openxmlformats.org/officeDocument/2006/relationships/image" Target="../media/image330.png"/><Relationship Id="rId144" Type="http://schemas.openxmlformats.org/officeDocument/2006/relationships/customXml" Target="../ink/ink85.xml"/><Relationship Id="rId90" Type="http://schemas.openxmlformats.org/officeDocument/2006/relationships/customXml" Target="../ink/ink56.xml"/><Relationship Id="rId165" Type="http://schemas.openxmlformats.org/officeDocument/2006/relationships/customXml" Target="../ink/ink96.xml"/><Relationship Id="rId186" Type="http://schemas.openxmlformats.org/officeDocument/2006/relationships/image" Target="../media/image360.png"/><Relationship Id="rId27" Type="http://schemas.openxmlformats.org/officeDocument/2006/relationships/customXml" Target="../ink/ink24.xml"/><Relationship Id="rId48" Type="http://schemas.openxmlformats.org/officeDocument/2006/relationships/customXml" Target="../ink/ink35.xml"/><Relationship Id="rId69" Type="http://schemas.openxmlformats.org/officeDocument/2006/relationships/image" Target="../media/image304.png"/><Relationship Id="rId113" Type="http://schemas.openxmlformats.org/officeDocument/2006/relationships/image" Target="../media/image325.png"/><Relationship Id="rId134" Type="http://schemas.openxmlformats.org/officeDocument/2006/relationships/customXml" Target="../ink/ink80.xml"/><Relationship Id="rId80" Type="http://schemas.openxmlformats.org/officeDocument/2006/relationships/customXml" Target="../ink/ink51.xml"/><Relationship Id="rId155" Type="http://schemas.openxmlformats.org/officeDocument/2006/relationships/customXml" Target="../ink/ink91.xml"/><Relationship Id="rId176" Type="http://schemas.openxmlformats.org/officeDocument/2006/relationships/image" Target="../media/image355.png"/><Relationship Id="rId17" Type="http://schemas.openxmlformats.org/officeDocument/2006/relationships/customXml" Target="../ink/ink19.xml"/><Relationship Id="rId38" Type="http://schemas.openxmlformats.org/officeDocument/2006/relationships/image" Target="../media/image290.png"/><Relationship Id="rId59" Type="http://schemas.openxmlformats.org/officeDocument/2006/relationships/image" Target="../media/image77.png"/><Relationship Id="rId103" Type="http://schemas.openxmlformats.org/officeDocument/2006/relationships/image" Target="../media/image320.png"/><Relationship Id="rId124" Type="http://schemas.openxmlformats.org/officeDocument/2006/relationships/customXml" Target="../ink/ink74.xml"/><Relationship Id="rId70" Type="http://schemas.openxmlformats.org/officeDocument/2006/relationships/customXml" Target="../ink/ink46.xml"/><Relationship Id="rId91" Type="http://schemas.openxmlformats.org/officeDocument/2006/relationships/image" Target="../media/image315.png"/><Relationship Id="rId145" Type="http://schemas.openxmlformats.org/officeDocument/2006/relationships/image" Target="../media/image340.png"/><Relationship Id="rId166" Type="http://schemas.openxmlformats.org/officeDocument/2006/relationships/image" Target="../media/image350.png"/><Relationship Id="rId187" Type="http://schemas.openxmlformats.org/officeDocument/2006/relationships/customXml" Target="../ink/ink107.xml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287.png"/><Relationship Id="rId49" Type="http://schemas.openxmlformats.org/officeDocument/2006/relationships/image" Target="../media/image295.png"/><Relationship Id="rId114" Type="http://schemas.openxmlformats.org/officeDocument/2006/relationships/customXml" Target="../ink/ink69.xml"/><Relationship Id="rId60" Type="http://schemas.openxmlformats.org/officeDocument/2006/relationships/customXml" Target="../ink/ink41.xml"/><Relationship Id="rId81" Type="http://schemas.openxmlformats.org/officeDocument/2006/relationships/image" Target="../media/image310.png"/><Relationship Id="rId135" Type="http://schemas.openxmlformats.org/officeDocument/2006/relationships/image" Target="../media/image335.png"/><Relationship Id="rId156" Type="http://schemas.openxmlformats.org/officeDocument/2006/relationships/image" Target="../media/image345.png"/><Relationship Id="rId177" Type="http://schemas.openxmlformats.org/officeDocument/2006/relationships/customXml" Target="../ink/ink1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microsoft.com/office/2017/06/relationships/model3d" Target="../media/model3d4.glb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17/06/relationships/model3d" Target="../media/model3d7.glb"/><Relationship Id="rId7" Type="http://schemas.microsoft.com/office/2017/06/relationships/model3d" Target="../media/model3d9.glb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17/06/relationships/model3d" Target="../media/model3d8.glb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17/06/relationships/model3d" Target="../media/model3d10.glb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17/06/relationships/model3d" Target="../media/model3d10.glb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ustomXml" Target="../ink/ink5.xml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3.pn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8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customXml" Target="../ink/ink4.xml"/><Relationship Id="rId24" Type="http://schemas.openxmlformats.org/officeDocument/2006/relationships/image" Target="../media/image14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10" Type="http://schemas.openxmlformats.org/officeDocument/2006/relationships/image" Target="../media/image7.png"/><Relationship Id="rId19" Type="http://schemas.openxmlformats.org/officeDocument/2006/relationships/customXml" Target="../ink/ink8.xml"/><Relationship Id="rId4" Type="http://schemas.openxmlformats.org/officeDocument/2006/relationships/image" Target="../media/image4.png"/><Relationship Id="rId9" Type="http://schemas.openxmlformats.org/officeDocument/2006/relationships/customXml" Target="../ink/ink3.xml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2.glb"/><Relationship Id="rId5" Type="http://schemas.openxmlformats.org/officeDocument/2006/relationships/image" Target="../media/image16.png"/><Relationship Id="rId4" Type="http://schemas.microsoft.com/office/2017/06/relationships/model3d" Target="../media/model3d1.glb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17/06/relationships/model3d" Target="../media/model3d3.glb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60678" y="6237312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 Jean-Marie Ramirez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8876487" y="1995488"/>
            <a:ext cx="0" cy="4498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436480" y="6497634"/>
            <a:ext cx="345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4"/>
          <p:cNvSpPr txBox="1">
            <a:spLocks/>
          </p:cNvSpPr>
          <p:nvPr/>
        </p:nvSpPr>
        <p:spPr>
          <a:xfrm>
            <a:off x="6694" y="1799833"/>
            <a:ext cx="6725546" cy="646331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>
            <a:reflection blurRad="6350" stA="30000" endA="300" dist="1524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 LE SYSTEME VISUEL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809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La </a:t>
            </a:r>
            <a:r>
              <a:rPr lang="fr-FR" sz="5300" dirty="0">
                <a:solidFill>
                  <a:srgbClr val="FFB000"/>
                </a:solidFill>
              </a:rPr>
              <a:t>convergence pour la vision éloignée</a:t>
            </a:r>
            <a:r>
              <a:rPr lang="en-US" sz="5300" dirty="0">
                <a:solidFill>
                  <a:srgbClr val="FFB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1659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18831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11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pour la vision éloignée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159106" y="1691488"/>
            <a:ext cx="2462539" cy="42647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Pct val="80000"/>
              <a:buFontTx/>
              <a:buNone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Les yeux humains sont mieux adaptés à la vision éloignées qu’à la vision rapprochées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 punctum remotum </a:t>
            </a: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: point au-delà duquel la vision d’un objet ne nécessite aucun changement du cristallin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latin typeface="Century Gothic"/>
              </a:rPr>
              <a:t>=&gt; Pas d’accommodation </a:t>
            </a: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Pour l’œil normal (</a:t>
            </a:r>
            <a:r>
              <a:rPr kumimoji="0" lang="fr-FR" altLang="fr-FR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em-métrope</a:t>
            </a: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) le punctum </a:t>
            </a:r>
            <a:r>
              <a:rPr kumimoji="0" lang="fr-FR" altLang="fr-FR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remo-tum</a:t>
            </a: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est situé </a:t>
            </a:r>
            <a:r>
              <a:rPr lang="fr-FR" altLang="fr-FR" sz="1200" dirty="0">
                <a:latin typeface="Century Gothic"/>
              </a:rPr>
              <a:t>entre 5 et </a:t>
            </a: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6 mètres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120F1B-0E35-0728-920F-2003F228F176}"/>
              </a:ext>
            </a:extLst>
          </p:cNvPr>
          <p:cNvSpPr txBox="1"/>
          <p:nvPr/>
        </p:nvSpPr>
        <p:spPr>
          <a:xfrm>
            <a:off x="5502112" y="4653136"/>
            <a:ext cx="2310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</a:rPr>
              <a:t>Le punctum remotum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B7FB9D4-BED5-FCA6-8174-96A79A54F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2492896"/>
            <a:ext cx="2035373" cy="1445331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95CC9DA-8DBF-BAA3-6786-8E38FD875F41}"/>
              </a:ext>
            </a:extLst>
          </p:cNvPr>
          <p:cNvCxnSpPr/>
          <p:nvPr/>
        </p:nvCxnSpPr>
        <p:spPr>
          <a:xfrm>
            <a:off x="5148064" y="3284984"/>
            <a:ext cx="33123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B980B7A-78A0-B33E-3778-27DB9014B4B7}"/>
              </a:ext>
            </a:extLst>
          </p:cNvPr>
          <p:cNvCxnSpPr>
            <a:cxnSpLocks/>
          </p:cNvCxnSpPr>
          <p:nvPr/>
        </p:nvCxnSpPr>
        <p:spPr>
          <a:xfrm>
            <a:off x="5148064" y="3861048"/>
            <a:ext cx="1512168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5F5BC02-FBE2-6C2E-E71B-5D4AC956791A}"/>
              </a:ext>
            </a:extLst>
          </p:cNvPr>
          <p:cNvSpPr txBox="1"/>
          <p:nvPr/>
        </p:nvSpPr>
        <p:spPr>
          <a:xfrm>
            <a:off x="5191770" y="3490423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5 - 6 mètres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BFD51DC-B826-F932-A1A6-0BCA9F7A731C}"/>
              </a:ext>
            </a:extLst>
          </p:cNvPr>
          <p:cNvCxnSpPr>
            <a:cxnSpLocks/>
          </p:cNvCxnSpPr>
          <p:nvPr/>
        </p:nvCxnSpPr>
        <p:spPr>
          <a:xfrm flipV="1">
            <a:off x="6660232" y="3282398"/>
            <a:ext cx="0" cy="136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2FE0069-0632-76B1-45F1-31CE28443E44}"/>
              </a:ext>
            </a:extLst>
          </p:cNvPr>
          <p:cNvSpPr txBox="1"/>
          <p:nvPr/>
        </p:nvSpPr>
        <p:spPr>
          <a:xfrm>
            <a:off x="8152515" y="2832217"/>
            <a:ext cx="441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∞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8F7EB5F-DBBF-F9A1-01DD-8365AD5CE992}"/>
              </a:ext>
            </a:extLst>
          </p:cNvPr>
          <p:cNvSpPr txBox="1"/>
          <p:nvPr/>
        </p:nvSpPr>
        <p:spPr>
          <a:xfrm>
            <a:off x="6251292" y="2918626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5 - 6 m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697185C-0E86-DDA1-1936-78D0C2A8BB54}"/>
              </a:ext>
            </a:extLst>
          </p:cNvPr>
          <p:cNvCxnSpPr/>
          <p:nvPr/>
        </p:nvCxnSpPr>
        <p:spPr>
          <a:xfrm>
            <a:off x="6804248" y="3860800"/>
            <a:ext cx="1512168" cy="0"/>
          </a:xfrm>
          <a:prstGeom prst="straightConnector1">
            <a:avLst/>
          </a:prstGeom>
          <a:ln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294EE61A-251C-3E09-626C-87C128362447}"/>
              </a:ext>
            </a:extLst>
          </p:cNvPr>
          <p:cNvSpPr txBox="1"/>
          <p:nvPr/>
        </p:nvSpPr>
        <p:spPr>
          <a:xfrm>
            <a:off x="6714721" y="4027610"/>
            <a:ext cx="1930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C000"/>
                </a:solidFill>
              </a:rPr>
              <a:t>Pas d’accommodation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Modèle 3D 20" descr="Avion jouet 1235">
                <a:extLst>
                  <a:ext uri="{FF2B5EF4-FFF2-40B4-BE49-F238E27FC236}">
                    <a16:creationId xmlns:a16="http://schemas.microsoft.com/office/drawing/2014/main" id="{DA351ADE-47EA-7E46-8CC1-336DA622210B}"/>
                  </a:ext>
                </a:extLst>
              </p:cNvPr>
              <p:cNvGraphicFramePr/>
              <p:nvPr/>
            </p:nvGraphicFramePr>
            <p:xfrm>
              <a:off x="7143782" y="2829052"/>
              <a:ext cx="668578" cy="59253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68578" cy="592538"/>
                    </a:xfrm>
                    <a:prstGeom prst="rect">
                      <a:avLst/>
                    </a:prstGeom>
                  </am3d:spPr>
                  <am3d:camera>
                    <am3d:pos x="0" y="0" z="72044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14693" d="1000000"/>
                    <am3d:preTrans dx="0" dy="-4494949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087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Modèle 3D 20" descr="Avion jouet 1235">
                <a:extLst>
                  <a:ext uri="{FF2B5EF4-FFF2-40B4-BE49-F238E27FC236}">
                    <a16:creationId xmlns:a16="http://schemas.microsoft.com/office/drawing/2014/main" id="{DA351ADE-47EA-7E46-8CC1-336DA62221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3782" y="2829052"/>
                <a:ext cx="668578" cy="5925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Modèle 3D 21" descr="Avion jouet 1235">
                <a:extLst>
                  <a:ext uri="{FF2B5EF4-FFF2-40B4-BE49-F238E27FC236}">
                    <a16:creationId xmlns:a16="http://schemas.microsoft.com/office/drawing/2014/main" id="{3A33CFC2-51D4-C4CB-AAC0-8FEC93E8AF3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9914713">
              <a:off x="3551910" y="3038889"/>
              <a:ext cx="378437" cy="252290"/>
            </p:xfrm>
            <a:graphic>
              <a:graphicData uri="http://schemas.microsoft.com/office/drawing/2017/model3d">
                <am3d:model3d r:embed="rId4">
                  <am3d:spPr>
                    <a:xfrm rot="9914713">
                      <a:off x="0" y="0"/>
                      <a:ext cx="378437" cy="252290"/>
                    </a:xfrm>
                    <a:prstGeom prst="rect">
                      <a:avLst/>
                    </a:prstGeom>
                  </am3d:spPr>
                  <am3d:camera>
                    <am3d:pos x="0" y="0" z="72044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14693" d="1000000"/>
                    <am3d:preTrans dx="0" dy="-4494949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709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Modèle 3D 21" descr="Avion jouet 1235">
                <a:extLst>
                  <a:ext uri="{FF2B5EF4-FFF2-40B4-BE49-F238E27FC236}">
                    <a16:creationId xmlns:a16="http://schemas.microsoft.com/office/drawing/2014/main" id="{3A33CFC2-51D4-C4CB-AAC0-8FEC93E8AF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9914713">
                <a:off x="3551910" y="3038889"/>
                <a:ext cx="378437" cy="2522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74913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18831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12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pour la vision éloignée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159106" y="1691488"/>
            <a:ext cx="2462539" cy="33783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Pct val="80000"/>
              <a:buFontTx/>
              <a:buNone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lumière provenant d’un objet situé au punctum remotum ou plus loin atteint l’œil sous forme de rayons quasi parallèles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La lumière est focalisée sur la rétine </a:t>
            </a:r>
            <a:r>
              <a:rPr lang="fr-FR" altLang="fr-FR" sz="1200" dirty="0">
                <a:latin typeface="Century Gothic"/>
              </a:rPr>
              <a:t>grâce à</a:t>
            </a: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l’appareil de réfraction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pic>
        <p:nvPicPr>
          <p:cNvPr id="30753" name="Image 30752">
            <a:extLst>
              <a:ext uri="{FF2B5EF4-FFF2-40B4-BE49-F238E27FC236}">
                <a16:creationId xmlns:a16="http://schemas.microsoft.com/office/drawing/2014/main" id="{88E2FAFA-D56C-1AC8-180F-05C36D4BE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117"/>
          <a:stretch/>
        </p:blipFill>
        <p:spPr>
          <a:xfrm rot="16200000">
            <a:off x="4422385" y="1254804"/>
            <a:ext cx="2708391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54" name="ZoneTexte 30753">
            <a:extLst>
              <a:ext uri="{FF2B5EF4-FFF2-40B4-BE49-F238E27FC236}">
                <a16:creationId xmlns:a16="http://schemas.microsoft.com/office/drawing/2014/main" id="{E792C072-5D85-A2EE-20C6-C9EAEE410F07}"/>
              </a:ext>
            </a:extLst>
          </p:cNvPr>
          <p:cNvSpPr txBox="1"/>
          <p:nvPr/>
        </p:nvSpPr>
        <p:spPr>
          <a:xfrm>
            <a:off x="6222192" y="4581129"/>
            <a:ext cx="1858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</a:rPr>
              <a:t>Le punctum remotum</a:t>
            </a:r>
          </a:p>
        </p:txBody>
      </p:sp>
      <p:cxnSp>
        <p:nvCxnSpPr>
          <p:cNvPr id="30755" name="Connecteur droit avec flèche 30754">
            <a:extLst>
              <a:ext uri="{FF2B5EF4-FFF2-40B4-BE49-F238E27FC236}">
                <a16:creationId xmlns:a16="http://schemas.microsoft.com/office/drawing/2014/main" id="{BF1765F9-B89A-A82C-55CB-DF3A8CC1DE23}"/>
              </a:ext>
            </a:extLst>
          </p:cNvPr>
          <p:cNvCxnSpPr>
            <a:cxnSpLocks/>
          </p:cNvCxnSpPr>
          <p:nvPr/>
        </p:nvCxnSpPr>
        <p:spPr>
          <a:xfrm flipV="1">
            <a:off x="7170280" y="3860800"/>
            <a:ext cx="0" cy="717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8" name="Triangle isocèle 30757">
            <a:extLst>
              <a:ext uri="{FF2B5EF4-FFF2-40B4-BE49-F238E27FC236}">
                <a16:creationId xmlns:a16="http://schemas.microsoft.com/office/drawing/2014/main" id="{0C214462-656C-54CD-1277-A9A1F48E0793}"/>
              </a:ext>
            </a:extLst>
          </p:cNvPr>
          <p:cNvSpPr/>
          <p:nvPr/>
        </p:nvSpPr>
        <p:spPr>
          <a:xfrm rot="10800000">
            <a:off x="7062271" y="3602049"/>
            <a:ext cx="216017" cy="216024"/>
          </a:xfrm>
          <a:prstGeom prst="triangl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759" name="Connecteur droit 30758">
            <a:extLst>
              <a:ext uri="{FF2B5EF4-FFF2-40B4-BE49-F238E27FC236}">
                <a16:creationId xmlns:a16="http://schemas.microsoft.com/office/drawing/2014/main" id="{CF048D52-0039-26A6-C559-B8E18ED6A281}"/>
              </a:ext>
            </a:extLst>
          </p:cNvPr>
          <p:cNvCxnSpPr/>
          <p:nvPr/>
        </p:nvCxnSpPr>
        <p:spPr>
          <a:xfrm>
            <a:off x="5940152" y="3825869"/>
            <a:ext cx="19702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63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La </a:t>
            </a:r>
            <a:r>
              <a:rPr lang="fr-FR" sz="5300" dirty="0">
                <a:solidFill>
                  <a:srgbClr val="FFB000"/>
                </a:solidFill>
              </a:rPr>
              <a:t>convergence pour la vision rapprochée</a:t>
            </a:r>
            <a:r>
              <a:rPr lang="en-US" sz="5300" dirty="0">
                <a:solidFill>
                  <a:srgbClr val="FFB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6508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888B5F2-C62E-F81A-CD97-BB44F7836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20"/>
          <a:stretch/>
        </p:blipFill>
        <p:spPr>
          <a:xfrm rot="16200000">
            <a:off x="4172881" y="1690036"/>
            <a:ext cx="2812677" cy="3986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18831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14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pour la vision rapprochée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159106" y="1691488"/>
            <a:ext cx="2462539" cy="44863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Pct val="80000"/>
              <a:buFontTx/>
              <a:buNone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lumière issue d’un objet </a:t>
            </a:r>
            <a:r>
              <a:rPr lang="fr-FR" altLang="fr-FR" sz="1200" noProof="0" dirty="0">
                <a:solidFill>
                  <a:prstClr val="white"/>
                </a:solidFill>
                <a:latin typeface="Century Gothic"/>
              </a:rPr>
              <a:t>située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à</a:t>
            </a:r>
            <a:r>
              <a:rPr kumimoji="0" lang="fr-FR" altLang="fr-FR" sz="1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-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 6 m</a:t>
            </a:r>
            <a:r>
              <a:rPr kumimoji="0" lang="fr-FR" altLang="fr-FR" sz="1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 tend à diverger à mesure qu’elle se rapproche de l’œil</a:t>
            </a: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L’œil procède à trois adaptation</a:t>
            </a:r>
            <a:r>
              <a:rPr lang="fr-FR" altLang="fr-FR" sz="1200" dirty="0">
                <a:latin typeface="Century Gothic"/>
              </a:rPr>
              <a:t>s activent :</a:t>
            </a: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L’accommodation</a:t>
            </a: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Contraction de la pupille</a:t>
            </a: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La convergence des bulbes de l’œil </a:t>
            </a: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sp>
        <p:nvSpPr>
          <p:cNvPr id="30754" name="ZoneTexte 30753">
            <a:extLst>
              <a:ext uri="{FF2B5EF4-FFF2-40B4-BE49-F238E27FC236}">
                <a16:creationId xmlns:a16="http://schemas.microsoft.com/office/drawing/2014/main" id="{E792C072-5D85-A2EE-20C6-C9EAEE410F07}"/>
              </a:ext>
            </a:extLst>
          </p:cNvPr>
          <p:cNvSpPr txBox="1"/>
          <p:nvPr/>
        </p:nvSpPr>
        <p:spPr>
          <a:xfrm>
            <a:off x="6222192" y="4581129"/>
            <a:ext cx="1858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</a:rPr>
              <a:t>Le punctum remotum</a:t>
            </a:r>
          </a:p>
        </p:txBody>
      </p:sp>
      <p:cxnSp>
        <p:nvCxnSpPr>
          <p:cNvPr id="30755" name="Connecteur droit avec flèche 30754">
            <a:extLst>
              <a:ext uri="{FF2B5EF4-FFF2-40B4-BE49-F238E27FC236}">
                <a16:creationId xmlns:a16="http://schemas.microsoft.com/office/drawing/2014/main" id="{BF1765F9-B89A-A82C-55CB-DF3A8CC1DE23}"/>
              </a:ext>
            </a:extLst>
          </p:cNvPr>
          <p:cNvCxnSpPr>
            <a:cxnSpLocks/>
          </p:cNvCxnSpPr>
          <p:nvPr/>
        </p:nvCxnSpPr>
        <p:spPr>
          <a:xfrm flipV="1">
            <a:off x="7170280" y="4083498"/>
            <a:ext cx="0" cy="495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8" name="Triangle isocèle 30757">
            <a:extLst>
              <a:ext uri="{FF2B5EF4-FFF2-40B4-BE49-F238E27FC236}">
                <a16:creationId xmlns:a16="http://schemas.microsoft.com/office/drawing/2014/main" id="{0C214462-656C-54CD-1277-A9A1F48E0793}"/>
              </a:ext>
            </a:extLst>
          </p:cNvPr>
          <p:cNvSpPr/>
          <p:nvPr/>
        </p:nvSpPr>
        <p:spPr>
          <a:xfrm rot="10800000">
            <a:off x="7062271" y="3825869"/>
            <a:ext cx="216017" cy="216024"/>
          </a:xfrm>
          <a:prstGeom prst="triangl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96D95FE-C741-E7BE-D992-28A19438E551}"/>
              </a:ext>
            </a:extLst>
          </p:cNvPr>
          <p:cNvCxnSpPr/>
          <p:nvPr/>
        </p:nvCxnSpPr>
        <p:spPr>
          <a:xfrm>
            <a:off x="5796136" y="4041893"/>
            <a:ext cx="19702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919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71258" y="1268413"/>
            <a:ext cx="2035372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15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pour la vision rapprochée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70000" y="1691488"/>
            <a:ext cx="1899141" cy="43755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Pct val="80000"/>
              <a:buFontTx/>
              <a:buNone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L’accommodation et punctum </a:t>
            </a:r>
            <a:r>
              <a:rPr kumimoji="0" lang="fr-FR" alt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proximum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 point le plus rapproché de l’espace visible par l’œil est appelé punctum </a:t>
            </a:r>
            <a:r>
              <a:rPr kumimoji="0" lang="fr-FR" alt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proximum</a:t>
            </a: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En de ça l’image apparaît floue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6F1FA0-16C7-02BA-4785-76698D7D8362}"/>
              </a:ext>
            </a:extLst>
          </p:cNvPr>
          <p:cNvSpPr txBox="1"/>
          <p:nvPr/>
        </p:nvSpPr>
        <p:spPr>
          <a:xfrm>
            <a:off x="6086183" y="4729272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Le punctum 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  remotum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D97FE5B-DF69-5E2A-4533-A9699A011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660" y="2442368"/>
            <a:ext cx="2035373" cy="1445331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84BB2AA-DF7D-0796-1F38-0F82CFF8BA13}"/>
              </a:ext>
            </a:extLst>
          </p:cNvPr>
          <p:cNvCxnSpPr>
            <a:cxnSpLocks/>
          </p:cNvCxnSpPr>
          <p:nvPr/>
        </p:nvCxnSpPr>
        <p:spPr>
          <a:xfrm>
            <a:off x="4801033" y="3284984"/>
            <a:ext cx="36593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1956D45-8B37-DA4F-B4A3-0523CCA6590D}"/>
              </a:ext>
            </a:extLst>
          </p:cNvPr>
          <p:cNvCxnSpPr>
            <a:cxnSpLocks/>
          </p:cNvCxnSpPr>
          <p:nvPr/>
        </p:nvCxnSpPr>
        <p:spPr>
          <a:xfrm>
            <a:off x="4811398" y="3948574"/>
            <a:ext cx="185919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7B266CCA-6C15-1114-D256-ECAB21CF178B}"/>
              </a:ext>
            </a:extLst>
          </p:cNvPr>
          <p:cNvSpPr txBox="1"/>
          <p:nvPr/>
        </p:nvSpPr>
        <p:spPr>
          <a:xfrm>
            <a:off x="4730669" y="3308496"/>
            <a:ext cx="77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8-15 cm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59C272F-8066-F805-37E2-55D94C6C46FD}"/>
              </a:ext>
            </a:extLst>
          </p:cNvPr>
          <p:cNvCxnSpPr>
            <a:cxnSpLocks/>
          </p:cNvCxnSpPr>
          <p:nvPr/>
        </p:nvCxnSpPr>
        <p:spPr>
          <a:xfrm flipV="1">
            <a:off x="6660232" y="3282398"/>
            <a:ext cx="0" cy="136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CCA58BA2-4D9E-2411-2CA7-70B2DDD6CEA4}"/>
              </a:ext>
            </a:extLst>
          </p:cNvPr>
          <p:cNvSpPr txBox="1"/>
          <p:nvPr/>
        </p:nvSpPr>
        <p:spPr>
          <a:xfrm>
            <a:off x="8152515" y="2832217"/>
            <a:ext cx="441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∞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7EF899F-9C5F-2EE4-716D-48BD01EA85A2}"/>
              </a:ext>
            </a:extLst>
          </p:cNvPr>
          <p:cNvSpPr txBox="1"/>
          <p:nvPr/>
        </p:nvSpPr>
        <p:spPr>
          <a:xfrm rot="16200000">
            <a:off x="6332158" y="282097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 m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8C92593-E367-32F6-1E0B-81791FFA72FF}"/>
              </a:ext>
            </a:extLst>
          </p:cNvPr>
          <p:cNvCxnSpPr/>
          <p:nvPr/>
        </p:nvCxnSpPr>
        <p:spPr>
          <a:xfrm>
            <a:off x="6804248" y="4179998"/>
            <a:ext cx="1512168" cy="0"/>
          </a:xfrm>
          <a:prstGeom prst="straightConnector1">
            <a:avLst/>
          </a:prstGeom>
          <a:ln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B1481A2F-0E2F-0388-AA95-ACC1E514A2FC}"/>
              </a:ext>
            </a:extLst>
          </p:cNvPr>
          <p:cNvSpPr txBox="1"/>
          <p:nvPr/>
        </p:nvSpPr>
        <p:spPr>
          <a:xfrm>
            <a:off x="6714721" y="4346808"/>
            <a:ext cx="1930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C000"/>
                </a:solidFill>
              </a:rPr>
              <a:t>Pas d’accommodation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Modèle 3D 25" descr="Avion jouet 1235">
                <a:extLst>
                  <a:ext uri="{FF2B5EF4-FFF2-40B4-BE49-F238E27FC236}">
                    <a16:creationId xmlns:a16="http://schemas.microsoft.com/office/drawing/2014/main" id="{E8536ADE-DFDE-7703-FD7F-D4E3584DC7B8}"/>
                  </a:ext>
                </a:extLst>
              </p:cNvPr>
              <p:cNvGraphicFramePr/>
              <p:nvPr/>
            </p:nvGraphicFramePr>
            <p:xfrm rot="20713726">
              <a:off x="4879355" y="2869549"/>
              <a:ext cx="431698" cy="436811"/>
            </p:xfrm>
            <a:graphic>
              <a:graphicData uri="http://schemas.microsoft.com/office/drawing/2017/model3d">
                <am3d:model3d r:embed="rId4">
                  <am3d:spPr>
                    <a:xfrm rot="20713726">
                      <a:off x="0" y="0"/>
                      <a:ext cx="431698" cy="436811"/>
                    </a:xfrm>
                    <a:prstGeom prst="rect">
                      <a:avLst/>
                    </a:prstGeom>
                  </am3d:spPr>
                  <am3d:camera>
                    <am3d:pos x="0" y="0" z="72044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14693" d="1000000"/>
                    <am3d:preTrans dx="0" dy="-4494949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6513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Modèle 3D 25" descr="Avion jouet 1235">
                <a:extLst>
                  <a:ext uri="{FF2B5EF4-FFF2-40B4-BE49-F238E27FC236}">
                    <a16:creationId xmlns:a16="http://schemas.microsoft.com/office/drawing/2014/main" id="{E8536ADE-DFDE-7703-FD7F-D4E3584DC7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713726">
                <a:off x="4879355" y="2869549"/>
                <a:ext cx="431698" cy="436811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74ACBF-0BD4-54D9-26DF-6504CD66CD7B}"/>
              </a:ext>
            </a:extLst>
          </p:cNvPr>
          <p:cNvGrpSpPr/>
          <p:nvPr/>
        </p:nvGrpSpPr>
        <p:grpSpPr>
          <a:xfrm>
            <a:off x="5130801" y="4201923"/>
            <a:ext cx="1476572" cy="410371"/>
            <a:chOff x="5130801" y="3860800"/>
            <a:chExt cx="1476572" cy="410371"/>
          </a:xfrm>
        </p:grpSpPr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5E0CD538-A387-C0B1-B0E6-D03BFDE5B65D}"/>
                </a:ext>
              </a:extLst>
            </p:cNvPr>
            <p:cNvCxnSpPr>
              <a:cxnSpLocks/>
            </p:cNvCxnSpPr>
            <p:nvPr/>
          </p:nvCxnSpPr>
          <p:spPr>
            <a:xfrm>
              <a:off x="5359605" y="3860800"/>
              <a:ext cx="1247768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B4C102A-C6C0-6D1C-72EE-FED9DCB30B26}"/>
                </a:ext>
              </a:extLst>
            </p:cNvPr>
            <p:cNvSpPr txBox="1"/>
            <p:nvPr/>
          </p:nvSpPr>
          <p:spPr>
            <a:xfrm>
              <a:off x="5130801" y="3994172"/>
              <a:ext cx="1470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C000"/>
                  </a:solidFill>
                </a:rPr>
                <a:t>accommodation</a:t>
              </a:r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548C734A-B164-EA17-B521-35F1E5EAA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0280" y="2950782"/>
            <a:ext cx="347502" cy="274344"/>
          </a:xfrm>
          <a:prstGeom prst="rect">
            <a:avLst/>
          </a:prstGeom>
        </p:spPr>
      </p:pic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73185AF-7CCC-2099-FB92-693B80EFE1D5}"/>
              </a:ext>
            </a:extLst>
          </p:cNvPr>
          <p:cNvCxnSpPr>
            <a:cxnSpLocks/>
          </p:cNvCxnSpPr>
          <p:nvPr/>
        </p:nvCxnSpPr>
        <p:spPr>
          <a:xfrm>
            <a:off x="5359605" y="2549121"/>
            <a:ext cx="0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C82D4D44-B3EA-E5FD-A8C7-65E9BBB1A934}"/>
              </a:ext>
            </a:extLst>
          </p:cNvPr>
          <p:cNvCxnSpPr>
            <a:cxnSpLocks/>
          </p:cNvCxnSpPr>
          <p:nvPr/>
        </p:nvCxnSpPr>
        <p:spPr>
          <a:xfrm>
            <a:off x="4813044" y="3573016"/>
            <a:ext cx="59563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63A4233A-D919-A2D6-A446-D0B64597748F}"/>
              </a:ext>
            </a:extLst>
          </p:cNvPr>
          <p:cNvSpPr txBox="1"/>
          <p:nvPr/>
        </p:nvSpPr>
        <p:spPr>
          <a:xfrm>
            <a:off x="5359605" y="3710206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6 mètres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1D5A2C08-881F-A7A4-4E1D-A6BB2FC15F32}"/>
              </a:ext>
            </a:extLst>
          </p:cNvPr>
          <p:cNvSpPr txBox="1"/>
          <p:nvPr/>
        </p:nvSpPr>
        <p:spPr>
          <a:xfrm>
            <a:off x="4829108" y="1996899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Le punctum 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  </a:t>
            </a:r>
            <a:r>
              <a:rPr lang="fr-FR" sz="1400" b="1" dirty="0" err="1">
                <a:solidFill>
                  <a:schemeClr val="accent1"/>
                </a:solidFill>
              </a:rPr>
              <a:t>proximum</a:t>
            </a:r>
            <a:endParaRPr lang="fr-FR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1626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18831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16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pour la vision rapprochée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159106" y="1691488"/>
            <a:ext cx="2462539" cy="43386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Pct val="80000"/>
              <a:buFontTx/>
              <a:buNone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L’accommodation et punctum </a:t>
            </a:r>
            <a:r>
              <a:rPr kumimoji="0" lang="fr-FR" alt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proximum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C’est au punctum </a:t>
            </a:r>
            <a:r>
              <a:rPr lang="fr-FR" altLang="fr-FR" sz="1200" dirty="0" err="1">
                <a:solidFill>
                  <a:prstClr val="white"/>
                </a:solidFill>
                <a:latin typeface="Century Gothic"/>
              </a:rPr>
              <a:t>proximum</a:t>
            </a: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 que le cristallin atteint son renflement maximum</a:t>
            </a: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=&gt; Pour assurer la </a:t>
            </a:r>
            <a:r>
              <a:rPr lang="fr-FR" altLang="fr-FR" sz="1200" dirty="0" err="1">
                <a:solidFill>
                  <a:prstClr val="white"/>
                </a:solidFill>
                <a:latin typeface="Century Gothic"/>
              </a:rPr>
              <a:t>conver-gence</a:t>
            </a: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 de la lumière sur la rétine, en de ça l’image apparaît floue.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57E244A-AE83-F9BB-9DAB-20F2A6EBF8E3}"/>
              </a:ext>
            </a:extLst>
          </p:cNvPr>
          <p:cNvCxnSpPr>
            <a:cxnSpLocks/>
          </p:cNvCxnSpPr>
          <p:nvPr/>
        </p:nvCxnSpPr>
        <p:spPr>
          <a:xfrm>
            <a:off x="5271345" y="3776696"/>
            <a:ext cx="64807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èle 3D 3">
                <a:extLst>
                  <a:ext uri="{FF2B5EF4-FFF2-40B4-BE49-F238E27FC236}">
                    <a16:creationId xmlns:a16="http://schemas.microsoft.com/office/drawing/2014/main" id="{8F0DD726-D840-AF9F-91F0-70B83D56F88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47554" y="2299708"/>
              <a:ext cx="523467" cy="282671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23467" cy="2826717"/>
                    </a:xfrm>
                    <a:prstGeom prst="rect">
                      <a:avLst/>
                    </a:prstGeom>
                  </am3d:spPr>
                  <am3d:camera>
                    <am3d:pos x="0" y="0" z="669094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74709" d="1000000"/>
                    <am3d:preTrans dx="2393294" dy="-160550" dz="-6030762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640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èle 3D 3">
                <a:extLst>
                  <a:ext uri="{FF2B5EF4-FFF2-40B4-BE49-F238E27FC236}">
                    <a16:creationId xmlns:a16="http://schemas.microsoft.com/office/drawing/2014/main" id="{8F0DD726-D840-AF9F-91F0-70B83D56F8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47554" y="2299708"/>
                <a:ext cx="523467" cy="2826717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D6A089E8-85AD-39A8-1FCA-7D54E21E8442}"/>
              </a:ext>
            </a:extLst>
          </p:cNvPr>
          <p:cNvSpPr txBox="1"/>
          <p:nvPr/>
        </p:nvSpPr>
        <p:spPr>
          <a:xfrm>
            <a:off x="3519335" y="3527326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Cristallin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FB0470B-F336-263A-09E8-C34CBD54DFA9}"/>
              </a:ext>
            </a:extLst>
          </p:cNvPr>
          <p:cNvCxnSpPr/>
          <p:nvPr/>
        </p:nvCxnSpPr>
        <p:spPr>
          <a:xfrm>
            <a:off x="4635616" y="6021288"/>
            <a:ext cx="27827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4BB4C5E-E4DB-9934-967F-C5D13F1F1137}"/>
              </a:ext>
            </a:extLst>
          </p:cNvPr>
          <p:cNvSpPr txBox="1"/>
          <p:nvPr/>
        </p:nvSpPr>
        <p:spPr>
          <a:xfrm>
            <a:off x="4067944" y="6021288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Epaisseur minimale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6DD1D73-1F14-F78A-160F-E806152C146A}"/>
              </a:ext>
            </a:extLst>
          </p:cNvPr>
          <p:cNvCxnSpPr>
            <a:cxnSpLocks/>
          </p:cNvCxnSpPr>
          <p:nvPr/>
        </p:nvCxnSpPr>
        <p:spPr>
          <a:xfrm>
            <a:off x="6516216" y="6029703"/>
            <a:ext cx="1200195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E5843BA4-9D40-F9E6-8788-0CF1876E3852}"/>
              </a:ext>
            </a:extLst>
          </p:cNvPr>
          <p:cNvSpPr txBox="1"/>
          <p:nvPr/>
        </p:nvSpPr>
        <p:spPr>
          <a:xfrm>
            <a:off x="6329634" y="6029703"/>
            <a:ext cx="1492542" cy="304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Epaisseur maximale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4AE500C-439F-5642-76AD-39B0D2B9EC66}"/>
              </a:ext>
            </a:extLst>
          </p:cNvPr>
          <p:cNvSpPr txBox="1"/>
          <p:nvPr/>
        </p:nvSpPr>
        <p:spPr>
          <a:xfrm>
            <a:off x="4197581" y="5640340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Muscle ciliaire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Modèle 3D 21">
                <a:extLst>
                  <a:ext uri="{FF2B5EF4-FFF2-40B4-BE49-F238E27FC236}">
                    <a16:creationId xmlns:a16="http://schemas.microsoft.com/office/drawing/2014/main" id="{7F4CE751-110B-9933-EFA6-EF956B67DBF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253138" y="2448819"/>
              <a:ext cx="1513293" cy="263636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513293" cy="2636365"/>
                    </a:xfrm>
                    <a:prstGeom prst="rect">
                      <a:avLst/>
                    </a:prstGeom>
                  </am3d:spPr>
                  <am3d:camera>
                    <am3d:pos x="0" y="0" z="714743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74709" d="1000000"/>
                    <am3d:preTrans dx="-4707079" dy="-160550" dz="-6030762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0639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Modèle 3D 21">
                <a:extLst>
                  <a:ext uri="{FF2B5EF4-FFF2-40B4-BE49-F238E27FC236}">
                    <a16:creationId xmlns:a16="http://schemas.microsoft.com/office/drawing/2014/main" id="{7F4CE751-110B-9933-EFA6-EF956B67DB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53138" y="2448819"/>
                <a:ext cx="1513293" cy="2636365"/>
              </a:xfrm>
              <a:prstGeom prst="rect">
                <a:avLst/>
              </a:prstGeom>
            </p:spPr>
          </p:pic>
        </mc:Fallback>
      </mc:AlternateContent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1976679-597A-2398-C7A6-48BF09AF50A3}"/>
              </a:ext>
            </a:extLst>
          </p:cNvPr>
          <p:cNvCxnSpPr>
            <a:cxnSpLocks/>
          </p:cNvCxnSpPr>
          <p:nvPr/>
        </p:nvCxnSpPr>
        <p:spPr>
          <a:xfrm>
            <a:off x="6409686" y="3771968"/>
            <a:ext cx="1200195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877B691-A82D-D885-74A2-33CA30B0612C}"/>
              </a:ext>
            </a:extLst>
          </p:cNvPr>
          <p:cNvCxnSpPr/>
          <p:nvPr/>
        </p:nvCxnSpPr>
        <p:spPr>
          <a:xfrm>
            <a:off x="4661888" y="3750000"/>
            <a:ext cx="27827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B70872A-EED6-C0A9-243A-A374AE781A66}"/>
              </a:ext>
            </a:extLst>
          </p:cNvPr>
          <p:cNvGrpSpPr/>
          <p:nvPr/>
        </p:nvGrpSpPr>
        <p:grpSpPr>
          <a:xfrm>
            <a:off x="4809287" y="1858340"/>
            <a:ext cx="0" cy="3782000"/>
            <a:chOff x="4809287" y="1858340"/>
            <a:chExt cx="0" cy="3782000"/>
          </a:xfrm>
        </p:grpSpPr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FD2684F0-E923-07FD-2DF9-163D46CAA398}"/>
                </a:ext>
              </a:extLst>
            </p:cNvPr>
            <p:cNvCxnSpPr/>
            <p:nvPr/>
          </p:nvCxnSpPr>
          <p:spPr>
            <a:xfrm>
              <a:off x="4809287" y="1858340"/>
              <a:ext cx="0" cy="4413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D7352B13-8ED7-98F1-2B71-5F0F452D36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9287" y="5159120"/>
              <a:ext cx="0" cy="4812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12803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18831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17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pour la vision rapprochée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159106" y="1691488"/>
            <a:ext cx="2462539" cy="43553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Pct val="80000"/>
              <a:buFontTx/>
              <a:buNone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L’accommodation et punctum </a:t>
            </a:r>
            <a:r>
              <a:rPr kumimoji="0" lang="fr-FR" alt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proximum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 punctum </a:t>
            </a:r>
            <a:r>
              <a:rPr kumimoji="0" lang="fr-FR" alt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proximum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est plus proche chez l’enfant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Il recule avec le temps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C’est pourquoi les </a:t>
            </a:r>
            <a:r>
              <a:rPr lang="fr-FR" altLang="fr-FR" sz="1200" dirty="0" err="1">
                <a:solidFill>
                  <a:prstClr val="white"/>
                </a:solidFill>
                <a:latin typeface="Century Gothic"/>
              </a:rPr>
              <a:t>person-nes</a:t>
            </a: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 âgées lisent leur journal à bout de bras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Cette augmentation de distance du </a:t>
            </a:r>
            <a:r>
              <a:rPr lang="fr-FR" altLang="fr-FR" sz="1200" dirty="0" err="1">
                <a:solidFill>
                  <a:prstClr val="white"/>
                </a:solidFill>
                <a:latin typeface="Century Gothic"/>
              </a:rPr>
              <a:t>proximum</a:t>
            </a: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 est due à la perte d’élasticité du cristallin avec l’âge.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èle 3D 2" descr="Avatar de paysanne">
                <a:extLst>
                  <a:ext uri="{FF2B5EF4-FFF2-40B4-BE49-F238E27FC236}">
                    <a16:creationId xmlns:a16="http://schemas.microsoft.com/office/drawing/2014/main" id="{349BD05E-E868-774A-5A0A-7A8267A9B06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38875" y="3821827"/>
              <a:ext cx="1017091" cy="255950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17091" cy="2559501"/>
                    </a:xfrm>
                    <a:prstGeom prst="rect">
                      <a:avLst/>
                    </a:prstGeom>
                  </am3d:spPr>
                  <am3d:camera>
                    <am3d:pos x="0" y="0" z="514896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6438" d="1000000"/>
                    <am3d:preTrans dx="-135783" dy="-17982715" dz="-373563"/>
                    <am3d:scale>
                      <am3d:sx n="1000000" d="1000000"/>
                      <am3d:sy n="1000000" d="1000000"/>
                      <am3d:sz n="1000000" d="1000000"/>
                    </am3d:scale>
                    <am3d:rot ax="682527" ay="3671536" az="59987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5963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èle 3D 2" descr="Avatar de paysanne">
                <a:extLst>
                  <a:ext uri="{FF2B5EF4-FFF2-40B4-BE49-F238E27FC236}">
                    <a16:creationId xmlns:a16="http://schemas.microsoft.com/office/drawing/2014/main" id="{349BD05E-E868-774A-5A0A-7A8267A9B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38875" y="3821827"/>
                <a:ext cx="1017091" cy="25595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èle 3D 3" descr="Milli, personnage du feu">
                <a:extLst>
                  <a:ext uri="{FF2B5EF4-FFF2-40B4-BE49-F238E27FC236}">
                    <a16:creationId xmlns:a16="http://schemas.microsoft.com/office/drawing/2014/main" id="{DB5ED934-A212-3497-1126-88879823A76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17484" y="1790952"/>
              <a:ext cx="459875" cy="162088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459875" cy="1620880"/>
                    </a:xfrm>
                    <a:prstGeom prst="rect">
                      <a:avLst/>
                    </a:prstGeom>
                  </am3d:spPr>
                  <am3d:camera>
                    <am3d:pos x="0" y="0" z="52283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1334" d="1000000"/>
                    <am3d:preTrans dx="-3128546" dy="-17997077" dz="-1927618"/>
                    <am3d:scale>
                      <am3d:sx n="1000000" d="1000000"/>
                      <am3d:sy n="1000000" d="1000000"/>
                      <am3d:sz n="1000000" d="1000000"/>
                    </am3d:scale>
                    <am3d:rot ax="1479392" ay="4797959" az="145939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6602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èle 3D 3" descr="Milli, personnage du feu">
                <a:extLst>
                  <a:ext uri="{FF2B5EF4-FFF2-40B4-BE49-F238E27FC236}">
                    <a16:creationId xmlns:a16="http://schemas.microsoft.com/office/drawing/2014/main" id="{DB5ED934-A212-3497-1126-88879823A7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7484" y="1790952"/>
                <a:ext cx="459875" cy="16208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1169909B-6934-E022-F757-69A5B0C3FBD9}"/>
              </a:ext>
            </a:extLst>
          </p:cNvPr>
          <p:cNvSpPr txBox="1"/>
          <p:nvPr/>
        </p:nvSpPr>
        <p:spPr>
          <a:xfrm>
            <a:off x="5919266" y="1423304"/>
            <a:ext cx="21463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punctum </a:t>
            </a:r>
            <a:r>
              <a:rPr kumimoji="0" lang="fr-FR" alt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proximum</a:t>
            </a:r>
            <a:endParaRPr lang="fr-FR" sz="1400" dirty="0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3EF1055-E0AF-E935-61FE-45B640372956}"/>
              </a:ext>
            </a:extLst>
          </p:cNvPr>
          <p:cNvCxnSpPr/>
          <p:nvPr/>
        </p:nvCxnSpPr>
        <p:spPr>
          <a:xfrm>
            <a:off x="5013027" y="2509290"/>
            <a:ext cx="12151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Modèle 3D 20" descr="Livre">
                <a:extLst>
                  <a:ext uri="{FF2B5EF4-FFF2-40B4-BE49-F238E27FC236}">
                    <a16:creationId xmlns:a16="http://schemas.microsoft.com/office/drawing/2014/main" id="{71C469C5-1239-E730-65FD-76652C58A8C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7260437">
              <a:off x="5705175" y="2329109"/>
              <a:ext cx="1486223" cy="418616"/>
            </p:xfrm>
            <a:graphic>
              <a:graphicData uri="http://schemas.microsoft.com/office/drawing/2017/model3d">
                <am3d:model3d r:embed="rId7">
                  <am3d:spPr>
                    <a:xfrm rot="17260437">
                      <a:off x="0" y="0"/>
                      <a:ext cx="1486223" cy="418616"/>
                    </a:xfrm>
                    <a:prstGeom prst="rect">
                      <a:avLst/>
                    </a:prstGeom>
                  </am3d:spPr>
                  <am3d:camera>
                    <am3d:pos x="0" y="0" z="674209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65600" d="1000000"/>
                    <am3d:preTrans dx="-3" dy="-5792354" dz="2330489"/>
                    <am3d:scale>
                      <am3d:sx n="1000000" d="1000000"/>
                      <am3d:sy n="1000000" d="1000000"/>
                      <am3d:sz n="1000000" d="1000000"/>
                    </am3d:scale>
                    <am3d:rot ax="5787068" ay="-4854095" az="-5791951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6884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Modèle 3D 20" descr="Livre">
                <a:extLst>
                  <a:ext uri="{FF2B5EF4-FFF2-40B4-BE49-F238E27FC236}">
                    <a16:creationId xmlns:a16="http://schemas.microsoft.com/office/drawing/2014/main" id="{71C469C5-1239-E730-65FD-76652C58A8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7260437">
                <a:off x="5705175" y="2329109"/>
                <a:ext cx="1486223" cy="418616"/>
              </a:xfrm>
              <a:prstGeom prst="rect">
                <a:avLst/>
              </a:prstGeom>
            </p:spPr>
          </p:pic>
        </mc:Fallback>
      </mc:AlternateContent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45D537C-C21F-206A-92E8-20EEE1A734CC}"/>
              </a:ext>
            </a:extLst>
          </p:cNvPr>
          <p:cNvCxnSpPr>
            <a:cxnSpLocks/>
          </p:cNvCxnSpPr>
          <p:nvPr/>
        </p:nvCxnSpPr>
        <p:spPr>
          <a:xfrm>
            <a:off x="6588224" y="1852366"/>
            <a:ext cx="0" cy="21555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075FAC42-71F8-C2A8-D23E-B869FF75496C}"/>
              </a:ext>
            </a:extLst>
          </p:cNvPr>
          <p:cNvCxnSpPr>
            <a:cxnSpLocks/>
          </p:cNvCxnSpPr>
          <p:nvPr/>
        </p:nvCxnSpPr>
        <p:spPr>
          <a:xfrm>
            <a:off x="7236296" y="1865647"/>
            <a:ext cx="0" cy="165175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Modèle 3D 34" descr="Livre">
                <a:extLst>
                  <a:ext uri="{FF2B5EF4-FFF2-40B4-BE49-F238E27FC236}">
                    <a16:creationId xmlns:a16="http://schemas.microsoft.com/office/drawing/2014/main" id="{AA0A899A-0909-61FC-4B12-1049417CE7F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7260437">
              <a:off x="6346683" y="3984339"/>
              <a:ext cx="1486223" cy="418616"/>
            </p:xfrm>
            <a:graphic>
              <a:graphicData uri="http://schemas.microsoft.com/office/drawing/2017/model3d">
                <am3d:model3d r:embed="rId7">
                  <am3d:spPr>
                    <a:xfrm rot="17260437">
                      <a:off x="0" y="0"/>
                      <a:ext cx="1486223" cy="418616"/>
                    </a:xfrm>
                    <a:prstGeom prst="rect">
                      <a:avLst/>
                    </a:prstGeom>
                  </am3d:spPr>
                  <am3d:camera>
                    <am3d:pos x="0" y="0" z="674209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65600" d="1000000"/>
                    <am3d:preTrans dx="-3" dy="-5792354" dz="2330489"/>
                    <am3d:scale>
                      <am3d:sx n="1000000" d="1000000"/>
                      <am3d:sy n="1000000" d="1000000"/>
                      <am3d:sz n="1000000" d="1000000"/>
                    </am3d:scale>
                    <am3d:rot ax="5787068" ay="-4854095" az="-5791951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6884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Modèle 3D 34" descr="Livre">
                <a:extLst>
                  <a:ext uri="{FF2B5EF4-FFF2-40B4-BE49-F238E27FC236}">
                    <a16:creationId xmlns:a16="http://schemas.microsoft.com/office/drawing/2014/main" id="{AA0A899A-0909-61FC-4B12-1049417CE7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7260437">
                <a:off x="6346683" y="3984339"/>
                <a:ext cx="1486223" cy="418616"/>
              </a:xfrm>
              <a:prstGeom prst="rect">
                <a:avLst/>
              </a:prstGeom>
            </p:spPr>
          </p:pic>
        </mc:Fallback>
      </mc:AlternateContent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F34EBE7C-3A45-4EDC-7D89-27FB1428CABE}"/>
              </a:ext>
            </a:extLst>
          </p:cNvPr>
          <p:cNvCxnSpPr/>
          <p:nvPr/>
        </p:nvCxnSpPr>
        <p:spPr>
          <a:xfrm>
            <a:off x="4858909" y="4237234"/>
            <a:ext cx="187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7C92B2E4-34A7-32C1-578B-A168962D28D1}"/>
              </a:ext>
            </a:extLst>
          </p:cNvPr>
          <p:cNvSpPr txBox="1"/>
          <p:nvPr/>
        </p:nvSpPr>
        <p:spPr>
          <a:xfrm>
            <a:off x="5252284" y="2196538"/>
            <a:ext cx="77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8-15 cm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28F159B-744E-B100-7403-A2BB22E3E74E}"/>
              </a:ext>
            </a:extLst>
          </p:cNvPr>
          <p:cNvSpPr txBox="1"/>
          <p:nvPr/>
        </p:nvSpPr>
        <p:spPr>
          <a:xfrm>
            <a:off x="5330431" y="3916199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 15 cm</a:t>
            </a:r>
          </a:p>
        </p:txBody>
      </p:sp>
    </p:spTree>
    <p:extLst>
      <p:ext uri="{BB962C8B-B14F-4D97-AF65-F5344CB8AC3E}">
        <p14:creationId xmlns:p14="http://schemas.microsoft.com/office/powerpoint/2010/main" val="3482509084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2875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18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pour la vision rapprochée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77001" y="1329874"/>
            <a:ext cx="2619643" cy="60744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400" b="1" dirty="0">
                <a:solidFill>
                  <a:schemeClr val="accent1"/>
                </a:solidFill>
                <a:latin typeface="Century Gothic"/>
              </a:rPr>
              <a:t>Contraction de la pupille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solidFill>
                  <a:prstClr val="white"/>
                </a:solidFill>
              </a:rPr>
              <a:t>La contraction du muscle circulaire (muscle sphincter de la pupille) réduit le diamètre de la pupille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r>
              <a:rPr lang="fr-FR" altLang="fr-FR" sz="1200" dirty="0">
                <a:solidFill>
                  <a:prstClr val="white"/>
                </a:solidFill>
              </a:rPr>
              <a:t>Accentuation de l’effet d’accommodation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solidFill>
                <a:prstClr val="white"/>
              </a:solidFill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r>
              <a:rPr lang="fr-FR" altLang="fr-FR" sz="1200" dirty="0">
                <a:solidFill>
                  <a:prstClr val="white"/>
                </a:solidFill>
              </a:rPr>
              <a:t>Reflex d’accommodation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b="1" dirty="0">
                <a:solidFill>
                  <a:schemeClr val="accent1"/>
                </a:solidFill>
                <a:latin typeface="Century Gothic"/>
              </a:rPr>
              <a:t> </a:t>
            </a:r>
            <a:r>
              <a:rPr lang="fr-FR" altLang="fr-FR" sz="1200" dirty="0">
                <a:latin typeface="Century Gothic"/>
              </a:rPr>
              <a:t>Ce reflex empêche les rayons les + divergents de pénétrer dans l’œil  et de perturber la vision</a:t>
            </a: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04F7E8-96CC-5589-F28E-5F3F15853411}"/>
              </a:ext>
            </a:extLst>
          </p:cNvPr>
          <p:cNvSpPr txBox="1"/>
          <p:nvPr/>
        </p:nvSpPr>
        <p:spPr>
          <a:xfrm>
            <a:off x="3712944" y="4737122"/>
            <a:ext cx="455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Irise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BD57B02-DA52-C233-02C9-4B3C105730B7}"/>
              </a:ext>
            </a:extLst>
          </p:cNvPr>
          <p:cNvGrpSpPr/>
          <p:nvPr/>
        </p:nvGrpSpPr>
        <p:grpSpPr>
          <a:xfrm>
            <a:off x="3381372" y="2914620"/>
            <a:ext cx="1107166" cy="1077142"/>
            <a:chOff x="4588969" y="2564904"/>
            <a:chExt cx="1107166" cy="1077142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D84ACB4-5C42-1D12-733C-20A05F1DAD66}"/>
                </a:ext>
              </a:extLst>
            </p:cNvPr>
            <p:cNvSpPr/>
            <p:nvPr/>
          </p:nvSpPr>
          <p:spPr>
            <a:xfrm>
              <a:off x="4588969" y="2564904"/>
              <a:ext cx="1107166" cy="1077142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A2BF856E-06BF-A665-3D2B-29E41D3EB86C}"/>
                </a:ext>
              </a:extLst>
            </p:cNvPr>
            <p:cNvSpPr/>
            <p:nvPr/>
          </p:nvSpPr>
          <p:spPr>
            <a:xfrm>
              <a:off x="4734678" y="2720282"/>
              <a:ext cx="792088" cy="76936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A1D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6FF9FB86-1B4B-5BBE-7AC3-31F0D3B29BB4}"/>
                </a:ext>
              </a:extLst>
            </p:cNvPr>
            <p:cNvSpPr/>
            <p:nvPr/>
          </p:nvSpPr>
          <p:spPr>
            <a:xfrm>
              <a:off x="4860032" y="2852936"/>
              <a:ext cx="523467" cy="504056"/>
            </a:xfrm>
            <a:prstGeom prst="ellipse">
              <a:avLst/>
            </a:prstGeom>
            <a:gradFill>
              <a:gsLst>
                <a:gs pos="0">
                  <a:srgbClr val="66330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rgbClr val="66330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1CA0A1DB-0BB1-9C35-7906-04CDC94A1E4A}"/>
                </a:ext>
              </a:extLst>
            </p:cNvPr>
            <p:cNvCxnSpPr>
              <a:cxnSpLocks/>
            </p:cNvCxnSpPr>
            <p:nvPr/>
          </p:nvCxnSpPr>
          <p:spPr>
            <a:xfrm>
              <a:off x="5142552" y="2576266"/>
              <a:ext cx="0" cy="144016"/>
            </a:xfrm>
            <a:prstGeom prst="line">
              <a:avLst/>
            </a:prstGeom>
            <a:ln w="3175">
              <a:solidFill>
                <a:srgbClr val="0088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85ADCC5A-9A81-8CD7-8EE6-2639BDB6FF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8325" y="2636480"/>
              <a:ext cx="72008" cy="128112"/>
            </a:xfrm>
            <a:prstGeom prst="line">
              <a:avLst/>
            </a:prstGeom>
            <a:ln w="3175">
              <a:solidFill>
                <a:srgbClr val="0088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602DF55B-9AC5-C52C-C156-BEB11C6DC8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7021" y="2728666"/>
              <a:ext cx="115992" cy="116906"/>
            </a:xfrm>
            <a:prstGeom prst="line">
              <a:avLst/>
            </a:prstGeom>
            <a:ln w="3175">
              <a:solidFill>
                <a:srgbClr val="0088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F6664014-AF23-974E-9C5A-41111ED6FFE1}"/>
                    </a:ext>
                  </a:extLst>
                </p14:cNvPr>
                <p14:cNvContentPartPr/>
                <p14:nvPr/>
              </p14:nvContentPartPr>
              <p14:xfrm>
                <a:off x="4768462" y="2928489"/>
                <a:ext cx="14040" cy="1332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F6664014-AF23-974E-9C5A-41111ED6FFE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62342" y="2922369"/>
                  <a:ext cx="2628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5" name="Encre 24">
                  <a:extLst>
                    <a:ext uri="{FF2B5EF4-FFF2-40B4-BE49-F238E27FC236}">
                      <a16:creationId xmlns:a16="http://schemas.microsoft.com/office/drawing/2014/main" id="{B761FE7B-53F1-C9D2-73CC-47BE2BADBB91}"/>
                    </a:ext>
                  </a:extLst>
                </p14:cNvPr>
                <p14:cNvContentPartPr/>
                <p14:nvPr/>
              </p14:nvContentPartPr>
              <p14:xfrm>
                <a:off x="4646062" y="3313689"/>
                <a:ext cx="4680" cy="1080"/>
              </p14:xfrm>
            </p:contentPart>
          </mc:Choice>
          <mc:Fallback xmlns=""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B761FE7B-53F1-C9D2-73CC-47BE2BADBB9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39942" y="3307569"/>
                  <a:ext cx="16920" cy="1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26" name="Encre 25">
                  <a:extLst>
                    <a:ext uri="{FF2B5EF4-FFF2-40B4-BE49-F238E27FC236}">
                      <a16:creationId xmlns:a16="http://schemas.microsoft.com/office/drawing/2014/main" id="{8206D334-611E-6C8F-6548-6D2FFB128E83}"/>
                    </a:ext>
                  </a:extLst>
                </p14:cNvPr>
                <p14:cNvContentPartPr/>
                <p14:nvPr/>
              </p14:nvContentPartPr>
              <p14:xfrm>
                <a:off x="5239342" y="2601249"/>
                <a:ext cx="39240" cy="138600"/>
              </p14:xfrm>
            </p:contentPart>
          </mc:Choice>
          <mc:Fallback xmlns="">
            <p:pic>
              <p:nvPicPr>
                <p:cNvPr id="26" name="Encre 25">
                  <a:extLst>
                    <a:ext uri="{FF2B5EF4-FFF2-40B4-BE49-F238E27FC236}">
                      <a16:creationId xmlns:a16="http://schemas.microsoft.com/office/drawing/2014/main" id="{8206D334-611E-6C8F-6548-6D2FFB128E8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230342" y="2547609"/>
                  <a:ext cx="5688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6E753BD9-C216-0A92-697A-8888ADEE91ED}"/>
                    </a:ext>
                  </a:extLst>
                </p14:cNvPr>
                <p14:cNvContentPartPr/>
                <p14:nvPr/>
              </p14:nvContentPartPr>
              <p14:xfrm>
                <a:off x="4707262" y="2816889"/>
                <a:ext cx="114480" cy="5328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6E753BD9-C216-0A92-697A-8888ADEE91E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698622" y="2763249"/>
                  <a:ext cx="1321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CFAC04B4-D24C-5C43-E4F0-B8E419071899}"/>
                    </a:ext>
                  </a:extLst>
                </p14:cNvPr>
                <p14:cNvContentPartPr/>
                <p14:nvPr/>
              </p14:nvContentPartPr>
              <p14:xfrm>
                <a:off x="5226022" y="2661729"/>
                <a:ext cx="35280" cy="79560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CFAC04B4-D24C-5C43-E4F0-B8E41907189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17382" y="2607729"/>
                  <a:ext cx="52920" cy="1872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435B3783-A758-5DA7-9330-DBFB594992E6}"/>
                </a:ext>
              </a:extLst>
            </p:cNvPr>
            <p:cNvGrpSpPr/>
            <p:nvPr/>
          </p:nvGrpSpPr>
          <p:grpSpPr>
            <a:xfrm>
              <a:off x="5155102" y="2865489"/>
              <a:ext cx="524520" cy="765000"/>
              <a:chOff x="5155102" y="2865489"/>
              <a:chExt cx="524520" cy="76500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">
                <p14:nvContentPartPr>
                  <p14:cNvPr id="57" name="Encre 56">
                    <a:extLst>
                      <a:ext uri="{FF2B5EF4-FFF2-40B4-BE49-F238E27FC236}">
                        <a16:creationId xmlns:a16="http://schemas.microsoft.com/office/drawing/2014/main" id="{7FE66D80-D28B-7E0C-C57D-5ED639D7C63B}"/>
                      </a:ext>
                    </a:extLst>
                  </p14:cNvPr>
                  <p14:cNvContentPartPr/>
                  <p14:nvPr/>
                </p14:nvContentPartPr>
                <p14:xfrm>
                  <a:off x="5488462" y="2865489"/>
                  <a:ext cx="126720" cy="55440"/>
                </p14:xfrm>
              </p:contentPart>
            </mc:Choice>
            <mc:Fallback xmlns="">
              <p:pic>
                <p:nvPicPr>
                  <p:cNvPr id="57" name="Encre 56">
                    <a:extLst>
                      <a:ext uri="{FF2B5EF4-FFF2-40B4-BE49-F238E27FC236}">
                        <a16:creationId xmlns:a16="http://schemas.microsoft.com/office/drawing/2014/main" id="{7FE66D80-D28B-7E0C-C57D-5ED639D7C63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5479822" y="2811849"/>
                    <a:ext cx="14436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">
                <p14:nvContentPartPr>
                  <p14:cNvPr id="58" name="Encre 57">
                    <a:extLst>
                      <a:ext uri="{FF2B5EF4-FFF2-40B4-BE49-F238E27FC236}">
                        <a16:creationId xmlns:a16="http://schemas.microsoft.com/office/drawing/2014/main" id="{EC5FB64A-79E1-073A-339F-9096B0304B2C}"/>
                      </a:ext>
                    </a:extLst>
                  </p14:cNvPr>
                  <p14:cNvContentPartPr/>
                  <p14:nvPr/>
                </p14:nvContentPartPr>
                <p14:xfrm>
                  <a:off x="5523022" y="2973849"/>
                  <a:ext cx="138600" cy="28440"/>
                </p14:xfrm>
              </p:contentPart>
            </mc:Choice>
            <mc:Fallback xmlns="">
              <p:pic>
                <p:nvPicPr>
                  <p:cNvPr id="58" name="Encre 57">
                    <a:extLst>
                      <a:ext uri="{FF2B5EF4-FFF2-40B4-BE49-F238E27FC236}">
                        <a16:creationId xmlns:a16="http://schemas.microsoft.com/office/drawing/2014/main" id="{EC5FB64A-79E1-073A-339F-9096B0304B2C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5514382" y="2919849"/>
                    <a:ext cx="156240" cy="13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">
                <p14:nvContentPartPr>
                  <p14:cNvPr id="59" name="Encre 58">
                    <a:extLst>
                      <a:ext uri="{FF2B5EF4-FFF2-40B4-BE49-F238E27FC236}">
                        <a16:creationId xmlns:a16="http://schemas.microsoft.com/office/drawing/2014/main" id="{073DC89C-2629-83D9-0742-40B24F0A9EEF}"/>
                      </a:ext>
                    </a:extLst>
                  </p14:cNvPr>
                  <p14:cNvContentPartPr/>
                  <p14:nvPr/>
                </p14:nvContentPartPr>
                <p14:xfrm>
                  <a:off x="5481262" y="2888889"/>
                  <a:ext cx="68400" cy="20520"/>
                </p14:xfrm>
              </p:contentPart>
            </mc:Choice>
            <mc:Fallback xmlns="">
              <p:pic>
                <p:nvPicPr>
                  <p:cNvPr id="59" name="Encre 58">
                    <a:extLst>
                      <a:ext uri="{FF2B5EF4-FFF2-40B4-BE49-F238E27FC236}">
                        <a16:creationId xmlns:a16="http://schemas.microsoft.com/office/drawing/2014/main" id="{073DC89C-2629-83D9-0742-40B24F0A9EEF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5472622" y="2834889"/>
                    <a:ext cx="86040" cy="12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">
                <p14:nvContentPartPr>
                  <p14:cNvPr id="60" name="Encre 59">
                    <a:extLst>
                      <a:ext uri="{FF2B5EF4-FFF2-40B4-BE49-F238E27FC236}">
                        <a16:creationId xmlns:a16="http://schemas.microsoft.com/office/drawing/2014/main" id="{6284D39C-608C-3F83-88B5-56C2C1D70AD0}"/>
                      </a:ext>
                    </a:extLst>
                  </p14:cNvPr>
                  <p14:cNvContentPartPr/>
                  <p14:nvPr/>
                </p14:nvContentPartPr>
                <p14:xfrm>
                  <a:off x="5490262" y="2886009"/>
                  <a:ext cx="79920" cy="46080"/>
                </p14:xfrm>
              </p:contentPart>
            </mc:Choice>
            <mc:Fallback xmlns="">
              <p:pic>
                <p:nvPicPr>
                  <p:cNvPr id="60" name="Encre 59">
                    <a:extLst>
                      <a:ext uri="{FF2B5EF4-FFF2-40B4-BE49-F238E27FC236}">
                        <a16:creationId xmlns:a16="http://schemas.microsoft.com/office/drawing/2014/main" id="{6284D39C-608C-3F83-88B5-56C2C1D70AD0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5481262" y="2832009"/>
                    <a:ext cx="97560" cy="15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1">
                <p14:nvContentPartPr>
                  <p14:cNvPr id="61" name="Encre 60">
                    <a:extLst>
                      <a:ext uri="{FF2B5EF4-FFF2-40B4-BE49-F238E27FC236}">
                        <a16:creationId xmlns:a16="http://schemas.microsoft.com/office/drawing/2014/main" id="{0AD62FD5-41A9-7740-C5D7-AA6FD669983F}"/>
                      </a:ext>
                    </a:extLst>
                  </p14:cNvPr>
                  <p14:cNvContentPartPr/>
                  <p14:nvPr/>
                </p14:nvContentPartPr>
                <p14:xfrm>
                  <a:off x="5494222" y="2920929"/>
                  <a:ext cx="14400" cy="8640"/>
                </p14:xfrm>
              </p:contentPart>
            </mc:Choice>
            <mc:Fallback xmlns="">
              <p:pic>
                <p:nvPicPr>
                  <p:cNvPr id="61" name="Encre 60">
                    <a:extLst>
                      <a:ext uri="{FF2B5EF4-FFF2-40B4-BE49-F238E27FC236}">
                        <a16:creationId xmlns:a16="http://schemas.microsoft.com/office/drawing/2014/main" id="{0AD62FD5-41A9-7740-C5D7-AA6FD669983F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5485222" y="2866929"/>
                    <a:ext cx="32040" cy="11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3">
                <p14:nvContentPartPr>
                  <p14:cNvPr id="62" name="Encre 61">
                    <a:extLst>
                      <a:ext uri="{FF2B5EF4-FFF2-40B4-BE49-F238E27FC236}">
                        <a16:creationId xmlns:a16="http://schemas.microsoft.com/office/drawing/2014/main" id="{00E9A569-A56C-8440-F226-80C745F15DF6}"/>
                      </a:ext>
                    </a:extLst>
                  </p14:cNvPr>
                  <p14:cNvContentPartPr/>
                  <p14:nvPr/>
                </p14:nvContentPartPr>
                <p14:xfrm>
                  <a:off x="5516542" y="2983209"/>
                  <a:ext cx="88560" cy="9360"/>
                </p14:xfrm>
              </p:contentPart>
            </mc:Choice>
            <mc:Fallback xmlns="">
              <p:pic>
                <p:nvPicPr>
                  <p:cNvPr id="62" name="Encre 61">
                    <a:extLst>
                      <a:ext uri="{FF2B5EF4-FFF2-40B4-BE49-F238E27FC236}">
                        <a16:creationId xmlns:a16="http://schemas.microsoft.com/office/drawing/2014/main" id="{00E9A569-A56C-8440-F226-80C745F15DF6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5507542" y="2929209"/>
                    <a:ext cx="10620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5">
                <p14:nvContentPartPr>
                  <p14:cNvPr id="63" name="Encre 62">
                    <a:extLst>
                      <a:ext uri="{FF2B5EF4-FFF2-40B4-BE49-F238E27FC236}">
                        <a16:creationId xmlns:a16="http://schemas.microsoft.com/office/drawing/2014/main" id="{9386BBA1-5951-2056-159F-62B93B59ABAD}"/>
                      </a:ext>
                    </a:extLst>
                  </p14:cNvPr>
                  <p14:cNvContentPartPr/>
                  <p14:nvPr/>
                </p14:nvContentPartPr>
                <p14:xfrm>
                  <a:off x="5534902" y="2987889"/>
                  <a:ext cx="48960" cy="17280"/>
                </p14:xfrm>
              </p:contentPart>
            </mc:Choice>
            <mc:Fallback xmlns="">
              <p:pic>
                <p:nvPicPr>
                  <p:cNvPr id="63" name="Encre 62">
                    <a:extLst>
                      <a:ext uri="{FF2B5EF4-FFF2-40B4-BE49-F238E27FC236}">
                        <a16:creationId xmlns:a16="http://schemas.microsoft.com/office/drawing/2014/main" id="{9386BBA1-5951-2056-159F-62B93B59ABAD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5525902" y="2934249"/>
                    <a:ext cx="66600" cy="12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7">
                <p14:nvContentPartPr>
                  <p14:cNvPr id="30720" name="Encre 30719">
                    <a:extLst>
                      <a:ext uri="{FF2B5EF4-FFF2-40B4-BE49-F238E27FC236}">
                        <a16:creationId xmlns:a16="http://schemas.microsoft.com/office/drawing/2014/main" id="{F9C9B8D3-9922-E316-2BA2-7AA72C473021}"/>
                      </a:ext>
                    </a:extLst>
                  </p14:cNvPr>
                  <p14:cNvContentPartPr/>
                  <p14:nvPr/>
                </p14:nvContentPartPr>
                <p14:xfrm>
                  <a:off x="5179222" y="3491529"/>
                  <a:ext cx="9720" cy="138960"/>
                </p14:xfrm>
              </p:contentPart>
            </mc:Choice>
            <mc:Fallback xmlns="">
              <p:pic>
                <p:nvPicPr>
                  <p:cNvPr id="30720" name="Encre 30719">
                    <a:extLst>
                      <a:ext uri="{FF2B5EF4-FFF2-40B4-BE49-F238E27FC236}">
                        <a16:creationId xmlns:a16="http://schemas.microsoft.com/office/drawing/2014/main" id="{F9C9B8D3-9922-E316-2BA2-7AA72C473021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5170222" y="3437529"/>
                    <a:ext cx="27360" cy="24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9">
                <p14:nvContentPartPr>
                  <p14:cNvPr id="30721" name="Encre 30720">
                    <a:extLst>
                      <a:ext uri="{FF2B5EF4-FFF2-40B4-BE49-F238E27FC236}">
                        <a16:creationId xmlns:a16="http://schemas.microsoft.com/office/drawing/2014/main" id="{CD0F1400-62E1-98D9-9B07-BB9E01BA85BC}"/>
                      </a:ext>
                    </a:extLst>
                  </p14:cNvPr>
                  <p14:cNvContentPartPr/>
                  <p14:nvPr/>
                </p14:nvContentPartPr>
                <p14:xfrm>
                  <a:off x="5155102" y="3496569"/>
                  <a:ext cx="33120" cy="85680"/>
                </p14:xfrm>
              </p:contentPart>
            </mc:Choice>
            <mc:Fallback xmlns="">
              <p:pic>
                <p:nvPicPr>
                  <p:cNvPr id="30721" name="Encre 30720">
                    <a:extLst>
                      <a:ext uri="{FF2B5EF4-FFF2-40B4-BE49-F238E27FC236}">
                        <a16:creationId xmlns:a16="http://schemas.microsoft.com/office/drawing/2014/main" id="{CD0F1400-62E1-98D9-9B07-BB9E01BA85BC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5146462" y="3442929"/>
                    <a:ext cx="50760" cy="19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1">
                <p14:nvContentPartPr>
                  <p14:cNvPr id="30724" name="Encre 30723">
                    <a:extLst>
                      <a:ext uri="{FF2B5EF4-FFF2-40B4-BE49-F238E27FC236}">
                        <a16:creationId xmlns:a16="http://schemas.microsoft.com/office/drawing/2014/main" id="{7FFEA1FB-6CEE-ABB7-D948-9147BCC3C93F}"/>
                      </a:ext>
                    </a:extLst>
                  </p14:cNvPr>
                  <p14:cNvContentPartPr/>
                  <p14:nvPr/>
                </p14:nvContentPartPr>
                <p14:xfrm>
                  <a:off x="5283982" y="3472449"/>
                  <a:ext cx="66600" cy="113760"/>
                </p14:xfrm>
              </p:contentPart>
            </mc:Choice>
            <mc:Fallback xmlns="">
              <p:pic>
                <p:nvPicPr>
                  <p:cNvPr id="30724" name="Encre 30723">
                    <a:extLst>
                      <a:ext uri="{FF2B5EF4-FFF2-40B4-BE49-F238E27FC236}">
                        <a16:creationId xmlns:a16="http://schemas.microsoft.com/office/drawing/2014/main" id="{7FFEA1FB-6CEE-ABB7-D948-9147BCC3C93F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5274982" y="3418809"/>
                    <a:ext cx="84240" cy="22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3">
                <p14:nvContentPartPr>
                  <p14:cNvPr id="30725" name="Encre 30724">
                    <a:extLst>
                      <a:ext uri="{FF2B5EF4-FFF2-40B4-BE49-F238E27FC236}">
                        <a16:creationId xmlns:a16="http://schemas.microsoft.com/office/drawing/2014/main" id="{D865AB8B-DEA9-3BC5-4254-7E8A2B0874A6}"/>
                      </a:ext>
                    </a:extLst>
                  </p14:cNvPr>
                  <p14:cNvContentPartPr/>
                  <p14:nvPr/>
                </p14:nvContentPartPr>
                <p14:xfrm>
                  <a:off x="5319262" y="3505929"/>
                  <a:ext cx="5040" cy="2880"/>
                </p14:xfrm>
              </p:contentPart>
            </mc:Choice>
            <mc:Fallback xmlns="">
              <p:pic>
                <p:nvPicPr>
                  <p:cNvPr id="30725" name="Encre 30724">
                    <a:extLst>
                      <a:ext uri="{FF2B5EF4-FFF2-40B4-BE49-F238E27FC236}">
                        <a16:creationId xmlns:a16="http://schemas.microsoft.com/office/drawing/2014/main" id="{D865AB8B-DEA9-3BC5-4254-7E8A2B0874A6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5310622" y="3451929"/>
                    <a:ext cx="2268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5">
                <p14:nvContentPartPr>
                  <p14:cNvPr id="30726" name="Encre 30725">
                    <a:extLst>
                      <a:ext uri="{FF2B5EF4-FFF2-40B4-BE49-F238E27FC236}">
                        <a16:creationId xmlns:a16="http://schemas.microsoft.com/office/drawing/2014/main" id="{82A03699-63A8-2AF6-4F1F-CED3971566FC}"/>
                      </a:ext>
                    </a:extLst>
                  </p14:cNvPr>
                  <p14:cNvContentPartPr/>
                  <p14:nvPr/>
                </p14:nvContentPartPr>
                <p14:xfrm>
                  <a:off x="5307382" y="3472089"/>
                  <a:ext cx="1440" cy="3240"/>
                </p14:xfrm>
              </p:contentPart>
            </mc:Choice>
            <mc:Fallback xmlns="">
              <p:pic>
                <p:nvPicPr>
                  <p:cNvPr id="30726" name="Encre 30725">
                    <a:extLst>
                      <a:ext uri="{FF2B5EF4-FFF2-40B4-BE49-F238E27FC236}">
                        <a16:creationId xmlns:a16="http://schemas.microsoft.com/office/drawing/2014/main" id="{82A03699-63A8-2AF6-4F1F-CED3971566FC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298382" y="3418089"/>
                    <a:ext cx="1908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7">
                <p14:nvContentPartPr>
                  <p14:cNvPr id="30727" name="Encre 30726">
                    <a:extLst>
                      <a:ext uri="{FF2B5EF4-FFF2-40B4-BE49-F238E27FC236}">
                        <a16:creationId xmlns:a16="http://schemas.microsoft.com/office/drawing/2014/main" id="{1798802E-674F-1C0E-2CA0-E833808C4CBA}"/>
                      </a:ext>
                    </a:extLst>
                  </p14:cNvPr>
                  <p14:cNvContentPartPr/>
                  <p14:nvPr/>
                </p14:nvContentPartPr>
                <p14:xfrm>
                  <a:off x="5296222" y="3465609"/>
                  <a:ext cx="36000" cy="85680"/>
                </p14:xfrm>
              </p:contentPart>
            </mc:Choice>
            <mc:Fallback xmlns="">
              <p:pic>
                <p:nvPicPr>
                  <p:cNvPr id="30727" name="Encre 30726">
                    <a:extLst>
                      <a:ext uri="{FF2B5EF4-FFF2-40B4-BE49-F238E27FC236}">
                        <a16:creationId xmlns:a16="http://schemas.microsoft.com/office/drawing/2014/main" id="{1798802E-674F-1C0E-2CA0-E833808C4CBA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287582" y="3411609"/>
                    <a:ext cx="53640" cy="19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9">
                <p14:nvContentPartPr>
                  <p14:cNvPr id="30728" name="Encre 30727">
                    <a:extLst>
                      <a:ext uri="{FF2B5EF4-FFF2-40B4-BE49-F238E27FC236}">
                        <a16:creationId xmlns:a16="http://schemas.microsoft.com/office/drawing/2014/main" id="{965E4600-87C9-7317-F8B6-8665AA736E29}"/>
                      </a:ext>
                    </a:extLst>
                  </p14:cNvPr>
                  <p14:cNvContentPartPr/>
                  <p14:nvPr/>
                </p14:nvContentPartPr>
                <p14:xfrm>
                  <a:off x="5369662" y="3432849"/>
                  <a:ext cx="76320" cy="88920"/>
                </p14:xfrm>
              </p:contentPart>
            </mc:Choice>
            <mc:Fallback xmlns="">
              <p:pic>
                <p:nvPicPr>
                  <p:cNvPr id="30728" name="Encre 30727">
                    <a:extLst>
                      <a:ext uri="{FF2B5EF4-FFF2-40B4-BE49-F238E27FC236}">
                        <a16:creationId xmlns:a16="http://schemas.microsoft.com/office/drawing/2014/main" id="{965E4600-87C9-7317-F8B6-8665AA736E2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5361022" y="3379209"/>
                    <a:ext cx="93960" cy="19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1">
                <p14:nvContentPartPr>
                  <p14:cNvPr id="30729" name="Encre 30728">
                    <a:extLst>
                      <a:ext uri="{FF2B5EF4-FFF2-40B4-BE49-F238E27FC236}">
                        <a16:creationId xmlns:a16="http://schemas.microsoft.com/office/drawing/2014/main" id="{F6E9C9CB-A5B1-0171-A39E-CF040596036C}"/>
                      </a:ext>
                    </a:extLst>
                  </p14:cNvPr>
                  <p14:cNvContentPartPr/>
                  <p14:nvPr/>
                </p14:nvContentPartPr>
                <p14:xfrm>
                  <a:off x="5403142" y="3426729"/>
                  <a:ext cx="2160" cy="2160"/>
                </p14:xfrm>
              </p:contentPart>
            </mc:Choice>
            <mc:Fallback xmlns="">
              <p:pic>
                <p:nvPicPr>
                  <p:cNvPr id="30729" name="Encre 30728">
                    <a:extLst>
                      <a:ext uri="{FF2B5EF4-FFF2-40B4-BE49-F238E27FC236}">
                        <a16:creationId xmlns:a16="http://schemas.microsoft.com/office/drawing/2014/main" id="{F6E9C9CB-A5B1-0171-A39E-CF040596036C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394142" y="3373089"/>
                    <a:ext cx="1980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2">
                <p14:nvContentPartPr>
                  <p14:cNvPr id="30730" name="Encre 30729">
                    <a:extLst>
                      <a:ext uri="{FF2B5EF4-FFF2-40B4-BE49-F238E27FC236}">
                        <a16:creationId xmlns:a16="http://schemas.microsoft.com/office/drawing/2014/main" id="{44CB7D62-BF78-8DB7-FD2F-37E2FC866F11}"/>
                      </a:ext>
                    </a:extLst>
                  </p14:cNvPr>
                  <p14:cNvContentPartPr/>
                  <p14:nvPr/>
                </p14:nvContentPartPr>
                <p14:xfrm>
                  <a:off x="5374342" y="3422769"/>
                  <a:ext cx="45360" cy="83520"/>
                </p14:xfrm>
              </p:contentPart>
            </mc:Choice>
            <mc:Fallback xmlns="">
              <p:pic>
                <p:nvPicPr>
                  <p:cNvPr id="30730" name="Encre 30729">
                    <a:extLst>
                      <a:ext uri="{FF2B5EF4-FFF2-40B4-BE49-F238E27FC236}">
                        <a16:creationId xmlns:a16="http://schemas.microsoft.com/office/drawing/2014/main" id="{44CB7D62-BF78-8DB7-FD2F-37E2FC866F11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365342" y="3368769"/>
                    <a:ext cx="63000" cy="19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4">
                <p14:nvContentPartPr>
                  <p14:cNvPr id="30731" name="Encre 30730">
                    <a:extLst>
                      <a:ext uri="{FF2B5EF4-FFF2-40B4-BE49-F238E27FC236}">
                        <a16:creationId xmlns:a16="http://schemas.microsoft.com/office/drawing/2014/main" id="{76E695AF-71BB-979D-78C5-0E5BBB79D0B0}"/>
                      </a:ext>
                    </a:extLst>
                  </p14:cNvPr>
                  <p14:cNvContentPartPr/>
                  <p14:nvPr/>
                </p14:nvContentPartPr>
                <p14:xfrm>
                  <a:off x="5438062" y="3373809"/>
                  <a:ext cx="98280" cy="62640"/>
                </p14:xfrm>
              </p:contentPart>
            </mc:Choice>
            <mc:Fallback xmlns="">
              <p:pic>
                <p:nvPicPr>
                  <p:cNvPr id="30731" name="Encre 30730">
                    <a:extLst>
                      <a:ext uri="{FF2B5EF4-FFF2-40B4-BE49-F238E27FC236}">
                        <a16:creationId xmlns:a16="http://schemas.microsoft.com/office/drawing/2014/main" id="{76E695AF-71BB-979D-78C5-0E5BBB79D0B0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429062" y="3319809"/>
                    <a:ext cx="115920" cy="17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6">
                <p14:nvContentPartPr>
                  <p14:cNvPr id="30732" name="Encre 30731">
                    <a:extLst>
                      <a:ext uri="{FF2B5EF4-FFF2-40B4-BE49-F238E27FC236}">
                        <a16:creationId xmlns:a16="http://schemas.microsoft.com/office/drawing/2014/main" id="{576F9E6B-3BA7-990A-FEA1-026B6F4EAEB9}"/>
                      </a:ext>
                    </a:extLst>
                  </p14:cNvPr>
                  <p14:cNvContentPartPr/>
                  <p14:nvPr/>
                </p14:nvContentPartPr>
                <p14:xfrm>
                  <a:off x="5431582" y="3382089"/>
                  <a:ext cx="104040" cy="72720"/>
                </p14:xfrm>
              </p:contentPart>
            </mc:Choice>
            <mc:Fallback xmlns="">
              <p:pic>
                <p:nvPicPr>
                  <p:cNvPr id="30732" name="Encre 30731">
                    <a:extLst>
                      <a:ext uri="{FF2B5EF4-FFF2-40B4-BE49-F238E27FC236}">
                        <a16:creationId xmlns:a16="http://schemas.microsoft.com/office/drawing/2014/main" id="{576F9E6B-3BA7-990A-FEA1-026B6F4EAEB9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5422942" y="3328089"/>
                    <a:ext cx="121680" cy="18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8">
                <p14:nvContentPartPr>
                  <p14:cNvPr id="30733" name="Encre 30732">
                    <a:extLst>
                      <a:ext uri="{FF2B5EF4-FFF2-40B4-BE49-F238E27FC236}">
                        <a16:creationId xmlns:a16="http://schemas.microsoft.com/office/drawing/2014/main" id="{6C389092-36C8-5AB1-DF94-26603B225197}"/>
                      </a:ext>
                    </a:extLst>
                  </p14:cNvPr>
                  <p14:cNvContentPartPr/>
                  <p14:nvPr/>
                </p14:nvContentPartPr>
                <p14:xfrm>
                  <a:off x="5483062" y="3301449"/>
                  <a:ext cx="117720" cy="68760"/>
                </p14:xfrm>
              </p:contentPart>
            </mc:Choice>
            <mc:Fallback xmlns="">
              <p:pic>
                <p:nvPicPr>
                  <p:cNvPr id="30733" name="Encre 30732">
                    <a:extLst>
                      <a:ext uri="{FF2B5EF4-FFF2-40B4-BE49-F238E27FC236}">
                        <a16:creationId xmlns:a16="http://schemas.microsoft.com/office/drawing/2014/main" id="{6C389092-36C8-5AB1-DF94-26603B225197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5474422" y="3247809"/>
                    <a:ext cx="135360" cy="17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0">
                <p14:nvContentPartPr>
                  <p14:cNvPr id="30734" name="Encre 30733">
                    <a:extLst>
                      <a:ext uri="{FF2B5EF4-FFF2-40B4-BE49-F238E27FC236}">
                        <a16:creationId xmlns:a16="http://schemas.microsoft.com/office/drawing/2014/main" id="{A7CF7737-9C1B-E5BC-ECEB-5041E6311D22}"/>
                      </a:ext>
                    </a:extLst>
                  </p14:cNvPr>
                  <p14:cNvContentPartPr/>
                  <p14:nvPr/>
                </p14:nvContentPartPr>
                <p14:xfrm>
                  <a:off x="5506102" y="3243129"/>
                  <a:ext cx="152280" cy="8640"/>
                </p14:xfrm>
              </p:contentPart>
            </mc:Choice>
            <mc:Fallback xmlns="">
              <p:pic>
                <p:nvPicPr>
                  <p:cNvPr id="30734" name="Encre 30733">
                    <a:extLst>
                      <a:ext uri="{FF2B5EF4-FFF2-40B4-BE49-F238E27FC236}">
                        <a16:creationId xmlns:a16="http://schemas.microsoft.com/office/drawing/2014/main" id="{A7CF7737-9C1B-E5BC-ECEB-5041E6311D22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497102" y="3189489"/>
                    <a:ext cx="169920" cy="11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2">
                <p14:nvContentPartPr>
                  <p14:cNvPr id="30735" name="Encre 30734">
                    <a:extLst>
                      <a:ext uri="{FF2B5EF4-FFF2-40B4-BE49-F238E27FC236}">
                        <a16:creationId xmlns:a16="http://schemas.microsoft.com/office/drawing/2014/main" id="{C75AACD5-2CB8-542B-19FD-51F985E8C310}"/>
                      </a:ext>
                    </a:extLst>
                  </p14:cNvPr>
                  <p14:cNvContentPartPr/>
                  <p14:nvPr/>
                </p14:nvContentPartPr>
                <p14:xfrm>
                  <a:off x="5532382" y="3148449"/>
                  <a:ext cx="147240" cy="5040"/>
                </p14:xfrm>
              </p:contentPart>
            </mc:Choice>
            <mc:Fallback xmlns="">
              <p:pic>
                <p:nvPicPr>
                  <p:cNvPr id="30735" name="Encre 30734">
                    <a:extLst>
                      <a:ext uri="{FF2B5EF4-FFF2-40B4-BE49-F238E27FC236}">
                        <a16:creationId xmlns:a16="http://schemas.microsoft.com/office/drawing/2014/main" id="{C75AACD5-2CB8-542B-19FD-51F985E8C31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5523382" y="3094809"/>
                    <a:ext cx="16488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4">
                <p14:nvContentPartPr>
                  <p14:cNvPr id="30736" name="Encre 30735">
                    <a:extLst>
                      <a:ext uri="{FF2B5EF4-FFF2-40B4-BE49-F238E27FC236}">
                        <a16:creationId xmlns:a16="http://schemas.microsoft.com/office/drawing/2014/main" id="{E2F5A1E6-A0D6-53F5-E305-8045C4D598B2}"/>
                      </a:ext>
                    </a:extLst>
                  </p14:cNvPr>
                  <p14:cNvContentPartPr/>
                  <p14:nvPr/>
                </p14:nvContentPartPr>
                <p14:xfrm>
                  <a:off x="5538862" y="3045489"/>
                  <a:ext cx="137880" cy="35640"/>
                </p14:xfrm>
              </p:contentPart>
            </mc:Choice>
            <mc:Fallback xmlns="">
              <p:pic>
                <p:nvPicPr>
                  <p:cNvPr id="30736" name="Encre 30735">
                    <a:extLst>
                      <a:ext uri="{FF2B5EF4-FFF2-40B4-BE49-F238E27FC236}">
                        <a16:creationId xmlns:a16="http://schemas.microsoft.com/office/drawing/2014/main" id="{E2F5A1E6-A0D6-53F5-E305-8045C4D598B2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5530222" y="2991489"/>
                    <a:ext cx="155520" cy="14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6">
                <p14:nvContentPartPr>
                  <p14:cNvPr id="30737" name="Encre 30736">
                    <a:extLst>
                      <a:ext uri="{FF2B5EF4-FFF2-40B4-BE49-F238E27FC236}">
                        <a16:creationId xmlns:a16="http://schemas.microsoft.com/office/drawing/2014/main" id="{1101997D-389D-B111-0668-510653B8CDD0}"/>
                      </a:ext>
                    </a:extLst>
                  </p14:cNvPr>
                  <p14:cNvContentPartPr/>
                  <p14:nvPr/>
                </p14:nvContentPartPr>
                <p14:xfrm>
                  <a:off x="5534542" y="3068169"/>
                  <a:ext cx="75960" cy="36720"/>
                </p14:xfrm>
              </p:contentPart>
            </mc:Choice>
            <mc:Fallback xmlns="">
              <p:pic>
                <p:nvPicPr>
                  <p:cNvPr id="30737" name="Encre 30736">
                    <a:extLst>
                      <a:ext uri="{FF2B5EF4-FFF2-40B4-BE49-F238E27FC236}">
                        <a16:creationId xmlns:a16="http://schemas.microsoft.com/office/drawing/2014/main" id="{1101997D-389D-B111-0668-510653B8CDD0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5525542" y="3014169"/>
                    <a:ext cx="93600" cy="144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CEB47DDE-C94C-34EC-548F-547894D656E0}"/>
                </a:ext>
              </a:extLst>
            </p:cNvPr>
            <p:cNvGrpSpPr/>
            <p:nvPr/>
          </p:nvGrpSpPr>
          <p:grpSpPr>
            <a:xfrm>
              <a:off x="4636702" y="3233409"/>
              <a:ext cx="413640" cy="383400"/>
              <a:chOff x="4636702" y="3233409"/>
              <a:chExt cx="413640" cy="38340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8">
                <p14:nvContentPartPr>
                  <p14:cNvPr id="48" name="Encre 47">
                    <a:extLst>
                      <a:ext uri="{FF2B5EF4-FFF2-40B4-BE49-F238E27FC236}">
                        <a16:creationId xmlns:a16="http://schemas.microsoft.com/office/drawing/2014/main" id="{9FFC99E1-4F83-907B-60AF-200297E26448}"/>
                      </a:ext>
                    </a:extLst>
                  </p14:cNvPr>
                  <p14:cNvContentPartPr/>
                  <p14:nvPr/>
                </p14:nvContentPartPr>
                <p14:xfrm>
                  <a:off x="4953862" y="3471009"/>
                  <a:ext cx="1080" cy="720"/>
                </p14:xfrm>
              </p:contentPart>
            </mc:Choice>
            <mc:Fallback xmlns="">
              <p:pic>
                <p:nvPicPr>
                  <p:cNvPr id="48" name="Encre 47">
                    <a:extLst>
                      <a:ext uri="{FF2B5EF4-FFF2-40B4-BE49-F238E27FC236}">
                        <a16:creationId xmlns:a16="http://schemas.microsoft.com/office/drawing/2014/main" id="{9FFC99E1-4F83-907B-60AF-200297E26448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4944862" y="3417369"/>
                    <a:ext cx="18720" cy="10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0">
                <p14:nvContentPartPr>
                  <p14:cNvPr id="49" name="Encre 48">
                    <a:extLst>
                      <a:ext uri="{FF2B5EF4-FFF2-40B4-BE49-F238E27FC236}">
                        <a16:creationId xmlns:a16="http://schemas.microsoft.com/office/drawing/2014/main" id="{C740B4E3-5072-7514-9D54-5BEF43177A15}"/>
                      </a:ext>
                    </a:extLst>
                  </p14:cNvPr>
                  <p14:cNvContentPartPr/>
                  <p14:nvPr/>
                </p14:nvContentPartPr>
                <p14:xfrm>
                  <a:off x="4877542" y="3454089"/>
                  <a:ext cx="74880" cy="106920"/>
                </p14:xfrm>
              </p:contentPart>
            </mc:Choice>
            <mc:Fallback xmlns="">
              <p:pic>
                <p:nvPicPr>
                  <p:cNvPr id="49" name="Encre 48">
                    <a:extLst>
                      <a:ext uri="{FF2B5EF4-FFF2-40B4-BE49-F238E27FC236}">
                        <a16:creationId xmlns:a16="http://schemas.microsoft.com/office/drawing/2014/main" id="{C740B4E3-5072-7514-9D54-5BEF43177A15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4868542" y="3400449"/>
                    <a:ext cx="92520" cy="21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2">
                <p14:nvContentPartPr>
                  <p14:cNvPr id="50" name="Encre 49">
                    <a:extLst>
                      <a:ext uri="{FF2B5EF4-FFF2-40B4-BE49-F238E27FC236}">
                        <a16:creationId xmlns:a16="http://schemas.microsoft.com/office/drawing/2014/main" id="{37747D93-C106-0DB3-8103-8DE4928EA19E}"/>
                      </a:ext>
                    </a:extLst>
                  </p14:cNvPr>
                  <p14:cNvContentPartPr/>
                  <p14:nvPr/>
                </p14:nvContentPartPr>
                <p14:xfrm>
                  <a:off x="4903822" y="3444369"/>
                  <a:ext cx="40320" cy="77040"/>
                </p14:xfrm>
              </p:contentPart>
            </mc:Choice>
            <mc:Fallback xmlns="">
              <p:pic>
                <p:nvPicPr>
                  <p:cNvPr id="50" name="Encre 49">
                    <a:extLst>
                      <a:ext uri="{FF2B5EF4-FFF2-40B4-BE49-F238E27FC236}">
                        <a16:creationId xmlns:a16="http://schemas.microsoft.com/office/drawing/2014/main" id="{37747D93-C106-0DB3-8103-8DE4928EA19E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4894822" y="3390729"/>
                    <a:ext cx="57960" cy="18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4">
                <p14:nvContentPartPr>
                  <p14:cNvPr id="51" name="Encre 50">
                    <a:extLst>
                      <a:ext uri="{FF2B5EF4-FFF2-40B4-BE49-F238E27FC236}">
                        <a16:creationId xmlns:a16="http://schemas.microsoft.com/office/drawing/2014/main" id="{6E6701C0-A55D-09EE-1B96-C09EF0B8E6FF}"/>
                      </a:ext>
                    </a:extLst>
                  </p14:cNvPr>
                  <p14:cNvContentPartPr/>
                  <p14:nvPr/>
                </p14:nvContentPartPr>
                <p14:xfrm>
                  <a:off x="5022622" y="3490089"/>
                  <a:ext cx="27720" cy="126720"/>
                </p14:xfrm>
              </p:contentPart>
            </mc:Choice>
            <mc:Fallback xmlns="">
              <p:pic>
                <p:nvPicPr>
                  <p:cNvPr id="51" name="Encre 50">
                    <a:extLst>
                      <a:ext uri="{FF2B5EF4-FFF2-40B4-BE49-F238E27FC236}">
                        <a16:creationId xmlns:a16="http://schemas.microsoft.com/office/drawing/2014/main" id="{6E6701C0-A55D-09EE-1B96-C09EF0B8E6FF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5013982" y="3436089"/>
                    <a:ext cx="4536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6">
                <p14:nvContentPartPr>
                  <p14:cNvPr id="52" name="Encre 51">
                    <a:extLst>
                      <a:ext uri="{FF2B5EF4-FFF2-40B4-BE49-F238E27FC236}">
                        <a16:creationId xmlns:a16="http://schemas.microsoft.com/office/drawing/2014/main" id="{72507436-F411-DF11-AF4B-CCE40E52DE3A}"/>
                      </a:ext>
                    </a:extLst>
                  </p14:cNvPr>
                  <p14:cNvContentPartPr/>
                  <p14:nvPr/>
                </p14:nvContentPartPr>
                <p14:xfrm>
                  <a:off x="5033062" y="3481809"/>
                  <a:ext cx="10800" cy="67320"/>
                </p14:xfrm>
              </p:contentPart>
            </mc:Choice>
            <mc:Fallback xmlns="">
              <p:pic>
                <p:nvPicPr>
                  <p:cNvPr id="52" name="Encre 51">
                    <a:extLst>
                      <a:ext uri="{FF2B5EF4-FFF2-40B4-BE49-F238E27FC236}">
                        <a16:creationId xmlns:a16="http://schemas.microsoft.com/office/drawing/2014/main" id="{72507436-F411-DF11-AF4B-CCE40E52DE3A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5024062" y="3427809"/>
                    <a:ext cx="28440" cy="17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8">
                <p14:nvContentPartPr>
                  <p14:cNvPr id="53" name="Encre 52">
                    <a:extLst>
                      <a:ext uri="{FF2B5EF4-FFF2-40B4-BE49-F238E27FC236}">
                        <a16:creationId xmlns:a16="http://schemas.microsoft.com/office/drawing/2014/main" id="{2B923BA6-7022-C2E0-DFE3-E8EDE1800AF5}"/>
                      </a:ext>
                    </a:extLst>
                  </p14:cNvPr>
                  <p14:cNvContentPartPr/>
                  <p14:nvPr/>
                </p14:nvContentPartPr>
                <p14:xfrm>
                  <a:off x="4729582" y="3359049"/>
                  <a:ext cx="99720" cy="81360"/>
                </p14:xfrm>
              </p:contentPart>
            </mc:Choice>
            <mc:Fallback xmlns="">
              <p:pic>
                <p:nvPicPr>
                  <p:cNvPr id="53" name="Encre 52">
                    <a:extLst>
                      <a:ext uri="{FF2B5EF4-FFF2-40B4-BE49-F238E27FC236}">
                        <a16:creationId xmlns:a16="http://schemas.microsoft.com/office/drawing/2014/main" id="{2B923BA6-7022-C2E0-DFE3-E8EDE1800AF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4720582" y="3305409"/>
                    <a:ext cx="117360" cy="18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0">
                <p14:nvContentPartPr>
                  <p14:cNvPr id="54" name="Encre 53">
                    <a:extLst>
                      <a:ext uri="{FF2B5EF4-FFF2-40B4-BE49-F238E27FC236}">
                        <a16:creationId xmlns:a16="http://schemas.microsoft.com/office/drawing/2014/main" id="{454B630B-3CC1-AE54-3104-168246A30478}"/>
                      </a:ext>
                    </a:extLst>
                  </p14:cNvPr>
                  <p14:cNvContentPartPr/>
                  <p14:nvPr/>
                </p14:nvContentPartPr>
                <p14:xfrm>
                  <a:off x="4761262" y="3361929"/>
                  <a:ext cx="64080" cy="46080"/>
                </p14:xfrm>
              </p:contentPart>
            </mc:Choice>
            <mc:Fallback xmlns="">
              <p:pic>
                <p:nvPicPr>
                  <p:cNvPr id="54" name="Encre 53">
                    <a:extLst>
                      <a:ext uri="{FF2B5EF4-FFF2-40B4-BE49-F238E27FC236}">
                        <a16:creationId xmlns:a16="http://schemas.microsoft.com/office/drawing/2014/main" id="{454B630B-3CC1-AE54-3104-168246A3047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4752262" y="3307929"/>
                    <a:ext cx="81720" cy="15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2">
                <p14:nvContentPartPr>
                  <p14:cNvPr id="55" name="Encre 54">
                    <a:extLst>
                      <a:ext uri="{FF2B5EF4-FFF2-40B4-BE49-F238E27FC236}">
                        <a16:creationId xmlns:a16="http://schemas.microsoft.com/office/drawing/2014/main" id="{75653300-4831-EA61-EB22-E22BEBC557CC}"/>
                      </a:ext>
                    </a:extLst>
                  </p14:cNvPr>
                  <p14:cNvContentPartPr/>
                  <p14:nvPr/>
                </p14:nvContentPartPr>
                <p14:xfrm>
                  <a:off x="4636702" y="3237369"/>
                  <a:ext cx="129600" cy="45000"/>
                </p14:xfrm>
              </p:contentPart>
            </mc:Choice>
            <mc:Fallback xmlns="">
              <p:pic>
                <p:nvPicPr>
                  <p:cNvPr id="55" name="Encre 54">
                    <a:extLst>
                      <a:ext uri="{FF2B5EF4-FFF2-40B4-BE49-F238E27FC236}">
                        <a16:creationId xmlns:a16="http://schemas.microsoft.com/office/drawing/2014/main" id="{75653300-4831-EA61-EB22-E22BEBC557CC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4627702" y="3183729"/>
                    <a:ext cx="147240" cy="15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4">
                <p14:nvContentPartPr>
                  <p14:cNvPr id="56" name="Encre 55">
                    <a:extLst>
                      <a:ext uri="{FF2B5EF4-FFF2-40B4-BE49-F238E27FC236}">
                        <a16:creationId xmlns:a16="http://schemas.microsoft.com/office/drawing/2014/main" id="{80749A10-1557-296F-2CCE-0A4D64C8A30D}"/>
                      </a:ext>
                    </a:extLst>
                  </p14:cNvPr>
                  <p14:cNvContentPartPr/>
                  <p14:nvPr/>
                </p14:nvContentPartPr>
                <p14:xfrm>
                  <a:off x="4674862" y="3233409"/>
                  <a:ext cx="80640" cy="30240"/>
                </p14:xfrm>
              </p:contentPart>
            </mc:Choice>
            <mc:Fallback xmlns="">
              <p:pic>
                <p:nvPicPr>
                  <p:cNvPr id="56" name="Encre 55">
                    <a:extLst>
                      <a:ext uri="{FF2B5EF4-FFF2-40B4-BE49-F238E27FC236}">
                        <a16:creationId xmlns:a16="http://schemas.microsoft.com/office/drawing/2014/main" id="{80749A10-1557-296F-2CCE-0A4D64C8A30D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4665862" y="3179769"/>
                    <a:ext cx="98280" cy="137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E75EAE1A-8502-BAB5-424C-535C80D1D052}"/>
                </a:ext>
              </a:extLst>
            </p:cNvPr>
            <p:cNvGrpSpPr/>
            <p:nvPr/>
          </p:nvGrpSpPr>
          <p:grpSpPr>
            <a:xfrm>
              <a:off x="4607902" y="3122169"/>
              <a:ext cx="133560" cy="14760"/>
              <a:chOff x="4607902" y="3122169"/>
              <a:chExt cx="133560" cy="1476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6">
                <p14:nvContentPartPr>
                  <p14:cNvPr id="46" name="Encre 45">
                    <a:extLst>
                      <a:ext uri="{FF2B5EF4-FFF2-40B4-BE49-F238E27FC236}">
                        <a16:creationId xmlns:a16="http://schemas.microsoft.com/office/drawing/2014/main" id="{9B0A533C-B6CA-637F-E7B8-E69B7DC607E6}"/>
                      </a:ext>
                    </a:extLst>
                  </p14:cNvPr>
                  <p14:cNvContentPartPr/>
                  <p14:nvPr/>
                </p14:nvContentPartPr>
                <p14:xfrm>
                  <a:off x="4607902" y="3128649"/>
                  <a:ext cx="133560" cy="8280"/>
                </p14:xfrm>
              </p:contentPart>
            </mc:Choice>
            <mc:Fallback xmlns="">
              <p:pic>
                <p:nvPicPr>
                  <p:cNvPr id="46" name="Encre 45">
                    <a:extLst>
                      <a:ext uri="{FF2B5EF4-FFF2-40B4-BE49-F238E27FC236}">
                        <a16:creationId xmlns:a16="http://schemas.microsoft.com/office/drawing/2014/main" id="{9B0A533C-B6CA-637F-E7B8-E69B7DC607E6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4599262" y="3075009"/>
                    <a:ext cx="151200" cy="11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8">
                <p14:nvContentPartPr>
                  <p14:cNvPr id="47" name="Encre 46">
                    <a:extLst>
                      <a:ext uri="{FF2B5EF4-FFF2-40B4-BE49-F238E27FC236}">
                        <a16:creationId xmlns:a16="http://schemas.microsoft.com/office/drawing/2014/main" id="{14B42571-9D03-DE6A-35FA-588B9F65131E}"/>
                      </a:ext>
                    </a:extLst>
                  </p14:cNvPr>
                  <p14:cNvContentPartPr/>
                  <p14:nvPr/>
                </p14:nvContentPartPr>
                <p14:xfrm>
                  <a:off x="4644622" y="3122169"/>
                  <a:ext cx="92520" cy="14040"/>
                </p14:xfrm>
              </p:contentPart>
            </mc:Choice>
            <mc:Fallback xmlns="">
              <p:pic>
                <p:nvPicPr>
                  <p:cNvPr id="47" name="Encre 46">
                    <a:extLst>
                      <a:ext uri="{FF2B5EF4-FFF2-40B4-BE49-F238E27FC236}">
                        <a16:creationId xmlns:a16="http://schemas.microsoft.com/office/drawing/2014/main" id="{14B42571-9D03-DE6A-35FA-588B9F65131E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4635982" y="3068529"/>
                    <a:ext cx="110160" cy="121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B2E60A47-B9A5-07ED-53C1-59896A559BEE}"/>
                </a:ext>
              </a:extLst>
            </p:cNvPr>
            <p:cNvGrpSpPr/>
            <p:nvPr/>
          </p:nvGrpSpPr>
          <p:grpSpPr>
            <a:xfrm>
              <a:off x="4629862" y="2589009"/>
              <a:ext cx="465840" cy="412200"/>
              <a:chOff x="4629862" y="2589009"/>
              <a:chExt cx="465840" cy="41220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0">
                <p14:nvContentPartPr>
                  <p14:cNvPr id="37" name="Encre 36">
                    <a:extLst>
                      <a:ext uri="{FF2B5EF4-FFF2-40B4-BE49-F238E27FC236}">
                        <a16:creationId xmlns:a16="http://schemas.microsoft.com/office/drawing/2014/main" id="{2F16C8B6-E942-1F64-6855-BC40E382F0E2}"/>
                      </a:ext>
                    </a:extLst>
                  </p14:cNvPr>
                  <p14:cNvContentPartPr/>
                  <p14:nvPr/>
                </p14:nvContentPartPr>
                <p14:xfrm>
                  <a:off x="4805182" y="2695209"/>
                  <a:ext cx="96120" cy="101160"/>
                </p14:xfrm>
              </p:contentPart>
            </mc:Choice>
            <mc:Fallback xmlns="">
              <p:pic>
                <p:nvPicPr>
                  <p:cNvPr id="37" name="Encre 36">
                    <a:extLst>
                      <a:ext uri="{FF2B5EF4-FFF2-40B4-BE49-F238E27FC236}">
                        <a16:creationId xmlns:a16="http://schemas.microsoft.com/office/drawing/2014/main" id="{2F16C8B6-E942-1F64-6855-BC40E382F0E2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4796182" y="2641569"/>
                    <a:ext cx="113760" cy="20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2">
                <p14:nvContentPartPr>
                  <p14:cNvPr id="38" name="Encre 37">
                    <a:extLst>
                      <a:ext uri="{FF2B5EF4-FFF2-40B4-BE49-F238E27FC236}">
                        <a16:creationId xmlns:a16="http://schemas.microsoft.com/office/drawing/2014/main" id="{069AFB03-5BDD-DE18-FC7D-21883B3F925C}"/>
                      </a:ext>
                    </a:extLst>
                  </p14:cNvPr>
                  <p14:cNvContentPartPr/>
                  <p14:nvPr/>
                </p14:nvContentPartPr>
                <p14:xfrm>
                  <a:off x="4932262" y="2625009"/>
                  <a:ext cx="63360" cy="116640"/>
                </p14:xfrm>
              </p:contentPart>
            </mc:Choice>
            <mc:Fallback xmlns="">
              <p:pic>
                <p:nvPicPr>
                  <p:cNvPr id="38" name="Encre 37">
                    <a:extLst>
                      <a:ext uri="{FF2B5EF4-FFF2-40B4-BE49-F238E27FC236}">
                        <a16:creationId xmlns:a16="http://schemas.microsoft.com/office/drawing/2014/main" id="{069AFB03-5BDD-DE18-FC7D-21883B3F925C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4923262" y="2571369"/>
                    <a:ext cx="81000" cy="2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4">
                <p14:nvContentPartPr>
                  <p14:cNvPr id="39" name="Encre 38">
                    <a:extLst>
                      <a:ext uri="{FF2B5EF4-FFF2-40B4-BE49-F238E27FC236}">
                        <a16:creationId xmlns:a16="http://schemas.microsoft.com/office/drawing/2014/main" id="{559BB2F9-8C3C-B016-BAC8-AEE9F9B8A435}"/>
                      </a:ext>
                    </a:extLst>
                  </p14:cNvPr>
                  <p14:cNvContentPartPr/>
                  <p14:nvPr/>
                </p14:nvContentPartPr>
                <p14:xfrm>
                  <a:off x="5056822" y="2589009"/>
                  <a:ext cx="18720" cy="141120"/>
                </p14:xfrm>
              </p:contentPart>
            </mc:Choice>
            <mc:Fallback xmlns="">
              <p:pic>
                <p:nvPicPr>
                  <p:cNvPr id="39" name="Encre 38">
                    <a:extLst>
                      <a:ext uri="{FF2B5EF4-FFF2-40B4-BE49-F238E27FC236}">
                        <a16:creationId xmlns:a16="http://schemas.microsoft.com/office/drawing/2014/main" id="{559BB2F9-8C3C-B016-BAC8-AEE9F9B8A435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047822" y="2535009"/>
                    <a:ext cx="36360" cy="24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6">
                <p14:nvContentPartPr>
                  <p14:cNvPr id="40" name="Encre 39">
                    <a:extLst>
                      <a:ext uri="{FF2B5EF4-FFF2-40B4-BE49-F238E27FC236}">
                        <a16:creationId xmlns:a16="http://schemas.microsoft.com/office/drawing/2014/main" id="{A8A67FC3-619F-A5DD-2DAA-32E8BF15A048}"/>
                      </a:ext>
                    </a:extLst>
                  </p14:cNvPr>
                  <p14:cNvContentPartPr/>
                  <p14:nvPr/>
                </p14:nvContentPartPr>
                <p14:xfrm>
                  <a:off x="4637782" y="2949369"/>
                  <a:ext cx="113400" cy="51840"/>
                </p14:xfrm>
              </p:contentPart>
            </mc:Choice>
            <mc:Fallback xmlns="">
              <p:pic>
                <p:nvPicPr>
                  <p:cNvPr id="40" name="Encre 39">
                    <a:extLst>
                      <a:ext uri="{FF2B5EF4-FFF2-40B4-BE49-F238E27FC236}">
                        <a16:creationId xmlns:a16="http://schemas.microsoft.com/office/drawing/2014/main" id="{A8A67FC3-619F-A5DD-2DAA-32E8BF15A048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4629142" y="2895729"/>
                    <a:ext cx="131040" cy="15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8">
                <p14:nvContentPartPr>
                  <p14:cNvPr id="41" name="Encre 40">
                    <a:extLst>
                      <a:ext uri="{FF2B5EF4-FFF2-40B4-BE49-F238E27FC236}">
                        <a16:creationId xmlns:a16="http://schemas.microsoft.com/office/drawing/2014/main" id="{AD0F1767-8D7A-8709-333B-81D7E92867EF}"/>
                      </a:ext>
                    </a:extLst>
                  </p14:cNvPr>
                  <p14:cNvContentPartPr/>
                  <p14:nvPr/>
                </p14:nvContentPartPr>
                <p14:xfrm>
                  <a:off x="4701862" y="2818329"/>
                  <a:ext cx="115200" cy="51840"/>
                </p14:xfrm>
              </p:contentPart>
            </mc:Choice>
            <mc:Fallback xmlns="">
              <p:pic>
                <p:nvPicPr>
                  <p:cNvPr id="41" name="Encre 40">
                    <a:extLst>
                      <a:ext uri="{FF2B5EF4-FFF2-40B4-BE49-F238E27FC236}">
                        <a16:creationId xmlns:a16="http://schemas.microsoft.com/office/drawing/2014/main" id="{AD0F1767-8D7A-8709-333B-81D7E92867EF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4693222" y="2764689"/>
                    <a:ext cx="132840" cy="15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0">
                <p14:nvContentPartPr>
                  <p14:cNvPr id="42" name="Encre 41">
                    <a:extLst>
                      <a:ext uri="{FF2B5EF4-FFF2-40B4-BE49-F238E27FC236}">
                        <a16:creationId xmlns:a16="http://schemas.microsoft.com/office/drawing/2014/main" id="{72994AD2-25A7-CA4D-34E6-D79F60AF9FBA}"/>
                      </a:ext>
                    </a:extLst>
                  </p14:cNvPr>
                  <p14:cNvContentPartPr/>
                  <p14:nvPr/>
                </p14:nvContentPartPr>
                <p14:xfrm>
                  <a:off x="4839742" y="2743809"/>
                  <a:ext cx="45000" cy="64080"/>
                </p14:xfrm>
              </p:contentPart>
            </mc:Choice>
            <mc:Fallback xmlns="">
              <p:pic>
                <p:nvPicPr>
                  <p:cNvPr id="42" name="Encre 41">
                    <a:extLst>
                      <a:ext uri="{FF2B5EF4-FFF2-40B4-BE49-F238E27FC236}">
                        <a16:creationId xmlns:a16="http://schemas.microsoft.com/office/drawing/2014/main" id="{72994AD2-25A7-CA4D-34E6-D79F60AF9FBA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4830742" y="2689809"/>
                    <a:ext cx="62640" cy="17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2">
                <p14:nvContentPartPr>
                  <p14:cNvPr id="43" name="Encre 42">
                    <a:extLst>
                      <a:ext uri="{FF2B5EF4-FFF2-40B4-BE49-F238E27FC236}">
                        <a16:creationId xmlns:a16="http://schemas.microsoft.com/office/drawing/2014/main" id="{1BFC6BA0-133D-1979-C7E2-1719864D5FC1}"/>
                      </a:ext>
                    </a:extLst>
                  </p14:cNvPr>
                  <p14:cNvContentPartPr/>
                  <p14:nvPr/>
                </p14:nvContentPartPr>
                <p14:xfrm>
                  <a:off x="4972582" y="2692689"/>
                  <a:ext cx="14760" cy="64440"/>
                </p14:xfrm>
              </p:contentPart>
            </mc:Choice>
            <mc:Fallback xmlns="">
              <p:pic>
                <p:nvPicPr>
                  <p:cNvPr id="43" name="Encre 42">
                    <a:extLst>
                      <a:ext uri="{FF2B5EF4-FFF2-40B4-BE49-F238E27FC236}">
                        <a16:creationId xmlns:a16="http://schemas.microsoft.com/office/drawing/2014/main" id="{1BFC6BA0-133D-1979-C7E2-1719864D5FC1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4963942" y="2638689"/>
                    <a:ext cx="32400" cy="17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4">
                <p14:nvContentPartPr>
                  <p14:cNvPr id="44" name="Encre 43">
                    <a:extLst>
                      <a:ext uri="{FF2B5EF4-FFF2-40B4-BE49-F238E27FC236}">
                        <a16:creationId xmlns:a16="http://schemas.microsoft.com/office/drawing/2014/main" id="{068B3644-DCBC-AAE7-9416-D01AD96B8164}"/>
                      </a:ext>
                    </a:extLst>
                  </p14:cNvPr>
                  <p14:cNvContentPartPr/>
                  <p14:nvPr/>
                </p14:nvContentPartPr>
                <p14:xfrm>
                  <a:off x="5074822" y="2655609"/>
                  <a:ext cx="20880" cy="67680"/>
                </p14:xfrm>
              </p:contentPart>
            </mc:Choice>
            <mc:Fallback xmlns="">
              <p:pic>
                <p:nvPicPr>
                  <p:cNvPr id="44" name="Encre 43">
                    <a:extLst>
                      <a:ext uri="{FF2B5EF4-FFF2-40B4-BE49-F238E27FC236}">
                        <a16:creationId xmlns:a16="http://schemas.microsoft.com/office/drawing/2014/main" id="{068B3644-DCBC-AAE7-9416-D01AD96B8164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5066182" y="2601969"/>
                    <a:ext cx="3852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6">
                <p14:nvContentPartPr>
                  <p14:cNvPr id="45" name="Encre 44">
                    <a:extLst>
                      <a:ext uri="{FF2B5EF4-FFF2-40B4-BE49-F238E27FC236}">
                        <a16:creationId xmlns:a16="http://schemas.microsoft.com/office/drawing/2014/main" id="{46E29803-FD83-0FD9-CD33-C75D89837CE3}"/>
                      </a:ext>
                    </a:extLst>
                  </p14:cNvPr>
                  <p14:cNvContentPartPr/>
                  <p14:nvPr/>
                </p14:nvContentPartPr>
                <p14:xfrm>
                  <a:off x="4629862" y="2951889"/>
                  <a:ext cx="124920" cy="41760"/>
                </p14:xfrm>
              </p:contentPart>
            </mc:Choice>
            <mc:Fallback xmlns="">
              <p:pic>
                <p:nvPicPr>
                  <p:cNvPr id="45" name="Encre 44">
                    <a:extLst>
                      <a:ext uri="{FF2B5EF4-FFF2-40B4-BE49-F238E27FC236}">
                        <a16:creationId xmlns:a16="http://schemas.microsoft.com/office/drawing/2014/main" id="{46E29803-FD83-0FD9-CD33-C75D89837CE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620862" y="2898249"/>
                    <a:ext cx="142560" cy="149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A593D46-F13D-AE8A-5213-944CB32F6064}"/>
                </a:ext>
              </a:extLst>
            </p:cNvPr>
            <p:cNvSpPr/>
            <p:nvPr/>
          </p:nvSpPr>
          <p:spPr>
            <a:xfrm>
              <a:off x="4775478" y="2780155"/>
              <a:ext cx="718024" cy="672051"/>
            </a:xfrm>
            <a:prstGeom prst="ellipse">
              <a:avLst/>
            </a:prstGeom>
            <a:noFill/>
            <a:ln w="9525">
              <a:solidFill>
                <a:srgbClr val="0088B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584C5992-D730-3F9F-B93B-B3667003DCBC}"/>
                </a:ext>
              </a:extLst>
            </p:cNvPr>
            <p:cNvSpPr/>
            <p:nvPr/>
          </p:nvSpPr>
          <p:spPr>
            <a:xfrm>
              <a:off x="4794990" y="2792838"/>
              <a:ext cx="682824" cy="649694"/>
            </a:xfrm>
            <a:prstGeom prst="ellipse">
              <a:avLst/>
            </a:prstGeom>
            <a:noFill/>
            <a:ln w="9525">
              <a:solidFill>
                <a:srgbClr val="0088B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1CC4181-B7A1-18C1-BF03-A8474E2AEE50}"/>
                </a:ext>
              </a:extLst>
            </p:cNvPr>
            <p:cNvSpPr/>
            <p:nvPr/>
          </p:nvSpPr>
          <p:spPr>
            <a:xfrm>
              <a:off x="4834390" y="2807035"/>
              <a:ext cx="593592" cy="587725"/>
            </a:xfrm>
            <a:prstGeom prst="ellipse">
              <a:avLst/>
            </a:prstGeom>
            <a:noFill/>
            <a:ln w="3175">
              <a:solidFill>
                <a:srgbClr val="0088B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6C7C2435-5A3E-2F9A-6D90-BC0D297EBF5D}"/>
                </a:ext>
              </a:extLst>
            </p:cNvPr>
            <p:cNvSpPr/>
            <p:nvPr/>
          </p:nvSpPr>
          <p:spPr>
            <a:xfrm>
              <a:off x="4757733" y="2765048"/>
              <a:ext cx="713589" cy="648998"/>
            </a:xfrm>
            <a:prstGeom prst="ellipse">
              <a:avLst/>
            </a:prstGeom>
            <a:noFill/>
            <a:ln w="3175">
              <a:solidFill>
                <a:srgbClr val="0088B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807" name="Groupe 30806">
            <a:extLst>
              <a:ext uri="{FF2B5EF4-FFF2-40B4-BE49-F238E27FC236}">
                <a16:creationId xmlns:a16="http://schemas.microsoft.com/office/drawing/2014/main" id="{596B3B6B-FA30-E8FA-BF6D-8922572BDBE2}"/>
              </a:ext>
            </a:extLst>
          </p:cNvPr>
          <p:cNvGrpSpPr/>
          <p:nvPr/>
        </p:nvGrpSpPr>
        <p:grpSpPr>
          <a:xfrm>
            <a:off x="6012160" y="2852936"/>
            <a:ext cx="1107166" cy="1077142"/>
            <a:chOff x="3136458" y="2539667"/>
            <a:chExt cx="1107166" cy="1077142"/>
          </a:xfrm>
        </p:grpSpPr>
        <p:grpSp>
          <p:nvGrpSpPr>
            <p:cNvPr id="30808" name="Groupe 30807">
              <a:extLst>
                <a:ext uri="{FF2B5EF4-FFF2-40B4-BE49-F238E27FC236}">
                  <a16:creationId xmlns:a16="http://schemas.microsoft.com/office/drawing/2014/main" id="{FC5DC615-7869-937B-9EA9-1E55EB9715A5}"/>
                </a:ext>
              </a:extLst>
            </p:cNvPr>
            <p:cNvGrpSpPr/>
            <p:nvPr/>
          </p:nvGrpSpPr>
          <p:grpSpPr>
            <a:xfrm>
              <a:off x="3136458" y="2539667"/>
              <a:ext cx="1107166" cy="1077142"/>
              <a:chOff x="4588969" y="2564904"/>
              <a:chExt cx="1107166" cy="1077142"/>
            </a:xfrm>
          </p:grpSpPr>
          <p:sp>
            <p:nvSpPr>
              <p:cNvPr id="30815" name="Ellipse 30814">
                <a:extLst>
                  <a:ext uri="{FF2B5EF4-FFF2-40B4-BE49-F238E27FC236}">
                    <a16:creationId xmlns:a16="http://schemas.microsoft.com/office/drawing/2014/main" id="{13ED72F4-2117-F103-4C5C-0B01E02D6CEF}"/>
                  </a:ext>
                </a:extLst>
              </p:cNvPr>
              <p:cNvSpPr/>
              <p:nvPr/>
            </p:nvSpPr>
            <p:spPr>
              <a:xfrm>
                <a:off x="4588969" y="2564904"/>
                <a:ext cx="1107166" cy="1077142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816" name="Ellipse 30815">
                <a:extLst>
                  <a:ext uri="{FF2B5EF4-FFF2-40B4-BE49-F238E27FC236}">
                    <a16:creationId xmlns:a16="http://schemas.microsoft.com/office/drawing/2014/main" id="{236E7F68-832B-A486-2559-87BECE6CC283}"/>
                  </a:ext>
                </a:extLst>
              </p:cNvPr>
              <p:cNvSpPr/>
              <p:nvPr/>
            </p:nvSpPr>
            <p:spPr>
              <a:xfrm>
                <a:off x="4734678" y="2720282"/>
                <a:ext cx="792088" cy="7693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A1D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817" name="Ellipse 30816">
                <a:extLst>
                  <a:ext uri="{FF2B5EF4-FFF2-40B4-BE49-F238E27FC236}">
                    <a16:creationId xmlns:a16="http://schemas.microsoft.com/office/drawing/2014/main" id="{03D17A58-60F7-F296-DDCF-D967094DB6B8}"/>
                  </a:ext>
                </a:extLst>
              </p:cNvPr>
              <p:cNvSpPr/>
              <p:nvPr/>
            </p:nvSpPr>
            <p:spPr>
              <a:xfrm>
                <a:off x="4993738" y="2983209"/>
                <a:ext cx="253320" cy="233229"/>
              </a:xfrm>
              <a:prstGeom prst="ellipse">
                <a:avLst/>
              </a:prstGeom>
              <a:gradFill>
                <a:gsLst>
                  <a:gs pos="0">
                    <a:srgbClr val="663300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66330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30818" name="Connecteur droit 30817">
                <a:extLst>
                  <a:ext uri="{FF2B5EF4-FFF2-40B4-BE49-F238E27FC236}">
                    <a16:creationId xmlns:a16="http://schemas.microsoft.com/office/drawing/2014/main" id="{5BD9889D-CCDF-B637-E0E1-87CC836AF8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2552" y="2576266"/>
                <a:ext cx="0" cy="144016"/>
              </a:xfrm>
              <a:prstGeom prst="line">
                <a:avLst/>
              </a:prstGeom>
              <a:ln w="3175">
                <a:solidFill>
                  <a:srgbClr val="0088B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19" name="Connecteur droit 30818">
                <a:extLst>
                  <a:ext uri="{FF2B5EF4-FFF2-40B4-BE49-F238E27FC236}">
                    <a16:creationId xmlns:a16="http://schemas.microsoft.com/office/drawing/2014/main" id="{3B9A3B08-A01B-E034-090F-20280E88E7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08325" y="2636480"/>
                <a:ext cx="72008" cy="128112"/>
              </a:xfrm>
              <a:prstGeom prst="line">
                <a:avLst/>
              </a:prstGeom>
              <a:ln w="3175">
                <a:solidFill>
                  <a:srgbClr val="0088B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20" name="Connecteur droit 30819">
                <a:extLst>
                  <a:ext uri="{FF2B5EF4-FFF2-40B4-BE49-F238E27FC236}">
                    <a16:creationId xmlns:a16="http://schemas.microsoft.com/office/drawing/2014/main" id="{E7602121-82C7-9104-42BA-F048D94343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07021" y="2728666"/>
                <a:ext cx="115992" cy="116906"/>
              </a:xfrm>
              <a:prstGeom prst="line">
                <a:avLst/>
              </a:prstGeom>
              <a:ln w="3175">
                <a:solidFill>
                  <a:srgbClr val="0088B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30821" name="Encre 30820">
                    <a:extLst>
                      <a:ext uri="{FF2B5EF4-FFF2-40B4-BE49-F238E27FC236}">
                        <a16:creationId xmlns:a16="http://schemas.microsoft.com/office/drawing/2014/main" id="{0E5ED8A2-824E-4481-D187-BEC4392856DC}"/>
                      </a:ext>
                    </a:extLst>
                  </p14:cNvPr>
                  <p14:cNvContentPartPr/>
                  <p14:nvPr/>
                </p14:nvContentPartPr>
                <p14:xfrm>
                  <a:off x="4768462" y="2928489"/>
                  <a:ext cx="14040" cy="13320"/>
                </p14:xfrm>
              </p:contentPart>
            </mc:Choice>
            <mc:Fallback xmlns="">
              <p:pic>
                <p:nvPicPr>
                  <p:cNvPr id="30821" name="Encre 30820">
                    <a:extLst>
                      <a:ext uri="{FF2B5EF4-FFF2-40B4-BE49-F238E27FC236}">
                        <a16:creationId xmlns:a16="http://schemas.microsoft.com/office/drawing/2014/main" id="{0E5ED8A2-824E-4481-D187-BEC4392856DC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762342" y="2922369"/>
                    <a:ext cx="2628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30822" name="Encre 30821">
                    <a:extLst>
                      <a:ext uri="{FF2B5EF4-FFF2-40B4-BE49-F238E27FC236}">
                        <a16:creationId xmlns:a16="http://schemas.microsoft.com/office/drawing/2014/main" id="{AE7934B8-64FC-4F57-DD00-FE1FCE4B3AD6}"/>
                      </a:ext>
                    </a:extLst>
                  </p14:cNvPr>
                  <p14:cNvContentPartPr/>
                  <p14:nvPr/>
                </p14:nvContentPartPr>
                <p14:xfrm>
                  <a:off x="4646062" y="3313689"/>
                  <a:ext cx="4680" cy="1080"/>
                </p14:xfrm>
              </p:contentPart>
            </mc:Choice>
            <mc:Fallback xmlns="">
              <p:pic>
                <p:nvPicPr>
                  <p:cNvPr id="30822" name="Encre 30821">
                    <a:extLst>
                      <a:ext uri="{FF2B5EF4-FFF2-40B4-BE49-F238E27FC236}">
                        <a16:creationId xmlns:a16="http://schemas.microsoft.com/office/drawing/2014/main" id="{AE7934B8-64FC-4F57-DD00-FE1FCE4B3AD6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639942" y="3307569"/>
                    <a:ext cx="16920" cy="1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0">
                <p14:nvContentPartPr>
                  <p14:cNvPr id="30823" name="Encre 30822">
                    <a:extLst>
                      <a:ext uri="{FF2B5EF4-FFF2-40B4-BE49-F238E27FC236}">
                        <a16:creationId xmlns:a16="http://schemas.microsoft.com/office/drawing/2014/main" id="{54F101AE-41BE-0FE6-46D2-327385B69857}"/>
                      </a:ext>
                    </a:extLst>
                  </p14:cNvPr>
                  <p14:cNvContentPartPr/>
                  <p14:nvPr/>
                </p14:nvContentPartPr>
                <p14:xfrm>
                  <a:off x="5239342" y="2601249"/>
                  <a:ext cx="39240" cy="138600"/>
                </p14:xfrm>
              </p:contentPart>
            </mc:Choice>
            <mc:Fallback xmlns="">
              <p:pic>
                <p:nvPicPr>
                  <p:cNvPr id="30823" name="Encre 30822">
                    <a:extLst>
                      <a:ext uri="{FF2B5EF4-FFF2-40B4-BE49-F238E27FC236}">
                        <a16:creationId xmlns:a16="http://schemas.microsoft.com/office/drawing/2014/main" id="{54F101AE-41BE-0FE6-46D2-327385B69857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5230342" y="2547609"/>
                    <a:ext cx="56880" cy="24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2">
                <p14:nvContentPartPr>
                  <p14:cNvPr id="30824" name="Encre 30823">
                    <a:extLst>
                      <a:ext uri="{FF2B5EF4-FFF2-40B4-BE49-F238E27FC236}">
                        <a16:creationId xmlns:a16="http://schemas.microsoft.com/office/drawing/2014/main" id="{188853BE-784A-1C07-F1E2-790D38BEF314}"/>
                      </a:ext>
                    </a:extLst>
                  </p14:cNvPr>
                  <p14:cNvContentPartPr/>
                  <p14:nvPr/>
                </p14:nvContentPartPr>
                <p14:xfrm>
                  <a:off x="4707262" y="2816889"/>
                  <a:ext cx="114480" cy="53280"/>
                </p14:xfrm>
              </p:contentPart>
            </mc:Choice>
            <mc:Fallback xmlns="">
              <p:pic>
                <p:nvPicPr>
                  <p:cNvPr id="30824" name="Encre 30823">
                    <a:extLst>
                      <a:ext uri="{FF2B5EF4-FFF2-40B4-BE49-F238E27FC236}">
                        <a16:creationId xmlns:a16="http://schemas.microsoft.com/office/drawing/2014/main" id="{188853BE-784A-1C07-F1E2-790D38BEF314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698622" y="2763249"/>
                    <a:ext cx="132120" cy="16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4">
                <p14:nvContentPartPr>
                  <p14:cNvPr id="30825" name="Encre 30824">
                    <a:extLst>
                      <a:ext uri="{FF2B5EF4-FFF2-40B4-BE49-F238E27FC236}">
                        <a16:creationId xmlns:a16="http://schemas.microsoft.com/office/drawing/2014/main" id="{EB03C558-FD84-ED02-58CB-1A319E01EEFA}"/>
                      </a:ext>
                    </a:extLst>
                  </p14:cNvPr>
                  <p14:cNvContentPartPr/>
                  <p14:nvPr/>
                </p14:nvContentPartPr>
                <p14:xfrm>
                  <a:off x="5226022" y="2661729"/>
                  <a:ext cx="35280" cy="79560"/>
                </p14:xfrm>
              </p:contentPart>
            </mc:Choice>
            <mc:Fallback xmlns="">
              <p:pic>
                <p:nvPicPr>
                  <p:cNvPr id="30825" name="Encre 30824">
                    <a:extLst>
                      <a:ext uri="{FF2B5EF4-FFF2-40B4-BE49-F238E27FC236}">
                        <a16:creationId xmlns:a16="http://schemas.microsoft.com/office/drawing/2014/main" id="{EB03C558-FD84-ED02-58CB-1A319E01EEFA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5217382" y="2607729"/>
                    <a:ext cx="52920" cy="1872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0826" name="Groupe 30825">
                <a:extLst>
                  <a:ext uri="{FF2B5EF4-FFF2-40B4-BE49-F238E27FC236}">
                    <a16:creationId xmlns:a16="http://schemas.microsoft.com/office/drawing/2014/main" id="{6E2D5132-0B4C-D9A9-C780-0FE5618D30EB}"/>
                  </a:ext>
                </a:extLst>
              </p:cNvPr>
              <p:cNvGrpSpPr/>
              <p:nvPr/>
            </p:nvGrpSpPr>
            <p:grpSpPr>
              <a:xfrm>
                <a:off x="5155102" y="2865489"/>
                <a:ext cx="524520" cy="765000"/>
                <a:chOff x="5155102" y="2865489"/>
                <a:chExt cx="524520" cy="76500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06">
                  <p14:nvContentPartPr>
                    <p14:cNvPr id="30854" name="Encre 30853">
                      <a:extLst>
                        <a:ext uri="{FF2B5EF4-FFF2-40B4-BE49-F238E27FC236}">
                          <a16:creationId xmlns:a16="http://schemas.microsoft.com/office/drawing/2014/main" id="{E79ABF65-DC5A-FDA6-7F8C-712626282E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88462" y="2865489"/>
                    <a:ext cx="126720" cy="55440"/>
                  </p14:xfrm>
                </p:contentPart>
              </mc:Choice>
              <mc:Fallback xmlns="">
                <p:pic>
                  <p:nvPicPr>
                    <p:cNvPr id="30854" name="Encre 30853">
                      <a:extLst>
                        <a:ext uri="{FF2B5EF4-FFF2-40B4-BE49-F238E27FC236}">
                          <a16:creationId xmlns:a16="http://schemas.microsoft.com/office/drawing/2014/main" id="{E79ABF65-DC5A-FDA6-7F8C-712626282E6B}"/>
                        </a:ext>
                      </a:extLst>
                    </p:cNvPr>
                    <p:cNvPicPr/>
                    <p:nvPr/>
                  </p:nvPicPr>
                  <p:blipFill>
                    <a:blip r:embed="rId107"/>
                    <a:stretch>
                      <a:fillRect/>
                    </a:stretch>
                  </p:blipFill>
                  <p:spPr>
                    <a:xfrm>
                      <a:off x="5479822" y="2811849"/>
                      <a:ext cx="144360" cy="163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08">
                  <p14:nvContentPartPr>
                    <p14:cNvPr id="30855" name="Encre 30854">
                      <a:extLst>
                        <a:ext uri="{FF2B5EF4-FFF2-40B4-BE49-F238E27FC236}">
                          <a16:creationId xmlns:a16="http://schemas.microsoft.com/office/drawing/2014/main" id="{A37A2FEB-9840-9D58-C492-BCE6071764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23022" y="2973849"/>
                    <a:ext cx="138600" cy="28440"/>
                  </p14:xfrm>
                </p:contentPart>
              </mc:Choice>
              <mc:Fallback xmlns="">
                <p:pic>
                  <p:nvPicPr>
                    <p:cNvPr id="30855" name="Encre 30854">
                      <a:extLst>
                        <a:ext uri="{FF2B5EF4-FFF2-40B4-BE49-F238E27FC236}">
                          <a16:creationId xmlns:a16="http://schemas.microsoft.com/office/drawing/2014/main" id="{A37A2FEB-9840-9D58-C492-BCE6071764AD}"/>
                        </a:ext>
                      </a:extLst>
                    </p:cNvPr>
                    <p:cNvPicPr/>
                    <p:nvPr/>
                  </p:nvPicPr>
                  <p:blipFill>
                    <a:blip r:embed="rId109"/>
                    <a:stretch>
                      <a:fillRect/>
                    </a:stretch>
                  </p:blipFill>
                  <p:spPr>
                    <a:xfrm>
                      <a:off x="5514382" y="2919849"/>
                      <a:ext cx="156240" cy="136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0">
                  <p14:nvContentPartPr>
                    <p14:cNvPr id="30856" name="Encre 30855">
                      <a:extLst>
                        <a:ext uri="{FF2B5EF4-FFF2-40B4-BE49-F238E27FC236}">
                          <a16:creationId xmlns:a16="http://schemas.microsoft.com/office/drawing/2014/main" id="{B5839118-D76A-1377-005C-44F504486D2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81262" y="2888889"/>
                    <a:ext cx="68400" cy="20520"/>
                  </p14:xfrm>
                </p:contentPart>
              </mc:Choice>
              <mc:Fallback xmlns="">
                <p:pic>
                  <p:nvPicPr>
                    <p:cNvPr id="30856" name="Encre 30855">
                      <a:extLst>
                        <a:ext uri="{FF2B5EF4-FFF2-40B4-BE49-F238E27FC236}">
                          <a16:creationId xmlns:a16="http://schemas.microsoft.com/office/drawing/2014/main" id="{B5839118-D76A-1377-005C-44F504486D2D}"/>
                        </a:ext>
                      </a:extLst>
                    </p:cNvPr>
                    <p:cNvPicPr/>
                    <p:nvPr/>
                  </p:nvPicPr>
                  <p:blipFill>
                    <a:blip r:embed="rId111"/>
                    <a:stretch>
                      <a:fillRect/>
                    </a:stretch>
                  </p:blipFill>
                  <p:spPr>
                    <a:xfrm>
                      <a:off x="5472622" y="2834889"/>
                      <a:ext cx="86040" cy="128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2">
                  <p14:nvContentPartPr>
                    <p14:cNvPr id="30857" name="Encre 30856">
                      <a:extLst>
                        <a:ext uri="{FF2B5EF4-FFF2-40B4-BE49-F238E27FC236}">
                          <a16:creationId xmlns:a16="http://schemas.microsoft.com/office/drawing/2014/main" id="{DB133C28-B67F-BADC-3C34-499BFF190D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90262" y="2886009"/>
                    <a:ext cx="79920" cy="46080"/>
                  </p14:xfrm>
                </p:contentPart>
              </mc:Choice>
              <mc:Fallback xmlns="">
                <p:pic>
                  <p:nvPicPr>
                    <p:cNvPr id="30857" name="Encre 30856">
                      <a:extLst>
                        <a:ext uri="{FF2B5EF4-FFF2-40B4-BE49-F238E27FC236}">
                          <a16:creationId xmlns:a16="http://schemas.microsoft.com/office/drawing/2014/main" id="{DB133C28-B67F-BADC-3C34-499BFF190D0D}"/>
                        </a:ext>
                      </a:extLst>
                    </p:cNvPr>
                    <p:cNvPicPr/>
                    <p:nvPr/>
                  </p:nvPicPr>
                  <p:blipFill>
                    <a:blip r:embed="rId113"/>
                    <a:stretch>
                      <a:fillRect/>
                    </a:stretch>
                  </p:blipFill>
                  <p:spPr>
                    <a:xfrm>
                      <a:off x="5481262" y="2832009"/>
                      <a:ext cx="97560" cy="153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4">
                  <p14:nvContentPartPr>
                    <p14:cNvPr id="30858" name="Encre 30857">
                      <a:extLst>
                        <a:ext uri="{FF2B5EF4-FFF2-40B4-BE49-F238E27FC236}">
                          <a16:creationId xmlns:a16="http://schemas.microsoft.com/office/drawing/2014/main" id="{AB90592D-D535-E4F0-2E0D-97121D38C7F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94222" y="2920929"/>
                    <a:ext cx="14400" cy="8640"/>
                  </p14:xfrm>
                </p:contentPart>
              </mc:Choice>
              <mc:Fallback xmlns="">
                <p:pic>
                  <p:nvPicPr>
                    <p:cNvPr id="30858" name="Encre 30857">
                      <a:extLst>
                        <a:ext uri="{FF2B5EF4-FFF2-40B4-BE49-F238E27FC236}">
                          <a16:creationId xmlns:a16="http://schemas.microsoft.com/office/drawing/2014/main" id="{AB90592D-D535-E4F0-2E0D-97121D38C7FF}"/>
                        </a:ext>
                      </a:extLst>
                    </p:cNvPr>
                    <p:cNvPicPr/>
                    <p:nvPr/>
                  </p:nvPicPr>
                  <p:blipFill>
                    <a:blip r:embed="rId115"/>
                    <a:stretch>
                      <a:fillRect/>
                    </a:stretch>
                  </p:blipFill>
                  <p:spPr>
                    <a:xfrm>
                      <a:off x="5485222" y="2866929"/>
                      <a:ext cx="32040" cy="116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6">
                  <p14:nvContentPartPr>
                    <p14:cNvPr id="30859" name="Encre 30858">
                      <a:extLst>
                        <a:ext uri="{FF2B5EF4-FFF2-40B4-BE49-F238E27FC236}">
                          <a16:creationId xmlns:a16="http://schemas.microsoft.com/office/drawing/2014/main" id="{13423F73-5759-8ADE-4D76-317055E998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16542" y="2983209"/>
                    <a:ext cx="88560" cy="9360"/>
                  </p14:xfrm>
                </p:contentPart>
              </mc:Choice>
              <mc:Fallback xmlns="">
                <p:pic>
                  <p:nvPicPr>
                    <p:cNvPr id="30859" name="Encre 30858">
                      <a:extLst>
                        <a:ext uri="{FF2B5EF4-FFF2-40B4-BE49-F238E27FC236}">
                          <a16:creationId xmlns:a16="http://schemas.microsoft.com/office/drawing/2014/main" id="{13423F73-5759-8ADE-4D76-317055E998DE}"/>
                        </a:ext>
                      </a:extLst>
                    </p:cNvPr>
                    <p:cNvPicPr/>
                    <p:nvPr/>
                  </p:nvPicPr>
                  <p:blipFill>
                    <a:blip r:embed="rId117"/>
                    <a:stretch>
                      <a:fillRect/>
                    </a:stretch>
                  </p:blipFill>
                  <p:spPr>
                    <a:xfrm>
                      <a:off x="5507542" y="2929209"/>
                      <a:ext cx="106200" cy="117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8">
                  <p14:nvContentPartPr>
                    <p14:cNvPr id="30860" name="Encre 30859">
                      <a:extLst>
                        <a:ext uri="{FF2B5EF4-FFF2-40B4-BE49-F238E27FC236}">
                          <a16:creationId xmlns:a16="http://schemas.microsoft.com/office/drawing/2014/main" id="{D6F34D65-171C-2BFD-08CE-AF2174B2203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34902" y="2987889"/>
                    <a:ext cx="48960" cy="17280"/>
                  </p14:xfrm>
                </p:contentPart>
              </mc:Choice>
              <mc:Fallback xmlns="">
                <p:pic>
                  <p:nvPicPr>
                    <p:cNvPr id="30860" name="Encre 30859">
                      <a:extLst>
                        <a:ext uri="{FF2B5EF4-FFF2-40B4-BE49-F238E27FC236}">
                          <a16:creationId xmlns:a16="http://schemas.microsoft.com/office/drawing/2014/main" id="{D6F34D65-171C-2BFD-08CE-AF2174B22036}"/>
                        </a:ext>
                      </a:extLst>
                    </p:cNvPr>
                    <p:cNvPicPr/>
                    <p:nvPr/>
                  </p:nvPicPr>
                  <p:blipFill>
                    <a:blip r:embed="rId119"/>
                    <a:stretch>
                      <a:fillRect/>
                    </a:stretch>
                  </p:blipFill>
                  <p:spPr>
                    <a:xfrm>
                      <a:off x="5525902" y="2934249"/>
                      <a:ext cx="66600" cy="124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20">
                  <p14:nvContentPartPr>
                    <p14:cNvPr id="30861" name="Encre 30860">
                      <a:extLst>
                        <a:ext uri="{FF2B5EF4-FFF2-40B4-BE49-F238E27FC236}">
                          <a16:creationId xmlns:a16="http://schemas.microsoft.com/office/drawing/2014/main" id="{906B28F6-CBA2-8D30-5457-8336A92216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9222" y="3491529"/>
                    <a:ext cx="9720" cy="138960"/>
                  </p14:xfrm>
                </p:contentPart>
              </mc:Choice>
              <mc:Fallback xmlns="">
                <p:pic>
                  <p:nvPicPr>
                    <p:cNvPr id="30861" name="Encre 30860">
                      <a:extLst>
                        <a:ext uri="{FF2B5EF4-FFF2-40B4-BE49-F238E27FC236}">
                          <a16:creationId xmlns:a16="http://schemas.microsoft.com/office/drawing/2014/main" id="{906B28F6-CBA2-8D30-5457-8336A9221672}"/>
                        </a:ext>
                      </a:extLst>
                    </p:cNvPr>
                    <p:cNvPicPr/>
                    <p:nvPr/>
                  </p:nvPicPr>
                  <p:blipFill>
                    <a:blip r:embed="rId121"/>
                    <a:stretch>
                      <a:fillRect/>
                    </a:stretch>
                  </p:blipFill>
                  <p:spPr>
                    <a:xfrm>
                      <a:off x="5170222" y="3437529"/>
                      <a:ext cx="27360" cy="246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22">
                  <p14:nvContentPartPr>
                    <p14:cNvPr id="30862" name="Encre 30861">
                      <a:extLst>
                        <a:ext uri="{FF2B5EF4-FFF2-40B4-BE49-F238E27FC236}">
                          <a16:creationId xmlns:a16="http://schemas.microsoft.com/office/drawing/2014/main" id="{C69CCAF0-3883-4C29-DF37-C25578FE13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55102" y="3496569"/>
                    <a:ext cx="33120" cy="85680"/>
                  </p14:xfrm>
                </p:contentPart>
              </mc:Choice>
              <mc:Fallback xmlns="">
                <p:pic>
                  <p:nvPicPr>
                    <p:cNvPr id="30862" name="Encre 30861">
                      <a:extLst>
                        <a:ext uri="{FF2B5EF4-FFF2-40B4-BE49-F238E27FC236}">
                          <a16:creationId xmlns:a16="http://schemas.microsoft.com/office/drawing/2014/main" id="{C69CCAF0-3883-4C29-DF37-C25578FE1398}"/>
                        </a:ext>
                      </a:extLst>
                    </p:cNvPr>
                    <p:cNvPicPr/>
                    <p:nvPr/>
                  </p:nvPicPr>
                  <p:blipFill>
                    <a:blip r:embed="rId123"/>
                    <a:stretch>
                      <a:fillRect/>
                    </a:stretch>
                  </p:blipFill>
                  <p:spPr>
                    <a:xfrm>
                      <a:off x="5146462" y="3442929"/>
                      <a:ext cx="50760" cy="193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24">
                  <p14:nvContentPartPr>
                    <p14:cNvPr id="30863" name="Encre 30862">
                      <a:extLst>
                        <a:ext uri="{FF2B5EF4-FFF2-40B4-BE49-F238E27FC236}">
                          <a16:creationId xmlns:a16="http://schemas.microsoft.com/office/drawing/2014/main" id="{D82B43A3-16F0-120D-E225-1F1E3EB8FD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83982" y="3472449"/>
                    <a:ext cx="66600" cy="113760"/>
                  </p14:xfrm>
                </p:contentPart>
              </mc:Choice>
              <mc:Fallback xmlns="">
                <p:pic>
                  <p:nvPicPr>
                    <p:cNvPr id="30863" name="Encre 30862">
                      <a:extLst>
                        <a:ext uri="{FF2B5EF4-FFF2-40B4-BE49-F238E27FC236}">
                          <a16:creationId xmlns:a16="http://schemas.microsoft.com/office/drawing/2014/main" id="{D82B43A3-16F0-120D-E225-1F1E3EB8FDFD}"/>
                        </a:ext>
                      </a:extLst>
                    </p:cNvPr>
                    <p:cNvPicPr/>
                    <p:nvPr/>
                  </p:nvPicPr>
                  <p:blipFill>
                    <a:blip r:embed="rId125"/>
                    <a:stretch>
                      <a:fillRect/>
                    </a:stretch>
                  </p:blipFill>
                  <p:spPr>
                    <a:xfrm>
                      <a:off x="5274982" y="3418809"/>
                      <a:ext cx="84240" cy="221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26">
                  <p14:nvContentPartPr>
                    <p14:cNvPr id="30864" name="Encre 30863">
                      <a:extLst>
                        <a:ext uri="{FF2B5EF4-FFF2-40B4-BE49-F238E27FC236}">
                          <a16:creationId xmlns:a16="http://schemas.microsoft.com/office/drawing/2014/main" id="{D9F9C35F-9B50-F91B-EC66-89044B23AE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19262" y="3505929"/>
                    <a:ext cx="5040" cy="2880"/>
                  </p14:xfrm>
                </p:contentPart>
              </mc:Choice>
              <mc:Fallback xmlns="">
                <p:pic>
                  <p:nvPicPr>
                    <p:cNvPr id="30864" name="Encre 30863">
                      <a:extLst>
                        <a:ext uri="{FF2B5EF4-FFF2-40B4-BE49-F238E27FC236}">
                          <a16:creationId xmlns:a16="http://schemas.microsoft.com/office/drawing/2014/main" id="{D9F9C35F-9B50-F91B-EC66-89044B23AE48}"/>
                        </a:ext>
                      </a:extLst>
                    </p:cNvPr>
                    <p:cNvPicPr/>
                    <p:nvPr/>
                  </p:nvPicPr>
                  <p:blipFill>
                    <a:blip r:embed="rId127"/>
                    <a:stretch>
                      <a:fillRect/>
                    </a:stretch>
                  </p:blipFill>
                  <p:spPr>
                    <a:xfrm>
                      <a:off x="5310622" y="3451929"/>
                      <a:ext cx="22680" cy="11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28">
                  <p14:nvContentPartPr>
                    <p14:cNvPr id="30865" name="Encre 30864">
                      <a:extLst>
                        <a:ext uri="{FF2B5EF4-FFF2-40B4-BE49-F238E27FC236}">
                          <a16:creationId xmlns:a16="http://schemas.microsoft.com/office/drawing/2014/main" id="{46E4536D-8C4D-59A1-9EC6-39A0ACB9327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07382" y="3472089"/>
                    <a:ext cx="1440" cy="3240"/>
                  </p14:xfrm>
                </p:contentPart>
              </mc:Choice>
              <mc:Fallback xmlns="">
                <p:pic>
                  <p:nvPicPr>
                    <p:cNvPr id="30865" name="Encre 30864">
                      <a:extLst>
                        <a:ext uri="{FF2B5EF4-FFF2-40B4-BE49-F238E27FC236}">
                          <a16:creationId xmlns:a16="http://schemas.microsoft.com/office/drawing/2014/main" id="{46E4536D-8C4D-59A1-9EC6-39A0ACB9327E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5298382" y="3418089"/>
                      <a:ext cx="19080" cy="11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29">
                  <p14:nvContentPartPr>
                    <p14:cNvPr id="30866" name="Encre 30865">
                      <a:extLst>
                        <a:ext uri="{FF2B5EF4-FFF2-40B4-BE49-F238E27FC236}">
                          <a16:creationId xmlns:a16="http://schemas.microsoft.com/office/drawing/2014/main" id="{8A39F4D3-3616-BBCC-D1E3-C9A87F4AB5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96222" y="3465609"/>
                    <a:ext cx="36000" cy="85680"/>
                  </p14:xfrm>
                </p:contentPart>
              </mc:Choice>
              <mc:Fallback xmlns="">
                <p:pic>
                  <p:nvPicPr>
                    <p:cNvPr id="30866" name="Encre 30865">
                      <a:extLst>
                        <a:ext uri="{FF2B5EF4-FFF2-40B4-BE49-F238E27FC236}">
                          <a16:creationId xmlns:a16="http://schemas.microsoft.com/office/drawing/2014/main" id="{8A39F4D3-3616-BBCC-D1E3-C9A87F4AB545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5287582" y="3411609"/>
                      <a:ext cx="53640" cy="193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1">
                  <p14:nvContentPartPr>
                    <p14:cNvPr id="30867" name="Encre 30866">
                      <a:extLst>
                        <a:ext uri="{FF2B5EF4-FFF2-40B4-BE49-F238E27FC236}">
                          <a16:creationId xmlns:a16="http://schemas.microsoft.com/office/drawing/2014/main" id="{A4CB40DF-C2CD-F259-8A6E-B7810A1387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69662" y="3432849"/>
                    <a:ext cx="76320" cy="88920"/>
                  </p14:xfrm>
                </p:contentPart>
              </mc:Choice>
              <mc:Fallback xmlns="">
                <p:pic>
                  <p:nvPicPr>
                    <p:cNvPr id="30867" name="Encre 30866">
                      <a:extLst>
                        <a:ext uri="{FF2B5EF4-FFF2-40B4-BE49-F238E27FC236}">
                          <a16:creationId xmlns:a16="http://schemas.microsoft.com/office/drawing/2014/main" id="{A4CB40DF-C2CD-F259-8A6E-B7810A1387D6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5361022" y="3379209"/>
                      <a:ext cx="93960" cy="196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3">
                  <p14:nvContentPartPr>
                    <p14:cNvPr id="30868" name="Encre 30867">
                      <a:extLst>
                        <a:ext uri="{FF2B5EF4-FFF2-40B4-BE49-F238E27FC236}">
                          <a16:creationId xmlns:a16="http://schemas.microsoft.com/office/drawing/2014/main" id="{A8892BA0-C40C-265B-483D-3AC3FA1C64C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3142" y="3426729"/>
                    <a:ext cx="2160" cy="2160"/>
                  </p14:xfrm>
                </p:contentPart>
              </mc:Choice>
              <mc:Fallback xmlns="">
                <p:pic>
                  <p:nvPicPr>
                    <p:cNvPr id="30868" name="Encre 30867">
                      <a:extLst>
                        <a:ext uri="{FF2B5EF4-FFF2-40B4-BE49-F238E27FC236}">
                          <a16:creationId xmlns:a16="http://schemas.microsoft.com/office/drawing/2014/main" id="{A8892BA0-C40C-265B-483D-3AC3FA1C64C4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5394142" y="3373089"/>
                      <a:ext cx="19800" cy="109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4">
                  <p14:nvContentPartPr>
                    <p14:cNvPr id="30869" name="Encre 30868">
                      <a:extLst>
                        <a:ext uri="{FF2B5EF4-FFF2-40B4-BE49-F238E27FC236}">
                          <a16:creationId xmlns:a16="http://schemas.microsoft.com/office/drawing/2014/main" id="{BF16699A-5B24-1868-F1F2-54145C9A17F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74342" y="3422769"/>
                    <a:ext cx="45360" cy="83520"/>
                  </p14:xfrm>
                </p:contentPart>
              </mc:Choice>
              <mc:Fallback xmlns="">
                <p:pic>
                  <p:nvPicPr>
                    <p:cNvPr id="30869" name="Encre 30868">
                      <a:extLst>
                        <a:ext uri="{FF2B5EF4-FFF2-40B4-BE49-F238E27FC236}">
                          <a16:creationId xmlns:a16="http://schemas.microsoft.com/office/drawing/2014/main" id="{BF16699A-5B24-1868-F1F2-54145C9A17FB}"/>
                        </a:ext>
                      </a:extLst>
                    </p:cNvPr>
                    <p:cNvPicPr/>
                    <p:nvPr/>
                  </p:nvPicPr>
                  <p:blipFill>
                    <a:blip r:embed="rId135"/>
                    <a:stretch>
                      <a:fillRect/>
                    </a:stretch>
                  </p:blipFill>
                  <p:spPr>
                    <a:xfrm>
                      <a:off x="5365342" y="3368769"/>
                      <a:ext cx="63000" cy="191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6">
                  <p14:nvContentPartPr>
                    <p14:cNvPr id="30870" name="Encre 30869">
                      <a:extLst>
                        <a:ext uri="{FF2B5EF4-FFF2-40B4-BE49-F238E27FC236}">
                          <a16:creationId xmlns:a16="http://schemas.microsoft.com/office/drawing/2014/main" id="{AAF93C90-6422-44E3-D6B0-656BD8661A6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38062" y="3373809"/>
                    <a:ext cx="98280" cy="62640"/>
                  </p14:xfrm>
                </p:contentPart>
              </mc:Choice>
              <mc:Fallback xmlns="">
                <p:pic>
                  <p:nvPicPr>
                    <p:cNvPr id="30870" name="Encre 30869">
                      <a:extLst>
                        <a:ext uri="{FF2B5EF4-FFF2-40B4-BE49-F238E27FC236}">
                          <a16:creationId xmlns:a16="http://schemas.microsoft.com/office/drawing/2014/main" id="{AAF93C90-6422-44E3-D6B0-656BD8661A66}"/>
                        </a:ext>
                      </a:extLst>
                    </p:cNvPr>
                    <p:cNvPicPr/>
                    <p:nvPr/>
                  </p:nvPicPr>
                  <p:blipFill>
                    <a:blip r:embed="rId137"/>
                    <a:stretch>
                      <a:fillRect/>
                    </a:stretch>
                  </p:blipFill>
                  <p:spPr>
                    <a:xfrm>
                      <a:off x="5429062" y="3319809"/>
                      <a:ext cx="115920" cy="170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8">
                  <p14:nvContentPartPr>
                    <p14:cNvPr id="30871" name="Encre 30870">
                      <a:extLst>
                        <a:ext uri="{FF2B5EF4-FFF2-40B4-BE49-F238E27FC236}">
                          <a16:creationId xmlns:a16="http://schemas.microsoft.com/office/drawing/2014/main" id="{DE0DB979-0C09-8D94-F64E-14E90D5667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31582" y="3382089"/>
                    <a:ext cx="104040" cy="72720"/>
                  </p14:xfrm>
                </p:contentPart>
              </mc:Choice>
              <mc:Fallback xmlns="">
                <p:pic>
                  <p:nvPicPr>
                    <p:cNvPr id="30871" name="Encre 30870">
                      <a:extLst>
                        <a:ext uri="{FF2B5EF4-FFF2-40B4-BE49-F238E27FC236}">
                          <a16:creationId xmlns:a16="http://schemas.microsoft.com/office/drawing/2014/main" id="{DE0DB979-0C09-8D94-F64E-14E90D56676D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5422942" y="3328089"/>
                      <a:ext cx="121680" cy="180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40">
                  <p14:nvContentPartPr>
                    <p14:cNvPr id="30872" name="Encre 30871">
                      <a:extLst>
                        <a:ext uri="{FF2B5EF4-FFF2-40B4-BE49-F238E27FC236}">
                          <a16:creationId xmlns:a16="http://schemas.microsoft.com/office/drawing/2014/main" id="{17D8A616-9284-84C1-181A-FCDC13B6C9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83062" y="3301449"/>
                    <a:ext cx="117720" cy="68760"/>
                  </p14:xfrm>
                </p:contentPart>
              </mc:Choice>
              <mc:Fallback xmlns="">
                <p:pic>
                  <p:nvPicPr>
                    <p:cNvPr id="30872" name="Encre 30871">
                      <a:extLst>
                        <a:ext uri="{FF2B5EF4-FFF2-40B4-BE49-F238E27FC236}">
                          <a16:creationId xmlns:a16="http://schemas.microsoft.com/office/drawing/2014/main" id="{17D8A616-9284-84C1-181A-FCDC13B6C987}"/>
                        </a:ext>
                      </a:extLst>
                    </p:cNvPr>
                    <p:cNvPicPr/>
                    <p:nvPr/>
                  </p:nvPicPr>
                  <p:blipFill>
                    <a:blip r:embed="rId141"/>
                    <a:stretch>
                      <a:fillRect/>
                    </a:stretch>
                  </p:blipFill>
                  <p:spPr>
                    <a:xfrm>
                      <a:off x="5474422" y="3247809"/>
                      <a:ext cx="135360" cy="176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42">
                  <p14:nvContentPartPr>
                    <p14:cNvPr id="30873" name="Encre 30872">
                      <a:extLst>
                        <a:ext uri="{FF2B5EF4-FFF2-40B4-BE49-F238E27FC236}">
                          <a16:creationId xmlns:a16="http://schemas.microsoft.com/office/drawing/2014/main" id="{11B21F0E-D1B4-CD2C-A16F-6D29696240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06102" y="3243129"/>
                    <a:ext cx="152280" cy="8640"/>
                  </p14:xfrm>
                </p:contentPart>
              </mc:Choice>
              <mc:Fallback xmlns="">
                <p:pic>
                  <p:nvPicPr>
                    <p:cNvPr id="30873" name="Encre 30872">
                      <a:extLst>
                        <a:ext uri="{FF2B5EF4-FFF2-40B4-BE49-F238E27FC236}">
                          <a16:creationId xmlns:a16="http://schemas.microsoft.com/office/drawing/2014/main" id="{11B21F0E-D1B4-CD2C-A16F-6D29696240DB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5497102" y="3189489"/>
                      <a:ext cx="169920" cy="116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44">
                  <p14:nvContentPartPr>
                    <p14:cNvPr id="30874" name="Encre 30873">
                      <a:extLst>
                        <a:ext uri="{FF2B5EF4-FFF2-40B4-BE49-F238E27FC236}">
                          <a16:creationId xmlns:a16="http://schemas.microsoft.com/office/drawing/2014/main" id="{FB39C051-85C6-B03D-A3D0-EF5F1240F12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32382" y="3148449"/>
                    <a:ext cx="147240" cy="5040"/>
                  </p14:xfrm>
                </p:contentPart>
              </mc:Choice>
              <mc:Fallback xmlns="">
                <p:pic>
                  <p:nvPicPr>
                    <p:cNvPr id="30874" name="Encre 30873">
                      <a:extLst>
                        <a:ext uri="{FF2B5EF4-FFF2-40B4-BE49-F238E27FC236}">
                          <a16:creationId xmlns:a16="http://schemas.microsoft.com/office/drawing/2014/main" id="{FB39C051-85C6-B03D-A3D0-EF5F1240F121}"/>
                        </a:ext>
                      </a:extLst>
                    </p:cNvPr>
                    <p:cNvPicPr/>
                    <p:nvPr/>
                  </p:nvPicPr>
                  <p:blipFill>
                    <a:blip r:embed="rId145"/>
                    <a:stretch>
                      <a:fillRect/>
                    </a:stretch>
                  </p:blipFill>
                  <p:spPr>
                    <a:xfrm>
                      <a:off x="5523382" y="3094809"/>
                      <a:ext cx="164880" cy="112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46">
                  <p14:nvContentPartPr>
                    <p14:cNvPr id="30875" name="Encre 30874">
                      <a:extLst>
                        <a:ext uri="{FF2B5EF4-FFF2-40B4-BE49-F238E27FC236}">
                          <a16:creationId xmlns:a16="http://schemas.microsoft.com/office/drawing/2014/main" id="{F1D5D05E-F791-5890-619A-250AB6730D2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38862" y="3045489"/>
                    <a:ext cx="137880" cy="35640"/>
                  </p14:xfrm>
                </p:contentPart>
              </mc:Choice>
              <mc:Fallback xmlns="">
                <p:pic>
                  <p:nvPicPr>
                    <p:cNvPr id="30875" name="Encre 30874">
                      <a:extLst>
                        <a:ext uri="{FF2B5EF4-FFF2-40B4-BE49-F238E27FC236}">
                          <a16:creationId xmlns:a16="http://schemas.microsoft.com/office/drawing/2014/main" id="{F1D5D05E-F791-5890-619A-250AB6730D27}"/>
                        </a:ext>
                      </a:extLst>
                    </p:cNvPr>
                    <p:cNvPicPr/>
                    <p:nvPr/>
                  </p:nvPicPr>
                  <p:blipFill>
                    <a:blip r:embed="rId147"/>
                    <a:stretch>
                      <a:fillRect/>
                    </a:stretch>
                  </p:blipFill>
                  <p:spPr>
                    <a:xfrm>
                      <a:off x="5530222" y="2991489"/>
                      <a:ext cx="155520" cy="14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48">
                  <p14:nvContentPartPr>
                    <p14:cNvPr id="30876" name="Encre 30875">
                      <a:extLst>
                        <a:ext uri="{FF2B5EF4-FFF2-40B4-BE49-F238E27FC236}">
                          <a16:creationId xmlns:a16="http://schemas.microsoft.com/office/drawing/2014/main" id="{75B2C759-E12E-2C47-EC81-F6A3D38A5AC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34542" y="3068169"/>
                    <a:ext cx="75960" cy="36720"/>
                  </p14:xfrm>
                </p:contentPart>
              </mc:Choice>
              <mc:Fallback xmlns="">
                <p:pic>
                  <p:nvPicPr>
                    <p:cNvPr id="30876" name="Encre 30875">
                      <a:extLst>
                        <a:ext uri="{FF2B5EF4-FFF2-40B4-BE49-F238E27FC236}">
                          <a16:creationId xmlns:a16="http://schemas.microsoft.com/office/drawing/2014/main" id="{75B2C759-E12E-2C47-EC81-F6A3D38A5ACC}"/>
                        </a:ext>
                      </a:extLst>
                    </p:cNvPr>
                    <p:cNvPicPr/>
                    <p:nvPr/>
                  </p:nvPicPr>
                  <p:blipFill>
                    <a:blip r:embed="rId149"/>
                    <a:stretch>
                      <a:fillRect/>
                    </a:stretch>
                  </p:blipFill>
                  <p:spPr>
                    <a:xfrm>
                      <a:off x="5525542" y="3014169"/>
                      <a:ext cx="93600" cy="144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0827" name="Groupe 30826">
                <a:extLst>
                  <a:ext uri="{FF2B5EF4-FFF2-40B4-BE49-F238E27FC236}">
                    <a16:creationId xmlns:a16="http://schemas.microsoft.com/office/drawing/2014/main" id="{DA8D3C43-CBDC-0B51-086A-A25DF76AE1B0}"/>
                  </a:ext>
                </a:extLst>
              </p:cNvPr>
              <p:cNvGrpSpPr/>
              <p:nvPr/>
            </p:nvGrpSpPr>
            <p:grpSpPr>
              <a:xfrm>
                <a:off x="4636702" y="3233409"/>
                <a:ext cx="413640" cy="383400"/>
                <a:chOff x="4636702" y="3233409"/>
                <a:chExt cx="413640" cy="38340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0">
                  <p14:nvContentPartPr>
                    <p14:cNvPr id="30845" name="Encre 30844">
                      <a:extLst>
                        <a:ext uri="{FF2B5EF4-FFF2-40B4-BE49-F238E27FC236}">
                          <a16:creationId xmlns:a16="http://schemas.microsoft.com/office/drawing/2014/main" id="{762808B2-3CB4-A24C-C61F-6886FABDD02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53862" y="3471009"/>
                    <a:ext cx="1080" cy="720"/>
                  </p14:xfrm>
                </p:contentPart>
              </mc:Choice>
              <mc:Fallback xmlns="">
                <p:pic>
                  <p:nvPicPr>
                    <p:cNvPr id="30845" name="Encre 30844">
                      <a:extLst>
                        <a:ext uri="{FF2B5EF4-FFF2-40B4-BE49-F238E27FC236}">
                          <a16:creationId xmlns:a16="http://schemas.microsoft.com/office/drawing/2014/main" id="{762808B2-3CB4-A24C-C61F-6886FABDD022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4944862" y="3417369"/>
                      <a:ext cx="18720" cy="10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1">
                  <p14:nvContentPartPr>
                    <p14:cNvPr id="30846" name="Encre 30845">
                      <a:extLst>
                        <a:ext uri="{FF2B5EF4-FFF2-40B4-BE49-F238E27FC236}">
                          <a16:creationId xmlns:a16="http://schemas.microsoft.com/office/drawing/2014/main" id="{0086C098-7618-4872-5379-13208649B1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77542" y="3454089"/>
                    <a:ext cx="74880" cy="106920"/>
                  </p14:xfrm>
                </p:contentPart>
              </mc:Choice>
              <mc:Fallback xmlns="">
                <p:pic>
                  <p:nvPicPr>
                    <p:cNvPr id="30846" name="Encre 30845">
                      <a:extLst>
                        <a:ext uri="{FF2B5EF4-FFF2-40B4-BE49-F238E27FC236}">
                          <a16:creationId xmlns:a16="http://schemas.microsoft.com/office/drawing/2014/main" id="{0086C098-7618-4872-5379-13208649B14B}"/>
                        </a:ext>
                      </a:extLst>
                    </p:cNvPr>
                    <p:cNvPicPr/>
                    <p:nvPr/>
                  </p:nvPicPr>
                  <p:blipFill>
                    <a:blip r:embed="rId152"/>
                    <a:stretch>
                      <a:fillRect/>
                    </a:stretch>
                  </p:blipFill>
                  <p:spPr>
                    <a:xfrm>
                      <a:off x="4868542" y="3400449"/>
                      <a:ext cx="92520" cy="214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3">
                  <p14:nvContentPartPr>
                    <p14:cNvPr id="30847" name="Encre 30846">
                      <a:extLst>
                        <a:ext uri="{FF2B5EF4-FFF2-40B4-BE49-F238E27FC236}">
                          <a16:creationId xmlns:a16="http://schemas.microsoft.com/office/drawing/2014/main" id="{D98F4D69-1627-048D-2439-7618601B7E3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03822" y="3444369"/>
                    <a:ext cx="40320" cy="77040"/>
                  </p14:xfrm>
                </p:contentPart>
              </mc:Choice>
              <mc:Fallback xmlns="">
                <p:pic>
                  <p:nvPicPr>
                    <p:cNvPr id="30847" name="Encre 30846">
                      <a:extLst>
                        <a:ext uri="{FF2B5EF4-FFF2-40B4-BE49-F238E27FC236}">
                          <a16:creationId xmlns:a16="http://schemas.microsoft.com/office/drawing/2014/main" id="{D98F4D69-1627-048D-2439-7618601B7E32}"/>
                        </a:ext>
                      </a:extLst>
                    </p:cNvPr>
                    <p:cNvPicPr/>
                    <p:nvPr/>
                  </p:nvPicPr>
                  <p:blipFill>
                    <a:blip r:embed="rId154"/>
                    <a:stretch>
                      <a:fillRect/>
                    </a:stretch>
                  </p:blipFill>
                  <p:spPr>
                    <a:xfrm>
                      <a:off x="4894822" y="3390729"/>
                      <a:ext cx="57960" cy="184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5">
                  <p14:nvContentPartPr>
                    <p14:cNvPr id="30848" name="Encre 30847">
                      <a:extLst>
                        <a:ext uri="{FF2B5EF4-FFF2-40B4-BE49-F238E27FC236}">
                          <a16:creationId xmlns:a16="http://schemas.microsoft.com/office/drawing/2014/main" id="{32C69243-7D36-8F07-79F4-D3FBD290FEF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22622" y="3490089"/>
                    <a:ext cx="27720" cy="126720"/>
                  </p14:xfrm>
                </p:contentPart>
              </mc:Choice>
              <mc:Fallback xmlns="">
                <p:pic>
                  <p:nvPicPr>
                    <p:cNvPr id="30848" name="Encre 30847">
                      <a:extLst>
                        <a:ext uri="{FF2B5EF4-FFF2-40B4-BE49-F238E27FC236}">
                          <a16:creationId xmlns:a16="http://schemas.microsoft.com/office/drawing/2014/main" id="{32C69243-7D36-8F07-79F4-D3FBD290FEFA}"/>
                        </a:ext>
                      </a:extLst>
                    </p:cNvPr>
                    <p:cNvPicPr/>
                    <p:nvPr/>
                  </p:nvPicPr>
                  <p:blipFill>
                    <a:blip r:embed="rId156"/>
                    <a:stretch>
                      <a:fillRect/>
                    </a:stretch>
                  </p:blipFill>
                  <p:spPr>
                    <a:xfrm>
                      <a:off x="5013982" y="3436089"/>
                      <a:ext cx="45360" cy="23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7">
                  <p14:nvContentPartPr>
                    <p14:cNvPr id="30849" name="Encre 30848">
                      <a:extLst>
                        <a:ext uri="{FF2B5EF4-FFF2-40B4-BE49-F238E27FC236}">
                          <a16:creationId xmlns:a16="http://schemas.microsoft.com/office/drawing/2014/main" id="{0E2728A6-F824-2D8C-6BDB-C9E23EC58CB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33062" y="3481809"/>
                    <a:ext cx="10800" cy="67320"/>
                  </p14:xfrm>
                </p:contentPart>
              </mc:Choice>
              <mc:Fallback xmlns="">
                <p:pic>
                  <p:nvPicPr>
                    <p:cNvPr id="30849" name="Encre 30848">
                      <a:extLst>
                        <a:ext uri="{FF2B5EF4-FFF2-40B4-BE49-F238E27FC236}">
                          <a16:creationId xmlns:a16="http://schemas.microsoft.com/office/drawing/2014/main" id="{0E2728A6-F824-2D8C-6BDB-C9E23EC58CB7}"/>
                        </a:ext>
                      </a:extLst>
                    </p:cNvPr>
                    <p:cNvPicPr/>
                    <p:nvPr/>
                  </p:nvPicPr>
                  <p:blipFill>
                    <a:blip r:embed="rId158"/>
                    <a:stretch>
                      <a:fillRect/>
                    </a:stretch>
                  </p:blipFill>
                  <p:spPr>
                    <a:xfrm>
                      <a:off x="5024062" y="3427809"/>
                      <a:ext cx="28440" cy="174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9">
                  <p14:nvContentPartPr>
                    <p14:cNvPr id="30850" name="Encre 30849">
                      <a:extLst>
                        <a:ext uri="{FF2B5EF4-FFF2-40B4-BE49-F238E27FC236}">
                          <a16:creationId xmlns:a16="http://schemas.microsoft.com/office/drawing/2014/main" id="{94CE1FAA-A405-33B6-EE9E-FD4B269EBA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29582" y="3359049"/>
                    <a:ext cx="99720" cy="81360"/>
                  </p14:xfrm>
                </p:contentPart>
              </mc:Choice>
              <mc:Fallback xmlns="">
                <p:pic>
                  <p:nvPicPr>
                    <p:cNvPr id="30850" name="Encre 30849">
                      <a:extLst>
                        <a:ext uri="{FF2B5EF4-FFF2-40B4-BE49-F238E27FC236}">
                          <a16:creationId xmlns:a16="http://schemas.microsoft.com/office/drawing/2014/main" id="{94CE1FAA-A405-33B6-EE9E-FD4B269EBA31}"/>
                        </a:ext>
                      </a:extLst>
                    </p:cNvPr>
                    <p:cNvPicPr/>
                    <p:nvPr/>
                  </p:nvPicPr>
                  <p:blipFill>
                    <a:blip r:embed="rId160"/>
                    <a:stretch>
                      <a:fillRect/>
                    </a:stretch>
                  </p:blipFill>
                  <p:spPr>
                    <a:xfrm>
                      <a:off x="4720582" y="3305409"/>
                      <a:ext cx="117360" cy="18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1">
                  <p14:nvContentPartPr>
                    <p14:cNvPr id="30851" name="Encre 30850">
                      <a:extLst>
                        <a:ext uri="{FF2B5EF4-FFF2-40B4-BE49-F238E27FC236}">
                          <a16:creationId xmlns:a16="http://schemas.microsoft.com/office/drawing/2014/main" id="{11FD0D85-46AE-24EE-E2BE-DE58B09CAA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61262" y="3361929"/>
                    <a:ext cx="64080" cy="46080"/>
                  </p14:xfrm>
                </p:contentPart>
              </mc:Choice>
              <mc:Fallback xmlns="">
                <p:pic>
                  <p:nvPicPr>
                    <p:cNvPr id="30851" name="Encre 30850">
                      <a:extLst>
                        <a:ext uri="{FF2B5EF4-FFF2-40B4-BE49-F238E27FC236}">
                          <a16:creationId xmlns:a16="http://schemas.microsoft.com/office/drawing/2014/main" id="{11FD0D85-46AE-24EE-E2BE-DE58B09CAA07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4752262" y="3307929"/>
                      <a:ext cx="81720" cy="153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3">
                  <p14:nvContentPartPr>
                    <p14:cNvPr id="30852" name="Encre 30851">
                      <a:extLst>
                        <a:ext uri="{FF2B5EF4-FFF2-40B4-BE49-F238E27FC236}">
                          <a16:creationId xmlns:a16="http://schemas.microsoft.com/office/drawing/2014/main" id="{8DBF3504-3846-6273-C564-37F06EBFCB3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36702" y="3237369"/>
                    <a:ext cx="129600" cy="45000"/>
                  </p14:xfrm>
                </p:contentPart>
              </mc:Choice>
              <mc:Fallback xmlns="">
                <p:pic>
                  <p:nvPicPr>
                    <p:cNvPr id="30852" name="Encre 30851">
                      <a:extLst>
                        <a:ext uri="{FF2B5EF4-FFF2-40B4-BE49-F238E27FC236}">
                          <a16:creationId xmlns:a16="http://schemas.microsoft.com/office/drawing/2014/main" id="{8DBF3504-3846-6273-C564-37F06EBFCB36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4627702" y="3183729"/>
                      <a:ext cx="147240" cy="152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5">
                  <p14:nvContentPartPr>
                    <p14:cNvPr id="30853" name="Encre 30852">
                      <a:extLst>
                        <a:ext uri="{FF2B5EF4-FFF2-40B4-BE49-F238E27FC236}">
                          <a16:creationId xmlns:a16="http://schemas.microsoft.com/office/drawing/2014/main" id="{CE7A231C-9960-6ACE-394D-CCEC3471814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74862" y="3233409"/>
                    <a:ext cx="80640" cy="30240"/>
                  </p14:xfrm>
                </p:contentPart>
              </mc:Choice>
              <mc:Fallback xmlns="">
                <p:pic>
                  <p:nvPicPr>
                    <p:cNvPr id="30853" name="Encre 30852">
                      <a:extLst>
                        <a:ext uri="{FF2B5EF4-FFF2-40B4-BE49-F238E27FC236}">
                          <a16:creationId xmlns:a16="http://schemas.microsoft.com/office/drawing/2014/main" id="{CE7A231C-9960-6ACE-394D-CCEC34718143}"/>
                        </a:ext>
                      </a:extLst>
                    </p:cNvPr>
                    <p:cNvPicPr/>
                    <p:nvPr/>
                  </p:nvPicPr>
                  <p:blipFill>
                    <a:blip r:embed="rId166"/>
                    <a:stretch>
                      <a:fillRect/>
                    </a:stretch>
                  </p:blipFill>
                  <p:spPr>
                    <a:xfrm>
                      <a:off x="4665862" y="3179769"/>
                      <a:ext cx="98280" cy="1378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0828" name="Groupe 30827">
                <a:extLst>
                  <a:ext uri="{FF2B5EF4-FFF2-40B4-BE49-F238E27FC236}">
                    <a16:creationId xmlns:a16="http://schemas.microsoft.com/office/drawing/2014/main" id="{6BCB3562-F293-3767-0F12-4BE4A791264B}"/>
                  </a:ext>
                </a:extLst>
              </p:cNvPr>
              <p:cNvGrpSpPr/>
              <p:nvPr/>
            </p:nvGrpSpPr>
            <p:grpSpPr>
              <a:xfrm>
                <a:off x="4607902" y="3122169"/>
                <a:ext cx="133560" cy="14760"/>
                <a:chOff x="4607902" y="3122169"/>
                <a:chExt cx="133560" cy="1476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7">
                  <p14:nvContentPartPr>
                    <p14:cNvPr id="30843" name="Encre 30842">
                      <a:extLst>
                        <a:ext uri="{FF2B5EF4-FFF2-40B4-BE49-F238E27FC236}">
                          <a16:creationId xmlns:a16="http://schemas.microsoft.com/office/drawing/2014/main" id="{0391CE50-7DD8-B93B-50AF-023D567590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07902" y="3128649"/>
                    <a:ext cx="133560" cy="8280"/>
                  </p14:xfrm>
                </p:contentPart>
              </mc:Choice>
              <mc:Fallback xmlns="">
                <p:pic>
                  <p:nvPicPr>
                    <p:cNvPr id="30843" name="Encre 30842">
                      <a:extLst>
                        <a:ext uri="{FF2B5EF4-FFF2-40B4-BE49-F238E27FC236}">
                          <a16:creationId xmlns:a16="http://schemas.microsoft.com/office/drawing/2014/main" id="{0391CE50-7DD8-B93B-50AF-023D56759064}"/>
                        </a:ext>
                      </a:extLst>
                    </p:cNvPr>
                    <p:cNvPicPr/>
                    <p:nvPr/>
                  </p:nvPicPr>
                  <p:blipFill>
                    <a:blip r:embed="rId168"/>
                    <a:stretch>
                      <a:fillRect/>
                    </a:stretch>
                  </p:blipFill>
                  <p:spPr>
                    <a:xfrm>
                      <a:off x="4599262" y="3075009"/>
                      <a:ext cx="151200" cy="11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9">
                  <p14:nvContentPartPr>
                    <p14:cNvPr id="30844" name="Encre 30843">
                      <a:extLst>
                        <a:ext uri="{FF2B5EF4-FFF2-40B4-BE49-F238E27FC236}">
                          <a16:creationId xmlns:a16="http://schemas.microsoft.com/office/drawing/2014/main" id="{E46DD8EB-08B0-3DE0-0C50-F6B28214DF1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44622" y="3122169"/>
                    <a:ext cx="92520" cy="14040"/>
                  </p14:xfrm>
                </p:contentPart>
              </mc:Choice>
              <mc:Fallback xmlns="">
                <p:pic>
                  <p:nvPicPr>
                    <p:cNvPr id="30844" name="Encre 30843">
                      <a:extLst>
                        <a:ext uri="{FF2B5EF4-FFF2-40B4-BE49-F238E27FC236}">
                          <a16:creationId xmlns:a16="http://schemas.microsoft.com/office/drawing/2014/main" id="{E46DD8EB-08B0-3DE0-0C50-F6B28214DF17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4635982" y="3068529"/>
                      <a:ext cx="110160" cy="121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0829" name="Groupe 30828">
                <a:extLst>
                  <a:ext uri="{FF2B5EF4-FFF2-40B4-BE49-F238E27FC236}">
                    <a16:creationId xmlns:a16="http://schemas.microsoft.com/office/drawing/2014/main" id="{1C8C45E3-2F51-86A9-26A6-0C7A8DC9DE38}"/>
                  </a:ext>
                </a:extLst>
              </p:cNvPr>
              <p:cNvGrpSpPr/>
              <p:nvPr/>
            </p:nvGrpSpPr>
            <p:grpSpPr>
              <a:xfrm>
                <a:off x="4629862" y="2589009"/>
                <a:ext cx="465840" cy="412200"/>
                <a:chOff x="4629862" y="2589009"/>
                <a:chExt cx="465840" cy="41220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71">
                  <p14:nvContentPartPr>
                    <p14:cNvPr id="30834" name="Encre 30833">
                      <a:extLst>
                        <a:ext uri="{FF2B5EF4-FFF2-40B4-BE49-F238E27FC236}">
                          <a16:creationId xmlns:a16="http://schemas.microsoft.com/office/drawing/2014/main" id="{25BF0A3F-8DEF-7BE6-D992-21DF88D6BE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05182" y="2695209"/>
                    <a:ext cx="96120" cy="101160"/>
                  </p14:xfrm>
                </p:contentPart>
              </mc:Choice>
              <mc:Fallback xmlns="">
                <p:pic>
                  <p:nvPicPr>
                    <p:cNvPr id="30834" name="Encre 30833">
                      <a:extLst>
                        <a:ext uri="{FF2B5EF4-FFF2-40B4-BE49-F238E27FC236}">
                          <a16:creationId xmlns:a16="http://schemas.microsoft.com/office/drawing/2014/main" id="{25BF0A3F-8DEF-7BE6-D992-21DF88D6BE5D}"/>
                        </a:ext>
                      </a:extLst>
                    </p:cNvPr>
                    <p:cNvPicPr/>
                    <p:nvPr/>
                  </p:nvPicPr>
                  <p:blipFill>
                    <a:blip r:embed="rId172"/>
                    <a:stretch>
                      <a:fillRect/>
                    </a:stretch>
                  </p:blipFill>
                  <p:spPr>
                    <a:xfrm>
                      <a:off x="4796182" y="2641569"/>
                      <a:ext cx="113760" cy="208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73">
                  <p14:nvContentPartPr>
                    <p14:cNvPr id="30835" name="Encre 30834">
                      <a:extLst>
                        <a:ext uri="{FF2B5EF4-FFF2-40B4-BE49-F238E27FC236}">
                          <a16:creationId xmlns:a16="http://schemas.microsoft.com/office/drawing/2014/main" id="{0590F054-F737-5C21-0BCB-DF1060540ED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32262" y="2625009"/>
                    <a:ext cx="63360" cy="116640"/>
                  </p14:xfrm>
                </p:contentPart>
              </mc:Choice>
              <mc:Fallback xmlns="">
                <p:pic>
                  <p:nvPicPr>
                    <p:cNvPr id="30835" name="Encre 30834">
                      <a:extLst>
                        <a:ext uri="{FF2B5EF4-FFF2-40B4-BE49-F238E27FC236}">
                          <a16:creationId xmlns:a16="http://schemas.microsoft.com/office/drawing/2014/main" id="{0590F054-F737-5C21-0BCB-DF1060540EDC}"/>
                        </a:ext>
                      </a:extLst>
                    </p:cNvPr>
                    <p:cNvPicPr/>
                    <p:nvPr/>
                  </p:nvPicPr>
                  <p:blipFill>
                    <a:blip r:embed="rId174"/>
                    <a:stretch>
                      <a:fillRect/>
                    </a:stretch>
                  </p:blipFill>
                  <p:spPr>
                    <a:xfrm>
                      <a:off x="4923262" y="2571369"/>
                      <a:ext cx="81000" cy="224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75">
                  <p14:nvContentPartPr>
                    <p14:cNvPr id="30836" name="Encre 30835">
                      <a:extLst>
                        <a:ext uri="{FF2B5EF4-FFF2-40B4-BE49-F238E27FC236}">
                          <a16:creationId xmlns:a16="http://schemas.microsoft.com/office/drawing/2014/main" id="{010B7C08-B901-7E8A-67A4-B6569AF702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56822" y="2589009"/>
                    <a:ext cx="18720" cy="141120"/>
                  </p14:xfrm>
                </p:contentPart>
              </mc:Choice>
              <mc:Fallback xmlns="">
                <p:pic>
                  <p:nvPicPr>
                    <p:cNvPr id="30836" name="Encre 30835">
                      <a:extLst>
                        <a:ext uri="{FF2B5EF4-FFF2-40B4-BE49-F238E27FC236}">
                          <a16:creationId xmlns:a16="http://schemas.microsoft.com/office/drawing/2014/main" id="{010B7C08-B901-7E8A-67A4-B6569AF70294}"/>
                        </a:ext>
                      </a:extLst>
                    </p:cNvPr>
                    <p:cNvPicPr/>
                    <p:nvPr/>
                  </p:nvPicPr>
                  <p:blipFill>
                    <a:blip r:embed="rId176"/>
                    <a:stretch>
                      <a:fillRect/>
                    </a:stretch>
                  </p:blipFill>
                  <p:spPr>
                    <a:xfrm>
                      <a:off x="5047822" y="2535009"/>
                      <a:ext cx="36360" cy="248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77">
                  <p14:nvContentPartPr>
                    <p14:cNvPr id="30837" name="Encre 30836">
                      <a:extLst>
                        <a:ext uri="{FF2B5EF4-FFF2-40B4-BE49-F238E27FC236}">
                          <a16:creationId xmlns:a16="http://schemas.microsoft.com/office/drawing/2014/main" id="{25EFE944-FED9-1A5E-F634-7DB13F4DB61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37782" y="2949369"/>
                    <a:ext cx="113400" cy="51840"/>
                  </p14:xfrm>
                </p:contentPart>
              </mc:Choice>
              <mc:Fallback xmlns="">
                <p:pic>
                  <p:nvPicPr>
                    <p:cNvPr id="30837" name="Encre 30836">
                      <a:extLst>
                        <a:ext uri="{FF2B5EF4-FFF2-40B4-BE49-F238E27FC236}">
                          <a16:creationId xmlns:a16="http://schemas.microsoft.com/office/drawing/2014/main" id="{25EFE944-FED9-1A5E-F634-7DB13F4DB617}"/>
                        </a:ext>
                      </a:extLst>
                    </p:cNvPr>
                    <p:cNvPicPr/>
                    <p:nvPr/>
                  </p:nvPicPr>
                  <p:blipFill>
                    <a:blip r:embed="rId178"/>
                    <a:stretch>
                      <a:fillRect/>
                    </a:stretch>
                  </p:blipFill>
                  <p:spPr>
                    <a:xfrm>
                      <a:off x="4629142" y="2895729"/>
                      <a:ext cx="131040" cy="15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79">
                  <p14:nvContentPartPr>
                    <p14:cNvPr id="30838" name="Encre 30837">
                      <a:extLst>
                        <a:ext uri="{FF2B5EF4-FFF2-40B4-BE49-F238E27FC236}">
                          <a16:creationId xmlns:a16="http://schemas.microsoft.com/office/drawing/2014/main" id="{3EBC7661-F13F-E3D9-ED07-5203592CFF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01862" y="2818329"/>
                    <a:ext cx="115200" cy="51840"/>
                  </p14:xfrm>
                </p:contentPart>
              </mc:Choice>
              <mc:Fallback xmlns="">
                <p:pic>
                  <p:nvPicPr>
                    <p:cNvPr id="30838" name="Encre 30837">
                      <a:extLst>
                        <a:ext uri="{FF2B5EF4-FFF2-40B4-BE49-F238E27FC236}">
                          <a16:creationId xmlns:a16="http://schemas.microsoft.com/office/drawing/2014/main" id="{3EBC7661-F13F-E3D9-ED07-5203592CFFD4}"/>
                        </a:ext>
                      </a:extLst>
                    </p:cNvPr>
                    <p:cNvPicPr/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4693222" y="2764689"/>
                      <a:ext cx="132840" cy="15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81">
                  <p14:nvContentPartPr>
                    <p14:cNvPr id="30839" name="Encre 30838">
                      <a:extLst>
                        <a:ext uri="{FF2B5EF4-FFF2-40B4-BE49-F238E27FC236}">
                          <a16:creationId xmlns:a16="http://schemas.microsoft.com/office/drawing/2014/main" id="{B970AD06-5986-F58D-8CC2-D59BBE5582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39742" y="2743809"/>
                    <a:ext cx="45000" cy="64080"/>
                  </p14:xfrm>
                </p:contentPart>
              </mc:Choice>
              <mc:Fallback xmlns="">
                <p:pic>
                  <p:nvPicPr>
                    <p:cNvPr id="30839" name="Encre 30838">
                      <a:extLst>
                        <a:ext uri="{FF2B5EF4-FFF2-40B4-BE49-F238E27FC236}">
                          <a16:creationId xmlns:a16="http://schemas.microsoft.com/office/drawing/2014/main" id="{B970AD06-5986-F58D-8CC2-D59BBE558272}"/>
                        </a:ext>
                      </a:extLst>
                    </p:cNvPr>
                    <p:cNvPicPr/>
                    <p:nvPr/>
                  </p:nvPicPr>
                  <p:blipFill>
                    <a:blip r:embed="rId182"/>
                    <a:stretch>
                      <a:fillRect/>
                    </a:stretch>
                  </p:blipFill>
                  <p:spPr>
                    <a:xfrm>
                      <a:off x="4830742" y="2689809"/>
                      <a:ext cx="62640" cy="171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83">
                  <p14:nvContentPartPr>
                    <p14:cNvPr id="30840" name="Encre 30839">
                      <a:extLst>
                        <a:ext uri="{FF2B5EF4-FFF2-40B4-BE49-F238E27FC236}">
                          <a16:creationId xmlns:a16="http://schemas.microsoft.com/office/drawing/2014/main" id="{AB80ADBC-A78A-A60A-E214-92123D2C83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72582" y="2692689"/>
                    <a:ext cx="14760" cy="64440"/>
                  </p14:xfrm>
                </p:contentPart>
              </mc:Choice>
              <mc:Fallback xmlns="">
                <p:pic>
                  <p:nvPicPr>
                    <p:cNvPr id="30840" name="Encre 30839">
                      <a:extLst>
                        <a:ext uri="{FF2B5EF4-FFF2-40B4-BE49-F238E27FC236}">
                          <a16:creationId xmlns:a16="http://schemas.microsoft.com/office/drawing/2014/main" id="{AB80ADBC-A78A-A60A-E214-92123D2C8399}"/>
                        </a:ext>
                      </a:extLst>
                    </p:cNvPr>
                    <p:cNvPicPr/>
                    <p:nvPr/>
                  </p:nvPicPr>
                  <p:blipFill>
                    <a:blip r:embed="rId184"/>
                    <a:stretch>
                      <a:fillRect/>
                    </a:stretch>
                  </p:blipFill>
                  <p:spPr>
                    <a:xfrm>
                      <a:off x="4963942" y="2638689"/>
                      <a:ext cx="32400" cy="172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85">
                  <p14:nvContentPartPr>
                    <p14:cNvPr id="30841" name="Encre 30840">
                      <a:extLst>
                        <a:ext uri="{FF2B5EF4-FFF2-40B4-BE49-F238E27FC236}">
                          <a16:creationId xmlns:a16="http://schemas.microsoft.com/office/drawing/2014/main" id="{16DC4335-8351-196F-2EB3-413B59D743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74822" y="2655609"/>
                    <a:ext cx="20880" cy="67680"/>
                  </p14:xfrm>
                </p:contentPart>
              </mc:Choice>
              <mc:Fallback xmlns="">
                <p:pic>
                  <p:nvPicPr>
                    <p:cNvPr id="30841" name="Encre 30840">
                      <a:extLst>
                        <a:ext uri="{FF2B5EF4-FFF2-40B4-BE49-F238E27FC236}">
                          <a16:creationId xmlns:a16="http://schemas.microsoft.com/office/drawing/2014/main" id="{16DC4335-8351-196F-2EB3-413B59D743F5}"/>
                        </a:ext>
                      </a:extLst>
                    </p:cNvPr>
                    <p:cNvPicPr/>
                    <p:nvPr/>
                  </p:nvPicPr>
                  <p:blipFill>
                    <a:blip r:embed="rId186"/>
                    <a:stretch>
                      <a:fillRect/>
                    </a:stretch>
                  </p:blipFill>
                  <p:spPr>
                    <a:xfrm>
                      <a:off x="5066182" y="2601969"/>
                      <a:ext cx="38520" cy="175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87">
                  <p14:nvContentPartPr>
                    <p14:cNvPr id="30842" name="Encre 30841">
                      <a:extLst>
                        <a:ext uri="{FF2B5EF4-FFF2-40B4-BE49-F238E27FC236}">
                          <a16:creationId xmlns:a16="http://schemas.microsoft.com/office/drawing/2014/main" id="{734589A8-041D-AE62-473E-A6180A12E5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29862" y="2951889"/>
                    <a:ext cx="124920" cy="41760"/>
                  </p14:xfrm>
                </p:contentPart>
              </mc:Choice>
              <mc:Fallback xmlns="">
                <p:pic>
                  <p:nvPicPr>
                    <p:cNvPr id="30842" name="Encre 30841">
                      <a:extLst>
                        <a:ext uri="{FF2B5EF4-FFF2-40B4-BE49-F238E27FC236}">
                          <a16:creationId xmlns:a16="http://schemas.microsoft.com/office/drawing/2014/main" id="{734589A8-041D-AE62-473E-A6180A12E5D8}"/>
                        </a:ext>
                      </a:extLst>
                    </p:cNvPr>
                    <p:cNvPicPr/>
                    <p:nvPr/>
                  </p:nvPicPr>
                  <p:blipFill>
                    <a:blip r:embed="rId188"/>
                    <a:stretch>
                      <a:fillRect/>
                    </a:stretch>
                  </p:blipFill>
                  <p:spPr>
                    <a:xfrm>
                      <a:off x="4620862" y="2898249"/>
                      <a:ext cx="142560" cy="149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30830" name="Ellipse 30829">
                <a:extLst>
                  <a:ext uri="{FF2B5EF4-FFF2-40B4-BE49-F238E27FC236}">
                    <a16:creationId xmlns:a16="http://schemas.microsoft.com/office/drawing/2014/main" id="{9530093A-9967-FBAE-BACE-C532CCD388F3}"/>
                  </a:ext>
                </a:extLst>
              </p:cNvPr>
              <p:cNvSpPr/>
              <p:nvPr/>
            </p:nvSpPr>
            <p:spPr>
              <a:xfrm>
                <a:off x="4775478" y="2780155"/>
                <a:ext cx="718024" cy="672051"/>
              </a:xfrm>
              <a:prstGeom prst="ellipse">
                <a:avLst/>
              </a:prstGeom>
              <a:noFill/>
              <a:ln w="952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31" name="Ellipse 30830">
                <a:extLst>
                  <a:ext uri="{FF2B5EF4-FFF2-40B4-BE49-F238E27FC236}">
                    <a16:creationId xmlns:a16="http://schemas.microsoft.com/office/drawing/2014/main" id="{AD17883E-5037-ACCE-C552-A26101BC9160}"/>
                  </a:ext>
                </a:extLst>
              </p:cNvPr>
              <p:cNvSpPr/>
              <p:nvPr/>
            </p:nvSpPr>
            <p:spPr>
              <a:xfrm>
                <a:off x="4794990" y="2792838"/>
                <a:ext cx="682824" cy="649694"/>
              </a:xfrm>
              <a:prstGeom prst="ellipse">
                <a:avLst/>
              </a:prstGeom>
              <a:noFill/>
              <a:ln w="952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32" name="Ellipse 30831">
                <a:extLst>
                  <a:ext uri="{FF2B5EF4-FFF2-40B4-BE49-F238E27FC236}">
                    <a16:creationId xmlns:a16="http://schemas.microsoft.com/office/drawing/2014/main" id="{986C340E-7DE2-3131-DF12-D92A52F206DF}"/>
                  </a:ext>
                </a:extLst>
              </p:cNvPr>
              <p:cNvSpPr/>
              <p:nvPr/>
            </p:nvSpPr>
            <p:spPr>
              <a:xfrm>
                <a:off x="4834390" y="2807035"/>
                <a:ext cx="593592" cy="587725"/>
              </a:xfrm>
              <a:prstGeom prst="ellipse">
                <a:avLst/>
              </a:prstGeom>
              <a:noFill/>
              <a:ln w="317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33" name="Ellipse 30832">
                <a:extLst>
                  <a:ext uri="{FF2B5EF4-FFF2-40B4-BE49-F238E27FC236}">
                    <a16:creationId xmlns:a16="http://schemas.microsoft.com/office/drawing/2014/main" id="{6E8ACBA7-D665-21D1-9F0C-80FC07D796D8}"/>
                  </a:ext>
                </a:extLst>
              </p:cNvPr>
              <p:cNvSpPr/>
              <p:nvPr/>
            </p:nvSpPr>
            <p:spPr>
              <a:xfrm>
                <a:off x="4757733" y="2765048"/>
                <a:ext cx="713589" cy="648998"/>
              </a:xfrm>
              <a:prstGeom prst="ellipse">
                <a:avLst/>
              </a:prstGeom>
              <a:noFill/>
              <a:ln w="317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0809" name="Ellipse 30808">
              <a:extLst>
                <a:ext uri="{FF2B5EF4-FFF2-40B4-BE49-F238E27FC236}">
                  <a16:creationId xmlns:a16="http://schemas.microsoft.com/office/drawing/2014/main" id="{85F5F04E-00FC-1A1B-EA40-946B19E928B2}"/>
                </a:ext>
              </a:extLst>
            </p:cNvPr>
            <p:cNvSpPr/>
            <p:nvPr/>
          </p:nvSpPr>
          <p:spPr>
            <a:xfrm>
              <a:off x="3457223" y="2867399"/>
              <a:ext cx="407856" cy="414374"/>
            </a:xfrm>
            <a:prstGeom prst="ellipse">
              <a:avLst/>
            </a:prstGeom>
            <a:noFill/>
            <a:ln w="3175">
              <a:solidFill>
                <a:srgbClr val="0088B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810" name="Ellipse 30809">
              <a:extLst>
                <a:ext uri="{FF2B5EF4-FFF2-40B4-BE49-F238E27FC236}">
                  <a16:creationId xmlns:a16="http://schemas.microsoft.com/office/drawing/2014/main" id="{7B56EA81-41C7-376E-B0C9-18FFEF0B9265}"/>
                </a:ext>
              </a:extLst>
            </p:cNvPr>
            <p:cNvSpPr/>
            <p:nvPr/>
          </p:nvSpPr>
          <p:spPr>
            <a:xfrm>
              <a:off x="3420885" y="2854058"/>
              <a:ext cx="511530" cy="475793"/>
            </a:xfrm>
            <a:prstGeom prst="ellipse">
              <a:avLst/>
            </a:prstGeom>
            <a:noFill/>
            <a:ln w="3175">
              <a:solidFill>
                <a:srgbClr val="0088B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811" name="Arc 30810">
              <a:extLst>
                <a:ext uri="{FF2B5EF4-FFF2-40B4-BE49-F238E27FC236}">
                  <a16:creationId xmlns:a16="http://schemas.microsoft.com/office/drawing/2014/main" id="{257BB248-9332-1A2A-840B-C37D0E844EE5}"/>
                </a:ext>
              </a:extLst>
            </p:cNvPr>
            <p:cNvSpPr/>
            <p:nvPr/>
          </p:nvSpPr>
          <p:spPr>
            <a:xfrm rot="1571861">
              <a:off x="3549376" y="2872459"/>
              <a:ext cx="373392" cy="306013"/>
            </a:xfrm>
            <a:prstGeom prst="arc">
              <a:avLst>
                <a:gd name="adj1" fmla="val 16200000"/>
                <a:gd name="adj2" fmla="val 20606258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812" name="Arc 30811">
              <a:extLst>
                <a:ext uri="{FF2B5EF4-FFF2-40B4-BE49-F238E27FC236}">
                  <a16:creationId xmlns:a16="http://schemas.microsoft.com/office/drawing/2014/main" id="{157333B2-2B38-5439-8528-549307226B40}"/>
                </a:ext>
              </a:extLst>
            </p:cNvPr>
            <p:cNvSpPr/>
            <p:nvPr/>
          </p:nvSpPr>
          <p:spPr>
            <a:xfrm rot="10522736">
              <a:off x="3465707" y="3025071"/>
              <a:ext cx="373392" cy="306013"/>
            </a:xfrm>
            <a:prstGeom prst="arc">
              <a:avLst>
                <a:gd name="adj1" fmla="val 16200000"/>
                <a:gd name="adj2" fmla="val 20606258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813" name="Triangle isocèle 30812">
              <a:extLst>
                <a:ext uri="{FF2B5EF4-FFF2-40B4-BE49-F238E27FC236}">
                  <a16:creationId xmlns:a16="http://schemas.microsoft.com/office/drawing/2014/main" id="{F55EAB0E-E5BF-84D3-4C38-1304C2AF0F85}"/>
                </a:ext>
              </a:extLst>
            </p:cNvPr>
            <p:cNvSpPr/>
            <p:nvPr/>
          </p:nvSpPr>
          <p:spPr>
            <a:xfrm rot="10241595">
              <a:off x="3891475" y="3029318"/>
              <a:ext cx="51506" cy="52825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814" name="Triangle isocèle 30813">
              <a:extLst>
                <a:ext uri="{FF2B5EF4-FFF2-40B4-BE49-F238E27FC236}">
                  <a16:creationId xmlns:a16="http://schemas.microsoft.com/office/drawing/2014/main" id="{783DA54A-A183-6C99-2A9A-7AA9A166D650}"/>
                </a:ext>
              </a:extLst>
            </p:cNvPr>
            <p:cNvSpPr/>
            <p:nvPr/>
          </p:nvSpPr>
          <p:spPr>
            <a:xfrm rot="19284919">
              <a:off x="3452214" y="3208696"/>
              <a:ext cx="51506" cy="52825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877" name="Connecteur droit 30876">
            <a:extLst>
              <a:ext uri="{FF2B5EF4-FFF2-40B4-BE49-F238E27FC236}">
                <a16:creationId xmlns:a16="http://schemas.microsoft.com/office/drawing/2014/main" id="{CB23FBB1-3AAF-C15C-BE5E-8C736CB9A8EE}"/>
              </a:ext>
            </a:extLst>
          </p:cNvPr>
          <p:cNvCxnSpPr/>
          <p:nvPr/>
        </p:nvCxnSpPr>
        <p:spPr>
          <a:xfrm>
            <a:off x="3947505" y="2535786"/>
            <a:ext cx="0" cy="8485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78" name="Connecteur droit 30877">
            <a:extLst>
              <a:ext uri="{FF2B5EF4-FFF2-40B4-BE49-F238E27FC236}">
                <a16:creationId xmlns:a16="http://schemas.microsoft.com/office/drawing/2014/main" id="{9284704C-23B2-70CE-4ADD-EEA682C6E9BB}"/>
              </a:ext>
            </a:extLst>
          </p:cNvPr>
          <p:cNvCxnSpPr/>
          <p:nvPr/>
        </p:nvCxnSpPr>
        <p:spPr>
          <a:xfrm>
            <a:off x="3914168" y="3906728"/>
            <a:ext cx="0" cy="8485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79" name="ZoneTexte 30878">
            <a:extLst>
              <a:ext uri="{FF2B5EF4-FFF2-40B4-BE49-F238E27FC236}">
                <a16:creationId xmlns:a16="http://schemas.microsoft.com/office/drawing/2014/main" id="{D6377F8A-1983-1E0D-EE8A-0E522D812BE1}"/>
              </a:ext>
            </a:extLst>
          </p:cNvPr>
          <p:cNvSpPr txBox="1"/>
          <p:nvPr/>
        </p:nvSpPr>
        <p:spPr>
          <a:xfrm>
            <a:off x="3614257" y="2276986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Pupille</a:t>
            </a:r>
          </a:p>
        </p:txBody>
      </p:sp>
      <p:cxnSp>
        <p:nvCxnSpPr>
          <p:cNvPr id="30881" name="Connecteur droit avec flèche 30880">
            <a:extLst>
              <a:ext uri="{FF2B5EF4-FFF2-40B4-BE49-F238E27FC236}">
                <a16:creationId xmlns:a16="http://schemas.microsoft.com/office/drawing/2014/main" id="{2BADD05B-2325-32CF-59DD-51AC3F598474}"/>
              </a:ext>
            </a:extLst>
          </p:cNvPr>
          <p:cNvCxnSpPr/>
          <p:nvPr/>
        </p:nvCxnSpPr>
        <p:spPr>
          <a:xfrm>
            <a:off x="4860032" y="3349515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82" name="Connecteur droit 30881">
            <a:extLst>
              <a:ext uri="{FF2B5EF4-FFF2-40B4-BE49-F238E27FC236}">
                <a16:creationId xmlns:a16="http://schemas.microsoft.com/office/drawing/2014/main" id="{1E2A4328-63DC-A961-45DC-488491D61D54}"/>
              </a:ext>
            </a:extLst>
          </p:cNvPr>
          <p:cNvCxnSpPr>
            <a:cxnSpLocks/>
            <a:endCxn id="30883" idx="0"/>
          </p:cNvCxnSpPr>
          <p:nvPr/>
        </p:nvCxnSpPr>
        <p:spPr>
          <a:xfrm>
            <a:off x="6594853" y="3693161"/>
            <a:ext cx="0" cy="10179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83" name="ZoneTexte 30882">
            <a:extLst>
              <a:ext uri="{FF2B5EF4-FFF2-40B4-BE49-F238E27FC236}">
                <a16:creationId xmlns:a16="http://schemas.microsoft.com/office/drawing/2014/main" id="{BBB7FDCE-61FD-14E9-2D02-299737D9CC98}"/>
              </a:ext>
            </a:extLst>
          </p:cNvPr>
          <p:cNvSpPr txBox="1"/>
          <p:nvPr/>
        </p:nvSpPr>
        <p:spPr>
          <a:xfrm>
            <a:off x="5895512" y="4711157"/>
            <a:ext cx="143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Muscle circulaire</a:t>
            </a:r>
          </a:p>
        </p:txBody>
      </p:sp>
    </p:spTree>
    <p:extLst>
      <p:ext uri="{BB962C8B-B14F-4D97-AF65-F5344CB8AC3E}">
        <p14:creationId xmlns:p14="http://schemas.microsoft.com/office/powerpoint/2010/main" val="188235448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E4C117C-F0F0-0184-A0C7-5739948E9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22695" flipH="1" flipV="1">
            <a:off x="3343496" y="1813168"/>
            <a:ext cx="4706468" cy="3228877"/>
          </a:xfrm>
          <a:prstGeom prst="rect">
            <a:avLst/>
          </a:prstGeom>
        </p:spPr>
      </p:pic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18831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19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pour la vision rapprochée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35496" y="1268413"/>
            <a:ext cx="2658153" cy="61114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Pct val="80000"/>
              <a:buFontTx/>
              <a:buNone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400" b="1" dirty="0">
                <a:solidFill>
                  <a:schemeClr val="accent1"/>
                </a:solidFill>
              </a:rPr>
              <a:t>Convergence des bulbes de l’œil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solidFill>
                  <a:prstClr val="white"/>
                </a:solidFill>
              </a:rPr>
              <a:t>La synchronisation des </a:t>
            </a:r>
            <a:r>
              <a:rPr lang="fr-FR" altLang="fr-FR" sz="1200" dirty="0" err="1">
                <a:solidFill>
                  <a:prstClr val="white"/>
                </a:solidFill>
              </a:rPr>
              <a:t>mvts</a:t>
            </a:r>
            <a:r>
              <a:rPr lang="fr-FR" altLang="fr-FR" sz="1200" dirty="0">
                <a:solidFill>
                  <a:prstClr val="white"/>
                </a:solidFill>
              </a:rPr>
              <a:t> des bulbes de  l’œil permet de fixer notre regard sur un objet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solidFill>
                  <a:prstClr val="white"/>
                </a:solidFill>
              </a:rPr>
              <a:t>=&gt; Permet la focalisation des images sur la fossette centrale de chaque œil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Objets éloignés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solidFill>
                  <a:prstClr val="white"/>
                </a:solidFill>
              </a:rPr>
              <a:t>=&gt; Nos yeux sont parallèles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fr-FR" altLang="fr-FR" sz="1200" dirty="0">
                <a:solidFill>
                  <a:prstClr val="white"/>
                </a:solidFill>
              </a:rPr>
              <a:t>Objets proches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solidFill>
                  <a:prstClr val="white"/>
                </a:solidFill>
              </a:rPr>
              <a:t>=&gt; Nos yeux convergent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 La convergence = rotation médiane des bulbes de l’œil vers l’objet considéré</a:t>
            </a: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sp>
        <p:nvSpPr>
          <p:cNvPr id="31163" name="ZoneTexte 31162">
            <a:extLst>
              <a:ext uri="{FF2B5EF4-FFF2-40B4-BE49-F238E27FC236}">
                <a16:creationId xmlns:a16="http://schemas.microsoft.com/office/drawing/2014/main" id="{E25F14A3-1855-6AA6-852B-1BDE65DC8D3F}"/>
              </a:ext>
            </a:extLst>
          </p:cNvPr>
          <p:cNvSpPr txBox="1"/>
          <p:nvPr/>
        </p:nvSpPr>
        <p:spPr>
          <a:xfrm>
            <a:off x="3705942" y="2066207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Macula</a:t>
            </a:r>
          </a:p>
        </p:txBody>
      </p:sp>
      <p:sp>
        <p:nvSpPr>
          <p:cNvPr id="31164" name="ZoneTexte 31163">
            <a:extLst>
              <a:ext uri="{FF2B5EF4-FFF2-40B4-BE49-F238E27FC236}">
                <a16:creationId xmlns:a16="http://schemas.microsoft.com/office/drawing/2014/main" id="{CC4DD050-4BAB-AD51-8E23-0C4E0725044C}"/>
              </a:ext>
            </a:extLst>
          </p:cNvPr>
          <p:cNvSpPr txBox="1"/>
          <p:nvPr/>
        </p:nvSpPr>
        <p:spPr>
          <a:xfrm>
            <a:off x="4427984" y="1561958"/>
            <a:ext cx="1455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Fossette centrale</a:t>
            </a:r>
          </a:p>
        </p:txBody>
      </p:sp>
      <p:cxnSp>
        <p:nvCxnSpPr>
          <p:cNvPr id="31165" name="Connecteur droit 31164">
            <a:extLst>
              <a:ext uri="{FF2B5EF4-FFF2-40B4-BE49-F238E27FC236}">
                <a16:creationId xmlns:a16="http://schemas.microsoft.com/office/drawing/2014/main" id="{5A50224D-70B2-C6F5-271F-E2A172DE69B7}"/>
              </a:ext>
            </a:extLst>
          </p:cNvPr>
          <p:cNvCxnSpPr>
            <a:cxnSpLocks/>
          </p:cNvCxnSpPr>
          <p:nvPr/>
        </p:nvCxnSpPr>
        <p:spPr>
          <a:xfrm flipH="1" flipV="1">
            <a:off x="4358664" y="2348662"/>
            <a:ext cx="460928" cy="5796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67" name="Connecteur droit 31166">
            <a:extLst>
              <a:ext uri="{FF2B5EF4-FFF2-40B4-BE49-F238E27FC236}">
                <a16:creationId xmlns:a16="http://schemas.microsoft.com/office/drawing/2014/main" id="{021DBC67-D492-37FA-F60B-C1323AA858BB}"/>
              </a:ext>
            </a:extLst>
          </p:cNvPr>
          <p:cNvCxnSpPr>
            <a:cxnSpLocks/>
          </p:cNvCxnSpPr>
          <p:nvPr/>
        </p:nvCxnSpPr>
        <p:spPr>
          <a:xfrm flipV="1">
            <a:off x="4871538" y="1842673"/>
            <a:ext cx="0" cy="11542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11824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 txBox="1">
            <a:spLocks/>
          </p:cNvSpPr>
          <p:nvPr/>
        </p:nvSpPr>
        <p:spPr>
          <a:xfrm>
            <a:off x="251520" y="1196752"/>
            <a:ext cx="8542866" cy="5184576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657225" lvl="1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►"/>
              <a:defRPr/>
            </a:pPr>
            <a:endParaRPr lang="fr-FR" sz="2400" dirty="0">
              <a:latin typeface="Arial" charset="0"/>
              <a:ea typeface="ＭＳ Ｐゴシック" charset="0"/>
            </a:endParaRPr>
          </a:p>
          <a:p>
            <a:pPr marL="657225" lvl="1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►"/>
              <a:defRPr/>
            </a:pPr>
            <a:r>
              <a:rPr lang="fr-FR" sz="2000" dirty="0">
                <a:latin typeface="Arial" charset="0"/>
                <a:ea typeface="ＭＳ Ｐゴシック" charset="0"/>
              </a:rPr>
              <a:t>1 – Convergence pour la vision éloignée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Introduction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La convergence pour la vision éloignée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La convergence pour la vision rapprochée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Le pouvoir de réfraction de l’œil 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fr-FR" sz="1800" dirty="0">
              <a:latin typeface="Arial" charset="0"/>
              <a:ea typeface="ＭＳ Ｐゴシック" charset="0"/>
            </a:endParaRPr>
          </a:p>
          <a:p>
            <a:pPr marL="657225" lvl="1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►"/>
              <a:defRPr/>
            </a:pPr>
            <a:endParaRPr lang="fr-FR" sz="2000" dirty="0">
              <a:solidFill>
                <a:schemeClr val="accent1"/>
              </a:solidFill>
              <a:latin typeface="Arial" charset="0"/>
              <a:ea typeface="ＭＳ Ｐゴシック" charset="0"/>
            </a:endParaRPr>
          </a:p>
          <a:p>
            <a:pPr marL="657225" lvl="1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►"/>
              <a:defRPr/>
            </a:pPr>
            <a:r>
              <a:rPr lang="fr-FR" sz="2000" dirty="0">
                <a:latin typeface="Arial" charset="0"/>
                <a:ea typeface="ＭＳ Ｐゴシック" charset="0"/>
              </a:rPr>
              <a:t>2 –  Déséquilibres homéostatiques de la réfraction</a:t>
            </a:r>
          </a:p>
          <a:p>
            <a:pPr marL="200025" lvl="1" indent="0">
              <a:lnSpc>
                <a:spcPct val="110000"/>
              </a:lnSpc>
              <a:spcBef>
                <a:spcPct val="0"/>
              </a:spcBef>
              <a:buNone/>
              <a:defRPr/>
            </a:pPr>
            <a:endParaRPr lang="fr-FR" sz="2000" dirty="0">
              <a:latin typeface="Arial" charset="0"/>
              <a:ea typeface="ＭＳ Ｐゴシック" charset="0"/>
            </a:endParaRP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La myopie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L’hypermétropie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Astigmatisme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Presbytie</a:t>
            </a:r>
            <a:endParaRPr lang="fr-FR" sz="2000" dirty="0">
              <a:latin typeface="Arial" charset="0"/>
              <a:ea typeface="ＭＳ Ｐゴシック" charset="0"/>
            </a:endParaRPr>
          </a:p>
          <a:p>
            <a:pPr marL="200025" lvl="1" indent="0">
              <a:lnSpc>
                <a:spcPct val="110000"/>
              </a:lnSpc>
              <a:spcBef>
                <a:spcPct val="0"/>
              </a:spcBef>
              <a:buNone/>
              <a:defRPr/>
            </a:pPr>
            <a:endParaRPr lang="fr-FR" sz="2800" dirty="0">
              <a:latin typeface="Arial" charset="0"/>
              <a:ea typeface="ＭＳ Ｐゴシック" charset="0"/>
            </a:endParaRPr>
          </a:p>
          <a:p>
            <a:pPr marL="482600" lvl="2" indent="0">
              <a:lnSpc>
                <a:spcPct val="110000"/>
              </a:lnSpc>
              <a:spcBef>
                <a:spcPct val="0"/>
              </a:spcBef>
              <a:buNone/>
              <a:defRPr/>
            </a:pPr>
            <a:endParaRPr lang="fr-FR" sz="2800" dirty="0">
              <a:latin typeface="Arial" charset="0"/>
              <a:ea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3389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18831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20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pour la vision rapprochée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35496" y="1268413"/>
            <a:ext cx="2684702" cy="32306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Pct val="80000"/>
              <a:buFontTx/>
              <a:buNone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400" b="1" dirty="0">
                <a:solidFill>
                  <a:schemeClr val="accent1"/>
                </a:solidFill>
              </a:rPr>
              <a:t>Convergence des bulbes de l’œil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Lors de la convergence les muscles droits médiaux  permettent aux bulbes de l’œil de s’orienter vers l’objet considéré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8188FD-0C3A-A267-4B3D-F7441CF2F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844824"/>
            <a:ext cx="3360711" cy="3505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DE9F6CF-6004-3B7C-3FCD-9049064062EC}"/>
              </a:ext>
            </a:extLst>
          </p:cNvPr>
          <p:cNvSpPr/>
          <p:nvPr/>
        </p:nvSpPr>
        <p:spPr>
          <a:xfrm>
            <a:off x="6682004" y="3140968"/>
            <a:ext cx="432048" cy="5040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0560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18831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21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pour la vision rapproché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159106" y="1691488"/>
            <a:ext cx="2462539" cy="35834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Pct val="80000"/>
              <a:buFontTx/>
              <a:buNone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L’adaptation de l’œil par :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l’accommodation,</a:t>
            </a:r>
          </a:p>
          <a:p>
            <a:pPr lvl="1"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contraction de la pupille </a:t>
            </a:r>
          </a:p>
          <a:p>
            <a:pPr lvl="1"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convergences des bulbes de l’œil </a:t>
            </a:r>
            <a:r>
              <a:rPr kumimoji="0" lang="fr-FR" altLang="fr-FR" sz="1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kumimoji="0" lang="fr-FR" altLang="fr-FR" sz="1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permet ainsi aux objet rapprochés d’être visualisé</a:t>
            </a:r>
            <a:r>
              <a:rPr kumimoji="0" lang="fr-FR" altLang="fr-FR" sz="1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correctement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100" dirty="0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1F02EA-96D9-E16E-8D30-8723C9591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2492896"/>
            <a:ext cx="2035373" cy="144533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Modèle 3D 18" descr="Avion jouet 1235">
                <a:extLst>
                  <a:ext uri="{FF2B5EF4-FFF2-40B4-BE49-F238E27FC236}">
                    <a16:creationId xmlns:a16="http://schemas.microsoft.com/office/drawing/2014/main" id="{09AE1CB4-7C6E-82A1-B60F-787C92FEC4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9914713">
              <a:off x="3595872" y="2968976"/>
              <a:ext cx="378437" cy="252290"/>
            </p:xfrm>
            <a:graphic>
              <a:graphicData uri="http://schemas.microsoft.com/office/drawing/2017/model3d">
                <am3d:model3d r:embed="rId4">
                  <am3d:spPr>
                    <a:xfrm rot="9914713">
                      <a:off x="0" y="0"/>
                      <a:ext cx="378437" cy="252290"/>
                    </a:xfrm>
                    <a:prstGeom prst="rect">
                      <a:avLst/>
                    </a:prstGeom>
                  </am3d:spPr>
                  <am3d:camera>
                    <am3d:pos x="0" y="0" z="720447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14693" d="1000000"/>
                    <am3d:preTrans dx="0" dy="-4494949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709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Modèle 3D 18" descr="Avion jouet 1235">
                <a:extLst>
                  <a:ext uri="{FF2B5EF4-FFF2-40B4-BE49-F238E27FC236}">
                    <a16:creationId xmlns:a16="http://schemas.microsoft.com/office/drawing/2014/main" id="{09AE1CB4-7C6E-82A1-B60F-787C92FEC4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9914713">
                <a:off x="3595872" y="2968976"/>
                <a:ext cx="378437" cy="25229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e 40">
            <a:extLst>
              <a:ext uri="{FF2B5EF4-FFF2-40B4-BE49-F238E27FC236}">
                <a16:creationId xmlns:a16="http://schemas.microsoft.com/office/drawing/2014/main" id="{5A561DF1-3806-7A5C-A985-56D1687DD6C8}"/>
              </a:ext>
            </a:extLst>
          </p:cNvPr>
          <p:cNvGrpSpPr/>
          <p:nvPr/>
        </p:nvGrpSpPr>
        <p:grpSpPr>
          <a:xfrm>
            <a:off x="5029488" y="2019376"/>
            <a:ext cx="3862992" cy="3255593"/>
            <a:chOff x="5088696" y="1997707"/>
            <a:chExt cx="3862992" cy="3255593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599EA1C-6D87-963F-8F64-AC292D4A21A7}"/>
                </a:ext>
              </a:extLst>
            </p:cNvPr>
            <p:cNvSpPr txBox="1"/>
            <p:nvPr/>
          </p:nvSpPr>
          <p:spPr>
            <a:xfrm>
              <a:off x="6444210" y="4730080"/>
              <a:ext cx="12570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accent1"/>
                  </a:solidFill>
                </a:rPr>
                <a:t>Le punctum </a:t>
              </a:r>
            </a:p>
            <a:p>
              <a:r>
                <a:rPr lang="fr-FR" sz="1400" b="1" dirty="0">
                  <a:solidFill>
                    <a:schemeClr val="accent1"/>
                  </a:solidFill>
                </a:rPr>
                <a:t>  remotum</a:t>
              </a: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27C0E521-446C-FE07-965C-A90FD742B059}"/>
                </a:ext>
              </a:extLst>
            </p:cNvPr>
            <p:cNvCxnSpPr>
              <a:cxnSpLocks/>
            </p:cNvCxnSpPr>
            <p:nvPr/>
          </p:nvCxnSpPr>
          <p:spPr>
            <a:xfrm>
              <a:off x="5159060" y="3285792"/>
              <a:ext cx="36593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F56D0038-08E3-6416-AF7C-10D9E742629F}"/>
                </a:ext>
              </a:extLst>
            </p:cNvPr>
            <p:cNvCxnSpPr>
              <a:cxnSpLocks/>
            </p:cNvCxnSpPr>
            <p:nvPr/>
          </p:nvCxnSpPr>
          <p:spPr>
            <a:xfrm>
              <a:off x="5169425" y="3949382"/>
              <a:ext cx="1859199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A6294B7-5DF3-B788-02AE-D8F0417DC166}"/>
                </a:ext>
              </a:extLst>
            </p:cNvPr>
            <p:cNvSpPr txBox="1"/>
            <p:nvPr/>
          </p:nvSpPr>
          <p:spPr>
            <a:xfrm>
              <a:off x="5088696" y="3309304"/>
              <a:ext cx="7777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8-15 cm</a:t>
              </a:r>
            </a:p>
          </p:txBody>
        </p: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0DBEE73E-142F-6A77-563E-693421EF2F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8259" y="3283206"/>
              <a:ext cx="0" cy="13681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C4118389-62F0-66FE-5881-6F08179ABF8B}"/>
                </a:ext>
              </a:extLst>
            </p:cNvPr>
            <p:cNvSpPr txBox="1"/>
            <p:nvPr/>
          </p:nvSpPr>
          <p:spPr>
            <a:xfrm>
              <a:off x="8510542" y="2833025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∞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AB0B253-FB68-46F7-0C3E-FAB8C0D82A2A}"/>
                </a:ext>
              </a:extLst>
            </p:cNvPr>
            <p:cNvSpPr txBox="1"/>
            <p:nvPr/>
          </p:nvSpPr>
          <p:spPr>
            <a:xfrm rot="16200000">
              <a:off x="6679398" y="2799302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6 m</a:t>
              </a:r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2" name="Modèle 3D 31" descr="Avion jouet 1235">
                  <a:extLst>
                    <a:ext uri="{FF2B5EF4-FFF2-40B4-BE49-F238E27FC236}">
                      <a16:creationId xmlns:a16="http://schemas.microsoft.com/office/drawing/2014/main" id="{47943648-9D0A-D3EB-7573-0C523775B97C}"/>
                    </a:ext>
                  </a:extLst>
                </p:cNvPr>
                <p:cNvGraphicFramePr/>
                <p:nvPr/>
              </p:nvGraphicFramePr>
              <p:xfrm rot="20713726">
                <a:off x="6004039" y="2871621"/>
                <a:ext cx="431698" cy="436811"/>
              </p:xfrm>
              <a:graphic>
                <a:graphicData uri="http://schemas.microsoft.com/office/drawing/2017/model3d">
                  <am3d:model3d r:embed="rId4">
                    <am3d:spPr>
                      <a:xfrm rot="20713726">
                        <a:off x="0" y="0"/>
                        <a:ext cx="431698" cy="436811"/>
                      </a:xfrm>
                      <a:prstGeom prst="rect">
                        <a:avLst/>
                      </a:prstGeom>
                    </am3d:spPr>
                    <am3d:camera>
                      <am3d:pos x="0" y="0" z="7204472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214693" d="1000000"/>
                      <am3d:preTrans dx="0" dy="-4494949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65133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2" name="Modèle 3D 31" descr="Avion jouet 1235">
                  <a:extLst>
                    <a:ext uri="{FF2B5EF4-FFF2-40B4-BE49-F238E27FC236}">
                      <a16:creationId xmlns:a16="http://schemas.microsoft.com/office/drawing/2014/main" id="{47943648-9D0A-D3EB-7573-0C523775B97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20713726">
                  <a:off x="5944831" y="2893290"/>
                  <a:ext cx="431698" cy="43681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D47AD5D8-3B41-4B61-972A-4B3A5BEB3F22}"/>
                </a:ext>
              </a:extLst>
            </p:cNvPr>
            <p:cNvGrpSpPr/>
            <p:nvPr/>
          </p:nvGrpSpPr>
          <p:grpSpPr>
            <a:xfrm>
              <a:off x="5488828" y="4202731"/>
              <a:ext cx="1476572" cy="410371"/>
              <a:chOff x="5130801" y="3860800"/>
              <a:chExt cx="1476572" cy="410371"/>
            </a:xfrm>
          </p:grpSpPr>
          <p:cxnSp>
            <p:nvCxnSpPr>
              <p:cNvPr id="34" name="Connecteur droit avec flèche 33">
                <a:extLst>
                  <a:ext uri="{FF2B5EF4-FFF2-40B4-BE49-F238E27FC236}">
                    <a16:creationId xmlns:a16="http://schemas.microsoft.com/office/drawing/2014/main" id="{D7070175-E2D7-9E1B-D98E-23AD4B9E3E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59605" y="3860800"/>
                <a:ext cx="1247768" cy="0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4A060995-974C-F172-F4B1-5370C2A8F4BD}"/>
                  </a:ext>
                </a:extLst>
              </p:cNvPr>
              <p:cNvSpPr txBox="1"/>
              <p:nvPr/>
            </p:nvSpPr>
            <p:spPr>
              <a:xfrm>
                <a:off x="5130801" y="3994172"/>
                <a:ext cx="14702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solidFill>
                      <a:srgbClr val="FFC000"/>
                    </a:solidFill>
                  </a:rPr>
                  <a:t>accommodation</a:t>
                </a:r>
              </a:p>
            </p:txBody>
          </p:sp>
        </p:grp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0FCE5424-8AB7-2FF2-AFE3-03BEF60356C8}"/>
                </a:ext>
              </a:extLst>
            </p:cNvPr>
            <p:cNvCxnSpPr>
              <a:cxnSpLocks/>
            </p:cNvCxnSpPr>
            <p:nvPr/>
          </p:nvCxnSpPr>
          <p:spPr>
            <a:xfrm>
              <a:off x="5717632" y="2549929"/>
              <a:ext cx="0" cy="7200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566472A9-F450-9A3F-9265-FC36F25F7EEE}"/>
                </a:ext>
              </a:extLst>
            </p:cNvPr>
            <p:cNvCxnSpPr>
              <a:cxnSpLocks/>
            </p:cNvCxnSpPr>
            <p:nvPr/>
          </p:nvCxnSpPr>
          <p:spPr>
            <a:xfrm>
              <a:off x="5171071" y="3573824"/>
              <a:ext cx="595639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08BB0B23-4CE5-CB4C-2AF9-97A8F7F8034E}"/>
                </a:ext>
              </a:extLst>
            </p:cNvPr>
            <p:cNvSpPr txBox="1"/>
            <p:nvPr/>
          </p:nvSpPr>
          <p:spPr>
            <a:xfrm>
              <a:off x="5717632" y="3711014"/>
              <a:ext cx="8146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6 mètres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03C056A-4045-D490-57BD-327174C0E70E}"/>
                </a:ext>
              </a:extLst>
            </p:cNvPr>
            <p:cNvSpPr txBox="1"/>
            <p:nvPr/>
          </p:nvSpPr>
          <p:spPr>
            <a:xfrm>
              <a:off x="5187135" y="1997707"/>
              <a:ext cx="12570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accent1"/>
                  </a:solidFill>
                </a:rPr>
                <a:t>Le punctum </a:t>
              </a:r>
            </a:p>
            <a:p>
              <a:r>
                <a:rPr lang="fr-FR" sz="1400" b="1" dirty="0">
                  <a:solidFill>
                    <a:schemeClr val="accent1"/>
                  </a:solidFill>
                </a:rPr>
                <a:t>  </a:t>
              </a:r>
              <a:r>
                <a:rPr lang="fr-FR" sz="1400" b="1" dirty="0" err="1">
                  <a:solidFill>
                    <a:schemeClr val="accent1"/>
                  </a:solidFill>
                </a:rPr>
                <a:t>proximum</a:t>
              </a:r>
              <a:endParaRPr lang="fr-FR" sz="14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576874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18831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22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pour la vision rapproché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159106" y="1691488"/>
            <a:ext cx="2462539" cy="5335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Pct val="80000"/>
              <a:buFontTx/>
              <a:buNone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Application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r>
              <a:rPr lang="fr-FR" altLang="fr-FR" sz="1200" dirty="0">
                <a:latin typeface="Century Gothic"/>
              </a:rPr>
              <a:t>Tâche à moins de 15 cm</a:t>
            </a: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latin typeface="Century Gothic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latin typeface="Century Gothic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r>
              <a:rPr lang="fr-FR" altLang="fr-FR" sz="1200" dirty="0">
                <a:latin typeface="Century Gothic"/>
              </a:rPr>
              <a:t>Les muscles de l’œil sont très sollicités</a:t>
            </a: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latin typeface="Century Gothic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latin typeface="Century Gothic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r>
              <a:rPr lang="fr-FR" altLang="fr-FR" sz="1200" dirty="0">
                <a:latin typeface="Century Gothic"/>
              </a:rPr>
              <a:t>Fatigue oculaire</a:t>
            </a: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latin typeface="Century Gothic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latin typeface="Century Gothic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latin typeface="Century Gothic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r>
              <a:rPr lang="fr-FR" altLang="fr-FR" sz="1200" dirty="0">
                <a:latin typeface="Century Gothic"/>
              </a:rPr>
              <a:t>Regarder au loin pour décontracter les muscles</a:t>
            </a: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latin typeface="Century Gothic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latin typeface="Century Gothic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400" b="1" dirty="0">
              <a:solidFill>
                <a:schemeClr val="accent1"/>
              </a:solidFill>
              <a:latin typeface="Century Gothic"/>
            </a:endParaRPr>
          </a:p>
          <a:p>
            <a:pPr marL="285750" indent="-2857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60D5D4D-57A1-BA89-F493-72CF5993DF2F}"/>
              </a:ext>
            </a:extLst>
          </p:cNvPr>
          <p:cNvGrpSpPr/>
          <p:nvPr/>
        </p:nvGrpSpPr>
        <p:grpSpPr>
          <a:xfrm>
            <a:off x="4317484" y="1790952"/>
            <a:ext cx="1023952" cy="1769372"/>
            <a:chOff x="4317484" y="1790952"/>
            <a:chExt cx="1023952" cy="1769372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" name="Modèle 3D 1" descr="Milli, personnage du feu">
                  <a:extLst>
                    <a:ext uri="{FF2B5EF4-FFF2-40B4-BE49-F238E27FC236}">
                      <a16:creationId xmlns:a16="http://schemas.microsoft.com/office/drawing/2014/main" id="{0DDDAF61-1520-5C30-2E51-EFA00975C34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317484" y="1790952"/>
                <a:ext cx="502005" cy="1769372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502005" cy="1769372"/>
                      </a:xfrm>
                      <a:prstGeom prst="rect">
                        <a:avLst/>
                      </a:prstGeom>
                    </am3d:spPr>
                    <am3d:camera>
                      <am3d:pos x="0" y="0" z="5228348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171334" d="1000000"/>
                      <am3d:preTrans dx="-3128546" dy="-17997077" dz="-1927618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479392" ay="4797959" az="1459398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181232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" name="Modèle 3D 1" descr="Milli, personnage du feu">
                  <a:extLst>
                    <a:ext uri="{FF2B5EF4-FFF2-40B4-BE49-F238E27FC236}">
                      <a16:creationId xmlns:a16="http://schemas.microsoft.com/office/drawing/2014/main" id="{0DDDAF61-1520-5C30-2E51-EFA00975C34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17484" y="1790952"/>
                  <a:ext cx="502005" cy="17693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Modèle 3D 8" descr="Livre">
                  <a:extLst>
                    <a:ext uri="{FF2B5EF4-FFF2-40B4-BE49-F238E27FC236}">
                      <a16:creationId xmlns:a16="http://schemas.microsoft.com/office/drawing/2014/main" id="{3FFD7194-448B-A327-2FFA-19A55841345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17260437">
                <a:off x="4620982" y="2280954"/>
                <a:ext cx="860386" cy="580522"/>
              </p:xfrm>
              <a:graphic>
                <a:graphicData uri="http://schemas.microsoft.com/office/drawing/2017/model3d">
                  <am3d:model3d r:embed="rId5">
                    <am3d:spPr>
                      <a:xfrm rot="17260437">
                        <a:off x="0" y="0"/>
                        <a:ext cx="860386" cy="580522"/>
                      </a:xfrm>
                      <a:prstGeom prst="rect">
                        <a:avLst/>
                      </a:prstGeom>
                    </am3d:spPr>
                    <am3d:camera>
                      <am3d:pos x="0" y="0" z="6742096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5965600" d="1000000"/>
                      <am3d:preTrans dx="-3" dy="-5792354" dz="233048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5139499" ay="-3413516" az="-5089246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103732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Modèle 3D 8" descr="Livre">
                  <a:extLst>
                    <a:ext uri="{FF2B5EF4-FFF2-40B4-BE49-F238E27FC236}">
                      <a16:creationId xmlns:a16="http://schemas.microsoft.com/office/drawing/2014/main" id="{3FFD7194-448B-A327-2FFA-19A55841345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17260437">
                  <a:off x="4620982" y="2280954"/>
                  <a:ext cx="860386" cy="58052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3EAD51F-CE62-C610-07E8-6FC7200B6CEB}"/>
              </a:ext>
            </a:extLst>
          </p:cNvPr>
          <p:cNvGrpSpPr/>
          <p:nvPr/>
        </p:nvGrpSpPr>
        <p:grpSpPr>
          <a:xfrm>
            <a:off x="4393004" y="3860800"/>
            <a:ext cx="1091547" cy="1769372"/>
            <a:chOff x="4393004" y="3860800"/>
            <a:chExt cx="1091547" cy="1769372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" name="Modèle 3D 11" descr="Milli, personnage du feu">
                  <a:extLst>
                    <a:ext uri="{FF2B5EF4-FFF2-40B4-BE49-F238E27FC236}">
                      <a16:creationId xmlns:a16="http://schemas.microsoft.com/office/drawing/2014/main" id="{4D2A0294-CA05-89FA-58CD-9FA032D4AD1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393004" y="3860800"/>
                <a:ext cx="502005" cy="1769372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502005" cy="1769372"/>
                      </a:xfrm>
                      <a:prstGeom prst="rect">
                        <a:avLst/>
                      </a:prstGeom>
                    </am3d:spPr>
                    <am3d:camera>
                      <am3d:pos x="0" y="0" z="5228348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171334" d="1000000"/>
                      <am3d:preTrans dx="-3128546" dy="-17997077" dz="-1927618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479392" ay="4797959" az="1459398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181232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" name="Modèle 3D 11" descr="Milli, personnage du feu">
                  <a:extLst>
                    <a:ext uri="{FF2B5EF4-FFF2-40B4-BE49-F238E27FC236}">
                      <a16:creationId xmlns:a16="http://schemas.microsoft.com/office/drawing/2014/main" id="{4D2A0294-CA05-89FA-58CD-9FA032D4AD1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93004" y="3860800"/>
                  <a:ext cx="502005" cy="17693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4" name="Modèle 3D 13" descr="Moniteur">
                  <a:extLst>
                    <a:ext uri="{FF2B5EF4-FFF2-40B4-BE49-F238E27FC236}">
                      <a16:creationId xmlns:a16="http://schemas.microsoft.com/office/drawing/2014/main" id="{B1F5D123-3980-61A1-FA07-49CB49EA6C0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903228" y="4177263"/>
                <a:ext cx="581323" cy="1162646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581323" cy="1162646"/>
                      </a:xfrm>
                      <a:prstGeom prst="rect">
                        <a:avLst/>
                      </a:prstGeom>
                    </am3d:spPr>
                    <am3d:camera>
                      <am3d:pos x="0" y="0" z="6205949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49016" d="1000000"/>
                      <am3d:preTrans dx="88848" dy="-13998414" dz="-29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76565" ay="-3921992" az="-160518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151870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" name="Modèle 3D 13" descr="Moniteur">
                  <a:extLst>
                    <a:ext uri="{FF2B5EF4-FFF2-40B4-BE49-F238E27FC236}">
                      <a16:creationId xmlns:a16="http://schemas.microsoft.com/office/drawing/2014/main" id="{B1F5D123-3980-61A1-FA07-49CB49EA6C0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903228" y="4177263"/>
                  <a:ext cx="581323" cy="116264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Modèle 3D 14" descr="Milli, personnage du feu">
                <a:extLst>
                  <a:ext uri="{FF2B5EF4-FFF2-40B4-BE49-F238E27FC236}">
                    <a16:creationId xmlns:a16="http://schemas.microsoft.com/office/drawing/2014/main" id="{288E2B08-8729-3C10-F49E-EAC2509B27D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22277" y="2711456"/>
              <a:ext cx="753977" cy="169773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53977" cy="1697734"/>
                    </a:xfrm>
                    <a:prstGeom prst="rect">
                      <a:avLst/>
                    </a:prstGeom>
                  </am3d:spPr>
                  <am3d:camera>
                    <am3d:pos x="0" y="0" z="52283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1334" d="1000000"/>
                    <am3d:preTrans dx="-3128546" dy="-17997077" dz="-1927618"/>
                    <am3d:scale>
                      <am3d:sx n="1000000" d="1000000"/>
                      <am3d:sy n="1000000" d="1000000"/>
                      <am3d:sz n="1000000" d="1000000"/>
                    </am3d:scale>
                    <am3d:rot ax="-2084461" ay="450236" az="-310504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8123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Modèle 3D 14" descr="Milli, personnage du feu">
                <a:extLst>
                  <a:ext uri="{FF2B5EF4-FFF2-40B4-BE49-F238E27FC236}">
                    <a16:creationId xmlns:a16="http://schemas.microsoft.com/office/drawing/2014/main" id="{288E2B08-8729-3C10-F49E-EAC2509B27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22277" y="2711456"/>
                <a:ext cx="753977" cy="16977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37517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5300" dirty="0">
                <a:solidFill>
                  <a:srgbClr val="FFB000"/>
                </a:solidFill>
              </a:rPr>
              <a:t>LE POUVOIR DE REFRACTION DE L’OEIL </a:t>
            </a:r>
          </a:p>
        </p:txBody>
      </p:sp>
    </p:spTree>
    <p:extLst>
      <p:ext uri="{BB962C8B-B14F-4D97-AF65-F5344CB8AC3E}">
        <p14:creationId xmlns:p14="http://schemas.microsoft.com/office/powerpoint/2010/main" val="1149225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ontent Placeholder 5">
            <a:extLst>
              <a:ext uri="{FF2B5EF4-FFF2-40B4-BE49-F238E27FC236}">
                <a16:creationId xmlns:a16="http://schemas.microsoft.com/office/drawing/2014/main" id="{921A1A0F-026F-E9E7-1D2C-B47D85F6DCED}"/>
              </a:ext>
            </a:extLst>
          </p:cNvPr>
          <p:cNvSpPr txBox="1">
            <a:spLocks/>
          </p:cNvSpPr>
          <p:nvPr/>
        </p:nvSpPr>
        <p:spPr bwMode="auto">
          <a:xfrm>
            <a:off x="334160" y="1213785"/>
            <a:ext cx="2049218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   </a:t>
            </a: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Pouvoir de réfraction</a:t>
            </a:r>
            <a:endParaRPr lang="fr-FR" sz="20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617" name="ZoneTexte 616">
            <a:extLst>
              <a:ext uri="{FF2B5EF4-FFF2-40B4-BE49-F238E27FC236}">
                <a16:creationId xmlns:a16="http://schemas.microsoft.com/office/drawing/2014/main" id="{78D3B800-F66B-14BC-8F8E-8E5D58B4B170}"/>
              </a:ext>
            </a:extLst>
          </p:cNvPr>
          <p:cNvSpPr txBox="1"/>
          <p:nvPr/>
        </p:nvSpPr>
        <p:spPr>
          <a:xfrm>
            <a:off x="330200" y="1275246"/>
            <a:ext cx="2049218" cy="51678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fr-FR" altLang="fr-FR" sz="1200" dirty="0">
                <a:latin typeface="Century Gothic"/>
              </a:rPr>
              <a:t>le pouvoir de réfraction de l’œil se mesure en dioptries (D)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Il est égale à l’inverse de la distance focale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Les opticiens et les ophtalmologues utilisent le terme de vergence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La vergence est égale à l’inverse de la distance focale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Elle est négative pour les lentilles concaves (divergentes)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5DAE61A-C2D0-4B84-F3A7-5415BA12EE95}"/>
              </a:ext>
            </a:extLst>
          </p:cNvPr>
          <p:cNvGrpSpPr/>
          <p:nvPr/>
        </p:nvGrpSpPr>
        <p:grpSpPr>
          <a:xfrm>
            <a:off x="5380424" y="1995469"/>
            <a:ext cx="2160240" cy="1617404"/>
            <a:chOff x="9939868" y="1556792"/>
            <a:chExt cx="3620279" cy="312216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21F5E39-0C80-F366-A53A-ED440DE5993E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480FBC0B-37D0-E16E-147C-5E419B145EE4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A885D786-710C-B607-E1C4-0FCC9B905737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523B231-D144-8D8A-490A-3BF52A3F88E9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5E7644D-D397-0A21-C6C9-6435AA056206}"/>
              </a:ext>
            </a:extLst>
          </p:cNvPr>
          <p:cNvCxnSpPr>
            <a:cxnSpLocks/>
          </p:cNvCxnSpPr>
          <p:nvPr/>
        </p:nvCxnSpPr>
        <p:spPr>
          <a:xfrm>
            <a:off x="3615701" y="2776446"/>
            <a:ext cx="2124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632C039-4BFE-FF05-B174-F23809B15D67}"/>
              </a:ext>
            </a:extLst>
          </p:cNvPr>
          <p:cNvCxnSpPr>
            <a:cxnSpLocks/>
          </p:cNvCxnSpPr>
          <p:nvPr/>
        </p:nvCxnSpPr>
        <p:spPr>
          <a:xfrm flipV="1">
            <a:off x="3645227" y="2924944"/>
            <a:ext cx="2088000" cy="13646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A685ED3-50EC-9D67-B742-2EB47D4BD522}"/>
              </a:ext>
            </a:extLst>
          </p:cNvPr>
          <p:cNvCxnSpPr>
            <a:cxnSpLocks/>
          </p:cNvCxnSpPr>
          <p:nvPr/>
        </p:nvCxnSpPr>
        <p:spPr>
          <a:xfrm>
            <a:off x="3632579" y="2852994"/>
            <a:ext cx="2503402" cy="0"/>
          </a:xfrm>
          <a:prstGeom prst="line">
            <a:avLst/>
          </a:prstGeom>
          <a:ln>
            <a:solidFill>
              <a:srgbClr val="FFB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39F5E47-446C-CDC4-368A-BCB0DDB5EFC3}"/>
              </a:ext>
            </a:extLst>
          </p:cNvPr>
          <p:cNvCxnSpPr>
            <a:cxnSpLocks/>
          </p:cNvCxnSpPr>
          <p:nvPr/>
        </p:nvCxnSpPr>
        <p:spPr>
          <a:xfrm>
            <a:off x="6015351" y="2780928"/>
            <a:ext cx="1142960" cy="7538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D6EE331C-72B0-5827-C58F-9D6859A63A6A}"/>
              </a:ext>
            </a:extLst>
          </p:cNvPr>
          <p:cNvCxnSpPr>
            <a:cxnSpLocks/>
          </p:cNvCxnSpPr>
          <p:nvPr/>
        </p:nvCxnSpPr>
        <p:spPr>
          <a:xfrm flipH="1">
            <a:off x="5875362" y="2417216"/>
            <a:ext cx="0" cy="82601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99A9A1C5-EF13-8215-FE7C-7A056808E87B}"/>
              </a:ext>
            </a:extLst>
          </p:cNvPr>
          <p:cNvSpPr txBox="1"/>
          <p:nvPr/>
        </p:nvSpPr>
        <p:spPr>
          <a:xfrm>
            <a:off x="6894985" y="1937178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Plan focal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553A0F1-4532-977C-7B23-715BA332177B}"/>
              </a:ext>
            </a:extLst>
          </p:cNvPr>
          <p:cNvCxnSpPr>
            <a:cxnSpLocks/>
          </p:cNvCxnSpPr>
          <p:nvPr/>
        </p:nvCxnSpPr>
        <p:spPr>
          <a:xfrm>
            <a:off x="6012668" y="2852994"/>
            <a:ext cx="1152000" cy="4013"/>
          </a:xfrm>
          <a:prstGeom prst="line">
            <a:avLst/>
          </a:prstGeom>
          <a:ln>
            <a:solidFill>
              <a:srgbClr val="FFB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9136FD10-0CD2-82B8-5EE7-54EF8C92B0A3}"/>
              </a:ext>
            </a:extLst>
          </p:cNvPr>
          <p:cNvCxnSpPr>
            <a:cxnSpLocks/>
          </p:cNvCxnSpPr>
          <p:nvPr/>
        </p:nvCxnSpPr>
        <p:spPr>
          <a:xfrm flipV="1">
            <a:off x="6009690" y="2857198"/>
            <a:ext cx="1130400" cy="6727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81ACFD9E-5D46-E59B-BBFC-C45D9C17BABC}"/>
              </a:ext>
            </a:extLst>
          </p:cNvPr>
          <p:cNvSpPr txBox="1"/>
          <p:nvPr/>
        </p:nvSpPr>
        <p:spPr>
          <a:xfrm>
            <a:off x="5654455" y="3625279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emmétrope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4DEFDE-0C22-EA13-B5F1-A692052A0FCA}"/>
              </a:ext>
            </a:extLst>
          </p:cNvPr>
          <p:cNvSpPr txBox="1"/>
          <p:nvPr/>
        </p:nvSpPr>
        <p:spPr>
          <a:xfrm>
            <a:off x="2647404" y="2591384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éloignés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BA6DB0-DEDF-EFAC-CF35-8BCD3B739043}"/>
              </a:ext>
            </a:extLst>
          </p:cNvPr>
          <p:cNvSpPr txBox="1"/>
          <p:nvPr/>
        </p:nvSpPr>
        <p:spPr>
          <a:xfrm>
            <a:off x="3143142" y="6468401"/>
            <a:ext cx="3903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* La réfraction sur la cornée n’est pas représentée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8B4CCDD-67EE-6DAB-52EC-6F290A09B049}"/>
              </a:ext>
            </a:extLst>
          </p:cNvPr>
          <p:cNvSpPr txBox="1"/>
          <p:nvPr/>
        </p:nvSpPr>
        <p:spPr>
          <a:xfrm>
            <a:off x="5736809" y="2608403"/>
            <a:ext cx="301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069CC2-F460-066D-88AE-699EFA6E2EC4}"/>
              </a:ext>
            </a:extLst>
          </p:cNvPr>
          <p:cNvSpPr txBox="1"/>
          <p:nvPr/>
        </p:nvSpPr>
        <p:spPr>
          <a:xfrm>
            <a:off x="7088788" y="2591384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F’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0661106-F7B0-0353-D357-17A4A70FC772}"/>
              </a:ext>
            </a:extLst>
          </p:cNvPr>
          <p:cNvCxnSpPr>
            <a:cxnSpLocks/>
          </p:cNvCxnSpPr>
          <p:nvPr/>
        </p:nvCxnSpPr>
        <p:spPr>
          <a:xfrm flipH="1">
            <a:off x="7164668" y="2477829"/>
            <a:ext cx="0" cy="82601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98CF769-CE1D-9966-0DAA-4CABE321F84E}"/>
              </a:ext>
            </a:extLst>
          </p:cNvPr>
          <p:cNvCxnSpPr>
            <a:cxnSpLocks/>
          </p:cNvCxnSpPr>
          <p:nvPr/>
        </p:nvCxnSpPr>
        <p:spPr>
          <a:xfrm>
            <a:off x="5887652" y="2938590"/>
            <a:ext cx="127065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F99E6D23-57FA-7F94-C60E-0169A375EF1F}"/>
              </a:ext>
            </a:extLst>
          </p:cNvPr>
          <p:cNvSpPr txBox="1"/>
          <p:nvPr/>
        </p:nvSpPr>
        <p:spPr>
          <a:xfrm>
            <a:off x="4407667" y="4306508"/>
            <a:ext cx="3626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OF’= distance focale =1,7 cm = 0,017 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B2453CD-C334-C675-D073-689E677692D5}"/>
              </a:ext>
            </a:extLst>
          </p:cNvPr>
          <p:cNvSpPr txBox="1"/>
          <p:nvPr/>
        </p:nvSpPr>
        <p:spPr>
          <a:xfrm>
            <a:off x="3632579" y="5039857"/>
            <a:ext cx="5331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Pouvoir de réfraction = 1/ distance focale = 1/ 0,017 =58,8 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B30B32-EC3E-EF5F-F28E-E79143B78C2D}"/>
              </a:ext>
            </a:extLst>
          </p:cNvPr>
          <p:cNvSpPr txBox="1"/>
          <p:nvPr/>
        </p:nvSpPr>
        <p:spPr>
          <a:xfrm>
            <a:off x="3830733" y="1813147"/>
            <a:ext cx="1617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O = centre optique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CE737-120E-F956-A620-F69A4C371218}"/>
              </a:ext>
            </a:extLst>
          </p:cNvPr>
          <p:cNvSpPr txBox="1"/>
          <p:nvPr/>
        </p:nvSpPr>
        <p:spPr>
          <a:xfrm>
            <a:off x="3830733" y="2142712"/>
            <a:ext cx="1398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F’ = foyer image</a:t>
            </a:r>
          </a:p>
        </p:txBody>
      </p:sp>
    </p:spTree>
    <p:extLst>
      <p:ext uri="{BB962C8B-B14F-4D97-AF65-F5344CB8AC3E}">
        <p14:creationId xmlns:p14="http://schemas.microsoft.com/office/powerpoint/2010/main" val="1505133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ontent Placeholder 5">
            <a:extLst>
              <a:ext uri="{FF2B5EF4-FFF2-40B4-BE49-F238E27FC236}">
                <a16:creationId xmlns:a16="http://schemas.microsoft.com/office/drawing/2014/main" id="{921A1A0F-026F-E9E7-1D2C-B47D85F6DCED}"/>
              </a:ext>
            </a:extLst>
          </p:cNvPr>
          <p:cNvSpPr txBox="1">
            <a:spLocks/>
          </p:cNvSpPr>
          <p:nvPr/>
        </p:nvSpPr>
        <p:spPr bwMode="auto">
          <a:xfrm>
            <a:off x="146518" y="1268413"/>
            <a:ext cx="2049218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150036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   </a:t>
            </a: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Pouvoir de réfraction</a:t>
            </a:r>
            <a:endParaRPr lang="fr-FR" sz="20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617" name="ZoneTexte 616">
            <a:extLst>
              <a:ext uri="{FF2B5EF4-FFF2-40B4-BE49-F238E27FC236}">
                <a16:creationId xmlns:a16="http://schemas.microsoft.com/office/drawing/2014/main" id="{78D3B800-F66B-14BC-8F8E-8E5D58B4B170}"/>
              </a:ext>
            </a:extLst>
          </p:cNvPr>
          <p:cNvSpPr txBox="1"/>
          <p:nvPr/>
        </p:nvSpPr>
        <p:spPr>
          <a:xfrm>
            <a:off x="144095" y="1329874"/>
            <a:ext cx="2049218" cy="58326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Pour les objets rapprochés</a:t>
            </a: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, les rayons lumineux arrivant sur l’œil ne sont plus parallèles.</a:t>
            </a:r>
            <a:r>
              <a:rPr lang="fr-FR" altLang="fr-FR" sz="1200" dirty="0">
                <a:latin typeface="Century Gothic"/>
              </a:rPr>
              <a:t>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r>
              <a:rPr lang="fr-FR" altLang="fr-FR" sz="1200" dirty="0">
                <a:latin typeface="Century Gothic"/>
              </a:rPr>
              <a:t>l’image se forme en arrière de la rétine en l’absence d’</a:t>
            </a:r>
            <a:r>
              <a:rPr lang="fr-FR" altLang="fr-FR" sz="1200" dirty="0" err="1">
                <a:latin typeface="Century Gothic"/>
              </a:rPr>
              <a:t>accomm-odation</a:t>
            </a:r>
            <a:r>
              <a:rPr lang="fr-FR" altLang="fr-FR" sz="1200" dirty="0">
                <a:latin typeface="Century Gothic"/>
              </a:rPr>
              <a:t> 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r>
              <a:rPr lang="fr-FR" altLang="fr-FR" sz="1200" dirty="0">
                <a:latin typeface="Century Gothic"/>
              </a:rPr>
              <a:t> Pour que l’image se forme sur la rétine l’œil doit accommoder pour dévier les rayons lumineux plus </a:t>
            </a:r>
            <a:r>
              <a:rPr lang="fr-FR" altLang="fr-FR" sz="1200" dirty="0" err="1">
                <a:latin typeface="Century Gothic"/>
              </a:rPr>
              <a:t>rapide-ment</a:t>
            </a: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r>
              <a:rPr lang="fr-FR" altLang="fr-FR" sz="1200" dirty="0">
                <a:latin typeface="Century Gothic"/>
              </a:rPr>
              <a:t>La distance focale (OF’) est donc réduite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r>
              <a:rPr lang="fr-FR" altLang="fr-FR" sz="1200" dirty="0">
                <a:latin typeface="Century Gothic"/>
              </a:rPr>
              <a:t>La réfraction est </a:t>
            </a:r>
            <a:r>
              <a:rPr lang="fr-FR" altLang="fr-FR" sz="1200" dirty="0" err="1">
                <a:latin typeface="Century Gothic"/>
              </a:rPr>
              <a:t>aug.</a:t>
            </a: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4DEFDE-0C22-EA13-B5F1-A692052A0FCA}"/>
              </a:ext>
            </a:extLst>
          </p:cNvPr>
          <p:cNvSpPr txBox="1"/>
          <p:nvPr/>
        </p:nvSpPr>
        <p:spPr>
          <a:xfrm>
            <a:off x="2549069" y="3447362"/>
            <a:ext cx="1188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  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rapprochés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BA6DB0-DEDF-EFAC-CF35-8BCD3B739043}"/>
              </a:ext>
            </a:extLst>
          </p:cNvPr>
          <p:cNvSpPr txBox="1"/>
          <p:nvPr/>
        </p:nvSpPr>
        <p:spPr>
          <a:xfrm>
            <a:off x="3143142" y="6468401"/>
            <a:ext cx="3903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* La réfraction sur la cornée n’est pas représentée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B30B32-EC3E-EF5F-F28E-E79143B78C2D}"/>
              </a:ext>
            </a:extLst>
          </p:cNvPr>
          <p:cNvSpPr txBox="1"/>
          <p:nvPr/>
        </p:nvSpPr>
        <p:spPr>
          <a:xfrm>
            <a:off x="3185515" y="1547798"/>
            <a:ext cx="1617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O = centre optique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CE737-120E-F956-A620-F69A4C371218}"/>
              </a:ext>
            </a:extLst>
          </p:cNvPr>
          <p:cNvSpPr txBox="1"/>
          <p:nvPr/>
        </p:nvSpPr>
        <p:spPr>
          <a:xfrm>
            <a:off x="3185515" y="1877363"/>
            <a:ext cx="1398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F’ = foyer image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5DAE61A-C2D0-4B84-F3A7-5415BA12EE95}"/>
              </a:ext>
            </a:extLst>
          </p:cNvPr>
          <p:cNvGrpSpPr/>
          <p:nvPr/>
        </p:nvGrpSpPr>
        <p:grpSpPr>
          <a:xfrm>
            <a:off x="5354792" y="2601016"/>
            <a:ext cx="2838036" cy="2317643"/>
            <a:chOff x="9939868" y="1556792"/>
            <a:chExt cx="3620279" cy="312216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21F5E39-0C80-F366-A53A-ED440DE5993E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480FBC0B-37D0-E16E-147C-5E419B145EE4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A885D786-710C-B607-E1C4-0FCC9B905737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523B231-D144-8D8A-490A-3BF52A3F88E9}"/>
                </a:ext>
              </a:extLst>
            </p:cNvPr>
            <p:cNvSpPr/>
            <p:nvPr/>
          </p:nvSpPr>
          <p:spPr>
            <a:xfrm>
              <a:off x="10522884" y="2544990"/>
              <a:ext cx="468832" cy="1220508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  <a:gd name="connsiteX0" fmla="*/ 160439 w 468832"/>
                <a:gd name="connsiteY0" fmla="*/ 38293 h 1220509"/>
                <a:gd name="connsiteX1" fmla="*/ 63919 w 468832"/>
                <a:gd name="connsiteY1" fmla="*/ 277053 h 1220509"/>
                <a:gd name="connsiteX2" fmla="*/ 26133 w 468832"/>
                <a:gd name="connsiteY2" fmla="*/ 430644 h 1220509"/>
                <a:gd name="connsiteX3" fmla="*/ 2959 w 468832"/>
                <a:gd name="connsiteY3" fmla="*/ 658053 h 1220509"/>
                <a:gd name="connsiteX4" fmla="*/ 94399 w 468832"/>
                <a:gd name="connsiteY4" fmla="*/ 1069533 h 1220509"/>
                <a:gd name="connsiteX5" fmla="*/ 231559 w 468832"/>
                <a:gd name="connsiteY5" fmla="*/ 1216853 h 1220509"/>
                <a:gd name="connsiteX6" fmla="*/ 353479 w 468832"/>
                <a:gd name="connsiteY6" fmla="*/ 1150813 h 1220509"/>
                <a:gd name="connsiteX7" fmla="*/ 449999 w 468832"/>
                <a:gd name="connsiteY7" fmla="*/ 886653 h 1220509"/>
                <a:gd name="connsiteX8" fmla="*/ 465239 w 468832"/>
                <a:gd name="connsiteY8" fmla="*/ 465013 h 1220509"/>
                <a:gd name="connsiteX9" fmla="*/ 404279 w 468832"/>
                <a:gd name="connsiteY9" fmla="*/ 155133 h 1220509"/>
                <a:gd name="connsiteX10" fmla="*/ 287439 w 468832"/>
                <a:gd name="connsiteY10" fmla="*/ 12893 h 1220509"/>
                <a:gd name="connsiteX11" fmla="*/ 160439 w 468832"/>
                <a:gd name="connsiteY11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8832" h="1220509">
                  <a:moveTo>
                    <a:pt x="160439" y="38293"/>
                  </a:moveTo>
                  <a:cubicBezTo>
                    <a:pt x="123186" y="82320"/>
                    <a:pt x="90166" y="173760"/>
                    <a:pt x="63919" y="277053"/>
                  </a:cubicBezTo>
                  <a:cubicBezTo>
                    <a:pt x="41535" y="342445"/>
                    <a:pt x="36293" y="367144"/>
                    <a:pt x="26133" y="430644"/>
                  </a:cubicBezTo>
                  <a:cubicBezTo>
                    <a:pt x="15973" y="494144"/>
                    <a:pt x="-8419" y="551572"/>
                    <a:pt x="2959" y="658053"/>
                  </a:cubicBezTo>
                  <a:cubicBezTo>
                    <a:pt x="14337" y="764534"/>
                    <a:pt x="56299" y="976400"/>
                    <a:pt x="94399" y="1069533"/>
                  </a:cubicBezTo>
                  <a:cubicBezTo>
                    <a:pt x="132499" y="1162666"/>
                    <a:pt x="188379" y="1203306"/>
                    <a:pt x="231559" y="1216853"/>
                  </a:cubicBezTo>
                  <a:cubicBezTo>
                    <a:pt x="274739" y="1230400"/>
                    <a:pt x="317072" y="1205846"/>
                    <a:pt x="353479" y="1150813"/>
                  </a:cubicBezTo>
                  <a:cubicBezTo>
                    <a:pt x="389886" y="1095780"/>
                    <a:pt x="431372" y="1000953"/>
                    <a:pt x="449999" y="886653"/>
                  </a:cubicBezTo>
                  <a:cubicBezTo>
                    <a:pt x="468626" y="772353"/>
                    <a:pt x="472859" y="586933"/>
                    <a:pt x="465239" y="465013"/>
                  </a:cubicBezTo>
                  <a:cubicBezTo>
                    <a:pt x="457619" y="343093"/>
                    <a:pt x="433912" y="230486"/>
                    <a:pt x="404279" y="155133"/>
                  </a:cubicBezTo>
                  <a:cubicBezTo>
                    <a:pt x="374646" y="79780"/>
                    <a:pt x="328926" y="34060"/>
                    <a:pt x="287439" y="12893"/>
                  </a:cubicBezTo>
                  <a:cubicBezTo>
                    <a:pt x="245952" y="-8274"/>
                    <a:pt x="197692" y="-5734"/>
                    <a:pt x="160439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5E7644D-D397-0A21-C6C9-6435AA056206}"/>
              </a:ext>
            </a:extLst>
          </p:cNvPr>
          <p:cNvCxnSpPr>
            <a:cxnSpLocks/>
          </p:cNvCxnSpPr>
          <p:nvPr/>
        </p:nvCxnSpPr>
        <p:spPr>
          <a:xfrm>
            <a:off x="4010075" y="3622568"/>
            <a:ext cx="1996448" cy="3628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632C039-4BFE-FF05-B174-F23809B15D67}"/>
              </a:ext>
            </a:extLst>
          </p:cNvPr>
          <p:cNvCxnSpPr>
            <a:cxnSpLocks/>
          </p:cNvCxnSpPr>
          <p:nvPr/>
        </p:nvCxnSpPr>
        <p:spPr>
          <a:xfrm flipV="1">
            <a:off x="4010076" y="3620652"/>
            <a:ext cx="0" cy="20768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A685ED3-50EC-9D67-B742-2EB47D4BD522}"/>
              </a:ext>
            </a:extLst>
          </p:cNvPr>
          <p:cNvCxnSpPr>
            <a:cxnSpLocks/>
          </p:cNvCxnSpPr>
          <p:nvPr/>
        </p:nvCxnSpPr>
        <p:spPr>
          <a:xfrm>
            <a:off x="3998128" y="3829798"/>
            <a:ext cx="2349284" cy="0"/>
          </a:xfrm>
          <a:prstGeom prst="line">
            <a:avLst/>
          </a:prstGeom>
          <a:ln>
            <a:solidFill>
              <a:srgbClr val="FFB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39F5E47-446C-CDC4-368A-BCB0DDB5EFC3}"/>
              </a:ext>
            </a:extLst>
          </p:cNvPr>
          <p:cNvCxnSpPr>
            <a:cxnSpLocks/>
          </p:cNvCxnSpPr>
          <p:nvPr/>
        </p:nvCxnSpPr>
        <p:spPr>
          <a:xfrm>
            <a:off x="6005649" y="3657257"/>
            <a:ext cx="1673177" cy="276909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D6EE331C-72B0-5827-C58F-9D6859A63A6A}"/>
              </a:ext>
            </a:extLst>
          </p:cNvPr>
          <p:cNvCxnSpPr>
            <a:cxnSpLocks/>
          </p:cNvCxnSpPr>
          <p:nvPr/>
        </p:nvCxnSpPr>
        <p:spPr>
          <a:xfrm flipH="1">
            <a:off x="6005021" y="3205354"/>
            <a:ext cx="0" cy="118362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99A9A1C5-EF13-8215-FE7C-7A056808E87B}"/>
              </a:ext>
            </a:extLst>
          </p:cNvPr>
          <p:cNvSpPr txBox="1"/>
          <p:nvPr/>
        </p:nvSpPr>
        <p:spPr>
          <a:xfrm>
            <a:off x="7344561" y="2517488"/>
            <a:ext cx="1386144" cy="441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Plan focal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553A0F1-4532-977C-7B23-715BA332177B}"/>
              </a:ext>
            </a:extLst>
          </p:cNvPr>
          <p:cNvCxnSpPr>
            <a:cxnSpLocks/>
          </p:cNvCxnSpPr>
          <p:nvPr/>
        </p:nvCxnSpPr>
        <p:spPr>
          <a:xfrm>
            <a:off x="6185409" y="3829798"/>
            <a:ext cx="1513451" cy="5750"/>
          </a:xfrm>
          <a:prstGeom prst="line">
            <a:avLst/>
          </a:prstGeom>
          <a:ln>
            <a:solidFill>
              <a:srgbClr val="FFB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9136FD10-0CD2-82B8-5EE7-54EF8C92B0A3}"/>
              </a:ext>
            </a:extLst>
          </p:cNvPr>
          <p:cNvCxnSpPr>
            <a:cxnSpLocks/>
          </p:cNvCxnSpPr>
          <p:nvPr/>
        </p:nvCxnSpPr>
        <p:spPr>
          <a:xfrm>
            <a:off x="4022025" y="3615949"/>
            <a:ext cx="3676835" cy="32317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81ACFD9E-5D46-E59B-BBFC-C45D9C17BABC}"/>
              </a:ext>
            </a:extLst>
          </p:cNvPr>
          <p:cNvSpPr txBox="1"/>
          <p:nvPr/>
        </p:nvSpPr>
        <p:spPr>
          <a:xfrm>
            <a:off x="5714803" y="4936436"/>
            <a:ext cx="2051628" cy="441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emmétrope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8B4CCDD-67EE-6DAB-52EC-6F290A09B049}"/>
              </a:ext>
            </a:extLst>
          </p:cNvPr>
          <p:cNvSpPr txBox="1"/>
          <p:nvPr/>
        </p:nvSpPr>
        <p:spPr>
          <a:xfrm>
            <a:off x="5738883" y="3727446"/>
            <a:ext cx="396343" cy="441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069CC2-F460-066D-88AE-699EFA6E2EC4}"/>
              </a:ext>
            </a:extLst>
          </p:cNvPr>
          <p:cNvSpPr txBox="1"/>
          <p:nvPr/>
        </p:nvSpPr>
        <p:spPr>
          <a:xfrm>
            <a:off x="6977068" y="3539323"/>
            <a:ext cx="438462" cy="441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F’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0661106-F7B0-0353-D357-17A4A70FC772}"/>
              </a:ext>
            </a:extLst>
          </p:cNvPr>
          <p:cNvCxnSpPr>
            <a:cxnSpLocks/>
          </p:cNvCxnSpPr>
          <p:nvPr/>
        </p:nvCxnSpPr>
        <p:spPr>
          <a:xfrm flipH="1">
            <a:off x="7698860" y="3292209"/>
            <a:ext cx="0" cy="118362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98CF769-CE1D-9966-0DAA-4CABE321F84E}"/>
              </a:ext>
            </a:extLst>
          </p:cNvPr>
          <p:cNvCxnSpPr>
            <a:cxnSpLocks/>
          </p:cNvCxnSpPr>
          <p:nvPr/>
        </p:nvCxnSpPr>
        <p:spPr>
          <a:xfrm>
            <a:off x="6029489" y="4168472"/>
            <a:ext cx="1077223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1E5804E-EA57-3817-1B1B-CF551C565BEE}"/>
              </a:ext>
            </a:extLst>
          </p:cNvPr>
          <p:cNvSpPr txBox="1"/>
          <p:nvPr/>
        </p:nvSpPr>
        <p:spPr>
          <a:xfrm>
            <a:off x="3855701" y="3787115"/>
            <a:ext cx="2888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8809778-FB5F-2B3B-C15E-6F55AD1E127C}"/>
              </a:ext>
            </a:extLst>
          </p:cNvPr>
          <p:cNvSpPr txBox="1"/>
          <p:nvPr/>
        </p:nvSpPr>
        <p:spPr>
          <a:xfrm>
            <a:off x="3867113" y="3379729"/>
            <a:ext cx="266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B050"/>
                </a:solidFill>
              </a:rPr>
              <a:t>B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526BA907-C6AE-E060-0EFC-1DA4100EDF51}"/>
              </a:ext>
            </a:extLst>
          </p:cNvPr>
          <p:cNvCxnSpPr>
            <a:cxnSpLocks/>
          </p:cNvCxnSpPr>
          <p:nvPr/>
        </p:nvCxnSpPr>
        <p:spPr>
          <a:xfrm>
            <a:off x="7685709" y="3831127"/>
            <a:ext cx="0" cy="10800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837D3922-8C91-45D6-73E0-C9DDC47E3FD0}"/>
              </a:ext>
            </a:extLst>
          </p:cNvPr>
          <p:cNvSpPr txBox="1"/>
          <p:nvPr/>
        </p:nvSpPr>
        <p:spPr>
          <a:xfrm>
            <a:off x="7547907" y="3551492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B050"/>
                </a:solidFill>
              </a:rPr>
              <a:t>A’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2375185-05E2-3A2D-FF0B-B25AF63871AF}"/>
              </a:ext>
            </a:extLst>
          </p:cNvPr>
          <p:cNvSpPr txBox="1"/>
          <p:nvPr/>
        </p:nvSpPr>
        <p:spPr>
          <a:xfrm>
            <a:off x="7533154" y="4011165"/>
            <a:ext cx="3161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B050"/>
                </a:solidFill>
              </a:rPr>
              <a:t>B’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B8ED240A-5AD3-C05D-C8CB-4DE9AD2E449E}"/>
              </a:ext>
            </a:extLst>
          </p:cNvPr>
          <p:cNvSpPr/>
          <p:nvPr/>
        </p:nvSpPr>
        <p:spPr>
          <a:xfrm>
            <a:off x="7079435" y="3787577"/>
            <a:ext cx="70198" cy="68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6" name="Ellipse 575">
            <a:extLst>
              <a:ext uri="{FF2B5EF4-FFF2-40B4-BE49-F238E27FC236}">
                <a16:creationId xmlns:a16="http://schemas.microsoft.com/office/drawing/2014/main" id="{3DA92029-5878-2FC7-62DA-D638F74D66D1}"/>
              </a:ext>
            </a:extLst>
          </p:cNvPr>
          <p:cNvSpPr/>
          <p:nvPr/>
        </p:nvSpPr>
        <p:spPr>
          <a:xfrm>
            <a:off x="5969922" y="3793193"/>
            <a:ext cx="70198" cy="68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7" name="Connecteur droit 576">
            <a:extLst>
              <a:ext uri="{FF2B5EF4-FFF2-40B4-BE49-F238E27FC236}">
                <a16:creationId xmlns:a16="http://schemas.microsoft.com/office/drawing/2014/main" id="{2274B969-B202-D539-A4AE-B8958E9C0DAD}"/>
              </a:ext>
            </a:extLst>
          </p:cNvPr>
          <p:cNvCxnSpPr>
            <a:cxnSpLocks/>
          </p:cNvCxnSpPr>
          <p:nvPr/>
        </p:nvCxnSpPr>
        <p:spPr>
          <a:xfrm>
            <a:off x="4016960" y="3620652"/>
            <a:ext cx="1997325" cy="42814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0" name="Connecteur droit 579">
            <a:extLst>
              <a:ext uri="{FF2B5EF4-FFF2-40B4-BE49-F238E27FC236}">
                <a16:creationId xmlns:a16="http://schemas.microsoft.com/office/drawing/2014/main" id="{BAB3F836-9CD8-31F6-A37B-54AFD9FC4438}"/>
              </a:ext>
            </a:extLst>
          </p:cNvPr>
          <p:cNvCxnSpPr>
            <a:cxnSpLocks/>
          </p:cNvCxnSpPr>
          <p:nvPr/>
        </p:nvCxnSpPr>
        <p:spPr>
          <a:xfrm flipV="1">
            <a:off x="6011905" y="3941439"/>
            <a:ext cx="1691072" cy="114444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3" name="Ellipse 582">
            <a:extLst>
              <a:ext uri="{FF2B5EF4-FFF2-40B4-BE49-F238E27FC236}">
                <a16:creationId xmlns:a16="http://schemas.microsoft.com/office/drawing/2014/main" id="{DE548106-6ACE-5D8F-1B4A-C73B7370EEDF}"/>
              </a:ext>
            </a:extLst>
          </p:cNvPr>
          <p:cNvSpPr/>
          <p:nvPr/>
        </p:nvSpPr>
        <p:spPr>
          <a:xfrm>
            <a:off x="4898279" y="3783456"/>
            <a:ext cx="70198" cy="763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4" name="ZoneTexte 583">
            <a:extLst>
              <a:ext uri="{FF2B5EF4-FFF2-40B4-BE49-F238E27FC236}">
                <a16:creationId xmlns:a16="http://schemas.microsoft.com/office/drawing/2014/main" id="{9CCF991C-35BF-BC5A-2209-DD48BAEE7D01}"/>
              </a:ext>
            </a:extLst>
          </p:cNvPr>
          <p:cNvSpPr txBox="1"/>
          <p:nvPr/>
        </p:nvSpPr>
        <p:spPr>
          <a:xfrm>
            <a:off x="4894116" y="3975731"/>
            <a:ext cx="271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585" name="ZoneTexte 584">
            <a:extLst>
              <a:ext uri="{FF2B5EF4-FFF2-40B4-BE49-F238E27FC236}">
                <a16:creationId xmlns:a16="http://schemas.microsoft.com/office/drawing/2014/main" id="{8B4D027D-0AF3-E080-9855-094061249DAF}"/>
              </a:ext>
            </a:extLst>
          </p:cNvPr>
          <p:cNvSpPr txBox="1"/>
          <p:nvPr/>
        </p:nvSpPr>
        <p:spPr>
          <a:xfrm>
            <a:off x="3185515" y="2221002"/>
            <a:ext cx="1292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F = foyer  objet</a:t>
            </a:r>
          </a:p>
        </p:txBody>
      </p:sp>
      <p:cxnSp>
        <p:nvCxnSpPr>
          <p:cNvPr id="616" name="Connecteur droit 615">
            <a:extLst>
              <a:ext uri="{FF2B5EF4-FFF2-40B4-BE49-F238E27FC236}">
                <a16:creationId xmlns:a16="http://schemas.microsoft.com/office/drawing/2014/main" id="{379BEF07-2B31-9EBB-D1F5-A926680ABD47}"/>
              </a:ext>
            </a:extLst>
          </p:cNvPr>
          <p:cNvCxnSpPr/>
          <p:nvPr/>
        </p:nvCxnSpPr>
        <p:spPr>
          <a:xfrm>
            <a:off x="7114534" y="3855729"/>
            <a:ext cx="0" cy="28624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883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DESEQUILIBRES HOMEOSTATIQUES DE LA REFRACTION</a:t>
            </a:r>
          </a:p>
        </p:txBody>
      </p:sp>
    </p:spTree>
    <p:extLst>
      <p:ext uri="{BB962C8B-B14F-4D97-AF65-F5344CB8AC3E}">
        <p14:creationId xmlns:p14="http://schemas.microsoft.com/office/powerpoint/2010/main" val="2958009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ontent Placeholder 5">
            <a:extLst>
              <a:ext uri="{FF2B5EF4-FFF2-40B4-BE49-F238E27FC236}">
                <a16:creationId xmlns:a16="http://schemas.microsoft.com/office/drawing/2014/main" id="{921A1A0F-026F-E9E7-1D2C-B47D85F6DCED}"/>
              </a:ext>
            </a:extLst>
          </p:cNvPr>
          <p:cNvSpPr txBox="1">
            <a:spLocks/>
          </p:cNvSpPr>
          <p:nvPr/>
        </p:nvSpPr>
        <p:spPr bwMode="auto">
          <a:xfrm>
            <a:off x="155639" y="1280613"/>
            <a:ext cx="2220449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</a:t>
            </a:r>
            <a:endParaRPr lang="fr-FR" sz="32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C4B7E7D-EB68-5156-F163-C6E6C4795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275" y="1878533"/>
            <a:ext cx="2066709" cy="4426900"/>
          </a:xfrm>
          <a:prstGeom prst="rect">
            <a:avLst/>
          </a:prstGeom>
        </p:spPr>
      </p:pic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9E81F71F-1098-0CA5-EB81-53427F99AFC0}"/>
              </a:ext>
            </a:extLst>
          </p:cNvPr>
          <p:cNvSpPr/>
          <p:nvPr/>
        </p:nvSpPr>
        <p:spPr>
          <a:xfrm rot="5400000">
            <a:off x="4047265" y="2198103"/>
            <a:ext cx="115487" cy="101585"/>
          </a:xfrm>
          <a:prstGeom prst="triangl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45FDC5-1922-72A0-3AE6-1F7B459C9201}"/>
              </a:ext>
            </a:extLst>
          </p:cNvPr>
          <p:cNvSpPr/>
          <p:nvPr/>
        </p:nvSpPr>
        <p:spPr>
          <a:xfrm>
            <a:off x="3706391" y="2135881"/>
            <a:ext cx="200297" cy="200298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7" name="ZoneTexte 616">
            <a:extLst>
              <a:ext uri="{FF2B5EF4-FFF2-40B4-BE49-F238E27FC236}">
                <a16:creationId xmlns:a16="http://schemas.microsoft.com/office/drawing/2014/main" id="{78D3B800-F66B-14BC-8F8E-8E5D58B4B170}"/>
              </a:ext>
            </a:extLst>
          </p:cNvPr>
          <p:cNvSpPr txBox="1"/>
          <p:nvPr/>
        </p:nvSpPr>
        <p:spPr>
          <a:xfrm>
            <a:off x="116602" y="1329480"/>
            <a:ext cx="2283711" cy="51678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L’absence de netteté dans la vision de l’œil (amétropie) correspond à un œil amétrope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 Les différents types d’amétropie :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Myopie</a:t>
            </a: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Hypermétropie</a:t>
            </a:r>
          </a:p>
          <a:p>
            <a:pPr lvl="1"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kumimoji="0" lang="fr-FR" altLang="fr-FR" sz="1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Astigmatisme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Ces différentes </a:t>
            </a:r>
            <a:r>
              <a:rPr kumimoji="0" lang="fr-FR" alt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patho-logies</a:t>
            </a: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 l’œil sont présents en général dès la naissance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 La presbytie n’est pas une amétropie. Elle apparaît au cours du vieillissement</a:t>
            </a: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A36539B-6592-2E6A-4BA4-B5C3A672F304}"/>
              </a:ext>
            </a:extLst>
          </p:cNvPr>
          <p:cNvGrpSpPr/>
          <p:nvPr/>
        </p:nvGrpSpPr>
        <p:grpSpPr>
          <a:xfrm>
            <a:off x="4824247" y="2183220"/>
            <a:ext cx="4275673" cy="2196795"/>
            <a:chOff x="4824247" y="2183220"/>
            <a:chExt cx="4275673" cy="219679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F542D9C-A286-0029-D8E0-B13E3000336C}"/>
                </a:ext>
              </a:extLst>
            </p:cNvPr>
            <p:cNvSpPr/>
            <p:nvPr/>
          </p:nvSpPr>
          <p:spPr>
            <a:xfrm>
              <a:off x="4824247" y="2213904"/>
              <a:ext cx="2448272" cy="57606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Myopie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74277B-47B0-3990-FA0E-0F2CF74299E2}"/>
                </a:ext>
              </a:extLst>
            </p:cNvPr>
            <p:cNvSpPr/>
            <p:nvPr/>
          </p:nvSpPr>
          <p:spPr>
            <a:xfrm>
              <a:off x="4827017" y="2993028"/>
              <a:ext cx="2448272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L’hypermétropie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C3CA0C-A445-73E0-750E-D24E12F052FC}"/>
                </a:ext>
              </a:extLst>
            </p:cNvPr>
            <p:cNvSpPr/>
            <p:nvPr/>
          </p:nvSpPr>
          <p:spPr>
            <a:xfrm>
              <a:off x="4824247" y="3803951"/>
              <a:ext cx="2448272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Astigmate</a:t>
              </a:r>
            </a:p>
          </p:txBody>
        </p:sp>
        <p:sp>
          <p:nvSpPr>
            <p:cNvPr id="28" name="Parenthèse fermante 27">
              <a:extLst>
                <a:ext uri="{FF2B5EF4-FFF2-40B4-BE49-F238E27FC236}">
                  <a16:creationId xmlns:a16="http://schemas.microsoft.com/office/drawing/2014/main" id="{C6F7186C-643C-5194-E942-3D5F091325A7}"/>
                </a:ext>
              </a:extLst>
            </p:cNvPr>
            <p:cNvSpPr/>
            <p:nvPr/>
          </p:nvSpPr>
          <p:spPr>
            <a:xfrm>
              <a:off x="7408940" y="2183220"/>
              <a:ext cx="182320" cy="2196185"/>
            </a:xfrm>
            <a:prstGeom prst="righ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776D27FB-116A-7AC9-3DF4-D12182FEEA39}"/>
                </a:ext>
              </a:extLst>
            </p:cNvPr>
            <p:cNvSpPr txBox="1"/>
            <p:nvPr/>
          </p:nvSpPr>
          <p:spPr>
            <a:xfrm>
              <a:off x="7696972" y="2793702"/>
              <a:ext cx="140294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Pb de </a:t>
              </a:r>
            </a:p>
            <a:p>
              <a:r>
                <a:rPr lang="fr-FR" dirty="0"/>
                <a:t>Réfraction </a:t>
              </a:r>
            </a:p>
            <a:p>
              <a:r>
                <a:rPr lang="fr-FR" dirty="0"/>
                <a:t> de l’œil 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A0F7151C-1162-6858-7242-D16119D36AE5}"/>
              </a:ext>
            </a:extLst>
          </p:cNvPr>
          <p:cNvGrpSpPr/>
          <p:nvPr/>
        </p:nvGrpSpPr>
        <p:grpSpPr>
          <a:xfrm>
            <a:off x="4865350" y="5120314"/>
            <a:ext cx="4332354" cy="646331"/>
            <a:chOff x="4865350" y="5120314"/>
            <a:chExt cx="4332354" cy="64633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50E38B-0CC4-B4F8-770B-A6F9AB8D3B70}"/>
                </a:ext>
              </a:extLst>
            </p:cNvPr>
            <p:cNvSpPr/>
            <p:nvPr/>
          </p:nvSpPr>
          <p:spPr>
            <a:xfrm>
              <a:off x="4865350" y="5157192"/>
              <a:ext cx="2448272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Presbytie</a:t>
              </a:r>
            </a:p>
          </p:txBody>
        </p:sp>
        <p:sp>
          <p:nvSpPr>
            <p:cNvPr id="2" name="Parenthèse fermante 1">
              <a:extLst>
                <a:ext uri="{FF2B5EF4-FFF2-40B4-BE49-F238E27FC236}">
                  <a16:creationId xmlns:a16="http://schemas.microsoft.com/office/drawing/2014/main" id="{6B324961-4927-BE97-E44B-B130C9D0A8C1}"/>
                </a:ext>
              </a:extLst>
            </p:cNvPr>
            <p:cNvSpPr/>
            <p:nvPr/>
          </p:nvSpPr>
          <p:spPr>
            <a:xfrm>
              <a:off x="7419334" y="5147671"/>
              <a:ext cx="171926" cy="595107"/>
            </a:xfrm>
            <a:prstGeom prst="righ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2D90748A-CD1B-E7D2-F555-5F959FE63259}"/>
                </a:ext>
              </a:extLst>
            </p:cNvPr>
            <p:cNvSpPr txBox="1"/>
            <p:nvPr/>
          </p:nvSpPr>
          <p:spPr>
            <a:xfrm>
              <a:off x="7696972" y="5120314"/>
              <a:ext cx="15007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Pb d’</a:t>
              </a:r>
              <a:r>
                <a:rPr lang="fr-FR" dirty="0" err="1"/>
                <a:t>acco</a:t>
              </a:r>
              <a:r>
                <a:rPr lang="fr-FR" dirty="0"/>
                <a:t>-</a:t>
              </a:r>
            </a:p>
            <a:p>
              <a:r>
                <a:rPr lang="fr-FR" dirty="0" err="1"/>
                <a:t>mmodation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63323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LA MYOPIE</a:t>
            </a:r>
          </a:p>
        </p:txBody>
      </p:sp>
    </p:spTree>
    <p:extLst>
      <p:ext uri="{BB962C8B-B14F-4D97-AF65-F5344CB8AC3E}">
        <p14:creationId xmlns:p14="http://schemas.microsoft.com/office/powerpoint/2010/main" val="2542541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ontent Placeholder 5">
            <a:extLst>
              <a:ext uri="{FF2B5EF4-FFF2-40B4-BE49-F238E27FC236}">
                <a16:creationId xmlns:a16="http://schemas.microsoft.com/office/drawing/2014/main" id="{921A1A0F-026F-E9E7-1D2C-B47D85F6DCED}"/>
              </a:ext>
            </a:extLst>
          </p:cNvPr>
          <p:cNvSpPr txBox="1">
            <a:spLocks/>
          </p:cNvSpPr>
          <p:nvPr/>
        </p:nvSpPr>
        <p:spPr bwMode="auto">
          <a:xfrm>
            <a:off x="80961" y="1268413"/>
            <a:ext cx="2183729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La myopie</a:t>
            </a: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617" name="ZoneTexte 616">
            <a:extLst>
              <a:ext uri="{FF2B5EF4-FFF2-40B4-BE49-F238E27FC236}">
                <a16:creationId xmlns:a16="http://schemas.microsoft.com/office/drawing/2014/main" id="{78D3B800-F66B-14BC-8F8E-8E5D58B4B170}"/>
              </a:ext>
            </a:extLst>
          </p:cNvPr>
          <p:cNvSpPr txBox="1"/>
          <p:nvPr/>
        </p:nvSpPr>
        <p:spPr>
          <a:xfrm>
            <a:off x="77001" y="1329874"/>
            <a:ext cx="2183729" cy="31734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La myopie est due en générale à une </a:t>
            </a:r>
            <a:r>
              <a:rPr lang="fr-FR" altLang="fr-FR" sz="1200" dirty="0" err="1">
                <a:latin typeface="Century Gothic"/>
              </a:rPr>
              <a:t>allon-gement</a:t>
            </a:r>
            <a:r>
              <a:rPr lang="fr-FR" altLang="fr-FR" sz="1200" dirty="0">
                <a:latin typeface="Century Gothic"/>
              </a:rPr>
              <a:t> du bulbe de l’œil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Les myopes voient nettement les objets rapprochés mais pas les objets éloignés</a:t>
            </a: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C274901-8CA3-F049-4C99-2AD868CC2184}"/>
              </a:ext>
            </a:extLst>
          </p:cNvPr>
          <p:cNvGrpSpPr/>
          <p:nvPr/>
        </p:nvGrpSpPr>
        <p:grpSpPr>
          <a:xfrm>
            <a:off x="3820477" y="4624011"/>
            <a:ext cx="2424953" cy="1440156"/>
            <a:chOff x="9939868" y="1556792"/>
            <a:chExt cx="3620279" cy="3122168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74F24340-E3F2-139E-0985-92393B2B444A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711BAAC-A83E-1FB9-A113-430799CDC9CA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74C9651-0A3F-0D7E-ECE4-A5FB56CDF37C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B20FF88-B7EC-6C75-190F-DD890B4A2884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5DAE61A-C2D0-4B84-F3A7-5415BA12EE95}"/>
              </a:ext>
            </a:extLst>
          </p:cNvPr>
          <p:cNvGrpSpPr/>
          <p:nvPr/>
        </p:nvGrpSpPr>
        <p:grpSpPr>
          <a:xfrm>
            <a:off x="3833700" y="1844824"/>
            <a:ext cx="2160240" cy="1617404"/>
            <a:chOff x="9939868" y="1556792"/>
            <a:chExt cx="3620279" cy="312216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21F5E39-0C80-F366-A53A-ED440DE5993E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480FBC0B-37D0-E16E-147C-5E419B145EE4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A885D786-710C-B607-E1C4-0FCC9B905737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523B231-D144-8D8A-490A-3BF52A3F88E9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81ACFD9E-5D46-E59B-BBFC-C45D9C17BABC}"/>
              </a:ext>
            </a:extLst>
          </p:cNvPr>
          <p:cNvSpPr txBox="1"/>
          <p:nvPr/>
        </p:nvSpPr>
        <p:spPr>
          <a:xfrm>
            <a:off x="4107731" y="3474634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emmétrope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3DA6FF9-E244-DA4D-F6CC-6A4E78DE42ED}"/>
              </a:ext>
            </a:extLst>
          </p:cNvPr>
          <p:cNvSpPr txBox="1"/>
          <p:nvPr/>
        </p:nvSpPr>
        <p:spPr>
          <a:xfrm>
            <a:off x="4419436" y="6073551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myope</a:t>
            </a:r>
          </a:p>
        </p:txBody>
      </p:sp>
      <p:sp>
        <p:nvSpPr>
          <p:cNvPr id="2" name="Triangle isocèle 1">
            <a:extLst>
              <a:ext uri="{FF2B5EF4-FFF2-40B4-BE49-F238E27FC236}">
                <a16:creationId xmlns:a16="http://schemas.microsoft.com/office/drawing/2014/main" id="{46D60857-5E1A-D86F-2A9F-FCDD3395CC95}"/>
              </a:ext>
            </a:extLst>
          </p:cNvPr>
          <p:cNvSpPr/>
          <p:nvPr/>
        </p:nvSpPr>
        <p:spPr>
          <a:xfrm rot="10800000">
            <a:off x="4808672" y="4049323"/>
            <a:ext cx="314357" cy="307775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93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LA CONVERGENCE DE LA LUMIERE SUR LA RETINE</a:t>
            </a:r>
          </a:p>
        </p:txBody>
      </p:sp>
    </p:spTree>
    <p:extLst>
      <p:ext uri="{BB962C8B-B14F-4D97-AF65-F5344CB8AC3E}">
        <p14:creationId xmlns:p14="http://schemas.microsoft.com/office/powerpoint/2010/main" val="4096310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ontent Placeholder 5">
            <a:extLst>
              <a:ext uri="{FF2B5EF4-FFF2-40B4-BE49-F238E27FC236}">
                <a16:creationId xmlns:a16="http://schemas.microsoft.com/office/drawing/2014/main" id="{921A1A0F-026F-E9E7-1D2C-B47D85F6DCED}"/>
              </a:ext>
            </a:extLst>
          </p:cNvPr>
          <p:cNvSpPr txBox="1">
            <a:spLocks/>
          </p:cNvSpPr>
          <p:nvPr/>
        </p:nvSpPr>
        <p:spPr bwMode="auto">
          <a:xfrm>
            <a:off x="80961" y="1268413"/>
            <a:ext cx="2424953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La myopie</a:t>
            </a: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617" name="ZoneTexte 616">
            <a:extLst>
              <a:ext uri="{FF2B5EF4-FFF2-40B4-BE49-F238E27FC236}">
                <a16:creationId xmlns:a16="http://schemas.microsoft.com/office/drawing/2014/main" id="{78D3B800-F66B-14BC-8F8E-8E5D58B4B170}"/>
              </a:ext>
            </a:extLst>
          </p:cNvPr>
          <p:cNvSpPr txBox="1"/>
          <p:nvPr/>
        </p:nvSpPr>
        <p:spPr>
          <a:xfrm>
            <a:off x="77001" y="1329874"/>
            <a:ext cx="2452115" cy="25087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Pour les objets rapprochés : l’œil myope peut </a:t>
            </a: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faire converger les rayons lumineux vers la rétine, sans nécessité d’accommodation ou avec une accommodation moindre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Tx/>
              <a:buChar char="-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C274901-8CA3-F049-4C99-2AD868CC2184}"/>
              </a:ext>
            </a:extLst>
          </p:cNvPr>
          <p:cNvGrpSpPr/>
          <p:nvPr/>
        </p:nvGrpSpPr>
        <p:grpSpPr>
          <a:xfrm>
            <a:off x="4590423" y="4332060"/>
            <a:ext cx="2424953" cy="1440156"/>
            <a:chOff x="9939868" y="1556792"/>
            <a:chExt cx="3620279" cy="3122168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74F24340-E3F2-139E-0985-92393B2B444A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711BAAC-A83E-1FB9-A113-430799CDC9CA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74C9651-0A3F-0D7E-ECE4-A5FB56CDF37C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B20FF88-B7EC-6C75-190F-DD890B4A2884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5DAE61A-C2D0-4B84-F3A7-5415BA12EE95}"/>
              </a:ext>
            </a:extLst>
          </p:cNvPr>
          <p:cNvGrpSpPr/>
          <p:nvPr/>
        </p:nvGrpSpPr>
        <p:grpSpPr>
          <a:xfrm>
            <a:off x="4824555" y="1995469"/>
            <a:ext cx="2160240" cy="1617404"/>
            <a:chOff x="9939868" y="1556792"/>
            <a:chExt cx="3620279" cy="312216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21F5E39-0C80-F366-A53A-ED440DE5993E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480FBC0B-37D0-E16E-147C-5E419B145EE4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A885D786-710C-B607-E1C4-0FCC9B905737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523B231-D144-8D8A-490A-3BF52A3F88E9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39F5E47-446C-CDC4-368A-BCB0DDB5EFC3}"/>
              </a:ext>
            </a:extLst>
          </p:cNvPr>
          <p:cNvCxnSpPr>
            <a:cxnSpLocks/>
          </p:cNvCxnSpPr>
          <p:nvPr/>
        </p:nvCxnSpPr>
        <p:spPr>
          <a:xfrm>
            <a:off x="5459482" y="2780928"/>
            <a:ext cx="1142960" cy="7538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D6EE331C-72B0-5827-C58F-9D6859A63A6A}"/>
              </a:ext>
            </a:extLst>
          </p:cNvPr>
          <p:cNvCxnSpPr>
            <a:cxnSpLocks/>
          </p:cNvCxnSpPr>
          <p:nvPr/>
        </p:nvCxnSpPr>
        <p:spPr>
          <a:xfrm flipH="1">
            <a:off x="6602442" y="1484784"/>
            <a:ext cx="12444" cy="4716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99A9A1C5-EF13-8215-FE7C-7A056808E87B}"/>
              </a:ext>
            </a:extLst>
          </p:cNvPr>
          <p:cNvSpPr txBox="1"/>
          <p:nvPr/>
        </p:nvSpPr>
        <p:spPr>
          <a:xfrm>
            <a:off x="5931131" y="1136942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Plan focal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553A0F1-4532-977C-7B23-715BA332177B}"/>
              </a:ext>
            </a:extLst>
          </p:cNvPr>
          <p:cNvCxnSpPr>
            <a:cxnSpLocks/>
          </p:cNvCxnSpPr>
          <p:nvPr/>
        </p:nvCxnSpPr>
        <p:spPr>
          <a:xfrm>
            <a:off x="5456799" y="2852994"/>
            <a:ext cx="1152000" cy="40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9136FD10-0CD2-82B8-5EE7-54EF8C92B0A3}"/>
              </a:ext>
            </a:extLst>
          </p:cNvPr>
          <p:cNvCxnSpPr>
            <a:cxnSpLocks/>
          </p:cNvCxnSpPr>
          <p:nvPr/>
        </p:nvCxnSpPr>
        <p:spPr>
          <a:xfrm flipV="1">
            <a:off x="5453821" y="2857198"/>
            <a:ext cx="1130400" cy="6727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81ACFD9E-5D46-E59B-BBFC-C45D9C17BABC}"/>
              </a:ext>
            </a:extLst>
          </p:cNvPr>
          <p:cNvSpPr txBox="1"/>
          <p:nvPr/>
        </p:nvSpPr>
        <p:spPr>
          <a:xfrm>
            <a:off x="5098586" y="3625279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emmétrope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3DA6FF9-E244-DA4D-F6CC-6A4E78DE42ED}"/>
              </a:ext>
            </a:extLst>
          </p:cNvPr>
          <p:cNvSpPr txBox="1"/>
          <p:nvPr/>
        </p:nvSpPr>
        <p:spPr>
          <a:xfrm>
            <a:off x="5189382" y="5781600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myope</a:t>
            </a: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99532923-A389-2200-AE77-345FE179DC9F}"/>
              </a:ext>
            </a:extLst>
          </p:cNvPr>
          <p:cNvCxnSpPr>
            <a:cxnSpLocks/>
          </p:cNvCxnSpPr>
          <p:nvPr/>
        </p:nvCxnSpPr>
        <p:spPr>
          <a:xfrm>
            <a:off x="4230284" y="2840364"/>
            <a:ext cx="942939" cy="108219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E39C30C2-16AA-1D28-7A08-00FCD6AD41FB}"/>
              </a:ext>
            </a:extLst>
          </p:cNvPr>
          <p:cNvCxnSpPr>
            <a:cxnSpLocks/>
          </p:cNvCxnSpPr>
          <p:nvPr/>
        </p:nvCxnSpPr>
        <p:spPr>
          <a:xfrm flipV="1">
            <a:off x="4235074" y="2786788"/>
            <a:ext cx="926445" cy="54444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>
            <a:extLst>
              <a:ext uri="{FF2B5EF4-FFF2-40B4-BE49-F238E27FC236}">
                <a16:creationId xmlns:a16="http://schemas.microsoft.com/office/drawing/2014/main" id="{FB874159-1A15-CF26-F80E-BEDD847CCE86}"/>
              </a:ext>
            </a:extLst>
          </p:cNvPr>
          <p:cNvSpPr txBox="1"/>
          <p:nvPr/>
        </p:nvSpPr>
        <p:spPr>
          <a:xfrm>
            <a:off x="3393466" y="2571336"/>
            <a:ext cx="819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proche</a:t>
            </a:r>
          </a:p>
        </p:txBody>
      </p:sp>
      <p:cxnSp>
        <p:nvCxnSpPr>
          <p:cNvPr id="582" name="Connecteur droit 581">
            <a:extLst>
              <a:ext uri="{FF2B5EF4-FFF2-40B4-BE49-F238E27FC236}">
                <a16:creationId xmlns:a16="http://schemas.microsoft.com/office/drawing/2014/main" id="{8BF0F642-9CDC-BE04-9E65-376F57A90212}"/>
              </a:ext>
            </a:extLst>
          </p:cNvPr>
          <p:cNvCxnSpPr>
            <a:cxnSpLocks/>
          </p:cNvCxnSpPr>
          <p:nvPr/>
        </p:nvCxnSpPr>
        <p:spPr>
          <a:xfrm>
            <a:off x="4056224" y="5067262"/>
            <a:ext cx="942939" cy="108219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Connecteur droit 582">
            <a:extLst>
              <a:ext uri="{FF2B5EF4-FFF2-40B4-BE49-F238E27FC236}">
                <a16:creationId xmlns:a16="http://schemas.microsoft.com/office/drawing/2014/main" id="{4B567E9F-C870-93D0-0689-A3628B20F489}"/>
              </a:ext>
            </a:extLst>
          </p:cNvPr>
          <p:cNvCxnSpPr>
            <a:cxnSpLocks/>
          </p:cNvCxnSpPr>
          <p:nvPr/>
        </p:nvCxnSpPr>
        <p:spPr>
          <a:xfrm flipV="1">
            <a:off x="4061014" y="5013686"/>
            <a:ext cx="926445" cy="54444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4" name="ZoneTexte 583">
            <a:extLst>
              <a:ext uri="{FF2B5EF4-FFF2-40B4-BE49-F238E27FC236}">
                <a16:creationId xmlns:a16="http://schemas.microsoft.com/office/drawing/2014/main" id="{83BB44A6-1C6D-C803-FBD6-70815FD23E9D}"/>
              </a:ext>
            </a:extLst>
          </p:cNvPr>
          <p:cNvSpPr txBox="1"/>
          <p:nvPr/>
        </p:nvSpPr>
        <p:spPr>
          <a:xfrm>
            <a:off x="3219406" y="4798234"/>
            <a:ext cx="819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proche</a:t>
            </a:r>
          </a:p>
        </p:txBody>
      </p:sp>
      <p:cxnSp>
        <p:nvCxnSpPr>
          <p:cNvPr id="585" name="Connecteur droit 584">
            <a:extLst>
              <a:ext uri="{FF2B5EF4-FFF2-40B4-BE49-F238E27FC236}">
                <a16:creationId xmlns:a16="http://schemas.microsoft.com/office/drawing/2014/main" id="{DB5C9264-5F3D-082A-4CFB-AC69649EDFE2}"/>
              </a:ext>
            </a:extLst>
          </p:cNvPr>
          <p:cNvCxnSpPr>
            <a:cxnSpLocks/>
            <a:endCxn id="16" idx="9"/>
          </p:cNvCxnSpPr>
          <p:nvPr/>
        </p:nvCxnSpPr>
        <p:spPr>
          <a:xfrm flipV="1">
            <a:off x="5274456" y="5099184"/>
            <a:ext cx="1334745" cy="12285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7" name="Connecteur droit 586">
            <a:extLst>
              <a:ext uri="{FF2B5EF4-FFF2-40B4-BE49-F238E27FC236}">
                <a16:creationId xmlns:a16="http://schemas.microsoft.com/office/drawing/2014/main" id="{4B5DD455-A11D-5514-A63E-2C32E905B940}"/>
              </a:ext>
            </a:extLst>
          </p:cNvPr>
          <p:cNvCxnSpPr>
            <a:cxnSpLocks/>
            <a:endCxn id="16" idx="9"/>
          </p:cNvCxnSpPr>
          <p:nvPr/>
        </p:nvCxnSpPr>
        <p:spPr>
          <a:xfrm>
            <a:off x="5284953" y="5013686"/>
            <a:ext cx="1324248" cy="85498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9" name="Connecteur droit 588">
            <a:extLst>
              <a:ext uri="{FF2B5EF4-FFF2-40B4-BE49-F238E27FC236}">
                <a16:creationId xmlns:a16="http://schemas.microsoft.com/office/drawing/2014/main" id="{6E9E61B8-4B7B-21F6-C027-E8D18A210DBF}"/>
              </a:ext>
            </a:extLst>
          </p:cNvPr>
          <p:cNvCxnSpPr>
            <a:cxnSpLocks/>
            <a:endCxn id="27" idx="2"/>
          </p:cNvCxnSpPr>
          <p:nvPr/>
        </p:nvCxnSpPr>
        <p:spPr>
          <a:xfrm>
            <a:off x="4266182" y="2842836"/>
            <a:ext cx="908028" cy="5455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1" name="Connecteur droit 590">
            <a:extLst>
              <a:ext uri="{FF2B5EF4-FFF2-40B4-BE49-F238E27FC236}">
                <a16:creationId xmlns:a16="http://schemas.microsoft.com/office/drawing/2014/main" id="{AF234500-B932-65DB-1981-159A22B6ACF3}"/>
              </a:ext>
            </a:extLst>
          </p:cNvPr>
          <p:cNvCxnSpPr>
            <a:cxnSpLocks/>
          </p:cNvCxnSpPr>
          <p:nvPr/>
        </p:nvCxnSpPr>
        <p:spPr>
          <a:xfrm>
            <a:off x="4072557" y="5067262"/>
            <a:ext cx="908028" cy="5455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2" name="Connecteur droit 591">
            <a:extLst>
              <a:ext uri="{FF2B5EF4-FFF2-40B4-BE49-F238E27FC236}">
                <a16:creationId xmlns:a16="http://schemas.microsoft.com/office/drawing/2014/main" id="{2E23A1A3-AD9F-814B-9E85-6E45A6A04AAC}"/>
              </a:ext>
            </a:extLst>
          </p:cNvPr>
          <p:cNvCxnSpPr>
            <a:cxnSpLocks/>
            <a:endCxn id="16" idx="9"/>
          </p:cNvCxnSpPr>
          <p:nvPr/>
        </p:nvCxnSpPr>
        <p:spPr>
          <a:xfrm flipV="1">
            <a:off x="5293157" y="5099184"/>
            <a:ext cx="1316044" cy="12928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6" name="ZoneTexte 595">
            <a:extLst>
              <a:ext uri="{FF2B5EF4-FFF2-40B4-BE49-F238E27FC236}">
                <a16:creationId xmlns:a16="http://schemas.microsoft.com/office/drawing/2014/main" id="{370DCCB3-BF5C-4DCA-BA07-9BE56119E13B}"/>
              </a:ext>
            </a:extLst>
          </p:cNvPr>
          <p:cNvSpPr txBox="1"/>
          <p:nvPr/>
        </p:nvSpPr>
        <p:spPr>
          <a:xfrm>
            <a:off x="3143142" y="6468401"/>
            <a:ext cx="3903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* La réfraction sur la cornée n’est pas représentée</a:t>
            </a:r>
          </a:p>
        </p:txBody>
      </p:sp>
    </p:spTree>
    <p:extLst>
      <p:ext uri="{BB962C8B-B14F-4D97-AF65-F5344CB8AC3E}">
        <p14:creationId xmlns:p14="http://schemas.microsoft.com/office/powerpoint/2010/main" val="2167663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ontent Placeholder 5">
            <a:extLst>
              <a:ext uri="{FF2B5EF4-FFF2-40B4-BE49-F238E27FC236}">
                <a16:creationId xmlns:a16="http://schemas.microsoft.com/office/drawing/2014/main" id="{921A1A0F-026F-E9E7-1D2C-B47D85F6DCED}"/>
              </a:ext>
            </a:extLst>
          </p:cNvPr>
          <p:cNvSpPr txBox="1">
            <a:spLocks/>
          </p:cNvSpPr>
          <p:nvPr/>
        </p:nvSpPr>
        <p:spPr bwMode="auto">
          <a:xfrm>
            <a:off x="80961" y="1268413"/>
            <a:ext cx="2049218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La myopie</a:t>
            </a: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617" name="ZoneTexte 616">
            <a:extLst>
              <a:ext uri="{FF2B5EF4-FFF2-40B4-BE49-F238E27FC236}">
                <a16:creationId xmlns:a16="http://schemas.microsoft.com/office/drawing/2014/main" id="{78D3B800-F66B-14BC-8F8E-8E5D58B4B170}"/>
              </a:ext>
            </a:extLst>
          </p:cNvPr>
          <p:cNvSpPr txBox="1"/>
          <p:nvPr/>
        </p:nvSpPr>
        <p:spPr>
          <a:xfrm>
            <a:off x="77001" y="1329874"/>
            <a:ext cx="2046727" cy="29518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Pour Les </a:t>
            </a: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objets éloignés :</a:t>
            </a:r>
            <a:endParaRPr kumimoji="0" lang="fr-FR" altLang="fr-FR" sz="120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latin typeface="Century Gothic"/>
              </a:rPr>
              <a:t>=&gt; Les rayons parallèles se projettent en avant de la rétine car le globe oculaire est trop long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C274901-8CA3-F049-4C99-2AD868CC2184}"/>
              </a:ext>
            </a:extLst>
          </p:cNvPr>
          <p:cNvGrpSpPr/>
          <p:nvPr/>
        </p:nvGrpSpPr>
        <p:grpSpPr>
          <a:xfrm>
            <a:off x="4811332" y="4332060"/>
            <a:ext cx="2424953" cy="1440156"/>
            <a:chOff x="9939868" y="1556792"/>
            <a:chExt cx="3620279" cy="3122168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74F24340-E3F2-139E-0985-92393B2B444A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711BAAC-A83E-1FB9-A113-430799CDC9CA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74C9651-0A3F-0D7E-ECE4-A5FB56CDF37C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B20FF88-B7EC-6C75-190F-DD890B4A2884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5DAE61A-C2D0-4B84-F3A7-5415BA12EE95}"/>
              </a:ext>
            </a:extLst>
          </p:cNvPr>
          <p:cNvGrpSpPr/>
          <p:nvPr/>
        </p:nvGrpSpPr>
        <p:grpSpPr>
          <a:xfrm>
            <a:off x="4824555" y="1995469"/>
            <a:ext cx="2160240" cy="1617404"/>
            <a:chOff x="9939868" y="1556792"/>
            <a:chExt cx="3620279" cy="312216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21F5E39-0C80-F366-A53A-ED440DE5993E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480FBC0B-37D0-E16E-147C-5E419B145EE4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A885D786-710C-B607-E1C4-0FCC9B905737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523B231-D144-8D8A-490A-3BF52A3F88E9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5E7644D-D397-0A21-C6C9-6435AA056206}"/>
              </a:ext>
            </a:extLst>
          </p:cNvPr>
          <p:cNvCxnSpPr>
            <a:cxnSpLocks/>
          </p:cNvCxnSpPr>
          <p:nvPr/>
        </p:nvCxnSpPr>
        <p:spPr>
          <a:xfrm flipV="1">
            <a:off x="3834663" y="2780928"/>
            <a:ext cx="1332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632C039-4BFE-FF05-B174-F23809B15D67}"/>
              </a:ext>
            </a:extLst>
          </p:cNvPr>
          <p:cNvCxnSpPr>
            <a:cxnSpLocks/>
          </p:cNvCxnSpPr>
          <p:nvPr/>
        </p:nvCxnSpPr>
        <p:spPr>
          <a:xfrm flipV="1">
            <a:off x="3841946" y="2924944"/>
            <a:ext cx="1332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A685ED3-50EC-9D67-B742-2EB47D4BD522}"/>
              </a:ext>
            </a:extLst>
          </p:cNvPr>
          <p:cNvCxnSpPr>
            <a:cxnSpLocks/>
          </p:cNvCxnSpPr>
          <p:nvPr/>
        </p:nvCxnSpPr>
        <p:spPr>
          <a:xfrm flipV="1">
            <a:off x="3834663" y="2856315"/>
            <a:ext cx="1332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39F5E47-446C-CDC4-368A-BCB0DDB5EFC3}"/>
              </a:ext>
            </a:extLst>
          </p:cNvPr>
          <p:cNvCxnSpPr>
            <a:cxnSpLocks/>
          </p:cNvCxnSpPr>
          <p:nvPr/>
        </p:nvCxnSpPr>
        <p:spPr>
          <a:xfrm>
            <a:off x="5459482" y="2780928"/>
            <a:ext cx="1142960" cy="7538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D6EE331C-72B0-5827-C58F-9D6859A63A6A}"/>
              </a:ext>
            </a:extLst>
          </p:cNvPr>
          <p:cNvCxnSpPr>
            <a:cxnSpLocks/>
          </p:cNvCxnSpPr>
          <p:nvPr/>
        </p:nvCxnSpPr>
        <p:spPr>
          <a:xfrm>
            <a:off x="6614886" y="1484784"/>
            <a:ext cx="0" cy="4968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99A9A1C5-EF13-8215-FE7C-7A056808E87B}"/>
              </a:ext>
            </a:extLst>
          </p:cNvPr>
          <p:cNvSpPr txBox="1"/>
          <p:nvPr/>
        </p:nvSpPr>
        <p:spPr>
          <a:xfrm>
            <a:off x="5931131" y="1136942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Plan focal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553A0F1-4532-977C-7B23-715BA332177B}"/>
              </a:ext>
            </a:extLst>
          </p:cNvPr>
          <p:cNvCxnSpPr>
            <a:cxnSpLocks/>
          </p:cNvCxnSpPr>
          <p:nvPr/>
        </p:nvCxnSpPr>
        <p:spPr>
          <a:xfrm>
            <a:off x="5456799" y="2852994"/>
            <a:ext cx="1152000" cy="40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9136FD10-0CD2-82B8-5EE7-54EF8C92B0A3}"/>
              </a:ext>
            </a:extLst>
          </p:cNvPr>
          <p:cNvCxnSpPr>
            <a:cxnSpLocks/>
          </p:cNvCxnSpPr>
          <p:nvPr/>
        </p:nvCxnSpPr>
        <p:spPr>
          <a:xfrm flipV="1">
            <a:off x="5453821" y="2857198"/>
            <a:ext cx="1130400" cy="6727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81ACFD9E-5D46-E59B-BBFC-C45D9C17BABC}"/>
              </a:ext>
            </a:extLst>
          </p:cNvPr>
          <p:cNvSpPr txBox="1"/>
          <p:nvPr/>
        </p:nvSpPr>
        <p:spPr>
          <a:xfrm>
            <a:off x="5098586" y="3625279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emmétrope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3DA6FF9-E244-DA4D-F6CC-6A4E78DE42ED}"/>
              </a:ext>
            </a:extLst>
          </p:cNvPr>
          <p:cNvSpPr txBox="1"/>
          <p:nvPr/>
        </p:nvSpPr>
        <p:spPr>
          <a:xfrm>
            <a:off x="5410291" y="5781600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myope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7C68AD2A-8596-28DC-0829-03553F85D70C}"/>
              </a:ext>
            </a:extLst>
          </p:cNvPr>
          <p:cNvCxnSpPr>
            <a:cxnSpLocks/>
          </p:cNvCxnSpPr>
          <p:nvPr/>
        </p:nvCxnSpPr>
        <p:spPr>
          <a:xfrm flipV="1">
            <a:off x="3864254" y="4996943"/>
            <a:ext cx="1332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693D7FB6-195D-4087-2320-1699D18422E1}"/>
              </a:ext>
            </a:extLst>
          </p:cNvPr>
          <p:cNvCxnSpPr>
            <a:cxnSpLocks/>
          </p:cNvCxnSpPr>
          <p:nvPr/>
        </p:nvCxnSpPr>
        <p:spPr>
          <a:xfrm flipV="1">
            <a:off x="3871537" y="5140959"/>
            <a:ext cx="1332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88E10537-29AC-9A5C-C9FA-4693472C3944}"/>
              </a:ext>
            </a:extLst>
          </p:cNvPr>
          <p:cNvCxnSpPr>
            <a:cxnSpLocks/>
          </p:cNvCxnSpPr>
          <p:nvPr/>
        </p:nvCxnSpPr>
        <p:spPr>
          <a:xfrm flipV="1">
            <a:off x="3864254" y="5072330"/>
            <a:ext cx="1332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56EFDC2-A578-F70D-BA01-5C67316AE8F4}"/>
              </a:ext>
            </a:extLst>
          </p:cNvPr>
          <p:cNvCxnSpPr>
            <a:cxnSpLocks/>
          </p:cNvCxnSpPr>
          <p:nvPr/>
        </p:nvCxnSpPr>
        <p:spPr>
          <a:xfrm>
            <a:off x="5508021" y="4996060"/>
            <a:ext cx="1116000" cy="7538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3171E50A-A334-1FD7-E4A3-6DB6298BC21A}"/>
              </a:ext>
            </a:extLst>
          </p:cNvPr>
          <p:cNvCxnSpPr>
            <a:cxnSpLocks/>
          </p:cNvCxnSpPr>
          <p:nvPr/>
        </p:nvCxnSpPr>
        <p:spPr>
          <a:xfrm>
            <a:off x="5505338" y="5068126"/>
            <a:ext cx="1116000" cy="40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1CE1E669-7406-1FFC-9325-D801527E3006}"/>
              </a:ext>
            </a:extLst>
          </p:cNvPr>
          <p:cNvCxnSpPr>
            <a:cxnSpLocks/>
          </p:cNvCxnSpPr>
          <p:nvPr/>
        </p:nvCxnSpPr>
        <p:spPr>
          <a:xfrm flipV="1">
            <a:off x="5502360" y="5072330"/>
            <a:ext cx="1116000" cy="6727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9DE38C86-A2EB-9236-583D-91D01952C1B3}"/>
              </a:ext>
            </a:extLst>
          </p:cNvPr>
          <p:cNvCxnSpPr>
            <a:cxnSpLocks/>
            <a:endCxn id="16" idx="8"/>
          </p:cNvCxnSpPr>
          <p:nvPr/>
        </p:nvCxnSpPr>
        <p:spPr>
          <a:xfrm>
            <a:off x="6621338" y="5076013"/>
            <a:ext cx="157731" cy="84095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CE06BEBE-6C06-C7AF-9C9D-692B37CE1AFC}"/>
              </a:ext>
            </a:extLst>
          </p:cNvPr>
          <p:cNvCxnSpPr>
            <a:cxnSpLocks/>
          </p:cNvCxnSpPr>
          <p:nvPr/>
        </p:nvCxnSpPr>
        <p:spPr>
          <a:xfrm>
            <a:off x="6595315" y="5070874"/>
            <a:ext cx="221288" cy="28528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55FC5E6C-A8F2-9A6F-3DFC-841908D2684D}"/>
              </a:ext>
            </a:extLst>
          </p:cNvPr>
          <p:cNvCxnSpPr>
            <a:cxnSpLocks/>
          </p:cNvCxnSpPr>
          <p:nvPr/>
        </p:nvCxnSpPr>
        <p:spPr>
          <a:xfrm flipV="1">
            <a:off x="6628994" y="5048966"/>
            <a:ext cx="196539" cy="19301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F54DEFDE-0C22-EA13-B5F1-A692052A0FCA}"/>
              </a:ext>
            </a:extLst>
          </p:cNvPr>
          <p:cNvSpPr txBox="1"/>
          <p:nvPr/>
        </p:nvSpPr>
        <p:spPr>
          <a:xfrm>
            <a:off x="2762733" y="2591384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éloigné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E2DF312-FFED-54FD-4B22-3BCFF77560FE}"/>
              </a:ext>
            </a:extLst>
          </p:cNvPr>
          <p:cNvSpPr txBox="1"/>
          <p:nvPr/>
        </p:nvSpPr>
        <p:spPr>
          <a:xfrm>
            <a:off x="2800743" y="4753271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éloigné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BA6DB0-DEDF-EFAC-CF35-8BCD3B739043}"/>
              </a:ext>
            </a:extLst>
          </p:cNvPr>
          <p:cNvSpPr txBox="1"/>
          <p:nvPr/>
        </p:nvSpPr>
        <p:spPr>
          <a:xfrm>
            <a:off x="3143142" y="6468401"/>
            <a:ext cx="3903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* La réfraction sur la cornée n’est pas représentée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26C23FF-1A3E-7C6F-BD4F-CAE58D60308A}"/>
              </a:ext>
            </a:extLst>
          </p:cNvPr>
          <p:cNvSpPr/>
          <p:nvPr/>
        </p:nvSpPr>
        <p:spPr>
          <a:xfrm>
            <a:off x="6541383" y="4987671"/>
            <a:ext cx="157731" cy="164048"/>
          </a:xfrm>
          <a:prstGeom prst="ellipse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920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ontent Placeholder 5">
            <a:extLst>
              <a:ext uri="{FF2B5EF4-FFF2-40B4-BE49-F238E27FC236}">
                <a16:creationId xmlns:a16="http://schemas.microsoft.com/office/drawing/2014/main" id="{921A1A0F-026F-E9E7-1D2C-B47D85F6DCED}"/>
              </a:ext>
            </a:extLst>
          </p:cNvPr>
          <p:cNvSpPr txBox="1">
            <a:spLocks/>
          </p:cNvSpPr>
          <p:nvPr/>
        </p:nvSpPr>
        <p:spPr bwMode="auto">
          <a:xfrm>
            <a:off x="80961" y="1268413"/>
            <a:ext cx="1999522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La myopie</a:t>
            </a: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617" name="ZoneTexte 616">
            <a:extLst>
              <a:ext uri="{FF2B5EF4-FFF2-40B4-BE49-F238E27FC236}">
                <a16:creationId xmlns:a16="http://schemas.microsoft.com/office/drawing/2014/main" id="{78D3B800-F66B-14BC-8F8E-8E5D58B4B170}"/>
              </a:ext>
            </a:extLst>
          </p:cNvPr>
          <p:cNvSpPr txBox="1"/>
          <p:nvPr/>
        </p:nvSpPr>
        <p:spPr>
          <a:xfrm>
            <a:off x="77001" y="1329874"/>
            <a:ext cx="1940403" cy="40598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La myopie se corrige par une lentille (concave) divergente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latin typeface="Century Gothic"/>
              </a:rPr>
              <a:t>=&gt; Elle fait diverger la lumière avant son entrée dans l’œil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latin typeface="Century Gothic"/>
              </a:rPr>
              <a:t>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On peut également traiter la myopie par kératotomie radiaire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latin typeface="Century Gothic"/>
              </a:rPr>
              <a:t>(incisions radiales de la cornée)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B306E62-8A95-9045-8862-FCE1134766F9}"/>
              </a:ext>
            </a:extLst>
          </p:cNvPr>
          <p:cNvCxnSpPr>
            <a:cxnSpLocks/>
          </p:cNvCxnSpPr>
          <p:nvPr/>
        </p:nvCxnSpPr>
        <p:spPr>
          <a:xfrm>
            <a:off x="5459251" y="3943528"/>
            <a:ext cx="21602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5F332B5E-C20D-643C-14FD-3763B895303C}"/>
              </a:ext>
            </a:extLst>
          </p:cNvPr>
          <p:cNvGrpSpPr/>
          <p:nvPr/>
        </p:nvGrpSpPr>
        <p:grpSpPr>
          <a:xfrm>
            <a:off x="2962838" y="3135981"/>
            <a:ext cx="2424953" cy="1440156"/>
            <a:chOff x="9939868" y="1556792"/>
            <a:chExt cx="3620279" cy="3122168"/>
          </a:xfrm>
        </p:grpSpPr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E420707B-0BEC-4357-5360-043EF46EE7E6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2AF33222-5AB0-7E95-E3D5-1D9774E80616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FCA9CE81-78DA-B067-8D42-A748C812B0C2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B748E207-E49C-1C70-5B2F-800C70040299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A560C863-5CC8-BE17-7186-8AC3481A4DC4}"/>
              </a:ext>
            </a:extLst>
          </p:cNvPr>
          <p:cNvCxnSpPr/>
          <p:nvPr/>
        </p:nvCxnSpPr>
        <p:spPr>
          <a:xfrm>
            <a:off x="4766392" y="2083212"/>
            <a:ext cx="0" cy="3888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3E5774C2-59D1-02DB-46E0-9882DBEDDE9A}"/>
              </a:ext>
            </a:extLst>
          </p:cNvPr>
          <p:cNvSpPr txBox="1"/>
          <p:nvPr/>
        </p:nvSpPr>
        <p:spPr>
          <a:xfrm>
            <a:off x="4100335" y="1653174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Plan focal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182E15A-FABE-47EF-3795-0A3978F48390}"/>
              </a:ext>
            </a:extLst>
          </p:cNvPr>
          <p:cNvSpPr txBox="1"/>
          <p:nvPr/>
        </p:nvSpPr>
        <p:spPr>
          <a:xfrm>
            <a:off x="3561797" y="4585521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myope</a:t>
            </a: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057EA6C3-24E4-0762-9543-43757C3AB9F8}"/>
              </a:ext>
            </a:extLst>
          </p:cNvPr>
          <p:cNvCxnSpPr>
            <a:cxnSpLocks/>
          </p:cNvCxnSpPr>
          <p:nvPr/>
        </p:nvCxnSpPr>
        <p:spPr>
          <a:xfrm>
            <a:off x="3659527" y="3824238"/>
            <a:ext cx="1116000" cy="7538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72469D7C-EE05-578C-3B6D-8881B598573D}"/>
              </a:ext>
            </a:extLst>
          </p:cNvPr>
          <p:cNvCxnSpPr>
            <a:cxnSpLocks/>
          </p:cNvCxnSpPr>
          <p:nvPr/>
        </p:nvCxnSpPr>
        <p:spPr>
          <a:xfrm>
            <a:off x="3656844" y="3896304"/>
            <a:ext cx="1116000" cy="40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CED4E05A-3928-1CD8-4294-B35DAD492052}"/>
              </a:ext>
            </a:extLst>
          </p:cNvPr>
          <p:cNvCxnSpPr>
            <a:cxnSpLocks/>
          </p:cNvCxnSpPr>
          <p:nvPr/>
        </p:nvCxnSpPr>
        <p:spPr>
          <a:xfrm flipV="1">
            <a:off x="3653866" y="3900508"/>
            <a:ext cx="1116000" cy="6727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38D1A33B-BC3C-0B18-853B-C674D5BD1A45}"/>
              </a:ext>
            </a:extLst>
          </p:cNvPr>
          <p:cNvCxnSpPr>
            <a:cxnSpLocks/>
          </p:cNvCxnSpPr>
          <p:nvPr/>
        </p:nvCxnSpPr>
        <p:spPr>
          <a:xfrm>
            <a:off x="4772844" y="3904191"/>
            <a:ext cx="157731" cy="84095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53C3F697-135A-DECC-8EBC-DC83DB7BD60E}"/>
              </a:ext>
            </a:extLst>
          </p:cNvPr>
          <p:cNvCxnSpPr>
            <a:cxnSpLocks/>
          </p:cNvCxnSpPr>
          <p:nvPr/>
        </p:nvCxnSpPr>
        <p:spPr>
          <a:xfrm>
            <a:off x="4746821" y="3899052"/>
            <a:ext cx="221288" cy="28528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DD2096F6-A735-4513-8993-48BAA08A8CAA}"/>
              </a:ext>
            </a:extLst>
          </p:cNvPr>
          <p:cNvCxnSpPr>
            <a:cxnSpLocks/>
          </p:cNvCxnSpPr>
          <p:nvPr/>
        </p:nvCxnSpPr>
        <p:spPr>
          <a:xfrm flipV="1">
            <a:off x="4780500" y="3877144"/>
            <a:ext cx="196539" cy="19301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E08765F-B43A-95EE-B6FA-592CA51032E6}"/>
              </a:ext>
            </a:extLst>
          </p:cNvPr>
          <p:cNvGrpSpPr/>
          <p:nvPr/>
        </p:nvGrpSpPr>
        <p:grpSpPr>
          <a:xfrm>
            <a:off x="6467527" y="3183245"/>
            <a:ext cx="2424953" cy="1440156"/>
            <a:chOff x="9939868" y="1556792"/>
            <a:chExt cx="3620279" cy="3122168"/>
          </a:xfrm>
        </p:grpSpPr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349F2E9A-73AF-0B84-4214-6F3B25CE08FA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3417593D-C488-8167-8431-8988D3DB9490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BAA90B81-FB84-D38C-CD36-3C89557303D3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831CF0E9-A05A-34E1-4DCA-540BF93234D1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5226F2B8-E7DB-02E6-27B5-C74F288D55D6}"/>
              </a:ext>
            </a:extLst>
          </p:cNvPr>
          <p:cNvCxnSpPr>
            <a:cxnSpLocks/>
          </p:cNvCxnSpPr>
          <p:nvPr/>
        </p:nvCxnSpPr>
        <p:spPr>
          <a:xfrm flipV="1">
            <a:off x="5913032" y="3909611"/>
            <a:ext cx="28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8DF81026-66AC-C528-585F-4F1121D5F0F5}"/>
              </a:ext>
            </a:extLst>
          </p:cNvPr>
          <p:cNvCxnSpPr>
            <a:cxnSpLocks/>
          </p:cNvCxnSpPr>
          <p:nvPr/>
        </p:nvCxnSpPr>
        <p:spPr>
          <a:xfrm flipV="1">
            <a:off x="5920315" y="4005064"/>
            <a:ext cx="28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DCA3CB1E-645A-14C1-65D3-1341E54C0CB6}"/>
              </a:ext>
            </a:extLst>
          </p:cNvPr>
          <p:cNvCxnSpPr>
            <a:cxnSpLocks/>
          </p:cNvCxnSpPr>
          <p:nvPr/>
        </p:nvCxnSpPr>
        <p:spPr>
          <a:xfrm flipV="1">
            <a:off x="5913032" y="3952065"/>
            <a:ext cx="28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B406FF75-A1F3-CE63-A216-AAEDCBEF9B92}"/>
              </a:ext>
            </a:extLst>
          </p:cNvPr>
          <p:cNvCxnSpPr>
            <a:cxnSpLocks/>
            <a:endCxn id="55" idx="9"/>
          </p:cNvCxnSpPr>
          <p:nvPr/>
        </p:nvCxnSpPr>
        <p:spPr>
          <a:xfrm>
            <a:off x="7164216" y="3847245"/>
            <a:ext cx="1322089" cy="103124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17A5C02F-92DC-3EB4-E9CA-013792401A86}"/>
              </a:ext>
            </a:extLst>
          </p:cNvPr>
          <p:cNvCxnSpPr>
            <a:cxnSpLocks/>
            <a:endCxn id="55" idx="9"/>
          </p:cNvCxnSpPr>
          <p:nvPr/>
        </p:nvCxnSpPr>
        <p:spPr>
          <a:xfrm>
            <a:off x="7161533" y="3919311"/>
            <a:ext cx="1324772" cy="31058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359498A1-53E2-26C9-CF05-495D827E1921}"/>
              </a:ext>
            </a:extLst>
          </p:cNvPr>
          <p:cNvCxnSpPr>
            <a:cxnSpLocks/>
            <a:endCxn id="55" idx="9"/>
          </p:cNvCxnSpPr>
          <p:nvPr/>
        </p:nvCxnSpPr>
        <p:spPr>
          <a:xfrm flipV="1">
            <a:off x="7158555" y="3950369"/>
            <a:ext cx="1327750" cy="4042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9" name="Connecteur droit 578">
            <a:extLst>
              <a:ext uri="{FF2B5EF4-FFF2-40B4-BE49-F238E27FC236}">
                <a16:creationId xmlns:a16="http://schemas.microsoft.com/office/drawing/2014/main" id="{69CD1CF1-C143-09AC-785F-71EFECFDCBE7}"/>
              </a:ext>
            </a:extLst>
          </p:cNvPr>
          <p:cNvCxnSpPr>
            <a:cxnSpLocks/>
          </p:cNvCxnSpPr>
          <p:nvPr/>
        </p:nvCxnSpPr>
        <p:spPr>
          <a:xfrm flipV="1">
            <a:off x="2411760" y="3830602"/>
            <a:ext cx="936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Connecteur droit 579">
            <a:extLst>
              <a:ext uri="{FF2B5EF4-FFF2-40B4-BE49-F238E27FC236}">
                <a16:creationId xmlns:a16="http://schemas.microsoft.com/office/drawing/2014/main" id="{AACBD2AA-7F27-FA65-86FE-69DDBC871DC4}"/>
              </a:ext>
            </a:extLst>
          </p:cNvPr>
          <p:cNvCxnSpPr>
            <a:cxnSpLocks/>
          </p:cNvCxnSpPr>
          <p:nvPr/>
        </p:nvCxnSpPr>
        <p:spPr>
          <a:xfrm flipV="1">
            <a:off x="2419043" y="3974618"/>
            <a:ext cx="936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Connecteur droit 580">
            <a:extLst>
              <a:ext uri="{FF2B5EF4-FFF2-40B4-BE49-F238E27FC236}">
                <a16:creationId xmlns:a16="http://schemas.microsoft.com/office/drawing/2014/main" id="{27E3355D-7792-3A4D-A07E-40232FAE01B8}"/>
              </a:ext>
            </a:extLst>
          </p:cNvPr>
          <p:cNvCxnSpPr>
            <a:cxnSpLocks/>
          </p:cNvCxnSpPr>
          <p:nvPr/>
        </p:nvCxnSpPr>
        <p:spPr>
          <a:xfrm flipV="1">
            <a:off x="2411760" y="3905989"/>
            <a:ext cx="936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7" name="Forme libre : forme 586">
            <a:extLst>
              <a:ext uri="{FF2B5EF4-FFF2-40B4-BE49-F238E27FC236}">
                <a16:creationId xmlns:a16="http://schemas.microsoft.com/office/drawing/2014/main" id="{E98A751E-6F11-1A7E-C2B9-D1188173073D}"/>
              </a:ext>
            </a:extLst>
          </p:cNvPr>
          <p:cNvSpPr/>
          <p:nvPr/>
        </p:nvSpPr>
        <p:spPr>
          <a:xfrm>
            <a:off x="6141911" y="3245565"/>
            <a:ext cx="233082" cy="1409608"/>
          </a:xfrm>
          <a:custGeom>
            <a:avLst/>
            <a:gdLst>
              <a:gd name="connsiteX0" fmla="*/ 219635 w 233082"/>
              <a:gd name="connsiteY0" fmla="*/ 6632 h 1409608"/>
              <a:gd name="connsiteX1" fmla="*/ 219635 w 233082"/>
              <a:gd name="connsiteY1" fmla="*/ 6632 h 1409608"/>
              <a:gd name="connsiteX2" fmla="*/ 156882 w 233082"/>
              <a:gd name="connsiteY2" fmla="*/ 2150 h 1409608"/>
              <a:gd name="connsiteX3" fmla="*/ 13447 w 233082"/>
              <a:gd name="connsiteY3" fmla="*/ 11114 h 1409608"/>
              <a:gd name="connsiteX4" fmla="*/ 0 w 233082"/>
              <a:gd name="connsiteY4" fmla="*/ 6632 h 1409608"/>
              <a:gd name="connsiteX5" fmla="*/ 8965 w 233082"/>
              <a:gd name="connsiteY5" fmla="*/ 1409608 h 1409608"/>
              <a:gd name="connsiteX6" fmla="*/ 233082 w 233082"/>
              <a:gd name="connsiteY6" fmla="*/ 1409608 h 1409608"/>
              <a:gd name="connsiteX7" fmla="*/ 134471 w 233082"/>
              <a:gd name="connsiteY7" fmla="*/ 1086879 h 1409608"/>
              <a:gd name="connsiteX8" fmla="*/ 85165 w 233082"/>
              <a:gd name="connsiteY8" fmla="*/ 773114 h 1409608"/>
              <a:gd name="connsiteX9" fmla="*/ 94129 w 233082"/>
              <a:gd name="connsiteY9" fmla="*/ 414526 h 1409608"/>
              <a:gd name="connsiteX10" fmla="*/ 219635 w 233082"/>
              <a:gd name="connsiteY10" fmla="*/ 6632 h 1409608"/>
              <a:gd name="connsiteX0" fmla="*/ 219635 w 233082"/>
              <a:gd name="connsiteY0" fmla="*/ 6632 h 1409608"/>
              <a:gd name="connsiteX1" fmla="*/ 219635 w 233082"/>
              <a:gd name="connsiteY1" fmla="*/ 6632 h 1409608"/>
              <a:gd name="connsiteX2" fmla="*/ 156882 w 233082"/>
              <a:gd name="connsiteY2" fmla="*/ 2150 h 1409608"/>
              <a:gd name="connsiteX3" fmla="*/ 13447 w 233082"/>
              <a:gd name="connsiteY3" fmla="*/ 11114 h 1409608"/>
              <a:gd name="connsiteX4" fmla="*/ 0 w 233082"/>
              <a:gd name="connsiteY4" fmla="*/ 6632 h 1409608"/>
              <a:gd name="connsiteX5" fmla="*/ 8965 w 233082"/>
              <a:gd name="connsiteY5" fmla="*/ 1409608 h 1409608"/>
              <a:gd name="connsiteX6" fmla="*/ 233082 w 233082"/>
              <a:gd name="connsiteY6" fmla="*/ 1409608 h 1409608"/>
              <a:gd name="connsiteX7" fmla="*/ 134471 w 233082"/>
              <a:gd name="connsiteY7" fmla="*/ 1086879 h 1409608"/>
              <a:gd name="connsiteX8" fmla="*/ 89648 w 233082"/>
              <a:gd name="connsiteY8" fmla="*/ 871726 h 1409608"/>
              <a:gd name="connsiteX9" fmla="*/ 94129 w 233082"/>
              <a:gd name="connsiteY9" fmla="*/ 414526 h 1409608"/>
              <a:gd name="connsiteX10" fmla="*/ 219635 w 233082"/>
              <a:gd name="connsiteY10" fmla="*/ 6632 h 140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3082" h="1409608">
                <a:moveTo>
                  <a:pt x="219635" y="6632"/>
                </a:moveTo>
                <a:lnTo>
                  <a:pt x="219635" y="6632"/>
                </a:lnTo>
                <a:cubicBezTo>
                  <a:pt x="198717" y="5138"/>
                  <a:pt x="177853" y="2150"/>
                  <a:pt x="156882" y="2150"/>
                </a:cubicBezTo>
                <a:cubicBezTo>
                  <a:pt x="36108" y="2150"/>
                  <a:pt x="66506" y="-6571"/>
                  <a:pt x="13447" y="11114"/>
                </a:cubicBezTo>
                <a:lnTo>
                  <a:pt x="0" y="6632"/>
                </a:lnTo>
                <a:cubicBezTo>
                  <a:pt x="2988" y="474291"/>
                  <a:pt x="5977" y="941949"/>
                  <a:pt x="8965" y="1409608"/>
                </a:cubicBezTo>
                <a:lnTo>
                  <a:pt x="233082" y="1409608"/>
                </a:lnTo>
                <a:lnTo>
                  <a:pt x="134471" y="1086879"/>
                </a:lnTo>
                <a:lnTo>
                  <a:pt x="89648" y="871726"/>
                </a:lnTo>
                <a:cubicBezTo>
                  <a:pt x="91142" y="719326"/>
                  <a:pt x="92635" y="566926"/>
                  <a:pt x="94129" y="414526"/>
                </a:cubicBezTo>
                <a:lnTo>
                  <a:pt x="219635" y="663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8" name="ZoneTexte 587">
            <a:extLst>
              <a:ext uri="{FF2B5EF4-FFF2-40B4-BE49-F238E27FC236}">
                <a16:creationId xmlns:a16="http://schemas.microsoft.com/office/drawing/2014/main" id="{F12F0E73-D0AA-E2E3-9FDE-48B793DAE5D6}"/>
              </a:ext>
            </a:extLst>
          </p:cNvPr>
          <p:cNvSpPr txBox="1"/>
          <p:nvPr/>
        </p:nvSpPr>
        <p:spPr>
          <a:xfrm>
            <a:off x="5447532" y="2863146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lentille concave</a:t>
            </a:r>
          </a:p>
        </p:txBody>
      </p:sp>
      <p:cxnSp>
        <p:nvCxnSpPr>
          <p:cNvPr id="589" name="Connecteur droit 588">
            <a:extLst>
              <a:ext uri="{FF2B5EF4-FFF2-40B4-BE49-F238E27FC236}">
                <a16:creationId xmlns:a16="http://schemas.microsoft.com/office/drawing/2014/main" id="{A88B448D-66E0-DCF0-B11C-2A7A88B3AB0E}"/>
              </a:ext>
            </a:extLst>
          </p:cNvPr>
          <p:cNvCxnSpPr>
            <a:cxnSpLocks/>
          </p:cNvCxnSpPr>
          <p:nvPr/>
        </p:nvCxnSpPr>
        <p:spPr>
          <a:xfrm>
            <a:off x="6159213" y="3998610"/>
            <a:ext cx="724876" cy="24386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2" name="Connecteur droit 591">
            <a:extLst>
              <a:ext uri="{FF2B5EF4-FFF2-40B4-BE49-F238E27FC236}">
                <a16:creationId xmlns:a16="http://schemas.microsoft.com/office/drawing/2014/main" id="{F9AE48C6-0650-ABF1-DA05-85AEA12A7224}"/>
              </a:ext>
            </a:extLst>
          </p:cNvPr>
          <p:cNvCxnSpPr>
            <a:cxnSpLocks/>
          </p:cNvCxnSpPr>
          <p:nvPr/>
        </p:nvCxnSpPr>
        <p:spPr>
          <a:xfrm flipV="1">
            <a:off x="6223388" y="3849539"/>
            <a:ext cx="677473" cy="5225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Connecteur droit 594">
            <a:extLst>
              <a:ext uri="{FF2B5EF4-FFF2-40B4-BE49-F238E27FC236}">
                <a16:creationId xmlns:a16="http://schemas.microsoft.com/office/drawing/2014/main" id="{DB08C52A-EC00-6631-D523-4B759EA07FC3}"/>
              </a:ext>
            </a:extLst>
          </p:cNvPr>
          <p:cNvCxnSpPr>
            <a:cxnSpLocks/>
          </p:cNvCxnSpPr>
          <p:nvPr/>
        </p:nvCxnSpPr>
        <p:spPr>
          <a:xfrm flipV="1">
            <a:off x="6236081" y="3950369"/>
            <a:ext cx="64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6" name="ZoneTexte 595">
            <a:extLst>
              <a:ext uri="{FF2B5EF4-FFF2-40B4-BE49-F238E27FC236}">
                <a16:creationId xmlns:a16="http://schemas.microsoft.com/office/drawing/2014/main" id="{28A8DFDE-E1DB-D93A-CFAC-ECE808A62658}"/>
              </a:ext>
            </a:extLst>
          </p:cNvPr>
          <p:cNvSpPr txBox="1"/>
          <p:nvPr/>
        </p:nvSpPr>
        <p:spPr>
          <a:xfrm>
            <a:off x="3143142" y="6468401"/>
            <a:ext cx="3903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* La réfraction sur la cornée n’est pas représentée</a:t>
            </a:r>
          </a:p>
        </p:txBody>
      </p:sp>
    </p:spTree>
    <p:extLst>
      <p:ext uri="{BB962C8B-B14F-4D97-AF65-F5344CB8AC3E}">
        <p14:creationId xmlns:p14="http://schemas.microsoft.com/office/powerpoint/2010/main" val="662076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L’HYPERMETROPIE</a:t>
            </a:r>
          </a:p>
        </p:txBody>
      </p:sp>
    </p:spTree>
    <p:extLst>
      <p:ext uri="{BB962C8B-B14F-4D97-AF65-F5344CB8AC3E}">
        <p14:creationId xmlns:p14="http://schemas.microsoft.com/office/powerpoint/2010/main" val="1736193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ontent Placeholder 5">
            <a:extLst>
              <a:ext uri="{FF2B5EF4-FFF2-40B4-BE49-F238E27FC236}">
                <a16:creationId xmlns:a16="http://schemas.microsoft.com/office/drawing/2014/main" id="{921A1A0F-026F-E9E7-1D2C-B47D85F6DCED}"/>
              </a:ext>
            </a:extLst>
          </p:cNvPr>
          <p:cNvSpPr txBox="1">
            <a:spLocks/>
          </p:cNvSpPr>
          <p:nvPr/>
        </p:nvSpPr>
        <p:spPr bwMode="auto">
          <a:xfrm>
            <a:off x="80961" y="1268413"/>
            <a:ext cx="2114771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L’hypermétropie</a:t>
            </a: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617" name="ZoneTexte 616">
            <a:extLst>
              <a:ext uri="{FF2B5EF4-FFF2-40B4-BE49-F238E27FC236}">
                <a16:creationId xmlns:a16="http://schemas.microsoft.com/office/drawing/2014/main" id="{78D3B800-F66B-14BC-8F8E-8E5D58B4B170}"/>
              </a:ext>
            </a:extLst>
          </p:cNvPr>
          <p:cNvSpPr txBox="1"/>
          <p:nvPr/>
        </p:nvSpPr>
        <p:spPr>
          <a:xfrm>
            <a:off x="77001" y="1329874"/>
            <a:ext cx="2118735" cy="25087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L’hypermétropie est due en générale à une diminution anormale du bulbe de l’œil (globule oculaire) ou à une incapacité du cristallin de changer de forme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C274901-8CA3-F049-4C99-2AD868CC2184}"/>
              </a:ext>
            </a:extLst>
          </p:cNvPr>
          <p:cNvGrpSpPr/>
          <p:nvPr/>
        </p:nvGrpSpPr>
        <p:grpSpPr>
          <a:xfrm>
            <a:off x="3923928" y="4657055"/>
            <a:ext cx="1920908" cy="1440156"/>
            <a:chOff x="9939868" y="1556792"/>
            <a:chExt cx="3620279" cy="3122168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74F24340-E3F2-139E-0985-92393B2B444A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711BAAC-A83E-1FB9-A113-430799CDC9CA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74C9651-0A3F-0D7E-ECE4-A5FB56CDF37C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B20FF88-B7EC-6C75-190F-DD890B4A2884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5DAE61A-C2D0-4B84-F3A7-5415BA12EE95}"/>
              </a:ext>
            </a:extLst>
          </p:cNvPr>
          <p:cNvGrpSpPr/>
          <p:nvPr/>
        </p:nvGrpSpPr>
        <p:grpSpPr>
          <a:xfrm>
            <a:off x="3937150" y="1995469"/>
            <a:ext cx="2160240" cy="1617404"/>
            <a:chOff x="9939868" y="1556792"/>
            <a:chExt cx="3620279" cy="312216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21F5E39-0C80-F366-A53A-ED440DE5993E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480FBC0B-37D0-E16E-147C-5E419B145EE4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A885D786-710C-B607-E1C4-0FCC9B905737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523B231-D144-8D8A-490A-3BF52A3F88E9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81ACFD9E-5D46-E59B-BBFC-C45D9C17BABC}"/>
              </a:ext>
            </a:extLst>
          </p:cNvPr>
          <p:cNvSpPr txBox="1"/>
          <p:nvPr/>
        </p:nvSpPr>
        <p:spPr>
          <a:xfrm>
            <a:off x="4211181" y="3625279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emmétrope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3DA6FF9-E244-DA4D-F6CC-6A4E78DE42ED}"/>
              </a:ext>
            </a:extLst>
          </p:cNvPr>
          <p:cNvSpPr txBox="1"/>
          <p:nvPr/>
        </p:nvSpPr>
        <p:spPr>
          <a:xfrm>
            <a:off x="4044635" y="6145559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hypermétrope</a:t>
            </a:r>
          </a:p>
        </p:txBody>
      </p:sp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430FBE8A-E5BA-92CF-1569-A62C561E591F}"/>
              </a:ext>
            </a:extLst>
          </p:cNvPr>
          <p:cNvSpPr/>
          <p:nvPr/>
        </p:nvSpPr>
        <p:spPr>
          <a:xfrm rot="10800000">
            <a:off x="4774878" y="4102068"/>
            <a:ext cx="314357" cy="307775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23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ontent Placeholder 5">
            <a:extLst>
              <a:ext uri="{FF2B5EF4-FFF2-40B4-BE49-F238E27FC236}">
                <a16:creationId xmlns:a16="http://schemas.microsoft.com/office/drawing/2014/main" id="{921A1A0F-026F-E9E7-1D2C-B47D85F6DCED}"/>
              </a:ext>
            </a:extLst>
          </p:cNvPr>
          <p:cNvSpPr txBox="1">
            <a:spLocks/>
          </p:cNvSpPr>
          <p:nvPr/>
        </p:nvSpPr>
        <p:spPr bwMode="auto">
          <a:xfrm>
            <a:off x="80961" y="1268413"/>
            <a:ext cx="2193427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L’hypermétropie</a:t>
            </a: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617" name="ZoneTexte 616">
            <a:extLst>
              <a:ext uri="{FF2B5EF4-FFF2-40B4-BE49-F238E27FC236}">
                <a16:creationId xmlns:a16="http://schemas.microsoft.com/office/drawing/2014/main" id="{78D3B800-F66B-14BC-8F8E-8E5D58B4B170}"/>
              </a:ext>
            </a:extLst>
          </p:cNvPr>
          <p:cNvSpPr txBox="1"/>
          <p:nvPr/>
        </p:nvSpPr>
        <p:spPr>
          <a:xfrm>
            <a:off x="77002" y="1329874"/>
            <a:ext cx="2126610" cy="42814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Pour la vision de loin, l’œil </a:t>
            </a:r>
            <a:r>
              <a:rPr lang="fr-FR" altLang="fr-FR" sz="1200" dirty="0">
                <a:solidFill>
                  <a:prstClr val="white"/>
                </a:solidFill>
              </a:rPr>
              <a:t>hypermétrope, </a:t>
            </a: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doit procéder à une </a:t>
            </a:r>
            <a:r>
              <a:rPr kumimoji="0" lang="fr-FR" alt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accom-modation</a:t>
            </a: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: en effet, les rayons lumineux parallèles des objets se focalisent à l’arrière de la rétine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Les muscles des corps ciliaires se contractent, le cristallin se rétrécie et augmente son épaisseur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74F24340-E3F2-139E-0985-92393B2B444A}"/>
              </a:ext>
            </a:extLst>
          </p:cNvPr>
          <p:cNvSpPr/>
          <p:nvPr/>
        </p:nvSpPr>
        <p:spPr>
          <a:xfrm>
            <a:off x="3123527" y="4513039"/>
            <a:ext cx="1920908" cy="1440156"/>
          </a:xfrm>
          <a:custGeom>
            <a:avLst/>
            <a:gdLst>
              <a:gd name="connsiteX0" fmla="*/ 3597706 w 3620279"/>
              <a:gd name="connsiteY0" fmla="*/ 1570746 h 3122168"/>
              <a:gd name="connsiteX1" fmla="*/ 3369106 w 3620279"/>
              <a:gd name="connsiteY1" fmla="*/ 1570746 h 3122168"/>
              <a:gd name="connsiteX2" fmla="*/ 3186226 w 3620279"/>
              <a:gd name="connsiteY2" fmla="*/ 1575826 h 3122168"/>
              <a:gd name="connsiteX3" fmla="*/ 3176066 w 3620279"/>
              <a:gd name="connsiteY3" fmla="*/ 1357386 h 3122168"/>
              <a:gd name="connsiteX4" fmla="*/ 3089706 w 3620279"/>
              <a:gd name="connsiteY4" fmla="*/ 961146 h 3122168"/>
              <a:gd name="connsiteX5" fmla="*/ 2845866 w 3620279"/>
              <a:gd name="connsiteY5" fmla="*/ 544586 h 3122168"/>
              <a:gd name="connsiteX6" fmla="*/ 2348026 w 3620279"/>
              <a:gd name="connsiteY6" fmla="*/ 143266 h 3122168"/>
              <a:gd name="connsiteX7" fmla="*/ 1814626 w 3620279"/>
              <a:gd name="connsiteY7" fmla="*/ 6106 h 3122168"/>
              <a:gd name="connsiteX8" fmla="*/ 1215186 w 3620279"/>
              <a:gd name="connsiteY8" fmla="*/ 61986 h 3122168"/>
              <a:gd name="connsiteX9" fmla="*/ 707186 w 3620279"/>
              <a:gd name="connsiteY9" fmla="*/ 392186 h 3122168"/>
              <a:gd name="connsiteX10" fmla="*/ 468426 w 3620279"/>
              <a:gd name="connsiteY10" fmla="*/ 722386 h 3122168"/>
              <a:gd name="connsiteX11" fmla="*/ 392226 w 3620279"/>
              <a:gd name="connsiteY11" fmla="*/ 813826 h 3122168"/>
              <a:gd name="connsiteX12" fmla="*/ 280466 w 3620279"/>
              <a:gd name="connsiteY12" fmla="*/ 935746 h 3122168"/>
              <a:gd name="connsiteX13" fmla="*/ 133146 w 3620279"/>
              <a:gd name="connsiteY13" fmla="*/ 1138946 h 3122168"/>
              <a:gd name="connsiteX14" fmla="*/ 31546 w 3620279"/>
              <a:gd name="connsiteY14" fmla="*/ 1458986 h 3122168"/>
              <a:gd name="connsiteX15" fmla="*/ 1066 w 3620279"/>
              <a:gd name="connsiteY15" fmla="*/ 1687586 h 3122168"/>
              <a:gd name="connsiteX16" fmla="*/ 62026 w 3620279"/>
              <a:gd name="connsiteY16" fmla="*/ 1972066 h 3122168"/>
              <a:gd name="connsiteX17" fmla="*/ 224586 w 3620279"/>
              <a:gd name="connsiteY17" fmla="*/ 2276866 h 3122168"/>
              <a:gd name="connsiteX18" fmla="*/ 453186 w 3620279"/>
              <a:gd name="connsiteY18" fmla="*/ 2464826 h 3122168"/>
              <a:gd name="connsiteX19" fmla="*/ 498906 w 3620279"/>
              <a:gd name="connsiteY19" fmla="*/ 2490226 h 3122168"/>
              <a:gd name="connsiteX20" fmla="*/ 564946 w 3620279"/>
              <a:gd name="connsiteY20" fmla="*/ 2561346 h 3122168"/>
              <a:gd name="connsiteX21" fmla="*/ 793546 w 3620279"/>
              <a:gd name="connsiteY21" fmla="*/ 2789946 h 3122168"/>
              <a:gd name="connsiteX22" fmla="*/ 1194866 w 3620279"/>
              <a:gd name="connsiteY22" fmla="*/ 3028706 h 3122168"/>
              <a:gd name="connsiteX23" fmla="*/ 1794306 w 3620279"/>
              <a:gd name="connsiteY23" fmla="*/ 3120146 h 3122168"/>
              <a:gd name="connsiteX24" fmla="*/ 2388666 w 3620279"/>
              <a:gd name="connsiteY24" fmla="*/ 2952506 h 3122168"/>
              <a:gd name="connsiteX25" fmla="*/ 2779826 w 3620279"/>
              <a:gd name="connsiteY25" fmla="*/ 2627386 h 3122168"/>
              <a:gd name="connsiteX26" fmla="*/ 3069386 w 3620279"/>
              <a:gd name="connsiteY26" fmla="*/ 2200666 h 3122168"/>
              <a:gd name="connsiteX27" fmla="*/ 3135426 w 3620279"/>
              <a:gd name="connsiteY27" fmla="*/ 2160026 h 3122168"/>
              <a:gd name="connsiteX28" fmla="*/ 3231946 w 3620279"/>
              <a:gd name="connsiteY28" fmla="*/ 2170186 h 3122168"/>
              <a:gd name="connsiteX29" fmla="*/ 3394506 w 3620279"/>
              <a:gd name="connsiteY29" fmla="*/ 2231146 h 3122168"/>
              <a:gd name="connsiteX30" fmla="*/ 3501186 w 3620279"/>
              <a:gd name="connsiteY30" fmla="*/ 2241306 h 3122168"/>
              <a:gd name="connsiteX31" fmla="*/ 3562146 w 3620279"/>
              <a:gd name="connsiteY31" fmla="*/ 2246386 h 3122168"/>
              <a:gd name="connsiteX32" fmla="*/ 3572306 w 3620279"/>
              <a:gd name="connsiteY32" fmla="*/ 2129546 h 3122168"/>
              <a:gd name="connsiteX33" fmla="*/ 3607866 w 3620279"/>
              <a:gd name="connsiteY33" fmla="*/ 1839986 h 3122168"/>
              <a:gd name="connsiteX34" fmla="*/ 3597706 w 3620279"/>
              <a:gd name="connsiteY34" fmla="*/ 1570746 h 312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620279" h="3122168">
                <a:moveTo>
                  <a:pt x="3597706" y="1570746"/>
                </a:moveTo>
                <a:cubicBezTo>
                  <a:pt x="3557913" y="1525873"/>
                  <a:pt x="3437686" y="1569899"/>
                  <a:pt x="3369106" y="1570746"/>
                </a:cubicBezTo>
                <a:cubicBezTo>
                  <a:pt x="3300526" y="1571593"/>
                  <a:pt x="3218399" y="1611386"/>
                  <a:pt x="3186226" y="1575826"/>
                </a:cubicBezTo>
                <a:cubicBezTo>
                  <a:pt x="3154053" y="1540266"/>
                  <a:pt x="3192153" y="1459833"/>
                  <a:pt x="3176066" y="1357386"/>
                </a:cubicBezTo>
                <a:cubicBezTo>
                  <a:pt x="3159979" y="1254939"/>
                  <a:pt x="3144739" y="1096613"/>
                  <a:pt x="3089706" y="961146"/>
                </a:cubicBezTo>
                <a:cubicBezTo>
                  <a:pt x="3034673" y="825679"/>
                  <a:pt x="2969479" y="680899"/>
                  <a:pt x="2845866" y="544586"/>
                </a:cubicBezTo>
                <a:cubicBezTo>
                  <a:pt x="2722253" y="408273"/>
                  <a:pt x="2519899" y="233013"/>
                  <a:pt x="2348026" y="143266"/>
                </a:cubicBezTo>
                <a:cubicBezTo>
                  <a:pt x="2176153" y="53519"/>
                  <a:pt x="2003433" y="19653"/>
                  <a:pt x="1814626" y="6106"/>
                </a:cubicBezTo>
                <a:cubicBezTo>
                  <a:pt x="1625819" y="-7441"/>
                  <a:pt x="1399759" y="-2361"/>
                  <a:pt x="1215186" y="61986"/>
                </a:cubicBezTo>
                <a:cubicBezTo>
                  <a:pt x="1030613" y="126333"/>
                  <a:pt x="831646" y="282119"/>
                  <a:pt x="707186" y="392186"/>
                </a:cubicBezTo>
                <a:cubicBezTo>
                  <a:pt x="582726" y="502253"/>
                  <a:pt x="520919" y="652113"/>
                  <a:pt x="468426" y="722386"/>
                </a:cubicBezTo>
                <a:cubicBezTo>
                  <a:pt x="415933" y="792659"/>
                  <a:pt x="423553" y="778266"/>
                  <a:pt x="392226" y="813826"/>
                </a:cubicBezTo>
                <a:cubicBezTo>
                  <a:pt x="360899" y="849386"/>
                  <a:pt x="323646" y="881559"/>
                  <a:pt x="280466" y="935746"/>
                </a:cubicBezTo>
                <a:cubicBezTo>
                  <a:pt x="237286" y="989933"/>
                  <a:pt x="174633" y="1051739"/>
                  <a:pt x="133146" y="1138946"/>
                </a:cubicBezTo>
                <a:cubicBezTo>
                  <a:pt x="91659" y="1226153"/>
                  <a:pt x="53559" y="1367546"/>
                  <a:pt x="31546" y="1458986"/>
                </a:cubicBezTo>
                <a:cubicBezTo>
                  <a:pt x="9533" y="1550426"/>
                  <a:pt x="-4014" y="1602073"/>
                  <a:pt x="1066" y="1687586"/>
                </a:cubicBezTo>
                <a:cubicBezTo>
                  <a:pt x="6146" y="1773099"/>
                  <a:pt x="24773" y="1873853"/>
                  <a:pt x="62026" y="1972066"/>
                </a:cubicBezTo>
                <a:cubicBezTo>
                  <a:pt x="99279" y="2070279"/>
                  <a:pt x="159393" y="2194739"/>
                  <a:pt x="224586" y="2276866"/>
                </a:cubicBezTo>
                <a:cubicBezTo>
                  <a:pt x="289779" y="2358993"/>
                  <a:pt x="407466" y="2429266"/>
                  <a:pt x="453186" y="2464826"/>
                </a:cubicBezTo>
                <a:cubicBezTo>
                  <a:pt x="498906" y="2500386"/>
                  <a:pt x="480279" y="2474139"/>
                  <a:pt x="498906" y="2490226"/>
                </a:cubicBezTo>
                <a:cubicBezTo>
                  <a:pt x="517533" y="2506313"/>
                  <a:pt x="515840" y="2511393"/>
                  <a:pt x="564946" y="2561346"/>
                </a:cubicBezTo>
                <a:cubicBezTo>
                  <a:pt x="614052" y="2611299"/>
                  <a:pt x="688559" y="2712053"/>
                  <a:pt x="793546" y="2789946"/>
                </a:cubicBezTo>
                <a:cubicBezTo>
                  <a:pt x="898533" y="2867839"/>
                  <a:pt x="1028073" y="2973673"/>
                  <a:pt x="1194866" y="3028706"/>
                </a:cubicBezTo>
                <a:cubicBezTo>
                  <a:pt x="1361659" y="3083739"/>
                  <a:pt x="1595339" y="3132846"/>
                  <a:pt x="1794306" y="3120146"/>
                </a:cubicBezTo>
                <a:cubicBezTo>
                  <a:pt x="1993273" y="3107446"/>
                  <a:pt x="2224413" y="3034633"/>
                  <a:pt x="2388666" y="2952506"/>
                </a:cubicBezTo>
                <a:cubicBezTo>
                  <a:pt x="2552919" y="2870379"/>
                  <a:pt x="2666373" y="2752693"/>
                  <a:pt x="2779826" y="2627386"/>
                </a:cubicBezTo>
                <a:cubicBezTo>
                  <a:pt x="2893279" y="2502079"/>
                  <a:pt x="3010119" y="2278559"/>
                  <a:pt x="3069386" y="2200666"/>
                </a:cubicBezTo>
                <a:cubicBezTo>
                  <a:pt x="3128653" y="2122773"/>
                  <a:pt x="3108333" y="2165106"/>
                  <a:pt x="3135426" y="2160026"/>
                </a:cubicBezTo>
                <a:cubicBezTo>
                  <a:pt x="3162519" y="2154946"/>
                  <a:pt x="3188766" y="2158333"/>
                  <a:pt x="3231946" y="2170186"/>
                </a:cubicBezTo>
                <a:cubicBezTo>
                  <a:pt x="3275126" y="2182039"/>
                  <a:pt x="3349633" y="2219293"/>
                  <a:pt x="3394506" y="2231146"/>
                </a:cubicBezTo>
                <a:cubicBezTo>
                  <a:pt x="3439379" y="2242999"/>
                  <a:pt x="3501186" y="2241306"/>
                  <a:pt x="3501186" y="2241306"/>
                </a:cubicBezTo>
                <a:cubicBezTo>
                  <a:pt x="3529126" y="2243846"/>
                  <a:pt x="3550293" y="2265012"/>
                  <a:pt x="3562146" y="2246386"/>
                </a:cubicBezTo>
                <a:cubicBezTo>
                  <a:pt x="3573999" y="2227760"/>
                  <a:pt x="3564686" y="2197279"/>
                  <a:pt x="3572306" y="2129546"/>
                </a:cubicBezTo>
                <a:cubicBezTo>
                  <a:pt x="3579926" y="2061813"/>
                  <a:pt x="3601939" y="1930579"/>
                  <a:pt x="3607866" y="1839986"/>
                </a:cubicBezTo>
                <a:cubicBezTo>
                  <a:pt x="3613793" y="1749393"/>
                  <a:pt x="3637499" y="1615619"/>
                  <a:pt x="3597706" y="1570746"/>
                </a:cubicBezTo>
                <a:close/>
              </a:path>
            </a:pathLst>
          </a:custGeom>
          <a:solidFill>
            <a:schemeClr val="tx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3711BAAC-A83E-1FB9-A113-430799CDC9CA}"/>
              </a:ext>
            </a:extLst>
          </p:cNvPr>
          <p:cNvSpPr/>
          <p:nvPr/>
        </p:nvSpPr>
        <p:spPr>
          <a:xfrm>
            <a:off x="3585486" y="4594800"/>
            <a:ext cx="1139696" cy="1276634"/>
          </a:xfrm>
          <a:custGeom>
            <a:avLst/>
            <a:gdLst>
              <a:gd name="connsiteX0" fmla="*/ 45208 w 2147951"/>
              <a:gd name="connsiteY0" fmla="*/ 784784 h 2767662"/>
              <a:gd name="connsiteX1" fmla="*/ 4568 w 2147951"/>
              <a:gd name="connsiteY1" fmla="*/ 2024304 h 2767662"/>
              <a:gd name="connsiteX2" fmla="*/ 146808 w 2147951"/>
              <a:gd name="connsiteY2" fmla="*/ 2435784 h 2767662"/>
              <a:gd name="connsiteX3" fmla="*/ 548128 w 2147951"/>
              <a:gd name="connsiteY3" fmla="*/ 2735504 h 2767662"/>
              <a:gd name="connsiteX4" fmla="*/ 1152648 w 2147951"/>
              <a:gd name="connsiteY4" fmla="*/ 2715184 h 2767662"/>
              <a:gd name="connsiteX5" fmla="*/ 1726688 w 2147951"/>
              <a:gd name="connsiteY5" fmla="*/ 2344344 h 2767662"/>
              <a:gd name="connsiteX6" fmla="*/ 2011168 w 2147951"/>
              <a:gd name="connsiteY6" fmla="*/ 1922704 h 2767662"/>
              <a:gd name="connsiteX7" fmla="*/ 2077208 w 2147951"/>
              <a:gd name="connsiteY7" fmla="*/ 1749984 h 2767662"/>
              <a:gd name="connsiteX8" fmla="*/ 2067048 w 2147951"/>
              <a:gd name="connsiteY8" fmla="*/ 1617904 h 2767662"/>
              <a:gd name="connsiteX9" fmla="*/ 2143248 w 2147951"/>
              <a:gd name="connsiteY9" fmla="*/ 1485824 h 2767662"/>
              <a:gd name="connsiteX10" fmla="*/ 2117848 w 2147951"/>
              <a:gd name="connsiteY10" fmla="*/ 1079424 h 2767662"/>
              <a:gd name="connsiteX11" fmla="*/ 1940048 w 2147951"/>
              <a:gd name="connsiteY11" fmla="*/ 606984 h 2767662"/>
              <a:gd name="connsiteX12" fmla="*/ 1442208 w 2147951"/>
              <a:gd name="connsiteY12" fmla="*/ 139624 h 2767662"/>
              <a:gd name="connsiteX13" fmla="*/ 949448 w 2147951"/>
              <a:gd name="connsiteY13" fmla="*/ 2464 h 2767662"/>
              <a:gd name="connsiteX14" fmla="*/ 446528 w 2147951"/>
              <a:gd name="connsiteY14" fmla="*/ 73584 h 2767662"/>
              <a:gd name="connsiteX15" fmla="*/ 146808 w 2147951"/>
              <a:gd name="connsiteY15" fmla="*/ 337744 h 2767662"/>
              <a:gd name="connsiteX16" fmla="*/ 45208 w 2147951"/>
              <a:gd name="connsiteY16" fmla="*/ 784784 h 276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47951" h="2767662">
                <a:moveTo>
                  <a:pt x="45208" y="784784"/>
                </a:moveTo>
                <a:cubicBezTo>
                  <a:pt x="21501" y="1065877"/>
                  <a:pt x="-12365" y="1749137"/>
                  <a:pt x="4568" y="2024304"/>
                </a:cubicBezTo>
                <a:cubicBezTo>
                  <a:pt x="21501" y="2299471"/>
                  <a:pt x="56215" y="2317251"/>
                  <a:pt x="146808" y="2435784"/>
                </a:cubicBezTo>
                <a:cubicBezTo>
                  <a:pt x="237401" y="2554317"/>
                  <a:pt x="380488" y="2688937"/>
                  <a:pt x="548128" y="2735504"/>
                </a:cubicBezTo>
                <a:cubicBezTo>
                  <a:pt x="715768" y="2782071"/>
                  <a:pt x="956221" y="2780377"/>
                  <a:pt x="1152648" y="2715184"/>
                </a:cubicBezTo>
                <a:cubicBezTo>
                  <a:pt x="1349075" y="2649991"/>
                  <a:pt x="1583601" y="2476424"/>
                  <a:pt x="1726688" y="2344344"/>
                </a:cubicBezTo>
                <a:cubicBezTo>
                  <a:pt x="1869775" y="2212264"/>
                  <a:pt x="1952748" y="2021764"/>
                  <a:pt x="2011168" y="1922704"/>
                </a:cubicBezTo>
                <a:cubicBezTo>
                  <a:pt x="2069588" y="1823644"/>
                  <a:pt x="2067895" y="1800784"/>
                  <a:pt x="2077208" y="1749984"/>
                </a:cubicBezTo>
                <a:cubicBezTo>
                  <a:pt x="2086521" y="1699184"/>
                  <a:pt x="2056041" y="1661931"/>
                  <a:pt x="2067048" y="1617904"/>
                </a:cubicBezTo>
                <a:cubicBezTo>
                  <a:pt x="2078055" y="1573877"/>
                  <a:pt x="2134781" y="1575571"/>
                  <a:pt x="2143248" y="1485824"/>
                </a:cubicBezTo>
                <a:cubicBezTo>
                  <a:pt x="2151715" y="1396077"/>
                  <a:pt x="2151715" y="1225897"/>
                  <a:pt x="2117848" y="1079424"/>
                </a:cubicBezTo>
                <a:cubicBezTo>
                  <a:pt x="2083981" y="932951"/>
                  <a:pt x="2052655" y="763617"/>
                  <a:pt x="1940048" y="606984"/>
                </a:cubicBezTo>
                <a:cubicBezTo>
                  <a:pt x="1827441" y="450351"/>
                  <a:pt x="1607308" y="240377"/>
                  <a:pt x="1442208" y="139624"/>
                </a:cubicBezTo>
                <a:cubicBezTo>
                  <a:pt x="1277108" y="38871"/>
                  <a:pt x="1115395" y="13471"/>
                  <a:pt x="949448" y="2464"/>
                </a:cubicBezTo>
                <a:cubicBezTo>
                  <a:pt x="783501" y="-8543"/>
                  <a:pt x="580301" y="17704"/>
                  <a:pt x="446528" y="73584"/>
                </a:cubicBezTo>
                <a:cubicBezTo>
                  <a:pt x="312755" y="129464"/>
                  <a:pt x="213695" y="223444"/>
                  <a:pt x="146808" y="337744"/>
                </a:cubicBezTo>
                <a:cubicBezTo>
                  <a:pt x="79921" y="452044"/>
                  <a:pt x="68915" y="503691"/>
                  <a:pt x="45208" y="78478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574C9651-0A3F-0D7E-ECE4-A5FB56CDF37C}"/>
              </a:ext>
            </a:extLst>
          </p:cNvPr>
          <p:cNvSpPr/>
          <p:nvPr/>
        </p:nvSpPr>
        <p:spPr>
          <a:xfrm>
            <a:off x="3198552" y="4908173"/>
            <a:ext cx="330844" cy="715888"/>
          </a:xfrm>
          <a:custGeom>
            <a:avLst/>
            <a:gdLst>
              <a:gd name="connsiteX0" fmla="*/ 434064 w 623532"/>
              <a:gd name="connsiteY0" fmla="*/ 103259 h 1552000"/>
              <a:gd name="connsiteX1" fmla="*/ 312144 w 623532"/>
              <a:gd name="connsiteY1" fmla="*/ 138819 h 1552000"/>
              <a:gd name="connsiteX2" fmla="*/ 174984 w 623532"/>
              <a:gd name="connsiteY2" fmla="*/ 296299 h 1552000"/>
              <a:gd name="connsiteX3" fmla="*/ 37824 w 623532"/>
              <a:gd name="connsiteY3" fmla="*/ 535059 h 1552000"/>
              <a:gd name="connsiteX4" fmla="*/ 2264 w 623532"/>
              <a:gd name="connsiteY4" fmla="*/ 758579 h 1552000"/>
              <a:gd name="connsiteX5" fmla="*/ 17504 w 623532"/>
              <a:gd name="connsiteY5" fmla="*/ 987179 h 1552000"/>
              <a:gd name="connsiteX6" fmla="*/ 129264 w 623532"/>
              <a:gd name="connsiteY6" fmla="*/ 1236099 h 1552000"/>
              <a:gd name="connsiteX7" fmla="*/ 337544 w 623532"/>
              <a:gd name="connsiteY7" fmla="*/ 1459619 h 1552000"/>
              <a:gd name="connsiteX8" fmla="*/ 413744 w 623532"/>
              <a:gd name="connsiteY8" fmla="*/ 1479939 h 1552000"/>
              <a:gd name="connsiteX9" fmla="*/ 444224 w 623532"/>
              <a:gd name="connsiteY9" fmla="*/ 1398659 h 1552000"/>
              <a:gd name="connsiteX10" fmla="*/ 403584 w 623532"/>
              <a:gd name="connsiteY10" fmla="*/ 1220859 h 1552000"/>
              <a:gd name="connsiteX11" fmla="*/ 388344 w 623532"/>
              <a:gd name="connsiteY11" fmla="*/ 1109099 h 1552000"/>
              <a:gd name="connsiteX12" fmla="*/ 398504 w 623532"/>
              <a:gd name="connsiteY12" fmla="*/ 1037979 h 1552000"/>
              <a:gd name="connsiteX13" fmla="*/ 449304 w 623532"/>
              <a:gd name="connsiteY13" fmla="*/ 1119259 h 1552000"/>
              <a:gd name="connsiteX14" fmla="*/ 474704 w 623532"/>
              <a:gd name="connsiteY14" fmla="*/ 1291979 h 1552000"/>
              <a:gd name="connsiteX15" fmla="*/ 540744 w 623532"/>
              <a:gd name="connsiteY15" fmla="*/ 1500259 h 1552000"/>
              <a:gd name="connsiteX16" fmla="*/ 591544 w 623532"/>
              <a:gd name="connsiteY16" fmla="*/ 1530739 h 1552000"/>
              <a:gd name="connsiteX17" fmla="*/ 591544 w 623532"/>
              <a:gd name="connsiteY17" fmla="*/ 1225939 h 1552000"/>
              <a:gd name="connsiteX18" fmla="*/ 616944 w 623532"/>
              <a:gd name="connsiteY18" fmla="*/ 494419 h 1552000"/>
              <a:gd name="connsiteX19" fmla="*/ 616944 w 623532"/>
              <a:gd name="connsiteY19" fmla="*/ 169299 h 1552000"/>
              <a:gd name="connsiteX20" fmla="*/ 622024 w 623532"/>
              <a:gd name="connsiteY20" fmla="*/ 32139 h 1552000"/>
              <a:gd name="connsiteX21" fmla="*/ 586464 w 623532"/>
              <a:gd name="connsiteY21" fmla="*/ 6739 h 1552000"/>
              <a:gd name="connsiteX22" fmla="*/ 505184 w 623532"/>
              <a:gd name="connsiteY22" fmla="*/ 128659 h 1552000"/>
              <a:gd name="connsiteX23" fmla="*/ 474704 w 623532"/>
              <a:gd name="connsiteY23" fmla="*/ 296299 h 1552000"/>
              <a:gd name="connsiteX24" fmla="*/ 444224 w 623532"/>
              <a:gd name="connsiteY24" fmla="*/ 428379 h 1552000"/>
              <a:gd name="connsiteX25" fmla="*/ 434064 w 623532"/>
              <a:gd name="connsiteY25" fmla="*/ 524899 h 1552000"/>
              <a:gd name="connsiteX26" fmla="*/ 393424 w 623532"/>
              <a:gd name="connsiteY26" fmla="*/ 519819 h 1552000"/>
              <a:gd name="connsiteX27" fmla="*/ 398504 w 623532"/>
              <a:gd name="connsiteY27" fmla="*/ 402979 h 1552000"/>
              <a:gd name="connsiteX28" fmla="*/ 423904 w 623532"/>
              <a:gd name="connsiteY28" fmla="*/ 311539 h 1552000"/>
              <a:gd name="connsiteX29" fmla="*/ 439144 w 623532"/>
              <a:gd name="connsiteY29" fmla="*/ 199779 h 1552000"/>
              <a:gd name="connsiteX30" fmla="*/ 434064 w 623532"/>
              <a:gd name="connsiteY30" fmla="*/ 103259 h 15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23532" h="1552000">
                <a:moveTo>
                  <a:pt x="434064" y="103259"/>
                </a:moveTo>
                <a:cubicBezTo>
                  <a:pt x="412897" y="93099"/>
                  <a:pt x="355324" y="106646"/>
                  <a:pt x="312144" y="138819"/>
                </a:cubicBezTo>
                <a:cubicBezTo>
                  <a:pt x="268964" y="170992"/>
                  <a:pt x="220704" y="230259"/>
                  <a:pt x="174984" y="296299"/>
                </a:cubicBezTo>
                <a:cubicBezTo>
                  <a:pt x="129264" y="362339"/>
                  <a:pt x="66611" y="458012"/>
                  <a:pt x="37824" y="535059"/>
                </a:cubicBezTo>
                <a:cubicBezTo>
                  <a:pt x="9037" y="612106"/>
                  <a:pt x="5651" y="683226"/>
                  <a:pt x="2264" y="758579"/>
                </a:cubicBezTo>
                <a:cubicBezTo>
                  <a:pt x="-1123" y="833932"/>
                  <a:pt x="-3663" y="907592"/>
                  <a:pt x="17504" y="987179"/>
                </a:cubicBezTo>
                <a:cubicBezTo>
                  <a:pt x="38671" y="1066766"/>
                  <a:pt x="75924" y="1157359"/>
                  <a:pt x="129264" y="1236099"/>
                </a:cubicBezTo>
                <a:cubicBezTo>
                  <a:pt x="182604" y="1314839"/>
                  <a:pt x="290131" y="1418979"/>
                  <a:pt x="337544" y="1459619"/>
                </a:cubicBezTo>
                <a:cubicBezTo>
                  <a:pt x="384957" y="1500259"/>
                  <a:pt x="395964" y="1490099"/>
                  <a:pt x="413744" y="1479939"/>
                </a:cubicBezTo>
                <a:cubicBezTo>
                  <a:pt x="431524" y="1469779"/>
                  <a:pt x="445917" y="1441839"/>
                  <a:pt x="444224" y="1398659"/>
                </a:cubicBezTo>
                <a:cubicBezTo>
                  <a:pt x="442531" y="1355479"/>
                  <a:pt x="412897" y="1269119"/>
                  <a:pt x="403584" y="1220859"/>
                </a:cubicBezTo>
                <a:cubicBezTo>
                  <a:pt x="394271" y="1172599"/>
                  <a:pt x="389191" y="1139579"/>
                  <a:pt x="388344" y="1109099"/>
                </a:cubicBezTo>
                <a:cubicBezTo>
                  <a:pt x="387497" y="1078619"/>
                  <a:pt x="388344" y="1036286"/>
                  <a:pt x="398504" y="1037979"/>
                </a:cubicBezTo>
                <a:cubicBezTo>
                  <a:pt x="408664" y="1039672"/>
                  <a:pt x="436604" y="1076926"/>
                  <a:pt x="449304" y="1119259"/>
                </a:cubicBezTo>
                <a:cubicBezTo>
                  <a:pt x="462004" y="1161592"/>
                  <a:pt x="459464" y="1228479"/>
                  <a:pt x="474704" y="1291979"/>
                </a:cubicBezTo>
                <a:cubicBezTo>
                  <a:pt x="489944" y="1355479"/>
                  <a:pt x="521271" y="1460466"/>
                  <a:pt x="540744" y="1500259"/>
                </a:cubicBezTo>
                <a:cubicBezTo>
                  <a:pt x="560217" y="1540052"/>
                  <a:pt x="583077" y="1576459"/>
                  <a:pt x="591544" y="1530739"/>
                </a:cubicBezTo>
                <a:cubicBezTo>
                  <a:pt x="600011" y="1485019"/>
                  <a:pt x="587311" y="1398659"/>
                  <a:pt x="591544" y="1225939"/>
                </a:cubicBezTo>
                <a:cubicBezTo>
                  <a:pt x="595777" y="1053219"/>
                  <a:pt x="612711" y="670526"/>
                  <a:pt x="616944" y="494419"/>
                </a:cubicBezTo>
                <a:cubicBezTo>
                  <a:pt x="621177" y="318312"/>
                  <a:pt x="616097" y="246346"/>
                  <a:pt x="616944" y="169299"/>
                </a:cubicBezTo>
                <a:cubicBezTo>
                  <a:pt x="617791" y="92252"/>
                  <a:pt x="627104" y="59232"/>
                  <a:pt x="622024" y="32139"/>
                </a:cubicBezTo>
                <a:cubicBezTo>
                  <a:pt x="616944" y="5046"/>
                  <a:pt x="605937" y="-9348"/>
                  <a:pt x="586464" y="6739"/>
                </a:cubicBezTo>
                <a:cubicBezTo>
                  <a:pt x="566991" y="22826"/>
                  <a:pt x="523811" y="80399"/>
                  <a:pt x="505184" y="128659"/>
                </a:cubicBezTo>
                <a:cubicBezTo>
                  <a:pt x="486557" y="176919"/>
                  <a:pt x="484864" y="246346"/>
                  <a:pt x="474704" y="296299"/>
                </a:cubicBezTo>
                <a:cubicBezTo>
                  <a:pt x="464544" y="346252"/>
                  <a:pt x="450997" y="390279"/>
                  <a:pt x="444224" y="428379"/>
                </a:cubicBezTo>
                <a:cubicBezTo>
                  <a:pt x="437451" y="466479"/>
                  <a:pt x="442531" y="509659"/>
                  <a:pt x="434064" y="524899"/>
                </a:cubicBezTo>
                <a:cubicBezTo>
                  <a:pt x="425597" y="540139"/>
                  <a:pt x="399351" y="540139"/>
                  <a:pt x="393424" y="519819"/>
                </a:cubicBezTo>
                <a:cubicBezTo>
                  <a:pt x="387497" y="499499"/>
                  <a:pt x="393424" y="437692"/>
                  <a:pt x="398504" y="402979"/>
                </a:cubicBezTo>
                <a:cubicBezTo>
                  <a:pt x="403584" y="368266"/>
                  <a:pt x="417131" y="345406"/>
                  <a:pt x="423904" y="311539"/>
                </a:cubicBezTo>
                <a:cubicBezTo>
                  <a:pt x="430677" y="277672"/>
                  <a:pt x="436604" y="231106"/>
                  <a:pt x="439144" y="199779"/>
                </a:cubicBezTo>
                <a:cubicBezTo>
                  <a:pt x="441684" y="168452"/>
                  <a:pt x="455231" y="113419"/>
                  <a:pt x="434064" y="103259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7B20FF88-B7EC-6C75-190F-DD890B4A2884}"/>
              </a:ext>
            </a:extLst>
          </p:cNvPr>
          <p:cNvSpPr/>
          <p:nvPr/>
        </p:nvSpPr>
        <p:spPr>
          <a:xfrm>
            <a:off x="3434209" y="4968864"/>
            <a:ext cx="247425" cy="562982"/>
          </a:xfrm>
          <a:custGeom>
            <a:avLst/>
            <a:gdLst>
              <a:gd name="connsiteX0" fmla="*/ 157922 w 466315"/>
              <a:gd name="connsiteY0" fmla="*/ 38293 h 1220509"/>
              <a:gd name="connsiteX1" fmla="*/ 61402 w 466315"/>
              <a:gd name="connsiteY1" fmla="*/ 277053 h 1220509"/>
              <a:gd name="connsiteX2" fmla="*/ 442 w 466315"/>
              <a:gd name="connsiteY2" fmla="*/ 658053 h 1220509"/>
              <a:gd name="connsiteX3" fmla="*/ 91882 w 466315"/>
              <a:gd name="connsiteY3" fmla="*/ 1069533 h 1220509"/>
              <a:gd name="connsiteX4" fmla="*/ 229042 w 466315"/>
              <a:gd name="connsiteY4" fmla="*/ 1216853 h 1220509"/>
              <a:gd name="connsiteX5" fmla="*/ 350962 w 466315"/>
              <a:gd name="connsiteY5" fmla="*/ 1150813 h 1220509"/>
              <a:gd name="connsiteX6" fmla="*/ 447482 w 466315"/>
              <a:gd name="connsiteY6" fmla="*/ 886653 h 1220509"/>
              <a:gd name="connsiteX7" fmla="*/ 462722 w 466315"/>
              <a:gd name="connsiteY7" fmla="*/ 465013 h 1220509"/>
              <a:gd name="connsiteX8" fmla="*/ 401762 w 466315"/>
              <a:gd name="connsiteY8" fmla="*/ 155133 h 1220509"/>
              <a:gd name="connsiteX9" fmla="*/ 284922 w 466315"/>
              <a:gd name="connsiteY9" fmla="*/ 12893 h 1220509"/>
              <a:gd name="connsiteX10" fmla="*/ 157922 w 466315"/>
              <a:gd name="connsiteY10" fmla="*/ 38293 h 122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6315" h="1220509">
                <a:moveTo>
                  <a:pt x="157922" y="38293"/>
                </a:moveTo>
                <a:cubicBezTo>
                  <a:pt x="120669" y="82320"/>
                  <a:pt x="87649" y="173760"/>
                  <a:pt x="61402" y="277053"/>
                </a:cubicBezTo>
                <a:cubicBezTo>
                  <a:pt x="35155" y="380346"/>
                  <a:pt x="-4638" y="525973"/>
                  <a:pt x="442" y="658053"/>
                </a:cubicBezTo>
                <a:cubicBezTo>
                  <a:pt x="5522" y="790133"/>
                  <a:pt x="53782" y="976400"/>
                  <a:pt x="91882" y="1069533"/>
                </a:cubicBezTo>
                <a:cubicBezTo>
                  <a:pt x="129982" y="1162666"/>
                  <a:pt x="185862" y="1203306"/>
                  <a:pt x="229042" y="1216853"/>
                </a:cubicBezTo>
                <a:cubicBezTo>
                  <a:pt x="272222" y="1230400"/>
                  <a:pt x="314555" y="1205846"/>
                  <a:pt x="350962" y="1150813"/>
                </a:cubicBezTo>
                <a:cubicBezTo>
                  <a:pt x="387369" y="1095780"/>
                  <a:pt x="428855" y="1000953"/>
                  <a:pt x="447482" y="886653"/>
                </a:cubicBezTo>
                <a:cubicBezTo>
                  <a:pt x="466109" y="772353"/>
                  <a:pt x="470342" y="586933"/>
                  <a:pt x="462722" y="465013"/>
                </a:cubicBezTo>
                <a:cubicBezTo>
                  <a:pt x="455102" y="343093"/>
                  <a:pt x="431395" y="230486"/>
                  <a:pt x="401762" y="155133"/>
                </a:cubicBezTo>
                <a:cubicBezTo>
                  <a:pt x="372129" y="79780"/>
                  <a:pt x="326409" y="34060"/>
                  <a:pt x="284922" y="12893"/>
                </a:cubicBezTo>
                <a:cubicBezTo>
                  <a:pt x="243435" y="-8274"/>
                  <a:pt x="195175" y="-5734"/>
                  <a:pt x="157922" y="38293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5DAE61A-C2D0-4B84-F3A7-5415BA12EE95}"/>
              </a:ext>
            </a:extLst>
          </p:cNvPr>
          <p:cNvGrpSpPr/>
          <p:nvPr/>
        </p:nvGrpSpPr>
        <p:grpSpPr>
          <a:xfrm>
            <a:off x="3136749" y="1772816"/>
            <a:ext cx="2160240" cy="1617404"/>
            <a:chOff x="9939868" y="1556792"/>
            <a:chExt cx="3620279" cy="3122168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21F5E39-0C80-F366-A53A-ED440DE5993E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480FBC0B-37D0-E16E-147C-5E419B145EE4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A885D786-710C-B607-E1C4-0FCC9B905737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523B231-D144-8D8A-490A-3BF52A3F88E9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5E7644D-D397-0A21-C6C9-6435AA056206}"/>
              </a:ext>
            </a:extLst>
          </p:cNvPr>
          <p:cNvCxnSpPr>
            <a:cxnSpLocks/>
          </p:cNvCxnSpPr>
          <p:nvPr/>
        </p:nvCxnSpPr>
        <p:spPr>
          <a:xfrm flipV="1">
            <a:off x="2457354" y="2558275"/>
            <a:ext cx="100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632C039-4BFE-FF05-B174-F23809B15D67}"/>
              </a:ext>
            </a:extLst>
          </p:cNvPr>
          <p:cNvCxnSpPr>
            <a:cxnSpLocks/>
          </p:cNvCxnSpPr>
          <p:nvPr/>
        </p:nvCxnSpPr>
        <p:spPr>
          <a:xfrm flipV="1">
            <a:off x="2464637" y="2702291"/>
            <a:ext cx="100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A685ED3-50EC-9D67-B742-2EB47D4BD522}"/>
              </a:ext>
            </a:extLst>
          </p:cNvPr>
          <p:cNvCxnSpPr>
            <a:cxnSpLocks/>
          </p:cNvCxnSpPr>
          <p:nvPr/>
        </p:nvCxnSpPr>
        <p:spPr>
          <a:xfrm flipV="1">
            <a:off x="2457354" y="2633662"/>
            <a:ext cx="100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39F5E47-446C-CDC4-368A-BCB0DDB5EFC3}"/>
              </a:ext>
            </a:extLst>
          </p:cNvPr>
          <p:cNvCxnSpPr>
            <a:cxnSpLocks/>
          </p:cNvCxnSpPr>
          <p:nvPr/>
        </p:nvCxnSpPr>
        <p:spPr>
          <a:xfrm>
            <a:off x="3771676" y="2558275"/>
            <a:ext cx="1142960" cy="7538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D6EE331C-72B0-5827-C58F-9D6859A63A6A}"/>
              </a:ext>
            </a:extLst>
          </p:cNvPr>
          <p:cNvCxnSpPr>
            <a:cxnSpLocks/>
          </p:cNvCxnSpPr>
          <p:nvPr/>
        </p:nvCxnSpPr>
        <p:spPr>
          <a:xfrm>
            <a:off x="4927080" y="1484784"/>
            <a:ext cx="0" cy="4968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99A9A1C5-EF13-8215-FE7C-7A056808E87B}"/>
              </a:ext>
            </a:extLst>
          </p:cNvPr>
          <p:cNvSpPr txBox="1"/>
          <p:nvPr/>
        </p:nvSpPr>
        <p:spPr>
          <a:xfrm>
            <a:off x="4243325" y="1136942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Plan focal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553A0F1-4532-977C-7B23-715BA332177B}"/>
              </a:ext>
            </a:extLst>
          </p:cNvPr>
          <p:cNvCxnSpPr>
            <a:cxnSpLocks/>
          </p:cNvCxnSpPr>
          <p:nvPr/>
        </p:nvCxnSpPr>
        <p:spPr>
          <a:xfrm>
            <a:off x="3768993" y="2630341"/>
            <a:ext cx="1152000" cy="40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9136FD10-0CD2-82B8-5EE7-54EF8C92B0A3}"/>
              </a:ext>
            </a:extLst>
          </p:cNvPr>
          <p:cNvCxnSpPr>
            <a:cxnSpLocks/>
          </p:cNvCxnSpPr>
          <p:nvPr/>
        </p:nvCxnSpPr>
        <p:spPr>
          <a:xfrm flipV="1">
            <a:off x="3766015" y="2634545"/>
            <a:ext cx="1130400" cy="6727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81ACFD9E-5D46-E59B-BBFC-C45D9C17BABC}"/>
              </a:ext>
            </a:extLst>
          </p:cNvPr>
          <p:cNvSpPr txBox="1"/>
          <p:nvPr/>
        </p:nvSpPr>
        <p:spPr>
          <a:xfrm>
            <a:off x="3410780" y="3402626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emmétrope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3DA6FF9-E244-DA4D-F6CC-6A4E78DE42ED}"/>
              </a:ext>
            </a:extLst>
          </p:cNvPr>
          <p:cNvSpPr txBox="1"/>
          <p:nvPr/>
        </p:nvSpPr>
        <p:spPr>
          <a:xfrm>
            <a:off x="3203848" y="6001543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hypermétrope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7C68AD2A-8596-28DC-0829-03553F85D70C}"/>
              </a:ext>
            </a:extLst>
          </p:cNvPr>
          <p:cNvCxnSpPr>
            <a:cxnSpLocks/>
          </p:cNvCxnSpPr>
          <p:nvPr/>
        </p:nvCxnSpPr>
        <p:spPr>
          <a:xfrm flipV="1">
            <a:off x="2411760" y="5204817"/>
            <a:ext cx="100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693D7FB6-195D-4087-2320-1699D18422E1}"/>
              </a:ext>
            </a:extLst>
          </p:cNvPr>
          <p:cNvCxnSpPr>
            <a:cxnSpLocks/>
          </p:cNvCxnSpPr>
          <p:nvPr/>
        </p:nvCxnSpPr>
        <p:spPr>
          <a:xfrm flipV="1">
            <a:off x="2419043" y="5348833"/>
            <a:ext cx="100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88E10537-29AC-9A5C-C9FA-4693472C3944}"/>
              </a:ext>
            </a:extLst>
          </p:cNvPr>
          <p:cNvCxnSpPr>
            <a:cxnSpLocks/>
          </p:cNvCxnSpPr>
          <p:nvPr/>
        </p:nvCxnSpPr>
        <p:spPr>
          <a:xfrm flipV="1">
            <a:off x="2411760" y="5280204"/>
            <a:ext cx="100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56EFDC2-A578-F70D-BA01-5C67316AE8F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3686789" y="5204817"/>
            <a:ext cx="1224374" cy="3275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3171E50A-A334-1FD7-E4A3-6DB6298BC21A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683982" y="5237574"/>
            <a:ext cx="1227181" cy="43432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1CE1E669-7406-1FFC-9325-D801527E3006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667859" y="5237574"/>
            <a:ext cx="1243304" cy="129614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B62DC7F0-C487-997A-C3F3-1994ADC0DF28}"/>
              </a:ext>
            </a:extLst>
          </p:cNvPr>
          <p:cNvSpPr/>
          <p:nvPr/>
        </p:nvSpPr>
        <p:spPr>
          <a:xfrm>
            <a:off x="4281565" y="4647387"/>
            <a:ext cx="643793" cy="1261354"/>
          </a:xfrm>
          <a:custGeom>
            <a:avLst/>
            <a:gdLst>
              <a:gd name="connsiteX0" fmla="*/ 70597 w 566877"/>
              <a:gd name="connsiteY0" fmla="*/ 0 h 1315068"/>
              <a:gd name="connsiteX1" fmla="*/ 295836 w 566877"/>
              <a:gd name="connsiteY1" fmla="*/ 23532 h 1315068"/>
              <a:gd name="connsiteX2" fmla="*/ 447115 w 566877"/>
              <a:gd name="connsiteY2" fmla="*/ 141194 h 1315068"/>
              <a:gd name="connsiteX3" fmla="*/ 554691 w 566877"/>
              <a:gd name="connsiteY3" fmla="*/ 339538 h 1315068"/>
              <a:gd name="connsiteX4" fmla="*/ 564777 w 566877"/>
              <a:gd name="connsiteY4" fmla="*/ 679077 h 1315068"/>
              <a:gd name="connsiteX5" fmla="*/ 558053 w 566877"/>
              <a:gd name="connsiteY5" fmla="*/ 853888 h 1315068"/>
              <a:gd name="connsiteX6" fmla="*/ 524436 w 566877"/>
              <a:gd name="connsiteY6" fmla="*/ 991721 h 1315068"/>
              <a:gd name="connsiteX7" fmla="*/ 440391 w 566877"/>
              <a:gd name="connsiteY7" fmla="*/ 1173256 h 1315068"/>
              <a:gd name="connsiteX8" fmla="*/ 272303 w 566877"/>
              <a:gd name="connsiteY8" fmla="*/ 1264024 h 1315068"/>
              <a:gd name="connsiteX9" fmla="*/ 141194 w 566877"/>
              <a:gd name="connsiteY9" fmla="*/ 1314450 h 1315068"/>
              <a:gd name="connsiteX10" fmla="*/ 0 w 566877"/>
              <a:gd name="connsiteY10" fmla="*/ 1287556 h 1315068"/>
              <a:gd name="connsiteX0" fmla="*/ 70597 w 566877"/>
              <a:gd name="connsiteY0" fmla="*/ 0 h 1315068"/>
              <a:gd name="connsiteX1" fmla="*/ 295836 w 566877"/>
              <a:gd name="connsiteY1" fmla="*/ 23532 h 1315068"/>
              <a:gd name="connsiteX2" fmla="*/ 447115 w 566877"/>
              <a:gd name="connsiteY2" fmla="*/ 141194 h 1315068"/>
              <a:gd name="connsiteX3" fmla="*/ 554691 w 566877"/>
              <a:gd name="connsiteY3" fmla="*/ 339538 h 1315068"/>
              <a:gd name="connsiteX4" fmla="*/ 564777 w 566877"/>
              <a:gd name="connsiteY4" fmla="*/ 679077 h 1315068"/>
              <a:gd name="connsiteX5" fmla="*/ 558053 w 566877"/>
              <a:gd name="connsiteY5" fmla="*/ 853888 h 1315068"/>
              <a:gd name="connsiteX6" fmla="*/ 524436 w 566877"/>
              <a:gd name="connsiteY6" fmla="*/ 991721 h 1315068"/>
              <a:gd name="connsiteX7" fmla="*/ 440391 w 566877"/>
              <a:gd name="connsiteY7" fmla="*/ 1173256 h 1315068"/>
              <a:gd name="connsiteX8" fmla="*/ 326091 w 566877"/>
              <a:gd name="connsiteY8" fmla="*/ 1257300 h 1315068"/>
              <a:gd name="connsiteX9" fmla="*/ 141194 w 566877"/>
              <a:gd name="connsiteY9" fmla="*/ 1314450 h 1315068"/>
              <a:gd name="connsiteX10" fmla="*/ 0 w 566877"/>
              <a:gd name="connsiteY10" fmla="*/ 1287556 h 1315068"/>
              <a:gd name="connsiteX0" fmla="*/ 70597 w 566877"/>
              <a:gd name="connsiteY0" fmla="*/ 0 h 1305604"/>
              <a:gd name="connsiteX1" fmla="*/ 295836 w 566877"/>
              <a:gd name="connsiteY1" fmla="*/ 23532 h 1305604"/>
              <a:gd name="connsiteX2" fmla="*/ 447115 w 566877"/>
              <a:gd name="connsiteY2" fmla="*/ 141194 h 1305604"/>
              <a:gd name="connsiteX3" fmla="*/ 554691 w 566877"/>
              <a:gd name="connsiteY3" fmla="*/ 339538 h 1305604"/>
              <a:gd name="connsiteX4" fmla="*/ 564777 w 566877"/>
              <a:gd name="connsiteY4" fmla="*/ 679077 h 1305604"/>
              <a:gd name="connsiteX5" fmla="*/ 558053 w 566877"/>
              <a:gd name="connsiteY5" fmla="*/ 853888 h 1305604"/>
              <a:gd name="connsiteX6" fmla="*/ 524436 w 566877"/>
              <a:gd name="connsiteY6" fmla="*/ 991721 h 1305604"/>
              <a:gd name="connsiteX7" fmla="*/ 440391 w 566877"/>
              <a:gd name="connsiteY7" fmla="*/ 1173256 h 1305604"/>
              <a:gd name="connsiteX8" fmla="*/ 326091 w 566877"/>
              <a:gd name="connsiteY8" fmla="*/ 1257300 h 1305604"/>
              <a:gd name="connsiteX9" fmla="*/ 181535 w 566877"/>
              <a:gd name="connsiteY9" fmla="*/ 1304364 h 1305604"/>
              <a:gd name="connsiteX10" fmla="*/ 0 w 566877"/>
              <a:gd name="connsiteY10" fmla="*/ 1287556 h 1305604"/>
              <a:gd name="connsiteX0" fmla="*/ 70597 w 566877"/>
              <a:gd name="connsiteY0" fmla="*/ 0 h 1305604"/>
              <a:gd name="connsiteX1" fmla="*/ 295836 w 566877"/>
              <a:gd name="connsiteY1" fmla="*/ 23532 h 1305604"/>
              <a:gd name="connsiteX2" fmla="*/ 447115 w 566877"/>
              <a:gd name="connsiteY2" fmla="*/ 141194 h 1305604"/>
              <a:gd name="connsiteX3" fmla="*/ 554691 w 566877"/>
              <a:gd name="connsiteY3" fmla="*/ 339538 h 1305604"/>
              <a:gd name="connsiteX4" fmla="*/ 564777 w 566877"/>
              <a:gd name="connsiteY4" fmla="*/ 679077 h 1305604"/>
              <a:gd name="connsiteX5" fmla="*/ 558053 w 566877"/>
              <a:gd name="connsiteY5" fmla="*/ 853888 h 1305604"/>
              <a:gd name="connsiteX6" fmla="*/ 524436 w 566877"/>
              <a:gd name="connsiteY6" fmla="*/ 991721 h 1305604"/>
              <a:gd name="connsiteX7" fmla="*/ 440391 w 566877"/>
              <a:gd name="connsiteY7" fmla="*/ 1153085 h 1305604"/>
              <a:gd name="connsiteX8" fmla="*/ 326091 w 566877"/>
              <a:gd name="connsiteY8" fmla="*/ 1257300 h 1305604"/>
              <a:gd name="connsiteX9" fmla="*/ 181535 w 566877"/>
              <a:gd name="connsiteY9" fmla="*/ 1304364 h 1305604"/>
              <a:gd name="connsiteX10" fmla="*/ 0 w 566877"/>
              <a:gd name="connsiteY10" fmla="*/ 1287556 h 1305604"/>
              <a:gd name="connsiteX0" fmla="*/ 70597 w 642100"/>
              <a:gd name="connsiteY0" fmla="*/ 0 h 1305604"/>
              <a:gd name="connsiteX1" fmla="*/ 295836 w 642100"/>
              <a:gd name="connsiteY1" fmla="*/ 23532 h 1305604"/>
              <a:gd name="connsiteX2" fmla="*/ 447115 w 642100"/>
              <a:gd name="connsiteY2" fmla="*/ 141194 h 1305604"/>
              <a:gd name="connsiteX3" fmla="*/ 554691 w 642100"/>
              <a:gd name="connsiteY3" fmla="*/ 339538 h 1305604"/>
              <a:gd name="connsiteX4" fmla="*/ 642097 w 642100"/>
              <a:gd name="connsiteY4" fmla="*/ 672353 h 1305604"/>
              <a:gd name="connsiteX5" fmla="*/ 558053 w 642100"/>
              <a:gd name="connsiteY5" fmla="*/ 853888 h 1305604"/>
              <a:gd name="connsiteX6" fmla="*/ 524436 w 642100"/>
              <a:gd name="connsiteY6" fmla="*/ 991721 h 1305604"/>
              <a:gd name="connsiteX7" fmla="*/ 440391 w 642100"/>
              <a:gd name="connsiteY7" fmla="*/ 1153085 h 1305604"/>
              <a:gd name="connsiteX8" fmla="*/ 326091 w 642100"/>
              <a:gd name="connsiteY8" fmla="*/ 1257300 h 1305604"/>
              <a:gd name="connsiteX9" fmla="*/ 181535 w 642100"/>
              <a:gd name="connsiteY9" fmla="*/ 1304364 h 1305604"/>
              <a:gd name="connsiteX10" fmla="*/ 0 w 642100"/>
              <a:gd name="connsiteY10" fmla="*/ 1287556 h 1305604"/>
              <a:gd name="connsiteX0" fmla="*/ 70597 w 647363"/>
              <a:gd name="connsiteY0" fmla="*/ 0 h 1305604"/>
              <a:gd name="connsiteX1" fmla="*/ 295836 w 647363"/>
              <a:gd name="connsiteY1" fmla="*/ 23532 h 1305604"/>
              <a:gd name="connsiteX2" fmla="*/ 447115 w 647363"/>
              <a:gd name="connsiteY2" fmla="*/ 141194 h 1305604"/>
              <a:gd name="connsiteX3" fmla="*/ 554691 w 647363"/>
              <a:gd name="connsiteY3" fmla="*/ 339538 h 1305604"/>
              <a:gd name="connsiteX4" fmla="*/ 642097 w 647363"/>
              <a:gd name="connsiteY4" fmla="*/ 672353 h 1305604"/>
              <a:gd name="connsiteX5" fmla="*/ 625288 w 647363"/>
              <a:gd name="connsiteY5" fmla="*/ 853888 h 1305604"/>
              <a:gd name="connsiteX6" fmla="*/ 524436 w 647363"/>
              <a:gd name="connsiteY6" fmla="*/ 991721 h 1305604"/>
              <a:gd name="connsiteX7" fmla="*/ 440391 w 647363"/>
              <a:gd name="connsiteY7" fmla="*/ 1153085 h 1305604"/>
              <a:gd name="connsiteX8" fmla="*/ 326091 w 647363"/>
              <a:gd name="connsiteY8" fmla="*/ 1257300 h 1305604"/>
              <a:gd name="connsiteX9" fmla="*/ 181535 w 647363"/>
              <a:gd name="connsiteY9" fmla="*/ 1304364 h 1305604"/>
              <a:gd name="connsiteX10" fmla="*/ 0 w 647363"/>
              <a:gd name="connsiteY10" fmla="*/ 1287556 h 1305604"/>
              <a:gd name="connsiteX0" fmla="*/ 70597 w 646325"/>
              <a:gd name="connsiteY0" fmla="*/ 0 h 1305604"/>
              <a:gd name="connsiteX1" fmla="*/ 295836 w 646325"/>
              <a:gd name="connsiteY1" fmla="*/ 23532 h 1305604"/>
              <a:gd name="connsiteX2" fmla="*/ 447115 w 646325"/>
              <a:gd name="connsiteY2" fmla="*/ 141194 h 1305604"/>
              <a:gd name="connsiteX3" fmla="*/ 554691 w 646325"/>
              <a:gd name="connsiteY3" fmla="*/ 339538 h 1305604"/>
              <a:gd name="connsiteX4" fmla="*/ 642097 w 646325"/>
              <a:gd name="connsiteY4" fmla="*/ 672353 h 1305604"/>
              <a:gd name="connsiteX5" fmla="*/ 625288 w 646325"/>
              <a:gd name="connsiteY5" fmla="*/ 853888 h 1305604"/>
              <a:gd name="connsiteX6" fmla="*/ 561415 w 646325"/>
              <a:gd name="connsiteY6" fmla="*/ 1008530 h 1305604"/>
              <a:gd name="connsiteX7" fmla="*/ 440391 w 646325"/>
              <a:gd name="connsiteY7" fmla="*/ 1153085 h 1305604"/>
              <a:gd name="connsiteX8" fmla="*/ 326091 w 646325"/>
              <a:gd name="connsiteY8" fmla="*/ 1257300 h 1305604"/>
              <a:gd name="connsiteX9" fmla="*/ 181535 w 646325"/>
              <a:gd name="connsiteY9" fmla="*/ 1304364 h 1305604"/>
              <a:gd name="connsiteX10" fmla="*/ 0 w 646325"/>
              <a:gd name="connsiteY10" fmla="*/ 1287556 h 1305604"/>
              <a:gd name="connsiteX0" fmla="*/ 70597 w 643793"/>
              <a:gd name="connsiteY0" fmla="*/ 0 h 1305604"/>
              <a:gd name="connsiteX1" fmla="*/ 295836 w 643793"/>
              <a:gd name="connsiteY1" fmla="*/ 23532 h 1305604"/>
              <a:gd name="connsiteX2" fmla="*/ 447115 w 643793"/>
              <a:gd name="connsiteY2" fmla="*/ 141194 h 1305604"/>
              <a:gd name="connsiteX3" fmla="*/ 591670 w 643793"/>
              <a:gd name="connsiteY3" fmla="*/ 336176 h 1305604"/>
              <a:gd name="connsiteX4" fmla="*/ 642097 w 643793"/>
              <a:gd name="connsiteY4" fmla="*/ 672353 h 1305604"/>
              <a:gd name="connsiteX5" fmla="*/ 625288 w 643793"/>
              <a:gd name="connsiteY5" fmla="*/ 853888 h 1305604"/>
              <a:gd name="connsiteX6" fmla="*/ 561415 w 643793"/>
              <a:gd name="connsiteY6" fmla="*/ 1008530 h 1305604"/>
              <a:gd name="connsiteX7" fmla="*/ 440391 w 643793"/>
              <a:gd name="connsiteY7" fmla="*/ 1153085 h 1305604"/>
              <a:gd name="connsiteX8" fmla="*/ 326091 w 643793"/>
              <a:gd name="connsiteY8" fmla="*/ 1257300 h 1305604"/>
              <a:gd name="connsiteX9" fmla="*/ 181535 w 643793"/>
              <a:gd name="connsiteY9" fmla="*/ 1304364 h 1305604"/>
              <a:gd name="connsiteX10" fmla="*/ 0 w 643793"/>
              <a:gd name="connsiteY10" fmla="*/ 1287556 h 1305604"/>
              <a:gd name="connsiteX0" fmla="*/ 70597 w 643793"/>
              <a:gd name="connsiteY0" fmla="*/ 0 h 1305604"/>
              <a:gd name="connsiteX1" fmla="*/ 295836 w 643793"/>
              <a:gd name="connsiteY1" fmla="*/ 43703 h 1305604"/>
              <a:gd name="connsiteX2" fmla="*/ 447115 w 643793"/>
              <a:gd name="connsiteY2" fmla="*/ 141194 h 1305604"/>
              <a:gd name="connsiteX3" fmla="*/ 591670 w 643793"/>
              <a:gd name="connsiteY3" fmla="*/ 336176 h 1305604"/>
              <a:gd name="connsiteX4" fmla="*/ 642097 w 643793"/>
              <a:gd name="connsiteY4" fmla="*/ 672353 h 1305604"/>
              <a:gd name="connsiteX5" fmla="*/ 625288 w 643793"/>
              <a:gd name="connsiteY5" fmla="*/ 853888 h 1305604"/>
              <a:gd name="connsiteX6" fmla="*/ 561415 w 643793"/>
              <a:gd name="connsiteY6" fmla="*/ 1008530 h 1305604"/>
              <a:gd name="connsiteX7" fmla="*/ 440391 w 643793"/>
              <a:gd name="connsiteY7" fmla="*/ 1153085 h 1305604"/>
              <a:gd name="connsiteX8" fmla="*/ 326091 w 643793"/>
              <a:gd name="connsiteY8" fmla="*/ 1257300 h 1305604"/>
              <a:gd name="connsiteX9" fmla="*/ 181535 w 643793"/>
              <a:gd name="connsiteY9" fmla="*/ 1304364 h 1305604"/>
              <a:gd name="connsiteX10" fmla="*/ 0 w 643793"/>
              <a:gd name="connsiteY10" fmla="*/ 1287556 h 1305604"/>
              <a:gd name="connsiteX0" fmla="*/ 70597 w 643793"/>
              <a:gd name="connsiteY0" fmla="*/ 0 h 1294275"/>
              <a:gd name="connsiteX1" fmla="*/ 295836 w 643793"/>
              <a:gd name="connsiteY1" fmla="*/ 43703 h 1294275"/>
              <a:gd name="connsiteX2" fmla="*/ 447115 w 643793"/>
              <a:gd name="connsiteY2" fmla="*/ 141194 h 1294275"/>
              <a:gd name="connsiteX3" fmla="*/ 591670 w 643793"/>
              <a:gd name="connsiteY3" fmla="*/ 336176 h 1294275"/>
              <a:gd name="connsiteX4" fmla="*/ 642097 w 643793"/>
              <a:gd name="connsiteY4" fmla="*/ 672353 h 1294275"/>
              <a:gd name="connsiteX5" fmla="*/ 625288 w 643793"/>
              <a:gd name="connsiteY5" fmla="*/ 853888 h 1294275"/>
              <a:gd name="connsiteX6" fmla="*/ 561415 w 643793"/>
              <a:gd name="connsiteY6" fmla="*/ 1008530 h 1294275"/>
              <a:gd name="connsiteX7" fmla="*/ 440391 w 643793"/>
              <a:gd name="connsiteY7" fmla="*/ 1153085 h 1294275"/>
              <a:gd name="connsiteX8" fmla="*/ 326091 w 643793"/>
              <a:gd name="connsiteY8" fmla="*/ 1257300 h 1294275"/>
              <a:gd name="connsiteX9" fmla="*/ 184897 w 643793"/>
              <a:gd name="connsiteY9" fmla="*/ 1283667 h 1294275"/>
              <a:gd name="connsiteX10" fmla="*/ 0 w 643793"/>
              <a:gd name="connsiteY10" fmla="*/ 1287556 h 1294275"/>
              <a:gd name="connsiteX0" fmla="*/ 70597 w 643793"/>
              <a:gd name="connsiteY0" fmla="*/ 0 h 1294275"/>
              <a:gd name="connsiteX1" fmla="*/ 295836 w 643793"/>
              <a:gd name="connsiteY1" fmla="*/ 43703 h 1294275"/>
              <a:gd name="connsiteX2" fmla="*/ 447115 w 643793"/>
              <a:gd name="connsiteY2" fmla="*/ 141194 h 1294275"/>
              <a:gd name="connsiteX3" fmla="*/ 591670 w 643793"/>
              <a:gd name="connsiteY3" fmla="*/ 336176 h 1294275"/>
              <a:gd name="connsiteX4" fmla="*/ 642097 w 643793"/>
              <a:gd name="connsiteY4" fmla="*/ 672353 h 1294275"/>
              <a:gd name="connsiteX5" fmla="*/ 625288 w 643793"/>
              <a:gd name="connsiteY5" fmla="*/ 853888 h 1294275"/>
              <a:gd name="connsiteX6" fmla="*/ 561415 w 643793"/>
              <a:gd name="connsiteY6" fmla="*/ 1008530 h 1294275"/>
              <a:gd name="connsiteX7" fmla="*/ 440391 w 643793"/>
              <a:gd name="connsiteY7" fmla="*/ 1153085 h 1294275"/>
              <a:gd name="connsiteX8" fmla="*/ 322730 w 643793"/>
              <a:gd name="connsiteY8" fmla="*/ 1240053 h 1294275"/>
              <a:gd name="connsiteX9" fmla="*/ 184897 w 643793"/>
              <a:gd name="connsiteY9" fmla="*/ 1283667 h 1294275"/>
              <a:gd name="connsiteX10" fmla="*/ 0 w 643793"/>
              <a:gd name="connsiteY10" fmla="*/ 1287556 h 129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3793" h="1294275">
                <a:moveTo>
                  <a:pt x="70597" y="0"/>
                </a:moveTo>
                <a:cubicBezTo>
                  <a:pt x="151840" y="0"/>
                  <a:pt x="233083" y="20171"/>
                  <a:pt x="295836" y="43703"/>
                </a:cubicBezTo>
                <a:cubicBezTo>
                  <a:pt x="358589" y="67235"/>
                  <a:pt x="397809" y="92449"/>
                  <a:pt x="447115" y="141194"/>
                </a:cubicBezTo>
                <a:cubicBezTo>
                  <a:pt x="496421" y="189939"/>
                  <a:pt x="559173" y="247650"/>
                  <a:pt x="591670" y="336176"/>
                </a:cubicBezTo>
                <a:cubicBezTo>
                  <a:pt x="624167" y="424702"/>
                  <a:pt x="636494" y="586068"/>
                  <a:pt x="642097" y="672353"/>
                </a:cubicBezTo>
                <a:cubicBezTo>
                  <a:pt x="647700" y="758638"/>
                  <a:pt x="638735" y="797858"/>
                  <a:pt x="625288" y="853888"/>
                </a:cubicBezTo>
                <a:cubicBezTo>
                  <a:pt x="611841" y="909918"/>
                  <a:pt x="592231" y="958664"/>
                  <a:pt x="561415" y="1008530"/>
                </a:cubicBezTo>
                <a:cubicBezTo>
                  <a:pt x="530599" y="1058396"/>
                  <a:pt x="480172" y="1114498"/>
                  <a:pt x="440391" y="1153085"/>
                </a:cubicBezTo>
                <a:cubicBezTo>
                  <a:pt x="400610" y="1191672"/>
                  <a:pt x="365312" y="1218289"/>
                  <a:pt x="322730" y="1240053"/>
                </a:cubicBezTo>
                <a:cubicBezTo>
                  <a:pt x="280148" y="1261817"/>
                  <a:pt x="230281" y="1279745"/>
                  <a:pt x="184897" y="1283667"/>
                </a:cubicBezTo>
                <a:cubicBezTo>
                  <a:pt x="139513" y="1287589"/>
                  <a:pt x="47905" y="1302964"/>
                  <a:pt x="0" y="1287556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riangle isocèle 6">
            <a:extLst>
              <a:ext uri="{FF2B5EF4-FFF2-40B4-BE49-F238E27FC236}">
                <a16:creationId xmlns:a16="http://schemas.microsoft.com/office/drawing/2014/main" id="{076F7C85-7215-DA2A-99FE-3B587DCB2EAA}"/>
              </a:ext>
            </a:extLst>
          </p:cNvPr>
          <p:cNvSpPr/>
          <p:nvPr/>
        </p:nvSpPr>
        <p:spPr>
          <a:xfrm rot="5400000">
            <a:off x="5576821" y="5188649"/>
            <a:ext cx="314357" cy="307775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A5AF163C-F1AB-CD32-2080-FB6CD9A825C6}"/>
              </a:ext>
            </a:extLst>
          </p:cNvPr>
          <p:cNvGrpSpPr/>
          <p:nvPr/>
        </p:nvGrpSpPr>
        <p:grpSpPr>
          <a:xfrm>
            <a:off x="6948264" y="4558993"/>
            <a:ext cx="1920908" cy="1440156"/>
            <a:chOff x="9939868" y="1556792"/>
            <a:chExt cx="3620279" cy="3122168"/>
          </a:xfrm>
        </p:grpSpPr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6DA123F7-7822-AA72-93E1-8B790FA8D4ED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871FCAB5-28EC-98FC-721F-98819E8FE641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2BC68422-2977-9A86-BD33-CB1C9F40221B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C554E214-F0B1-536D-6964-B3F1CCED0AB6}"/>
                </a:ext>
              </a:extLst>
            </p:cNvPr>
            <p:cNvSpPr/>
            <p:nvPr/>
          </p:nvSpPr>
          <p:spPr>
            <a:xfrm>
              <a:off x="10515205" y="2729601"/>
              <a:ext cx="364446" cy="904594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CDD8E4B5-0EED-EBE0-F27D-F05FC872415A}"/>
              </a:ext>
            </a:extLst>
          </p:cNvPr>
          <p:cNvCxnSpPr>
            <a:cxnSpLocks/>
          </p:cNvCxnSpPr>
          <p:nvPr/>
        </p:nvCxnSpPr>
        <p:spPr>
          <a:xfrm flipV="1">
            <a:off x="6236497" y="5250771"/>
            <a:ext cx="100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AD971A00-2745-467E-5874-21DA7390924A}"/>
              </a:ext>
            </a:extLst>
          </p:cNvPr>
          <p:cNvCxnSpPr>
            <a:cxnSpLocks/>
          </p:cNvCxnSpPr>
          <p:nvPr/>
        </p:nvCxnSpPr>
        <p:spPr>
          <a:xfrm flipV="1">
            <a:off x="6243780" y="5394787"/>
            <a:ext cx="100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EBBC1367-7E31-385F-8D9C-127B17A67E00}"/>
              </a:ext>
            </a:extLst>
          </p:cNvPr>
          <p:cNvCxnSpPr>
            <a:cxnSpLocks/>
          </p:cNvCxnSpPr>
          <p:nvPr/>
        </p:nvCxnSpPr>
        <p:spPr>
          <a:xfrm flipV="1">
            <a:off x="6236497" y="5326158"/>
            <a:ext cx="100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098FF09E-8C40-0A00-28D3-7A5FF6488FFB}"/>
              </a:ext>
            </a:extLst>
          </p:cNvPr>
          <p:cNvCxnSpPr>
            <a:cxnSpLocks/>
            <a:stCxn id="43" idx="7"/>
            <a:endCxn id="40" idx="9"/>
          </p:cNvCxnSpPr>
          <p:nvPr/>
        </p:nvCxnSpPr>
        <p:spPr>
          <a:xfrm>
            <a:off x="7445420" y="5258948"/>
            <a:ext cx="1102004" cy="67169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EF1533D2-833F-8341-3056-070C68B0EEA4}"/>
              </a:ext>
            </a:extLst>
          </p:cNvPr>
          <p:cNvCxnSpPr>
            <a:cxnSpLocks/>
            <a:endCxn id="40" idx="9"/>
          </p:cNvCxnSpPr>
          <p:nvPr/>
        </p:nvCxnSpPr>
        <p:spPr>
          <a:xfrm>
            <a:off x="7446910" y="5326117"/>
            <a:ext cx="1100514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09BBDD7E-5B18-4495-8F45-457616E96AF5}"/>
              </a:ext>
            </a:extLst>
          </p:cNvPr>
          <p:cNvCxnSpPr>
            <a:cxnSpLocks/>
            <a:stCxn id="43" idx="6"/>
            <a:endCxn id="40" idx="9"/>
          </p:cNvCxnSpPr>
          <p:nvPr/>
        </p:nvCxnSpPr>
        <p:spPr>
          <a:xfrm flipV="1">
            <a:off x="7439100" y="5326117"/>
            <a:ext cx="1108324" cy="76978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0" name="Triangle isocèle 579">
            <a:extLst>
              <a:ext uri="{FF2B5EF4-FFF2-40B4-BE49-F238E27FC236}">
                <a16:creationId xmlns:a16="http://schemas.microsoft.com/office/drawing/2014/main" id="{9CD201F1-756C-BA11-0CF2-E7BAB1EC587B}"/>
              </a:ext>
            </a:extLst>
          </p:cNvPr>
          <p:cNvSpPr/>
          <p:nvPr/>
        </p:nvSpPr>
        <p:spPr>
          <a:xfrm rot="10800000">
            <a:off x="3898177" y="3844855"/>
            <a:ext cx="314357" cy="307775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3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0CE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C0CE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7" grpId="0" animBg="1"/>
      <p:bldP spid="58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ontent Placeholder 5">
            <a:extLst>
              <a:ext uri="{FF2B5EF4-FFF2-40B4-BE49-F238E27FC236}">
                <a16:creationId xmlns:a16="http://schemas.microsoft.com/office/drawing/2014/main" id="{921A1A0F-026F-E9E7-1D2C-B47D85F6DCED}"/>
              </a:ext>
            </a:extLst>
          </p:cNvPr>
          <p:cNvSpPr txBox="1">
            <a:spLocks/>
          </p:cNvSpPr>
          <p:nvPr/>
        </p:nvSpPr>
        <p:spPr bwMode="auto">
          <a:xfrm>
            <a:off x="374949" y="1268413"/>
            <a:ext cx="1731846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L’hypermétropie</a:t>
            </a: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617" name="ZoneTexte 616">
            <a:extLst>
              <a:ext uri="{FF2B5EF4-FFF2-40B4-BE49-F238E27FC236}">
                <a16:creationId xmlns:a16="http://schemas.microsoft.com/office/drawing/2014/main" id="{78D3B800-F66B-14BC-8F8E-8E5D58B4B170}"/>
              </a:ext>
            </a:extLst>
          </p:cNvPr>
          <p:cNvSpPr txBox="1"/>
          <p:nvPr/>
        </p:nvSpPr>
        <p:spPr>
          <a:xfrm>
            <a:off x="370989" y="1329874"/>
            <a:ext cx="1731846" cy="4724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Pour</a:t>
            </a:r>
            <a:r>
              <a:rPr kumimoji="0" lang="fr-FR" altLang="fr-FR" sz="1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les objets proches, l’amplitude d’accommodation doit être </a:t>
            </a: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encore plus </a:t>
            </a:r>
            <a:r>
              <a:rPr kumimoji="0" lang="fr-FR" altLang="fr-FR" sz="1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augmenter par rapport à la vision de loin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=&gt; Mais son amplitude d’</a:t>
            </a:r>
            <a:r>
              <a:rPr lang="fr-FR" altLang="fr-FR" sz="1200" dirty="0" err="1">
                <a:solidFill>
                  <a:prstClr val="white"/>
                </a:solidFill>
                <a:latin typeface="Century Gothic"/>
              </a:rPr>
              <a:t>acc-ommodation</a:t>
            </a: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 est limitée et donc insuffisante pour les objets proches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F700851A-7D42-4871-BCA3-8A378B08B45E}"/>
              </a:ext>
            </a:extLst>
          </p:cNvPr>
          <p:cNvGrpSpPr/>
          <p:nvPr/>
        </p:nvGrpSpPr>
        <p:grpSpPr>
          <a:xfrm>
            <a:off x="4248491" y="1772816"/>
            <a:ext cx="2160240" cy="1617404"/>
            <a:chOff x="9939868" y="1556792"/>
            <a:chExt cx="3620279" cy="3122168"/>
          </a:xfrm>
        </p:grpSpPr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12C768F3-EDCB-2CF0-46C1-A90253EE53D3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F0BDBB93-F041-47E5-913F-EB32C4F35D85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627E6511-41E9-F88C-4754-CE7443F2F709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E48F5F04-3978-BDEB-7923-7D5B6A1ECCDD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79" name="Connecteur droit 578">
            <a:extLst>
              <a:ext uri="{FF2B5EF4-FFF2-40B4-BE49-F238E27FC236}">
                <a16:creationId xmlns:a16="http://schemas.microsoft.com/office/drawing/2014/main" id="{6AAC8303-758D-A242-C38A-AAC7FE32B71D}"/>
              </a:ext>
            </a:extLst>
          </p:cNvPr>
          <p:cNvCxnSpPr>
            <a:cxnSpLocks/>
          </p:cNvCxnSpPr>
          <p:nvPr/>
        </p:nvCxnSpPr>
        <p:spPr>
          <a:xfrm>
            <a:off x="4883418" y="2558275"/>
            <a:ext cx="1142960" cy="7538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1" name="Connecteur droit 580">
            <a:extLst>
              <a:ext uri="{FF2B5EF4-FFF2-40B4-BE49-F238E27FC236}">
                <a16:creationId xmlns:a16="http://schemas.microsoft.com/office/drawing/2014/main" id="{EE63A1DC-A514-D5A5-F09E-DE210D7034AC}"/>
              </a:ext>
            </a:extLst>
          </p:cNvPr>
          <p:cNvCxnSpPr/>
          <p:nvPr/>
        </p:nvCxnSpPr>
        <p:spPr>
          <a:xfrm>
            <a:off x="6038822" y="1484784"/>
            <a:ext cx="0" cy="5004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2" name="ZoneTexte 581">
            <a:extLst>
              <a:ext uri="{FF2B5EF4-FFF2-40B4-BE49-F238E27FC236}">
                <a16:creationId xmlns:a16="http://schemas.microsoft.com/office/drawing/2014/main" id="{D8A3034A-CB9D-77B2-F937-EC726C4F8083}"/>
              </a:ext>
            </a:extLst>
          </p:cNvPr>
          <p:cNvSpPr txBox="1"/>
          <p:nvPr/>
        </p:nvSpPr>
        <p:spPr>
          <a:xfrm>
            <a:off x="5355067" y="1136942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Plan focal</a:t>
            </a:r>
          </a:p>
        </p:txBody>
      </p:sp>
      <p:cxnSp>
        <p:nvCxnSpPr>
          <p:cNvPr id="583" name="Connecteur droit 582">
            <a:extLst>
              <a:ext uri="{FF2B5EF4-FFF2-40B4-BE49-F238E27FC236}">
                <a16:creationId xmlns:a16="http://schemas.microsoft.com/office/drawing/2014/main" id="{3BE0BD4F-3411-7091-6B0C-5FB7C917CED2}"/>
              </a:ext>
            </a:extLst>
          </p:cNvPr>
          <p:cNvCxnSpPr>
            <a:cxnSpLocks/>
          </p:cNvCxnSpPr>
          <p:nvPr/>
        </p:nvCxnSpPr>
        <p:spPr>
          <a:xfrm>
            <a:off x="4880735" y="2630341"/>
            <a:ext cx="1152000" cy="40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4" name="Connecteur droit 583">
            <a:extLst>
              <a:ext uri="{FF2B5EF4-FFF2-40B4-BE49-F238E27FC236}">
                <a16:creationId xmlns:a16="http://schemas.microsoft.com/office/drawing/2014/main" id="{EB33B513-08F2-62A1-C0B8-F878390F5124}"/>
              </a:ext>
            </a:extLst>
          </p:cNvPr>
          <p:cNvCxnSpPr>
            <a:cxnSpLocks/>
          </p:cNvCxnSpPr>
          <p:nvPr/>
        </p:nvCxnSpPr>
        <p:spPr>
          <a:xfrm flipV="1">
            <a:off x="4877757" y="2634545"/>
            <a:ext cx="1130400" cy="6727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5" name="ZoneTexte 584">
            <a:extLst>
              <a:ext uri="{FF2B5EF4-FFF2-40B4-BE49-F238E27FC236}">
                <a16:creationId xmlns:a16="http://schemas.microsoft.com/office/drawing/2014/main" id="{37AA379C-9200-7FD9-C13B-13F777CD2ABF}"/>
              </a:ext>
            </a:extLst>
          </p:cNvPr>
          <p:cNvSpPr txBox="1"/>
          <p:nvPr/>
        </p:nvSpPr>
        <p:spPr>
          <a:xfrm>
            <a:off x="4522522" y="3402626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emmétrope</a:t>
            </a:r>
          </a:p>
        </p:txBody>
      </p:sp>
      <p:sp>
        <p:nvSpPr>
          <p:cNvPr id="606" name="Triangle isocèle 605">
            <a:extLst>
              <a:ext uri="{FF2B5EF4-FFF2-40B4-BE49-F238E27FC236}">
                <a16:creationId xmlns:a16="http://schemas.microsoft.com/office/drawing/2014/main" id="{7D2E660A-9B53-736F-55D1-80B4B5537A81}"/>
              </a:ext>
            </a:extLst>
          </p:cNvPr>
          <p:cNvSpPr/>
          <p:nvPr/>
        </p:nvSpPr>
        <p:spPr>
          <a:xfrm rot="10800000">
            <a:off x="5009919" y="3844855"/>
            <a:ext cx="314357" cy="307775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7" name="Connecteur droit 606">
            <a:extLst>
              <a:ext uri="{FF2B5EF4-FFF2-40B4-BE49-F238E27FC236}">
                <a16:creationId xmlns:a16="http://schemas.microsoft.com/office/drawing/2014/main" id="{3E6119E0-CFC4-09AD-FA10-027556F918E2}"/>
              </a:ext>
            </a:extLst>
          </p:cNvPr>
          <p:cNvCxnSpPr>
            <a:cxnSpLocks/>
          </p:cNvCxnSpPr>
          <p:nvPr/>
        </p:nvCxnSpPr>
        <p:spPr>
          <a:xfrm>
            <a:off x="3727575" y="2552666"/>
            <a:ext cx="886746" cy="155909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Connecteur droit 607">
            <a:extLst>
              <a:ext uri="{FF2B5EF4-FFF2-40B4-BE49-F238E27FC236}">
                <a16:creationId xmlns:a16="http://schemas.microsoft.com/office/drawing/2014/main" id="{E67CF60A-9963-0C9F-297D-5DDBF41455D4}"/>
              </a:ext>
            </a:extLst>
          </p:cNvPr>
          <p:cNvCxnSpPr>
            <a:cxnSpLocks/>
          </p:cNvCxnSpPr>
          <p:nvPr/>
        </p:nvCxnSpPr>
        <p:spPr>
          <a:xfrm flipV="1">
            <a:off x="3740465" y="2543024"/>
            <a:ext cx="848798" cy="9642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9" name="ZoneTexte 608">
            <a:extLst>
              <a:ext uri="{FF2B5EF4-FFF2-40B4-BE49-F238E27FC236}">
                <a16:creationId xmlns:a16="http://schemas.microsoft.com/office/drawing/2014/main" id="{208415E0-FEEE-CAD2-5200-0AF90C04417A}"/>
              </a:ext>
            </a:extLst>
          </p:cNvPr>
          <p:cNvSpPr txBox="1"/>
          <p:nvPr/>
        </p:nvSpPr>
        <p:spPr>
          <a:xfrm>
            <a:off x="2994614" y="2301976"/>
            <a:ext cx="819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proche</a:t>
            </a:r>
          </a:p>
        </p:txBody>
      </p:sp>
      <p:grpSp>
        <p:nvGrpSpPr>
          <p:cNvPr id="612" name="Groupe 611">
            <a:extLst>
              <a:ext uri="{FF2B5EF4-FFF2-40B4-BE49-F238E27FC236}">
                <a16:creationId xmlns:a16="http://schemas.microsoft.com/office/drawing/2014/main" id="{3FF22AD6-C9D9-B6EB-DCBF-847ED0915AC0}"/>
              </a:ext>
            </a:extLst>
          </p:cNvPr>
          <p:cNvGrpSpPr/>
          <p:nvPr/>
        </p:nvGrpSpPr>
        <p:grpSpPr>
          <a:xfrm>
            <a:off x="2890806" y="4600622"/>
            <a:ext cx="3286023" cy="1983886"/>
            <a:chOff x="2890806" y="4600622"/>
            <a:chExt cx="3286023" cy="1983886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74F24340-E3F2-139E-0985-92393B2B444A}"/>
                </a:ext>
              </a:extLst>
            </p:cNvPr>
            <p:cNvSpPr/>
            <p:nvPr/>
          </p:nvSpPr>
          <p:spPr>
            <a:xfrm>
              <a:off x="4199831" y="4600622"/>
              <a:ext cx="1920908" cy="1440156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711BAAC-A83E-1FB9-A113-430799CDC9CA}"/>
                </a:ext>
              </a:extLst>
            </p:cNvPr>
            <p:cNvSpPr/>
            <p:nvPr/>
          </p:nvSpPr>
          <p:spPr>
            <a:xfrm>
              <a:off x="4661790" y="4682383"/>
              <a:ext cx="1139696" cy="1276634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74C9651-0A3F-0D7E-ECE4-A5FB56CDF37C}"/>
                </a:ext>
              </a:extLst>
            </p:cNvPr>
            <p:cNvSpPr/>
            <p:nvPr/>
          </p:nvSpPr>
          <p:spPr>
            <a:xfrm>
              <a:off x="4274856" y="4995756"/>
              <a:ext cx="330844" cy="715888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B20FF88-B7EC-6C75-190F-DD890B4A2884}"/>
                </a:ext>
              </a:extLst>
            </p:cNvPr>
            <p:cNvSpPr/>
            <p:nvPr/>
          </p:nvSpPr>
          <p:spPr>
            <a:xfrm>
              <a:off x="4510513" y="5056447"/>
              <a:ext cx="247425" cy="562982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33DA6FF9-E244-DA4D-F6CC-6A4E78DE42ED}"/>
                </a:ext>
              </a:extLst>
            </p:cNvPr>
            <p:cNvSpPr txBox="1"/>
            <p:nvPr/>
          </p:nvSpPr>
          <p:spPr>
            <a:xfrm>
              <a:off x="4274856" y="6276731"/>
              <a:ext cx="17748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Œil hypermétrope</a:t>
              </a:r>
            </a:p>
          </p:txBody>
        </p: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693D7FB6-195D-4087-2320-1699D18422E1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67" y="5292400"/>
              <a:ext cx="886746" cy="155909"/>
            </a:xfrm>
            <a:prstGeom prst="line">
              <a:avLst/>
            </a:prstGeom>
            <a:ln>
              <a:solidFill>
                <a:srgbClr val="FFB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88E10537-29AC-9A5C-C9FA-4693472C39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6657" y="5282758"/>
              <a:ext cx="848798" cy="9642"/>
            </a:xfrm>
            <a:prstGeom prst="line">
              <a:avLst/>
            </a:prstGeom>
            <a:ln>
              <a:solidFill>
                <a:srgbClr val="FFB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156EFDC2-A578-F70D-BA01-5C67316AE8F4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4763093" y="5292400"/>
              <a:ext cx="1260000" cy="32757"/>
            </a:xfrm>
            <a:prstGeom prst="line">
              <a:avLst/>
            </a:prstGeom>
            <a:ln>
              <a:solidFill>
                <a:srgbClr val="FFB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3171E50A-A334-1FD7-E4A3-6DB6298BC21A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V="1">
              <a:off x="4760285" y="5325157"/>
              <a:ext cx="1260000" cy="43432"/>
            </a:xfrm>
            <a:prstGeom prst="line">
              <a:avLst/>
            </a:prstGeom>
            <a:ln>
              <a:solidFill>
                <a:srgbClr val="FFB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1CE1E669-7406-1FFC-9325-D801527E3006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V="1">
              <a:off x="4744163" y="5325157"/>
              <a:ext cx="1296000" cy="129614"/>
            </a:xfrm>
            <a:prstGeom prst="line">
              <a:avLst/>
            </a:prstGeom>
            <a:ln>
              <a:solidFill>
                <a:srgbClr val="FFB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8CA7A25-D66C-1680-F517-41B437655593}"/>
                </a:ext>
              </a:extLst>
            </p:cNvPr>
            <p:cNvSpPr txBox="1"/>
            <p:nvPr/>
          </p:nvSpPr>
          <p:spPr>
            <a:xfrm>
              <a:off x="2890806" y="5041710"/>
              <a:ext cx="8194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accent1"/>
                  </a:solidFill>
                </a:rPr>
                <a:t> Objet</a:t>
              </a:r>
            </a:p>
            <a:p>
              <a:r>
                <a:rPr lang="fr-FR" sz="1400" b="1" dirty="0">
                  <a:solidFill>
                    <a:schemeClr val="accent1"/>
                  </a:solidFill>
                </a:rPr>
                <a:t>proche</a:t>
              </a:r>
            </a:p>
          </p:txBody>
        </p:sp>
        <p:sp>
          <p:nvSpPr>
            <p:cNvPr id="610" name="Ellipse 609">
              <a:extLst>
                <a:ext uri="{FF2B5EF4-FFF2-40B4-BE49-F238E27FC236}">
                  <a16:creationId xmlns:a16="http://schemas.microsoft.com/office/drawing/2014/main" id="{73B4A506-EBD3-F068-55B3-DDC12933F740}"/>
                </a:ext>
              </a:extLst>
            </p:cNvPr>
            <p:cNvSpPr/>
            <p:nvPr/>
          </p:nvSpPr>
          <p:spPr>
            <a:xfrm>
              <a:off x="5652120" y="5056447"/>
              <a:ext cx="524709" cy="513246"/>
            </a:xfrm>
            <a:prstGeom prst="ellipse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0095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ontent Placeholder 5">
            <a:extLst>
              <a:ext uri="{FF2B5EF4-FFF2-40B4-BE49-F238E27FC236}">
                <a16:creationId xmlns:a16="http://schemas.microsoft.com/office/drawing/2014/main" id="{921A1A0F-026F-E9E7-1D2C-B47D85F6DCED}"/>
              </a:ext>
            </a:extLst>
          </p:cNvPr>
          <p:cNvSpPr txBox="1">
            <a:spLocks/>
          </p:cNvSpPr>
          <p:nvPr/>
        </p:nvSpPr>
        <p:spPr bwMode="auto">
          <a:xfrm>
            <a:off x="80961" y="1268413"/>
            <a:ext cx="1785837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L’hypermétropie</a:t>
            </a: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617" name="ZoneTexte 616">
            <a:extLst>
              <a:ext uri="{FF2B5EF4-FFF2-40B4-BE49-F238E27FC236}">
                <a16:creationId xmlns:a16="http://schemas.microsoft.com/office/drawing/2014/main" id="{78D3B800-F66B-14BC-8F8E-8E5D58B4B170}"/>
              </a:ext>
            </a:extLst>
          </p:cNvPr>
          <p:cNvSpPr txBox="1"/>
          <p:nvPr/>
        </p:nvSpPr>
        <p:spPr>
          <a:xfrm>
            <a:off x="77001" y="1329874"/>
            <a:ext cx="1756629" cy="33950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L’hypermétropie  se corrige par un lentille (divergente) convexe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latin typeface="Century Gothic"/>
              </a:rPr>
              <a:t>=&gt; Un lentille convexe fait </a:t>
            </a:r>
            <a:r>
              <a:rPr lang="fr-FR" altLang="fr-FR" sz="1200" dirty="0" err="1">
                <a:latin typeface="Century Gothic"/>
              </a:rPr>
              <a:t>con-verger</a:t>
            </a:r>
            <a:r>
              <a:rPr lang="fr-FR" altLang="fr-FR" sz="1200" dirty="0">
                <a:latin typeface="Century Gothic"/>
              </a:rPr>
              <a:t> la lumière provenant des objets </a:t>
            </a:r>
            <a:r>
              <a:rPr lang="fr-FR" altLang="fr-FR" sz="1200" dirty="0" err="1">
                <a:latin typeface="Century Gothic"/>
              </a:rPr>
              <a:t>rappro-chés</a:t>
            </a: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latin typeface="Century Gothic"/>
              </a:rPr>
              <a:t>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B306E62-8A95-9045-8862-FCE1134766F9}"/>
              </a:ext>
            </a:extLst>
          </p:cNvPr>
          <p:cNvCxnSpPr>
            <a:cxnSpLocks/>
          </p:cNvCxnSpPr>
          <p:nvPr/>
        </p:nvCxnSpPr>
        <p:spPr>
          <a:xfrm>
            <a:off x="5515603" y="3943528"/>
            <a:ext cx="21602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A560C863-5CC8-BE17-7186-8AC3481A4DC4}"/>
              </a:ext>
            </a:extLst>
          </p:cNvPr>
          <p:cNvCxnSpPr/>
          <p:nvPr/>
        </p:nvCxnSpPr>
        <p:spPr>
          <a:xfrm>
            <a:off x="5225901" y="2083212"/>
            <a:ext cx="0" cy="3888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3E5774C2-59D1-02DB-46E0-9882DBEDDE9A}"/>
              </a:ext>
            </a:extLst>
          </p:cNvPr>
          <p:cNvSpPr txBox="1"/>
          <p:nvPr/>
        </p:nvSpPr>
        <p:spPr>
          <a:xfrm>
            <a:off x="4604522" y="1653174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Plan focal</a:t>
            </a:r>
          </a:p>
        </p:txBody>
      </p:sp>
      <p:sp>
        <p:nvSpPr>
          <p:cNvPr id="588" name="ZoneTexte 587">
            <a:extLst>
              <a:ext uri="{FF2B5EF4-FFF2-40B4-BE49-F238E27FC236}">
                <a16:creationId xmlns:a16="http://schemas.microsoft.com/office/drawing/2014/main" id="{F12F0E73-D0AA-E2E3-9FDE-48B793DAE5D6}"/>
              </a:ext>
            </a:extLst>
          </p:cNvPr>
          <p:cNvSpPr txBox="1"/>
          <p:nvPr/>
        </p:nvSpPr>
        <p:spPr>
          <a:xfrm>
            <a:off x="5671055" y="2863146"/>
            <a:ext cx="1540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lentille convexe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A77B50E-B8E2-C88E-40CB-69F15E32E7E2}"/>
              </a:ext>
            </a:extLst>
          </p:cNvPr>
          <p:cNvGrpSpPr/>
          <p:nvPr/>
        </p:nvGrpSpPr>
        <p:grpSpPr>
          <a:xfrm>
            <a:off x="3431914" y="3166669"/>
            <a:ext cx="1920908" cy="1440156"/>
            <a:chOff x="9939868" y="1556792"/>
            <a:chExt cx="3620279" cy="3122168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992716FD-37C9-0BBF-2434-13EEA4EFF140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EEAFD7DB-46F4-2EFC-79FB-7ECE66023AD4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35D9BE4-A3C7-A44C-61A5-A2D744CE8A90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DFF78B4-3B70-41CA-EFD9-4706B9906722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D357A2F7-FAB3-67D8-C3BD-3E5B74D94215}"/>
              </a:ext>
            </a:extLst>
          </p:cNvPr>
          <p:cNvSpPr txBox="1"/>
          <p:nvPr/>
        </p:nvSpPr>
        <p:spPr>
          <a:xfrm>
            <a:off x="3552621" y="4655173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hypermétrope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315E806-3F3D-F789-CA57-A586481F0D4A}"/>
              </a:ext>
            </a:extLst>
          </p:cNvPr>
          <p:cNvCxnSpPr>
            <a:cxnSpLocks/>
          </p:cNvCxnSpPr>
          <p:nvPr/>
        </p:nvCxnSpPr>
        <p:spPr>
          <a:xfrm flipV="1">
            <a:off x="2779299" y="3858447"/>
            <a:ext cx="962351" cy="5748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1305070-A649-D3EC-20CF-E175FE9EFEE8}"/>
              </a:ext>
            </a:extLst>
          </p:cNvPr>
          <p:cNvCxnSpPr>
            <a:cxnSpLocks/>
          </p:cNvCxnSpPr>
          <p:nvPr/>
        </p:nvCxnSpPr>
        <p:spPr>
          <a:xfrm>
            <a:off x="2779299" y="3909301"/>
            <a:ext cx="969634" cy="93162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9C3681D-0FEE-15C4-63C6-84E9EAC8DB02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3995176" y="3858447"/>
            <a:ext cx="1224374" cy="3275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0F85AE8-AC6D-827D-1DBB-F12A774203ED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3992369" y="3891204"/>
            <a:ext cx="1227181" cy="43432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30C15C1-BE09-3374-BD4E-CA11020BBE6C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3976246" y="3891204"/>
            <a:ext cx="1243304" cy="129614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8F07C435-CF1E-9AE0-1174-B13E6FA61AE5}"/>
              </a:ext>
            </a:extLst>
          </p:cNvPr>
          <p:cNvSpPr/>
          <p:nvPr/>
        </p:nvSpPr>
        <p:spPr>
          <a:xfrm>
            <a:off x="4589952" y="3301017"/>
            <a:ext cx="643793" cy="1261354"/>
          </a:xfrm>
          <a:custGeom>
            <a:avLst/>
            <a:gdLst>
              <a:gd name="connsiteX0" fmla="*/ 70597 w 566877"/>
              <a:gd name="connsiteY0" fmla="*/ 0 h 1315068"/>
              <a:gd name="connsiteX1" fmla="*/ 295836 w 566877"/>
              <a:gd name="connsiteY1" fmla="*/ 23532 h 1315068"/>
              <a:gd name="connsiteX2" fmla="*/ 447115 w 566877"/>
              <a:gd name="connsiteY2" fmla="*/ 141194 h 1315068"/>
              <a:gd name="connsiteX3" fmla="*/ 554691 w 566877"/>
              <a:gd name="connsiteY3" fmla="*/ 339538 h 1315068"/>
              <a:gd name="connsiteX4" fmla="*/ 564777 w 566877"/>
              <a:gd name="connsiteY4" fmla="*/ 679077 h 1315068"/>
              <a:gd name="connsiteX5" fmla="*/ 558053 w 566877"/>
              <a:gd name="connsiteY5" fmla="*/ 853888 h 1315068"/>
              <a:gd name="connsiteX6" fmla="*/ 524436 w 566877"/>
              <a:gd name="connsiteY6" fmla="*/ 991721 h 1315068"/>
              <a:gd name="connsiteX7" fmla="*/ 440391 w 566877"/>
              <a:gd name="connsiteY7" fmla="*/ 1173256 h 1315068"/>
              <a:gd name="connsiteX8" fmla="*/ 272303 w 566877"/>
              <a:gd name="connsiteY8" fmla="*/ 1264024 h 1315068"/>
              <a:gd name="connsiteX9" fmla="*/ 141194 w 566877"/>
              <a:gd name="connsiteY9" fmla="*/ 1314450 h 1315068"/>
              <a:gd name="connsiteX10" fmla="*/ 0 w 566877"/>
              <a:gd name="connsiteY10" fmla="*/ 1287556 h 1315068"/>
              <a:gd name="connsiteX0" fmla="*/ 70597 w 566877"/>
              <a:gd name="connsiteY0" fmla="*/ 0 h 1315068"/>
              <a:gd name="connsiteX1" fmla="*/ 295836 w 566877"/>
              <a:gd name="connsiteY1" fmla="*/ 23532 h 1315068"/>
              <a:gd name="connsiteX2" fmla="*/ 447115 w 566877"/>
              <a:gd name="connsiteY2" fmla="*/ 141194 h 1315068"/>
              <a:gd name="connsiteX3" fmla="*/ 554691 w 566877"/>
              <a:gd name="connsiteY3" fmla="*/ 339538 h 1315068"/>
              <a:gd name="connsiteX4" fmla="*/ 564777 w 566877"/>
              <a:gd name="connsiteY4" fmla="*/ 679077 h 1315068"/>
              <a:gd name="connsiteX5" fmla="*/ 558053 w 566877"/>
              <a:gd name="connsiteY5" fmla="*/ 853888 h 1315068"/>
              <a:gd name="connsiteX6" fmla="*/ 524436 w 566877"/>
              <a:gd name="connsiteY6" fmla="*/ 991721 h 1315068"/>
              <a:gd name="connsiteX7" fmla="*/ 440391 w 566877"/>
              <a:gd name="connsiteY7" fmla="*/ 1173256 h 1315068"/>
              <a:gd name="connsiteX8" fmla="*/ 326091 w 566877"/>
              <a:gd name="connsiteY8" fmla="*/ 1257300 h 1315068"/>
              <a:gd name="connsiteX9" fmla="*/ 141194 w 566877"/>
              <a:gd name="connsiteY9" fmla="*/ 1314450 h 1315068"/>
              <a:gd name="connsiteX10" fmla="*/ 0 w 566877"/>
              <a:gd name="connsiteY10" fmla="*/ 1287556 h 1315068"/>
              <a:gd name="connsiteX0" fmla="*/ 70597 w 566877"/>
              <a:gd name="connsiteY0" fmla="*/ 0 h 1305604"/>
              <a:gd name="connsiteX1" fmla="*/ 295836 w 566877"/>
              <a:gd name="connsiteY1" fmla="*/ 23532 h 1305604"/>
              <a:gd name="connsiteX2" fmla="*/ 447115 w 566877"/>
              <a:gd name="connsiteY2" fmla="*/ 141194 h 1305604"/>
              <a:gd name="connsiteX3" fmla="*/ 554691 w 566877"/>
              <a:gd name="connsiteY3" fmla="*/ 339538 h 1305604"/>
              <a:gd name="connsiteX4" fmla="*/ 564777 w 566877"/>
              <a:gd name="connsiteY4" fmla="*/ 679077 h 1305604"/>
              <a:gd name="connsiteX5" fmla="*/ 558053 w 566877"/>
              <a:gd name="connsiteY5" fmla="*/ 853888 h 1305604"/>
              <a:gd name="connsiteX6" fmla="*/ 524436 w 566877"/>
              <a:gd name="connsiteY6" fmla="*/ 991721 h 1305604"/>
              <a:gd name="connsiteX7" fmla="*/ 440391 w 566877"/>
              <a:gd name="connsiteY7" fmla="*/ 1173256 h 1305604"/>
              <a:gd name="connsiteX8" fmla="*/ 326091 w 566877"/>
              <a:gd name="connsiteY8" fmla="*/ 1257300 h 1305604"/>
              <a:gd name="connsiteX9" fmla="*/ 181535 w 566877"/>
              <a:gd name="connsiteY9" fmla="*/ 1304364 h 1305604"/>
              <a:gd name="connsiteX10" fmla="*/ 0 w 566877"/>
              <a:gd name="connsiteY10" fmla="*/ 1287556 h 1305604"/>
              <a:gd name="connsiteX0" fmla="*/ 70597 w 566877"/>
              <a:gd name="connsiteY0" fmla="*/ 0 h 1305604"/>
              <a:gd name="connsiteX1" fmla="*/ 295836 w 566877"/>
              <a:gd name="connsiteY1" fmla="*/ 23532 h 1305604"/>
              <a:gd name="connsiteX2" fmla="*/ 447115 w 566877"/>
              <a:gd name="connsiteY2" fmla="*/ 141194 h 1305604"/>
              <a:gd name="connsiteX3" fmla="*/ 554691 w 566877"/>
              <a:gd name="connsiteY3" fmla="*/ 339538 h 1305604"/>
              <a:gd name="connsiteX4" fmla="*/ 564777 w 566877"/>
              <a:gd name="connsiteY4" fmla="*/ 679077 h 1305604"/>
              <a:gd name="connsiteX5" fmla="*/ 558053 w 566877"/>
              <a:gd name="connsiteY5" fmla="*/ 853888 h 1305604"/>
              <a:gd name="connsiteX6" fmla="*/ 524436 w 566877"/>
              <a:gd name="connsiteY6" fmla="*/ 991721 h 1305604"/>
              <a:gd name="connsiteX7" fmla="*/ 440391 w 566877"/>
              <a:gd name="connsiteY7" fmla="*/ 1153085 h 1305604"/>
              <a:gd name="connsiteX8" fmla="*/ 326091 w 566877"/>
              <a:gd name="connsiteY8" fmla="*/ 1257300 h 1305604"/>
              <a:gd name="connsiteX9" fmla="*/ 181535 w 566877"/>
              <a:gd name="connsiteY9" fmla="*/ 1304364 h 1305604"/>
              <a:gd name="connsiteX10" fmla="*/ 0 w 566877"/>
              <a:gd name="connsiteY10" fmla="*/ 1287556 h 1305604"/>
              <a:gd name="connsiteX0" fmla="*/ 70597 w 642100"/>
              <a:gd name="connsiteY0" fmla="*/ 0 h 1305604"/>
              <a:gd name="connsiteX1" fmla="*/ 295836 w 642100"/>
              <a:gd name="connsiteY1" fmla="*/ 23532 h 1305604"/>
              <a:gd name="connsiteX2" fmla="*/ 447115 w 642100"/>
              <a:gd name="connsiteY2" fmla="*/ 141194 h 1305604"/>
              <a:gd name="connsiteX3" fmla="*/ 554691 w 642100"/>
              <a:gd name="connsiteY3" fmla="*/ 339538 h 1305604"/>
              <a:gd name="connsiteX4" fmla="*/ 642097 w 642100"/>
              <a:gd name="connsiteY4" fmla="*/ 672353 h 1305604"/>
              <a:gd name="connsiteX5" fmla="*/ 558053 w 642100"/>
              <a:gd name="connsiteY5" fmla="*/ 853888 h 1305604"/>
              <a:gd name="connsiteX6" fmla="*/ 524436 w 642100"/>
              <a:gd name="connsiteY6" fmla="*/ 991721 h 1305604"/>
              <a:gd name="connsiteX7" fmla="*/ 440391 w 642100"/>
              <a:gd name="connsiteY7" fmla="*/ 1153085 h 1305604"/>
              <a:gd name="connsiteX8" fmla="*/ 326091 w 642100"/>
              <a:gd name="connsiteY8" fmla="*/ 1257300 h 1305604"/>
              <a:gd name="connsiteX9" fmla="*/ 181535 w 642100"/>
              <a:gd name="connsiteY9" fmla="*/ 1304364 h 1305604"/>
              <a:gd name="connsiteX10" fmla="*/ 0 w 642100"/>
              <a:gd name="connsiteY10" fmla="*/ 1287556 h 1305604"/>
              <a:gd name="connsiteX0" fmla="*/ 70597 w 647363"/>
              <a:gd name="connsiteY0" fmla="*/ 0 h 1305604"/>
              <a:gd name="connsiteX1" fmla="*/ 295836 w 647363"/>
              <a:gd name="connsiteY1" fmla="*/ 23532 h 1305604"/>
              <a:gd name="connsiteX2" fmla="*/ 447115 w 647363"/>
              <a:gd name="connsiteY2" fmla="*/ 141194 h 1305604"/>
              <a:gd name="connsiteX3" fmla="*/ 554691 w 647363"/>
              <a:gd name="connsiteY3" fmla="*/ 339538 h 1305604"/>
              <a:gd name="connsiteX4" fmla="*/ 642097 w 647363"/>
              <a:gd name="connsiteY4" fmla="*/ 672353 h 1305604"/>
              <a:gd name="connsiteX5" fmla="*/ 625288 w 647363"/>
              <a:gd name="connsiteY5" fmla="*/ 853888 h 1305604"/>
              <a:gd name="connsiteX6" fmla="*/ 524436 w 647363"/>
              <a:gd name="connsiteY6" fmla="*/ 991721 h 1305604"/>
              <a:gd name="connsiteX7" fmla="*/ 440391 w 647363"/>
              <a:gd name="connsiteY7" fmla="*/ 1153085 h 1305604"/>
              <a:gd name="connsiteX8" fmla="*/ 326091 w 647363"/>
              <a:gd name="connsiteY8" fmla="*/ 1257300 h 1305604"/>
              <a:gd name="connsiteX9" fmla="*/ 181535 w 647363"/>
              <a:gd name="connsiteY9" fmla="*/ 1304364 h 1305604"/>
              <a:gd name="connsiteX10" fmla="*/ 0 w 647363"/>
              <a:gd name="connsiteY10" fmla="*/ 1287556 h 1305604"/>
              <a:gd name="connsiteX0" fmla="*/ 70597 w 646325"/>
              <a:gd name="connsiteY0" fmla="*/ 0 h 1305604"/>
              <a:gd name="connsiteX1" fmla="*/ 295836 w 646325"/>
              <a:gd name="connsiteY1" fmla="*/ 23532 h 1305604"/>
              <a:gd name="connsiteX2" fmla="*/ 447115 w 646325"/>
              <a:gd name="connsiteY2" fmla="*/ 141194 h 1305604"/>
              <a:gd name="connsiteX3" fmla="*/ 554691 w 646325"/>
              <a:gd name="connsiteY3" fmla="*/ 339538 h 1305604"/>
              <a:gd name="connsiteX4" fmla="*/ 642097 w 646325"/>
              <a:gd name="connsiteY4" fmla="*/ 672353 h 1305604"/>
              <a:gd name="connsiteX5" fmla="*/ 625288 w 646325"/>
              <a:gd name="connsiteY5" fmla="*/ 853888 h 1305604"/>
              <a:gd name="connsiteX6" fmla="*/ 561415 w 646325"/>
              <a:gd name="connsiteY6" fmla="*/ 1008530 h 1305604"/>
              <a:gd name="connsiteX7" fmla="*/ 440391 w 646325"/>
              <a:gd name="connsiteY7" fmla="*/ 1153085 h 1305604"/>
              <a:gd name="connsiteX8" fmla="*/ 326091 w 646325"/>
              <a:gd name="connsiteY8" fmla="*/ 1257300 h 1305604"/>
              <a:gd name="connsiteX9" fmla="*/ 181535 w 646325"/>
              <a:gd name="connsiteY9" fmla="*/ 1304364 h 1305604"/>
              <a:gd name="connsiteX10" fmla="*/ 0 w 646325"/>
              <a:gd name="connsiteY10" fmla="*/ 1287556 h 1305604"/>
              <a:gd name="connsiteX0" fmla="*/ 70597 w 643793"/>
              <a:gd name="connsiteY0" fmla="*/ 0 h 1305604"/>
              <a:gd name="connsiteX1" fmla="*/ 295836 w 643793"/>
              <a:gd name="connsiteY1" fmla="*/ 23532 h 1305604"/>
              <a:gd name="connsiteX2" fmla="*/ 447115 w 643793"/>
              <a:gd name="connsiteY2" fmla="*/ 141194 h 1305604"/>
              <a:gd name="connsiteX3" fmla="*/ 591670 w 643793"/>
              <a:gd name="connsiteY3" fmla="*/ 336176 h 1305604"/>
              <a:gd name="connsiteX4" fmla="*/ 642097 w 643793"/>
              <a:gd name="connsiteY4" fmla="*/ 672353 h 1305604"/>
              <a:gd name="connsiteX5" fmla="*/ 625288 w 643793"/>
              <a:gd name="connsiteY5" fmla="*/ 853888 h 1305604"/>
              <a:gd name="connsiteX6" fmla="*/ 561415 w 643793"/>
              <a:gd name="connsiteY6" fmla="*/ 1008530 h 1305604"/>
              <a:gd name="connsiteX7" fmla="*/ 440391 w 643793"/>
              <a:gd name="connsiteY7" fmla="*/ 1153085 h 1305604"/>
              <a:gd name="connsiteX8" fmla="*/ 326091 w 643793"/>
              <a:gd name="connsiteY8" fmla="*/ 1257300 h 1305604"/>
              <a:gd name="connsiteX9" fmla="*/ 181535 w 643793"/>
              <a:gd name="connsiteY9" fmla="*/ 1304364 h 1305604"/>
              <a:gd name="connsiteX10" fmla="*/ 0 w 643793"/>
              <a:gd name="connsiteY10" fmla="*/ 1287556 h 1305604"/>
              <a:gd name="connsiteX0" fmla="*/ 70597 w 643793"/>
              <a:gd name="connsiteY0" fmla="*/ 0 h 1305604"/>
              <a:gd name="connsiteX1" fmla="*/ 295836 w 643793"/>
              <a:gd name="connsiteY1" fmla="*/ 43703 h 1305604"/>
              <a:gd name="connsiteX2" fmla="*/ 447115 w 643793"/>
              <a:gd name="connsiteY2" fmla="*/ 141194 h 1305604"/>
              <a:gd name="connsiteX3" fmla="*/ 591670 w 643793"/>
              <a:gd name="connsiteY3" fmla="*/ 336176 h 1305604"/>
              <a:gd name="connsiteX4" fmla="*/ 642097 w 643793"/>
              <a:gd name="connsiteY4" fmla="*/ 672353 h 1305604"/>
              <a:gd name="connsiteX5" fmla="*/ 625288 w 643793"/>
              <a:gd name="connsiteY5" fmla="*/ 853888 h 1305604"/>
              <a:gd name="connsiteX6" fmla="*/ 561415 w 643793"/>
              <a:gd name="connsiteY6" fmla="*/ 1008530 h 1305604"/>
              <a:gd name="connsiteX7" fmla="*/ 440391 w 643793"/>
              <a:gd name="connsiteY7" fmla="*/ 1153085 h 1305604"/>
              <a:gd name="connsiteX8" fmla="*/ 326091 w 643793"/>
              <a:gd name="connsiteY8" fmla="*/ 1257300 h 1305604"/>
              <a:gd name="connsiteX9" fmla="*/ 181535 w 643793"/>
              <a:gd name="connsiteY9" fmla="*/ 1304364 h 1305604"/>
              <a:gd name="connsiteX10" fmla="*/ 0 w 643793"/>
              <a:gd name="connsiteY10" fmla="*/ 1287556 h 1305604"/>
              <a:gd name="connsiteX0" fmla="*/ 70597 w 643793"/>
              <a:gd name="connsiteY0" fmla="*/ 0 h 1294275"/>
              <a:gd name="connsiteX1" fmla="*/ 295836 w 643793"/>
              <a:gd name="connsiteY1" fmla="*/ 43703 h 1294275"/>
              <a:gd name="connsiteX2" fmla="*/ 447115 w 643793"/>
              <a:gd name="connsiteY2" fmla="*/ 141194 h 1294275"/>
              <a:gd name="connsiteX3" fmla="*/ 591670 w 643793"/>
              <a:gd name="connsiteY3" fmla="*/ 336176 h 1294275"/>
              <a:gd name="connsiteX4" fmla="*/ 642097 w 643793"/>
              <a:gd name="connsiteY4" fmla="*/ 672353 h 1294275"/>
              <a:gd name="connsiteX5" fmla="*/ 625288 w 643793"/>
              <a:gd name="connsiteY5" fmla="*/ 853888 h 1294275"/>
              <a:gd name="connsiteX6" fmla="*/ 561415 w 643793"/>
              <a:gd name="connsiteY6" fmla="*/ 1008530 h 1294275"/>
              <a:gd name="connsiteX7" fmla="*/ 440391 w 643793"/>
              <a:gd name="connsiteY7" fmla="*/ 1153085 h 1294275"/>
              <a:gd name="connsiteX8" fmla="*/ 326091 w 643793"/>
              <a:gd name="connsiteY8" fmla="*/ 1257300 h 1294275"/>
              <a:gd name="connsiteX9" fmla="*/ 184897 w 643793"/>
              <a:gd name="connsiteY9" fmla="*/ 1283667 h 1294275"/>
              <a:gd name="connsiteX10" fmla="*/ 0 w 643793"/>
              <a:gd name="connsiteY10" fmla="*/ 1287556 h 1294275"/>
              <a:gd name="connsiteX0" fmla="*/ 70597 w 643793"/>
              <a:gd name="connsiteY0" fmla="*/ 0 h 1294275"/>
              <a:gd name="connsiteX1" fmla="*/ 295836 w 643793"/>
              <a:gd name="connsiteY1" fmla="*/ 43703 h 1294275"/>
              <a:gd name="connsiteX2" fmla="*/ 447115 w 643793"/>
              <a:gd name="connsiteY2" fmla="*/ 141194 h 1294275"/>
              <a:gd name="connsiteX3" fmla="*/ 591670 w 643793"/>
              <a:gd name="connsiteY3" fmla="*/ 336176 h 1294275"/>
              <a:gd name="connsiteX4" fmla="*/ 642097 w 643793"/>
              <a:gd name="connsiteY4" fmla="*/ 672353 h 1294275"/>
              <a:gd name="connsiteX5" fmla="*/ 625288 w 643793"/>
              <a:gd name="connsiteY5" fmla="*/ 853888 h 1294275"/>
              <a:gd name="connsiteX6" fmla="*/ 561415 w 643793"/>
              <a:gd name="connsiteY6" fmla="*/ 1008530 h 1294275"/>
              <a:gd name="connsiteX7" fmla="*/ 440391 w 643793"/>
              <a:gd name="connsiteY7" fmla="*/ 1153085 h 1294275"/>
              <a:gd name="connsiteX8" fmla="*/ 322730 w 643793"/>
              <a:gd name="connsiteY8" fmla="*/ 1240053 h 1294275"/>
              <a:gd name="connsiteX9" fmla="*/ 184897 w 643793"/>
              <a:gd name="connsiteY9" fmla="*/ 1283667 h 1294275"/>
              <a:gd name="connsiteX10" fmla="*/ 0 w 643793"/>
              <a:gd name="connsiteY10" fmla="*/ 1287556 h 129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3793" h="1294275">
                <a:moveTo>
                  <a:pt x="70597" y="0"/>
                </a:moveTo>
                <a:cubicBezTo>
                  <a:pt x="151840" y="0"/>
                  <a:pt x="233083" y="20171"/>
                  <a:pt x="295836" y="43703"/>
                </a:cubicBezTo>
                <a:cubicBezTo>
                  <a:pt x="358589" y="67235"/>
                  <a:pt x="397809" y="92449"/>
                  <a:pt x="447115" y="141194"/>
                </a:cubicBezTo>
                <a:cubicBezTo>
                  <a:pt x="496421" y="189939"/>
                  <a:pt x="559173" y="247650"/>
                  <a:pt x="591670" y="336176"/>
                </a:cubicBezTo>
                <a:cubicBezTo>
                  <a:pt x="624167" y="424702"/>
                  <a:pt x="636494" y="586068"/>
                  <a:pt x="642097" y="672353"/>
                </a:cubicBezTo>
                <a:cubicBezTo>
                  <a:pt x="647700" y="758638"/>
                  <a:pt x="638735" y="797858"/>
                  <a:pt x="625288" y="853888"/>
                </a:cubicBezTo>
                <a:cubicBezTo>
                  <a:pt x="611841" y="909918"/>
                  <a:pt x="592231" y="958664"/>
                  <a:pt x="561415" y="1008530"/>
                </a:cubicBezTo>
                <a:cubicBezTo>
                  <a:pt x="530599" y="1058396"/>
                  <a:pt x="480172" y="1114498"/>
                  <a:pt x="440391" y="1153085"/>
                </a:cubicBezTo>
                <a:cubicBezTo>
                  <a:pt x="400610" y="1191672"/>
                  <a:pt x="365312" y="1218289"/>
                  <a:pt x="322730" y="1240053"/>
                </a:cubicBezTo>
                <a:cubicBezTo>
                  <a:pt x="280148" y="1261817"/>
                  <a:pt x="230281" y="1279745"/>
                  <a:pt x="184897" y="1283667"/>
                </a:cubicBezTo>
                <a:cubicBezTo>
                  <a:pt x="139513" y="1287589"/>
                  <a:pt x="47905" y="1302964"/>
                  <a:pt x="0" y="1287556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7AB291C-92B4-D84D-5F12-0780F2326ADB}"/>
              </a:ext>
            </a:extLst>
          </p:cNvPr>
          <p:cNvGrpSpPr/>
          <p:nvPr/>
        </p:nvGrpSpPr>
        <p:grpSpPr>
          <a:xfrm>
            <a:off x="6827556" y="3166669"/>
            <a:ext cx="1920908" cy="1440156"/>
            <a:chOff x="9939868" y="1556792"/>
            <a:chExt cx="3620279" cy="3122168"/>
          </a:xfrm>
        </p:grpSpPr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0376DC2F-E6F0-2F23-CF78-2D4738B0AE3C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67E30B1D-36BC-ED21-DD83-A4081AE5D168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B063628D-EAE8-C543-867D-22E223081694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00674B22-B9DE-CE66-7A3A-384E407715C0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522CC9A-D7ED-69B2-8315-CF36F3484CDA}"/>
              </a:ext>
            </a:extLst>
          </p:cNvPr>
          <p:cNvCxnSpPr>
            <a:cxnSpLocks/>
          </p:cNvCxnSpPr>
          <p:nvPr/>
        </p:nvCxnSpPr>
        <p:spPr>
          <a:xfrm>
            <a:off x="6611838" y="3874825"/>
            <a:ext cx="1805952" cy="38094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5F74455-DBD4-7EB0-FD60-7B987BCD46CF}"/>
              </a:ext>
            </a:extLst>
          </p:cNvPr>
          <p:cNvCxnSpPr>
            <a:cxnSpLocks/>
          </p:cNvCxnSpPr>
          <p:nvPr/>
        </p:nvCxnSpPr>
        <p:spPr>
          <a:xfrm flipV="1">
            <a:off x="6629385" y="3912919"/>
            <a:ext cx="1788405" cy="24419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80323B8-FB0A-7EB2-3A19-0C61394AB500}"/>
              </a:ext>
            </a:extLst>
          </p:cNvPr>
          <p:cNvCxnSpPr>
            <a:cxnSpLocks/>
          </p:cNvCxnSpPr>
          <p:nvPr/>
        </p:nvCxnSpPr>
        <p:spPr>
          <a:xfrm flipV="1">
            <a:off x="6640886" y="3909301"/>
            <a:ext cx="1776904" cy="93161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6" name="Connecteur droit 575">
            <a:extLst>
              <a:ext uri="{FF2B5EF4-FFF2-40B4-BE49-F238E27FC236}">
                <a16:creationId xmlns:a16="http://schemas.microsoft.com/office/drawing/2014/main" id="{1FFF2807-B007-31DF-EFDE-4C1297F9D554}"/>
              </a:ext>
            </a:extLst>
          </p:cNvPr>
          <p:cNvCxnSpPr>
            <a:cxnSpLocks/>
          </p:cNvCxnSpPr>
          <p:nvPr/>
        </p:nvCxnSpPr>
        <p:spPr>
          <a:xfrm>
            <a:off x="5803635" y="4002462"/>
            <a:ext cx="729296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8" name="Connecteur droit 577">
            <a:extLst>
              <a:ext uri="{FF2B5EF4-FFF2-40B4-BE49-F238E27FC236}">
                <a16:creationId xmlns:a16="http://schemas.microsoft.com/office/drawing/2014/main" id="{E9745976-5989-99B7-C950-3A7D60835B63}"/>
              </a:ext>
            </a:extLst>
          </p:cNvPr>
          <p:cNvCxnSpPr>
            <a:cxnSpLocks/>
          </p:cNvCxnSpPr>
          <p:nvPr/>
        </p:nvCxnSpPr>
        <p:spPr>
          <a:xfrm>
            <a:off x="5803635" y="3939826"/>
            <a:ext cx="729296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2" name="Connecteur droit 581">
            <a:extLst>
              <a:ext uri="{FF2B5EF4-FFF2-40B4-BE49-F238E27FC236}">
                <a16:creationId xmlns:a16="http://schemas.microsoft.com/office/drawing/2014/main" id="{8CE83643-E74B-6C45-561B-E07C517282A0}"/>
              </a:ext>
            </a:extLst>
          </p:cNvPr>
          <p:cNvCxnSpPr>
            <a:cxnSpLocks/>
          </p:cNvCxnSpPr>
          <p:nvPr/>
        </p:nvCxnSpPr>
        <p:spPr>
          <a:xfrm>
            <a:off x="5803635" y="3874825"/>
            <a:ext cx="729296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3" name="Connecteur droit 582">
            <a:extLst>
              <a:ext uri="{FF2B5EF4-FFF2-40B4-BE49-F238E27FC236}">
                <a16:creationId xmlns:a16="http://schemas.microsoft.com/office/drawing/2014/main" id="{12DD120A-5D19-E434-31B3-7FBE8A700B6B}"/>
              </a:ext>
            </a:extLst>
          </p:cNvPr>
          <p:cNvCxnSpPr>
            <a:cxnSpLocks/>
          </p:cNvCxnSpPr>
          <p:nvPr/>
        </p:nvCxnSpPr>
        <p:spPr>
          <a:xfrm>
            <a:off x="5803635" y="4063875"/>
            <a:ext cx="729296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4" name="Connecteur droit 583">
            <a:extLst>
              <a:ext uri="{FF2B5EF4-FFF2-40B4-BE49-F238E27FC236}">
                <a16:creationId xmlns:a16="http://schemas.microsoft.com/office/drawing/2014/main" id="{CD53A3D3-5F41-5C43-1CA9-4F1D822629E5}"/>
              </a:ext>
            </a:extLst>
          </p:cNvPr>
          <p:cNvCxnSpPr>
            <a:cxnSpLocks/>
          </p:cNvCxnSpPr>
          <p:nvPr/>
        </p:nvCxnSpPr>
        <p:spPr>
          <a:xfrm flipV="1">
            <a:off x="6561979" y="3915927"/>
            <a:ext cx="1844310" cy="147226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Modèle 3D 17">
                <a:extLst>
                  <a:ext uri="{FF2B5EF4-FFF2-40B4-BE49-F238E27FC236}">
                    <a16:creationId xmlns:a16="http://schemas.microsoft.com/office/drawing/2014/main" id="{C035F21E-97DF-2EF6-7313-33CDA16DFC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33284312"/>
                  </p:ext>
                </p:extLst>
              </p:nvPr>
            </p:nvGraphicFramePr>
            <p:xfrm>
              <a:off x="6234767" y="3099556"/>
              <a:ext cx="484930" cy="172102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84930" cy="1721028"/>
                    </a:xfrm>
                    <a:prstGeom prst="rect">
                      <a:avLst/>
                    </a:prstGeom>
                  </am3d:spPr>
                  <am3d:camera>
                    <am3d:pos x="0" y="0" z="6740592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58711" d="1000000"/>
                    <am3d:preTrans dx="477329" dy="-23091517" dz="-64140904"/>
                    <am3d:scale>
                      <am3d:sx n="1000000" d="1000000"/>
                      <am3d:sy n="1000000" d="1000000"/>
                      <am3d:sz n="1000000" d="1000000"/>
                    </am3d:scale>
                    <am3d:rot ax="181852" ay="51877" az="274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4626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Modèle 3D 17">
                <a:extLst>
                  <a:ext uri="{FF2B5EF4-FFF2-40B4-BE49-F238E27FC236}">
                    <a16:creationId xmlns:a16="http://schemas.microsoft.com/office/drawing/2014/main" id="{C035F21E-97DF-2EF6-7313-33CDA16DFC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34767" y="3099556"/>
                <a:ext cx="484930" cy="1721028"/>
              </a:xfrm>
              <a:prstGeom prst="rect">
                <a:avLst/>
              </a:prstGeom>
            </p:spPr>
          </p:pic>
        </mc:Fallback>
      </mc:AlternateContent>
      <p:sp>
        <p:nvSpPr>
          <p:cNvPr id="590" name="ZoneTexte 589">
            <a:extLst>
              <a:ext uri="{FF2B5EF4-FFF2-40B4-BE49-F238E27FC236}">
                <a16:creationId xmlns:a16="http://schemas.microsoft.com/office/drawing/2014/main" id="{7DEBC0C4-3F60-DCB6-309E-21EEECE2595C}"/>
              </a:ext>
            </a:extLst>
          </p:cNvPr>
          <p:cNvSpPr txBox="1"/>
          <p:nvPr/>
        </p:nvSpPr>
        <p:spPr>
          <a:xfrm>
            <a:off x="2053792" y="3632262"/>
            <a:ext cx="819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proche</a:t>
            </a:r>
          </a:p>
        </p:txBody>
      </p:sp>
    </p:spTree>
    <p:extLst>
      <p:ext uri="{BB962C8B-B14F-4D97-AF65-F5344CB8AC3E}">
        <p14:creationId xmlns:p14="http://schemas.microsoft.com/office/powerpoint/2010/main" val="1432123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L’ASTIGMATISME</a:t>
            </a:r>
          </a:p>
        </p:txBody>
      </p:sp>
    </p:spTree>
    <p:extLst>
      <p:ext uri="{BB962C8B-B14F-4D97-AF65-F5344CB8AC3E}">
        <p14:creationId xmlns:p14="http://schemas.microsoft.com/office/powerpoint/2010/main" val="1821169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Astigmatisme</a:t>
            </a: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5CB4D1B-7D14-1DBB-2C8B-957D68FF34A0}"/>
              </a:ext>
            </a:extLst>
          </p:cNvPr>
          <p:cNvSpPr txBox="1">
            <a:spLocks/>
          </p:cNvSpPr>
          <p:nvPr/>
        </p:nvSpPr>
        <p:spPr bwMode="auto">
          <a:xfrm>
            <a:off x="80961" y="1268413"/>
            <a:ext cx="1999522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2108A4-F65C-884F-BFA7-41CECB252FDB}"/>
              </a:ext>
            </a:extLst>
          </p:cNvPr>
          <p:cNvSpPr txBox="1"/>
          <p:nvPr/>
        </p:nvSpPr>
        <p:spPr>
          <a:xfrm>
            <a:off x="77001" y="1329874"/>
            <a:ext cx="1940403" cy="42814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L’astigmatisme est due a un défaut de réfraction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Ce défaut résulte d’es inégalités de courbure présentent au niveau généralement au niveau de la cornée. Mais ces défauts peuvent se retrouver au niveau du cristallin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latin typeface="Century Gothic"/>
              </a:rPr>
              <a:t>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</p:txBody>
      </p: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C0B5AAE8-72EA-1D50-68FA-4CEBED317B3C}"/>
              </a:ext>
            </a:extLst>
          </p:cNvPr>
          <p:cNvGrpSpPr/>
          <p:nvPr/>
        </p:nvGrpSpPr>
        <p:grpSpPr>
          <a:xfrm>
            <a:off x="4512816" y="1332981"/>
            <a:ext cx="2160240" cy="1617404"/>
            <a:chOff x="9939868" y="1556792"/>
            <a:chExt cx="3620279" cy="3122168"/>
          </a:xfrm>
        </p:grpSpPr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2E1624FB-59BE-0A34-8328-A78953F494C2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ABF183EE-EF5A-A64C-CCEE-A42858F2FDA5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C556F6E5-96C1-1032-7C13-928B001AEC1E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37953BA8-7F65-468D-A78D-30AEAF89E343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7" name="ZoneTexte 106">
            <a:extLst>
              <a:ext uri="{FF2B5EF4-FFF2-40B4-BE49-F238E27FC236}">
                <a16:creationId xmlns:a16="http://schemas.microsoft.com/office/drawing/2014/main" id="{B2706031-5120-D414-5D46-439F11C5C232}"/>
              </a:ext>
            </a:extLst>
          </p:cNvPr>
          <p:cNvSpPr txBox="1"/>
          <p:nvPr/>
        </p:nvSpPr>
        <p:spPr>
          <a:xfrm>
            <a:off x="4786847" y="2962791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emmétrope</a:t>
            </a:r>
          </a:p>
        </p:txBody>
      </p: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800DBF3E-C95B-5BE4-70A9-33BE7836F812}"/>
              </a:ext>
            </a:extLst>
          </p:cNvPr>
          <p:cNvGrpSpPr/>
          <p:nvPr/>
        </p:nvGrpSpPr>
        <p:grpSpPr>
          <a:xfrm>
            <a:off x="2299678" y="3737761"/>
            <a:ext cx="2757213" cy="2772378"/>
            <a:chOff x="2299678" y="3737761"/>
            <a:chExt cx="2757213" cy="2772378"/>
          </a:xfrm>
        </p:grpSpPr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E8C7A6E2-F2E0-7C8D-B39E-2CB8A9E05F83}"/>
                </a:ext>
              </a:extLst>
            </p:cNvPr>
            <p:cNvSpPr/>
            <p:nvPr/>
          </p:nvSpPr>
          <p:spPr>
            <a:xfrm>
              <a:off x="2861009" y="4572552"/>
              <a:ext cx="2195882" cy="1617404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  <a:gd name="connsiteX0" fmla="*/ 3598430 w 3621003"/>
                <a:gd name="connsiteY0" fmla="*/ 1570746 h 3122168"/>
                <a:gd name="connsiteX1" fmla="*/ 3369830 w 3621003"/>
                <a:gd name="connsiteY1" fmla="*/ 1570746 h 3122168"/>
                <a:gd name="connsiteX2" fmla="*/ 3186950 w 3621003"/>
                <a:gd name="connsiteY2" fmla="*/ 1575826 h 3122168"/>
                <a:gd name="connsiteX3" fmla="*/ 3176790 w 3621003"/>
                <a:gd name="connsiteY3" fmla="*/ 1357386 h 3122168"/>
                <a:gd name="connsiteX4" fmla="*/ 3090430 w 3621003"/>
                <a:gd name="connsiteY4" fmla="*/ 961146 h 3122168"/>
                <a:gd name="connsiteX5" fmla="*/ 2846590 w 3621003"/>
                <a:gd name="connsiteY5" fmla="*/ 544586 h 3122168"/>
                <a:gd name="connsiteX6" fmla="*/ 2348750 w 3621003"/>
                <a:gd name="connsiteY6" fmla="*/ 143266 h 3122168"/>
                <a:gd name="connsiteX7" fmla="*/ 1815350 w 3621003"/>
                <a:gd name="connsiteY7" fmla="*/ 6106 h 3122168"/>
                <a:gd name="connsiteX8" fmla="*/ 1215910 w 3621003"/>
                <a:gd name="connsiteY8" fmla="*/ 61986 h 3122168"/>
                <a:gd name="connsiteX9" fmla="*/ 707910 w 3621003"/>
                <a:gd name="connsiteY9" fmla="*/ 392186 h 3122168"/>
                <a:gd name="connsiteX10" fmla="*/ 469150 w 3621003"/>
                <a:gd name="connsiteY10" fmla="*/ 722386 h 3122168"/>
                <a:gd name="connsiteX11" fmla="*/ 392950 w 3621003"/>
                <a:gd name="connsiteY11" fmla="*/ 813826 h 3122168"/>
                <a:gd name="connsiteX12" fmla="*/ 281190 w 3621003"/>
                <a:gd name="connsiteY12" fmla="*/ 935746 h 3122168"/>
                <a:gd name="connsiteX13" fmla="*/ 133870 w 3621003"/>
                <a:gd name="connsiteY13" fmla="*/ 1138946 h 3122168"/>
                <a:gd name="connsiteX14" fmla="*/ 122945 w 3621003"/>
                <a:gd name="connsiteY14" fmla="*/ 1427652 h 3122168"/>
                <a:gd name="connsiteX15" fmla="*/ 1790 w 3621003"/>
                <a:gd name="connsiteY15" fmla="*/ 1687586 h 3122168"/>
                <a:gd name="connsiteX16" fmla="*/ 62750 w 3621003"/>
                <a:gd name="connsiteY16" fmla="*/ 1972066 h 3122168"/>
                <a:gd name="connsiteX17" fmla="*/ 225310 w 3621003"/>
                <a:gd name="connsiteY17" fmla="*/ 2276866 h 3122168"/>
                <a:gd name="connsiteX18" fmla="*/ 453910 w 3621003"/>
                <a:gd name="connsiteY18" fmla="*/ 2464826 h 3122168"/>
                <a:gd name="connsiteX19" fmla="*/ 499630 w 3621003"/>
                <a:gd name="connsiteY19" fmla="*/ 2490226 h 3122168"/>
                <a:gd name="connsiteX20" fmla="*/ 565670 w 3621003"/>
                <a:gd name="connsiteY20" fmla="*/ 2561346 h 3122168"/>
                <a:gd name="connsiteX21" fmla="*/ 794270 w 3621003"/>
                <a:gd name="connsiteY21" fmla="*/ 2789946 h 3122168"/>
                <a:gd name="connsiteX22" fmla="*/ 1195590 w 3621003"/>
                <a:gd name="connsiteY22" fmla="*/ 3028706 h 3122168"/>
                <a:gd name="connsiteX23" fmla="*/ 1795030 w 3621003"/>
                <a:gd name="connsiteY23" fmla="*/ 3120146 h 3122168"/>
                <a:gd name="connsiteX24" fmla="*/ 2389390 w 3621003"/>
                <a:gd name="connsiteY24" fmla="*/ 2952506 h 3122168"/>
                <a:gd name="connsiteX25" fmla="*/ 2780550 w 3621003"/>
                <a:gd name="connsiteY25" fmla="*/ 2627386 h 3122168"/>
                <a:gd name="connsiteX26" fmla="*/ 3070110 w 3621003"/>
                <a:gd name="connsiteY26" fmla="*/ 2200666 h 3122168"/>
                <a:gd name="connsiteX27" fmla="*/ 3136150 w 3621003"/>
                <a:gd name="connsiteY27" fmla="*/ 2160026 h 3122168"/>
                <a:gd name="connsiteX28" fmla="*/ 3232670 w 3621003"/>
                <a:gd name="connsiteY28" fmla="*/ 2170186 h 3122168"/>
                <a:gd name="connsiteX29" fmla="*/ 3395230 w 3621003"/>
                <a:gd name="connsiteY29" fmla="*/ 2231146 h 3122168"/>
                <a:gd name="connsiteX30" fmla="*/ 3501910 w 3621003"/>
                <a:gd name="connsiteY30" fmla="*/ 2241306 h 3122168"/>
                <a:gd name="connsiteX31" fmla="*/ 3562870 w 3621003"/>
                <a:gd name="connsiteY31" fmla="*/ 2246386 h 3122168"/>
                <a:gd name="connsiteX32" fmla="*/ 3573030 w 3621003"/>
                <a:gd name="connsiteY32" fmla="*/ 2129546 h 3122168"/>
                <a:gd name="connsiteX33" fmla="*/ 3608590 w 3621003"/>
                <a:gd name="connsiteY33" fmla="*/ 1839986 h 3122168"/>
                <a:gd name="connsiteX34" fmla="*/ 3598430 w 3621003"/>
                <a:gd name="connsiteY34" fmla="*/ 1570746 h 3122168"/>
                <a:gd name="connsiteX0" fmla="*/ 3596731 w 3619304"/>
                <a:gd name="connsiteY0" fmla="*/ 1570746 h 3122168"/>
                <a:gd name="connsiteX1" fmla="*/ 3368131 w 3619304"/>
                <a:gd name="connsiteY1" fmla="*/ 1570746 h 3122168"/>
                <a:gd name="connsiteX2" fmla="*/ 3185251 w 3619304"/>
                <a:gd name="connsiteY2" fmla="*/ 1575826 h 3122168"/>
                <a:gd name="connsiteX3" fmla="*/ 3175091 w 3619304"/>
                <a:gd name="connsiteY3" fmla="*/ 1357386 h 3122168"/>
                <a:gd name="connsiteX4" fmla="*/ 3088731 w 3619304"/>
                <a:gd name="connsiteY4" fmla="*/ 961146 h 3122168"/>
                <a:gd name="connsiteX5" fmla="*/ 2844891 w 3619304"/>
                <a:gd name="connsiteY5" fmla="*/ 544586 h 3122168"/>
                <a:gd name="connsiteX6" fmla="*/ 2347051 w 3619304"/>
                <a:gd name="connsiteY6" fmla="*/ 143266 h 3122168"/>
                <a:gd name="connsiteX7" fmla="*/ 1813651 w 3619304"/>
                <a:gd name="connsiteY7" fmla="*/ 6106 h 3122168"/>
                <a:gd name="connsiteX8" fmla="*/ 1214211 w 3619304"/>
                <a:gd name="connsiteY8" fmla="*/ 61986 h 3122168"/>
                <a:gd name="connsiteX9" fmla="*/ 706211 w 3619304"/>
                <a:gd name="connsiteY9" fmla="*/ 392186 h 3122168"/>
                <a:gd name="connsiteX10" fmla="*/ 467451 w 3619304"/>
                <a:gd name="connsiteY10" fmla="*/ 722386 h 3122168"/>
                <a:gd name="connsiteX11" fmla="*/ 391251 w 3619304"/>
                <a:gd name="connsiteY11" fmla="*/ 813826 h 3122168"/>
                <a:gd name="connsiteX12" fmla="*/ 279491 w 3619304"/>
                <a:gd name="connsiteY12" fmla="*/ 935746 h 3122168"/>
                <a:gd name="connsiteX13" fmla="*/ 132171 w 3619304"/>
                <a:gd name="connsiteY13" fmla="*/ 1138946 h 3122168"/>
                <a:gd name="connsiteX14" fmla="*/ 121246 w 3619304"/>
                <a:gd name="connsiteY14" fmla="*/ 1427652 h 3122168"/>
                <a:gd name="connsiteX15" fmla="*/ 91 w 3619304"/>
                <a:gd name="connsiteY15" fmla="*/ 1687586 h 3122168"/>
                <a:gd name="connsiteX16" fmla="*/ 142657 w 3619304"/>
                <a:gd name="connsiteY16" fmla="*/ 1982510 h 3122168"/>
                <a:gd name="connsiteX17" fmla="*/ 223611 w 3619304"/>
                <a:gd name="connsiteY17" fmla="*/ 2276866 h 3122168"/>
                <a:gd name="connsiteX18" fmla="*/ 452211 w 3619304"/>
                <a:gd name="connsiteY18" fmla="*/ 2464826 h 3122168"/>
                <a:gd name="connsiteX19" fmla="*/ 497931 w 3619304"/>
                <a:gd name="connsiteY19" fmla="*/ 2490226 h 3122168"/>
                <a:gd name="connsiteX20" fmla="*/ 563971 w 3619304"/>
                <a:gd name="connsiteY20" fmla="*/ 2561346 h 3122168"/>
                <a:gd name="connsiteX21" fmla="*/ 792571 w 3619304"/>
                <a:gd name="connsiteY21" fmla="*/ 2789946 h 3122168"/>
                <a:gd name="connsiteX22" fmla="*/ 1193891 w 3619304"/>
                <a:gd name="connsiteY22" fmla="*/ 3028706 h 3122168"/>
                <a:gd name="connsiteX23" fmla="*/ 1793331 w 3619304"/>
                <a:gd name="connsiteY23" fmla="*/ 3120146 h 3122168"/>
                <a:gd name="connsiteX24" fmla="*/ 2387691 w 3619304"/>
                <a:gd name="connsiteY24" fmla="*/ 2952506 h 3122168"/>
                <a:gd name="connsiteX25" fmla="*/ 2778851 w 3619304"/>
                <a:gd name="connsiteY25" fmla="*/ 2627386 h 3122168"/>
                <a:gd name="connsiteX26" fmla="*/ 3068411 w 3619304"/>
                <a:gd name="connsiteY26" fmla="*/ 2200666 h 3122168"/>
                <a:gd name="connsiteX27" fmla="*/ 3134451 w 3619304"/>
                <a:gd name="connsiteY27" fmla="*/ 2160026 h 3122168"/>
                <a:gd name="connsiteX28" fmla="*/ 3230971 w 3619304"/>
                <a:gd name="connsiteY28" fmla="*/ 2170186 h 3122168"/>
                <a:gd name="connsiteX29" fmla="*/ 3393531 w 3619304"/>
                <a:gd name="connsiteY29" fmla="*/ 2231146 h 3122168"/>
                <a:gd name="connsiteX30" fmla="*/ 3500211 w 3619304"/>
                <a:gd name="connsiteY30" fmla="*/ 2241306 h 3122168"/>
                <a:gd name="connsiteX31" fmla="*/ 3561171 w 3619304"/>
                <a:gd name="connsiteY31" fmla="*/ 2246386 h 3122168"/>
                <a:gd name="connsiteX32" fmla="*/ 3571331 w 3619304"/>
                <a:gd name="connsiteY32" fmla="*/ 2129546 h 3122168"/>
                <a:gd name="connsiteX33" fmla="*/ 3606891 w 3619304"/>
                <a:gd name="connsiteY33" fmla="*/ 1839986 h 3122168"/>
                <a:gd name="connsiteX34" fmla="*/ 3596731 w 3619304"/>
                <a:gd name="connsiteY34" fmla="*/ 1570746 h 3122168"/>
                <a:gd name="connsiteX0" fmla="*/ 3658170 w 3680743"/>
                <a:gd name="connsiteY0" fmla="*/ 1570746 h 3122168"/>
                <a:gd name="connsiteX1" fmla="*/ 3429570 w 3680743"/>
                <a:gd name="connsiteY1" fmla="*/ 1570746 h 3122168"/>
                <a:gd name="connsiteX2" fmla="*/ 3246690 w 3680743"/>
                <a:gd name="connsiteY2" fmla="*/ 1575826 h 3122168"/>
                <a:gd name="connsiteX3" fmla="*/ 3236530 w 3680743"/>
                <a:gd name="connsiteY3" fmla="*/ 1357386 h 3122168"/>
                <a:gd name="connsiteX4" fmla="*/ 3150170 w 3680743"/>
                <a:gd name="connsiteY4" fmla="*/ 961146 h 3122168"/>
                <a:gd name="connsiteX5" fmla="*/ 2906330 w 3680743"/>
                <a:gd name="connsiteY5" fmla="*/ 544586 h 3122168"/>
                <a:gd name="connsiteX6" fmla="*/ 2408490 w 3680743"/>
                <a:gd name="connsiteY6" fmla="*/ 143266 h 3122168"/>
                <a:gd name="connsiteX7" fmla="*/ 1875090 w 3680743"/>
                <a:gd name="connsiteY7" fmla="*/ 6106 h 3122168"/>
                <a:gd name="connsiteX8" fmla="*/ 1275650 w 3680743"/>
                <a:gd name="connsiteY8" fmla="*/ 61986 h 3122168"/>
                <a:gd name="connsiteX9" fmla="*/ 767650 w 3680743"/>
                <a:gd name="connsiteY9" fmla="*/ 392186 h 3122168"/>
                <a:gd name="connsiteX10" fmla="*/ 528890 w 3680743"/>
                <a:gd name="connsiteY10" fmla="*/ 722386 h 3122168"/>
                <a:gd name="connsiteX11" fmla="*/ 452690 w 3680743"/>
                <a:gd name="connsiteY11" fmla="*/ 813826 h 3122168"/>
                <a:gd name="connsiteX12" fmla="*/ 340930 w 3680743"/>
                <a:gd name="connsiteY12" fmla="*/ 935746 h 3122168"/>
                <a:gd name="connsiteX13" fmla="*/ 193610 w 3680743"/>
                <a:gd name="connsiteY13" fmla="*/ 1138946 h 3122168"/>
                <a:gd name="connsiteX14" fmla="*/ 5869 w 3680743"/>
                <a:gd name="connsiteY14" fmla="*/ 1410680 h 3122168"/>
                <a:gd name="connsiteX15" fmla="*/ 61530 w 3680743"/>
                <a:gd name="connsiteY15" fmla="*/ 1687586 h 3122168"/>
                <a:gd name="connsiteX16" fmla="*/ 204096 w 3680743"/>
                <a:gd name="connsiteY16" fmla="*/ 1982510 h 3122168"/>
                <a:gd name="connsiteX17" fmla="*/ 285050 w 3680743"/>
                <a:gd name="connsiteY17" fmla="*/ 2276866 h 3122168"/>
                <a:gd name="connsiteX18" fmla="*/ 513650 w 3680743"/>
                <a:gd name="connsiteY18" fmla="*/ 2464826 h 3122168"/>
                <a:gd name="connsiteX19" fmla="*/ 559370 w 3680743"/>
                <a:gd name="connsiteY19" fmla="*/ 2490226 h 3122168"/>
                <a:gd name="connsiteX20" fmla="*/ 625410 w 3680743"/>
                <a:gd name="connsiteY20" fmla="*/ 2561346 h 3122168"/>
                <a:gd name="connsiteX21" fmla="*/ 854010 w 3680743"/>
                <a:gd name="connsiteY21" fmla="*/ 2789946 h 3122168"/>
                <a:gd name="connsiteX22" fmla="*/ 1255330 w 3680743"/>
                <a:gd name="connsiteY22" fmla="*/ 3028706 h 3122168"/>
                <a:gd name="connsiteX23" fmla="*/ 1854770 w 3680743"/>
                <a:gd name="connsiteY23" fmla="*/ 3120146 h 3122168"/>
                <a:gd name="connsiteX24" fmla="*/ 2449130 w 3680743"/>
                <a:gd name="connsiteY24" fmla="*/ 2952506 h 3122168"/>
                <a:gd name="connsiteX25" fmla="*/ 2840290 w 3680743"/>
                <a:gd name="connsiteY25" fmla="*/ 2627386 h 3122168"/>
                <a:gd name="connsiteX26" fmla="*/ 3129850 w 3680743"/>
                <a:gd name="connsiteY26" fmla="*/ 2200666 h 3122168"/>
                <a:gd name="connsiteX27" fmla="*/ 3195890 w 3680743"/>
                <a:gd name="connsiteY27" fmla="*/ 2160026 h 3122168"/>
                <a:gd name="connsiteX28" fmla="*/ 3292410 w 3680743"/>
                <a:gd name="connsiteY28" fmla="*/ 2170186 h 3122168"/>
                <a:gd name="connsiteX29" fmla="*/ 3454970 w 3680743"/>
                <a:gd name="connsiteY29" fmla="*/ 2231146 h 3122168"/>
                <a:gd name="connsiteX30" fmla="*/ 3561650 w 3680743"/>
                <a:gd name="connsiteY30" fmla="*/ 2241306 h 3122168"/>
                <a:gd name="connsiteX31" fmla="*/ 3622610 w 3680743"/>
                <a:gd name="connsiteY31" fmla="*/ 2246386 h 3122168"/>
                <a:gd name="connsiteX32" fmla="*/ 3632770 w 3680743"/>
                <a:gd name="connsiteY32" fmla="*/ 2129546 h 3122168"/>
                <a:gd name="connsiteX33" fmla="*/ 3668330 w 3680743"/>
                <a:gd name="connsiteY33" fmla="*/ 1839986 h 3122168"/>
                <a:gd name="connsiteX34" fmla="*/ 3658170 w 3680743"/>
                <a:gd name="connsiteY34" fmla="*/ 1570746 h 3122168"/>
                <a:gd name="connsiteX0" fmla="*/ 3657438 w 3680011"/>
                <a:gd name="connsiteY0" fmla="*/ 1570746 h 3122168"/>
                <a:gd name="connsiteX1" fmla="*/ 3428838 w 3680011"/>
                <a:gd name="connsiteY1" fmla="*/ 1570746 h 3122168"/>
                <a:gd name="connsiteX2" fmla="*/ 3245958 w 3680011"/>
                <a:gd name="connsiteY2" fmla="*/ 1575826 h 3122168"/>
                <a:gd name="connsiteX3" fmla="*/ 3235798 w 3680011"/>
                <a:gd name="connsiteY3" fmla="*/ 1357386 h 3122168"/>
                <a:gd name="connsiteX4" fmla="*/ 3149438 w 3680011"/>
                <a:gd name="connsiteY4" fmla="*/ 961146 h 3122168"/>
                <a:gd name="connsiteX5" fmla="*/ 2905598 w 3680011"/>
                <a:gd name="connsiteY5" fmla="*/ 544586 h 3122168"/>
                <a:gd name="connsiteX6" fmla="*/ 2407758 w 3680011"/>
                <a:gd name="connsiteY6" fmla="*/ 143266 h 3122168"/>
                <a:gd name="connsiteX7" fmla="*/ 1874358 w 3680011"/>
                <a:gd name="connsiteY7" fmla="*/ 6106 h 3122168"/>
                <a:gd name="connsiteX8" fmla="*/ 1274918 w 3680011"/>
                <a:gd name="connsiteY8" fmla="*/ 61986 h 3122168"/>
                <a:gd name="connsiteX9" fmla="*/ 766918 w 3680011"/>
                <a:gd name="connsiteY9" fmla="*/ 392186 h 3122168"/>
                <a:gd name="connsiteX10" fmla="*/ 528158 w 3680011"/>
                <a:gd name="connsiteY10" fmla="*/ 722386 h 3122168"/>
                <a:gd name="connsiteX11" fmla="*/ 451958 w 3680011"/>
                <a:gd name="connsiteY11" fmla="*/ 813826 h 3122168"/>
                <a:gd name="connsiteX12" fmla="*/ 340198 w 3680011"/>
                <a:gd name="connsiteY12" fmla="*/ 935746 h 3122168"/>
                <a:gd name="connsiteX13" fmla="*/ 192878 w 3680011"/>
                <a:gd name="connsiteY13" fmla="*/ 1138946 h 3122168"/>
                <a:gd name="connsiteX14" fmla="*/ 5137 w 3680011"/>
                <a:gd name="connsiteY14" fmla="*/ 1410680 h 3122168"/>
                <a:gd name="connsiteX15" fmla="*/ 60798 w 3680011"/>
                <a:gd name="connsiteY15" fmla="*/ 1687586 h 3122168"/>
                <a:gd name="connsiteX16" fmla="*/ 144425 w 3680011"/>
                <a:gd name="connsiteY16" fmla="*/ 2007969 h 3122168"/>
                <a:gd name="connsiteX17" fmla="*/ 284318 w 3680011"/>
                <a:gd name="connsiteY17" fmla="*/ 2276866 h 3122168"/>
                <a:gd name="connsiteX18" fmla="*/ 512918 w 3680011"/>
                <a:gd name="connsiteY18" fmla="*/ 2464826 h 3122168"/>
                <a:gd name="connsiteX19" fmla="*/ 558638 w 3680011"/>
                <a:gd name="connsiteY19" fmla="*/ 2490226 h 3122168"/>
                <a:gd name="connsiteX20" fmla="*/ 624678 w 3680011"/>
                <a:gd name="connsiteY20" fmla="*/ 2561346 h 3122168"/>
                <a:gd name="connsiteX21" fmla="*/ 853278 w 3680011"/>
                <a:gd name="connsiteY21" fmla="*/ 2789946 h 3122168"/>
                <a:gd name="connsiteX22" fmla="*/ 1254598 w 3680011"/>
                <a:gd name="connsiteY22" fmla="*/ 3028706 h 3122168"/>
                <a:gd name="connsiteX23" fmla="*/ 1854038 w 3680011"/>
                <a:gd name="connsiteY23" fmla="*/ 3120146 h 3122168"/>
                <a:gd name="connsiteX24" fmla="*/ 2448398 w 3680011"/>
                <a:gd name="connsiteY24" fmla="*/ 2952506 h 3122168"/>
                <a:gd name="connsiteX25" fmla="*/ 2839558 w 3680011"/>
                <a:gd name="connsiteY25" fmla="*/ 2627386 h 3122168"/>
                <a:gd name="connsiteX26" fmla="*/ 3129118 w 3680011"/>
                <a:gd name="connsiteY26" fmla="*/ 2200666 h 3122168"/>
                <a:gd name="connsiteX27" fmla="*/ 3195158 w 3680011"/>
                <a:gd name="connsiteY27" fmla="*/ 2160026 h 3122168"/>
                <a:gd name="connsiteX28" fmla="*/ 3291678 w 3680011"/>
                <a:gd name="connsiteY28" fmla="*/ 2170186 h 3122168"/>
                <a:gd name="connsiteX29" fmla="*/ 3454238 w 3680011"/>
                <a:gd name="connsiteY29" fmla="*/ 2231146 h 3122168"/>
                <a:gd name="connsiteX30" fmla="*/ 3560918 w 3680011"/>
                <a:gd name="connsiteY30" fmla="*/ 2241306 h 3122168"/>
                <a:gd name="connsiteX31" fmla="*/ 3621878 w 3680011"/>
                <a:gd name="connsiteY31" fmla="*/ 2246386 h 3122168"/>
                <a:gd name="connsiteX32" fmla="*/ 3632038 w 3680011"/>
                <a:gd name="connsiteY32" fmla="*/ 2129546 h 3122168"/>
                <a:gd name="connsiteX33" fmla="*/ 3667598 w 3680011"/>
                <a:gd name="connsiteY33" fmla="*/ 1839986 h 3122168"/>
                <a:gd name="connsiteX34" fmla="*/ 3657438 w 3680011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80011" h="3122168">
                  <a:moveTo>
                    <a:pt x="3657438" y="1570746"/>
                  </a:moveTo>
                  <a:cubicBezTo>
                    <a:pt x="3617645" y="1525873"/>
                    <a:pt x="3497418" y="1569899"/>
                    <a:pt x="3428838" y="1570746"/>
                  </a:cubicBezTo>
                  <a:cubicBezTo>
                    <a:pt x="3360258" y="1571593"/>
                    <a:pt x="3278131" y="1611386"/>
                    <a:pt x="3245958" y="1575826"/>
                  </a:cubicBezTo>
                  <a:cubicBezTo>
                    <a:pt x="3213785" y="1540266"/>
                    <a:pt x="3251885" y="1459833"/>
                    <a:pt x="3235798" y="1357386"/>
                  </a:cubicBezTo>
                  <a:cubicBezTo>
                    <a:pt x="3219711" y="1254939"/>
                    <a:pt x="3204471" y="1096613"/>
                    <a:pt x="3149438" y="961146"/>
                  </a:cubicBezTo>
                  <a:cubicBezTo>
                    <a:pt x="3094405" y="825679"/>
                    <a:pt x="3029211" y="680899"/>
                    <a:pt x="2905598" y="544586"/>
                  </a:cubicBezTo>
                  <a:cubicBezTo>
                    <a:pt x="2781985" y="408273"/>
                    <a:pt x="2579631" y="233013"/>
                    <a:pt x="2407758" y="143266"/>
                  </a:cubicBezTo>
                  <a:cubicBezTo>
                    <a:pt x="2235885" y="53519"/>
                    <a:pt x="2063165" y="19653"/>
                    <a:pt x="1874358" y="6106"/>
                  </a:cubicBezTo>
                  <a:cubicBezTo>
                    <a:pt x="1685551" y="-7441"/>
                    <a:pt x="1459491" y="-2361"/>
                    <a:pt x="1274918" y="61986"/>
                  </a:cubicBezTo>
                  <a:cubicBezTo>
                    <a:pt x="1090345" y="126333"/>
                    <a:pt x="891378" y="282119"/>
                    <a:pt x="766918" y="392186"/>
                  </a:cubicBezTo>
                  <a:cubicBezTo>
                    <a:pt x="642458" y="502253"/>
                    <a:pt x="580651" y="652113"/>
                    <a:pt x="528158" y="722386"/>
                  </a:cubicBezTo>
                  <a:cubicBezTo>
                    <a:pt x="475665" y="792659"/>
                    <a:pt x="483285" y="778266"/>
                    <a:pt x="451958" y="813826"/>
                  </a:cubicBezTo>
                  <a:cubicBezTo>
                    <a:pt x="420631" y="849386"/>
                    <a:pt x="383378" y="881559"/>
                    <a:pt x="340198" y="935746"/>
                  </a:cubicBezTo>
                  <a:cubicBezTo>
                    <a:pt x="297018" y="989933"/>
                    <a:pt x="248721" y="1059790"/>
                    <a:pt x="192878" y="1138946"/>
                  </a:cubicBezTo>
                  <a:cubicBezTo>
                    <a:pt x="137035" y="1218102"/>
                    <a:pt x="27150" y="1319240"/>
                    <a:pt x="5137" y="1410680"/>
                  </a:cubicBezTo>
                  <a:cubicBezTo>
                    <a:pt x="-16876" y="1502120"/>
                    <a:pt x="37583" y="1588038"/>
                    <a:pt x="60798" y="1687586"/>
                  </a:cubicBezTo>
                  <a:cubicBezTo>
                    <a:pt x="84013" y="1787134"/>
                    <a:pt x="107172" y="1909756"/>
                    <a:pt x="144425" y="2007969"/>
                  </a:cubicBezTo>
                  <a:cubicBezTo>
                    <a:pt x="181678" y="2106182"/>
                    <a:pt x="222903" y="2200723"/>
                    <a:pt x="284318" y="2276866"/>
                  </a:cubicBezTo>
                  <a:cubicBezTo>
                    <a:pt x="345733" y="2353009"/>
                    <a:pt x="467198" y="2429266"/>
                    <a:pt x="512918" y="2464826"/>
                  </a:cubicBezTo>
                  <a:cubicBezTo>
                    <a:pt x="558638" y="2500386"/>
                    <a:pt x="540011" y="2474139"/>
                    <a:pt x="558638" y="2490226"/>
                  </a:cubicBezTo>
                  <a:cubicBezTo>
                    <a:pt x="577265" y="2506313"/>
                    <a:pt x="575572" y="2511393"/>
                    <a:pt x="624678" y="2561346"/>
                  </a:cubicBezTo>
                  <a:cubicBezTo>
                    <a:pt x="673784" y="2611299"/>
                    <a:pt x="748291" y="2712053"/>
                    <a:pt x="853278" y="2789946"/>
                  </a:cubicBezTo>
                  <a:cubicBezTo>
                    <a:pt x="958265" y="2867839"/>
                    <a:pt x="1087805" y="2973673"/>
                    <a:pt x="1254598" y="3028706"/>
                  </a:cubicBezTo>
                  <a:cubicBezTo>
                    <a:pt x="1421391" y="3083739"/>
                    <a:pt x="1655071" y="3132846"/>
                    <a:pt x="1854038" y="3120146"/>
                  </a:cubicBezTo>
                  <a:cubicBezTo>
                    <a:pt x="2053005" y="3107446"/>
                    <a:pt x="2284145" y="3034633"/>
                    <a:pt x="2448398" y="2952506"/>
                  </a:cubicBezTo>
                  <a:cubicBezTo>
                    <a:pt x="2612651" y="2870379"/>
                    <a:pt x="2726105" y="2752693"/>
                    <a:pt x="2839558" y="2627386"/>
                  </a:cubicBezTo>
                  <a:cubicBezTo>
                    <a:pt x="2953011" y="2502079"/>
                    <a:pt x="3069851" y="2278559"/>
                    <a:pt x="3129118" y="2200666"/>
                  </a:cubicBezTo>
                  <a:cubicBezTo>
                    <a:pt x="3188385" y="2122773"/>
                    <a:pt x="3168065" y="2165106"/>
                    <a:pt x="3195158" y="2160026"/>
                  </a:cubicBezTo>
                  <a:cubicBezTo>
                    <a:pt x="3222251" y="2154946"/>
                    <a:pt x="3248498" y="2158333"/>
                    <a:pt x="3291678" y="2170186"/>
                  </a:cubicBezTo>
                  <a:cubicBezTo>
                    <a:pt x="3334858" y="2182039"/>
                    <a:pt x="3409365" y="2219293"/>
                    <a:pt x="3454238" y="2231146"/>
                  </a:cubicBezTo>
                  <a:cubicBezTo>
                    <a:pt x="3499111" y="2242999"/>
                    <a:pt x="3560918" y="2241306"/>
                    <a:pt x="3560918" y="2241306"/>
                  </a:cubicBezTo>
                  <a:cubicBezTo>
                    <a:pt x="3588858" y="2243846"/>
                    <a:pt x="3610025" y="2265012"/>
                    <a:pt x="3621878" y="2246386"/>
                  </a:cubicBezTo>
                  <a:cubicBezTo>
                    <a:pt x="3633731" y="2227760"/>
                    <a:pt x="3624418" y="2197279"/>
                    <a:pt x="3632038" y="2129546"/>
                  </a:cubicBezTo>
                  <a:cubicBezTo>
                    <a:pt x="3639658" y="2061813"/>
                    <a:pt x="3661671" y="1930579"/>
                    <a:pt x="3667598" y="1839986"/>
                  </a:cubicBezTo>
                  <a:cubicBezTo>
                    <a:pt x="3673525" y="1749393"/>
                    <a:pt x="3697231" y="1615619"/>
                    <a:pt x="3657438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995162BE-68F8-CABB-5048-6895E983382A}"/>
                </a:ext>
              </a:extLst>
            </p:cNvPr>
            <p:cNvSpPr/>
            <p:nvPr/>
          </p:nvSpPr>
          <p:spPr>
            <a:xfrm>
              <a:off x="3416167" y="4664376"/>
              <a:ext cx="1281694" cy="1433756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47C52345-C6C8-44D9-D211-4CC752BA8E99}"/>
                </a:ext>
              </a:extLst>
            </p:cNvPr>
            <p:cNvSpPr/>
            <p:nvPr/>
          </p:nvSpPr>
          <p:spPr>
            <a:xfrm>
              <a:off x="2981023" y="5016317"/>
              <a:ext cx="372065" cy="803996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605F3382-57BA-B9B0-0A6E-6EBFA26D9D7B}"/>
                </a:ext>
              </a:extLst>
            </p:cNvPr>
            <p:cNvSpPr/>
            <p:nvPr/>
          </p:nvSpPr>
          <p:spPr>
            <a:xfrm>
              <a:off x="3246042" y="5084477"/>
              <a:ext cx="278254" cy="632271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  <a:gd name="connsiteX0" fmla="*/ 157481 w 465874"/>
                <a:gd name="connsiteY0" fmla="*/ 38293 h 1220509"/>
                <a:gd name="connsiteX1" fmla="*/ 60961 w 465874"/>
                <a:gd name="connsiteY1" fmla="*/ 277053 h 1220509"/>
                <a:gd name="connsiteX2" fmla="*/ 90730 w 465874"/>
                <a:gd name="connsiteY2" fmla="*/ 455190 h 1220509"/>
                <a:gd name="connsiteX3" fmla="*/ 1 w 465874"/>
                <a:gd name="connsiteY3" fmla="*/ 658053 h 1220509"/>
                <a:gd name="connsiteX4" fmla="*/ 91441 w 465874"/>
                <a:gd name="connsiteY4" fmla="*/ 1069533 h 1220509"/>
                <a:gd name="connsiteX5" fmla="*/ 228601 w 465874"/>
                <a:gd name="connsiteY5" fmla="*/ 1216853 h 1220509"/>
                <a:gd name="connsiteX6" fmla="*/ 350521 w 465874"/>
                <a:gd name="connsiteY6" fmla="*/ 1150813 h 1220509"/>
                <a:gd name="connsiteX7" fmla="*/ 447041 w 465874"/>
                <a:gd name="connsiteY7" fmla="*/ 886653 h 1220509"/>
                <a:gd name="connsiteX8" fmla="*/ 462281 w 465874"/>
                <a:gd name="connsiteY8" fmla="*/ 465013 h 1220509"/>
                <a:gd name="connsiteX9" fmla="*/ 401321 w 465874"/>
                <a:gd name="connsiteY9" fmla="*/ 155133 h 1220509"/>
                <a:gd name="connsiteX10" fmla="*/ 284481 w 465874"/>
                <a:gd name="connsiteY10" fmla="*/ 12893 h 1220509"/>
                <a:gd name="connsiteX11" fmla="*/ 157481 w 465874"/>
                <a:gd name="connsiteY11" fmla="*/ 38293 h 1220509"/>
                <a:gd name="connsiteX0" fmla="*/ 157479 w 465872"/>
                <a:gd name="connsiteY0" fmla="*/ 38293 h 1220509"/>
                <a:gd name="connsiteX1" fmla="*/ 60959 w 465872"/>
                <a:gd name="connsiteY1" fmla="*/ 277053 h 1220509"/>
                <a:gd name="connsiteX2" fmla="*/ 90728 w 465872"/>
                <a:gd name="connsiteY2" fmla="*/ 455190 h 1220509"/>
                <a:gd name="connsiteX3" fmla="*/ -1 w 465872"/>
                <a:gd name="connsiteY3" fmla="*/ 658053 h 1220509"/>
                <a:gd name="connsiteX4" fmla="*/ 90726 w 465872"/>
                <a:gd name="connsiteY4" fmla="*/ 855861 h 1220509"/>
                <a:gd name="connsiteX5" fmla="*/ 91439 w 465872"/>
                <a:gd name="connsiteY5" fmla="*/ 1069533 h 1220509"/>
                <a:gd name="connsiteX6" fmla="*/ 228599 w 465872"/>
                <a:gd name="connsiteY6" fmla="*/ 1216853 h 1220509"/>
                <a:gd name="connsiteX7" fmla="*/ 350519 w 465872"/>
                <a:gd name="connsiteY7" fmla="*/ 1150813 h 1220509"/>
                <a:gd name="connsiteX8" fmla="*/ 447039 w 465872"/>
                <a:gd name="connsiteY8" fmla="*/ 886653 h 1220509"/>
                <a:gd name="connsiteX9" fmla="*/ 462279 w 465872"/>
                <a:gd name="connsiteY9" fmla="*/ 465013 h 1220509"/>
                <a:gd name="connsiteX10" fmla="*/ 401319 w 465872"/>
                <a:gd name="connsiteY10" fmla="*/ 155133 h 1220509"/>
                <a:gd name="connsiteX11" fmla="*/ 284479 w 465872"/>
                <a:gd name="connsiteY11" fmla="*/ 12893 h 1220509"/>
                <a:gd name="connsiteX12" fmla="*/ 157479 w 465872"/>
                <a:gd name="connsiteY12" fmla="*/ 38293 h 1220509"/>
                <a:gd name="connsiteX0" fmla="*/ 158955 w 467348"/>
                <a:gd name="connsiteY0" fmla="*/ 38293 h 1220509"/>
                <a:gd name="connsiteX1" fmla="*/ 62435 w 467348"/>
                <a:gd name="connsiteY1" fmla="*/ 277053 h 1220509"/>
                <a:gd name="connsiteX2" fmla="*/ 37799 w 467348"/>
                <a:gd name="connsiteY2" fmla="*/ 455190 h 1220509"/>
                <a:gd name="connsiteX3" fmla="*/ 1475 w 467348"/>
                <a:gd name="connsiteY3" fmla="*/ 658053 h 1220509"/>
                <a:gd name="connsiteX4" fmla="*/ 92202 w 467348"/>
                <a:gd name="connsiteY4" fmla="*/ 855861 h 1220509"/>
                <a:gd name="connsiteX5" fmla="*/ 92915 w 467348"/>
                <a:gd name="connsiteY5" fmla="*/ 1069533 h 1220509"/>
                <a:gd name="connsiteX6" fmla="*/ 230075 w 467348"/>
                <a:gd name="connsiteY6" fmla="*/ 1216853 h 1220509"/>
                <a:gd name="connsiteX7" fmla="*/ 351995 w 467348"/>
                <a:gd name="connsiteY7" fmla="*/ 1150813 h 1220509"/>
                <a:gd name="connsiteX8" fmla="*/ 448515 w 467348"/>
                <a:gd name="connsiteY8" fmla="*/ 886653 h 1220509"/>
                <a:gd name="connsiteX9" fmla="*/ 463755 w 467348"/>
                <a:gd name="connsiteY9" fmla="*/ 465013 h 1220509"/>
                <a:gd name="connsiteX10" fmla="*/ 402795 w 467348"/>
                <a:gd name="connsiteY10" fmla="*/ 155133 h 1220509"/>
                <a:gd name="connsiteX11" fmla="*/ 285955 w 467348"/>
                <a:gd name="connsiteY11" fmla="*/ 12893 h 1220509"/>
                <a:gd name="connsiteX12" fmla="*/ 158955 w 467348"/>
                <a:gd name="connsiteY12" fmla="*/ 38293 h 1220509"/>
                <a:gd name="connsiteX0" fmla="*/ 157700 w 466093"/>
                <a:gd name="connsiteY0" fmla="*/ 38293 h 1220509"/>
                <a:gd name="connsiteX1" fmla="*/ 61180 w 466093"/>
                <a:gd name="connsiteY1" fmla="*/ 277053 h 1220509"/>
                <a:gd name="connsiteX2" fmla="*/ 36544 w 466093"/>
                <a:gd name="connsiteY2" fmla="*/ 455190 h 1220509"/>
                <a:gd name="connsiteX3" fmla="*/ 220 w 466093"/>
                <a:gd name="connsiteY3" fmla="*/ 658053 h 1220509"/>
                <a:gd name="connsiteX4" fmla="*/ 54679 w 466093"/>
                <a:gd name="connsiteY4" fmla="*/ 876749 h 1220509"/>
                <a:gd name="connsiteX5" fmla="*/ 91660 w 466093"/>
                <a:gd name="connsiteY5" fmla="*/ 1069533 h 1220509"/>
                <a:gd name="connsiteX6" fmla="*/ 228820 w 466093"/>
                <a:gd name="connsiteY6" fmla="*/ 1216853 h 1220509"/>
                <a:gd name="connsiteX7" fmla="*/ 350740 w 466093"/>
                <a:gd name="connsiteY7" fmla="*/ 1150813 h 1220509"/>
                <a:gd name="connsiteX8" fmla="*/ 447260 w 466093"/>
                <a:gd name="connsiteY8" fmla="*/ 886653 h 1220509"/>
                <a:gd name="connsiteX9" fmla="*/ 462500 w 466093"/>
                <a:gd name="connsiteY9" fmla="*/ 465013 h 1220509"/>
                <a:gd name="connsiteX10" fmla="*/ 401540 w 466093"/>
                <a:gd name="connsiteY10" fmla="*/ 155133 h 1220509"/>
                <a:gd name="connsiteX11" fmla="*/ 284700 w 466093"/>
                <a:gd name="connsiteY11" fmla="*/ 12893 h 1220509"/>
                <a:gd name="connsiteX12" fmla="*/ 157700 w 466093"/>
                <a:gd name="connsiteY12" fmla="*/ 38293 h 1220509"/>
                <a:gd name="connsiteX0" fmla="*/ 157502 w 465895"/>
                <a:gd name="connsiteY0" fmla="*/ 38293 h 1220509"/>
                <a:gd name="connsiteX1" fmla="*/ 60982 w 465895"/>
                <a:gd name="connsiteY1" fmla="*/ 277053 h 1220509"/>
                <a:gd name="connsiteX2" fmla="*/ 22 w 465895"/>
                <a:gd name="connsiteY2" fmla="*/ 658053 h 1220509"/>
                <a:gd name="connsiteX3" fmla="*/ 54481 w 465895"/>
                <a:gd name="connsiteY3" fmla="*/ 876749 h 1220509"/>
                <a:gd name="connsiteX4" fmla="*/ 91462 w 465895"/>
                <a:gd name="connsiteY4" fmla="*/ 1069533 h 1220509"/>
                <a:gd name="connsiteX5" fmla="*/ 228622 w 465895"/>
                <a:gd name="connsiteY5" fmla="*/ 1216853 h 1220509"/>
                <a:gd name="connsiteX6" fmla="*/ 350542 w 465895"/>
                <a:gd name="connsiteY6" fmla="*/ 1150813 h 1220509"/>
                <a:gd name="connsiteX7" fmla="*/ 447062 w 465895"/>
                <a:gd name="connsiteY7" fmla="*/ 886653 h 1220509"/>
                <a:gd name="connsiteX8" fmla="*/ 462302 w 465895"/>
                <a:gd name="connsiteY8" fmla="*/ 465013 h 1220509"/>
                <a:gd name="connsiteX9" fmla="*/ 401342 w 465895"/>
                <a:gd name="connsiteY9" fmla="*/ 155133 h 1220509"/>
                <a:gd name="connsiteX10" fmla="*/ 284502 w 465895"/>
                <a:gd name="connsiteY10" fmla="*/ 12893 h 1220509"/>
                <a:gd name="connsiteX11" fmla="*/ 157502 w 465895"/>
                <a:gd name="connsiteY11" fmla="*/ 38293 h 1220509"/>
                <a:gd name="connsiteX0" fmla="*/ 157923 w 466316"/>
                <a:gd name="connsiteY0" fmla="*/ 38293 h 1220509"/>
                <a:gd name="connsiteX1" fmla="*/ 61403 w 466316"/>
                <a:gd name="connsiteY1" fmla="*/ 277053 h 1220509"/>
                <a:gd name="connsiteX2" fmla="*/ 443 w 466316"/>
                <a:gd name="connsiteY2" fmla="*/ 658053 h 1220509"/>
                <a:gd name="connsiteX3" fmla="*/ 91883 w 466316"/>
                <a:gd name="connsiteY3" fmla="*/ 1069533 h 1220509"/>
                <a:gd name="connsiteX4" fmla="*/ 229043 w 466316"/>
                <a:gd name="connsiteY4" fmla="*/ 1216853 h 1220509"/>
                <a:gd name="connsiteX5" fmla="*/ 350963 w 466316"/>
                <a:gd name="connsiteY5" fmla="*/ 1150813 h 1220509"/>
                <a:gd name="connsiteX6" fmla="*/ 447483 w 466316"/>
                <a:gd name="connsiteY6" fmla="*/ 886653 h 1220509"/>
                <a:gd name="connsiteX7" fmla="*/ 462723 w 466316"/>
                <a:gd name="connsiteY7" fmla="*/ 465013 h 1220509"/>
                <a:gd name="connsiteX8" fmla="*/ 401763 w 466316"/>
                <a:gd name="connsiteY8" fmla="*/ 155133 h 1220509"/>
                <a:gd name="connsiteX9" fmla="*/ 284923 w 466316"/>
                <a:gd name="connsiteY9" fmla="*/ 12893 h 1220509"/>
                <a:gd name="connsiteX10" fmla="*/ 157923 w 466316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6" h="1220509">
                  <a:moveTo>
                    <a:pt x="157923" y="38293"/>
                  </a:moveTo>
                  <a:cubicBezTo>
                    <a:pt x="120670" y="82320"/>
                    <a:pt x="87650" y="173760"/>
                    <a:pt x="61403" y="277053"/>
                  </a:cubicBezTo>
                  <a:cubicBezTo>
                    <a:pt x="35156" y="380346"/>
                    <a:pt x="-4637" y="525973"/>
                    <a:pt x="443" y="658053"/>
                  </a:cubicBezTo>
                  <a:cubicBezTo>
                    <a:pt x="5523" y="790133"/>
                    <a:pt x="53783" y="976400"/>
                    <a:pt x="91883" y="1069533"/>
                  </a:cubicBezTo>
                  <a:cubicBezTo>
                    <a:pt x="129983" y="1162666"/>
                    <a:pt x="185863" y="1203306"/>
                    <a:pt x="229043" y="1216853"/>
                  </a:cubicBezTo>
                  <a:cubicBezTo>
                    <a:pt x="272223" y="1230400"/>
                    <a:pt x="314556" y="1205846"/>
                    <a:pt x="350963" y="1150813"/>
                  </a:cubicBezTo>
                  <a:cubicBezTo>
                    <a:pt x="387370" y="1095780"/>
                    <a:pt x="428856" y="1000953"/>
                    <a:pt x="447483" y="886653"/>
                  </a:cubicBezTo>
                  <a:cubicBezTo>
                    <a:pt x="466110" y="772353"/>
                    <a:pt x="470343" y="586933"/>
                    <a:pt x="462723" y="465013"/>
                  </a:cubicBezTo>
                  <a:cubicBezTo>
                    <a:pt x="455103" y="343093"/>
                    <a:pt x="431396" y="230486"/>
                    <a:pt x="401763" y="155133"/>
                  </a:cubicBezTo>
                  <a:cubicBezTo>
                    <a:pt x="372130" y="79780"/>
                    <a:pt x="326410" y="34060"/>
                    <a:pt x="284923" y="12893"/>
                  </a:cubicBezTo>
                  <a:cubicBezTo>
                    <a:pt x="243436" y="-8274"/>
                    <a:pt x="195176" y="-5734"/>
                    <a:pt x="157923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FEC98FFA-792A-47B6-CA1D-16FB99A56018}"/>
                </a:ext>
              </a:extLst>
            </p:cNvPr>
            <p:cNvSpPr txBox="1"/>
            <p:nvPr/>
          </p:nvSpPr>
          <p:spPr>
            <a:xfrm>
              <a:off x="3170682" y="6202362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Œil astigmate</a:t>
              </a:r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C173494F-6FD0-99FD-6890-29CDEF5DFC3B}"/>
                </a:ext>
              </a:extLst>
            </p:cNvPr>
            <p:cNvSpPr txBox="1"/>
            <p:nvPr/>
          </p:nvSpPr>
          <p:spPr>
            <a:xfrm>
              <a:off x="2299678" y="3737761"/>
              <a:ext cx="1911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Courbure anormale</a:t>
              </a:r>
            </a:p>
            <a:p>
              <a:r>
                <a:rPr lang="fr-FR" sz="1400" dirty="0"/>
                <a:t>        de la cornée</a:t>
              </a:r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251C1768-32DF-BF5B-89F6-0AEA7E277752}"/>
                </a:ext>
              </a:extLst>
            </p:cNvPr>
            <p:cNvSpPr/>
            <p:nvPr/>
          </p:nvSpPr>
          <p:spPr>
            <a:xfrm>
              <a:off x="2859168" y="4997032"/>
              <a:ext cx="346928" cy="865210"/>
            </a:xfrm>
            <a:custGeom>
              <a:avLst/>
              <a:gdLst>
                <a:gd name="connsiteX0" fmla="*/ 277376 w 346797"/>
                <a:gd name="connsiteY0" fmla="*/ 1400 h 866058"/>
                <a:gd name="connsiteX1" fmla="*/ 141095 w 346797"/>
                <a:gd name="connsiteY1" fmla="*/ 142077 h 866058"/>
                <a:gd name="connsiteX2" fmla="*/ 61964 w 346797"/>
                <a:gd name="connsiteY2" fmla="*/ 221207 h 866058"/>
                <a:gd name="connsiteX3" fmla="*/ 418 w 346797"/>
                <a:gd name="connsiteY3" fmla="*/ 300338 h 866058"/>
                <a:gd name="connsiteX4" fmla="*/ 35588 w 346797"/>
                <a:gd name="connsiteY4" fmla="*/ 414638 h 866058"/>
                <a:gd name="connsiteX5" fmla="*/ 48776 w 346797"/>
                <a:gd name="connsiteY5" fmla="*/ 542127 h 866058"/>
                <a:gd name="connsiteX6" fmla="*/ 132303 w 346797"/>
                <a:gd name="connsiteY6" fmla="*/ 709181 h 866058"/>
                <a:gd name="connsiteX7" fmla="*/ 277376 w 346797"/>
                <a:gd name="connsiteY7" fmla="*/ 841065 h 866058"/>
                <a:gd name="connsiteX8" fmla="*/ 325734 w 346797"/>
                <a:gd name="connsiteY8" fmla="*/ 863046 h 866058"/>
                <a:gd name="connsiteX9" fmla="*/ 343318 w 346797"/>
                <a:gd name="connsiteY9" fmla="*/ 801500 h 866058"/>
                <a:gd name="connsiteX10" fmla="*/ 259791 w 346797"/>
                <a:gd name="connsiteY10" fmla="*/ 744350 h 866058"/>
                <a:gd name="connsiteX11" fmla="*/ 154284 w 346797"/>
                <a:gd name="connsiteY11" fmla="*/ 581692 h 866058"/>
                <a:gd name="connsiteX12" fmla="*/ 127907 w 346797"/>
                <a:gd name="connsiteY12" fmla="*/ 383865 h 866058"/>
                <a:gd name="connsiteX13" fmla="*/ 229018 w 346797"/>
                <a:gd name="connsiteY13" fmla="*/ 168454 h 866058"/>
                <a:gd name="connsiteX14" fmla="*/ 325734 w 346797"/>
                <a:gd name="connsiteY14" fmla="*/ 76134 h 866058"/>
                <a:gd name="connsiteX15" fmla="*/ 277376 w 346797"/>
                <a:gd name="connsiteY15" fmla="*/ 1400 h 866058"/>
                <a:gd name="connsiteX0" fmla="*/ 277507 w 346928"/>
                <a:gd name="connsiteY0" fmla="*/ 1400 h 866058"/>
                <a:gd name="connsiteX1" fmla="*/ 141226 w 346928"/>
                <a:gd name="connsiteY1" fmla="*/ 142077 h 866058"/>
                <a:gd name="connsiteX2" fmla="*/ 66491 w 346928"/>
                <a:gd name="connsiteY2" fmla="*/ 190434 h 866058"/>
                <a:gd name="connsiteX3" fmla="*/ 549 w 346928"/>
                <a:gd name="connsiteY3" fmla="*/ 300338 h 866058"/>
                <a:gd name="connsiteX4" fmla="*/ 35719 w 346928"/>
                <a:gd name="connsiteY4" fmla="*/ 414638 h 866058"/>
                <a:gd name="connsiteX5" fmla="*/ 48907 w 346928"/>
                <a:gd name="connsiteY5" fmla="*/ 542127 h 866058"/>
                <a:gd name="connsiteX6" fmla="*/ 132434 w 346928"/>
                <a:gd name="connsiteY6" fmla="*/ 709181 h 866058"/>
                <a:gd name="connsiteX7" fmla="*/ 277507 w 346928"/>
                <a:gd name="connsiteY7" fmla="*/ 841065 h 866058"/>
                <a:gd name="connsiteX8" fmla="*/ 325865 w 346928"/>
                <a:gd name="connsiteY8" fmla="*/ 863046 h 866058"/>
                <a:gd name="connsiteX9" fmla="*/ 343449 w 346928"/>
                <a:gd name="connsiteY9" fmla="*/ 801500 h 866058"/>
                <a:gd name="connsiteX10" fmla="*/ 259922 w 346928"/>
                <a:gd name="connsiteY10" fmla="*/ 744350 h 866058"/>
                <a:gd name="connsiteX11" fmla="*/ 154415 w 346928"/>
                <a:gd name="connsiteY11" fmla="*/ 581692 h 866058"/>
                <a:gd name="connsiteX12" fmla="*/ 128038 w 346928"/>
                <a:gd name="connsiteY12" fmla="*/ 383865 h 866058"/>
                <a:gd name="connsiteX13" fmla="*/ 229149 w 346928"/>
                <a:gd name="connsiteY13" fmla="*/ 168454 h 866058"/>
                <a:gd name="connsiteX14" fmla="*/ 325865 w 346928"/>
                <a:gd name="connsiteY14" fmla="*/ 76134 h 866058"/>
                <a:gd name="connsiteX15" fmla="*/ 277507 w 346928"/>
                <a:gd name="connsiteY15" fmla="*/ 1400 h 866058"/>
                <a:gd name="connsiteX0" fmla="*/ 277507 w 346928"/>
                <a:gd name="connsiteY0" fmla="*/ 1400 h 865210"/>
                <a:gd name="connsiteX1" fmla="*/ 141226 w 346928"/>
                <a:gd name="connsiteY1" fmla="*/ 142077 h 865210"/>
                <a:gd name="connsiteX2" fmla="*/ 66491 w 346928"/>
                <a:gd name="connsiteY2" fmla="*/ 190434 h 865210"/>
                <a:gd name="connsiteX3" fmla="*/ 549 w 346928"/>
                <a:gd name="connsiteY3" fmla="*/ 300338 h 865210"/>
                <a:gd name="connsiteX4" fmla="*/ 35719 w 346928"/>
                <a:gd name="connsiteY4" fmla="*/ 414638 h 865210"/>
                <a:gd name="connsiteX5" fmla="*/ 48907 w 346928"/>
                <a:gd name="connsiteY5" fmla="*/ 542127 h 865210"/>
                <a:gd name="connsiteX6" fmla="*/ 128038 w 346928"/>
                <a:gd name="connsiteY6" fmla="*/ 744350 h 865210"/>
                <a:gd name="connsiteX7" fmla="*/ 277507 w 346928"/>
                <a:gd name="connsiteY7" fmla="*/ 841065 h 865210"/>
                <a:gd name="connsiteX8" fmla="*/ 325865 w 346928"/>
                <a:gd name="connsiteY8" fmla="*/ 863046 h 865210"/>
                <a:gd name="connsiteX9" fmla="*/ 343449 w 346928"/>
                <a:gd name="connsiteY9" fmla="*/ 801500 h 865210"/>
                <a:gd name="connsiteX10" fmla="*/ 259922 w 346928"/>
                <a:gd name="connsiteY10" fmla="*/ 744350 h 865210"/>
                <a:gd name="connsiteX11" fmla="*/ 154415 w 346928"/>
                <a:gd name="connsiteY11" fmla="*/ 581692 h 865210"/>
                <a:gd name="connsiteX12" fmla="*/ 128038 w 346928"/>
                <a:gd name="connsiteY12" fmla="*/ 383865 h 865210"/>
                <a:gd name="connsiteX13" fmla="*/ 229149 w 346928"/>
                <a:gd name="connsiteY13" fmla="*/ 168454 h 865210"/>
                <a:gd name="connsiteX14" fmla="*/ 325865 w 346928"/>
                <a:gd name="connsiteY14" fmla="*/ 76134 h 865210"/>
                <a:gd name="connsiteX15" fmla="*/ 277507 w 346928"/>
                <a:gd name="connsiteY15" fmla="*/ 1400 h 865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6928" h="865210">
                  <a:moveTo>
                    <a:pt x="277507" y="1400"/>
                  </a:moveTo>
                  <a:cubicBezTo>
                    <a:pt x="246734" y="12390"/>
                    <a:pt x="176395" y="110571"/>
                    <a:pt x="141226" y="142077"/>
                  </a:cubicBezTo>
                  <a:cubicBezTo>
                    <a:pt x="106057" y="173583"/>
                    <a:pt x="89937" y="164057"/>
                    <a:pt x="66491" y="190434"/>
                  </a:cubicBezTo>
                  <a:cubicBezTo>
                    <a:pt x="43045" y="216811"/>
                    <a:pt x="5678" y="262971"/>
                    <a:pt x="549" y="300338"/>
                  </a:cubicBezTo>
                  <a:cubicBezTo>
                    <a:pt x="-4580" y="337705"/>
                    <a:pt x="27659" y="374340"/>
                    <a:pt x="35719" y="414638"/>
                  </a:cubicBezTo>
                  <a:cubicBezTo>
                    <a:pt x="43779" y="454936"/>
                    <a:pt x="33521" y="487175"/>
                    <a:pt x="48907" y="542127"/>
                  </a:cubicBezTo>
                  <a:cubicBezTo>
                    <a:pt x="64293" y="597079"/>
                    <a:pt x="89938" y="694527"/>
                    <a:pt x="128038" y="744350"/>
                  </a:cubicBezTo>
                  <a:cubicBezTo>
                    <a:pt x="166138" y="794173"/>
                    <a:pt x="244536" y="821282"/>
                    <a:pt x="277507" y="841065"/>
                  </a:cubicBezTo>
                  <a:cubicBezTo>
                    <a:pt x="310478" y="860848"/>
                    <a:pt x="314875" y="869640"/>
                    <a:pt x="325865" y="863046"/>
                  </a:cubicBezTo>
                  <a:cubicBezTo>
                    <a:pt x="336855" y="856452"/>
                    <a:pt x="354440" y="821283"/>
                    <a:pt x="343449" y="801500"/>
                  </a:cubicBezTo>
                  <a:cubicBezTo>
                    <a:pt x="332458" y="781717"/>
                    <a:pt x="291428" y="780985"/>
                    <a:pt x="259922" y="744350"/>
                  </a:cubicBezTo>
                  <a:cubicBezTo>
                    <a:pt x="228416" y="707715"/>
                    <a:pt x="176396" y="641773"/>
                    <a:pt x="154415" y="581692"/>
                  </a:cubicBezTo>
                  <a:cubicBezTo>
                    <a:pt x="132434" y="521611"/>
                    <a:pt x="115582" y="452738"/>
                    <a:pt x="128038" y="383865"/>
                  </a:cubicBezTo>
                  <a:cubicBezTo>
                    <a:pt x="140494" y="314992"/>
                    <a:pt x="196178" y="219742"/>
                    <a:pt x="229149" y="168454"/>
                  </a:cubicBezTo>
                  <a:cubicBezTo>
                    <a:pt x="262120" y="117166"/>
                    <a:pt x="313409" y="105442"/>
                    <a:pt x="325865" y="76134"/>
                  </a:cubicBezTo>
                  <a:cubicBezTo>
                    <a:pt x="338321" y="46826"/>
                    <a:pt x="308280" y="-9590"/>
                    <a:pt x="277507" y="1400"/>
                  </a:cubicBezTo>
                  <a:close/>
                </a:path>
              </a:pathLst>
            </a:custGeom>
            <a:solidFill>
              <a:srgbClr val="DEE8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811430B4-35B5-03AD-9658-DE157472CD8A}"/>
                </a:ext>
              </a:extLst>
            </p:cNvPr>
            <p:cNvCxnSpPr>
              <a:cxnSpLocks/>
            </p:cNvCxnSpPr>
            <p:nvPr/>
          </p:nvCxnSpPr>
          <p:spPr>
            <a:xfrm>
              <a:off x="2915816" y="4260981"/>
              <a:ext cx="0" cy="834973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Forme libre : forme 110">
            <a:extLst>
              <a:ext uri="{FF2B5EF4-FFF2-40B4-BE49-F238E27FC236}">
                <a16:creationId xmlns:a16="http://schemas.microsoft.com/office/drawing/2014/main" id="{2722BCE2-E864-E1EF-E9F8-99FB33409A49}"/>
              </a:ext>
            </a:extLst>
          </p:cNvPr>
          <p:cNvSpPr/>
          <p:nvPr/>
        </p:nvSpPr>
        <p:spPr>
          <a:xfrm>
            <a:off x="4507075" y="1732102"/>
            <a:ext cx="339425" cy="887350"/>
          </a:xfrm>
          <a:custGeom>
            <a:avLst/>
            <a:gdLst>
              <a:gd name="connsiteX0" fmla="*/ 274207 w 339425"/>
              <a:gd name="connsiteY0" fmla="*/ 106 h 887350"/>
              <a:gd name="connsiteX1" fmla="*/ 142198 w 339425"/>
              <a:gd name="connsiteY1" fmla="*/ 106357 h 887350"/>
              <a:gd name="connsiteX2" fmla="*/ 55266 w 339425"/>
              <a:gd name="connsiteY2" fmla="*/ 280222 h 887350"/>
              <a:gd name="connsiteX3" fmla="*/ 531 w 339425"/>
              <a:gd name="connsiteY3" fmla="*/ 454087 h 887350"/>
              <a:gd name="connsiteX4" fmla="*/ 87463 w 339425"/>
              <a:gd name="connsiteY4" fmla="*/ 708444 h 887350"/>
              <a:gd name="connsiteX5" fmla="*/ 242010 w 339425"/>
              <a:gd name="connsiteY5" fmla="*/ 866211 h 887350"/>
              <a:gd name="connsiteX6" fmla="*/ 293525 w 339425"/>
              <a:gd name="connsiteY6" fmla="*/ 882309 h 887350"/>
              <a:gd name="connsiteX7" fmla="*/ 319283 w 339425"/>
              <a:gd name="connsiteY7" fmla="*/ 834013 h 887350"/>
              <a:gd name="connsiteX8" fmla="*/ 251669 w 339425"/>
              <a:gd name="connsiteY8" fmla="*/ 776059 h 887350"/>
              <a:gd name="connsiteX9" fmla="*/ 106781 w 339425"/>
              <a:gd name="connsiteY9" fmla="*/ 605413 h 887350"/>
              <a:gd name="connsiteX10" fmla="*/ 90683 w 339425"/>
              <a:gd name="connsiteY10" fmla="*/ 370374 h 887350"/>
              <a:gd name="connsiteX11" fmla="*/ 148638 w 339425"/>
              <a:gd name="connsiteY11" fmla="*/ 248025 h 887350"/>
              <a:gd name="connsiteX12" fmla="*/ 248449 w 339425"/>
              <a:gd name="connsiteY12" fmla="*/ 128895 h 887350"/>
              <a:gd name="connsiteX13" fmla="*/ 338601 w 339425"/>
              <a:gd name="connsiteY13" fmla="*/ 87039 h 887350"/>
              <a:gd name="connsiteX14" fmla="*/ 274207 w 339425"/>
              <a:gd name="connsiteY14" fmla="*/ 106 h 8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9425" h="887350">
                <a:moveTo>
                  <a:pt x="274207" y="106"/>
                </a:moveTo>
                <a:cubicBezTo>
                  <a:pt x="241473" y="3326"/>
                  <a:pt x="178688" y="59671"/>
                  <a:pt x="142198" y="106357"/>
                </a:cubicBezTo>
                <a:cubicBezTo>
                  <a:pt x="105708" y="153043"/>
                  <a:pt x="78877" y="222267"/>
                  <a:pt x="55266" y="280222"/>
                </a:cubicBezTo>
                <a:cubicBezTo>
                  <a:pt x="31655" y="338177"/>
                  <a:pt x="-4835" y="382717"/>
                  <a:pt x="531" y="454087"/>
                </a:cubicBezTo>
                <a:cubicBezTo>
                  <a:pt x="5897" y="525457"/>
                  <a:pt x="47216" y="639757"/>
                  <a:pt x="87463" y="708444"/>
                </a:cubicBezTo>
                <a:cubicBezTo>
                  <a:pt x="127710" y="777131"/>
                  <a:pt x="207666" y="837234"/>
                  <a:pt x="242010" y="866211"/>
                </a:cubicBezTo>
                <a:cubicBezTo>
                  <a:pt x="276354" y="895188"/>
                  <a:pt x="280646" y="887675"/>
                  <a:pt x="293525" y="882309"/>
                </a:cubicBezTo>
                <a:cubicBezTo>
                  <a:pt x="306404" y="876943"/>
                  <a:pt x="326259" y="851721"/>
                  <a:pt x="319283" y="834013"/>
                </a:cubicBezTo>
                <a:cubicBezTo>
                  <a:pt x="312307" y="816305"/>
                  <a:pt x="287086" y="814159"/>
                  <a:pt x="251669" y="776059"/>
                </a:cubicBezTo>
                <a:cubicBezTo>
                  <a:pt x="216252" y="737959"/>
                  <a:pt x="133612" y="673027"/>
                  <a:pt x="106781" y="605413"/>
                </a:cubicBezTo>
                <a:cubicBezTo>
                  <a:pt x="79950" y="537799"/>
                  <a:pt x="83707" y="429939"/>
                  <a:pt x="90683" y="370374"/>
                </a:cubicBezTo>
                <a:cubicBezTo>
                  <a:pt x="97659" y="310809"/>
                  <a:pt x="122344" y="288271"/>
                  <a:pt x="148638" y="248025"/>
                </a:cubicBezTo>
                <a:cubicBezTo>
                  <a:pt x="174932" y="207779"/>
                  <a:pt x="216789" y="155726"/>
                  <a:pt x="248449" y="128895"/>
                </a:cubicBezTo>
                <a:cubicBezTo>
                  <a:pt x="280109" y="102064"/>
                  <a:pt x="331625" y="106357"/>
                  <a:pt x="338601" y="87039"/>
                </a:cubicBezTo>
                <a:cubicBezTo>
                  <a:pt x="345577" y="67721"/>
                  <a:pt x="306941" y="-3114"/>
                  <a:pt x="274207" y="106"/>
                </a:cubicBezTo>
                <a:close/>
              </a:path>
            </a:pathLst>
          </a:custGeom>
          <a:solidFill>
            <a:srgbClr val="DEE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83B213D9-EC2A-6449-638C-5290374F8777}"/>
              </a:ext>
            </a:extLst>
          </p:cNvPr>
          <p:cNvGrpSpPr/>
          <p:nvPr/>
        </p:nvGrpSpPr>
        <p:grpSpPr>
          <a:xfrm>
            <a:off x="5358475" y="3745056"/>
            <a:ext cx="3150258" cy="2704285"/>
            <a:chOff x="5358475" y="3745056"/>
            <a:chExt cx="3150258" cy="2704285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5AE553A-0839-2366-27EF-C2042509C9E9}"/>
                </a:ext>
              </a:extLst>
            </p:cNvPr>
            <p:cNvSpPr/>
            <p:nvPr/>
          </p:nvSpPr>
          <p:spPr>
            <a:xfrm>
              <a:off x="6348493" y="4511754"/>
              <a:ext cx="2160240" cy="1617404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6C556D6C-315B-F7E8-C1DE-2440AF62EDF4}"/>
                </a:ext>
              </a:extLst>
            </p:cNvPr>
            <p:cNvSpPr/>
            <p:nvPr/>
          </p:nvSpPr>
          <p:spPr>
            <a:xfrm>
              <a:off x="6868009" y="4603578"/>
              <a:ext cx="1281694" cy="1433756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235BEE54-54F5-1A90-92CC-284EED9F5197}"/>
                </a:ext>
              </a:extLst>
            </p:cNvPr>
            <p:cNvSpPr/>
            <p:nvPr/>
          </p:nvSpPr>
          <p:spPr>
            <a:xfrm>
              <a:off x="6432865" y="4955519"/>
              <a:ext cx="372065" cy="803996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96A43562-D10F-5C2D-4786-64C39E272A43}"/>
                </a:ext>
              </a:extLst>
            </p:cNvPr>
            <p:cNvSpPr/>
            <p:nvPr/>
          </p:nvSpPr>
          <p:spPr>
            <a:xfrm>
              <a:off x="6698149" y="5023679"/>
              <a:ext cx="277989" cy="632271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  <a:gd name="connsiteX0" fmla="*/ 157481 w 465874"/>
                <a:gd name="connsiteY0" fmla="*/ 38293 h 1220509"/>
                <a:gd name="connsiteX1" fmla="*/ 60961 w 465874"/>
                <a:gd name="connsiteY1" fmla="*/ 277053 h 1220509"/>
                <a:gd name="connsiteX2" fmla="*/ 90730 w 465874"/>
                <a:gd name="connsiteY2" fmla="*/ 455190 h 1220509"/>
                <a:gd name="connsiteX3" fmla="*/ 1 w 465874"/>
                <a:gd name="connsiteY3" fmla="*/ 658053 h 1220509"/>
                <a:gd name="connsiteX4" fmla="*/ 91441 w 465874"/>
                <a:gd name="connsiteY4" fmla="*/ 1069533 h 1220509"/>
                <a:gd name="connsiteX5" fmla="*/ 228601 w 465874"/>
                <a:gd name="connsiteY5" fmla="*/ 1216853 h 1220509"/>
                <a:gd name="connsiteX6" fmla="*/ 350521 w 465874"/>
                <a:gd name="connsiteY6" fmla="*/ 1150813 h 1220509"/>
                <a:gd name="connsiteX7" fmla="*/ 447041 w 465874"/>
                <a:gd name="connsiteY7" fmla="*/ 886653 h 1220509"/>
                <a:gd name="connsiteX8" fmla="*/ 462281 w 465874"/>
                <a:gd name="connsiteY8" fmla="*/ 465013 h 1220509"/>
                <a:gd name="connsiteX9" fmla="*/ 401321 w 465874"/>
                <a:gd name="connsiteY9" fmla="*/ 155133 h 1220509"/>
                <a:gd name="connsiteX10" fmla="*/ 284481 w 465874"/>
                <a:gd name="connsiteY10" fmla="*/ 12893 h 1220509"/>
                <a:gd name="connsiteX11" fmla="*/ 157481 w 465874"/>
                <a:gd name="connsiteY11" fmla="*/ 38293 h 1220509"/>
                <a:gd name="connsiteX0" fmla="*/ 157479 w 465872"/>
                <a:gd name="connsiteY0" fmla="*/ 38293 h 1220509"/>
                <a:gd name="connsiteX1" fmla="*/ 60959 w 465872"/>
                <a:gd name="connsiteY1" fmla="*/ 277053 h 1220509"/>
                <a:gd name="connsiteX2" fmla="*/ 90728 w 465872"/>
                <a:gd name="connsiteY2" fmla="*/ 455190 h 1220509"/>
                <a:gd name="connsiteX3" fmla="*/ -1 w 465872"/>
                <a:gd name="connsiteY3" fmla="*/ 658053 h 1220509"/>
                <a:gd name="connsiteX4" fmla="*/ 90726 w 465872"/>
                <a:gd name="connsiteY4" fmla="*/ 855861 h 1220509"/>
                <a:gd name="connsiteX5" fmla="*/ 91439 w 465872"/>
                <a:gd name="connsiteY5" fmla="*/ 1069533 h 1220509"/>
                <a:gd name="connsiteX6" fmla="*/ 228599 w 465872"/>
                <a:gd name="connsiteY6" fmla="*/ 1216853 h 1220509"/>
                <a:gd name="connsiteX7" fmla="*/ 350519 w 465872"/>
                <a:gd name="connsiteY7" fmla="*/ 1150813 h 1220509"/>
                <a:gd name="connsiteX8" fmla="*/ 447039 w 465872"/>
                <a:gd name="connsiteY8" fmla="*/ 886653 h 1220509"/>
                <a:gd name="connsiteX9" fmla="*/ 462279 w 465872"/>
                <a:gd name="connsiteY9" fmla="*/ 465013 h 1220509"/>
                <a:gd name="connsiteX10" fmla="*/ 401319 w 465872"/>
                <a:gd name="connsiteY10" fmla="*/ 155133 h 1220509"/>
                <a:gd name="connsiteX11" fmla="*/ 284479 w 465872"/>
                <a:gd name="connsiteY11" fmla="*/ 12893 h 1220509"/>
                <a:gd name="connsiteX12" fmla="*/ 157479 w 465872"/>
                <a:gd name="connsiteY12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5872" h="1220509">
                  <a:moveTo>
                    <a:pt x="157479" y="38293"/>
                  </a:moveTo>
                  <a:cubicBezTo>
                    <a:pt x="120226" y="82320"/>
                    <a:pt x="72084" y="207570"/>
                    <a:pt x="60959" y="277053"/>
                  </a:cubicBezTo>
                  <a:cubicBezTo>
                    <a:pt x="49834" y="346536"/>
                    <a:pt x="100888" y="391690"/>
                    <a:pt x="90728" y="455190"/>
                  </a:cubicBezTo>
                  <a:cubicBezTo>
                    <a:pt x="80568" y="518690"/>
                    <a:pt x="-1" y="591275"/>
                    <a:pt x="-1" y="658053"/>
                  </a:cubicBezTo>
                  <a:cubicBezTo>
                    <a:pt x="-1" y="724831"/>
                    <a:pt x="75486" y="787281"/>
                    <a:pt x="90726" y="855861"/>
                  </a:cubicBezTo>
                  <a:cubicBezTo>
                    <a:pt x="105966" y="924441"/>
                    <a:pt x="68460" y="1009368"/>
                    <a:pt x="91439" y="1069533"/>
                  </a:cubicBezTo>
                  <a:cubicBezTo>
                    <a:pt x="114418" y="1129698"/>
                    <a:pt x="185419" y="1203306"/>
                    <a:pt x="228599" y="1216853"/>
                  </a:cubicBezTo>
                  <a:cubicBezTo>
                    <a:pt x="271779" y="1230400"/>
                    <a:pt x="314112" y="1205846"/>
                    <a:pt x="350519" y="1150813"/>
                  </a:cubicBezTo>
                  <a:cubicBezTo>
                    <a:pt x="386926" y="1095780"/>
                    <a:pt x="428412" y="1000953"/>
                    <a:pt x="447039" y="886653"/>
                  </a:cubicBezTo>
                  <a:cubicBezTo>
                    <a:pt x="465666" y="772353"/>
                    <a:pt x="469899" y="586933"/>
                    <a:pt x="462279" y="465013"/>
                  </a:cubicBezTo>
                  <a:cubicBezTo>
                    <a:pt x="454659" y="343093"/>
                    <a:pt x="430952" y="230486"/>
                    <a:pt x="401319" y="155133"/>
                  </a:cubicBezTo>
                  <a:cubicBezTo>
                    <a:pt x="371686" y="79780"/>
                    <a:pt x="325966" y="34060"/>
                    <a:pt x="284479" y="12893"/>
                  </a:cubicBezTo>
                  <a:cubicBezTo>
                    <a:pt x="242992" y="-8274"/>
                    <a:pt x="194732" y="-5734"/>
                    <a:pt x="157479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10D6D9DB-A37A-33AD-1B97-E858DBFCE308}"/>
                </a:ext>
              </a:extLst>
            </p:cNvPr>
            <p:cNvSpPr txBox="1"/>
            <p:nvPr/>
          </p:nvSpPr>
          <p:spPr>
            <a:xfrm>
              <a:off x="6622524" y="6141564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Œil astigmate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BFC2EB6D-0C99-6E23-FEDA-50D3C41E1178}"/>
                </a:ext>
              </a:extLst>
            </p:cNvPr>
            <p:cNvSpPr txBox="1"/>
            <p:nvPr/>
          </p:nvSpPr>
          <p:spPr>
            <a:xfrm>
              <a:off x="5358475" y="3745056"/>
              <a:ext cx="1911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Courbure anormale</a:t>
              </a:r>
            </a:p>
            <a:p>
              <a:r>
                <a:rPr lang="fr-FR" sz="1400" dirty="0"/>
                <a:t>        du cristallin</a:t>
              </a:r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F41C0999-837C-EA17-A3EC-302F48F3D989}"/>
                </a:ext>
              </a:extLst>
            </p:cNvPr>
            <p:cNvSpPr/>
            <p:nvPr/>
          </p:nvSpPr>
          <p:spPr>
            <a:xfrm>
              <a:off x="6346519" y="4914162"/>
              <a:ext cx="339425" cy="887350"/>
            </a:xfrm>
            <a:custGeom>
              <a:avLst/>
              <a:gdLst>
                <a:gd name="connsiteX0" fmla="*/ 274207 w 339425"/>
                <a:gd name="connsiteY0" fmla="*/ 106 h 887350"/>
                <a:gd name="connsiteX1" fmla="*/ 142198 w 339425"/>
                <a:gd name="connsiteY1" fmla="*/ 106357 h 887350"/>
                <a:gd name="connsiteX2" fmla="*/ 55266 w 339425"/>
                <a:gd name="connsiteY2" fmla="*/ 280222 h 887350"/>
                <a:gd name="connsiteX3" fmla="*/ 531 w 339425"/>
                <a:gd name="connsiteY3" fmla="*/ 454087 h 887350"/>
                <a:gd name="connsiteX4" fmla="*/ 87463 w 339425"/>
                <a:gd name="connsiteY4" fmla="*/ 708444 h 887350"/>
                <a:gd name="connsiteX5" fmla="*/ 242010 w 339425"/>
                <a:gd name="connsiteY5" fmla="*/ 866211 h 887350"/>
                <a:gd name="connsiteX6" fmla="*/ 293525 w 339425"/>
                <a:gd name="connsiteY6" fmla="*/ 882309 h 887350"/>
                <a:gd name="connsiteX7" fmla="*/ 319283 w 339425"/>
                <a:gd name="connsiteY7" fmla="*/ 834013 h 887350"/>
                <a:gd name="connsiteX8" fmla="*/ 251669 w 339425"/>
                <a:gd name="connsiteY8" fmla="*/ 776059 h 887350"/>
                <a:gd name="connsiteX9" fmla="*/ 106781 w 339425"/>
                <a:gd name="connsiteY9" fmla="*/ 605413 h 887350"/>
                <a:gd name="connsiteX10" fmla="*/ 90683 w 339425"/>
                <a:gd name="connsiteY10" fmla="*/ 370374 h 887350"/>
                <a:gd name="connsiteX11" fmla="*/ 148638 w 339425"/>
                <a:gd name="connsiteY11" fmla="*/ 248025 h 887350"/>
                <a:gd name="connsiteX12" fmla="*/ 248449 w 339425"/>
                <a:gd name="connsiteY12" fmla="*/ 128895 h 887350"/>
                <a:gd name="connsiteX13" fmla="*/ 338601 w 339425"/>
                <a:gd name="connsiteY13" fmla="*/ 87039 h 887350"/>
                <a:gd name="connsiteX14" fmla="*/ 274207 w 339425"/>
                <a:gd name="connsiteY14" fmla="*/ 106 h 8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9425" h="887350">
                  <a:moveTo>
                    <a:pt x="274207" y="106"/>
                  </a:moveTo>
                  <a:cubicBezTo>
                    <a:pt x="241473" y="3326"/>
                    <a:pt x="178688" y="59671"/>
                    <a:pt x="142198" y="106357"/>
                  </a:cubicBezTo>
                  <a:cubicBezTo>
                    <a:pt x="105708" y="153043"/>
                    <a:pt x="78877" y="222267"/>
                    <a:pt x="55266" y="280222"/>
                  </a:cubicBezTo>
                  <a:cubicBezTo>
                    <a:pt x="31655" y="338177"/>
                    <a:pt x="-4835" y="382717"/>
                    <a:pt x="531" y="454087"/>
                  </a:cubicBezTo>
                  <a:cubicBezTo>
                    <a:pt x="5897" y="525457"/>
                    <a:pt x="47216" y="639757"/>
                    <a:pt x="87463" y="708444"/>
                  </a:cubicBezTo>
                  <a:cubicBezTo>
                    <a:pt x="127710" y="777131"/>
                    <a:pt x="207666" y="837234"/>
                    <a:pt x="242010" y="866211"/>
                  </a:cubicBezTo>
                  <a:cubicBezTo>
                    <a:pt x="276354" y="895188"/>
                    <a:pt x="280646" y="887675"/>
                    <a:pt x="293525" y="882309"/>
                  </a:cubicBezTo>
                  <a:cubicBezTo>
                    <a:pt x="306404" y="876943"/>
                    <a:pt x="326259" y="851721"/>
                    <a:pt x="319283" y="834013"/>
                  </a:cubicBezTo>
                  <a:cubicBezTo>
                    <a:pt x="312307" y="816305"/>
                    <a:pt x="287086" y="814159"/>
                    <a:pt x="251669" y="776059"/>
                  </a:cubicBezTo>
                  <a:cubicBezTo>
                    <a:pt x="216252" y="737959"/>
                    <a:pt x="133612" y="673027"/>
                    <a:pt x="106781" y="605413"/>
                  </a:cubicBezTo>
                  <a:cubicBezTo>
                    <a:pt x="79950" y="537799"/>
                    <a:pt x="83707" y="429939"/>
                    <a:pt x="90683" y="370374"/>
                  </a:cubicBezTo>
                  <a:cubicBezTo>
                    <a:pt x="97659" y="310809"/>
                    <a:pt x="122344" y="288271"/>
                    <a:pt x="148638" y="248025"/>
                  </a:cubicBezTo>
                  <a:cubicBezTo>
                    <a:pt x="174932" y="207779"/>
                    <a:pt x="216789" y="155726"/>
                    <a:pt x="248449" y="128895"/>
                  </a:cubicBezTo>
                  <a:cubicBezTo>
                    <a:pt x="280109" y="102064"/>
                    <a:pt x="331625" y="106357"/>
                    <a:pt x="338601" y="87039"/>
                  </a:cubicBezTo>
                  <a:cubicBezTo>
                    <a:pt x="345577" y="67721"/>
                    <a:pt x="306941" y="-3114"/>
                    <a:pt x="274207" y="106"/>
                  </a:cubicBezTo>
                  <a:close/>
                </a:path>
              </a:pathLst>
            </a:custGeom>
            <a:solidFill>
              <a:srgbClr val="DEE8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1C181049-9593-A426-1543-957C011C25D2}"/>
                </a:ext>
              </a:extLst>
            </p:cNvPr>
            <p:cNvCxnSpPr>
              <a:cxnSpLocks/>
              <a:endCxn id="28" idx="3"/>
            </p:cNvCxnSpPr>
            <p:nvPr/>
          </p:nvCxnSpPr>
          <p:spPr>
            <a:xfrm>
              <a:off x="6314025" y="4325443"/>
              <a:ext cx="384123" cy="1039133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e 115">
            <a:extLst>
              <a:ext uri="{FF2B5EF4-FFF2-40B4-BE49-F238E27FC236}">
                <a16:creationId xmlns:a16="http://schemas.microsoft.com/office/drawing/2014/main" id="{468C12B5-F92E-FB80-51AD-E38BECB47EB4}"/>
              </a:ext>
            </a:extLst>
          </p:cNvPr>
          <p:cNvGrpSpPr/>
          <p:nvPr/>
        </p:nvGrpSpPr>
        <p:grpSpPr>
          <a:xfrm>
            <a:off x="3269452" y="1987794"/>
            <a:ext cx="1299370" cy="307777"/>
            <a:chOff x="3269452" y="1987794"/>
            <a:chExt cx="1299370" cy="307777"/>
          </a:xfrm>
        </p:grpSpPr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3ED544EB-AD77-E8AE-B6EA-14B12FA17984}"/>
                </a:ext>
              </a:extLst>
            </p:cNvPr>
            <p:cNvCxnSpPr>
              <a:cxnSpLocks/>
            </p:cNvCxnSpPr>
            <p:nvPr/>
          </p:nvCxnSpPr>
          <p:spPr>
            <a:xfrm>
              <a:off x="4118761" y="2141683"/>
              <a:ext cx="450061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DD4631E8-D72A-0DEF-7D03-C85DC4DEA610}"/>
                </a:ext>
              </a:extLst>
            </p:cNvPr>
            <p:cNvSpPr txBox="1"/>
            <p:nvPr/>
          </p:nvSpPr>
          <p:spPr>
            <a:xfrm>
              <a:off x="3269452" y="1987794"/>
              <a:ext cx="8451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Cornée</a:t>
              </a:r>
            </a:p>
          </p:txBody>
        </p:sp>
      </p:grpSp>
      <p:sp>
        <p:nvSpPr>
          <p:cNvPr id="117" name="Triangle isocèle 116">
            <a:extLst>
              <a:ext uri="{FF2B5EF4-FFF2-40B4-BE49-F238E27FC236}">
                <a16:creationId xmlns:a16="http://schemas.microsoft.com/office/drawing/2014/main" id="{F182F907-7EE8-7F12-5AFF-20E45C8C631A}"/>
              </a:ext>
            </a:extLst>
          </p:cNvPr>
          <p:cNvSpPr/>
          <p:nvPr/>
        </p:nvSpPr>
        <p:spPr>
          <a:xfrm rot="10800000">
            <a:off x="4969253" y="3366030"/>
            <a:ext cx="314357" cy="307775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40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0882992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Astigmatisme</a:t>
            </a: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5CB4D1B-7D14-1DBB-2C8B-957D68FF34A0}"/>
              </a:ext>
            </a:extLst>
          </p:cNvPr>
          <p:cNvSpPr txBox="1">
            <a:spLocks/>
          </p:cNvSpPr>
          <p:nvPr/>
        </p:nvSpPr>
        <p:spPr bwMode="auto">
          <a:xfrm>
            <a:off x="338115" y="1221683"/>
            <a:ext cx="1999522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2108A4-F65C-884F-BFA7-41CECB252FDB}"/>
              </a:ext>
            </a:extLst>
          </p:cNvPr>
          <p:cNvSpPr txBox="1"/>
          <p:nvPr/>
        </p:nvSpPr>
        <p:spPr>
          <a:xfrm>
            <a:off x="334155" y="1283144"/>
            <a:ext cx="1940403" cy="31734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Ces inégalités </a:t>
            </a:r>
            <a:r>
              <a:rPr lang="fr-FR" altLang="fr-FR" sz="1200" dirty="0" err="1">
                <a:latin typeface="Century Gothic"/>
              </a:rPr>
              <a:t>en-traîne</a:t>
            </a:r>
            <a:r>
              <a:rPr lang="fr-FR" altLang="fr-FR" sz="1200" dirty="0">
                <a:latin typeface="Century Gothic"/>
              </a:rPr>
              <a:t> une vision floue de prêt ou de loin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Les points de lumière se focalisent sur la rétine sous forme de lignes et non de point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latin typeface="Century Gothic"/>
              </a:rPr>
              <a:t>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35AE553A-0839-2366-27EF-C2042509C9E9}"/>
              </a:ext>
            </a:extLst>
          </p:cNvPr>
          <p:cNvSpPr/>
          <p:nvPr/>
        </p:nvSpPr>
        <p:spPr>
          <a:xfrm>
            <a:off x="4824555" y="1995469"/>
            <a:ext cx="2160240" cy="1617404"/>
          </a:xfrm>
          <a:custGeom>
            <a:avLst/>
            <a:gdLst>
              <a:gd name="connsiteX0" fmla="*/ 3597706 w 3620279"/>
              <a:gd name="connsiteY0" fmla="*/ 1570746 h 3122168"/>
              <a:gd name="connsiteX1" fmla="*/ 3369106 w 3620279"/>
              <a:gd name="connsiteY1" fmla="*/ 1570746 h 3122168"/>
              <a:gd name="connsiteX2" fmla="*/ 3186226 w 3620279"/>
              <a:gd name="connsiteY2" fmla="*/ 1575826 h 3122168"/>
              <a:gd name="connsiteX3" fmla="*/ 3176066 w 3620279"/>
              <a:gd name="connsiteY3" fmla="*/ 1357386 h 3122168"/>
              <a:gd name="connsiteX4" fmla="*/ 3089706 w 3620279"/>
              <a:gd name="connsiteY4" fmla="*/ 961146 h 3122168"/>
              <a:gd name="connsiteX5" fmla="*/ 2845866 w 3620279"/>
              <a:gd name="connsiteY5" fmla="*/ 544586 h 3122168"/>
              <a:gd name="connsiteX6" fmla="*/ 2348026 w 3620279"/>
              <a:gd name="connsiteY6" fmla="*/ 143266 h 3122168"/>
              <a:gd name="connsiteX7" fmla="*/ 1814626 w 3620279"/>
              <a:gd name="connsiteY7" fmla="*/ 6106 h 3122168"/>
              <a:gd name="connsiteX8" fmla="*/ 1215186 w 3620279"/>
              <a:gd name="connsiteY8" fmla="*/ 61986 h 3122168"/>
              <a:gd name="connsiteX9" fmla="*/ 707186 w 3620279"/>
              <a:gd name="connsiteY9" fmla="*/ 392186 h 3122168"/>
              <a:gd name="connsiteX10" fmla="*/ 468426 w 3620279"/>
              <a:gd name="connsiteY10" fmla="*/ 722386 h 3122168"/>
              <a:gd name="connsiteX11" fmla="*/ 392226 w 3620279"/>
              <a:gd name="connsiteY11" fmla="*/ 813826 h 3122168"/>
              <a:gd name="connsiteX12" fmla="*/ 280466 w 3620279"/>
              <a:gd name="connsiteY12" fmla="*/ 935746 h 3122168"/>
              <a:gd name="connsiteX13" fmla="*/ 133146 w 3620279"/>
              <a:gd name="connsiteY13" fmla="*/ 1138946 h 3122168"/>
              <a:gd name="connsiteX14" fmla="*/ 31546 w 3620279"/>
              <a:gd name="connsiteY14" fmla="*/ 1458986 h 3122168"/>
              <a:gd name="connsiteX15" fmla="*/ 1066 w 3620279"/>
              <a:gd name="connsiteY15" fmla="*/ 1687586 h 3122168"/>
              <a:gd name="connsiteX16" fmla="*/ 62026 w 3620279"/>
              <a:gd name="connsiteY16" fmla="*/ 1972066 h 3122168"/>
              <a:gd name="connsiteX17" fmla="*/ 224586 w 3620279"/>
              <a:gd name="connsiteY17" fmla="*/ 2276866 h 3122168"/>
              <a:gd name="connsiteX18" fmla="*/ 453186 w 3620279"/>
              <a:gd name="connsiteY18" fmla="*/ 2464826 h 3122168"/>
              <a:gd name="connsiteX19" fmla="*/ 498906 w 3620279"/>
              <a:gd name="connsiteY19" fmla="*/ 2490226 h 3122168"/>
              <a:gd name="connsiteX20" fmla="*/ 564946 w 3620279"/>
              <a:gd name="connsiteY20" fmla="*/ 2561346 h 3122168"/>
              <a:gd name="connsiteX21" fmla="*/ 793546 w 3620279"/>
              <a:gd name="connsiteY21" fmla="*/ 2789946 h 3122168"/>
              <a:gd name="connsiteX22" fmla="*/ 1194866 w 3620279"/>
              <a:gd name="connsiteY22" fmla="*/ 3028706 h 3122168"/>
              <a:gd name="connsiteX23" fmla="*/ 1794306 w 3620279"/>
              <a:gd name="connsiteY23" fmla="*/ 3120146 h 3122168"/>
              <a:gd name="connsiteX24" fmla="*/ 2388666 w 3620279"/>
              <a:gd name="connsiteY24" fmla="*/ 2952506 h 3122168"/>
              <a:gd name="connsiteX25" fmla="*/ 2779826 w 3620279"/>
              <a:gd name="connsiteY25" fmla="*/ 2627386 h 3122168"/>
              <a:gd name="connsiteX26" fmla="*/ 3069386 w 3620279"/>
              <a:gd name="connsiteY26" fmla="*/ 2200666 h 3122168"/>
              <a:gd name="connsiteX27" fmla="*/ 3135426 w 3620279"/>
              <a:gd name="connsiteY27" fmla="*/ 2160026 h 3122168"/>
              <a:gd name="connsiteX28" fmla="*/ 3231946 w 3620279"/>
              <a:gd name="connsiteY28" fmla="*/ 2170186 h 3122168"/>
              <a:gd name="connsiteX29" fmla="*/ 3394506 w 3620279"/>
              <a:gd name="connsiteY29" fmla="*/ 2231146 h 3122168"/>
              <a:gd name="connsiteX30" fmla="*/ 3501186 w 3620279"/>
              <a:gd name="connsiteY30" fmla="*/ 2241306 h 3122168"/>
              <a:gd name="connsiteX31" fmla="*/ 3562146 w 3620279"/>
              <a:gd name="connsiteY31" fmla="*/ 2246386 h 3122168"/>
              <a:gd name="connsiteX32" fmla="*/ 3572306 w 3620279"/>
              <a:gd name="connsiteY32" fmla="*/ 2129546 h 3122168"/>
              <a:gd name="connsiteX33" fmla="*/ 3607866 w 3620279"/>
              <a:gd name="connsiteY33" fmla="*/ 1839986 h 3122168"/>
              <a:gd name="connsiteX34" fmla="*/ 3597706 w 3620279"/>
              <a:gd name="connsiteY34" fmla="*/ 1570746 h 312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620279" h="3122168">
                <a:moveTo>
                  <a:pt x="3597706" y="1570746"/>
                </a:moveTo>
                <a:cubicBezTo>
                  <a:pt x="3557913" y="1525873"/>
                  <a:pt x="3437686" y="1569899"/>
                  <a:pt x="3369106" y="1570746"/>
                </a:cubicBezTo>
                <a:cubicBezTo>
                  <a:pt x="3300526" y="1571593"/>
                  <a:pt x="3218399" y="1611386"/>
                  <a:pt x="3186226" y="1575826"/>
                </a:cubicBezTo>
                <a:cubicBezTo>
                  <a:pt x="3154053" y="1540266"/>
                  <a:pt x="3192153" y="1459833"/>
                  <a:pt x="3176066" y="1357386"/>
                </a:cubicBezTo>
                <a:cubicBezTo>
                  <a:pt x="3159979" y="1254939"/>
                  <a:pt x="3144739" y="1096613"/>
                  <a:pt x="3089706" y="961146"/>
                </a:cubicBezTo>
                <a:cubicBezTo>
                  <a:pt x="3034673" y="825679"/>
                  <a:pt x="2969479" y="680899"/>
                  <a:pt x="2845866" y="544586"/>
                </a:cubicBezTo>
                <a:cubicBezTo>
                  <a:pt x="2722253" y="408273"/>
                  <a:pt x="2519899" y="233013"/>
                  <a:pt x="2348026" y="143266"/>
                </a:cubicBezTo>
                <a:cubicBezTo>
                  <a:pt x="2176153" y="53519"/>
                  <a:pt x="2003433" y="19653"/>
                  <a:pt x="1814626" y="6106"/>
                </a:cubicBezTo>
                <a:cubicBezTo>
                  <a:pt x="1625819" y="-7441"/>
                  <a:pt x="1399759" y="-2361"/>
                  <a:pt x="1215186" y="61986"/>
                </a:cubicBezTo>
                <a:cubicBezTo>
                  <a:pt x="1030613" y="126333"/>
                  <a:pt x="831646" y="282119"/>
                  <a:pt x="707186" y="392186"/>
                </a:cubicBezTo>
                <a:cubicBezTo>
                  <a:pt x="582726" y="502253"/>
                  <a:pt x="520919" y="652113"/>
                  <a:pt x="468426" y="722386"/>
                </a:cubicBezTo>
                <a:cubicBezTo>
                  <a:pt x="415933" y="792659"/>
                  <a:pt x="423553" y="778266"/>
                  <a:pt x="392226" y="813826"/>
                </a:cubicBezTo>
                <a:cubicBezTo>
                  <a:pt x="360899" y="849386"/>
                  <a:pt x="323646" y="881559"/>
                  <a:pt x="280466" y="935746"/>
                </a:cubicBezTo>
                <a:cubicBezTo>
                  <a:pt x="237286" y="989933"/>
                  <a:pt x="174633" y="1051739"/>
                  <a:pt x="133146" y="1138946"/>
                </a:cubicBezTo>
                <a:cubicBezTo>
                  <a:pt x="91659" y="1226153"/>
                  <a:pt x="53559" y="1367546"/>
                  <a:pt x="31546" y="1458986"/>
                </a:cubicBezTo>
                <a:cubicBezTo>
                  <a:pt x="9533" y="1550426"/>
                  <a:pt x="-4014" y="1602073"/>
                  <a:pt x="1066" y="1687586"/>
                </a:cubicBezTo>
                <a:cubicBezTo>
                  <a:pt x="6146" y="1773099"/>
                  <a:pt x="24773" y="1873853"/>
                  <a:pt x="62026" y="1972066"/>
                </a:cubicBezTo>
                <a:cubicBezTo>
                  <a:pt x="99279" y="2070279"/>
                  <a:pt x="159393" y="2194739"/>
                  <a:pt x="224586" y="2276866"/>
                </a:cubicBezTo>
                <a:cubicBezTo>
                  <a:pt x="289779" y="2358993"/>
                  <a:pt x="407466" y="2429266"/>
                  <a:pt x="453186" y="2464826"/>
                </a:cubicBezTo>
                <a:cubicBezTo>
                  <a:pt x="498906" y="2500386"/>
                  <a:pt x="480279" y="2474139"/>
                  <a:pt x="498906" y="2490226"/>
                </a:cubicBezTo>
                <a:cubicBezTo>
                  <a:pt x="517533" y="2506313"/>
                  <a:pt x="515840" y="2511393"/>
                  <a:pt x="564946" y="2561346"/>
                </a:cubicBezTo>
                <a:cubicBezTo>
                  <a:pt x="614052" y="2611299"/>
                  <a:pt x="688559" y="2712053"/>
                  <a:pt x="793546" y="2789946"/>
                </a:cubicBezTo>
                <a:cubicBezTo>
                  <a:pt x="898533" y="2867839"/>
                  <a:pt x="1028073" y="2973673"/>
                  <a:pt x="1194866" y="3028706"/>
                </a:cubicBezTo>
                <a:cubicBezTo>
                  <a:pt x="1361659" y="3083739"/>
                  <a:pt x="1595339" y="3132846"/>
                  <a:pt x="1794306" y="3120146"/>
                </a:cubicBezTo>
                <a:cubicBezTo>
                  <a:pt x="1993273" y="3107446"/>
                  <a:pt x="2224413" y="3034633"/>
                  <a:pt x="2388666" y="2952506"/>
                </a:cubicBezTo>
                <a:cubicBezTo>
                  <a:pt x="2552919" y="2870379"/>
                  <a:pt x="2666373" y="2752693"/>
                  <a:pt x="2779826" y="2627386"/>
                </a:cubicBezTo>
                <a:cubicBezTo>
                  <a:pt x="2893279" y="2502079"/>
                  <a:pt x="3010119" y="2278559"/>
                  <a:pt x="3069386" y="2200666"/>
                </a:cubicBezTo>
                <a:cubicBezTo>
                  <a:pt x="3128653" y="2122773"/>
                  <a:pt x="3108333" y="2165106"/>
                  <a:pt x="3135426" y="2160026"/>
                </a:cubicBezTo>
                <a:cubicBezTo>
                  <a:pt x="3162519" y="2154946"/>
                  <a:pt x="3188766" y="2158333"/>
                  <a:pt x="3231946" y="2170186"/>
                </a:cubicBezTo>
                <a:cubicBezTo>
                  <a:pt x="3275126" y="2182039"/>
                  <a:pt x="3349633" y="2219293"/>
                  <a:pt x="3394506" y="2231146"/>
                </a:cubicBezTo>
                <a:cubicBezTo>
                  <a:pt x="3439379" y="2242999"/>
                  <a:pt x="3501186" y="2241306"/>
                  <a:pt x="3501186" y="2241306"/>
                </a:cubicBezTo>
                <a:cubicBezTo>
                  <a:pt x="3529126" y="2243846"/>
                  <a:pt x="3550293" y="2265012"/>
                  <a:pt x="3562146" y="2246386"/>
                </a:cubicBezTo>
                <a:cubicBezTo>
                  <a:pt x="3573999" y="2227760"/>
                  <a:pt x="3564686" y="2197279"/>
                  <a:pt x="3572306" y="2129546"/>
                </a:cubicBezTo>
                <a:cubicBezTo>
                  <a:pt x="3579926" y="2061813"/>
                  <a:pt x="3601939" y="1930579"/>
                  <a:pt x="3607866" y="1839986"/>
                </a:cubicBezTo>
                <a:cubicBezTo>
                  <a:pt x="3613793" y="1749393"/>
                  <a:pt x="3637499" y="1615619"/>
                  <a:pt x="3597706" y="1570746"/>
                </a:cubicBezTo>
                <a:close/>
              </a:path>
            </a:pathLst>
          </a:custGeom>
          <a:solidFill>
            <a:schemeClr val="tx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6C556D6C-315B-F7E8-C1DE-2440AF62EDF4}"/>
              </a:ext>
            </a:extLst>
          </p:cNvPr>
          <p:cNvSpPr/>
          <p:nvPr/>
        </p:nvSpPr>
        <p:spPr>
          <a:xfrm>
            <a:off x="5344070" y="2087293"/>
            <a:ext cx="1282959" cy="1433756"/>
          </a:xfrm>
          <a:custGeom>
            <a:avLst/>
            <a:gdLst>
              <a:gd name="connsiteX0" fmla="*/ 45208 w 2147951"/>
              <a:gd name="connsiteY0" fmla="*/ 784784 h 2767662"/>
              <a:gd name="connsiteX1" fmla="*/ 4568 w 2147951"/>
              <a:gd name="connsiteY1" fmla="*/ 2024304 h 2767662"/>
              <a:gd name="connsiteX2" fmla="*/ 146808 w 2147951"/>
              <a:gd name="connsiteY2" fmla="*/ 2435784 h 2767662"/>
              <a:gd name="connsiteX3" fmla="*/ 548128 w 2147951"/>
              <a:gd name="connsiteY3" fmla="*/ 2735504 h 2767662"/>
              <a:gd name="connsiteX4" fmla="*/ 1152648 w 2147951"/>
              <a:gd name="connsiteY4" fmla="*/ 2715184 h 2767662"/>
              <a:gd name="connsiteX5" fmla="*/ 1726688 w 2147951"/>
              <a:gd name="connsiteY5" fmla="*/ 2344344 h 2767662"/>
              <a:gd name="connsiteX6" fmla="*/ 2011168 w 2147951"/>
              <a:gd name="connsiteY6" fmla="*/ 1922704 h 2767662"/>
              <a:gd name="connsiteX7" fmla="*/ 2077208 w 2147951"/>
              <a:gd name="connsiteY7" fmla="*/ 1749984 h 2767662"/>
              <a:gd name="connsiteX8" fmla="*/ 2067048 w 2147951"/>
              <a:gd name="connsiteY8" fmla="*/ 1617904 h 2767662"/>
              <a:gd name="connsiteX9" fmla="*/ 2143248 w 2147951"/>
              <a:gd name="connsiteY9" fmla="*/ 1485824 h 2767662"/>
              <a:gd name="connsiteX10" fmla="*/ 2117848 w 2147951"/>
              <a:gd name="connsiteY10" fmla="*/ 1079424 h 2767662"/>
              <a:gd name="connsiteX11" fmla="*/ 1940048 w 2147951"/>
              <a:gd name="connsiteY11" fmla="*/ 606984 h 2767662"/>
              <a:gd name="connsiteX12" fmla="*/ 1442208 w 2147951"/>
              <a:gd name="connsiteY12" fmla="*/ 139624 h 2767662"/>
              <a:gd name="connsiteX13" fmla="*/ 949448 w 2147951"/>
              <a:gd name="connsiteY13" fmla="*/ 2464 h 2767662"/>
              <a:gd name="connsiteX14" fmla="*/ 446528 w 2147951"/>
              <a:gd name="connsiteY14" fmla="*/ 73584 h 2767662"/>
              <a:gd name="connsiteX15" fmla="*/ 146808 w 2147951"/>
              <a:gd name="connsiteY15" fmla="*/ 337744 h 2767662"/>
              <a:gd name="connsiteX16" fmla="*/ 45208 w 2147951"/>
              <a:gd name="connsiteY16" fmla="*/ 784784 h 2767662"/>
              <a:gd name="connsiteX0" fmla="*/ 45208 w 2151185"/>
              <a:gd name="connsiteY0" fmla="*/ 784784 h 2767662"/>
              <a:gd name="connsiteX1" fmla="*/ 4568 w 2151185"/>
              <a:gd name="connsiteY1" fmla="*/ 2024304 h 2767662"/>
              <a:gd name="connsiteX2" fmla="*/ 146808 w 2151185"/>
              <a:gd name="connsiteY2" fmla="*/ 2435784 h 2767662"/>
              <a:gd name="connsiteX3" fmla="*/ 548128 w 2151185"/>
              <a:gd name="connsiteY3" fmla="*/ 2735504 h 2767662"/>
              <a:gd name="connsiteX4" fmla="*/ 1152648 w 2151185"/>
              <a:gd name="connsiteY4" fmla="*/ 2715184 h 2767662"/>
              <a:gd name="connsiteX5" fmla="*/ 1726688 w 2151185"/>
              <a:gd name="connsiteY5" fmla="*/ 2344344 h 2767662"/>
              <a:gd name="connsiteX6" fmla="*/ 2011168 w 2151185"/>
              <a:gd name="connsiteY6" fmla="*/ 1922704 h 2767662"/>
              <a:gd name="connsiteX7" fmla="*/ 2077208 w 2151185"/>
              <a:gd name="connsiteY7" fmla="*/ 1749984 h 2767662"/>
              <a:gd name="connsiteX8" fmla="*/ 2067048 w 2151185"/>
              <a:gd name="connsiteY8" fmla="*/ 1617904 h 2767662"/>
              <a:gd name="connsiteX9" fmla="*/ 2143248 w 2151185"/>
              <a:gd name="connsiteY9" fmla="*/ 1485824 h 2767662"/>
              <a:gd name="connsiteX10" fmla="*/ 2145960 w 2151185"/>
              <a:gd name="connsiteY10" fmla="*/ 1176762 h 2767662"/>
              <a:gd name="connsiteX11" fmla="*/ 2117848 w 2151185"/>
              <a:gd name="connsiteY11" fmla="*/ 1079424 h 2767662"/>
              <a:gd name="connsiteX12" fmla="*/ 1940048 w 2151185"/>
              <a:gd name="connsiteY12" fmla="*/ 606984 h 2767662"/>
              <a:gd name="connsiteX13" fmla="*/ 1442208 w 2151185"/>
              <a:gd name="connsiteY13" fmla="*/ 139624 h 2767662"/>
              <a:gd name="connsiteX14" fmla="*/ 949448 w 2151185"/>
              <a:gd name="connsiteY14" fmla="*/ 2464 h 2767662"/>
              <a:gd name="connsiteX15" fmla="*/ 446528 w 2151185"/>
              <a:gd name="connsiteY15" fmla="*/ 73584 h 2767662"/>
              <a:gd name="connsiteX16" fmla="*/ 146808 w 2151185"/>
              <a:gd name="connsiteY16" fmla="*/ 337744 h 2767662"/>
              <a:gd name="connsiteX17" fmla="*/ 45208 w 2151185"/>
              <a:gd name="connsiteY17" fmla="*/ 784784 h 2767662"/>
              <a:gd name="connsiteX0" fmla="*/ 45208 w 2150071"/>
              <a:gd name="connsiteY0" fmla="*/ 784784 h 2767662"/>
              <a:gd name="connsiteX1" fmla="*/ 4568 w 2150071"/>
              <a:gd name="connsiteY1" fmla="*/ 2024304 h 2767662"/>
              <a:gd name="connsiteX2" fmla="*/ 146808 w 2150071"/>
              <a:gd name="connsiteY2" fmla="*/ 2435784 h 2767662"/>
              <a:gd name="connsiteX3" fmla="*/ 548128 w 2150071"/>
              <a:gd name="connsiteY3" fmla="*/ 2735504 h 2767662"/>
              <a:gd name="connsiteX4" fmla="*/ 1152648 w 2150071"/>
              <a:gd name="connsiteY4" fmla="*/ 2715184 h 2767662"/>
              <a:gd name="connsiteX5" fmla="*/ 1726688 w 2150071"/>
              <a:gd name="connsiteY5" fmla="*/ 2344344 h 2767662"/>
              <a:gd name="connsiteX6" fmla="*/ 2011168 w 2150071"/>
              <a:gd name="connsiteY6" fmla="*/ 1922704 h 2767662"/>
              <a:gd name="connsiteX7" fmla="*/ 2077208 w 2150071"/>
              <a:gd name="connsiteY7" fmla="*/ 1749984 h 2767662"/>
              <a:gd name="connsiteX8" fmla="*/ 2067048 w 2150071"/>
              <a:gd name="connsiteY8" fmla="*/ 1617904 h 2767662"/>
              <a:gd name="connsiteX9" fmla="*/ 2143248 w 2150071"/>
              <a:gd name="connsiteY9" fmla="*/ 1485824 h 2767662"/>
              <a:gd name="connsiteX10" fmla="*/ 2146704 w 2150071"/>
              <a:gd name="connsiteY10" fmla="*/ 1360815 h 2767662"/>
              <a:gd name="connsiteX11" fmla="*/ 2145960 w 2150071"/>
              <a:gd name="connsiteY11" fmla="*/ 1176762 h 2767662"/>
              <a:gd name="connsiteX12" fmla="*/ 2117848 w 2150071"/>
              <a:gd name="connsiteY12" fmla="*/ 1079424 h 2767662"/>
              <a:gd name="connsiteX13" fmla="*/ 1940048 w 2150071"/>
              <a:gd name="connsiteY13" fmla="*/ 606984 h 2767662"/>
              <a:gd name="connsiteX14" fmla="*/ 1442208 w 2150071"/>
              <a:gd name="connsiteY14" fmla="*/ 139624 h 2767662"/>
              <a:gd name="connsiteX15" fmla="*/ 949448 w 2150071"/>
              <a:gd name="connsiteY15" fmla="*/ 2464 h 2767662"/>
              <a:gd name="connsiteX16" fmla="*/ 446528 w 2150071"/>
              <a:gd name="connsiteY16" fmla="*/ 73584 h 2767662"/>
              <a:gd name="connsiteX17" fmla="*/ 146808 w 2150071"/>
              <a:gd name="connsiteY17" fmla="*/ 337744 h 2767662"/>
              <a:gd name="connsiteX18" fmla="*/ 45208 w 2150071"/>
              <a:gd name="connsiteY18" fmla="*/ 784784 h 276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50071" h="2767662">
                <a:moveTo>
                  <a:pt x="45208" y="784784"/>
                </a:moveTo>
                <a:cubicBezTo>
                  <a:pt x="21501" y="1065877"/>
                  <a:pt x="-12365" y="1749137"/>
                  <a:pt x="4568" y="2024304"/>
                </a:cubicBezTo>
                <a:cubicBezTo>
                  <a:pt x="21501" y="2299471"/>
                  <a:pt x="56215" y="2317251"/>
                  <a:pt x="146808" y="2435784"/>
                </a:cubicBezTo>
                <a:cubicBezTo>
                  <a:pt x="237401" y="2554317"/>
                  <a:pt x="380488" y="2688937"/>
                  <a:pt x="548128" y="2735504"/>
                </a:cubicBezTo>
                <a:cubicBezTo>
                  <a:pt x="715768" y="2782071"/>
                  <a:pt x="956221" y="2780377"/>
                  <a:pt x="1152648" y="2715184"/>
                </a:cubicBezTo>
                <a:cubicBezTo>
                  <a:pt x="1349075" y="2649991"/>
                  <a:pt x="1583601" y="2476424"/>
                  <a:pt x="1726688" y="2344344"/>
                </a:cubicBezTo>
                <a:cubicBezTo>
                  <a:pt x="1869775" y="2212264"/>
                  <a:pt x="1952748" y="2021764"/>
                  <a:pt x="2011168" y="1922704"/>
                </a:cubicBezTo>
                <a:cubicBezTo>
                  <a:pt x="2069588" y="1823644"/>
                  <a:pt x="2067895" y="1800784"/>
                  <a:pt x="2077208" y="1749984"/>
                </a:cubicBezTo>
                <a:cubicBezTo>
                  <a:pt x="2086521" y="1699184"/>
                  <a:pt x="2056041" y="1661931"/>
                  <a:pt x="2067048" y="1617904"/>
                </a:cubicBezTo>
                <a:cubicBezTo>
                  <a:pt x="2078055" y="1573877"/>
                  <a:pt x="2129972" y="1528672"/>
                  <a:pt x="2143248" y="1485824"/>
                </a:cubicBezTo>
                <a:cubicBezTo>
                  <a:pt x="2156524" y="1442976"/>
                  <a:pt x="2146252" y="1412325"/>
                  <a:pt x="2146704" y="1360815"/>
                </a:cubicBezTo>
                <a:cubicBezTo>
                  <a:pt x="2147156" y="1309305"/>
                  <a:pt x="2150769" y="1223661"/>
                  <a:pt x="2145960" y="1176762"/>
                </a:cubicBezTo>
                <a:cubicBezTo>
                  <a:pt x="2141151" y="1129864"/>
                  <a:pt x="2152167" y="1174387"/>
                  <a:pt x="2117848" y="1079424"/>
                </a:cubicBezTo>
                <a:cubicBezTo>
                  <a:pt x="2083529" y="984461"/>
                  <a:pt x="2052655" y="763617"/>
                  <a:pt x="1940048" y="606984"/>
                </a:cubicBezTo>
                <a:cubicBezTo>
                  <a:pt x="1827441" y="450351"/>
                  <a:pt x="1607308" y="240377"/>
                  <a:pt x="1442208" y="139624"/>
                </a:cubicBezTo>
                <a:cubicBezTo>
                  <a:pt x="1277108" y="38871"/>
                  <a:pt x="1115395" y="13471"/>
                  <a:pt x="949448" y="2464"/>
                </a:cubicBezTo>
                <a:cubicBezTo>
                  <a:pt x="783501" y="-8543"/>
                  <a:pt x="580301" y="17704"/>
                  <a:pt x="446528" y="73584"/>
                </a:cubicBezTo>
                <a:cubicBezTo>
                  <a:pt x="312755" y="129464"/>
                  <a:pt x="213695" y="223444"/>
                  <a:pt x="146808" y="337744"/>
                </a:cubicBezTo>
                <a:cubicBezTo>
                  <a:pt x="79921" y="452044"/>
                  <a:pt x="68915" y="503691"/>
                  <a:pt x="45208" y="78478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0D6D9DB-A37A-33AD-1B97-E858DBFCE308}"/>
              </a:ext>
            </a:extLst>
          </p:cNvPr>
          <p:cNvSpPr txBox="1"/>
          <p:nvPr/>
        </p:nvSpPr>
        <p:spPr>
          <a:xfrm>
            <a:off x="5098586" y="3625279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astigmate</a:t>
            </a:r>
          </a:p>
        </p:txBody>
      </p:sp>
      <p:sp>
        <p:nvSpPr>
          <p:cNvPr id="66" name="Forme libre : forme 65">
            <a:extLst>
              <a:ext uri="{FF2B5EF4-FFF2-40B4-BE49-F238E27FC236}">
                <a16:creationId xmlns:a16="http://schemas.microsoft.com/office/drawing/2014/main" id="{E8C7A6E2-F2E0-7C8D-B39E-2CB8A9E05F83}"/>
              </a:ext>
            </a:extLst>
          </p:cNvPr>
          <p:cNvSpPr/>
          <p:nvPr/>
        </p:nvSpPr>
        <p:spPr>
          <a:xfrm>
            <a:off x="4904058" y="4453851"/>
            <a:ext cx="2159658" cy="1617404"/>
          </a:xfrm>
          <a:custGeom>
            <a:avLst/>
            <a:gdLst>
              <a:gd name="connsiteX0" fmla="*/ 3597706 w 3620279"/>
              <a:gd name="connsiteY0" fmla="*/ 1570746 h 3122168"/>
              <a:gd name="connsiteX1" fmla="*/ 3369106 w 3620279"/>
              <a:gd name="connsiteY1" fmla="*/ 1570746 h 3122168"/>
              <a:gd name="connsiteX2" fmla="*/ 3186226 w 3620279"/>
              <a:gd name="connsiteY2" fmla="*/ 1575826 h 3122168"/>
              <a:gd name="connsiteX3" fmla="*/ 3176066 w 3620279"/>
              <a:gd name="connsiteY3" fmla="*/ 1357386 h 3122168"/>
              <a:gd name="connsiteX4" fmla="*/ 3089706 w 3620279"/>
              <a:gd name="connsiteY4" fmla="*/ 961146 h 3122168"/>
              <a:gd name="connsiteX5" fmla="*/ 2845866 w 3620279"/>
              <a:gd name="connsiteY5" fmla="*/ 544586 h 3122168"/>
              <a:gd name="connsiteX6" fmla="*/ 2348026 w 3620279"/>
              <a:gd name="connsiteY6" fmla="*/ 143266 h 3122168"/>
              <a:gd name="connsiteX7" fmla="*/ 1814626 w 3620279"/>
              <a:gd name="connsiteY7" fmla="*/ 6106 h 3122168"/>
              <a:gd name="connsiteX8" fmla="*/ 1215186 w 3620279"/>
              <a:gd name="connsiteY8" fmla="*/ 61986 h 3122168"/>
              <a:gd name="connsiteX9" fmla="*/ 707186 w 3620279"/>
              <a:gd name="connsiteY9" fmla="*/ 392186 h 3122168"/>
              <a:gd name="connsiteX10" fmla="*/ 468426 w 3620279"/>
              <a:gd name="connsiteY10" fmla="*/ 722386 h 3122168"/>
              <a:gd name="connsiteX11" fmla="*/ 392226 w 3620279"/>
              <a:gd name="connsiteY11" fmla="*/ 813826 h 3122168"/>
              <a:gd name="connsiteX12" fmla="*/ 280466 w 3620279"/>
              <a:gd name="connsiteY12" fmla="*/ 935746 h 3122168"/>
              <a:gd name="connsiteX13" fmla="*/ 133146 w 3620279"/>
              <a:gd name="connsiteY13" fmla="*/ 1138946 h 3122168"/>
              <a:gd name="connsiteX14" fmla="*/ 31546 w 3620279"/>
              <a:gd name="connsiteY14" fmla="*/ 1458986 h 3122168"/>
              <a:gd name="connsiteX15" fmla="*/ 1066 w 3620279"/>
              <a:gd name="connsiteY15" fmla="*/ 1687586 h 3122168"/>
              <a:gd name="connsiteX16" fmla="*/ 62026 w 3620279"/>
              <a:gd name="connsiteY16" fmla="*/ 1972066 h 3122168"/>
              <a:gd name="connsiteX17" fmla="*/ 224586 w 3620279"/>
              <a:gd name="connsiteY17" fmla="*/ 2276866 h 3122168"/>
              <a:gd name="connsiteX18" fmla="*/ 453186 w 3620279"/>
              <a:gd name="connsiteY18" fmla="*/ 2464826 h 3122168"/>
              <a:gd name="connsiteX19" fmla="*/ 498906 w 3620279"/>
              <a:gd name="connsiteY19" fmla="*/ 2490226 h 3122168"/>
              <a:gd name="connsiteX20" fmla="*/ 564946 w 3620279"/>
              <a:gd name="connsiteY20" fmla="*/ 2561346 h 3122168"/>
              <a:gd name="connsiteX21" fmla="*/ 793546 w 3620279"/>
              <a:gd name="connsiteY21" fmla="*/ 2789946 h 3122168"/>
              <a:gd name="connsiteX22" fmla="*/ 1194866 w 3620279"/>
              <a:gd name="connsiteY22" fmla="*/ 3028706 h 3122168"/>
              <a:gd name="connsiteX23" fmla="*/ 1794306 w 3620279"/>
              <a:gd name="connsiteY23" fmla="*/ 3120146 h 3122168"/>
              <a:gd name="connsiteX24" fmla="*/ 2388666 w 3620279"/>
              <a:gd name="connsiteY24" fmla="*/ 2952506 h 3122168"/>
              <a:gd name="connsiteX25" fmla="*/ 2779826 w 3620279"/>
              <a:gd name="connsiteY25" fmla="*/ 2627386 h 3122168"/>
              <a:gd name="connsiteX26" fmla="*/ 3069386 w 3620279"/>
              <a:gd name="connsiteY26" fmla="*/ 2200666 h 3122168"/>
              <a:gd name="connsiteX27" fmla="*/ 3135426 w 3620279"/>
              <a:gd name="connsiteY27" fmla="*/ 2160026 h 3122168"/>
              <a:gd name="connsiteX28" fmla="*/ 3231946 w 3620279"/>
              <a:gd name="connsiteY28" fmla="*/ 2170186 h 3122168"/>
              <a:gd name="connsiteX29" fmla="*/ 3394506 w 3620279"/>
              <a:gd name="connsiteY29" fmla="*/ 2231146 h 3122168"/>
              <a:gd name="connsiteX30" fmla="*/ 3501186 w 3620279"/>
              <a:gd name="connsiteY30" fmla="*/ 2241306 h 3122168"/>
              <a:gd name="connsiteX31" fmla="*/ 3562146 w 3620279"/>
              <a:gd name="connsiteY31" fmla="*/ 2246386 h 3122168"/>
              <a:gd name="connsiteX32" fmla="*/ 3572306 w 3620279"/>
              <a:gd name="connsiteY32" fmla="*/ 2129546 h 3122168"/>
              <a:gd name="connsiteX33" fmla="*/ 3607866 w 3620279"/>
              <a:gd name="connsiteY33" fmla="*/ 1839986 h 3122168"/>
              <a:gd name="connsiteX34" fmla="*/ 3597706 w 3620279"/>
              <a:gd name="connsiteY34" fmla="*/ 1570746 h 3122168"/>
              <a:gd name="connsiteX0" fmla="*/ 3598430 w 3621003"/>
              <a:gd name="connsiteY0" fmla="*/ 1570746 h 3122168"/>
              <a:gd name="connsiteX1" fmla="*/ 3369830 w 3621003"/>
              <a:gd name="connsiteY1" fmla="*/ 1570746 h 3122168"/>
              <a:gd name="connsiteX2" fmla="*/ 3186950 w 3621003"/>
              <a:gd name="connsiteY2" fmla="*/ 1575826 h 3122168"/>
              <a:gd name="connsiteX3" fmla="*/ 3176790 w 3621003"/>
              <a:gd name="connsiteY3" fmla="*/ 1357386 h 3122168"/>
              <a:gd name="connsiteX4" fmla="*/ 3090430 w 3621003"/>
              <a:gd name="connsiteY4" fmla="*/ 961146 h 3122168"/>
              <a:gd name="connsiteX5" fmla="*/ 2846590 w 3621003"/>
              <a:gd name="connsiteY5" fmla="*/ 544586 h 3122168"/>
              <a:gd name="connsiteX6" fmla="*/ 2348750 w 3621003"/>
              <a:gd name="connsiteY6" fmla="*/ 143266 h 3122168"/>
              <a:gd name="connsiteX7" fmla="*/ 1815350 w 3621003"/>
              <a:gd name="connsiteY7" fmla="*/ 6106 h 3122168"/>
              <a:gd name="connsiteX8" fmla="*/ 1215910 w 3621003"/>
              <a:gd name="connsiteY8" fmla="*/ 61986 h 3122168"/>
              <a:gd name="connsiteX9" fmla="*/ 707910 w 3621003"/>
              <a:gd name="connsiteY9" fmla="*/ 392186 h 3122168"/>
              <a:gd name="connsiteX10" fmla="*/ 469150 w 3621003"/>
              <a:gd name="connsiteY10" fmla="*/ 722386 h 3122168"/>
              <a:gd name="connsiteX11" fmla="*/ 392950 w 3621003"/>
              <a:gd name="connsiteY11" fmla="*/ 813826 h 3122168"/>
              <a:gd name="connsiteX12" fmla="*/ 281190 w 3621003"/>
              <a:gd name="connsiteY12" fmla="*/ 935746 h 3122168"/>
              <a:gd name="connsiteX13" fmla="*/ 133870 w 3621003"/>
              <a:gd name="connsiteY13" fmla="*/ 1138946 h 3122168"/>
              <a:gd name="connsiteX14" fmla="*/ 122945 w 3621003"/>
              <a:gd name="connsiteY14" fmla="*/ 1427652 h 3122168"/>
              <a:gd name="connsiteX15" fmla="*/ 1790 w 3621003"/>
              <a:gd name="connsiteY15" fmla="*/ 1687586 h 3122168"/>
              <a:gd name="connsiteX16" fmla="*/ 62750 w 3621003"/>
              <a:gd name="connsiteY16" fmla="*/ 1972066 h 3122168"/>
              <a:gd name="connsiteX17" fmla="*/ 225310 w 3621003"/>
              <a:gd name="connsiteY17" fmla="*/ 2276866 h 3122168"/>
              <a:gd name="connsiteX18" fmla="*/ 453910 w 3621003"/>
              <a:gd name="connsiteY18" fmla="*/ 2464826 h 3122168"/>
              <a:gd name="connsiteX19" fmla="*/ 499630 w 3621003"/>
              <a:gd name="connsiteY19" fmla="*/ 2490226 h 3122168"/>
              <a:gd name="connsiteX20" fmla="*/ 565670 w 3621003"/>
              <a:gd name="connsiteY20" fmla="*/ 2561346 h 3122168"/>
              <a:gd name="connsiteX21" fmla="*/ 794270 w 3621003"/>
              <a:gd name="connsiteY21" fmla="*/ 2789946 h 3122168"/>
              <a:gd name="connsiteX22" fmla="*/ 1195590 w 3621003"/>
              <a:gd name="connsiteY22" fmla="*/ 3028706 h 3122168"/>
              <a:gd name="connsiteX23" fmla="*/ 1795030 w 3621003"/>
              <a:gd name="connsiteY23" fmla="*/ 3120146 h 3122168"/>
              <a:gd name="connsiteX24" fmla="*/ 2389390 w 3621003"/>
              <a:gd name="connsiteY24" fmla="*/ 2952506 h 3122168"/>
              <a:gd name="connsiteX25" fmla="*/ 2780550 w 3621003"/>
              <a:gd name="connsiteY25" fmla="*/ 2627386 h 3122168"/>
              <a:gd name="connsiteX26" fmla="*/ 3070110 w 3621003"/>
              <a:gd name="connsiteY26" fmla="*/ 2200666 h 3122168"/>
              <a:gd name="connsiteX27" fmla="*/ 3136150 w 3621003"/>
              <a:gd name="connsiteY27" fmla="*/ 2160026 h 3122168"/>
              <a:gd name="connsiteX28" fmla="*/ 3232670 w 3621003"/>
              <a:gd name="connsiteY28" fmla="*/ 2170186 h 3122168"/>
              <a:gd name="connsiteX29" fmla="*/ 3395230 w 3621003"/>
              <a:gd name="connsiteY29" fmla="*/ 2231146 h 3122168"/>
              <a:gd name="connsiteX30" fmla="*/ 3501910 w 3621003"/>
              <a:gd name="connsiteY30" fmla="*/ 2241306 h 3122168"/>
              <a:gd name="connsiteX31" fmla="*/ 3562870 w 3621003"/>
              <a:gd name="connsiteY31" fmla="*/ 2246386 h 3122168"/>
              <a:gd name="connsiteX32" fmla="*/ 3573030 w 3621003"/>
              <a:gd name="connsiteY32" fmla="*/ 2129546 h 3122168"/>
              <a:gd name="connsiteX33" fmla="*/ 3608590 w 3621003"/>
              <a:gd name="connsiteY33" fmla="*/ 1839986 h 3122168"/>
              <a:gd name="connsiteX34" fmla="*/ 3598430 w 3621003"/>
              <a:gd name="connsiteY34" fmla="*/ 1570746 h 3122168"/>
              <a:gd name="connsiteX0" fmla="*/ 3596731 w 3619304"/>
              <a:gd name="connsiteY0" fmla="*/ 1570746 h 3122168"/>
              <a:gd name="connsiteX1" fmla="*/ 3368131 w 3619304"/>
              <a:gd name="connsiteY1" fmla="*/ 1570746 h 3122168"/>
              <a:gd name="connsiteX2" fmla="*/ 3185251 w 3619304"/>
              <a:gd name="connsiteY2" fmla="*/ 1575826 h 3122168"/>
              <a:gd name="connsiteX3" fmla="*/ 3175091 w 3619304"/>
              <a:gd name="connsiteY3" fmla="*/ 1357386 h 3122168"/>
              <a:gd name="connsiteX4" fmla="*/ 3088731 w 3619304"/>
              <a:gd name="connsiteY4" fmla="*/ 961146 h 3122168"/>
              <a:gd name="connsiteX5" fmla="*/ 2844891 w 3619304"/>
              <a:gd name="connsiteY5" fmla="*/ 544586 h 3122168"/>
              <a:gd name="connsiteX6" fmla="*/ 2347051 w 3619304"/>
              <a:gd name="connsiteY6" fmla="*/ 143266 h 3122168"/>
              <a:gd name="connsiteX7" fmla="*/ 1813651 w 3619304"/>
              <a:gd name="connsiteY7" fmla="*/ 6106 h 3122168"/>
              <a:gd name="connsiteX8" fmla="*/ 1214211 w 3619304"/>
              <a:gd name="connsiteY8" fmla="*/ 61986 h 3122168"/>
              <a:gd name="connsiteX9" fmla="*/ 706211 w 3619304"/>
              <a:gd name="connsiteY9" fmla="*/ 392186 h 3122168"/>
              <a:gd name="connsiteX10" fmla="*/ 467451 w 3619304"/>
              <a:gd name="connsiteY10" fmla="*/ 722386 h 3122168"/>
              <a:gd name="connsiteX11" fmla="*/ 391251 w 3619304"/>
              <a:gd name="connsiteY11" fmla="*/ 813826 h 3122168"/>
              <a:gd name="connsiteX12" fmla="*/ 279491 w 3619304"/>
              <a:gd name="connsiteY12" fmla="*/ 935746 h 3122168"/>
              <a:gd name="connsiteX13" fmla="*/ 132171 w 3619304"/>
              <a:gd name="connsiteY13" fmla="*/ 1138946 h 3122168"/>
              <a:gd name="connsiteX14" fmla="*/ 121246 w 3619304"/>
              <a:gd name="connsiteY14" fmla="*/ 1427652 h 3122168"/>
              <a:gd name="connsiteX15" fmla="*/ 91 w 3619304"/>
              <a:gd name="connsiteY15" fmla="*/ 1687586 h 3122168"/>
              <a:gd name="connsiteX16" fmla="*/ 142657 w 3619304"/>
              <a:gd name="connsiteY16" fmla="*/ 1982510 h 3122168"/>
              <a:gd name="connsiteX17" fmla="*/ 223611 w 3619304"/>
              <a:gd name="connsiteY17" fmla="*/ 2276866 h 3122168"/>
              <a:gd name="connsiteX18" fmla="*/ 452211 w 3619304"/>
              <a:gd name="connsiteY18" fmla="*/ 2464826 h 3122168"/>
              <a:gd name="connsiteX19" fmla="*/ 497931 w 3619304"/>
              <a:gd name="connsiteY19" fmla="*/ 2490226 h 3122168"/>
              <a:gd name="connsiteX20" fmla="*/ 563971 w 3619304"/>
              <a:gd name="connsiteY20" fmla="*/ 2561346 h 3122168"/>
              <a:gd name="connsiteX21" fmla="*/ 792571 w 3619304"/>
              <a:gd name="connsiteY21" fmla="*/ 2789946 h 3122168"/>
              <a:gd name="connsiteX22" fmla="*/ 1193891 w 3619304"/>
              <a:gd name="connsiteY22" fmla="*/ 3028706 h 3122168"/>
              <a:gd name="connsiteX23" fmla="*/ 1793331 w 3619304"/>
              <a:gd name="connsiteY23" fmla="*/ 3120146 h 3122168"/>
              <a:gd name="connsiteX24" fmla="*/ 2387691 w 3619304"/>
              <a:gd name="connsiteY24" fmla="*/ 2952506 h 3122168"/>
              <a:gd name="connsiteX25" fmla="*/ 2778851 w 3619304"/>
              <a:gd name="connsiteY25" fmla="*/ 2627386 h 3122168"/>
              <a:gd name="connsiteX26" fmla="*/ 3068411 w 3619304"/>
              <a:gd name="connsiteY26" fmla="*/ 2200666 h 3122168"/>
              <a:gd name="connsiteX27" fmla="*/ 3134451 w 3619304"/>
              <a:gd name="connsiteY27" fmla="*/ 2160026 h 3122168"/>
              <a:gd name="connsiteX28" fmla="*/ 3230971 w 3619304"/>
              <a:gd name="connsiteY28" fmla="*/ 2170186 h 3122168"/>
              <a:gd name="connsiteX29" fmla="*/ 3393531 w 3619304"/>
              <a:gd name="connsiteY29" fmla="*/ 2231146 h 3122168"/>
              <a:gd name="connsiteX30" fmla="*/ 3500211 w 3619304"/>
              <a:gd name="connsiteY30" fmla="*/ 2241306 h 3122168"/>
              <a:gd name="connsiteX31" fmla="*/ 3561171 w 3619304"/>
              <a:gd name="connsiteY31" fmla="*/ 2246386 h 3122168"/>
              <a:gd name="connsiteX32" fmla="*/ 3571331 w 3619304"/>
              <a:gd name="connsiteY32" fmla="*/ 2129546 h 3122168"/>
              <a:gd name="connsiteX33" fmla="*/ 3606891 w 3619304"/>
              <a:gd name="connsiteY33" fmla="*/ 1839986 h 3122168"/>
              <a:gd name="connsiteX34" fmla="*/ 3596731 w 3619304"/>
              <a:gd name="connsiteY34" fmla="*/ 1570746 h 312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619304" h="3122168">
                <a:moveTo>
                  <a:pt x="3596731" y="1570746"/>
                </a:moveTo>
                <a:cubicBezTo>
                  <a:pt x="3556938" y="1525873"/>
                  <a:pt x="3436711" y="1569899"/>
                  <a:pt x="3368131" y="1570746"/>
                </a:cubicBezTo>
                <a:cubicBezTo>
                  <a:pt x="3299551" y="1571593"/>
                  <a:pt x="3217424" y="1611386"/>
                  <a:pt x="3185251" y="1575826"/>
                </a:cubicBezTo>
                <a:cubicBezTo>
                  <a:pt x="3153078" y="1540266"/>
                  <a:pt x="3191178" y="1459833"/>
                  <a:pt x="3175091" y="1357386"/>
                </a:cubicBezTo>
                <a:cubicBezTo>
                  <a:pt x="3159004" y="1254939"/>
                  <a:pt x="3143764" y="1096613"/>
                  <a:pt x="3088731" y="961146"/>
                </a:cubicBezTo>
                <a:cubicBezTo>
                  <a:pt x="3033698" y="825679"/>
                  <a:pt x="2968504" y="680899"/>
                  <a:pt x="2844891" y="544586"/>
                </a:cubicBezTo>
                <a:cubicBezTo>
                  <a:pt x="2721278" y="408273"/>
                  <a:pt x="2518924" y="233013"/>
                  <a:pt x="2347051" y="143266"/>
                </a:cubicBezTo>
                <a:cubicBezTo>
                  <a:pt x="2175178" y="53519"/>
                  <a:pt x="2002458" y="19653"/>
                  <a:pt x="1813651" y="6106"/>
                </a:cubicBezTo>
                <a:cubicBezTo>
                  <a:pt x="1624844" y="-7441"/>
                  <a:pt x="1398784" y="-2361"/>
                  <a:pt x="1214211" y="61986"/>
                </a:cubicBezTo>
                <a:cubicBezTo>
                  <a:pt x="1029638" y="126333"/>
                  <a:pt x="830671" y="282119"/>
                  <a:pt x="706211" y="392186"/>
                </a:cubicBezTo>
                <a:cubicBezTo>
                  <a:pt x="581751" y="502253"/>
                  <a:pt x="519944" y="652113"/>
                  <a:pt x="467451" y="722386"/>
                </a:cubicBezTo>
                <a:cubicBezTo>
                  <a:pt x="414958" y="792659"/>
                  <a:pt x="422578" y="778266"/>
                  <a:pt x="391251" y="813826"/>
                </a:cubicBezTo>
                <a:cubicBezTo>
                  <a:pt x="359924" y="849386"/>
                  <a:pt x="322671" y="881559"/>
                  <a:pt x="279491" y="935746"/>
                </a:cubicBezTo>
                <a:cubicBezTo>
                  <a:pt x="236311" y="989933"/>
                  <a:pt x="158545" y="1056962"/>
                  <a:pt x="132171" y="1138946"/>
                </a:cubicBezTo>
                <a:cubicBezTo>
                  <a:pt x="105797" y="1220930"/>
                  <a:pt x="143259" y="1336212"/>
                  <a:pt x="121246" y="1427652"/>
                </a:cubicBezTo>
                <a:cubicBezTo>
                  <a:pt x="99233" y="1519092"/>
                  <a:pt x="-3477" y="1595110"/>
                  <a:pt x="91" y="1687586"/>
                </a:cubicBezTo>
                <a:cubicBezTo>
                  <a:pt x="3659" y="1780062"/>
                  <a:pt x="105404" y="1884297"/>
                  <a:pt x="142657" y="1982510"/>
                </a:cubicBezTo>
                <a:cubicBezTo>
                  <a:pt x="179910" y="2080723"/>
                  <a:pt x="172019" y="2196480"/>
                  <a:pt x="223611" y="2276866"/>
                </a:cubicBezTo>
                <a:cubicBezTo>
                  <a:pt x="275203" y="2357252"/>
                  <a:pt x="406491" y="2429266"/>
                  <a:pt x="452211" y="2464826"/>
                </a:cubicBezTo>
                <a:cubicBezTo>
                  <a:pt x="497931" y="2500386"/>
                  <a:pt x="479304" y="2474139"/>
                  <a:pt x="497931" y="2490226"/>
                </a:cubicBezTo>
                <a:cubicBezTo>
                  <a:pt x="516558" y="2506313"/>
                  <a:pt x="514865" y="2511393"/>
                  <a:pt x="563971" y="2561346"/>
                </a:cubicBezTo>
                <a:cubicBezTo>
                  <a:pt x="613077" y="2611299"/>
                  <a:pt x="687584" y="2712053"/>
                  <a:pt x="792571" y="2789946"/>
                </a:cubicBezTo>
                <a:cubicBezTo>
                  <a:pt x="897558" y="2867839"/>
                  <a:pt x="1027098" y="2973673"/>
                  <a:pt x="1193891" y="3028706"/>
                </a:cubicBezTo>
                <a:cubicBezTo>
                  <a:pt x="1360684" y="3083739"/>
                  <a:pt x="1594364" y="3132846"/>
                  <a:pt x="1793331" y="3120146"/>
                </a:cubicBezTo>
                <a:cubicBezTo>
                  <a:pt x="1992298" y="3107446"/>
                  <a:pt x="2223438" y="3034633"/>
                  <a:pt x="2387691" y="2952506"/>
                </a:cubicBezTo>
                <a:cubicBezTo>
                  <a:pt x="2551944" y="2870379"/>
                  <a:pt x="2665398" y="2752693"/>
                  <a:pt x="2778851" y="2627386"/>
                </a:cubicBezTo>
                <a:cubicBezTo>
                  <a:pt x="2892304" y="2502079"/>
                  <a:pt x="3009144" y="2278559"/>
                  <a:pt x="3068411" y="2200666"/>
                </a:cubicBezTo>
                <a:cubicBezTo>
                  <a:pt x="3127678" y="2122773"/>
                  <a:pt x="3107358" y="2165106"/>
                  <a:pt x="3134451" y="2160026"/>
                </a:cubicBezTo>
                <a:cubicBezTo>
                  <a:pt x="3161544" y="2154946"/>
                  <a:pt x="3187791" y="2158333"/>
                  <a:pt x="3230971" y="2170186"/>
                </a:cubicBezTo>
                <a:cubicBezTo>
                  <a:pt x="3274151" y="2182039"/>
                  <a:pt x="3348658" y="2219293"/>
                  <a:pt x="3393531" y="2231146"/>
                </a:cubicBezTo>
                <a:cubicBezTo>
                  <a:pt x="3438404" y="2242999"/>
                  <a:pt x="3500211" y="2241306"/>
                  <a:pt x="3500211" y="2241306"/>
                </a:cubicBezTo>
                <a:cubicBezTo>
                  <a:pt x="3528151" y="2243846"/>
                  <a:pt x="3549318" y="2265012"/>
                  <a:pt x="3561171" y="2246386"/>
                </a:cubicBezTo>
                <a:cubicBezTo>
                  <a:pt x="3573024" y="2227760"/>
                  <a:pt x="3563711" y="2197279"/>
                  <a:pt x="3571331" y="2129546"/>
                </a:cubicBezTo>
                <a:cubicBezTo>
                  <a:pt x="3578951" y="2061813"/>
                  <a:pt x="3600964" y="1930579"/>
                  <a:pt x="3606891" y="1839986"/>
                </a:cubicBezTo>
                <a:cubicBezTo>
                  <a:pt x="3612818" y="1749393"/>
                  <a:pt x="3636524" y="1615619"/>
                  <a:pt x="3596731" y="1570746"/>
                </a:cubicBezTo>
                <a:close/>
              </a:path>
            </a:pathLst>
          </a:custGeom>
          <a:solidFill>
            <a:schemeClr val="tx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orme libre : forme 69">
            <a:extLst>
              <a:ext uri="{FF2B5EF4-FFF2-40B4-BE49-F238E27FC236}">
                <a16:creationId xmlns:a16="http://schemas.microsoft.com/office/drawing/2014/main" id="{995162BE-68F8-CABB-5048-6895E983382A}"/>
              </a:ext>
            </a:extLst>
          </p:cNvPr>
          <p:cNvSpPr/>
          <p:nvPr/>
        </p:nvSpPr>
        <p:spPr>
          <a:xfrm>
            <a:off x="5422992" y="4545675"/>
            <a:ext cx="1281694" cy="1433756"/>
          </a:xfrm>
          <a:custGeom>
            <a:avLst/>
            <a:gdLst>
              <a:gd name="connsiteX0" fmla="*/ 45208 w 2147951"/>
              <a:gd name="connsiteY0" fmla="*/ 784784 h 2767662"/>
              <a:gd name="connsiteX1" fmla="*/ 4568 w 2147951"/>
              <a:gd name="connsiteY1" fmla="*/ 2024304 h 2767662"/>
              <a:gd name="connsiteX2" fmla="*/ 146808 w 2147951"/>
              <a:gd name="connsiteY2" fmla="*/ 2435784 h 2767662"/>
              <a:gd name="connsiteX3" fmla="*/ 548128 w 2147951"/>
              <a:gd name="connsiteY3" fmla="*/ 2735504 h 2767662"/>
              <a:gd name="connsiteX4" fmla="*/ 1152648 w 2147951"/>
              <a:gd name="connsiteY4" fmla="*/ 2715184 h 2767662"/>
              <a:gd name="connsiteX5" fmla="*/ 1726688 w 2147951"/>
              <a:gd name="connsiteY5" fmla="*/ 2344344 h 2767662"/>
              <a:gd name="connsiteX6" fmla="*/ 2011168 w 2147951"/>
              <a:gd name="connsiteY6" fmla="*/ 1922704 h 2767662"/>
              <a:gd name="connsiteX7" fmla="*/ 2077208 w 2147951"/>
              <a:gd name="connsiteY7" fmla="*/ 1749984 h 2767662"/>
              <a:gd name="connsiteX8" fmla="*/ 2067048 w 2147951"/>
              <a:gd name="connsiteY8" fmla="*/ 1617904 h 2767662"/>
              <a:gd name="connsiteX9" fmla="*/ 2143248 w 2147951"/>
              <a:gd name="connsiteY9" fmla="*/ 1485824 h 2767662"/>
              <a:gd name="connsiteX10" fmla="*/ 2117848 w 2147951"/>
              <a:gd name="connsiteY10" fmla="*/ 1079424 h 2767662"/>
              <a:gd name="connsiteX11" fmla="*/ 1940048 w 2147951"/>
              <a:gd name="connsiteY11" fmla="*/ 606984 h 2767662"/>
              <a:gd name="connsiteX12" fmla="*/ 1442208 w 2147951"/>
              <a:gd name="connsiteY12" fmla="*/ 139624 h 2767662"/>
              <a:gd name="connsiteX13" fmla="*/ 949448 w 2147951"/>
              <a:gd name="connsiteY13" fmla="*/ 2464 h 2767662"/>
              <a:gd name="connsiteX14" fmla="*/ 446528 w 2147951"/>
              <a:gd name="connsiteY14" fmla="*/ 73584 h 2767662"/>
              <a:gd name="connsiteX15" fmla="*/ 146808 w 2147951"/>
              <a:gd name="connsiteY15" fmla="*/ 337744 h 2767662"/>
              <a:gd name="connsiteX16" fmla="*/ 45208 w 2147951"/>
              <a:gd name="connsiteY16" fmla="*/ 784784 h 276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47951" h="2767662">
                <a:moveTo>
                  <a:pt x="45208" y="784784"/>
                </a:moveTo>
                <a:cubicBezTo>
                  <a:pt x="21501" y="1065877"/>
                  <a:pt x="-12365" y="1749137"/>
                  <a:pt x="4568" y="2024304"/>
                </a:cubicBezTo>
                <a:cubicBezTo>
                  <a:pt x="21501" y="2299471"/>
                  <a:pt x="56215" y="2317251"/>
                  <a:pt x="146808" y="2435784"/>
                </a:cubicBezTo>
                <a:cubicBezTo>
                  <a:pt x="237401" y="2554317"/>
                  <a:pt x="380488" y="2688937"/>
                  <a:pt x="548128" y="2735504"/>
                </a:cubicBezTo>
                <a:cubicBezTo>
                  <a:pt x="715768" y="2782071"/>
                  <a:pt x="956221" y="2780377"/>
                  <a:pt x="1152648" y="2715184"/>
                </a:cubicBezTo>
                <a:cubicBezTo>
                  <a:pt x="1349075" y="2649991"/>
                  <a:pt x="1583601" y="2476424"/>
                  <a:pt x="1726688" y="2344344"/>
                </a:cubicBezTo>
                <a:cubicBezTo>
                  <a:pt x="1869775" y="2212264"/>
                  <a:pt x="1952748" y="2021764"/>
                  <a:pt x="2011168" y="1922704"/>
                </a:cubicBezTo>
                <a:cubicBezTo>
                  <a:pt x="2069588" y="1823644"/>
                  <a:pt x="2067895" y="1800784"/>
                  <a:pt x="2077208" y="1749984"/>
                </a:cubicBezTo>
                <a:cubicBezTo>
                  <a:pt x="2086521" y="1699184"/>
                  <a:pt x="2056041" y="1661931"/>
                  <a:pt x="2067048" y="1617904"/>
                </a:cubicBezTo>
                <a:cubicBezTo>
                  <a:pt x="2078055" y="1573877"/>
                  <a:pt x="2134781" y="1575571"/>
                  <a:pt x="2143248" y="1485824"/>
                </a:cubicBezTo>
                <a:cubicBezTo>
                  <a:pt x="2151715" y="1396077"/>
                  <a:pt x="2151715" y="1225897"/>
                  <a:pt x="2117848" y="1079424"/>
                </a:cubicBezTo>
                <a:cubicBezTo>
                  <a:pt x="2083981" y="932951"/>
                  <a:pt x="2052655" y="763617"/>
                  <a:pt x="1940048" y="606984"/>
                </a:cubicBezTo>
                <a:cubicBezTo>
                  <a:pt x="1827441" y="450351"/>
                  <a:pt x="1607308" y="240377"/>
                  <a:pt x="1442208" y="139624"/>
                </a:cubicBezTo>
                <a:cubicBezTo>
                  <a:pt x="1277108" y="38871"/>
                  <a:pt x="1115395" y="13471"/>
                  <a:pt x="949448" y="2464"/>
                </a:cubicBezTo>
                <a:cubicBezTo>
                  <a:pt x="783501" y="-8543"/>
                  <a:pt x="580301" y="17704"/>
                  <a:pt x="446528" y="73584"/>
                </a:cubicBezTo>
                <a:cubicBezTo>
                  <a:pt x="312755" y="129464"/>
                  <a:pt x="213695" y="223444"/>
                  <a:pt x="146808" y="337744"/>
                </a:cubicBezTo>
                <a:cubicBezTo>
                  <a:pt x="79921" y="452044"/>
                  <a:pt x="68915" y="503691"/>
                  <a:pt x="45208" y="78478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Forme libre : forme 73">
            <a:extLst>
              <a:ext uri="{FF2B5EF4-FFF2-40B4-BE49-F238E27FC236}">
                <a16:creationId xmlns:a16="http://schemas.microsoft.com/office/drawing/2014/main" id="{47C52345-C6C8-44D9-D211-4CC752BA8E99}"/>
              </a:ext>
            </a:extLst>
          </p:cNvPr>
          <p:cNvSpPr/>
          <p:nvPr/>
        </p:nvSpPr>
        <p:spPr>
          <a:xfrm>
            <a:off x="4987848" y="4897616"/>
            <a:ext cx="372065" cy="803996"/>
          </a:xfrm>
          <a:custGeom>
            <a:avLst/>
            <a:gdLst>
              <a:gd name="connsiteX0" fmla="*/ 434064 w 623532"/>
              <a:gd name="connsiteY0" fmla="*/ 103259 h 1552000"/>
              <a:gd name="connsiteX1" fmla="*/ 312144 w 623532"/>
              <a:gd name="connsiteY1" fmla="*/ 138819 h 1552000"/>
              <a:gd name="connsiteX2" fmla="*/ 174984 w 623532"/>
              <a:gd name="connsiteY2" fmla="*/ 296299 h 1552000"/>
              <a:gd name="connsiteX3" fmla="*/ 37824 w 623532"/>
              <a:gd name="connsiteY3" fmla="*/ 535059 h 1552000"/>
              <a:gd name="connsiteX4" fmla="*/ 2264 w 623532"/>
              <a:gd name="connsiteY4" fmla="*/ 758579 h 1552000"/>
              <a:gd name="connsiteX5" fmla="*/ 17504 w 623532"/>
              <a:gd name="connsiteY5" fmla="*/ 987179 h 1552000"/>
              <a:gd name="connsiteX6" fmla="*/ 129264 w 623532"/>
              <a:gd name="connsiteY6" fmla="*/ 1236099 h 1552000"/>
              <a:gd name="connsiteX7" fmla="*/ 337544 w 623532"/>
              <a:gd name="connsiteY7" fmla="*/ 1459619 h 1552000"/>
              <a:gd name="connsiteX8" fmla="*/ 413744 w 623532"/>
              <a:gd name="connsiteY8" fmla="*/ 1479939 h 1552000"/>
              <a:gd name="connsiteX9" fmla="*/ 444224 w 623532"/>
              <a:gd name="connsiteY9" fmla="*/ 1398659 h 1552000"/>
              <a:gd name="connsiteX10" fmla="*/ 403584 w 623532"/>
              <a:gd name="connsiteY10" fmla="*/ 1220859 h 1552000"/>
              <a:gd name="connsiteX11" fmla="*/ 388344 w 623532"/>
              <a:gd name="connsiteY11" fmla="*/ 1109099 h 1552000"/>
              <a:gd name="connsiteX12" fmla="*/ 398504 w 623532"/>
              <a:gd name="connsiteY12" fmla="*/ 1037979 h 1552000"/>
              <a:gd name="connsiteX13" fmla="*/ 449304 w 623532"/>
              <a:gd name="connsiteY13" fmla="*/ 1119259 h 1552000"/>
              <a:gd name="connsiteX14" fmla="*/ 474704 w 623532"/>
              <a:gd name="connsiteY14" fmla="*/ 1291979 h 1552000"/>
              <a:gd name="connsiteX15" fmla="*/ 540744 w 623532"/>
              <a:gd name="connsiteY15" fmla="*/ 1500259 h 1552000"/>
              <a:gd name="connsiteX16" fmla="*/ 591544 w 623532"/>
              <a:gd name="connsiteY16" fmla="*/ 1530739 h 1552000"/>
              <a:gd name="connsiteX17" fmla="*/ 591544 w 623532"/>
              <a:gd name="connsiteY17" fmla="*/ 1225939 h 1552000"/>
              <a:gd name="connsiteX18" fmla="*/ 616944 w 623532"/>
              <a:gd name="connsiteY18" fmla="*/ 494419 h 1552000"/>
              <a:gd name="connsiteX19" fmla="*/ 616944 w 623532"/>
              <a:gd name="connsiteY19" fmla="*/ 169299 h 1552000"/>
              <a:gd name="connsiteX20" fmla="*/ 622024 w 623532"/>
              <a:gd name="connsiteY20" fmla="*/ 32139 h 1552000"/>
              <a:gd name="connsiteX21" fmla="*/ 586464 w 623532"/>
              <a:gd name="connsiteY21" fmla="*/ 6739 h 1552000"/>
              <a:gd name="connsiteX22" fmla="*/ 505184 w 623532"/>
              <a:gd name="connsiteY22" fmla="*/ 128659 h 1552000"/>
              <a:gd name="connsiteX23" fmla="*/ 474704 w 623532"/>
              <a:gd name="connsiteY23" fmla="*/ 296299 h 1552000"/>
              <a:gd name="connsiteX24" fmla="*/ 444224 w 623532"/>
              <a:gd name="connsiteY24" fmla="*/ 428379 h 1552000"/>
              <a:gd name="connsiteX25" fmla="*/ 434064 w 623532"/>
              <a:gd name="connsiteY25" fmla="*/ 524899 h 1552000"/>
              <a:gd name="connsiteX26" fmla="*/ 393424 w 623532"/>
              <a:gd name="connsiteY26" fmla="*/ 519819 h 1552000"/>
              <a:gd name="connsiteX27" fmla="*/ 398504 w 623532"/>
              <a:gd name="connsiteY27" fmla="*/ 402979 h 1552000"/>
              <a:gd name="connsiteX28" fmla="*/ 423904 w 623532"/>
              <a:gd name="connsiteY28" fmla="*/ 311539 h 1552000"/>
              <a:gd name="connsiteX29" fmla="*/ 439144 w 623532"/>
              <a:gd name="connsiteY29" fmla="*/ 199779 h 1552000"/>
              <a:gd name="connsiteX30" fmla="*/ 434064 w 623532"/>
              <a:gd name="connsiteY30" fmla="*/ 103259 h 15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23532" h="1552000">
                <a:moveTo>
                  <a:pt x="434064" y="103259"/>
                </a:moveTo>
                <a:cubicBezTo>
                  <a:pt x="412897" y="93099"/>
                  <a:pt x="355324" y="106646"/>
                  <a:pt x="312144" y="138819"/>
                </a:cubicBezTo>
                <a:cubicBezTo>
                  <a:pt x="268964" y="170992"/>
                  <a:pt x="220704" y="230259"/>
                  <a:pt x="174984" y="296299"/>
                </a:cubicBezTo>
                <a:cubicBezTo>
                  <a:pt x="129264" y="362339"/>
                  <a:pt x="66611" y="458012"/>
                  <a:pt x="37824" y="535059"/>
                </a:cubicBezTo>
                <a:cubicBezTo>
                  <a:pt x="9037" y="612106"/>
                  <a:pt x="5651" y="683226"/>
                  <a:pt x="2264" y="758579"/>
                </a:cubicBezTo>
                <a:cubicBezTo>
                  <a:pt x="-1123" y="833932"/>
                  <a:pt x="-3663" y="907592"/>
                  <a:pt x="17504" y="987179"/>
                </a:cubicBezTo>
                <a:cubicBezTo>
                  <a:pt x="38671" y="1066766"/>
                  <a:pt x="75924" y="1157359"/>
                  <a:pt x="129264" y="1236099"/>
                </a:cubicBezTo>
                <a:cubicBezTo>
                  <a:pt x="182604" y="1314839"/>
                  <a:pt x="290131" y="1418979"/>
                  <a:pt x="337544" y="1459619"/>
                </a:cubicBezTo>
                <a:cubicBezTo>
                  <a:pt x="384957" y="1500259"/>
                  <a:pt x="395964" y="1490099"/>
                  <a:pt x="413744" y="1479939"/>
                </a:cubicBezTo>
                <a:cubicBezTo>
                  <a:pt x="431524" y="1469779"/>
                  <a:pt x="445917" y="1441839"/>
                  <a:pt x="444224" y="1398659"/>
                </a:cubicBezTo>
                <a:cubicBezTo>
                  <a:pt x="442531" y="1355479"/>
                  <a:pt x="412897" y="1269119"/>
                  <a:pt x="403584" y="1220859"/>
                </a:cubicBezTo>
                <a:cubicBezTo>
                  <a:pt x="394271" y="1172599"/>
                  <a:pt x="389191" y="1139579"/>
                  <a:pt x="388344" y="1109099"/>
                </a:cubicBezTo>
                <a:cubicBezTo>
                  <a:pt x="387497" y="1078619"/>
                  <a:pt x="388344" y="1036286"/>
                  <a:pt x="398504" y="1037979"/>
                </a:cubicBezTo>
                <a:cubicBezTo>
                  <a:pt x="408664" y="1039672"/>
                  <a:pt x="436604" y="1076926"/>
                  <a:pt x="449304" y="1119259"/>
                </a:cubicBezTo>
                <a:cubicBezTo>
                  <a:pt x="462004" y="1161592"/>
                  <a:pt x="459464" y="1228479"/>
                  <a:pt x="474704" y="1291979"/>
                </a:cubicBezTo>
                <a:cubicBezTo>
                  <a:pt x="489944" y="1355479"/>
                  <a:pt x="521271" y="1460466"/>
                  <a:pt x="540744" y="1500259"/>
                </a:cubicBezTo>
                <a:cubicBezTo>
                  <a:pt x="560217" y="1540052"/>
                  <a:pt x="583077" y="1576459"/>
                  <a:pt x="591544" y="1530739"/>
                </a:cubicBezTo>
                <a:cubicBezTo>
                  <a:pt x="600011" y="1485019"/>
                  <a:pt x="587311" y="1398659"/>
                  <a:pt x="591544" y="1225939"/>
                </a:cubicBezTo>
                <a:cubicBezTo>
                  <a:pt x="595777" y="1053219"/>
                  <a:pt x="612711" y="670526"/>
                  <a:pt x="616944" y="494419"/>
                </a:cubicBezTo>
                <a:cubicBezTo>
                  <a:pt x="621177" y="318312"/>
                  <a:pt x="616097" y="246346"/>
                  <a:pt x="616944" y="169299"/>
                </a:cubicBezTo>
                <a:cubicBezTo>
                  <a:pt x="617791" y="92252"/>
                  <a:pt x="627104" y="59232"/>
                  <a:pt x="622024" y="32139"/>
                </a:cubicBezTo>
                <a:cubicBezTo>
                  <a:pt x="616944" y="5046"/>
                  <a:pt x="605937" y="-9348"/>
                  <a:pt x="586464" y="6739"/>
                </a:cubicBezTo>
                <a:cubicBezTo>
                  <a:pt x="566991" y="22826"/>
                  <a:pt x="523811" y="80399"/>
                  <a:pt x="505184" y="128659"/>
                </a:cubicBezTo>
                <a:cubicBezTo>
                  <a:pt x="486557" y="176919"/>
                  <a:pt x="484864" y="246346"/>
                  <a:pt x="474704" y="296299"/>
                </a:cubicBezTo>
                <a:cubicBezTo>
                  <a:pt x="464544" y="346252"/>
                  <a:pt x="450997" y="390279"/>
                  <a:pt x="444224" y="428379"/>
                </a:cubicBezTo>
                <a:cubicBezTo>
                  <a:pt x="437451" y="466479"/>
                  <a:pt x="442531" y="509659"/>
                  <a:pt x="434064" y="524899"/>
                </a:cubicBezTo>
                <a:cubicBezTo>
                  <a:pt x="425597" y="540139"/>
                  <a:pt x="399351" y="540139"/>
                  <a:pt x="393424" y="519819"/>
                </a:cubicBezTo>
                <a:cubicBezTo>
                  <a:pt x="387497" y="499499"/>
                  <a:pt x="393424" y="437692"/>
                  <a:pt x="398504" y="402979"/>
                </a:cubicBezTo>
                <a:cubicBezTo>
                  <a:pt x="403584" y="368266"/>
                  <a:pt x="417131" y="345406"/>
                  <a:pt x="423904" y="311539"/>
                </a:cubicBezTo>
                <a:cubicBezTo>
                  <a:pt x="430677" y="277672"/>
                  <a:pt x="436604" y="231106"/>
                  <a:pt x="439144" y="199779"/>
                </a:cubicBezTo>
                <a:cubicBezTo>
                  <a:pt x="441684" y="168452"/>
                  <a:pt x="455231" y="113419"/>
                  <a:pt x="434064" y="103259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Forme libre : forme 75">
            <a:extLst>
              <a:ext uri="{FF2B5EF4-FFF2-40B4-BE49-F238E27FC236}">
                <a16:creationId xmlns:a16="http://schemas.microsoft.com/office/drawing/2014/main" id="{605F3382-57BA-B9B0-0A6E-6EBFA26D9D7B}"/>
              </a:ext>
            </a:extLst>
          </p:cNvPr>
          <p:cNvSpPr/>
          <p:nvPr/>
        </p:nvSpPr>
        <p:spPr>
          <a:xfrm>
            <a:off x="5252867" y="4965776"/>
            <a:ext cx="278254" cy="632271"/>
          </a:xfrm>
          <a:custGeom>
            <a:avLst/>
            <a:gdLst>
              <a:gd name="connsiteX0" fmla="*/ 157922 w 466315"/>
              <a:gd name="connsiteY0" fmla="*/ 38293 h 1220509"/>
              <a:gd name="connsiteX1" fmla="*/ 61402 w 466315"/>
              <a:gd name="connsiteY1" fmla="*/ 277053 h 1220509"/>
              <a:gd name="connsiteX2" fmla="*/ 442 w 466315"/>
              <a:gd name="connsiteY2" fmla="*/ 658053 h 1220509"/>
              <a:gd name="connsiteX3" fmla="*/ 91882 w 466315"/>
              <a:gd name="connsiteY3" fmla="*/ 1069533 h 1220509"/>
              <a:gd name="connsiteX4" fmla="*/ 229042 w 466315"/>
              <a:gd name="connsiteY4" fmla="*/ 1216853 h 1220509"/>
              <a:gd name="connsiteX5" fmla="*/ 350962 w 466315"/>
              <a:gd name="connsiteY5" fmla="*/ 1150813 h 1220509"/>
              <a:gd name="connsiteX6" fmla="*/ 447482 w 466315"/>
              <a:gd name="connsiteY6" fmla="*/ 886653 h 1220509"/>
              <a:gd name="connsiteX7" fmla="*/ 462722 w 466315"/>
              <a:gd name="connsiteY7" fmla="*/ 465013 h 1220509"/>
              <a:gd name="connsiteX8" fmla="*/ 401762 w 466315"/>
              <a:gd name="connsiteY8" fmla="*/ 155133 h 1220509"/>
              <a:gd name="connsiteX9" fmla="*/ 284922 w 466315"/>
              <a:gd name="connsiteY9" fmla="*/ 12893 h 1220509"/>
              <a:gd name="connsiteX10" fmla="*/ 157922 w 466315"/>
              <a:gd name="connsiteY10" fmla="*/ 38293 h 1220509"/>
              <a:gd name="connsiteX0" fmla="*/ 157481 w 465874"/>
              <a:gd name="connsiteY0" fmla="*/ 38293 h 1220509"/>
              <a:gd name="connsiteX1" fmla="*/ 60961 w 465874"/>
              <a:gd name="connsiteY1" fmla="*/ 277053 h 1220509"/>
              <a:gd name="connsiteX2" fmla="*/ 90730 w 465874"/>
              <a:gd name="connsiteY2" fmla="*/ 455190 h 1220509"/>
              <a:gd name="connsiteX3" fmla="*/ 1 w 465874"/>
              <a:gd name="connsiteY3" fmla="*/ 658053 h 1220509"/>
              <a:gd name="connsiteX4" fmla="*/ 91441 w 465874"/>
              <a:gd name="connsiteY4" fmla="*/ 1069533 h 1220509"/>
              <a:gd name="connsiteX5" fmla="*/ 228601 w 465874"/>
              <a:gd name="connsiteY5" fmla="*/ 1216853 h 1220509"/>
              <a:gd name="connsiteX6" fmla="*/ 350521 w 465874"/>
              <a:gd name="connsiteY6" fmla="*/ 1150813 h 1220509"/>
              <a:gd name="connsiteX7" fmla="*/ 447041 w 465874"/>
              <a:gd name="connsiteY7" fmla="*/ 886653 h 1220509"/>
              <a:gd name="connsiteX8" fmla="*/ 462281 w 465874"/>
              <a:gd name="connsiteY8" fmla="*/ 465013 h 1220509"/>
              <a:gd name="connsiteX9" fmla="*/ 401321 w 465874"/>
              <a:gd name="connsiteY9" fmla="*/ 155133 h 1220509"/>
              <a:gd name="connsiteX10" fmla="*/ 284481 w 465874"/>
              <a:gd name="connsiteY10" fmla="*/ 12893 h 1220509"/>
              <a:gd name="connsiteX11" fmla="*/ 157481 w 465874"/>
              <a:gd name="connsiteY11" fmla="*/ 38293 h 1220509"/>
              <a:gd name="connsiteX0" fmla="*/ 157479 w 465872"/>
              <a:gd name="connsiteY0" fmla="*/ 38293 h 1220509"/>
              <a:gd name="connsiteX1" fmla="*/ 60959 w 465872"/>
              <a:gd name="connsiteY1" fmla="*/ 277053 h 1220509"/>
              <a:gd name="connsiteX2" fmla="*/ 90728 w 465872"/>
              <a:gd name="connsiteY2" fmla="*/ 455190 h 1220509"/>
              <a:gd name="connsiteX3" fmla="*/ -1 w 465872"/>
              <a:gd name="connsiteY3" fmla="*/ 658053 h 1220509"/>
              <a:gd name="connsiteX4" fmla="*/ 90726 w 465872"/>
              <a:gd name="connsiteY4" fmla="*/ 855861 h 1220509"/>
              <a:gd name="connsiteX5" fmla="*/ 91439 w 465872"/>
              <a:gd name="connsiteY5" fmla="*/ 1069533 h 1220509"/>
              <a:gd name="connsiteX6" fmla="*/ 228599 w 465872"/>
              <a:gd name="connsiteY6" fmla="*/ 1216853 h 1220509"/>
              <a:gd name="connsiteX7" fmla="*/ 350519 w 465872"/>
              <a:gd name="connsiteY7" fmla="*/ 1150813 h 1220509"/>
              <a:gd name="connsiteX8" fmla="*/ 447039 w 465872"/>
              <a:gd name="connsiteY8" fmla="*/ 886653 h 1220509"/>
              <a:gd name="connsiteX9" fmla="*/ 462279 w 465872"/>
              <a:gd name="connsiteY9" fmla="*/ 465013 h 1220509"/>
              <a:gd name="connsiteX10" fmla="*/ 401319 w 465872"/>
              <a:gd name="connsiteY10" fmla="*/ 155133 h 1220509"/>
              <a:gd name="connsiteX11" fmla="*/ 284479 w 465872"/>
              <a:gd name="connsiteY11" fmla="*/ 12893 h 1220509"/>
              <a:gd name="connsiteX12" fmla="*/ 157479 w 465872"/>
              <a:gd name="connsiteY12" fmla="*/ 38293 h 1220509"/>
              <a:gd name="connsiteX0" fmla="*/ 158955 w 467348"/>
              <a:gd name="connsiteY0" fmla="*/ 38293 h 1220509"/>
              <a:gd name="connsiteX1" fmla="*/ 62435 w 467348"/>
              <a:gd name="connsiteY1" fmla="*/ 277053 h 1220509"/>
              <a:gd name="connsiteX2" fmla="*/ 37799 w 467348"/>
              <a:gd name="connsiteY2" fmla="*/ 455190 h 1220509"/>
              <a:gd name="connsiteX3" fmla="*/ 1475 w 467348"/>
              <a:gd name="connsiteY3" fmla="*/ 658053 h 1220509"/>
              <a:gd name="connsiteX4" fmla="*/ 92202 w 467348"/>
              <a:gd name="connsiteY4" fmla="*/ 855861 h 1220509"/>
              <a:gd name="connsiteX5" fmla="*/ 92915 w 467348"/>
              <a:gd name="connsiteY5" fmla="*/ 1069533 h 1220509"/>
              <a:gd name="connsiteX6" fmla="*/ 230075 w 467348"/>
              <a:gd name="connsiteY6" fmla="*/ 1216853 h 1220509"/>
              <a:gd name="connsiteX7" fmla="*/ 351995 w 467348"/>
              <a:gd name="connsiteY7" fmla="*/ 1150813 h 1220509"/>
              <a:gd name="connsiteX8" fmla="*/ 448515 w 467348"/>
              <a:gd name="connsiteY8" fmla="*/ 886653 h 1220509"/>
              <a:gd name="connsiteX9" fmla="*/ 463755 w 467348"/>
              <a:gd name="connsiteY9" fmla="*/ 465013 h 1220509"/>
              <a:gd name="connsiteX10" fmla="*/ 402795 w 467348"/>
              <a:gd name="connsiteY10" fmla="*/ 155133 h 1220509"/>
              <a:gd name="connsiteX11" fmla="*/ 285955 w 467348"/>
              <a:gd name="connsiteY11" fmla="*/ 12893 h 1220509"/>
              <a:gd name="connsiteX12" fmla="*/ 158955 w 467348"/>
              <a:gd name="connsiteY12" fmla="*/ 38293 h 1220509"/>
              <a:gd name="connsiteX0" fmla="*/ 157700 w 466093"/>
              <a:gd name="connsiteY0" fmla="*/ 38293 h 1220509"/>
              <a:gd name="connsiteX1" fmla="*/ 61180 w 466093"/>
              <a:gd name="connsiteY1" fmla="*/ 277053 h 1220509"/>
              <a:gd name="connsiteX2" fmla="*/ 36544 w 466093"/>
              <a:gd name="connsiteY2" fmla="*/ 455190 h 1220509"/>
              <a:gd name="connsiteX3" fmla="*/ 220 w 466093"/>
              <a:gd name="connsiteY3" fmla="*/ 658053 h 1220509"/>
              <a:gd name="connsiteX4" fmla="*/ 54679 w 466093"/>
              <a:gd name="connsiteY4" fmla="*/ 876749 h 1220509"/>
              <a:gd name="connsiteX5" fmla="*/ 91660 w 466093"/>
              <a:gd name="connsiteY5" fmla="*/ 1069533 h 1220509"/>
              <a:gd name="connsiteX6" fmla="*/ 228820 w 466093"/>
              <a:gd name="connsiteY6" fmla="*/ 1216853 h 1220509"/>
              <a:gd name="connsiteX7" fmla="*/ 350740 w 466093"/>
              <a:gd name="connsiteY7" fmla="*/ 1150813 h 1220509"/>
              <a:gd name="connsiteX8" fmla="*/ 447260 w 466093"/>
              <a:gd name="connsiteY8" fmla="*/ 886653 h 1220509"/>
              <a:gd name="connsiteX9" fmla="*/ 462500 w 466093"/>
              <a:gd name="connsiteY9" fmla="*/ 465013 h 1220509"/>
              <a:gd name="connsiteX10" fmla="*/ 401540 w 466093"/>
              <a:gd name="connsiteY10" fmla="*/ 155133 h 1220509"/>
              <a:gd name="connsiteX11" fmla="*/ 284700 w 466093"/>
              <a:gd name="connsiteY11" fmla="*/ 12893 h 1220509"/>
              <a:gd name="connsiteX12" fmla="*/ 157700 w 466093"/>
              <a:gd name="connsiteY12" fmla="*/ 38293 h 1220509"/>
              <a:gd name="connsiteX0" fmla="*/ 157502 w 465895"/>
              <a:gd name="connsiteY0" fmla="*/ 38293 h 1220509"/>
              <a:gd name="connsiteX1" fmla="*/ 60982 w 465895"/>
              <a:gd name="connsiteY1" fmla="*/ 277053 h 1220509"/>
              <a:gd name="connsiteX2" fmla="*/ 22 w 465895"/>
              <a:gd name="connsiteY2" fmla="*/ 658053 h 1220509"/>
              <a:gd name="connsiteX3" fmla="*/ 54481 w 465895"/>
              <a:gd name="connsiteY3" fmla="*/ 876749 h 1220509"/>
              <a:gd name="connsiteX4" fmla="*/ 91462 w 465895"/>
              <a:gd name="connsiteY4" fmla="*/ 1069533 h 1220509"/>
              <a:gd name="connsiteX5" fmla="*/ 228622 w 465895"/>
              <a:gd name="connsiteY5" fmla="*/ 1216853 h 1220509"/>
              <a:gd name="connsiteX6" fmla="*/ 350542 w 465895"/>
              <a:gd name="connsiteY6" fmla="*/ 1150813 h 1220509"/>
              <a:gd name="connsiteX7" fmla="*/ 447062 w 465895"/>
              <a:gd name="connsiteY7" fmla="*/ 886653 h 1220509"/>
              <a:gd name="connsiteX8" fmla="*/ 462302 w 465895"/>
              <a:gd name="connsiteY8" fmla="*/ 465013 h 1220509"/>
              <a:gd name="connsiteX9" fmla="*/ 401342 w 465895"/>
              <a:gd name="connsiteY9" fmla="*/ 155133 h 1220509"/>
              <a:gd name="connsiteX10" fmla="*/ 284502 w 465895"/>
              <a:gd name="connsiteY10" fmla="*/ 12893 h 1220509"/>
              <a:gd name="connsiteX11" fmla="*/ 157502 w 465895"/>
              <a:gd name="connsiteY11" fmla="*/ 38293 h 1220509"/>
              <a:gd name="connsiteX0" fmla="*/ 157923 w 466316"/>
              <a:gd name="connsiteY0" fmla="*/ 38293 h 1220509"/>
              <a:gd name="connsiteX1" fmla="*/ 61403 w 466316"/>
              <a:gd name="connsiteY1" fmla="*/ 277053 h 1220509"/>
              <a:gd name="connsiteX2" fmla="*/ 443 w 466316"/>
              <a:gd name="connsiteY2" fmla="*/ 658053 h 1220509"/>
              <a:gd name="connsiteX3" fmla="*/ 91883 w 466316"/>
              <a:gd name="connsiteY3" fmla="*/ 1069533 h 1220509"/>
              <a:gd name="connsiteX4" fmla="*/ 229043 w 466316"/>
              <a:gd name="connsiteY4" fmla="*/ 1216853 h 1220509"/>
              <a:gd name="connsiteX5" fmla="*/ 350963 w 466316"/>
              <a:gd name="connsiteY5" fmla="*/ 1150813 h 1220509"/>
              <a:gd name="connsiteX6" fmla="*/ 447483 w 466316"/>
              <a:gd name="connsiteY6" fmla="*/ 886653 h 1220509"/>
              <a:gd name="connsiteX7" fmla="*/ 462723 w 466316"/>
              <a:gd name="connsiteY7" fmla="*/ 465013 h 1220509"/>
              <a:gd name="connsiteX8" fmla="*/ 401763 w 466316"/>
              <a:gd name="connsiteY8" fmla="*/ 155133 h 1220509"/>
              <a:gd name="connsiteX9" fmla="*/ 284923 w 466316"/>
              <a:gd name="connsiteY9" fmla="*/ 12893 h 1220509"/>
              <a:gd name="connsiteX10" fmla="*/ 157923 w 466316"/>
              <a:gd name="connsiteY10" fmla="*/ 38293 h 122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6316" h="1220509">
                <a:moveTo>
                  <a:pt x="157923" y="38293"/>
                </a:moveTo>
                <a:cubicBezTo>
                  <a:pt x="120670" y="82320"/>
                  <a:pt x="87650" y="173760"/>
                  <a:pt x="61403" y="277053"/>
                </a:cubicBezTo>
                <a:cubicBezTo>
                  <a:pt x="35156" y="380346"/>
                  <a:pt x="-4637" y="525973"/>
                  <a:pt x="443" y="658053"/>
                </a:cubicBezTo>
                <a:cubicBezTo>
                  <a:pt x="5523" y="790133"/>
                  <a:pt x="53783" y="976400"/>
                  <a:pt x="91883" y="1069533"/>
                </a:cubicBezTo>
                <a:cubicBezTo>
                  <a:pt x="129983" y="1162666"/>
                  <a:pt x="185863" y="1203306"/>
                  <a:pt x="229043" y="1216853"/>
                </a:cubicBezTo>
                <a:cubicBezTo>
                  <a:pt x="272223" y="1230400"/>
                  <a:pt x="314556" y="1205846"/>
                  <a:pt x="350963" y="1150813"/>
                </a:cubicBezTo>
                <a:cubicBezTo>
                  <a:pt x="387370" y="1095780"/>
                  <a:pt x="428856" y="1000953"/>
                  <a:pt x="447483" y="886653"/>
                </a:cubicBezTo>
                <a:cubicBezTo>
                  <a:pt x="466110" y="772353"/>
                  <a:pt x="470343" y="586933"/>
                  <a:pt x="462723" y="465013"/>
                </a:cubicBezTo>
                <a:cubicBezTo>
                  <a:pt x="455103" y="343093"/>
                  <a:pt x="431396" y="230486"/>
                  <a:pt x="401763" y="155133"/>
                </a:cubicBezTo>
                <a:cubicBezTo>
                  <a:pt x="372130" y="79780"/>
                  <a:pt x="326410" y="34060"/>
                  <a:pt x="284923" y="12893"/>
                </a:cubicBezTo>
                <a:cubicBezTo>
                  <a:pt x="243436" y="-8274"/>
                  <a:pt x="195176" y="-5734"/>
                  <a:pt x="157923" y="38293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F13257DB-8207-C95B-B234-33607BCA4505}"/>
              </a:ext>
            </a:extLst>
          </p:cNvPr>
          <p:cNvCxnSpPr>
            <a:cxnSpLocks/>
            <a:stCxn id="6" idx="3"/>
            <a:endCxn id="70" idx="9"/>
          </p:cNvCxnSpPr>
          <p:nvPr/>
        </p:nvCxnSpPr>
        <p:spPr>
          <a:xfrm flipV="1">
            <a:off x="3200691" y="5315389"/>
            <a:ext cx="3501189" cy="10130"/>
          </a:xfrm>
          <a:prstGeom prst="line">
            <a:avLst/>
          </a:prstGeom>
          <a:ln>
            <a:solidFill>
              <a:srgbClr val="FFB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A235DFA8-C3BD-0C0E-0EA3-A64CA975DDC6}"/>
              </a:ext>
            </a:extLst>
          </p:cNvPr>
          <p:cNvCxnSpPr>
            <a:cxnSpLocks/>
          </p:cNvCxnSpPr>
          <p:nvPr/>
        </p:nvCxnSpPr>
        <p:spPr>
          <a:xfrm flipV="1">
            <a:off x="5264884" y="5053733"/>
            <a:ext cx="1282883" cy="15023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AD701526-D7B0-1B5D-0A81-75AF2AB701EE}"/>
              </a:ext>
            </a:extLst>
          </p:cNvPr>
          <p:cNvCxnSpPr>
            <a:cxnSpLocks/>
          </p:cNvCxnSpPr>
          <p:nvPr/>
        </p:nvCxnSpPr>
        <p:spPr>
          <a:xfrm flipV="1">
            <a:off x="5272769" y="5018140"/>
            <a:ext cx="1364986" cy="38756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81F2B831-07B4-471C-0D5D-35982CB96B11}"/>
              </a:ext>
            </a:extLst>
          </p:cNvPr>
          <p:cNvCxnSpPr>
            <a:cxnSpLocks/>
          </p:cNvCxnSpPr>
          <p:nvPr/>
        </p:nvCxnSpPr>
        <p:spPr>
          <a:xfrm>
            <a:off x="5256000" y="5196725"/>
            <a:ext cx="1445880" cy="163439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ZoneTexte 82">
            <a:extLst>
              <a:ext uri="{FF2B5EF4-FFF2-40B4-BE49-F238E27FC236}">
                <a16:creationId xmlns:a16="http://schemas.microsoft.com/office/drawing/2014/main" id="{FEC98FFA-792A-47B6-CA1D-16FB99A56018}"/>
              </a:ext>
            </a:extLst>
          </p:cNvPr>
          <p:cNvSpPr txBox="1"/>
          <p:nvPr/>
        </p:nvSpPr>
        <p:spPr>
          <a:xfrm>
            <a:off x="5177507" y="6083661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astigmate</a:t>
            </a:r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62296031-A1DE-5960-C3AE-788AEE2B4E19}"/>
              </a:ext>
            </a:extLst>
          </p:cNvPr>
          <p:cNvCxnSpPr>
            <a:cxnSpLocks/>
            <a:stCxn id="98" idx="3"/>
          </p:cNvCxnSpPr>
          <p:nvPr/>
        </p:nvCxnSpPr>
        <p:spPr>
          <a:xfrm>
            <a:off x="4267409" y="2827602"/>
            <a:ext cx="552171" cy="751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F9288153-D425-6D7F-3BDE-877291F6F593}"/>
              </a:ext>
            </a:extLst>
          </p:cNvPr>
          <p:cNvCxnSpPr>
            <a:cxnSpLocks/>
            <a:stCxn id="98" idx="3"/>
            <a:endCxn id="12" idx="5"/>
          </p:cNvCxnSpPr>
          <p:nvPr/>
        </p:nvCxnSpPr>
        <p:spPr>
          <a:xfrm>
            <a:off x="4267409" y="2827602"/>
            <a:ext cx="554546" cy="17398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ZoneTexte 97">
            <a:extLst>
              <a:ext uri="{FF2B5EF4-FFF2-40B4-BE49-F238E27FC236}">
                <a16:creationId xmlns:a16="http://schemas.microsoft.com/office/drawing/2014/main" id="{E687A775-7408-9714-678B-8CD4F2B8999E}"/>
              </a:ext>
            </a:extLst>
          </p:cNvPr>
          <p:cNvSpPr txBox="1"/>
          <p:nvPr/>
        </p:nvSpPr>
        <p:spPr>
          <a:xfrm>
            <a:off x="3447954" y="2565992"/>
            <a:ext cx="819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proche</a:t>
            </a:r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5C3DA82E-F75A-09AF-CD25-5CF3A61C0C03}"/>
              </a:ext>
            </a:extLst>
          </p:cNvPr>
          <p:cNvCxnSpPr>
            <a:cxnSpLocks/>
            <a:stCxn id="98" idx="3"/>
            <a:endCxn id="12" idx="4"/>
          </p:cNvCxnSpPr>
          <p:nvPr/>
        </p:nvCxnSpPr>
        <p:spPr>
          <a:xfrm flipV="1">
            <a:off x="4267409" y="2774066"/>
            <a:ext cx="524638" cy="53536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56E421DB-02D8-D432-574D-056D78C7C77D}"/>
              </a:ext>
            </a:extLst>
          </p:cNvPr>
          <p:cNvSpPr txBox="1"/>
          <p:nvPr/>
        </p:nvSpPr>
        <p:spPr>
          <a:xfrm>
            <a:off x="4063746" y="1187717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AD84C6"/>
                </a:solidFill>
              </a:rPr>
              <a:t>Exemple : cornée anormale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12C0FC-A064-7033-0084-ABA34D25F575}"/>
              </a:ext>
            </a:extLst>
          </p:cNvPr>
          <p:cNvSpPr txBox="1"/>
          <p:nvPr/>
        </p:nvSpPr>
        <p:spPr>
          <a:xfrm>
            <a:off x="2357190" y="5063909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éloigné</a:t>
            </a: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0232AD9C-66AD-A271-C74F-B42F59371BDD}"/>
              </a:ext>
            </a:extLst>
          </p:cNvPr>
          <p:cNvSpPr/>
          <p:nvPr/>
        </p:nvSpPr>
        <p:spPr>
          <a:xfrm>
            <a:off x="4843070" y="4856801"/>
            <a:ext cx="346928" cy="865210"/>
          </a:xfrm>
          <a:custGeom>
            <a:avLst/>
            <a:gdLst>
              <a:gd name="connsiteX0" fmla="*/ 277376 w 346797"/>
              <a:gd name="connsiteY0" fmla="*/ 1400 h 866058"/>
              <a:gd name="connsiteX1" fmla="*/ 141095 w 346797"/>
              <a:gd name="connsiteY1" fmla="*/ 142077 h 866058"/>
              <a:gd name="connsiteX2" fmla="*/ 61964 w 346797"/>
              <a:gd name="connsiteY2" fmla="*/ 221207 h 866058"/>
              <a:gd name="connsiteX3" fmla="*/ 418 w 346797"/>
              <a:gd name="connsiteY3" fmla="*/ 300338 h 866058"/>
              <a:gd name="connsiteX4" fmla="*/ 35588 w 346797"/>
              <a:gd name="connsiteY4" fmla="*/ 414638 h 866058"/>
              <a:gd name="connsiteX5" fmla="*/ 48776 w 346797"/>
              <a:gd name="connsiteY5" fmla="*/ 542127 h 866058"/>
              <a:gd name="connsiteX6" fmla="*/ 132303 w 346797"/>
              <a:gd name="connsiteY6" fmla="*/ 709181 h 866058"/>
              <a:gd name="connsiteX7" fmla="*/ 277376 w 346797"/>
              <a:gd name="connsiteY7" fmla="*/ 841065 h 866058"/>
              <a:gd name="connsiteX8" fmla="*/ 325734 w 346797"/>
              <a:gd name="connsiteY8" fmla="*/ 863046 h 866058"/>
              <a:gd name="connsiteX9" fmla="*/ 343318 w 346797"/>
              <a:gd name="connsiteY9" fmla="*/ 801500 h 866058"/>
              <a:gd name="connsiteX10" fmla="*/ 259791 w 346797"/>
              <a:gd name="connsiteY10" fmla="*/ 744350 h 866058"/>
              <a:gd name="connsiteX11" fmla="*/ 154284 w 346797"/>
              <a:gd name="connsiteY11" fmla="*/ 581692 h 866058"/>
              <a:gd name="connsiteX12" fmla="*/ 127907 w 346797"/>
              <a:gd name="connsiteY12" fmla="*/ 383865 h 866058"/>
              <a:gd name="connsiteX13" fmla="*/ 229018 w 346797"/>
              <a:gd name="connsiteY13" fmla="*/ 168454 h 866058"/>
              <a:gd name="connsiteX14" fmla="*/ 325734 w 346797"/>
              <a:gd name="connsiteY14" fmla="*/ 76134 h 866058"/>
              <a:gd name="connsiteX15" fmla="*/ 277376 w 346797"/>
              <a:gd name="connsiteY15" fmla="*/ 1400 h 866058"/>
              <a:gd name="connsiteX0" fmla="*/ 277507 w 346928"/>
              <a:gd name="connsiteY0" fmla="*/ 1400 h 866058"/>
              <a:gd name="connsiteX1" fmla="*/ 141226 w 346928"/>
              <a:gd name="connsiteY1" fmla="*/ 142077 h 866058"/>
              <a:gd name="connsiteX2" fmla="*/ 66491 w 346928"/>
              <a:gd name="connsiteY2" fmla="*/ 190434 h 866058"/>
              <a:gd name="connsiteX3" fmla="*/ 549 w 346928"/>
              <a:gd name="connsiteY3" fmla="*/ 300338 h 866058"/>
              <a:gd name="connsiteX4" fmla="*/ 35719 w 346928"/>
              <a:gd name="connsiteY4" fmla="*/ 414638 h 866058"/>
              <a:gd name="connsiteX5" fmla="*/ 48907 w 346928"/>
              <a:gd name="connsiteY5" fmla="*/ 542127 h 866058"/>
              <a:gd name="connsiteX6" fmla="*/ 132434 w 346928"/>
              <a:gd name="connsiteY6" fmla="*/ 709181 h 866058"/>
              <a:gd name="connsiteX7" fmla="*/ 277507 w 346928"/>
              <a:gd name="connsiteY7" fmla="*/ 841065 h 866058"/>
              <a:gd name="connsiteX8" fmla="*/ 325865 w 346928"/>
              <a:gd name="connsiteY8" fmla="*/ 863046 h 866058"/>
              <a:gd name="connsiteX9" fmla="*/ 343449 w 346928"/>
              <a:gd name="connsiteY9" fmla="*/ 801500 h 866058"/>
              <a:gd name="connsiteX10" fmla="*/ 259922 w 346928"/>
              <a:gd name="connsiteY10" fmla="*/ 744350 h 866058"/>
              <a:gd name="connsiteX11" fmla="*/ 154415 w 346928"/>
              <a:gd name="connsiteY11" fmla="*/ 581692 h 866058"/>
              <a:gd name="connsiteX12" fmla="*/ 128038 w 346928"/>
              <a:gd name="connsiteY12" fmla="*/ 383865 h 866058"/>
              <a:gd name="connsiteX13" fmla="*/ 229149 w 346928"/>
              <a:gd name="connsiteY13" fmla="*/ 168454 h 866058"/>
              <a:gd name="connsiteX14" fmla="*/ 325865 w 346928"/>
              <a:gd name="connsiteY14" fmla="*/ 76134 h 866058"/>
              <a:gd name="connsiteX15" fmla="*/ 277507 w 346928"/>
              <a:gd name="connsiteY15" fmla="*/ 1400 h 866058"/>
              <a:gd name="connsiteX0" fmla="*/ 277507 w 346928"/>
              <a:gd name="connsiteY0" fmla="*/ 1400 h 865210"/>
              <a:gd name="connsiteX1" fmla="*/ 141226 w 346928"/>
              <a:gd name="connsiteY1" fmla="*/ 142077 h 865210"/>
              <a:gd name="connsiteX2" fmla="*/ 66491 w 346928"/>
              <a:gd name="connsiteY2" fmla="*/ 190434 h 865210"/>
              <a:gd name="connsiteX3" fmla="*/ 549 w 346928"/>
              <a:gd name="connsiteY3" fmla="*/ 300338 h 865210"/>
              <a:gd name="connsiteX4" fmla="*/ 35719 w 346928"/>
              <a:gd name="connsiteY4" fmla="*/ 414638 h 865210"/>
              <a:gd name="connsiteX5" fmla="*/ 48907 w 346928"/>
              <a:gd name="connsiteY5" fmla="*/ 542127 h 865210"/>
              <a:gd name="connsiteX6" fmla="*/ 128038 w 346928"/>
              <a:gd name="connsiteY6" fmla="*/ 744350 h 865210"/>
              <a:gd name="connsiteX7" fmla="*/ 277507 w 346928"/>
              <a:gd name="connsiteY7" fmla="*/ 841065 h 865210"/>
              <a:gd name="connsiteX8" fmla="*/ 325865 w 346928"/>
              <a:gd name="connsiteY8" fmla="*/ 863046 h 865210"/>
              <a:gd name="connsiteX9" fmla="*/ 343449 w 346928"/>
              <a:gd name="connsiteY9" fmla="*/ 801500 h 865210"/>
              <a:gd name="connsiteX10" fmla="*/ 259922 w 346928"/>
              <a:gd name="connsiteY10" fmla="*/ 744350 h 865210"/>
              <a:gd name="connsiteX11" fmla="*/ 154415 w 346928"/>
              <a:gd name="connsiteY11" fmla="*/ 581692 h 865210"/>
              <a:gd name="connsiteX12" fmla="*/ 128038 w 346928"/>
              <a:gd name="connsiteY12" fmla="*/ 383865 h 865210"/>
              <a:gd name="connsiteX13" fmla="*/ 229149 w 346928"/>
              <a:gd name="connsiteY13" fmla="*/ 168454 h 865210"/>
              <a:gd name="connsiteX14" fmla="*/ 325865 w 346928"/>
              <a:gd name="connsiteY14" fmla="*/ 76134 h 865210"/>
              <a:gd name="connsiteX15" fmla="*/ 277507 w 346928"/>
              <a:gd name="connsiteY15" fmla="*/ 1400 h 865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928" h="865210">
                <a:moveTo>
                  <a:pt x="277507" y="1400"/>
                </a:moveTo>
                <a:cubicBezTo>
                  <a:pt x="246734" y="12390"/>
                  <a:pt x="176395" y="110571"/>
                  <a:pt x="141226" y="142077"/>
                </a:cubicBezTo>
                <a:cubicBezTo>
                  <a:pt x="106057" y="173583"/>
                  <a:pt x="89937" y="164057"/>
                  <a:pt x="66491" y="190434"/>
                </a:cubicBezTo>
                <a:cubicBezTo>
                  <a:pt x="43045" y="216811"/>
                  <a:pt x="5678" y="262971"/>
                  <a:pt x="549" y="300338"/>
                </a:cubicBezTo>
                <a:cubicBezTo>
                  <a:pt x="-4580" y="337705"/>
                  <a:pt x="27659" y="374340"/>
                  <a:pt x="35719" y="414638"/>
                </a:cubicBezTo>
                <a:cubicBezTo>
                  <a:pt x="43779" y="454936"/>
                  <a:pt x="33521" y="487175"/>
                  <a:pt x="48907" y="542127"/>
                </a:cubicBezTo>
                <a:cubicBezTo>
                  <a:pt x="64293" y="597079"/>
                  <a:pt x="89938" y="694527"/>
                  <a:pt x="128038" y="744350"/>
                </a:cubicBezTo>
                <a:cubicBezTo>
                  <a:pt x="166138" y="794173"/>
                  <a:pt x="244536" y="821282"/>
                  <a:pt x="277507" y="841065"/>
                </a:cubicBezTo>
                <a:cubicBezTo>
                  <a:pt x="310478" y="860848"/>
                  <a:pt x="314875" y="869640"/>
                  <a:pt x="325865" y="863046"/>
                </a:cubicBezTo>
                <a:cubicBezTo>
                  <a:pt x="336855" y="856452"/>
                  <a:pt x="354440" y="821283"/>
                  <a:pt x="343449" y="801500"/>
                </a:cubicBezTo>
                <a:cubicBezTo>
                  <a:pt x="332458" y="781717"/>
                  <a:pt x="291428" y="780985"/>
                  <a:pt x="259922" y="744350"/>
                </a:cubicBezTo>
                <a:cubicBezTo>
                  <a:pt x="228416" y="707715"/>
                  <a:pt x="176396" y="641773"/>
                  <a:pt x="154415" y="581692"/>
                </a:cubicBezTo>
                <a:cubicBezTo>
                  <a:pt x="132434" y="521611"/>
                  <a:pt x="115582" y="452738"/>
                  <a:pt x="128038" y="383865"/>
                </a:cubicBezTo>
                <a:cubicBezTo>
                  <a:pt x="140494" y="314992"/>
                  <a:pt x="196178" y="219742"/>
                  <a:pt x="229149" y="168454"/>
                </a:cubicBezTo>
                <a:cubicBezTo>
                  <a:pt x="262120" y="117166"/>
                  <a:pt x="313409" y="105442"/>
                  <a:pt x="325865" y="76134"/>
                </a:cubicBezTo>
                <a:cubicBezTo>
                  <a:pt x="338321" y="46826"/>
                  <a:pt x="308280" y="-9590"/>
                  <a:pt x="277507" y="1400"/>
                </a:cubicBezTo>
                <a:close/>
              </a:path>
            </a:pathLst>
          </a:custGeom>
          <a:solidFill>
            <a:srgbClr val="DEE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F5BFA77E-A708-01A5-5B27-BB7881456C40}"/>
              </a:ext>
            </a:extLst>
          </p:cNvPr>
          <p:cNvSpPr/>
          <p:nvPr/>
        </p:nvSpPr>
        <p:spPr>
          <a:xfrm>
            <a:off x="4781950" y="2430362"/>
            <a:ext cx="355229" cy="865210"/>
          </a:xfrm>
          <a:custGeom>
            <a:avLst/>
            <a:gdLst>
              <a:gd name="connsiteX0" fmla="*/ 277376 w 346797"/>
              <a:gd name="connsiteY0" fmla="*/ 1400 h 866058"/>
              <a:gd name="connsiteX1" fmla="*/ 141095 w 346797"/>
              <a:gd name="connsiteY1" fmla="*/ 142077 h 866058"/>
              <a:gd name="connsiteX2" fmla="*/ 61964 w 346797"/>
              <a:gd name="connsiteY2" fmla="*/ 221207 h 866058"/>
              <a:gd name="connsiteX3" fmla="*/ 418 w 346797"/>
              <a:gd name="connsiteY3" fmla="*/ 300338 h 866058"/>
              <a:gd name="connsiteX4" fmla="*/ 35588 w 346797"/>
              <a:gd name="connsiteY4" fmla="*/ 414638 h 866058"/>
              <a:gd name="connsiteX5" fmla="*/ 48776 w 346797"/>
              <a:gd name="connsiteY5" fmla="*/ 542127 h 866058"/>
              <a:gd name="connsiteX6" fmla="*/ 132303 w 346797"/>
              <a:gd name="connsiteY6" fmla="*/ 709181 h 866058"/>
              <a:gd name="connsiteX7" fmla="*/ 277376 w 346797"/>
              <a:gd name="connsiteY7" fmla="*/ 841065 h 866058"/>
              <a:gd name="connsiteX8" fmla="*/ 325734 w 346797"/>
              <a:gd name="connsiteY8" fmla="*/ 863046 h 866058"/>
              <a:gd name="connsiteX9" fmla="*/ 343318 w 346797"/>
              <a:gd name="connsiteY9" fmla="*/ 801500 h 866058"/>
              <a:gd name="connsiteX10" fmla="*/ 259791 w 346797"/>
              <a:gd name="connsiteY10" fmla="*/ 744350 h 866058"/>
              <a:gd name="connsiteX11" fmla="*/ 154284 w 346797"/>
              <a:gd name="connsiteY11" fmla="*/ 581692 h 866058"/>
              <a:gd name="connsiteX12" fmla="*/ 127907 w 346797"/>
              <a:gd name="connsiteY12" fmla="*/ 383865 h 866058"/>
              <a:gd name="connsiteX13" fmla="*/ 229018 w 346797"/>
              <a:gd name="connsiteY13" fmla="*/ 168454 h 866058"/>
              <a:gd name="connsiteX14" fmla="*/ 325734 w 346797"/>
              <a:gd name="connsiteY14" fmla="*/ 76134 h 866058"/>
              <a:gd name="connsiteX15" fmla="*/ 277376 w 346797"/>
              <a:gd name="connsiteY15" fmla="*/ 1400 h 866058"/>
              <a:gd name="connsiteX0" fmla="*/ 277507 w 346928"/>
              <a:gd name="connsiteY0" fmla="*/ 1400 h 866058"/>
              <a:gd name="connsiteX1" fmla="*/ 141226 w 346928"/>
              <a:gd name="connsiteY1" fmla="*/ 142077 h 866058"/>
              <a:gd name="connsiteX2" fmla="*/ 66491 w 346928"/>
              <a:gd name="connsiteY2" fmla="*/ 190434 h 866058"/>
              <a:gd name="connsiteX3" fmla="*/ 549 w 346928"/>
              <a:gd name="connsiteY3" fmla="*/ 300338 h 866058"/>
              <a:gd name="connsiteX4" fmla="*/ 35719 w 346928"/>
              <a:gd name="connsiteY4" fmla="*/ 414638 h 866058"/>
              <a:gd name="connsiteX5" fmla="*/ 48907 w 346928"/>
              <a:gd name="connsiteY5" fmla="*/ 542127 h 866058"/>
              <a:gd name="connsiteX6" fmla="*/ 132434 w 346928"/>
              <a:gd name="connsiteY6" fmla="*/ 709181 h 866058"/>
              <a:gd name="connsiteX7" fmla="*/ 277507 w 346928"/>
              <a:gd name="connsiteY7" fmla="*/ 841065 h 866058"/>
              <a:gd name="connsiteX8" fmla="*/ 325865 w 346928"/>
              <a:gd name="connsiteY8" fmla="*/ 863046 h 866058"/>
              <a:gd name="connsiteX9" fmla="*/ 343449 w 346928"/>
              <a:gd name="connsiteY9" fmla="*/ 801500 h 866058"/>
              <a:gd name="connsiteX10" fmla="*/ 259922 w 346928"/>
              <a:gd name="connsiteY10" fmla="*/ 744350 h 866058"/>
              <a:gd name="connsiteX11" fmla="*/ 154415 w 346928"/>
              <a:gd name="connsiteY11" fmla="*/ 581692 h 866058"/>
              <a:gd name="connsiteX12" fmla="*/ 128038 w 346928"/>
              <a:gd name="connsiteY12" fmla="*/ 383865 h 866058"/>
              <a:gd name="connsiteX13" fmla="*/ 229149 w 346928"/>
              <a:gd name="connsiteY13" fmla="*/ 168454 h 866058"/>
              <a:gd name="connsiteX14" fmla="*/ 325865 w 346928"/>
              <a:gd name="connsiteY14" fmla="*/ 76134 h 866058"/>
              <a:gd name="connsiteX15" fmla="*/ 277507 w 346928"/>
              <a:gd name="connsiteY15" fmla="*/ 1400 h 866058"/>
              <a:gd name="connsiteX0" fmla="*/ 277507 w 346928"/>
              <a:gd name="connsiteY0" fmla="*/ 1400 h 865210"/>
              <a:gd name="connsiteX1" fmla="*/ 141226 w 346928"/>
              <a:gd name="connsiteY1" fmla="*/ 142077 h 865210"/>
              <a:gd name="connsiteX2" fmla="*/ 66491 w 346928"/>
              <a:gd name="connsiteY2" fmla="*/ 190434 h 865210"/>
              <a:gd name="connsiteX3" fmla="*/ 549 w 346928"/>
              <a:gd name="connsiteY3" fmla="*/ 300338 h 865210"/>
              <a:gd name="connsiteX4" fmla="*/ 35719 w 346928"/>
              <a:gd name="connsiteY4" fmla="*/ 414638 h 865210"/>
              <a:gd name="connsiteX5" fmla="*/ 48907 w 346928"/>
              <a:gd name="connsiteY5" fmla="*/ 542127 h 865210"/>
              <a:gd name="connsiteX6" fmla="*/ 128038 w 346928"/>
              <a:gd name="connsiteY6" fmla="*/ 744350 h 865210"/>
              <a:gd name="connsiteX7" fmla="*/ 277507 w 346928"/>
              <a:gd name="connsiteY7" fmla="*/ 841065 h 865210"/>
              <a:gd name="connsiteX8" fmla="*/ 325865 w 346928"/>
              <a:gd name="connsiteY8" fmla="*/ 863046 h 865210"/>
              <a:gd name="connsiteX9" fmla="*/ 343449 w 346928"/>
              <a:gd name="connsiteY9" fmla="*/ 801500 h 865210"/>
              <a:gd name="connsiteX10" fmla="*/ 259922 w 346928"/>
              <a:gd name="connsiteY10" fmla="*/ 744350 h 865210"/>
              <a:gd name="connsiteX11" fmla="*/ 154415 w 346928"/>
              <a:gd name="connsiteY11" fmla="*/ 581692 h 865210"/>
              <a:gd name="connsiteX12" fmla="*/ 128038 w 346928"/>
              <a:gd name="connsiteY12" fmla="*/ 383865 h 865210"/>
              <a:gd name="connsiteX13" fmla="*/ 229149 w 346928"/>
              <a:gd name="connsiteY13" fmla="*/ 168454 h 865210"/>
              <a:gd name="connsiteX14" fmla="*/ 325865 w 346928"/>
              <a:gd name="connsiteY14" fmla="*/ 76134 h 865210"/>
              <a:gd name="connsiteX15" fmla="*/ 277507 w 346928"/>
              <a:gd name="connsiteY15" fmla="*/ 1400 h 865210"/>
              <a:gd name="connsiteX0" fmla="*/ 277480 w 346901"/>
              <a:gd name="connsiteY0" fmla="*/ 1400 h 865210"/>
              <a:gd name="connsiteX1" fmla="*/ 141199 w 346901"/>
              <a:gd name="connsiteY1" fmla="*/ 142077 h 865210"/>
              <a:gd name="connsiteX2" fmla="*/ 66464 w 346901"/>
              <a:gd name="connsiteY2" fmla="*/ 190434 h 865210"/>
              <a:gd name="connsiteX3" fmla="*/ 522 w 346901"/>
              <a:gd name="connsiteY3" fmla="*/ 300338 h 865210"/>
              <a:gd name="connsiteX4" fmla="*/ 35692 w 346901"/>
              <a:gd name="connsiteY4" fmla="*/ 414638 h 865210"/>
              <a:gd name="connsiteX5" fmla="*/ 37030 w 346901"/>
              <a:gd name="connsiteY5" fmla="*/ 471025 h 865210"/>
              <a:gd name="connsiteX6" fmla="*/ 48880 w 346901"/>
              <a:gd name="connsiteY6" fmla="*/ 542127 h 865210"/>
              <a:gd name="connsiteX7" fmla="*/ 128011 w 346901"/>
              <a:gd name="connsiteY7" fmla="*/ 744350 h 865210"/>
              <a:gd name="connsiteX8" fmla="*/ 277480 w 346901"/>
              <a:gd name="connsiteY8" fmla="*/ 841065 h 865210"/>
              <a:gd name="connsiteX9" fmla="*/ 325838 w 346901"/>
              <a:gd name="connsiteY9" fmla="*/ 863046 h 865210"/>
              <a:gd name="connsiteX10" fmla="*/ 343422 w 346901"/>
              <a:gd name="connsiteY10" fmla="*/ 801500 h 865210"/>
              <a:gd name="connsiteX11" fmla="*/ 259895 w 346901"/>
              <a:gd name="connsiteY11" fmla="*/ 744350 h 865210"/>
              <a:gd name="connsiteX12" fmla="*/ 154388 w 346901"/>
              <a:gd name="connsiteY12" fmla="*/ 581692 h 865210"/>
              <a:gd name="connsiteX13" fmla="*/ 128011 w 346901"/>
              <a:gd name="connsiteY13" fmla="*/ 383865 h 865210"/>
              <a:gd name="connsiteX14" fmla="*/ 229122 w 346901"/>
              <a:gd name="connsiteY14" fmla="*/ 168454 h 865210"/>
              <a:gd name="connsiteX15" fmla="*/ 325838 w 346901"/>
              <a:gd name="connsiteY15" fmla="*/ 76134 h 865210"/>
              <a:gd name="connsiteX16" fmla="*/ 277480 w 346901"/>
              <a:gd name="connsiteY16" fmla="*/ 1400 h 865210"/>
              <a:gd name="connsiteX0" fmla="*/ 281283 w 350704"/>
              <a:gd name="connsiteY0" fmla="*/ 1400 h 865210"/>
              <a:gd name="connsiteX1" fmla="*/ 145002 w 350704"/>
              <a:gd name="connsiteY1" fmla="*/ 142077 h 865210"/>
              <a:gd name="connsiteX2" fmla="*/ 70267 w 350704"/>
              <a:gd name="connsiteY2" fmla="*/ 190434 h 865210"/>
              <a:gd name="connsiteX3" fmla="*/ 4325 w 350704"/>
              <a:gd name="connsiteY3" fmla="*/ 300338 h 865210"/>
              <a:gd name="connsiteX4" fmla="*/ 9968 w 350704"/>
              <a:gd name="connsiteY4" fmla="*/ 343704 h 865210"/>
              <a:gd name="connsiteX5" fmla="*/ 39495 w 350704"/>
              <a:gd name="connsiteY5" fmla="*/ 414638 h 865210"/>
              <a:gd name="connsiteX6" fmla="*/ 40833 w 350704"/>
              <a:gd name="connsiteY6" fmla="*/ 471025 h 865210"/>
              <a:gd name="connsiteX7" fmla="*/ 52683 w 350704"/>
              <a:gd name="connsiteY7" fmla="*/ 542127 h 865210"/>
              <a:gd name="connsiteX8" fmla="*/ 131814 w 350704"/>
              <a:gd name="connsiteY8" fmla="*/ 744350 h 865210"/>
              <a:gd name="connsiteX9" fmla="*/ 281283 w 350704"/>
              <a:gd name="connsiteY9" fmla="*/ 841065 h 865210"/>
              <a:gd name="connsiteX10" fmla="*/ 329641 w 350704"/>
              <a:gd name="connsiteY10" fmla="*/ 863046 h 865210"/>
              <a:gd name="connsiteX11" fmla="*/ 347225 w 350704"/>
              <a:gd name="connsiteY11" fmla="*/ 801500 h 865210"/>
              <a:gd name="connsiteX12" fmla="*/ 263698 w 350704"/>
              <a:gd name="connsiteY12" fmla="*/ 744350 h 865210"/>
              <a:gd name="connsiteX13" fmla="*/ 158191 w 350704"/>
              <a:gd name="connsiteY13" fmla="*/ 581692 h 865210"/>
              <a:gd name="connsiteX14" fmla="*/ 131814 w 350704"/>
              <a:gd name="connsiteY14" fmla="*/ 383865 h 865210"/>
              <a:gd name="connsiteX15" fmla="*/ 232925 w 350704"/>
              <a:gd name="connsiteY15" fmla="*/ 168454 h 865210"/>
              <a:gd name="connsiteX16" fmla="*/ 329641 w 350704"/>
              <a:gd name="connsiteY16" fmla="*/ 76134 h 865210"/>
              <a:gd name="connsiteX17" fmla="*/ 281283 w 350704"/>
              <a:gd name="connsiteY17" fmla="*/ 1400 h 865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0704" h="865210">
                <a:moveTo>
                  <a:pt x="281283" y="1400"/>
                </a:moveTo>
                <a:cubicBezTo>
                  <a:pt x="250510" y="12390"/>
                  <a:pt x="180171" y="110571"/>
                  <a:pt x="145002" y="142077"/>
                </a:cubicBezTo>
                <a:cubicBezTo>
                  <a:pt x="109833" y="173583"/>
                  <a:pt x="93713" y="164057"/>
                  <a:pt x="70267" y="190434"/>
                </a:cubicBezTo>
                <a:cubicBezTo>
                  <a:pt x="46821" y="216811"/>
                  <a:pt x="14375" y="274793"/>
                  <a:pt x="4325" y="300338"/>
                </a:cubicBezTo>
                <a:cubicBezTo>
                  <a:pt x="-5725" y="325883"/>
                  <a:pt x="4106" y="324654"/>
                  <a:pt x="9968" y="343704"/>
                </a:cubicBezTo>
                <a:cubicBezTo>
                  <a:pt x="15830" y="362754"/>
                  <a:pt x="34351" y="393418"/>
                  <a:pt x="39495" y="414638"/>
                </a:cubicBezTo>
                <a:cubicBezTo>
                  <a:pt x="44639" y="435858"/>
                  <a:pt x="38635" y="449777"/>
                  <a:pt x="40833" y="471025"/>
                </a:cubicBezTo>
                <a:cubicBezTo>
                  <a:pt x="43031" y="492273"/>
                  <a:pt x="37520" y="496573"/>
                  <a:pt x="52683" y="542127"/>
                </a:cubicBezTo>
                <a:cubicBezTo>
                  <a:pt x="67846" y="587681"/>
                  <a:pt x="93714" y="694527"/>
                  <a:pt x="131814" y="744350"/>
                </a:cubicBezTo>
                <a:cubicBezTo>
                  <a:pt x="169914" y="794173"/>
                  <a:pt x="248312" y="821282"/>
                  <a:pt x="281283" y="841065"/>
                </a:cubicBezTo>
                <a:cubicBezTo>
                  <a:pt x="314254" y="860848"/>
                  <a:pt x="318651" y="869640"/>
                  <a:pt x="329641" y="863046"/>
                </a:cubicBezTo>
                <a:cubicBezTo>
                  <a:pt x="340631" y="856452"/>
                  <a:pt x="358216" y="821283"/>
                  <a:pt x="347225" y="801500"/>
                </a:cubicBezTo>
                <a:cubicBezTo>
                  <a:pt x="336234" y="781717"/>
                  <a:pt x="295204" y="780985"/>
                  <a:pt x="263698" y="744350"/>
                </a:cubicBezTo>
                <a:cubicBezTo>
                  <a:pt x="232192" y="707715"/>
                  <a:pt x="180172" y="641773"/>
                  <a:pt x="158191" y="581692"/>
                </a:cubicBezTo>
                <a:cubicBezTo>
                  <a:pt x="136210" y="521611"/>
                  <a:pt x="119358" y="452738"/>
                  <a:pt x="131814" y="383865"/>
                </a:cubicBezTo>
                <a:cubicBezTo>
                  <a:pt x="144270" y="314992"/>
                  <a:pt x="199954" y="219742"/>
                  <a:pt x="232925" y="168454"/>
                </a:cubicBezTo>
                <a:cubicBezTo>
                  <a:pt x="265896" y="117166"/>
                  <a:pt x="317185" y="105442"/>
                  <a:pt x="329641" y="76134"/>
                </a:cubicBezTo>
                <a:cubicBezTo>
                  <a:pt x="342097" y="46826"/>
                  <a:pt x="312056" y="-9590"/>
                  <a:pt x="281283" y="1400"/>
                </a:cubicBezTo>
                <a:close/>
              </a:path>
            </a:pathLst>
          </a:custGeom>
          <a:solidFill>
            <a:srgbClr val="DEE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6B073C52-8341-5EB0-7C06-A6EE6FD03A6A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3220244" y="5157139"/>
            <a:ext cx="1623375" cy="374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E26D865-19BC-7126-BEB1-9763B095CD93}"/>
              </a:ext>
            </a:extLst>
          </p:cNvPr>
          <p:cNvCxnSpPr>
            <a:cxnSpLocks/>
          </p:cNvCxnSpPr>
          <p:nvPr/>
        </p:nvCxnSpPr>
        <p:spPr>
          <a:xfrm flipV="1">
            <a:off x="3279253" y="5506757"/>
            <a:ext cx="1649510" cy="1964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71B431A3-ECEA-168E-B874-60E35C774D54}"/>
              </a:ext>
            </a:extLst>
          </p:cNvPr>
          <p:cNvCxnSpPr>
            <a:cxnSpLocks/>
            <a:endCxn id="70" idx="9"/>
          </p:cNvCxnSpPr>
          <p:nvPr/>
        </p:nvCxnSpPr>
        <p:spPr>
          <a:xfrm flipV="1">
            <a:off x="5266950" y="5315389"/>
            <a:ext cx="1434930" cy="83351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25681044-6D92-172F-16BE-0D7EA71C8E7B}"/>
              </a:ext>
            </a:extLst>
          </p:cNvPr>
          <p:cNvCxnSpPr>
            <a:cxnSpLocks noChangeAspect="1"/>
            <a:endCxn id="70" idx="6"/>
          </p:cNvCxnSpPr>
          <p:nvPr/>
        </p:nvCxnSpPr>
        <p:spPr>
          <a:xfrm>
            <a:off x="5279206" y="5404695"/>
            <a:ext cx="1343861" cy="137015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3DDF47E4-8A46-CEF8-2693-945ECA306E94}"/>
              </a:ext>
            </a:extLst>
          </p:cNvPr>
          <p:cNvSpPr/>
          <p:nvPr/>
        </p:nvSpPr>
        <p:spPr>
          <a:xfrm>
            <a:off x="6475464" y="5306194"/>
            <a:ext cx="36000" cy="36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E5A25994-E809-C62B-CBAC-0894B34EA036}"/>
              </a:ext>
            </a:extLst>
          </p:cNvPr>
          <p:cNvCxnSpPr>
            <a:cxnSpLocks/>
            <a:endCxn id="55" idx="0"/>
          </p:cNvCxnSpPr>
          <p:nvPr/>
        </p:nvCxnSpPr>
        <p:spPr>
          <a:xfrm flipH="1">
            <a:off x="6337829" y="4459302"/>
            <a:ext cx="237657" cy="1037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FAA51B06-0A2C-1B58-13C3-493778D7402B}"/>
              </a:ext>
            </a:extLst>
          </p:cNvPr>
          <p:cNvCxnSpPr>
            <a:cxnSpLocks/>
            <a:endCxn id="54" idx="7"/>
          </p:cNvCxnSpPr>
          <p:nvPr/>
        </p:nvCxnSpPr>
        <p:spPr>
          <a:xfrm flipH="1">
            <a:off x="6506192" y="4455973"/>
            <a:ext cx="73851" cy="855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86530889-8C8E-FF9D-7D3C-F520BC0108D9}"/>
              </a:ext>
            </a:extLst>
          </p:cNvPr>
          <p:cNvCxnSpPr>
            <a:cxnSpLocks/>
            <a:endCxn id="53" idx="7"/>
          </p:cNvCxnSpPr>
          <p:nvPr/>
        </p:nvCxnSpPr>
        <p:spPr>
          <a:xfrm flipH="1">
            <a:off x="6517580" y="4456199"/>
            <a:ext cx="60375" cy="596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>
            <a:extLst>
              <a:ext uri="{FF2B5EF4-FFF2-40B4-BE49-F238E27FC236}">
                <a16:creationId xmlns:a16="http://schemas.microsoft.com/office/drawing/2014/main" id="{26E59B04-1D40-5FB3-8B2A-92E34A27AC87}"/>
              </a:ext>
            </a:extLst>
          </p:cNvPr>
          <p:cNvSpPr txBox="1"/>
          <p:nvPr/>
        </p:nvSpPr>
        <p:spPr>
          <a:xfrm>
            <a:off x="6227942" y="4088620"/>
            <a:ext cx="2068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Points de focalisation </a:t>
            </a:r>
          </a:p>
          <a:p>
            <a:r>
              <a:rPr lang="fr-FR" sz="1400" dirty="0"/>
              <a:t>         multiples</a:t>
            </a:r>
          </a:p>
        </p:txBody>
      </p: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4D130E02-99C1-1B0B-908B-C2ED952FB31C}"/>
              </a:ext>
            </a:extLst>
          </p:cNvPr>
          <p:cNvCxnSpPr>
            <a:cxnSpLocks/>
          </p:cNvCxnSpPr>
          <p:nvPr/>
        </p:nvCxnSpPr>
        <p:spPr>
          <a:xfrm flipV="1">
            <a:off x="4910612" y="5403192"/>
            <a:ext cx="360000" cy="108662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201828AB-64B4-B8B4-D64E-16D10E431680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843619" y="5157139"/>
            <a:ext cx="421911" cy="4218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1FE57970-7442-0917-7BDE-1317C3897D98}"/>
              </a:ext>
            </a:extLst>
          </p:cNvPr>
          <p:cNvSpPr/>
          <p:nvPr/>
        </p:nvSpPr>
        <p:spPr>
          <a:xfrm>
            <a:off x="7050908" y="5524472"/>
            <a:ext cx="343510" cy="112066"/>
          </a:xfrm>
          <a:prstGeom prst="rect">
            <a:avLst/>
          </a:prstGeom>
          <a:solidFill>
            <a:srgbClr val="2A2E2D"/>
          </a:solidFill>
          <a:ln>
            <a:solidFill>
              <a:srgbClr val="2A2D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F69438E-0160-3585-89EE-09ECB2C95553}"/>
              </a:ext>
            </a:extLst>
          </p:cNvPr>
          <p:cNvSpPr/>
          <p:nvPr/>
        </p:nvSpPr>
        <p:spPr>
          <a:xfrm rot="556446">
            <a:off x="7072770" y="5325187"/>
            <a:ext cx="343510" cy="112066"/>
          </a:xfrm>
          <a:prstGeom prst="rect">
            <a:avLst/>
          </a:prstGeom>
          <a:solidFill>
            <a:srgbClr val="2A2E2D"/>
          </a:solidFill>
          <a:ln>
            <a:solidFill>
              <a:srgbClr val="2A2D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44" name="Connecteur droit 1043">
            <a:extLst>
              <a:ext uri="{FF2B5EF4-FFF2-40B4-BE49-F238E27FC236}">
                <a16:creationId xmlns:a16="http://schemas.microsoft.com/office/drawing/2014/main" id="{614CAFBA-1BC8-A339-A8A0-83ED2FB31668}"/>
              </a:ext>
            </a:extLst>
          </p:cNvPr>
          <p:cNvCxnSpPr>
            <a:cxnSpLocks/>
          </p:cNvCxnSpPr>
          <p:nvPr/>
        </p:nvCxnSpPr>
        <p:spPr>
          <a:xfrm flipV="1">
            <a:off x="6159053" y="5039728"/>
            <a:ext cx="499992" cy="62938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AB25A0DB-FA6E-D150-D11A-6D27C9EC6048}"/>
              </a:ext>
            </a:extLst>
          </p:cNvPr>
          <p:cNvSpPr/>
          <p:nvPr/>
        </p:nvSpPr>
        <p:spPr>
          <a:xfrm>
            <a:off x="6486852" y="5047373"/>
            <a:ext cx="36000" cy="36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47" name="Connecteur droit 1046">
            <a:extLst>
              <a:ext uri="{FF2B5EF4-FFF2-40B4-BE49-F238E27FC236}">
                <a16:creationId xmlns:a16="http://schemas.microsoft.com/office/drawing/2014/main" id="{EFDD195C-33B5-6DDC-7F44-163C8DB0A3D9}"/>
              </a:ext>
            </a:extLst>
          </p:cNvPr>
          <p:cNvCxnSpPr>
            <a:cxnSpLocks/>
          </p:cNvCxnSpPr>
          <p:nvPr/>
        </p:nvCxnSpPr>
        <p:spPr>
          <a:xfrm>
            <a:off x="5283070" y="5197881"/>
            <a:ext cx="1331630" cy="403958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1107743A-B11A-4257-D94C-60BED57442E5}"/>
              </a:ext>
            </a:extLst>
          </p:cNvPr>
          <p:cNvSpPr/>
          <p:nvPr/>
        </p:nvSpPr>
        <p:spPr>
          <a:xfrm>
            <a:off x="6319829" y="5496803"/>
            <a:ext cx="36000" cy="36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235BEE54-54F5-1A90-92CC-284EED9F5197}"/>
              </a:ext>
            </a:extLst>
          </p:cNvPr>
          <p:cNvSpPr/>
          <p:nvPr/>
        </p:nvSpPr>
        <p:spPr>
          <a:xfrm>
            <a:off x="4908927" y="2439234"/>
            <a:ext cx="372065" cy="803996"/>
          </a:xfrm>
          <a:custGeom>
            <a:avLst/>
            <a:gdLst>
              <a:gd name="connsiteX0" fmla="*/ 434064 w 623532"/>
              <a:gd name="connsiteY0" fmla="*/ 103259 h 1552000"/>
              <a:gd name="connsiteX1" fmla="*/ 312144 w 623532"/>
              <a:gd name="connsiteY1" fmla="*/ 138819 h 1552000"/>
              <a:gd name="connsiteX2" fmla="*/ 174984 w 623532"/>
              <a:gd name="connsiteY2" fmla="*/ 296299 h 1552000"/>
              <a:gd name="connsiteX3" fmla="*/ 37824 w 623532"/>
              <a:gd name="connsiteY3" fmla="*/ 535059 h 1552000"/>
              <a:gd name="connsiteX4" fmla="*/ 2264 w 623532"/>
              <a:gd name="connsiteY4" fmla="*/ 758579 h 1552000"/>
              <a:gd name="connsiteX5" fmla="*/ 17504 w 623532"/>
              <a:gd name="connsiteY5" fmla="*/ 987179 h 1552000"/>
              <a:gd name="connsiteX6" fmla="*/ 129264 w 623532"/>
              <a:gd name="connsiteY6" fmla="*/ 1236099 h 1552000"/>
              <a:gd name="connsiteX7" fmla="*/ 337544 w 623532"/>
              <a:gd name="connsiteY7" fmla="*/ 1459619 h 1552000"/>
              <a:gd name="connsiteX8" fmla="*/ 413744 w 623532"/>
              <a:gd name="connsiteY8" fmla="*/ 1479939 h 1552000"/>
              <a:gd name="connsiteX9" fmla="*/ 444224 w 623532"/>
              <a:gd name="connsiteY9" fmla="*/ 1398659 h 1552000"/>
              <a:gd name="connsiteX10" fmla="*/ 403584 w 623532"/>
              <a:gd name="connsiteY10" fmla="*/ 1220859 h 1552000"/>
              <a:gd name="connsiteX11" fmla="*/ 388344 w 623532"/>
              <a:gd name="connsiteY11" fmla="*/ 1109099 h 1552000"/>
              <a:gd name="connsiteX12" fmla="*/ 398504 w 623532"/>
              <a:gd name="connsiteY12" fmla="*/ 1037979 h 1552000"/>
              <a:gd name="connsiteX13" fmla="*/ 449304 w 623532"/>
              <a:gd name="connsiteY13" fmla="*/ 1119259 h 1552000"/>
              <a:gd name="connsiteX14" fmla="*/ 474704 w 623532"/>
              <a:gd name="connsiteY14" fmla="*/ 1291979 h 1552000"/>
              <a:gd name="connsiteX15" fmla="*/ 540744 w 623532"/>
              <a:gd name="connsiteY15" fmla="*/ 1500259 h 1552000"/>
              <a:gd name="connsiteX16" fmla="*/ 591544 w 623532"/>
              <a:gd name="connsiteY16" fmla="*/ 1530739 h 1552000"/>
              <a:gd name="connsiteX17" fmla="*/ 591544 w 623532"/>
              <a:gd name="connsiteY17" fmla="*/ 1225939 h 1552000"/>
              <a:gd name="connsiteX18" fmla="*/ 616944 w 623532"/>
              <a:gd name="connsiteY18" fmla="*/ 494419 h 1552000"/>
              <a:gd name="connsiteX19" fmla="*/ 616944 w 623532"/>
              <a:gd name="connsiteY19" fmla="*/ 169299 h 1552000"/>
              <a:gd name="connsiteX20" fmla="*/ 622024 w 623532"/>
              <a:gd name="connsiteY20" fmla="*/ 32139 h 1552000"/>
              <a:gd name="connsiteX21" fmla="*/ 586464 w 623532"/>
              <a:gd name="connsiteY21" fmla="*/ 6739 h 1552000"/>
              <a:gd name="connsiteX22" fmla="*/ 505184 w 623532"/>
              <a:gd name="connsiteY22" fmla="*/ 128659 h 1552000"/>
              <a:gd name="connsiteX23" fmla="*/ 474704 w 623532"/>
              <a:gd name="connsiteY23" fmla="*/ 296299 h 1552000"/>
              <a:gd name="connsiteX24" fmla="*/ 444224 w 623532"/>
              <a:gd name="connsiteY24" fmla="*/ 428379 h 1552000"/>
              <a:gd name="connsiteX25" fmla="*/ 434064 w 623532"/>
              <a:gd name="connsiteY25" fmla="*/ 524899 h 1552000"/>
              <a:gd name="connsiteX26" fmla="*/ 393424 w 623532"/>
              <a:gd name="connsiteY26" fmla="*/ 519819 h 1552000"/>
              <a:gd name="connsiteX27" fmla="*/ 398504 w 623532"/>
              <a:gd name="connsiteY27" fmla="*/ 402979 h 1552000"/>
              <a:gd name="connsiteX28" fmla="*/ 423904 w 623532"/>
              <a:gd name="connsiteY28" fmla="*/ 311539 h 1552000"/>
              <a:gd name="connsiteX29" fmla="*/ 439144 w 623532"/>
              <a:gd name="connsiteY29" fmla="*/ 199779 h 1552000"/>
              <a:gd name="connsiteX30" fmla="*/ 434064 w 623532"/>
              <a:gd name="connsiteY30" fmla="*/ 103259 h 15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23532" h="1552000">
                <a:moveTo>
                  <a:pt x="434064" y="103259"/>
                </a:moveTo>
                <a:cubicBezTo>
                  <a:pt x="412897" y="93099"/>
                  <a:pt x="355324" y="106646"/>
                  <a:pt x="312144" y="138819"/>
                </a:cubicBezTo>
                <a:cubicBezTo>
                  <a:pt x="268964" y="170992"/>
                  <a:pt x="220704" y="230259"/>
                  <a:pt x="174984" y="296299"/>
                </a:cubicBezTo>
                <a:cubicBezTo>
                  <a:pt x="129264" y="362339"/>
                  <a:pt x="66611" y="458012"/>
                  <a:pt x="37824" y="535059"/>
                </a:cubicBezTo>
                <a:cubicBezTo>
                  <a:pt x="9037" y="612106"/>
                  <a:pt x="5651" y="683226"/>
                  <a:pt x="2264" y="758579"/>
                </a:cubicBezTo>
                <a:cubicBezTo>
                  <a:pt x="-1123" y="833932"/>
                  <a:pt x="-3663" y="907592"/>
                  <a:pt x="17504" y="987179"/>
                </a:cubicBezTo>
                <a:cubicBezTo>
                  <a:pt x="38671" y="1066766"/>
                  <a:pt x="75924" y="1157359"/>
                  <a:pt x="129264" y="1236099"/>
                </a:cubicBezTo>
                <a:cubicBezTo>
                  <a:pt x="182604" y="1314839"/>
                  <a:pt x="290131" y="1418979"/>
                  <a:pt x="337544" y="1459619"/>
                </a:cubicBezTo>
                <a:cubicBezTo>
                  <a:pt x="384957" y="1500259"/>
                  <a:pt x="395964" y="1490099"/>
                  <a:pt x="413744" y="1479939"/>
                </a:cubicBezTo>
                <a:cubicBezTo>
                  <a:pt x="431524" y="1469779"/>
                  <a:pt x="445917" y="1441839"/>
                  <a:pt x="444224" y="1398659"/>
                </a:cubicBezTo>
                <a:cubicBezTo>
                  <a:pt x="442531" y="1355479"/>
                  <a:pt x="412897" y="1269119"/>
                  <a:pt x="403584" y="1220859"/>
                </a:cubicBezTo>
                <a:cubicBezTo>
                  <a:pt x="394271" y="1172599"/>
                  <a:pt x="389191" y="1139579"/>
                  <a:pt x="388344" y="1109099"/>
                </a:cubicBezTo>
                <a:cubicBezTo>
                  <a:pt x="387497" y="1078619"/>
                  <a:pt x="388344" y="1036286"/>
                  <a:pt x="398504" y="1037979"/>
                </a:cubicBezTo>
                <a:cubicBezTo>
                  <a:pt x="408664" y="1039672"/>
                  <a:pt x="436604" y="1076926"/>
                  <a:pt x="449304" y="1119259"/>
                </a:cubicBezTo>
                <a:cubicBezTo>
                  <a:pt x="462004" y="1161592"/>
                  <a:pt x="459464" y="1228479"/>
                  <a:pt x="474704" y="1291979"/>
                </a:cubicBezTo>
                <a:cubicBezTo>
                  <a:pt x="489944" y="1355479"/>
                  <a:pt x="521271" y="1460466"/>
                  <a:pt x="540744" y="1500259"/>
                </a:cubicBezTo>
                <a:cubicBezTo>
                  <a:pt x="560217" y="1540052"/>
                  <a:pt x="583077" y="1576459"/>
                  <a:pt x="591544" y="1530739"/>
                </a:cubicBezTo>
                <a:cubicBezTo>
                  <a:pt x="600011" y="1485019"/>
                  <a:pt x="587311" y="1398659"/>
                  <a:pt x="591544" y="1225939"/>
                </a:cubicBezTo>
                <a:cubicBezTo>
                  <a:pt x="595777" y="1053219"/>
                  <a:pt x="612711" y="670526"/>
                  <a:pt x="616944" y="494419"/>
                </a:cubicBezTo>
                <a:cubicBezTo>
                  <a:pt x="621177" y="318312"/>
                  <a:pt x="616097" y="246346"/>
                  <a:pt x="616944" y="169299"/>
                </a:cubicBezTo>
                <a:cubicBezTo>
                  <a:pt x="617791" y="92252"/>
                  <a:pt x="627104" y="59232"/>
                  <a:pt x="622024" y="32139"/>
                </a:cubicBezTo>
                <a:cubicBezTo>
                  <a:pt x="616944" y="5046"/>
                  <a:pt x="605937" y="-9348"/>
                  <a:pt x="586464" y="6739"/>
                </a:cubicBezTo>
                <a:cubicBezTo>
                  <a:pt x="566991" y="22826"/>
                  <a:pt x="523811" y="80399"/>
                  <a:pt x="505184" y="128659"/>
                </a:cubicBezTo>
                <a:cubicBezTo>
                  <a:pt x="486557" y="176919"/>
                  <a:pt x="484864" y="246346"/>
                  <a:pt x="474704" y="296299"/>
                </a:cubicBezTo>
                <a:cubicBezTo>
                  <a:pt x="464544" y="346252"/>
                  <a:pt x="450997" y="390279"/>
                  <a:pt x="444224" y="428379"/>
                </a:cubicBezTo>
                <a:cubicBezTo>
                  <a:pt x="437451" y="466479"/>
                  <a:pt x="442531" y="509659"/>
                  <a:pt x="434064" y="524899"/>
                </a:cubicBezTo>
                <a:cubicBezTo>
                  <a:pt x="425597" y="540139"/>
                  <a:pt x="399351" y="540139"/>
                  <a:pt x="393424" y="519819"/>
                </a:cubicBezTo>
                <a:cubicBezTo>
                  <a:pt x="387497" y="499499"/>
                  <a:pt x="393424" y="437692"/>
                  <a:pt x="398504" y="402979"/>
                </a:cubicBezTo>
                <a:cubicBezTo>
                  <a:pt x="403584" y="368266"/>
                  <a:pt x="417131" y="345406"/>
                  <a:pt x="423904" y="311539"/>
                </a:cubicBezTo>
                <a:cubicBezTo>
                  <a:pt x="430677" y="277672"/>
                  <a:pt x="436604" y="231106"/>
                  <a:pt x="439144" y="199779"/>
                </a:cubicBezTo>
                <a:cubicBezTo>
                  <a:pt x="441684" y="168452"/>
                  <a:pt x="455231" y="113419"/>
                  <a:pt x="434064" y="103259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7" name="Connecteur droit 1066">
            <a:extLst>
              <a:ext uri="{FF2B5EF4-FFF2-40B4-BE49-F238E27FC236}">
                <a16:creationId xmlns:a16="http://schemas.microsoft.com/office/drawing/2014/main" id="{682FF5F0-F3C1-5463-DCFF-AE49B3513FF1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789464" y="2747058"/>
            <a:ext cx="399852" cy="19862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A7053DDC-700D-658C-A8F3-28E5939F0262}"/>
              </a:ext>
            </a:extLst>
          </p:cNvPr>
          <p:cNvSpPr/>
          <p:nvPr/>
        </p:nvSpPr>
        <p:spPr>
          <a:xfrm>
            <a:off x="5182259" y="2508747"/>
            <a:ext cx="278248" cy="632271"/>
          </a:xfrm>
          <a:custGeom>
            <a:avLst/>
            <a:gdLst>
              <a:gd name="connsiteX0" fmla="*/ 157922 w 466315"/>
              <a:gd name="connsiteY0" fmla="*/ 38293 h 1220509"/>
              <a:gd name="connsiteX1" fmla="*/ 61402 w 466315"/>
              <a:gd name="connsiteY1" fmla="*/ 277053 h 1220509"/>
              <a:gd name="connsiteX2" fmla="*/ 442 w 466315"/>
              <a:gd name="connsiteY2" fmla="*/ 658053 h 1220509"/>
              <a:gd name="connsiteX3" fmla="*/ 91882 w 466315"/>
              <a:gd name="connsiteY3" fmla="*/ 1069533 h 1220509"/>
              <a:gd name="connsiteX4" fmla="*/ 229042 w 466315"/>
              <a:gd name="connsiteY4" fmla="*/ 1216853 h 1220509"/>
              <a:gd name="connsiteX5" fmla="*/ 350962 w 466315"/>
              <a:gd name="connsiteY5" fmla="*/ 1150813 h 1220509"/>
              <a:gd name="connsiteX6" fmla="*/ 447482 w 466315"/>
              <a:gd name="connsiteY6" fmla="*/ 886653 h 1220509"/>
              <a:gd name="connsiteX7" fmla="*/ 462722 w 466315"/>
              <a:gd name="connsiteY7" fmla="*/ 465013 h 1220509"/>
              <a:gd name="connsiteX8" fmla="*/ 401762 w 466315"/>
              <a:gd name="connsiteY8" fmla="*/ 155133 h 1220509"/>
              <a:gd name="connsiteX9" fmla="*/ 284922 w 466315"/>
              <a:gd name="connsiteY9" fmla="*/ 12893 h 1220509"/>
              <a:gd name="connsiteX10" fmla="*/ 157922 w 466315"/>
              <a:gd name="connsiteY10" fmla="*/ 38293 h 1220509"/>
              <a:gd name="connsiteX0" fmla="*/ 157481 w 465874"/>
              <a:gd name="connsiteY0" fmla="*/ 38293 h 1220509"/>
              <a:gd name="connsiteX1" fmla="*/ 60961 w 465874"/>
              <a:gd name="connsiteY1" fmla="*/ 277053 h 1220509"/>
              <a:gd name="connsiteX2" fmla="*/ 90730 w 465874"/>
              <a:gd name="connsiteY2" fmla="*/ 455190 h 1220509"/>
              <a:gd name="connsiteX3" fmla="*/ 1 w 465874"/>
              <a:gd name="connsiteY3" fmla="*/ 658053 h 1220509"/>
              <a:gd name="connsiteX4" fmla="*/ 91441 w 465874"/>
              <a:gd name="connsiteY4" fmla="*/ 1069533 h 1220509"/>
              <a:gd name="connsiteX5" fmla="*/ 228601 w 465874"/>
              <a:gd name="connsiteY5" fmla="*/ 1216853 h 1220509"/>
              <a:gd name="connsiteX6" fmla="*/ 350521 w 465874"/>
              <a:gd name="connsiteY6" fmla="*/ 1150813 h 1220509"/>
              <a:gd name="connsiteX7" fmla="*/ 447041 w 465874"/>
              <a:gd name="connsiteY7" fmla="*/ 886653 h 1220509"/>
              <a:gd name="connsiteX8" fmla="*/ 462281 w 465874"/>
              <a:gd name="connsiteY8" fmla="*/ 465013 h 1220509"/>
              <a:gd name="connsiteX9" fmla="*/ 401321 w 465874"/>
              <a:gd name="connsiteY9" fmla="*/ 155133 h 1220509"/>
              <a:gd name="connsiteX10" fmla="*/ 284481 w 465874"/>
              <a:gd name="connsiteY10" fmla="*/ 12893 h 1220509"/>
              <a:gd name="connsiteX11" fmla="*/ 157481 w 465874"/>
              <a:gd name="connsiteY11" fmla="*/ 38293 h 1220509"/>
              <a:gd name="connsiteX0" fmla="*/ 157479 w 465872"/>
              <a:gd name="connsiteY0" fmla="*/ 38293 h 1220509"/>
              <a:gd name="connsiteX1" fmla="*/ 60959 w 465872"/>
              <a:gd name="connsiteY1" fmla="*/ 277053 h 1220509"/>
              <a:gd name="connsiteX2" fmla="*/ 90728 w 465872"/>
              <a:gd name="connsiteY2" fmla="*/ 455190 h 1220509"/>
              <a:gd name="connsiteX3" fmla="*/ -1 w 465872"/>
              <a:gd name="connsiteY3" fmla="*/ 658053 h 1220509"/>
              <a:gd name="connsiteX4" fmla="*/ 90726 w 465872"/>
              <a:gd name="connsiteY4" fmla="*/ 855861 h 1220509"/>
              <a:gd name="connsiteX5" fmla="*/ 91439 w 465872"/>
              <a:gd name="connsiteY5" fmla="*/ 1069533 h 1220509"/>
              <a:gd name="connsiteX6" fmla="*/ 228599 w 465872"/>
              <a:gd name="connsiteY6" fmla="*/ 1216853 h 1220509"/>
              <a:gd name="connsiteX7" fmla="*/ 350519 w 465872"/>
              <a:gd name="connsiteY7" fmla="*/ 1150813 h 1220509"/>
              <a:gd name="connsiteX8" fmla="*/ 447039 w 465872"/>
              <a:gd name="connsiteY8" fmla="*/ 886653 h 1220509"/>
              <a:gd name="connsiteX9" fmla="*/ 462279 w 465872"/>
              <a:gd name="connsiteY9" fmla="*/ 465013 h 1220509"/>
              <a:gd name="connsiteX10" fmla="*/ 401319 w 465872"/>
              <a:gd name="connsiteY10" fmla="*/ 155133 h 1220509"/>
              <a:gd name="connsiteX11" fmla="*/ 284479 w 465872"/>
              <a:gd name="connsiteY11" fmla="*/ 12893 h 1220509"/>
              <a:gd name="connsiteX12" fmla="*/ 157479 w 465872"/>
              <a:gd name="connsiteY12" fmla="*/ 38293 h 1220509"/>
              <a:gd name="connsiteX0" fmla="*/ 158955 w 467348"/>
              <a:gd name="connsiteY0" fmla="*/ 38293 h 1220509"/>
              <a:gd name="connsiteX1" fmla="*/ 62435 w 467348"/>
              <a:gd name="connsiteY1" fmla="*/ 277053 h 1220509"/>
              <a:gd name="connsiteX2" fmla="*/ 37799 w 467348"/>
              <a:gd name="connsiteY2" fmla="*/ 455190 h 1220509"/>
              <a:gd name="connsiteX3" fmla="*/ 1475 w 467348"/>
              <a:gd name="connsiteY3" fmla="*/ 658053 h 1220509"/>
              <a:gd name="connsiteX4" fmla="*/ 92202 w 467348"/>
              <a:gd name="connsiteY4" fmla="*/ 855861 h 1220509"/>
              <a:gd name="connsiteX5" fmla="*/ 92915 w 467348"/>
              <a:gd name="connsiteY5" fmla="*/ 1069533 h 1220509"/>
              <a:gd name="connsiteX6" fmla="*/ 230075 w 467348"/>
              <a:gd name="connsiteY6" fmla="*/ 1216853 h 1220509"/>
              <a:gd name="connsiteX7" fmla="*/ 351995 w 467348"/>
              <a:gd name="connsiteY7" fmla="*/ 1150813 h 1220509"/>
              <a:gd name="connsiteX8" fmla="*/ 448515 w 467348"/>
              <a:gd name="connsiteY8" fmla="*/ 886653 h 1220509"/>
              <a:gd name="connsiteX9" fmla="*/ 463755 w 467348"/>
              <a:gd name="connsiteY9" fmla="*/ 465013 h 1220509"/>
              <a:gd name="connsiteX10" fmla="*/ 402795 w 467348"/>
              <a:gd name="connsiteY10" fmla="*/ 155133 h 1220509"/>
              <a:gd name="connsiteX11" fmla="*/ 285955 w 467348"/>
              <a:gd name="connsiteY11" fmla="*/ 12893 h 1220509"/>
              <a:gd name="connsiteX12" fmla="*/ 158955 w 467348"/>
              <a:gd name="connsiteY12" fmla="*/ 38293 h 1220509"/>
              <a:gd name="connsiteX0" fmla="*/ 157700 w 466093"/>
              <a:gd name="connsiteY0" fmla="*/ 38293 h 1220509"/>
              <a:gd name="connsiteX1" fmla="*/ 61180 w 466093"/>
              <a:gd name="connsiteY1" fmla="*/ 277053 h 1220509"/>
              <a:gd name="connsiteX2" fmla="*/ 36544 w 466093"/>
              <a:gd name="connsiteY2" fmla="*/ 455190 h 1220509"/>
              <a:gd name="connsiteX3" fmla="*/ 220 w 466093"/>
              <a:gd name="connsiteY3" fmla="*/ 658053 h 1220509"/>
              <a:gd name="connsiteX4" fmla="*/ 54679 w 466093"/>
              <a:gd name="connsiteY4" fmla="*/ 876749 h 1220509"/>
              <a:gd name="connsiteX5" fmla="*/ 91660 w 466093"/>
              <a:gd name="connsiteY5" fmla="*/ 1069533 h 1220509"/>
              <a:gd name="connsiteX6" fmla="*/ 228820 w 466093"/>
              <a:gd name="connsiteY6" fmla="*/ 1216853 h 1220509"/>
              <a:gd name="connsiteX7" fmla="*/ 350740 w 466093"/>
              <a:gd name="connsiteY7" fmla="*/ 1150813 h 1220509"/>
              <a:gd name="connsiteX8" fmla="*/ 447260 w 466093"/>
              <a:gd name="connsiteY8" fmla="*/ 886653 h 1220509"/>
              <a:gd name="connsiteX9" fmla="*/ 462500 w 466093"/>
              <a:gd name="connsiteY9" fmla="*/ 465013 h 1220509"/>
              <a:gd name="connsiteX10" fmla="*/ 401540 w 466093"/>
              <a:gd name="connsiteY10" fmla="*/ 155133 h 1220509"/>
              <a:gd name="connsiteX11" fmla="*/ 284700 w 466093"/>
              <a:gd name="connsiteY11" fmla="*/ 12893 h 1220509"/>
              <a:gd name="connsiteX12" fmla="*/ 157700 w 466093"/>
              <a:gd name="connsiteY12" fmla="*/ 38293 h 1220509"/>
              <a:gd name="connsiteX0" fmla="*/ 157502 w 465895"/>
              <a:gd name="connsiteY0" fmla="*/ 38293 h 1220509"/>
              <a:gd name="connsiteX1" fmla="*/ 60982 w 465895"/>
              <a:gd name="connsiteY1" fmla="*/ 277053 h 1220509"/>
              <a:gd name="connsiteX2" fmla="*/ 22 w 465895"/>
              <a:gd name="connsiteY2" fmla="*/ 658053 h 1220509"/>
              <a:gd name="connsiteX3" fmla="*/ 54481 w 465895"/>
              <a:gd name="connsiteY3" fmla="*/ 876749 h 1220509"/>
              <a:gd name="connsiteX4" fmla="*/ 91462 w 465895"/>
              <a:gd name="connsiteY4" fmla="*/ 1069533 h 1220509"/>
              <a:gd name="connsiteX5" fmla="*/ 228622 w 465895"/>
              <a:gd name="connsiteY5" fmla="*/ 1216853 h 1220509"/>
              <a:gd name="connsiteX6" fmla="*/ 350542 w 465895"/>
              <a:gd name="connsiteY6" fmla="*/ 1150813 h 1220509"/>
              <a:gd name="connsiteX7" fmla="*/ 447062 w 465895"/>
              <a:gd name="connsiteY7" fmla="*/ 886653 h 1220509"/>
              <a:gd name="connsiteX8" fmla="*/ 462302 w 465895"/>
              <a:gd name="connsiteY8" fmla="*/ 465013 h 1220509"/>
              <a:gd name="connsiteX9" fmla="*/ 401342 w 465895"/>
              <a:gd name="connsiteY9" fmla="*/ 155133 h 1220509"/>
              <a:gd name="connsiteX10" fmla="*/ 284502 w 465895"/>
              <a:gd name="connsiteY10" fmla="*/ 12893 h 1220509"/>
              <a:gd name="connsiteX11" fmla="*/ 157502 w 465895"/>
              <a:gd name="connsiteY11" fmla="*/ 38293 h 1220509"/>
              <a:gd name="connsiteX0" fmla="*/ 157923 w 466316"/>
              <a:gd name="connsiteY0" fmla="*/ 38293 h 1220509"/>
              <a:gd name="connsiteX1" fmla="*/ 61403 w 466316"/>
              <a:gd name="connsiteY1" fmla="*/ 277053 h 1220509"/>
              <a:gd name="connsiteX2" fmla="*/ 443 w 466316"/>
              <a:gd name="connsiteY2" fmla="*/ 658053 h 1220509"/>
              <a:gd name="connsiteX3" fmla="*/ 91883 w 466316"/>
              <a:gd name="connsiteY3" fmla="*/ 1069533 h 1220509"/>
              <a:gd name="connsiteX4" fmla="*/ 229043 w 466316"/>
              <a:gd name="connsiteY4" fmla="*/ 1216853 h 1220509"/>
              <a:gd name="connsiteX5" fmla="*/ 350963 w 466316"/>
              <a:gd name="connsiteY5" fmla="*/ 1150813 h 1220509"/>
              <a:gd name="connsiteX6" fmla="*/ 447483 w 466316"/>
              <a:gd name="connsiteY6" fmla="*/ 886653 h 1220509"/>
              <a:gd name="connsiteX7" fmla="*/ 462723 w 466316"/>
              <a:gd name="connsiteY7" fmla="*/ 465013 h 1220509"/>
              <a:gd name="connsiteX8" fmla="*/ 401763 w 466316"/>
              <a:gd name="connsiteY8" fmla="*/ 155133 h 1220509"/>
              <a:gd name="connsiteX9" fmla="*/ 284923 w 466316"/>
              <a:gd name="connsiteY9" fmla="*/ 12893 h 1220509"/>
              <a:gd name="connsiteX10" fmla="*/ 157923 w 466316"/>
              <a:gd name="connsiteY10" fmla="*/ 38293 h 1220509"/>
              <a:gd name="connsiteX0" fmla="*/ 162832 w 471225"/>
              <a:gd name="connsiteY0" fmla="*/ 38293 h 1220509"/>
              <a:gd name="connsiteX1" fmla="*/ 66312 w 471225"/>
              <a:gd name="connsiteY1" fmla="*/ 277053 h 1220509"/>
              <a:gd name="connsiteX2" fmla="*/ 16746 w 471225"/>
              <a:gd name="connsiteY2" fmla="*/ 460025 h 1220509"/>
              <a:gd name="connsiteX3" fmla="*/ 5352 w 471225"/>
              <a:gd name="connsiteY3" fmla="*/ 658053 h 1220509"/>
              <a:gd name="connsiteX4" fmla="*/ 96792 w 471225"/>
              <a:gd name="connsiteY4" fmla="*/ 1069533 h 1220509"/>
              <a:gd name="connsiteX5" fmla="*/ 233952 w 471225"/>
              <a:gd name="connsiteY5" fmla="*/ 1216853 h 1220509"/>
              <a:gd name="connsiteX6" fmla="*/ 355872 w 471225"/>
              <a:gd name="connsiteY6" fmla="*/ 1150813 h 1220509"/>
              <a:gd name="connsiteX7" fmla="*/ 452392 w 471225"/>
              <a:gd name="connsiteY7" fmla="*/ 886653 h 1220509"/>
              <a:gd name="connsiteX8" fmla="*/ 467632 w 471225"/>
              <a:gd name="connsiteY8" fmla="*/ 465013 h 1220509"/>
              <a:gd name="connsiteX9" fmla="*/ 406672 w 471225"/>
              <a:gd name="connsiteY9" fmla="*/ 155133 h 1220509"/>
              <a:gd name="connsiteX10" fmla="*/ 289832 w 471225"/>
              <a:gd name="connsiteY10" fmla="*/ 12893 h 1220509"/>
              <a:gd name="connsiteX11" fmla="*/ 162832 w 471225"/>
              <a:gd name="connsiteY11" fmla="*/ 38293 h 1220509"/>
              <a:gd name="connsiteX0" fmla="*/ 157913 w 466306"/>
              <a:gd name="connsiteY0" fmla="*/ 38293 h 1220509"/>
              <a:gd name="connsiteX1" fmla="*/ 61393 w 466306"/>
              <a:gd name="connsiteY1" fmla="*/ 277053 h 1220509"/>
              <a:gd name="connsiteX2" fmla="*/ 11827 w 466306"/>
              <a:gd name="connsiteY2" fmla="*/ 460025 h 1220509"/>
              <a:gd name="connsiteX3" fmla="*/ 433 w 466306"/>
              <a:gd name="connsiteY3" fmla="*/ 658053 h 1220509"/>
              <a:gd name="connsiteX4" fmla="*/ 11828 w 466306"/>
              <a:gd name="connsiteY4" fmla="*/ 817518 h 1220509"/>
              <a:gd name="connsiteX5" fmla="*/ 91873 w 466306"/>
              <a:gd name="connsiteY5" fmla="*/ 1069533 h 1220509"/>
              <a:gd name="connsiteX6" fmla="*/ 229033 w 466306"/>
              <a:gd name="connsiteY6" fmla="*/ 1216853 h 1220509"/>
              <a:gd name="connsiteX7" fmla="*/ 350953 w 466306"/>
              <a:gd name="connsiteY7" fmla="*/ 1150813 h 1220509"/>
              <a:gd name="connsiteX8" fmla="*/ 447473 w 466306"/>
              <a:gd name="connsiteY8" fmla="*/ 886653 h 1220509"/>
              <a:gd name="connsiteX9" fmla="*/ 462713 w 466306"/>
              <a:gd name="connsiteY9" fmla="*/ 465013 h 1220509"/>
              <a:gd name="connsiteX10" fmla="*/ 401753 w 466306"/>
              <a:gd name="connsiteY10" fmla="*/ 155133 h 1220509"/>
              <a:gd name="connsiteX11" fmla="*/ 284913 w 466306"/>
              <a:gd name="connsiteY11" fmla="*/ 12893 h 1220509"/>
              <a:gd name="connsiteX12" fmla="*/ 157913 w 466306"/>
              <a:gd name="connsiteY12" fmla="*/ 38293 h 122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6306" h="1220509">
                <a:moveTo>
                  <a:pt x="157913" y="38293"/>
                </a:moveTo>
                <a:cubicBezTo>
                  <a:pt x="120660" y="82320"/>
                  <a:pt x="87640" y="173760"/>
                  <a:pt x="61393" y="277053"/>
                </a:cubicBezTo>
                <a:cubicBezTo>
                  <a:pt x="37045" y="347342"/>
                  <a:pt x="21987" y="396525"/>
                  <a:pt x="11827" y="460025"/>
                </a:cubicBezTo>
                <a:cubicBezTo>
                  <a:pt x="1667" y="523525"/>
                  <a:pt x="433" y="598471"/>
                  <a:pt x="433" y="658053"/>
                </a:cubicBezTo>
                <a:cubicBezTo>
                  <a:pt x="433" y="717635"/>
                  <a:pt x="-3412" y="748938"/>
                  <a:pt x="11828" y="817518"/>
                </a:cubicBezTo>
                <a:cubicBezTo>
                  <a:pt x="27068" y="886098"/>
                  <a:pt x="55672" y="1002977"/>
                  <a:pt x="91873" y="1069533"/>
                </a:cubicBezTo>
                <a:cubicBezTo>
                  <a:pt x="128074" y="1136089"/>
                  <a:pt x="185853" y="1203306"/>
                  <a:pt x="229033" y="1216853"/>
                </a:cubicBezTo>
                <a:cubicBezTo>
                  <a:pt x="272213" y="1230400"/>
                  <a:pt x="314546" y="1205846"/>
                  <a:pt x="350953" y="1150813"/>
                </a:cubicBezTo>
                <a:cubicBezTo>
                  <a:pt x="387360" y="1095780"/>
                  <a:pt x="428846" y="1000953"/>
                  <a:pt x="447473" y="886653"/>
                </a:cubicBezTo>
                <a:cubicBezTo>
                  <a:pt x="466100" y="772353"/>
                  <a:pt x="470333" y="586933"/>
                  <a:pt x="462713" y="465013"/>
                </a:cubicBezTo>
                <a:cubicBezTo>
                  <a:pt x="455093" y="343093"/>
                  <a:pt x="431386" y="230486"/>
                  <a:pt x="401753" y="155133"/>
                </a:cubicBezTo>
                <a:cubicBezTo>
                  <a:pt x="372120" y="79780"/>
                  <a:pt x="326400" y="34060"/>
                  <a:pt x="284913" y="12893"/>
                </a:cubicBezTo>
                <a:cubicBezTo>
                  <a:pt x="243426" y="-8274"/>
                  <a:pt x="195166" y="-5734"/>
                  <a:pt x="157913" y="38293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70" name="Connecteur droit 1069">
            <a:extLst>
              <a:ext uri="{FF2B5EF4-FFF2-40B4-BE49-F238E27FC236}">
                <a16:creationId xmlns:a16="http://schemas.microsoft.com/office/drawing/2014/main" id="{B381B268-AF06-83D3-903F-DDA1326BB5E4}"/>
              </a:ext>
            </a:extLst>
          </p:cNvPr>
          <p:cNvCxnSpPr>
            <a:cxnSpLocks/>
            <a:endCxn id="10" idx="4"/>
          </p:cNvCxnSpPr>
          <p:nvPr/>
        </p:nvCxnSpPr>
        <p:spPr>
          <a:xfrm>
            <a:off x="4819580" y="2906920"/>
            <a:ext cx="369737" cy="2533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Connecteur droit 1076">
            <a:extLst>
              <a:ext uri="{FF2B5EF4-FFF2-40B4-BE49-F238E27FC236}">
                <a16:creationId xmlns:a16="http://schemas.microsoft.com/office/drawing/2014/main" id="{91CD1520-FAAC-F8E4-83CE-E297BAB4EBF8}"/>
              </a:ext>
            </a:extLst>
          </p:cNvPr>
          <p:cNvCxnSpPr>
            <a:cxnSpLocks/>
            <a:endCxn id="25" idx="12"/>
          </p:cNvCxnSpPr>
          <p:nvPr/>
        </p:nvCxnSpPr>
        <p:spPr>
          <a:xfrm flipV="1">
            <a:off x="5191917" y="2646476"/>
            <a:ext cx="1415884" cy="286601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9" name="Connecteur droit 1078">
            <a:extLst>
              <a:ext uri="{FF2B5EF4-FFF2-40B4-BE49-F238E27FC236}">
                <a16:creationId xmlns:a16="http://schemas.microsoft.com/office/drawing/2014/main" id="{57D4ABF5-754B-FCB1-B732-D2FFBD0A0AD9}"/>
              </a:ext>
            </a:extLst>
          </p:cNvPr>
          <p:cNvCxnSpPr>
            <a:cxnSpLocks/>
            <a:endCxn id="25" idx="7"/>
          </p:cNvCxnSpPr>
          <p:nvPr/>
        </p:nvCxnSpPr>
        <p:spPr>
          <a:xfrm>
            <a:off x="5192068" y="2748799"/>
            <a:ext cx="1391483" cy="24505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1" name="Connecteur droit 1080">
            <a:extLst>
              <a:ext uri="{FF2B5EF4-FFF2-40B4-BE49-F238E27FC236}">
                <a16:creationId xmlns:a16="http://schemas.microsoft.com/office/drawing/2014/main" id="{25B903D9-FB35-C9EA-A4F1-A19BDA209553}"/>
              </a:ext>
            </a:extLst>
          </p:cNvPr>
          <p:cNvCxnSpPr>
            <a:cxnSpLocks/>
            <a:endCxn id="25" idx="11"/>
          </p:cNvCxnSpPr>
          <p:nvPr/>
        </p:nvCxnSpPr>
        <p:spPr>
          <a:xfrm flipV="1">
            <a:off x="5204042" y="2696901"/>
            <a:ext cx="1420534" cy="53599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Connecteur droit 1084">
            <a:extLst>
              <a:ext uri="{FF2B5EF4-FFF2-40B4-BE49-F238E27FC236}">
                <a16:creationId xmlns:a16="http://schemas.microsoft.com/office/drawing/2014/main" id="{4E89C475-FA03-EA78-AD0B-E204A3E0A208}"/>
              </a:ext>
            </a:extLst>
          </p:cNvPr>
          <p:cNvCxnSpPr>
            <a:cxnSpLocks/>
            <a:endCxn id="25" idx="8"/>
          </p:cNvCxnSpPr>
          <p:nvPr/>
        </p:nvCxnSpPr>
        <p:spPr>
          <a:xfrm flipV="1">
            <a:off x="5202646" y="2925430"/>
            <a:ext cx="1374843" cy="9388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7" name="Connecteur droit 1086">
            <a:extLst>
              <a:ext uri="{FF2B5EF4-FFF2-40B4-BE49-F238E27FC236}">
                <a16:creationId xmlns:a16="http://schemas.microsoft.com/office/drawing/2014/main" id="{A47DCB29-93E7-03E5-67FD-7BC9D235249A}"/>
              </a:ext>
            </a:extLst>
          </p:cNvPr>
          <p:cNvCxnSpPr>
            <a:cxnSpLocks/>
            <a:endCxn id="25" idx="9"/>
          </p:cNvCxnSpPr>
          <p:nvPr/>
        </p:nvCxnSpPr>
        <p:spPr>
          <a:xfrm>
            <a:off x="5253319" y="2754683"/>
            <a:ext cx="1369639" cy="102324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9" name="Connecteur droit 1088">
            <a:extLst>
              <a:ext uri="{FF2B5EF4-FFF2-40B4-BE49-F238E27FC236}">
                <a16:creationId xmlns:a16="http://schemas.microsoft.com/office/drawing/2014/main" id="{D2832716-CEBE-93F6-6390-E49672CC996A}"/>
              </a:ext>
            </a:extLst>
          </p:cNvPr>
          <p:cNvCxnSpPr>
            <a:cxnSpLocks/>
            <a:endCxn id="25" idx="10"/>
          </p:cNvCxnSpPr>
          <p:nvPr/>
        </p:nvCxnSpPr>
        <p:spPr>
          <a:xfrm flipV="1">
            <a:off x="5217096" y="2792248"/>
            <a:ext cx="1407924" cy="137298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" name="ZoneTexte 1094">
            <a:extLst>
              <a:ext uri="{FF2B5EF4-FFF2-40B4-BE49-F238E27FC236}">
                <a16:creationId xmlns:a16="http://schemas.microsoft.com/office/drawing/2014/main" id="{465D537E-2741-C67F-487D-418B3F1119CB}"/>
              </a:ext>
            </a:extLst>
          </p:cNvPr>
          <p:cNvSpPr txBox="1"/>
          <p:nvPr/>
        </p:nvSpPr>
        <p:spPr>
          <a:xfrm>
            <a:off x="6579298" y="1687567"/>
            <a:ext cx="2068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Points de focalisation </a:t>
            </a:r>
          </a:p>
          <a:p>
            <a:r>
              <a:rPr lang="fr-FR" sz="1400" dirty="0"/>
              <a:t>         multiples</a:t>
            </a:r>
          </a:p>
        </p:txBody>
      </p:sp>
      <p:sp>
        <p:nvSpPr>
          <p:cNvPr id="1096" name="Ellipse 1095">
            <a:extLst>
              <a:ext uri="{FF2B5EF4-FFF2-40B4-BE49-F238E27FC236}">
                <a16:creationId xmlns:a16="http://schemas.microsoft.com/office/drawing/2014/main" id="{B6210ED4-1F5B-563E-675E-974F23E63641}"/>
              </a:ext>
            </a:extLst>
          </p:cNvPr>
          <p:cNvSpPr/>
          <p:nvPr/>
        </p:nvSpPr>
        <p:spPr>
          <a:xfrm>
            <a:off x="6277781" y="2803925"/>
            <a:ext cx="36000" cy="36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97" name="Connecteur droit 1096">
            <a:extLst>
              <a:ext uri="{FF2B5EF4-FFF2-40B4-BE49-F238E27FC236}">
                <a16:creationId xmlns:a16="http://schemas.microsoft.com/office/drawing/2014/main" id="{C2043739-95FD-CE0D-2562-CDDCE3BCB68D}"/>
              </a:ext>
            </a:extLst>
          </p:cNvPr>
          <p:cNvCxnSpPr>
            <a:cxnSpLocks/>
          </p:cNvCxnSpPr>
          <p:nvPr/>
        </p:nvCxnSpPr>
        <p:spPr>
          <a:xfrm flipH="1">
            <a:off x="6279008" y="2114237"/>
            <a:ext cx="470425" cy="815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8" name="Connecteur droit 1097">
            <a:extLst>
              <a:ext uri="{FF2B5EF4-FFF2-40B4-BE49-F238E27FC236}">
                <a16:creationId xmlns:a16="http://schemas.microsoft.com/office/drawing/2014/main" id="{2CD051EC-56F0-FBBE-44D7-D774C25C0F2C}"/>
              </a:ext>
            </a:extLst>
          </p:cNvPr>
          <p:cNvCxnSpPr>
            <a:cxnSpLocks/>
            <a:endCxn id="1096" idx="7"/>
          </p:cNvCxnSpPr>
          <p:nvPr/>
        </p:nvCxnSpPr>
        <p:spPr>
          <a:xfrm flipH="1">
            <a:off x="6308509" y="2104104"/>
            <a:ext cx="448418" cy="705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9" name="Connecteur droit 1098">
            <a:extLst>
              <a:ext uri="{FF2B5EF4-FFF2-40B4-BE49-F238E27FC236}">
                <a16:creationId xmlns:a16="http://schemas.microsoft.com/office/drawing/2014/main" id="{E57189C6-954D-1166-2A9D-38043A2451B0}"/>
              </a:ext>
            </a:extLst>
          </p:cNvPr>
          <p:cNvCxnSpPr>
            <a:cxnSpLocks/>
            <a:endCxn id="1101" idx="7"/>
          </p:cNvCxnSpPr>
          <p:nvPr/>
        </p:nvCxnSpPr>
        <p:spPr>
          <a:xfrm flipH="1">
            <a:off x="6332557" y="2086166"/>
            <a:ext cx="421770" cy="5901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1" name="Ellipse 1100">
            <a:extLst>
              <a:ext uri="{FF2B5EF4-FFF2-40B4-BE49-F238E27FC236}">
                <a16:creationId xmlns:a16="http://schemas.microsoft.com/office/drawing/2014/main" id="{013BB226-02F6-C057-753A-D02BFFB3B60C}"/>
              </a:ext>
            </a:extLst>
          </p:cNvPr>
          <p:cNvSpPr/>
          <p:nvPr/>
        </p:nvSpPr>
        <p:spPr>
          <a:xfrm>
            <a:off x="6301829" y="2671051"/>
            <a:ext cx="36000" cy="36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2" name="Ellipse 1101">
            <a:extLst>
              <a:ext uri="{FF2B5EF4-FFF2-40B4-BE49-F238E27FC236}">
                <a16:creationId xmlns:a16="http://schemas.microsoft.com/office/drawing/2014/main" id="{D59141E7-8B68-6E17-D4C5-34D884120D77}"/>
              </a:ext>
            </a:extLst>
          </p:cNvPr>
          <p:cNvSpPr/>
          <p:nvPr/>
        </p:nvSpPr>
        <p:spPr>
          <a:xfrm>
            <a:off x="6255045" y="2911546"/>
            <a:ext cx="36000" cy="36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692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Astigmatisme</a:t>
            </a: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5CB4D1B-7D14-1DBB-2C8B-957D68FF34A0}"/>
              </a:ext>
            </a:extLst>
          </p:cNvPr>
          <p:cNvSpPr txBox="1">
            <a:spLocks/>
          </p:cNvSpPr>
          <p:nvPr/>
        </p:nvSpPr>
        <p:spPr bwMode="auto">
          <a:xfrm>
            <a:off x="308499" y="1206663"/>
            <a:ext cx="1999522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2108A4-F65C-884F-BFA7-41CECB252FDB}"/>
              </a:ext>
            </a:extLst>
          </p:cNvPr>
          <p:cNvSpPr txBox="1"/>
          <p:nvPr/>
        </p:nvSpPr>
        <p:spPr>
          <a:xfrm>
            <a:off x="328444" y="1063423"/>
            <a:ext cx="1940403" cy="53894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L’astigmatisme est due a un défaut de réfraction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r>
              <a:rPr lang="fr-FR" altLang="fr-FR" sz="1200" dirty="0">
                <a:latin typeface="Century Gothic"/>
              </a:rPr>
              <a:t>Ce défaut de réfraction peut se corriger avec des lentilles cylindriques 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Un œil  astigmate peut-être en plus myope ou </a:t>
            </a:r>
            <a:r>
              <a:rPr lang="fr-FR" altLang="fr-FR" sz="1200" dirty="0" err="1">
                <a:latin typeface="Century Gothic"/>
              </a:rPr>
              <a:t>hyperm-étrope</a:t>
            </a: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lang="fr-FR" altLang="fr-FR" sz="1200" dirty="0">
                <a:latin typeface="Century Gothic"/>
              </a:rPr>
              <a:t>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0879499-7DEF-5B57-1726-55F2ADB4DE9E}"/>
              </a:ext>
            </a:extLst>
          </p:cNvPr>
          <p:cNvSpPr txBox="1"/>
          <p:nvPr/>
        </p:nvSpPr>
        <p:spPr>
          <a:xfrm>
            <a:off x="3637907" y="3144428"/>
            <a:ext cx="1917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Lentilles cylindriques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EE05C1B-0C2B-AB24-4650-95192DBAE118}"/>
              </a:ext>
            </a:extLst>
          </p:cNvPr>
          <p:cNvGrpSpPr/>
          <p:nvPr/>
        </p:nvGrpSpPr>
        <p:grpSpPr>
          <a:xfrm>
            <a:off x="5076056" y="3284984"/>
            <a:ext cx="1920908" cy="1440156"/>
            <a:chOff x="9939868" y="1556792"/>
            <a:chExt cx="3620279" cy="3122168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8602E6C-10EC-4B75-D00A-F474E4C2528D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962FEE51-C89D-F05B-B3E2-20693DF4C48A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FEC96F65-BC21-B4D8-13AD-9B91F2CE6856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8C4606A5-DDBF-44EA-8092-70889610F231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6F4A531-FD19-A371-AB9A-4B27ABBE3013}"/>
              </a:ext>
            </a:extLst>
          </p:cNvPr>
          <p:cNvCxnSpPr>
            <a:cxnSpLocks/>
          </p:cNvCxnSpPr>
          <p:nvPr/>
        </p:nvCxnSpPr>
        <p:spPr>
          <a:xfrm>
            <a:off x="4860338" y="3993140"/>
            <a:ext cx="1805952" cy="38094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21AC12F-EBE8-5DA0-A79B-D80A25EFEC58}"/>
              </a:ext>
            </a:extLst>
          </p:cNvPr>
          <p:cNvCxnSpPr>
            <a:cxnSpLocks/>
          </p:cNvCxnSpPr>
          <p:nvPr/>
        </p:nvCxnSpPr>
        <p:spPr>
          <a:xfrm flipV="1">
            <a:off x="4877885" y="4031234"/>
            <a:ext cx="1788405" cy="24419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E6D623C-C7D1-0866-5BE4-99BAC881592A}"/>
              </a:ext>
            </a:extLst>
          </p:cNvPr>
          <p:cNvCxnSpPr>
            <a:cxnSpLocks/>
          </p:cNvCxnSpPr>
          <p:nvPr/>
        </p:nvCxnSpPr>
        <p:spPr>
          <a:xfrm flipV="1">
            <a:off x="4889386" y="4027616"/>
            <a:ext cx="1776904" cy="93161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3F2FF3E-7831-A45D-B18B-DBFE886D6A4B}"/>
              </a:ext>
            </a:extLst>
          </p:cNvPr>
          <p:cNvCxnSpPr>
            <a:cxnSpLocks/>
          </p:cNvCxnSpPr>
          <p:nvPr/>
        </p:nvCxnSpPr>
        <p:spPr>
          <a:xfrm>
            <a:off x="4052135" y="4120777"/>
            <a:ext cx="729296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15E4FF2-651A-05BC-0720-93AA84509972}"/>
              </a:ext>
            </a:extLst>
          </p:cNvPr>
          <p:cNvCxnSpPr>
            <a:cxnSpLocks/>
          </p:cNvCxnSpPr>
          <p:nvPr/>
        </p:nvCxnSpPr>
        <p:spPr>
          <a:xfrm>
            <a:off x="4052135" y="4058141"/>
            <a:ext cx="729296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BC0789A-0B72-D0F8-53BA-F1A315110D33}"/>
              </a:ext>
            </a:extLst>
          </p:cNvPr>
          <p:cNvCxnSpPr>
            <a:cxnSpLocks/>
          </p:cNvCxnSpPr>
          <p:nvPr/>
        </p:nvCxnSpPr>
        <p:spPr>
          <a:xfrm>
            <a:off x="4052135" y="3993140"/>
            <a:ext cx="729296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F1F30CD-D923-16AA-E7AB-43F63037A4AC}"/>
              </a:ext>
            </a:extLst>
          </p:cNvPr>
          <p:cNvCxnSpPr>
            <a:cxnSpLocks/>
          </p:cNvCxnSpPr>
          <p:nvPr/>
        </p:nvCxnSpPr>
        <p:spPr>
          <a:xfrm>
            <a:off x="4052135" y="4182190"/>
            <a:ext cx="729296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3AF7070-F323-C0B4-74DC-8BA054A515D2}"/>
              </a:ext>
            </a:extLst>
          </p:cNvPr>
          <p:cNvCxnSpPr>
            <a:cxnSpLocks/>
          </p:cNvCxnSpPr>
          <p:nvPr/>
        </p:nvCxnSpPr>
        <p:spPr>
          <a:xfrm flipV="1">
            <a:off x="4810479" y="4034242"/>
            <a:ext cx="1844310" cy="147226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15B84B-71D3-C4A3-9462-A98D56EF0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6" t="33565" r="29618" b="32873"/>
          <a:stretch/>
        </p:blipFill>
        <p:spPr bwMode="auto">
          <a:xfrm>
            <a:off x="6699964" y="1410526"/>
            <a:ext cx="1917514" cy="159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rganigramme : Délai 22">
            <a:extLst>
              <a:ext uri="{FF2B5EF4-FFF2-40B4-BE49-F238E27FC236}">
                <a16:creationId xmlns:a16="http://schemas.microsoft.com/office/drawing/2014/main" id="{09C09F7D-1FC1-D8B1-3B68-FDFD28B36BAF}"/>
              </a:ext>
            </a:extLst>
          </p:cNvPr>
          <p:cNvSpPr/>
          <p:nvPr/>
        </p:nvSpPr>
        <p:spPr>
          <a:xfrm flipH="1">
            <a:off x="4650019" y="3704336"/>
            <a:ext cx="317386" cy="792068"/>
          </a:xfrm>
          <a:prstGeom prst="flowChartDelay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FCC3D25-2FF4-FFAE-68EA-5BF70F80A25E}"/>
              </a:ext>
            </a:extLst>
          </p:cNvPr>
          <p:cNvSpPr txBox="1"/>
          <p:nvPr/>
        </p:nvSpPr>
        <p:spPr>
          <a:xfrm>
            <a:off x="6588224" y="3006952"/>
            <a:ext cx="2207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Lentilles cylindriques (+)</a:t>
            </a:r>
          </a:p>
        </p:txBody>
      </p:sp>
    </p:spTree>
    <p:extLst>
      <p:ext uri="{BB962C8B-B14F-4D97-AF65-F5344CB8AC3E}">
        <p14:creationId xmlns:p14="http://schemas.microsoft.com/office/powerpoint/2010/main" val="3694246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LA PRESBYTIE</a:t>
            </a:r>
          </a:p>
        </p:txBody>
      </p:sp>
    </p:spTree>
    <p:extLst>
      <p:ext uri="{BB962C8B-B14F-4D97-AF65-F5344CB8AC3E}">
        <p14:creationId xmlns:p14="http://schemas.microsoft.com/office/powerpoint/2010/main" val="17512829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Presbytie</a:t>
            </a:r>
            <a:endParaRPr lang="fr-FR" sz="36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A76FF055-0783-D1DC-B72A-E05CA0CFB588}"/>
              </a:ext>
            </a:extLst>
          </p:cNvPr>
          <p:cNvSpPr txBox="1">
            <a:spLocks/>
          </p:cNvSpPr>
          <p:nvPr/>
        </p:nvSpPr>
        <p:spPr bwMode="auto">
          <a:xfrm>
            <a:off x="369010" y="1268413"/>
            <a:ext cx="1999522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0B70CF-FB38-F8A0-71AF-F3831D25D7D9}"/>
              </a:ext>
            </a:extLst>
          </p:cNvPr>
          <p:cNvSpPr txBox="1"/>
          <p:nvPr/>
        </p:nvSpPr>
        <p:spPr>
          <a:xfrm>
            <a:off x="365050" y="1329874"/>
            <a:ext cx="2046710" cy="31734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Elle est due à une perte d’élasticité du cristallin qui grossit et durcie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La presbytie est également nommée, hypermétropie liée à l’âge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6738401D-DD03-CDB3-C997-127B9770CE01}"/>
              </a:ext>
            </a:extLst>
          </p:cNvPr>
          <p:cNvSpPr txBox="1"/>
          <p:nvPr/>
        </p:nvSpPr>
        <p:spPr>
          <a:xfrm>
            <a:off x="4221005" y="3392439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emmétrope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27D4FDA-B749-7C17-21EC-0061AB5011EA}"/>
              </a:ext>
            </a:extLst>
          </p:cNvPr>
          <p:cNvSpPr txBox="1"/>
          <p:nvPr/>
        </p:nvSpPr>
        <p:spPr>
          <a:xfrm>
            <a:off x="4259238" y="6002324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 presbyte</a:t>
            </a:r>
          </a:p>
        </p:txBody>
      </p:sp>
      <p:sp>
        <p:nvSpPr>
          <p:cNvPr id="32" name="Triangle isocèle 31">
            <a:extLst>
              <a:ext uri="{FF2B5EF4-FFF2-40B4-BE49-F238E27FC236}">
                <a16:creationId xmlns:a16="http://schemas.microsoft.com/office/drawing/2014/main" id="{B230FF18-FE29-028F-068A-B8E85F61416C}"/>
              </a:ext>
            </a:extLst>
          </p:cNvPr>
          <p:cNvSpPr/>
          <p:nvPr/>
        </p:nvSpPr>
        <p:spPr>
          <a:xfrm rot="10800000">
            <a:off x="4896732" y="3778940"/>
            <a:ext cx="314357" cy="307775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75F7F600-CE2E-43DD-D185-F4D67E8F46A0}"/>
              </a:ext>
            </a:extLst>
          </p:cNvPr>
          <p:cNvSpPr/>
          <p:nvPr/>
        </p:nvSpPr>
        <p:spPr>
          <a:xfrm>
            <a:off x="4043711" y="1635456"/>
            <a:ext cx="1920908" cy="1440156"/>
          </a:xfrm>
          <a:custGeom>
            <a:avLst/>
            <a:gdLst>
              <a:gd name="connsiteX0" fmla="*/ 3597706 w 3620279"/>
              <a:gd name="connsiteY0" fmla="*/ 1570746 h 3122168"/>
              <a:gd name="connsiteX1" fmla="*/ 3369106 w 3620279"/>
              <a:gd name="connsiteY1" fmla="*/ 1570746 h 3122168"/>
              <a:gd name="connsiteX2" fmla="*/ 3186226 w 3620279"/>
              <a:gd name="connsiteY2" fmla="*/ 1575826 h 3122168"/>
              <a:gd name="connsiteX3" fmla="*/ 3176066 w 3620279"/>
              <a:gd name="connsiteY3" fmla="*/ 1357386 h 3122168"/>
              <a:gd name="connsiteX4" fmla="*/ 3089706 w 3620279"/>
              <a:gd name="connsiteY4" fmla="*/ 961146 h 3122168"/>
              <a:gd name="connsiteX5" fmla="*/ 2845866 w 3620279"/>
              <a:gd name="connsiteY5" fmla="*/ 544586 h 3122168"/>
              <a:gd name="connsiteX6" fmla="*/ 2348026 w 3620279"/>
              <a:gd name="connsiteY6" fmla="*/ 143266 h 3122168"/>
              <a:gd name="connsiteX7" fmla="*/ 1814626 w 3620279"/>
              <a:gd name="connsiteY7" fmla="*/ 6106 h 3122168"/>
              <a:gd name="connsiteX8" fmla="*/ 1215186 w 3620279"/>
              <a:gd name="connsiteY8" fmla="*/ 61986 h 3122168"/>
              <a:gd name="connsiteX9" fmla="*/ 707186 w 3620279"/>
              <a:gd name="connsiteY9" fmla="*/ 392186 h 3122168"/>
              <a:gd name="connsiteX10" fmla="*/ 468426 w 3620279"/>
              <a:gd name="connsiteY10" fmla="*/ 722386 h 3122168"/>
              <a:gd name="connsiteX11" fmla="*/ 392226 w 3620279"/>
              <a:gd name="connsiteY11" fmla="*/ 813826 h 3122168"/>
              <a:gd name="connsiteX12" fmla="*/ 280466 w 3620279"/>
              <a:gd name="connsiteY12" fmla="*/ 935746 h 3122168"/>
              <a:gd name="connsiteX13" fmla="*/ 133146 w 3620279"/>
              <a:gd name="connsiteY13" fmla="*/ 1138946 h 3122168"/>
              <a:gd name="connsiteX14" fmla="*/ 31546 w 3620279"/>
              <a:gd name="connsiteY14" fmla="*/ 1458986 h 3122168"/>
              <a:gd name="connsiteX15" fmla="*/ 1066 w 3620279"/>
              <a:gd name="connsiteY15" fmla="*/ 1687586 h 3122168"/>
              <a:gd name="connsiteX16" fmla="*/ 62026 w 3620279"/>
              <a:gd name="connsiteY16" fmla="*/ 1972066 h 3122168"/>
              <a:gd name="connsiteX17" fmla="*/ 224586 w 3620279"/>
              <a:gd name="connsiteY17" fmla="*/ 2276866 h 3122168"/>
              <a:gd name="connsiteX18" fmla="*/ 453186 w 3620279"/>
              <a:gd name="connsiteY18" fmla="*/ 2464826 h 3122168"/>
              <a:gd name="connsiteX19" fmla="*/ 498906 w 3620279"/>
              <a:gd name="connsiteY19" fmla="*/ 2490226 h 3122168"/>
              <a:gd name="connsiteX20" fmla="*/ 564946 w 3620279"/>
              <a:gd name="connsiteY20" fmla="*/ 2561346 h 3122168"/>
              <a:gd name="connsiteX21" fmla="*/ 793546 w 3620279"/>
              <a:gd name="connsiteY21" fmla="*/ 2789946 h 3122168"/>
              <a:gd name="connsiteX22" fmla="*/ 1194866 w 3620279"/>
              <a:gd name="connsiteY22" fmla="*/ 3028706 h 3122168"/>
              <a:gd name="connsiteX23" fmla="*/ 1794306 w 3620279"/>
              <a:gd name="connsiteY23" fmla="*/ 3120146 h 3122168"/>
              <a:gd name="connsiteX24" fmla="*/ 2388666 w 3620279"/>
              <a:gd name="connsiteY24" fmla="*/ 2952506 h 3122168"/>
              <a:gd name="connsiteX25" fmla="*/ 2779826 w 3620279"/>
              <a:gd name="connsiteY25" fmla="*/ 2627386 h 3122168"/>
              <a:gd name="connsiteX26" fmla="*/ 3069386 w 3620279"/>
              <a:gd name="connsiteY26" fmla="*/ 2200666 h 3122168"/>
              <a:gd name="connsiteX27" fmla="*/ 3135426 w 3620279"/>
              <a:gd name="connsiteY27" fmla="*/ 2160026 h 3122168"/>
              <a:gd name="connsiteX28" fmla="*/ 3231946 w 3620279"/>
              <a:gd name="connsiteY28" fmla="*/ 2170186 h 3122168"/>
              <a:gd name="connsiteX29" fmla="*/ 3394506 w 3620279"/>
              <a:gd name="connsiteY29" fmla="*/ 2231146 h 3122168"/>
              <a:gd name="connsiteX30" fmla="*/ 3501186 w 3620279"/>
              <a:gd name="connsiteY30" fmla="*/ 2241306 h 3122168"/>
              <a:gd name="connsiteX31" fmla="*/ 3562146 w 3620279"/>
              <a:gd name="connsiteY31" fmla="*/ 2246386 h 3122168"/>
              <a:gd name="connsiteX32" fmla="*/ 3572306 w 3620279"/>
              <a:gd name="connsiteY32" fmla="*/ 2129546 h 3122168"/>
              <a:gd name="connsiteX33" fmla="*/ 3607866 w 3620279"/>
              <a:gd name="connsiteY33" fmla="*/ 1839986 h 3122168"/>
              <a:gd name="connsiteX34" fmla="*/ 3597706 w 3620279"/>
              <a:gd name="connsiteY34" fmla="*/ 1570746 h 312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620279" h="3122168">
                <a:moveTo>
                  <a:pt x="3597706" y="1570746"/>
                </a:moveTo>
                <a:cubicBezTo>
                  <a:pt x="3557913" y="1525873"/>
                  <a:pt x="3437686" y="1569899"/>
                  <a:pt x="3369106" y="1570746"/>
                </a:cubicBezTo>
                <a:cubicBezTo>
                  <a:pt x="3300526" y="1571593"/>
                  <a:pt x="3218399" y="1611386"/>
                  <a:pt x="3186226" y="1575826"/>
                </a:cubicBezTo>
                <a:cubicBezTo>
                  <a:pt x="3154053" y="1540266"/>
                  <a:pt x="3192153" y="1459833"/>
                  <a:pt x="3176066" y="1357386"/>
                </a:cubicBezTo>
                <a:cubicBezTo>
                  <a:pt x="3159979" y="1254939"/>
                  <a:pt x="3144739" y="1096613"/>
                  <a:pt x="3089706" y="961146"/>
                </a:cubicBezTo>
                <a:cubicBezTo>
                  <a:pt x="3034673" y="825679"/>
                  <a:pt x="2969479" y="680899"/>
                  <a:pt x="2845866" y="544586"/>
                </a:cubicBezTo>
                <a:cubicBezTo>
                  <a:pt x="2722253" y="408273"/>
                  <a:pt x="2519899" y="233013"/>
                  <a:pt x="2348026" y="143266"/>
                </a:cubicBezTo>
                <a:cubicBezTo>
                  <a:pt x="2176153" y="53519"/>
                  <a:pt x="2003433" y="19653"/>
                  <a:pt x="1814626" y="6106"/>
                </a:cubicBezTo>
                <a:cubicBezTo>
                  <a:pt x="1625819" y="-7441"/>
                  <a:pt x="1399759" y="-2361"/>
                  <a:pt x="1215186" y="61986"/>
                </a:cubicBezTo>
                <a:cubicBezTo>
                  <a:pt x="1030613" y="126333"/>
                  <a:pt x="831646" y="282119"/>
                  <a:pt x="707186" y="392186"/>
                </a:cubicBezTo>
                <a:cubicBezTo>
                  <a:pt x="582726" y="502253"/>
                  <a:pt x="520919" y="652113"/>
                  <a:pt x="468426" y="722386"/>
                </a:cubicBezTo>
                <a:cubicBezTo>
                  <a:pt x="415933" y="792659"/>
                  <a:pt x="423553" y="778266"/>
                  <a:pt x="392226" y="813826"/>
                </a:cubicBezTo>
                <a:cubicBezTo>
                  <a:pt x="360899" y="849386"/>
                  <a:pt x="323646" y="881559"/>
                  <a:pt x="280466" y="935746"/>
                </a:cubicBezTo>
                <a:cubicBezTo>
                  <a:pt x="237286" y="989933"/>
                  <a:pt x="174633" y="1051739"/>
                  <a:pt x="133146" y="1138946"/>
                </a:cubicBezTo>
                <a:cubicBezTo>
                  <a:pt x="91659" y="1226153"/>
                  <a:pt x="53559" y="1367546"/>
                  <a:pt x="31546" y="1458986"/>
                </a:cubicBezTo>
                <a:cubicBezTo>
                  <a:pt x="9533" y="1550426"/>
                  <a:pt x="-4014" y="1602073"/>
                  <a:pt x="1066" y="1687586"/>
                </a:cubicBezTo>
                <a:cubicBezTo>
                  <a:pt x="6146" y="1773099"/>
                  <a:pt x="24773" y="1873853"/>
                  <a:pt x="62026" y="1972066"/>
                </a:cubicBezTo>
                <a:cubicBezTo>
                  <a:pt x="99279" y="2070279"/>
                  <a:pt x="159393" y="2194739"/>
                  <a:pt x="224586" y="2276866"/>
                </a:cubicBezTo>
                <a:cubicBezTo>
                  <a:pt x="289779" y="2358993"/>
                  <a:pt x="407466" y="2429266"/>
                  <a:pt x="453186" y="2464826"/>
                </a:cubicBezTo>
                <a:cubicBezTo>
                  <a:pt x="498906" y="2500386"/>
                  <a:pt x="480279" y="2474139"/>
                  <a:pt x="498906" y="2490226"/>
                </a:cubicBezTo>
                <a:cubicBezTo>
                  <a:pt x="517533" y="2506313"/>
                  <a:pt x="515840" y="2511393"/>
                  <a:pt x="564946" y="2561346"/>
                </a:cubicBezTo>
                <a:cubicBezTo>
                  <a:pt x="614052" y="2611299"/>
                  <a:pt x="688559" y="2712053"/>
                  <a:pt x="793546" y="2789946"/>
                </a:cubicBezTo>
                <a:cubicBezTo>
                  <a:pt x="898533" y="2867839"/>
                  <a:pt x="1028073" y="2973673"/>
                  <a:pt x="1194866" y="3028706"/>
                </a:cubicBezTo>
                <a:cubicBezTo>
                  <a:pt x="1361659" y="3083739"/>
                  <a:pt x="1595339" y="3132846"/>
                  <a:pt x="1794306" y="3120146"/>
                </a:cubicBezTo>
                <a:cubicBezTo>
                  <a:pt x="1993273" y="3107446"/>
                  <a:pt x="2224413" y="3034633"/>
                  <a:pt x="2388666" y="2952506"/>
                </a:cubicBezTo>
                <a:cubicBezTo>
                  <a:pt x="2552919" y="2870379"/>
                  <a:pt x="2666373" y="2752693"/>
                  <a:pt x="2779826" y="2627386"/>
                </a:cubicBezTo>
                <a:cubicBezTo>
                  <a:pt x="2893279" y="2502079"/>
                  <a:pt x="3010119" y="2278559"/>
                  <a:pt x="3069386" y="2200666"/>
                </a:cubicBezTo>
                <a:cubicBezTo>
                  <a:pt x="3128653" y="2122773"/>
                  <a:pt x="3108333" y="2165106"/>
                  <a:pt x="3135426" y="2160026"/>
                </a:cubicBezTo>
                <a:cubicBezTo>
                  <a:pt x="3162519" y="2154946"/>
                  <a:pt x="3188766" y="2158333"/>
                  <a:pt x="3231946" y="2170186"/>
                </a:cubicBezTo>
                <a:cubicBezTo>
                  <a:pt x="3275126" y="2182039"/>
                  <a:pt x="3349633" y="2219293"/>
                  <a:pt x="3394506" y="2231146"/>
                </a:cubicBezTo>
                <a:cubicBezTo>
                  <a:pt x="3439379" y="2242999"/>
                  <a:pt x="3501186" y="2241306"/>
                  <a:pt x="3501186" y="2241306"/>
                </a:cubicBezTo>
                <a:cubicBezTo>
                  <a:pt x="3529126" y="2243846"/>
                  <a:pt x="3550293" y="2265012"/>
                  <a:pt x="3562146" y="2246386"/>
                </a:cubicBezTo>
                <a:cubicBezTo>
                  <a:pt x="3573999" y="2227760"/>
                  <a:pt x="3564686" y="2197279"/>
                  <a:pt x="3572306" y="2129546"/>
                </a:cubicBezTo>
                <a:cubicBezTo>
                  <a:pt x="3579926" y="2061813"/>
                  <a:pt x="3601939" y="1930579"/>
                  <a:pt x="3607866" y="1839986"/>
                </a:cubicBezTo>
                <a:cubicBezTo>
                  <a:pt x="3613793" y="1749393"/>
                  <a:pt x="3637499" y="1615619"/>
                  <a:pt x="3597706" y="1570746"/>
                </a:cubicBezTo>
                <a:close/>
              </a:path>
            </a:pathLst>
          </a:custGeom>
          <a:solidFill>
            <a:schemeClr val="tx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1A22A2C3-96E2-5F11-6325-4397A16AC4A4}"/>
              </a:ext>
            </a:extLst>
          </p:cNvPr>
          <p:cNvSpPr/>
          <p:nvPr/>
        </p:nvSpPr>
        <p:spPr>
          <a:xfrm>
            <a:off x="4505670" y="1717217"/>
            <a:ext cx="1139696" cy="1276634"/>
          </a:xfrm>
          <a:custGeom>
            <a:avLst/>
            <a:gdLst>
              <a:gd name="connsiteX0" fmla="*/ 45208 w 2147951"/>
              <a:gd name="connsiteY0" fmla="*/ 784784 h 2767662"/>
              <a:gd name="connsiteX1" fmla="*/ 4568 w 2147951"/>
              <a:gd name="connsiteY1" fmla="*/ 2024304 h 2767662"/>
              <a:gd name="connsiteX2" fmla="*/ 146808 w 2147951"/>
              <a:gd name="connsiteY2" fmla="*/ 2435784 h 2767662"/>
              <a:gd name="connsiteX3" fmla="*/ 548128 w 2147951"/>
              <a:gd name="connsiteY3" fmla="*/ 2735504 h 2767662"/>
              <a:gd name="connsiteX4" fmla="*/ 1152648 w 2147951"/>
              <a:gd name="connsiteY4" fmla="*/ 2715184 h 2767662"/>
              <a:gd name="connsiteX5" fmla="*/ 1726688 w 2147951"/>
              <a:gd name="connsiteY5" fmla="*/ 2344344 h 2767662"/>
              <a:gd name="connsiteX6" fmla="*/ 2011168 w 2147951"/>
              <a:gd name="connsiteY6" fmla="*/ 1922704 h 2767662"/>
              <a:gd name="connsiteX7" fmla="*/ 2077208 w 2147951"/>
              <a:gd name="connsiteY7" fmla="*/ 1749984 h 2767662"/>
              <a:gd name="connsiteX8" fmla="*/ 2067048 w 2147951"/>
              <a:gd name="connsiteY8" fmla="*/ 1617904 h 2767662"/>
              <a:gd name="connsiteX9" fmla="*/ 2143248 w 2147951"/>
              <a:gd name="connsiteY9" fmla="*/ 1485824 h 2767662"/>
              <a:gd name="connsiteX10" fmla="*/ 2117848 w 2147951"/>
              <a:gd name="connsiteY10" fmla="*/ 1079424 h 2767662"/>
              <a:gd name="connsiteX11" fmla="*/ 1940048 w 2147951"/>
              <a:gd name="connsiteY11" fmla="*/ 606984 h 2767662"/>
              <a:gd name="connsiteX12" fmla="*/ 1442208 w 2147951"/>
              <a:gd name="connsiteY12" fmla="*/ 139624 h 2767662"/>
              <a:gd name="connsiteX13" fmla="*/ 949448 w 2147951"/>
              <a:gd name="connsiteY13" fmla="*/ 2464 h 2767662"/>
              <a:gd name="connsiteX14" fmla="*/ 446528 w 2147951"/>
              <a:gd name="connsiteY14" fmla="*/ 73584 h 2767662"/>
              <a:gd name="connsiteX15" fmla="*/ 146808 w 2147951"/>
              <a:gd name="connsiteY15" fmla="*/ 337744 h 2767662"/>
              <a:gd name="connsiteX16" fmla="*/ 45208 w 2147951"/>
              <a:gd name="connsiteY16" fmla="*/ 784784 h 276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47951" h="2767662">
                <a:moveTo>
                  <a:pt x="45208" y="784784"/>
                </a:moveTo>
                <a:cubicBezTo>
                  <a:pt x="21501" y="1065877"/>
                  <a:pt x="-12365" y="1749137"/>
                  <a:pt x="4568" y="2024304"/>
                </a:cubicBezTo>
                <a:cubicBezTo>
                  <a:pt x="21501" y="2299471"/>
                  <a:pt x="56215" y="2317251"/>
                  <a:pt x="146808" y="2435784"/>
                </a:cubicBezTo>
                <a:cubicBezTo>
                  <a:pt x="237401" y="2554317"/>
                  <a:pt x="380488" y="2688937"/>
                  <a:pt x="548128" y="2735504"/>
                </a:cubicBezTo>
                <a:cubicBezTo>
                  <a:pt x="715768" y="2782071"/>
                  <a:pt x="956221" y="2780377"/>
                  <a:pt x="1152648" y="2715184"/>
                </a:cubicBezTo>
                <a:cubicBezTo>
                  <a:pt x="1349075" y="2649991"/>
                  <a:pt x="1583601" y="2476424"/>
                  <a:pt x="1726688" y="2344344"/>
                </a:cubicBezTo>
                <a:cubicBezTo>
                  <a:pt x="1869775" y="2212264"/>
                  <a:pt x="1952748" y="2021764"/>
                  <a:pt x="2011168" y="1922704"/>
                </a:cubicBezTo>
                <a:cubicBezTo>
                  <a:pt x="2069588" y="1823644"/>
                  <a:pt x="2067895" y="1800784"/>
                  <a:pt x="2077208" y="1749984"/>
                </a:cubicBezTo>
                <a:cubicBezTo>
                  <a:pt x="2086521" y="1699184"/>
                  <a:pt x="2056041" y="1661931"/>
                  <a:pt x="2067048" y="1617904"/>
                </a:cubicBezTo>
                <a:cubicBezTo>
                  <a:pt x="2078055" y="1573877"/>
                  <a:pt x="2134781" y="1575571"/>
                  <a:pt x="2143248" y="1485824"/>
                </a:cubicBezTo>
                <a:cubicBezTo>
                  <a:pt x="2151715" y="1396077"/>
                  <a:pt x="2151715" y="1225897"/>
                  <a:pt x="2117848" y="1079424"/>
                </a:cubicBezTo>
                <a:cubicBezTo>
                  <a:pt x="2083981" y="932951"/>
                  <a:pt x="2052655" y="763617"/>
                  <a:pt x="1940048" y="606984"/>
                </a:cubicBezTo>
                <a:cubicBezTo>
                  <a:pt x="1827441" y="450351"/>
                  <a:pt x="1607308" y="240377"/>
                  <a:pt x="1442208" y="139624"/>
                </a:cubicBezTo>
                <a:cubicBezTo>
                  <a:pt x="1277108" y="38871"/>
                  <a:pt x="1115395" y="13471"/>
                  <a:pt x="949448" y="2464"/>
                </a:cubicBezTo>
                <a:cubicBezTo>
                  <a:pt x="783501" y="-8543"/>
                  <a:pt x="580301" y="17704"/>
                  <a:pt x="446528" y="73584"/>
                </a:cubicBezTo>
                <a:cubicBezTo>
                  <a:pt x="312755" y="129464"/>
                  <a:pt x="213695" y="223444"/>
                  <a:pt x="146808" y="337744"/>
                </a:cubicBezTo>
                <a:cubicBezTo>
                  <a:pt x="79921" y="452044"/>
                  <a:pt x="68915" y="503691"/>
                  <a:pt x="45208" y="78478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B4064144-AC65-7A37-9BF9-EF1F794B68F0}"/>
              </a:ext>
            </a:extLst>
          </p:cNvPr>
          <p:cNvSpPr/>
          <p:nvPr/>
        </p:nvSpPr>
        <p:spPr>
          <a:xfrm>
            <a:off x="4118736" y="2030590"/>
            <a:ext cx="330844" cy="715888"/>
          </a:xfrm>
          <a:custGeom>
            <a:avLst/>
            <a:gdLst>
              <a:gd name="connsiteX0" fmla="*/ 434064 w 623532"/>
              <a:gd name="connsiteY0" fmla="*/ 103259 h 1552000"/>
              <a:gd name="connsiteX1" fmla="*/ 312144 w 623532"/>
              <a:gd name="connsiteY1" fmla="*/ 138819 h 1552000"/>
              <a:gd name="connsiteX2" fmla="*/ 174984 w 623532"/>
              <a:gd name="connsiteY2" fmla="*/ 296299 h 1552000"/>
              <a:gd name="connsiteX3" fmla="*/ 37824 w 623532"/>
              <a:gd name="connsiteY3" fmla="*/ 535059 h 1552000"/>
              <a:gd name="connsiteX4" fmla="*/ 2264 w 623532"/>
              <a:gd name="connsiteY4" fmla="*/ 758579 h 1552000"/>
              <a:gd name="connsiteX5" fmla="*/ 17504 w 623532"/>
              <a:gd name="connsiteY5" fmla="*/ 987179 h 1552000"/>
              <a:gd name="connsiteX6" fmla="*/ 129264 w 623532"/>
              <a:gd name="connsiteY6" fmla="*/ 1236099 h 1552000"/>
              <a:gd name="connsiteX7" fmla="*/ 337544 w 623532"/>
              <a:gd name="connsiteY7" fmla="*/ 1459619 h 1552000"/>
              <a:gd name="connsiteX8" fmla="*/ 413744 w 623532"/>
              <a:gd name="connsiteY8" fmla="*/ 1479939 h 1552000"/>
              <a:gd name="connsiteX9" fmla="*/ 444224 w 623532"/>
              <a:gd name="connsiteY9" fmla="*/ 1398659 h 1552000"/>
              <a:gd name="connsiteX10" fmla="*/ 403584 w 623532"/>
              <a:gd name="connsiteY10" fmla="*/ 1220859 h 1552000"/>
              <a:gd name="connsiteX11" fmla="*/ 388344 w 623532"/>
              <a:gd name="connsiteY11" fmla="*/ 1109099 h 1552000"/>
              <a:gd name="connsiteX12" fmla="*/ 398504 w 623532"/>
              <a:gd name="connsiteY12" fmla="*/ 1037979 h 1552000"/>
              <a:gd name="connsiteX13" fmla="*/ 449304 w 623532"/>
              <a:gd name="connsiteY13" fmla="*/ 1119259 h 1552000"/>
              <a:gd name="connsiteX14" fmla="*/ 474704 w 623532"/>
              <a:gd name="connsiteY14" fmla="*/ 1291979 h 1552000"/>
              <a:gd name="connsiteX15" fmla="*/ 540744 w 623532"/>
              <a:gd name="connsiteY15" fmla="*/ 1500259 h 1552000"/>
              <a:gd name="connsiteX16" fmla="*/ 591544 w 623532"/>
              <a:gd name="connsiteY16" fmla="*/ 1530739 h 1552000"/>
              <a:gd name="connsiteX17" fmla="*/ 591544 w 623532"/>
              <a:gd name="connsiteY17" fmla="*/ 1225939 h 1552000"/>
              <a:gd name="connsiteX18" fmla="*/ 616944 w 623532"/>
              <a:gd name="connsiteY18" fmla="*/ 494419 h 1552000"/>
              <a:gd name="connsiteX19" fmla="*/ 616944 w 623532"/>
              <a:gd name="connsiteY19" fmla="*/ 169299 h 1552000"/>
              <a:gd name="connsiteX20" fmla="*/ 622024 w 623532"/>
              <a:gd name="connsiteY20" fmla="*/ 32139 h 1552000"/>
              <a:gd name="connsiteX21" fmla="*/ 586464 w 623532"/>
              <a:gd name="connsiteY21" fmla="*/ 6739 h 1552000"/>
              <a:gd name="connsiteX22" fmla="*/ 505184 w 623532"/>
              <a:gd name="connsiteY22" fmla="*/ 128659 h 1552000"/>
              <a:gd name="connsiteX23" fmla="*/ 474704 w 623532"/>
              <a:gd name="connsiteY23" fmla="*/ 296299 h 1552000"/>
              <a:gd name="connsiteX24" fmla="*/ 444224 w 623532"/>
              <a:gd name="connsiteY24" fmla="*/ 428379 h 1552000"/>
              <a:gd name="connsiteX25" fmla="*/ 434064 w 623532"/>
              <a:gd name="connsiteY25" fmla="*/ 524899 h 1552000"/>
              <a:gd name="connsiteX26" fmla="*/ 393424 w 623532"/>
              <a:gd name="connsiteY26" fmla="*/ 519819 h 1552000"/>
              <a:gd name="connsiteX27" fmla="*/ 398504 w 623532"/>
              <a:gd name="connsiteY27" fmla="*/ 402979 h 1552000"/>
              <a:gd name="connsiteX28" fmla="*/ 423904 w 623532"/>
              <a:gd name="connsiteY28" fmla="*/ 311539 h 1552000"/>
              <a:gd name="connsiteX29" fmla="*/ 439144 w 623532"/>
              <a:gd name="connsiteY29" fmla="*/ 199779 h 1552000"/>
              <a:gd name="connsiteX30" fmla="*/ 434064 w 623532"/>
              <a:gd name="connsiteY30" fmla="*/ 103259 h 15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23532" h="1552000">
                <a:moveTo>
                  <a:pt x="434064" y="103259"/>
                </a:moveTo>
                <a:cubicBezTo>
                  <a:pt x="412897" y="93099"/>
                  <a:pt x="355324" y="106646"/>
                  <a:pt x="312144" y="138819"/>
                </a:cubicBezTo>
                <a:cubicBezTo>
                  <a:pt x="268964" y="170992"/>
                  <a:pt x="220704" y="230259"/>
                  <a:pt x="174984" y="296299"/>
                </a:cubicBezTo>
                <a:cubicBezTo>
                  <a:pt x="129264" y="362339"/>
                  <a:pt x="66611" y="458012"/>
                  <a:pt x="37824" y="535059"/>
                </a:cubicBezTo>
                <a:cubicBezTo>
                  <a:pt x="9037" y="612106"/>
                  <a:pt x="5651" y="683226"/>
                  <a:pt x="2264" y="758579"/>
                </a:cubicBezTo>
                <a:cubicBezTo>
                  <a:pt x="-1123" y="833932"/>
                  <a:pt x="-3663" y="907592"/>
                  <a:pt x="17504" y="987179"/>
                </a:cubicBezTo>
                <a:cubicBezTo>
                  <a:pt x="38671" y="1066766"/>
                  <a:pt x="75924" y="1157359"/>
                  <a:pt x="129264" y="1236099"/>
                </a:cubicBezTo>
                <a:cubicBezTo>
                  <a:pt x="182604" y="1314839"/>
                  <a:pt x="290131" y="1418979"/>
                  <a:pt x="337544" y="1459619"/>
                </a:cubicBezTo>
                <a:cubicBezTo>
                  <a:pt x="384957" y="1500259"/>
                  <a:pt x="395964" y="1490099"/>
                  <a:pt x="413744" y="1479939"/>
                </a:cubicBezTo>
                <a:cubicBezTo>
                  <a:pt x="431524" y="1469779"/>
                  <a:pt x="445917" y="1441839"/>
                  <a:pt x="444224" y="1398659"/>
                </a:cubicBezTo>
                <a:cubicBezTo>
                  <a:pt x="442531" y="1355479"/>
                  <a:pt x="412897" y="1269119"/>
                  <a:pt x="403584" y="1220859"/>
                </a:cubicBezTo>
                <a:cubicBezTo>
                  <a:pt x="394271" y="1172599"/>
                  <a:pt x="389191" y="1139579"/>
                  <a:pt x="388344" y="1109099"/>
                </a:cubicBezTo>
                <a:cubicBezTo>
                  <a:pt x="387497" y="1078619"/>
                  <a:pt x="388344" y="1036286"/>
                  <a:pt x="398504" y="1037979"/>
                </a:cubicBezTo>
                <a:cubicBezTo>
                  <a:pt x="408664" y="1039672"/>
                  <a:pt x="436604" y="1076926"/>
                  <a:pt x="449304" y="1119259"/>
                </a:cubicBezTo>
                <a:cubicBezTo>
                  <a:pt x="462004" y="1161592"/>
                  <a:pt x="459464" y="1228479"/>
                  <a:pt x="474704" y="1291979"/>
                </a:cubicBezTo>
                <a:cubicBezTo>
                  <a:pt x="489944" y="1355479"/>
                  <a:pt x="521271" y="1460466"/>
                  <a:pt x="540744" y="1500259"/>
                </a:cubicBezTo>
                <a:cubicBezTo>
                  <a:pt x="560217" y="1540052"/>
                  <a:pt x="583077" y="1576459"/>
                  <a:pt x="591544" y="1530739"/>
                </a:cubicBezTo>
                <a:cubicBezTo>
                  <a:pt x="600011" y="1485019"/>
                  <a:pt x="587311" y="1398659"/>
                  <a:pt x="591544" y="1225939"/>
                </a:cubicBezTo>
                <a:cubicBezTo>
                  <a:pt x="595777" y="1053219"/>
                  <a:pt x="612711" y="670526"/>
                  <a:pt x="616944" y="494419"/>
                </a:cubicBezTo>
                <a:cubicBezTo>
                  <a:pt x="621177" y="318312"/>
                  <a:pt x="616097" y="246346"/>
                  <a:pt x="616944" y="169299"/>
                </a:cubicBezTo>
                <a:cubicBezTo>
                  <a:pt x="617791" y="92252"/>
                  <a:pt x="627104" y="59232"/>
                  <a:pt x="622024" y="32139"/>
                </a:cubicBezTo>
                <a:cubicBezTo>
                  <a:pt x="616944" y="5046"/>
                  <a:pt x="605937" y="-9348"/>
                  <a:pt x="586464" y="6739"/>
                </a:cubicBezTo>
                <a:cubicBezTo>
                  <a:pt x="566991" y="22826"/>
                  <a:pt x="523811" y="80399"/>
                  <a:pt x="505184" y="128659"/>
                </a:cubicBezTo>
                <a:cubicBezTo>
                  <a:pt x="486557" y="176919"/>
                  <a:pt x="484864" y="246346"/>
                  <a:pt x="474704" y="296299"/>
                </a:cubicBezTo>
                <a:cubicBezTo>
                  <a:pt x="464544" y="346252"/>
                  <a:pt x="450997" y="390279"/>
                  <a:pt x="444224" y="428379"/>
                </a:cubicBezTo>
                <a:cubicBezTo>
                  <a:pt x="437451" y="466479"/>
                  <a:pt x="442531" y="509659"/>
                  <a:pt x="434064" y="524899"/>
                </a:cubicBezTo>
                <a:cubicBezTo>
                  <a:pt x="425597" y="540139"/>
                  <a:pt x="399351" y="540139"/>
                  <a:pt x="393424" y="519819"/>
                </a:cubicBezTo>
                <a:cubicBezTo>
                  <a:pt x="387497" y="499499"/>
                  <a:pt x="393424" y="437692"/>
                  <a:pt x="398504" y="402979"/>
                </a:cubicBezTo>
                <a:cubicBezTo>
                  <a:pt x="403584" y="368266"/>
                  <a:pt x="417131" y="345406"/>
                  <a:pt x="423904" y="311539"/>
                </a:cubicBezTo>
                <a:cubicBezTo>
                  <a:pt x="430677" y="277672"/>
                  <a:pt x="436604" y="231106"/>
                  <a:pt x="439144" y="199779"/>
                </a:cubicBezTo>
                <a:cubicBezTo>
                  <a:pt x="441684" y="168452"/>
                  <a:pt x="455231" y="113419"/>
                  <a:pt x="434064" y="103259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97530B10-3F66-B85F-4B16-FEBA606214DB}"/>
              </a:ext>
            </a:extLst>
          </p:cNvPr>
          <p:cNvSpPr/>
          <p:nvPr/>
        </p:nvSpPr>
        <p:spPr>
          <a:xfrm>
            <a:off x="4354393" y="2091281"/>
            <a:ext cx="247425" cy="562982"/>
          </a:xfrm>
          <a:custGeom>
            <a:avLst/>
            <a:gdLst>
              <a:gd name="connsiteX0" fmla="*/ 157922 w 466315"/>
              <a:gd name="connsiteY0" fmla="*/ 38293 h 1220509"/>
              <a:gd name="connsiteX1" fmla="*/ 61402 w 466315"/>
              <a:gd name="connsiteY1" fmla="*/ 277053 h 1220509"/>
              <a:gd name="connsiteX2" fmla="*/ 442 w 466315"/>
              <a:gd name="connsiteY2" fmla="*/ 658053 h 1220509"/>
              <a:gd name="connsiteX3" fmla="*/ 91882 w 466315"/>
              <a:gd name="connsiteY3" fmla="*/ 1069533 h 1220509"/>
              <a:gd name="connsiteX4" fmla="*/ 229042 w 466315"/>
              <a:gd name="connsiteY4" fmla="*/ 1216853 h 1220509"/>
              <a:gd name="connsiteX5" fmla="*/ 350962 w 466315"/>
              <a:gd name="connsiteY5" fmla="*/ 1150813 h 1220509"/>
              <a:gd name="connsiteX6" fmla="*/ 447482 w 466315"/>
              <a:gd name="connsiteY6" fmla="*/ 886653 h 1220509"/>
              <a:gd name="connsiteX7" fmla="*/ 462722 w 466315"/>
              <a:gd name="connsiteY7" fmla="*/ 465013 h 1220509"/>
              <a:gd name="connsiteX8" fmla="*/ 401762 w 466315"/>
              <a:gd name="connsiteY8" fmla="*/ 155133 h 1220509"/>
              <a:gd name="connsiteX9" fmla="*/ 284922 w 466315"/>
              <a:gd name="connsiteY9" fmla="*/ 12893 h 1220509"/>
              <a:gd name="connsiteX10" fmla="*/ 157922 w 466315"/>
              <a:gd name="connsiteY10" fmla="*/ 38293 h 122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6315" h="1220509">
                <a:moveTo>
                  <a:pt x="157922" y="38293"/>
                </a:moveTo>
                <a:cubicBezTo>
                  <a:pt x="120669" y="82320"/>
                  <a:pt x="87649" y="173760"/>
                  <a:pt x="61402" y="277053"/>
                </a:cubicBezTo>
                <a:cubicBezTo>
                  <a:pt x="35155" y="380346"/>
                  <a:pt x="-4638" y="525973"/>
                  <a:pt x="442" y="658053"/>
                </a:cubicBezTo>
                <a:cubicBezTo>
                  <a:pt x="5522" y="790133"/>
                  <a:pt x="53782" y="976400"/>
                  <a:pt x="91882" y="1069533"/>
                </a:cubicBezTo>
                <a:cubicBezTo>
                  <a:pt x="129982" y="1162666"/>
                  <a:pt x="185862" y="1203306"/>
                  <a:pt x="229042" y="1216853"/>
                </a:cubicBezTo>
                <a:cubicBezTo>
                  <a:pt x="272222" y="1230400"/>
                  <a:pt x="314555" y="1205846"/>
                  <a:pt x="350962" y="1150813"/>
                </a:cubicBezTo>
                <a:cubicBezTo>
                  <a:pt x="387369" y="1095780"/>
                  <a:pt x="428855" y="1000953"/>
                  <a:pt x="447482" y="886653"/>
                </a:cubicBezTo>
                <a:cubicBezTo>
                  <a:pt x="466109" y="772353"/>
                  <a:pt x="470342" y="586933"/>
                  <a:pt x="462722" y="465013"/>
                </a:cubicBezTo>
                <a:cubicBezTo>
                  <a:pt x="455102" y="343093"/>
                  <a:pt x="431395" y="230486"/>
                  <a:pt x="401762" y="155133"/>
                </a:cubicBezTo>
                <a:cubicBezTo>
                  <a:pt x="372129" y="79780"/>
                  <a:pt x="326409" y="34060"/>
                  <a:pt x="284922" y="12893"/>
                </a:cubicBezTo>
                <a:cubicBezTo>
                  <a:pt x="243435" y="-8274"/>
                  <a:pt x="195175" y="-5734"/>
                  <a:pt x="157922" y="38293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6C98003D-63D8-2C94-D8AF-97A94067CE92}"/>
              </a:ext>
            </a:extLst>
          </p:cNvPr>
          <p:cNvSpPr/>
          <p:nvPr/>
        </p:nvSpPr>
        <p:spPr>
          <a:xfrm>
            <a:off x="4043711" y="4328508"/>
            <a:ext cx="1920908" cy="1440156"/>
          </a:xfrm>
          <a:custGeom>
            <a:avLst/>
            <a:gdLst>
              <a:gd name="connsiteX0" fmla="*/ 3597706 w 3620279"/>
              <a:gd name="connsiteY0" fmla="*/ 1570746 h 3122168"/>
              <a:gd name="connsiteX1" fmla="*/ 3369106 w 3620279"/>
              <a:gd name="connsiteY1" fmla="*/ 1570746 h 3122168"/>
              <a:gd name="connsiteX2" fmla="*/ 3186226 w 3620279"/>
              <a:gd name="connsiteY2" fmla="*/ 1575826 h 3122168"/>
              <a:gd name="connsiteX3" fmla="*/ 3176066 w 3620279"/>
              <a:gd name="connsiteY3" fmla="*/ 1357386 h 3122168"/>
              <a:gd name="connsiteX4" fmla="*/ 3089706 w 3620279"/>
              <a:gd name="connsiteY4" fmla="*/ 961146 h 3122168"/>
              <a:gd name="connsiteX5" fmla="*/ 2845866 w 3620279"/>
              <a:gd name="connsiteY5" fmla="*/ 544586 h 3122168"/>
              <a:gd name="connsiteX6" fmla="*/ 2348026 w 3620279"/>
              <a:gd name="connsiteY6" fmla="*/ 143266 h 3122168"/>
              <a:gd name="connsiteX7" fmla="*/ 1814626 w 3620279"/>
              <a:gd name="connsiteY7" fmla="*/ 6106 h 3122168"/>
              <a:gd name="connsiteX8" fmla="*/ 1215186 w 3620279"/>
              <a:gd name="connsiteY8" fmla="*/ 61986 h 3122168"/>
              <a:gd name="connsiteX9" fmla="*/ 707186 w 3620279"/>
              <a:gd name="connsiteY9" fmla="*/ 392186 h 3122168"/>
              <a:gd name="connsiteX10" fmla="*/ 468426 w 3620279"/>
              <a:gd name="connsiteY10" fmla="*/ 722386 h 3122168"/>
              <a:gd name="connsiteX11" fmla="*/ 392226 w 3620279"/>
              <a:gd name="connsiteY11" fmla="*/ 813826 h 3122168"/>
              <a:gd name="connsiteX12" fmla="*/ 280466 w 3620279"/>
              <a:gd name="connsiteY12" fmla="*/ 935746 h 3122168"/>
              <a:gd name="connsiteX13" fmla="*/ 133146 w 3620279"/>
              <a:gd name="connsiteY13" fmla="*/ 1138946 h 3122168"/>
              <a:gd name="connsiteX14" fmla="*/ 31546 w 3620279"/>
              <a:gd name="connsiteY14" fmla="*/ 1458986 h 3122168"/>
              <a:gd name="connsiteX15" fmla="*/ 1066 w 3620279"/>
              <a:gd name="connsiteY15" fmla="*/ 1687586 h 3122168"/>
              <a:gd name="connsiteX16" fmla="*/ 62026 w 3620279"/>
              <a:gd name="connsiteY16" fmla="*/ 1972066 h 3122168"/>
              <a:gd name="connsiteX17" fmla="*/ 224586 w 3620279"/>
              <a:gd name="connsiteY17" fmla="*/ 2276866 h 3122168"/>
              <a:gd name="connsiteX18" fmla="*/ 453186 w 3620279"/>
              <a:gd name="connsiteY18" fmla="*/ 2464826 h 3122168"/>
              <a:gd name="connsiteX19" fmla="*/ 498906 w 3620279"/>
              <a:gd name="connsiteY19" fmla="*/ 2490226 h 3122168"/>
              <a:gd name="connsiteX20" fmla="*/ 564946 w 3620279"/>
              <a:gd name="connsiteY20" fmla="*/ 2561346 h 3122168"/>
              <a:gd name="connsiteX21" fmla="*/ 793546 w 3620279"/>
              <a:gd name="connsiteY21" fmla="*/ 2789946 h 3122168"/>
              <a:gd name="connsiteX22" fmla="*/ 1194866 w 3620279"/>
              <a:gd name="connsiteY22" fmla="*/ 3028706 h 3122168"/>
              <a:gd name="connsiteX23" fmla="*/ 1794306 w 3620279"/>
              <a:gd name="connsiteY23" fmla="*/ 3120146 h 3122168"/>
              <a:gd name="connsiteX24" fmla="*/ 2388666 w 3620279"/>
              <a:gd name="connsiteY24" fmla="*/ 2952506 h 3122168"/>
              <a:gd name="connsiteX25" fmla="*/ 2779826 w 3620279"/>
              <a:gd name="connsiteY25" fmla="*/ 2627386 h 3122168"/>
              <a:gd name="connsiteX26" fmla="*/ 3069386 w 3620279"/>
              <a:gd name="connsiteY26" fmla="*/ 2200666 h 3122168"/>
              <a:gd name="connsiteX27" fmla="*/ 3135426 w 3620279"/>
              <a:gd name="connsiteY27" fmla="*/ 2160026 h 3122168"/>
              <a:gd name="connsiteX28" fmla="*/ 3231946 w 3620279"/>
              <a:gd name="connsiteY28" fmla="*/ 2170186 h 3122168"/>
              <a:gd name="connsiteX29" fmla="*/ 3394506 w 3620279"/>
              <a:gd name="connsiteY29" fmla="*/ 2231146 h 3122168"/>
              <a:gd name="connsiteX30" fmla="*/ 3501186 w 3620279"/>
              <a:gd name="connsiteY30" fmla="*/ 2241306 h 3122168"/>
              <a:gd name="connsiteX31" fmla="*/ 3562146 w 3620279"/>
              <a:gd name="connsiteY31" fmla="*/ 2246386 h 3122168"/>
              <a:gd name="connsiteX32" fmla="*/ 3572306 w 3620279"/>
              <a:gd name="connsiteY32" fmla="*/ 2129546 h 3122168"/>
              <a:gd name="connsiteX33" fmla="*/ 3607866 w 3620279"/>
              <a:gd name="connsiteY33" fmla="*/ 1839986 h 3122168"/>
              <a:gd name="connsiteX34" fmla="*/ 3597706 w 3620279"/>
              <a:gd name="connsiteY34" fmla="*/ 1570746 h 312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620279" h="3122168">
                <a:moveTo>
                  <a:pt x="3597706" y="1570746"/>
                </a:moveTo>
                <a:cubicBezTo>
                  <a:pt x="3557913" y="1525873"/>
                  <a:pt x="3437686" y="1569899"/>
                  <a:pt x="3369106" y="1570746"/>
                </a:cubicBezTo>
                <a:cubicBezTo>
                  <a:pt x="3300526" y="1571593"/>
                  <a:pt x="3218399" y="1611386"/>
                  <a:pt x="3186226" y="1575826"/>
                </a:cubicBezTo>
                <a:cubicBezTo>
                  <a:pt x="3154053" y="1540266"/>
                  <a:pt x="3192153" y="1459833"/>
                  <a:pt x="3176066" y="1357386"/>
                </a:cubicBezTo>
                <a:cubicBezTo>
                  <a:pt x="3159979" y="1254939"/>
                  <a:pt x="3144739" y="1096613"/>
                  <a:pt x="3089706" y="961146"/>
                </a:cubicBezTo>
                <a:cubicBezTo>
                  <a:pt x="3034673" y="825679"/>
                  <a:pt x="2969479" y="680899"/>
                  <a:pt x="2845866" y="544586"/>
                </a:cubicBezTo>
                <a:cubicBezTo>
                  <a:pt x="2722253" y="408273"/>
                  <a:pt x="2519899" y="233013"/>
                  <a:pt x="2348026" y="143266"/>
                </a:cubicBezTo>
                <a:cubicBezTo>
                  <a:pt x="2176153" y="53519"/>
                  <a:pt x="2003433" y="19653"/>
                  <a:pt x="1814626" y="6106"/>
                </a:cubicBezTo>
                <a:cubicBezTo>
                  <a:pt x="1625819" y="-7441"/>
                  <a:pt x="1399759" y="-2361"/>
                  <a:pt x="1215186" y="61986"/>
                </a:cubicBezTo>
                <a:cubicBezTo>
                  <a:pt x="1030613" y="126333"/>
                  <a:pt x="831646" y="282119"/>
                  <a:pt x="707186" y="392186"/>
                </a:cubicBezTo>
                <a:cubicBezTo>
                  <a:pt x="582726" y="502253"/>
                  <a:pt x="520919" y="652113"/>
                  <a:pt x="468426" y="722386"/>
                </a:cubicBezTo>
                <a:cubicBezTo>
                  <a:pt x="415933" y="792659"/>
                  <a:pt x="423553" y="778266"/>
                  <a:pt x="392226" y="813826"/>
                </a:cubicBezTo>
                <a:cubicBezTo>
                  <a:pt x="360899" y="849386"/>
                  <a:pt x="323646" y="881559"/>
                  <a:pt x="280466" y="935746"/>
                </a:cubicBezTo>
                <a:cubicBezTo>
                  <a:pt x="237286" y="989933"/>
                  <a:pt x="174633" y="1051739"/>
                  <a:pt x="133146" y="1138946"/>
                </a:cubicBezTo>
                <a:cubicBezTo>
                  <a:pt x="91659" y="1226153"/>
                  <a:pt x="53559" y="1367546"/>
                  <a:pt x="31546" y="1458986"/>
                </a:cubicBezTo>
                <a:cubicBezTo>
                  <a:pt x="9533" y="1550426"/>
                  <a:pt x="-4014" y="1602073"/>
                  <a:pt x="1066" y="1687586"/>
                </a:cubicBezTo>
                <a:cubicBezTo>
                  <a:pt x="6146" y="1773099"/>
                  <a:pt x="24773" y="1873853"/>
                  <a:pt x="62026" y="1972066"/>
                </a:cubicBezTo>
                <a:cubicBezTo>
                  <a:pt x="99279" y="2070279"/>
                  <a:pt x="159393" y="2194739"/>
                  <a:pt x="224586" y="2276866"/>
                </a:cubicBezTo>
                <a:cubicBezTo>
                  <a:pt x="289779" y="2358993"/>
                  <a:pt x="407466" y="2429266"/>
                  <a:pt x="453186" y="2464826"/>
                </a:cubicBezTo>
                <a:cubicBezTo>
                  <a:pt x="498906" y="2500386"/>
                  <a:pt x="480279" y="2474139"/>
                  <a:pt x="498906" y="2490226"/>
                </a:cubicBezTo>
                <a:cubicBezTo>
                  <a:pt x="517533" y="2506313"/>
                  <a:pt x="515840" y="2511393"/>
                  <a:pt x="564946" y="2561346"/>
                </a:cubicBezTo>
                <a:cubicBezTo>
                  <a:pt x="614052" y="2611299"/>
                  <a:pt x="688559" y="2712053"/>
                  <a:pt x="793546" y="2789946"/>
                </a:cubicBezTo>
                <a:cubicBezTo>
                  <a:pt x="898533" y="2867839"/>
                  <a:pt x="1028073" y="2973673"/>
                  <a:pt x="1194866" y="3028706"/>
                </a:cubicBezTo>
                <a:cubicBezTo>
                  <a:pt x="1361659" y="3083739"/>
                  <a:pt x="1595339" y="3132846"/>
                  <a:pt x="1794306" y="3120146"/>
                </a:cubicBezTo>
                <a:cubicBezTo>
                  <a:pt x="1993273" y="3107446"/>
                  <a:pt x="2224413" y="3034633"/>
                  <a:pt x="2388666" y="2952506"/>
                </a:cubicBezTo>
                <a:cubicBezTo>
                  <a:pt x="2552919" y="2870379"/>
                  <a:pt x="2666373" y="2752693"/>
                  <a:pt x="2779826" y="2627386"/>
                </a:cubicBezTo>
                <a:cubicBezTo>
                  <a:pt x="2893279" y="2502079"/>
                  <a:pt x="3010119" y="2278559"/>
                  <a:pt x="3069386" y="2200666"/>
                </a:cubicBezTo>
                <a:cubicBezTo>
                  <a:pt x="3128653" y="2122773"/>
                  <a:pt x="3108333" y="2165106"/>
                  <a:pt x="3135426" y="2160026"/>
                </a:cubicBezTo>
                <a:cubicBezTo>
                  <a:pt x="3162519" y="2154946"/>
                  <a:pt x="3188766" y="2158333"/>
                  <a:pt x="3231946" y="2170186"/>
                </a:cubicBezTo>
                <a:cubicBezTo>
                  <a:pt x="3275126" y="2182039"/>
                  <a:pt x="3349633" y="2219293"/>
                  <a:pt x="3394506" y="2231146"/>
                </a:cubicBezTo>
                <a:cubicBezTo>
                  <a:pt x="3439379" y="2242999"/>
                  <a:pt x="3501186" y="2241306"/>
                  <a:pt x="3501186" y="2241306"/>
                </a:cubicBezTo>
                <a:cubicBezTo>
                  <a:pt x="3529126" y="2243846"/>
                  <a:pt x="3550293" y="2265012"/>
                  <a:pt x="3562146" y="2246386"/>
                </a:cubicBezTo>
                <a:cubicBezTo>
                  <a:pt x="3573999" y="2227760"/>
                  <a:pt x="3564686" y="2197279"/>
                  <a:pt x="3572306" y="2129546"/>
                </a:cubicBezTo>
                <a:cubicBezTo>
                  <a:pt x="3579926" y="2061813"/>
                  <a:pt x="3601939" y="1930579"/>
                  <a:pt x="3607866" y="1839986"/>
                </a:cubicBezTo>
                <a:cubicBezTo>
                  <a:pt x="3613793" y="1749393"/>
                  <a:pt x="3637499" y="1615619"/>
                  <a:pt x="3597706" y="1570746"/>
                </a:cubicBezTo>
                <a:close/>
              </a:path>
            </a:pathLst>
          </a:custGeom>
          <a:solidFill>
            <a:schemeClr val="tx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orme libre : forme 52">
            <a:extLst>
              <a:ext uri="{FF2B5EF4-FFF2-40B4-BE49-F238E27FC236}">
                <a16:creationId xmlns:a16="http://schemas.microsoft.com/office/drawing/2014/main" id="{20D0A8AC-DEDC-00E5-F57D-FF1EF7A32FDA}"/>
              </a:ext>
            </a:extLst>
          </p:cNvPr>
          <p:cNvSpPr/>
          <p:nvPr/>
        </p:nvSpPr>
        <p:spPr>
          <a:xfrm>
            <a:off x="4505670" y="4410269"/>
            <a:ext cx="1139696" cy="1276634"/>
          </a:xfrm>
          <a:custGeom>
            <a:avLst/>
            <a:gdLst>
              <a:gd name="connsiteX0" fmla="*/ 45208 w 2147951"/>
              <a:gd name="connsiteY0" fmla="*/ 784784 h 2767662"/>
              <a:gd name="connsiteX1" fmla="*/ 4568 w 2147951"/>
              <a:gd name="connsiteY1" fmla="*/ 2024304 h 2767662"/>
              <a:gd name="connsiteX2" fmla="*/ 146808 w 2147951"/>
              <a:gd name="connsiteY2" fmla="*/ 2435784 h 2767662"/>
              <a:gd name="connsiteX3" fmla="*/ 548128 w 2147951"/>
              <a:gd name="connsiteY3" fmla="*/ 2735504 h 2767662"/>
              <a:gd name="connsiteX4" fmla="*/ 1152648 w 2147951"/>
              <a:gd name="connsiteY4" fmla="*/ 2715184 h 2767662"/>
              <a:gd name="connsiteX5" fmla="*/ 1726688 w 2147951"/>
              <a:gd name="connsiteY5" fmla="*/ 2344344 h 2767662"/>
              <a:gd name="connsiteX6" fmla="*/ 2011168 w 2147951"/>
              <a:gd name="connsiteY6" fmla="*/ 1922704 h 2767662"/>
              <a:gd name="connsiteX7" fmla="*/ 2077208 w 2147951"/>
              <a:gd name="connsiteY7" fmla="*/ 1749984 h 2767662"/>
              <a:gd name="connsiteX8" fmla="*/ 2067048 w 2147951"/>
              <a:gd name="connsiteY8" fmla="*/ 1617904 h 2767662"/>
              <a:gd name="connsiteX9" fmla="*/ 2143248 w 2147951"/>
              <a:gd name="connsiteY9" fmla="*/ 1485824 h 2767662"/>
              <a:gd name="connsiteX10" fmla="*/ 2117848 w 2147951"/>
              <a:gd name="connsiteY10" fmla="*/ 1079424 h 2767662"/>
              <a:gd name="connsiteX11" fmla="*/ 1940048 w 2147951"/>
              <a:gd name="connsiteY11" fmla="*/ 606984 h 2767662"/>
              <a:gd name="connsiteX12" fmla="*/ 1442208 w 2147951"/>
              <a:gd name="connsiteY12" fmla="*/ 139624 h 2767662"/>
              <a:gd name="connsiteX13" fmla="*/ 949448 w 2147951"/>
              <a:gd name="connsiteY13" fmla="*/ 2464 h 2767662"/>
              <a:gd name="connsiteX14" fmla="*/ 446528 w 2147951"/>
              <a:gd name="connsiteY14" fmla="*/ 73584 h 2767662"/>
              <a:gd name="connsiteX15" fmla="*/ 146808 w 2147951"/>
              <a:gd name="connsiteY15" fmla="*/ 337744 h 2767662"/>
              <a:gd name="connsiteX16" fmla="*/ 45208 w 2147951"/>
              <a:gd name="connsiteY16" fmla="*/ 784784 h 276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47951" h="2767662">
                <a:moveTo>
                  <a:pt x="45208" y="784784"/>
                </a:moveTo>
                <a:cubicBezTo>
                  <a:pt x="21501" y="1065877"/>
                  <a:pt x="-12365" y="1749137"/>
                  <a:pt x="4568" y="2024304"/>
                </a:cubicBezTo>
                <a:cubicBezTo>
                  <a:pt x="21501" y="2299471"/>
                  <a:pt x="56215" y="2317251"/>
                  <a:pt x="146808" y="2435784"/>
                </a:cubicBezTo>
                <a:cubicBezTo>
                  <a:pt x="237401" y="2554317"/>
                  <a:pt x="380488" y="2688937"/>
                  <a:pt x="548128" y="2735504"/>
                </a:cubicBezTo>
                <a:cubicBezTo>
                  <a:pt x="715768" y="2782071"/>
                  <a:pt x="956221" y="2780377"/>
                  <a:pt x="1152648" y="2715184"/>
                </a:cubicBezTo>
                <a:cubicBezTo>
                  <a:pt x="1349075" y="2649991"/>
                  <a:pt x="1583601" y="2476424"/>
                  <a:pt x="1726688" y="2344344"/>
                </a:cubicBezTo>
                <a:cubicBezTo>
                  <a:pt x="1869775" y="2212264"/>
                  <a:pt x="1952748" y="2021764"/>
                  <a:pt x="2011168" y="1922704"/>
                </a:cubicBezTo>
                <a:cubicBezTo>
                  <a:pt x="2069588" y="1823644"/>
                  <a:pt x="2067895" y="1800784"/>
                  <a:pt x="2077208" y="1749984"/>
                </a:cubicBezTo>
                <a:cubicBezTo>
                  <a:pt x="2086521" y="1699184"/>
                  <a:pt x="2056041" y="1661931"/>
                  <a:pt x="2067048" y="1617904"/>
                </a:cubicBezTo>
                <a:cubicBezTo>
                  <a:pt x="2078055" y="1573877"/>
                  <a:pt x="2134781" y="1575571"/>
                  <a:pt x="2143248" y="1485824"/>
                </a:cubicBezTo>
                <a:cubicBezTo>
                  <a:pt x="2151715" y="1396077"/>
                  <a:pt x="2151715" y="1225897"/>
                  <a:pt x="2117848" y="1079424"/>
                </a:cubicBezTo>
                <a:cubicBezTo>
                  <a:pt x="2083981" y="932951"/>
                  <a:pt x="2052655" y="763617"/>
                  <a:pt x="1940048" y="606984"/>
                </a:cubicBezTo>
                <a:cubicBezTo>
                  <a:pt x="1827441" y="450351"/>
                  <a:pt x="1607308" y="240377"/>
                  <a:pt x="1442208" y="139624"/>
                </a:cubicBezTo>
                <a:cubicBezTo>
                  <a:pt x="1277108" y="38871"/>
                  <a:pt x="1115395" y="13471"/>
                  <a:pt x="949448" y="2464"/>
                </a:cubicBezTo>
                <a:cubicBezTo>
                  <a:pt x="783501" y="-8543"/>
                  <a:pt x="580301" y="17704"/>
                  <a:pt x="446528" y="73584"/>
                </a:cubicBezTo>
                <a:cubicBezTo>
                  <a:pt x="312755" y="129464"/>
                  <a:pt x="213695" y="223444"/>
                  <a:pt x="146808" y="337744"/>
                </a:cubicBezTo>
                <a:cubicBezTo>
                  <a:pt x="79921" y="452044"/>
                  <a:pt x="68915" y="503691"/>
                  <a:pt x="45208" y="78478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 : forme 53">
            <a:extLst>
              <a:ext uri="{FF2B5EF4-FFF2-40B4-BE49-F238E27FC236}">
                <a16:creationId xmlns:a16="http://schemas.microsoft.com/office/drawing/2014/main" id="{2F344E8B-71B0-9D31-B71A-B1633F81F3C8}"/>
              </a:ext>
            </a:extLst>
          </p:cNvPr>
          <p:cNvSpPr/>
          <p:nvPr/>
        </p:nvSpPr>
        <p:spPr>
          <a:xfrm>
            <a:off x="4118736" y="4723642"/>
            <a:ext cx="330844" cy="715888"/>
          </a:xfrm>
          <a:custGeom>
            <a:avLst/>
            <a:gdLst>
              <a:gd name="connsiteX0" fmla="*/ 434064 w 623532"/>
              <a:gd name="connsiteY0" fmla="*/ 103259 h 1552000"/>
              <a:gd name="connsiteX1" fmla="*/ 312144 w 623532"/>
              <a:gd name="connsiteY1" fmla="*/ 138819 h 1552000"/>
              <a:gd name="connsiteX2" fmla="*/ 174984 w 623532"/>
              <a:gd name="connsiteY2" fmla="*/ 296299 h 1552000"/>
              <a:gd name="connsiteX3" fmla="*/ 37824 w 623532"/>
              <a:gd name="connsiteY3" fmla="*/ 535059 h 1552000"/>
              <a:gd name="connsiteX4" fmla="*/ 2264 w 623532"/>
              <a:gd name="connsiteY4" fmla="*/ 758579 h 1552000"/>
              <a:gd name="connsiteX5" fmla="*/ 17504 w 623532"/>
              <a:gd name="connsiteY5" fmla="*/ 987179 h 1552000"/>
              <a:gd name="connsiteX6" fmla="*/ 129264 w 623532"/>
              <a:gd name="connsiteY6" fmla="*/ 1236099 h 1552000"/>
              <a:gd name="connsiteX7" fmla="*/ 337544 w 623532"/>
              <a:gd name="connsiteY7" fmla="*/ 1459619 h 1552000"/>
              <a:gd name="connsiteX8" fmla="*/ 413744 w 623532"/>
              <a:gd name="connsiteY8" fmla="*/ 1479939 h 1552000"/>
              <a:gd name="connsiteX9" fmla="*/ 444224 w 623532"/>
              <a:gd name="connsiteY9" fmla="*/ 1398659 h 1552000"/>
              <a:gd name="connsiteX10" fmla="*/ 403584 w 623532"/>
              <a:gd name="connsiteY10" fmla="*/ 1220859 h 1552000"/>
              <a:gd name="connsiteX11" fmla="*/ 388344 w 623532"/>
              <a:gd name="connsiteY11" fmla="*/ 1109099 h 1552000"/>
              <a:gd name="connsiteX12" fmla="*/ 398504 w 623532"/>
              <a:gd name="connsiteY12" fmla="*/ 1037979 h 1552000"/>
              <a:gd name="connsiteX13" fmla="*/ 449304 w 623532"/>
              <a:gd name="connsiteY13" fmla="*/ 1119259 h 1552000"/>
              <a:gd name="connsiteX14" fmla="*/ 474704 w 623532"/>
              <a:gd name="connsiteY14" fmla="*/ 1291979 h 1552000"/>
              <a:gd name="connsiteX15" fmla="*/ 540744 w 623532"/>
              <a:gd name="connsiteY15" fmla="*/ 1500259 h 1552000"/>
              <a:gd name="connsiteX16" fmla="*/ 591544 w 623532"/>
              <a:gd name="connsiteY16" fmla="*/ 1530739 h 1552000"/>
              <a:gd name="connsiteX17" fmla="*/ 591544 w 623532"/>
              <a:gd name="connsiteY17" fmla="*/ 1225939 h 1552000"/>
              <a:gd name="connsiteX18" fmla="*/ 616944 w 623532"/>
              <a:gd name="connsiteY18" fmla="*/ 494419 h 1552000"/>
              <a:gd name="connsiteX19" fmla="*/ 616944 w 623532"/>
              <a:gd name="connsiteY19" fmla="*/ 169299 h 1552000"/>
              <a:gd name="connsiteX20" fmla="*/ 622024 w 623532"/>
              <a:gd name="connsiteY20" fmla="*/ 32139 h 1552000"/>
              <a:gd name="connsiteX21" fmla="*/ 586464 w 623532"/>
              <a:gd name="connsiteY21" fmla="*/ 6739 h 1552000"/>
              <a:gd name="connsiteX22" fmla="*/ 505184 w 623532"/>
              <a:gd name="connsiteY22" fmla="*/ 128659 h 1552000"/>
              <a:gd name="connsiteX23" fmla="*/ 474704 w 623532"/>
              <a:gd name="connsiteY23" fmla="*/ 296299 h 1552000"/>
              <a:gd name="connsiteX24" fmla="*/ 444224 w 623532"/>
              <a:gd name="connsiteY24" fmla="*/ 428379 h 1552000"/>
              <a:gd name="connsiteX25" fmla="*/ 434064 w 623532"/>
              <a:gd name="connsiteY25" fmla="*/ 524899 h 1552000"/>
              <a:gd name="connsiteX26" fmla="*/ 393424 w 623532"/>
              <a:gd name="connsiteY26" fmla="*/ 519819 h 1552000"/>
              <a:gd name="connsiteX27" fmla="*/ 398504 w 623532"/>
              <a:gd name="connsiteY27" fmla="*/ 402979 h 1552000"/>
              <a:gd name="connsiteX28" fmla="*/ 423904 w 623532"/>
              <a:gd name="connsiteY28" fmla="*/ 311539 h 1552000"/>
              <a:gd name="connsiteX29" fmla="*/ 439144 w 623532"/>
              <a:gd name="connsiteY29" fmla="*/ 199779 h 1552000"/>
              <a:gd name="connsiteX30" fmla="*/ 434064 w 623532"/>
              <a:gd name="connsiteY30" fmla="*/ 103259 h 15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23532" h="1552000">
                <a:moveTo>
                  <a:pt x="434064" y="103259"/>
                </a:moveTo>
                <a:cubicBezTo>
                  <a:pt x="412897" y="93099"/>
                  <a:pt x="355324" y="106646"/>
                  <a:pt x="312144" y="138819"/>
                </a:cubicBezTo>
                <a:cubicBezTo>
                  <a:pt x="268964" y="170992"/>
                  <a:pt x="220704" y="230259"/>
                  <a:pt x="174984" y="296299"/>
                </a:cubicBezTo>
                <a:cubicBezTo>
                  <a:pt x="129264" y="362339"/>
                  <a:pt x="66611" y="458012"/>
                  <a:pt x="37824" y="535059"/>
                </a:cubicBezTo>
                <a:cubicBezTo>
                  <a:pt x="9037" y="612106"/>
                  <a:pt x="5651" y="683226"/>
                  <a:pt x="2264" y="758579"/>
                </a:cubicBezTo>
                <a:cubicBezTo>
                  <a:pt x="-1123" y="833932"/>
                  <a:pt x="-3663" y="907592"/>
                  <a:pt x="17504" y="987179"/>
                </a:cubicBezTo>
                <a:cubicBezTo>
                  <a:pt x="38671" y="1066766"/>
                  <a:pt x="75924" y="1157359"/>
                  <a:pt x="129264" y="1236099"/>
                </a:cubicBezTo>
                <a:cubicBezTo>
                  <a:pt x="182604" y="1314839"/>
                  <a:pt x="290131" y="1418979"/>
                  <a:pt x="337544" y="1459619"/>
                </a:cubicBezTo>
                <a:cubicBezTo>
                  <a:pt x="384957" y="1500259"/>
                  <a:pt x="395964" y="1490099"/>
                  <a:pt x="413744" y="1479939"/>
                </a:cubicBezTo>
                <a:cubicBezTo>
                  <a:pt x="431524" y="1469779"/>
                  <a:pt x="445917" y="1441839"/>
                  <a:pt x="444224" y="1398659"/>
                </a:cubicBezTo>
                <a:cubicBezTo>
                  <a:pt x="442531" y="1355479"/>
                  <a:pt x="412897" y="1269119"/>
                  <a:pt x="403584" y="1220859"/>
                </a:cubicBezTo>
                <a:cubicBezTo>
                  <a:pt x="394271" y="1172599"/>
                  <a:pt x="389191" y="1139579"/>
                  <a:pt x="388344" y="1109099"/>
                </a:cubicBezTo>
                <a:cubicBezTo>
                  <a:pt x="387497" y="1078619"/>
                  <a:pt x="388344" y="1036286"/>
                  <a:pt x="398504" y="1037979"/>
                </a:cubicBezTo>
                <a:cubicBezTo>
                  <a:pt x="408664" y="1039672"/>
                  <a:pt x="436604" y="1076926"/>
                  <a:pt x="449304" y="1119259"/>
                </a:cubicBezTo>
                <a:cubicBezTo>
                  <a:pt x="462004" y="1161592"/>
                  <a:pt x="459464" y="1228479"/>
                  <a:pt x="474704" y="1291979"/>
                </a:cubicBezTo>
                <a:cubicBezTo>
                  <a:pt x="489944" y="1355479"/>
                  <a:pt x="521271" y="1460466"/>
                  <a:pt x="540744" y="1500259"/>
                </a:cubicBezTo>
                <a:cubicBezTo>
                  <a:pt x="560217" y="1540052"/>
                  <a:pt x="583077" y="1576459"/>
                  <a:pt x="591544" y="1530739"/>
                </a:cubicBezTo>
                <a:cubicBezTo>
                  <a:pt x="600011" y="1485019"/>
                  <a:pt x="587311" y="1398659"/>
                  <a:pt x="591544" y="1225939"/>
                </a:cubicBezTo>
                <a:cubicBezTo>
                  <a:pt x="595777" y="1053219"/>
                  <a:pt x="612711" y="670526"/>
                  <a:pt x="616944" y="494419"/>
                </a:cubicBezTo>
                <a:cubicBezTo>
                  <a:pt x="621177" y="318312"/>
                  <a:pt x="616097" y="246346"/>
                  <a:pt x="616944" y="169299"/>
                </a:cubicBezTo>
                <a:cubicBezTo>
                  <a:pt x="617791" y="92252"/>
                  <a:pt x="627104" y="59232"/>
                  <a:pt x="622024" y="32139"/>
                </a:cubicBezTo>
                <a:cubicBezTo>
                  <a:pt x="616944" y="5046"/>
                  <a:pt x="605937" y="-9348"/>
                  <a:pt x="586464" y="6739"/>
                </a:cubicBezTo>
                <a:cubicBezTo>
                  <a:pt x="566991" y="22826"/>
                  <a:pt x="523811" y="80399"/>
                  <a:pt x="505184" y="128659"/>
                </a:cubicBezTo>
                <a:cubicBezTo>
                  <a:pt x="486557" y="176919"/>
                  <a:pt x="484864" y="246346"/>
                  <a:pt x="474704" y="296299"/>
                </a:cubicBezTo>
                <a:cubicBezTo>
                  <a:pt x="464544" y="346252"/>
                  <a:pt x="450997" y="390279"/>
                  <a:pt x="444224" y="428379"/>
                </a:cubicBezTo>
                <a:cubicBezTo>
                  <a:pt x="437451" y="466479"/>
                  <a:pt x="442531" y="509659"/>
                  <a:pt x="434064" y="524899"/>
                </a:cubicBezTo>
                <a:cubicBezTo>
                  <a:pt x="425597" y="540139"/>
                  <a:pt x="399351" y="540139"/>
                  <a:pt x="393424" y="519819"/>
                </a:cubicBezTo>
                <a:cubicBezTo>
                  <a:pt x="387497" y="499499"/>
                  <a:pt x="393424" y="437692"/>
                  <a:pt x="398504" y="402979"/>
                </a:cubicBezTo>
                <a:cubicBezTo>
                  <a:pt x="403584" y="368266"/>
                  <a:pt x="417131" y="345406"/>
                  <a:pt x="423904" y="311539"/>
                </a:cubicBezTo>
                <a:cubicBezTo>
                  <a:pt x="430677" y="277672"/>
                  <a:pt x="436604" y="231106"/>
                  <a:pt x="439144" y="199779"/>
                </a:cubicBezTo>
                <a:cubicBezTo>
                  <a:pt x="441684" y="168452"/>
                  <a:pt x="455231" y="113419"/>
                  <a:pt x="434064" y="103259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orme libre : forme 54">
            <a:extLst>
              <a:ext uri="{FF2B5EF4-FFF2-40B4-BE49-F238E27FC236}">
                <a16:creationId xmlns:a16="http://schemas.microsoft.com/office/drawing/2014/main" id="{22A7B2CC-C560-E2A6-AA96-8715097D94AA}"/>
              </a:ext>
            </a:extLst>
          </p:cNvPr>
          <p:cNvSpPr/>
          <p:nvPr/>
        </p:nvSpPr>
        <p:spPr>
          <a:xfrm>
            <a:off x="4354393" y="4784333"/>
            <a:ext cx="247425" cy="562982"/>
          </a:xfrm>
          <a:custGeom>
            <a:avLst/>
            <a:gdLst>
              <a:gd name="connsiteX0" fmla="*/ 157922 w 466315"/>
              <a:gd name="connsiteY0" fmla="*/ 38293 h 1220509"/>
              <a:gd name="connsiteX1" fmla="*/ 61402 w 466315"/>
              <a:gd name="connsiteY1" fmla="*/ 277053 h 1220509"/>
              <a:gd name="connsiteX2" fmla="*/ 442 w 466315"/>
              <a:gd name="connsiteY2" fmla="*/ 658053 h 1220509"/>
              <a:gd name="connsiteX3" fmla="*/ 91882 w 466315"/>
              <a:gd name="connsiteY3" fmla="*/ 1069533 h 1220509"/>
              <a:gd name="connsiteX4" fmla="*/ 229042 w 466315"/>
              <a:gd name="connsiteY4" fmla="*/ 1216853 h 1220509"/>
              <a:gd name="connsiteX5" fmla="*/ 350962 w 466315"/>
              <a:gd name="connsiteY5" fmla="*/ 1150813 h 1220509"/>
              <a:gd name="connsiteX6" fmla="*/ 447482 w 466315"/>
              <a:gd name="connsiteY6" fmla="*/ 886653 h 1220509"/>
              <a:gd name="connsiteX7" fmla="*/ 462722 w 466315"/>
              <a:gd name="connsiteY7" fmla="*/ 465013 h 1220509"/>
              <a:gd name="connsiteX8" fmla="*/ 401762 w 466315"/>
              <a:gd name="connsiteY8" fmla="*/ 155133 h 1220509"/>
              <a:gd name="connsiteX9" fmla="*/ 284922 w 466315"/>
              <a:gd name="connsiteY9" fmla="*/ 12893 h 1220509"/>
              <a:gd name="connsiteX10" fmla="*/ 157922 w 466315"/>
              <a:gd name="connsiteY10" fmla="*/ 38293 h 122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6315" h="1220509">
                <a:moveTo>
                  <a:pt x="157922" y="38293"/>
                </a:moveTo>
                <a:cubicBezTo>
                  <a:pt x="120669" y="82320"/>
                  <a:pt x="87649" y="173760"/>
                  <a:pt x="61402" y="277053"/>
                </a:cubicBezTo>
                <a:cubicBezTo>
                  <a:pt x="35155" y="380346"/>
                  <a:pt x="-4638" y="525973"/>
                  <a:pt x="442" y="658053"/>
                </a:cubicBezTo>
                <a:cubicBezTo>
                  <a:pt x="5522" y="790133"/>
                  <a:pt x="53782" y="976400"/>
                  <a:pt x="91882" y="1069533"/>
                </a:cubicBezTo>
                <a:cubicBezTo>
                  <a:pt x="129982" y="1162666"/>
                  <a:pt x="185862" y="1203306"/>
                  <a:pt x="229042" y="1216853"/>
                </a:cubicBezTo>
                <a:cubicBezTo>
                  <a:pt x="272222" y="1230400"/>
                  <a:pt x="314555" y="1205846"/>
                  <a:pt x="350962" y="1150813"/>
                </a:cubicBezTo>
                <a:cubicBezTo>
                  <a:pt x="387369" y="1095780"/>
                  <a:pt x="428855" y="1000953"/>
                  <a:pt x="447482" y="886653"/>
                </a:cubicBezTo>
                <a:cubicBezTo>
                  <a:pt x="466109" y="772353"/>
                  <a:pt x="470342" y="586933"/>
                  <a:pt x="462722" y="465013"/>
                </a:cubicBezTo>
                <a:cubicBezTo>
                  <a:pt x="455102" y="343093"/>
                  <a:pt x="431395" y="230486"/>
                  <a:pt x="401762" y="155133"/>
                </a:cubicBezTo>
                <a:cubicBezTo>
                  <a:pt x="372129" y="79780"/>
                  <a:pt x="326409" y="34060"/>
                  <a:pt x="284922" y="12893"/>
                </a:cubicBezTo>
                <a:cubicBezTo>
                  <a:pt x="243435" y="-8274"/>
                  <a:pt x="195175" y="-5734"/>
                  <a:pt x="157922" y="38293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12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0C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C0C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 animBg="1"/>
      <p:bldP spid="37" grpId="0" animBg="1"/>
      <p:bldP spid="37" grpId="1" animBg="1"/>
      <p:bldP spid="47" grpId="0" animBg="1"/>
      <p:bldP spid="53" grpId="0" animBg="1"/>
      <p:bldP spid="54" grpId="0" animBg="1"/>
      <p:bldP spid="55" grpId="0" animBg="1"/>
      <p:bldP spid="55" grpId="1" animBg="1"/>
      <p:bldP spid="55" grpId="2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Presbytie</a:t>
            </a:r>
            <a:endParaRPr lang="fr-FR" sz="36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A76FF055-0783-D1DC-B72A-E05CA0CFB588}"/>
              </a:ext>
            </a:extLst>
          </p:cNvPr>
          <p:cNvSpPr txBox="1">
            <a:spLocks/>
          </p:cNvSpPr>
          <p:nvPr/>
        </p:nvSpPr>
        <p:spPr bwMode="auto">
          <a:xfrm>
            <a:off x="345860" y="1268413"/>
            <a:ext cx="1999522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0B70CF-FB38-F8A0-71AF-F3831D25D7D9}"/>
              </a:ext>
            </a:extLst>
          </p:cNvPr>
          <p:cNvSpPr txBox="1"/>
          <p:nvPr/>
        </p:nvSpPr>
        <p:spPr>
          <a:xfrm>
            <a:off x="341900" y="1329874"/>
            <a:ext cx="2046710" cy="18439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Pour les objets rapprochés : l’</a:t>
            </a:r>
            <a:r>
              <a:rPr lang="fr-FR" altLang="fr-FR" sz="1200" dirty="0" err="1">
                <a:latin typeface="Century Gothic"/>
              </a:rPr>
              <a:t>acc-ommodation</a:t>
            </a:r>
            <a:r>
              <a:rPr lang="fr-FR" altLang="fr-FR" sz="1200" dirty="0">
                <a:latin typeface="Century Gothic"/>
              </a:rPr>
              <a:t> est </a:t>
            </a:r>
            <a:r>
              <a:rPr lang="fr-FR" altLang="fr-FR" sz="1200" dirty="0" err="1">
                <a:latin typeface="Century Gothic"/>
              </a:rPr>
              <a:t>insu-ffisante</a:t>
            </a:r>
            <a:r>
              <a:rPr lang="fr-FR" altLang="fr-FR" sz="1200" dirty="0">
                <a:latin typeface="Century Gothic"/>
              </a:rPr>
              <a:t> et les objets apparaissent floue.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61B314E-C8CE-C61F-9FFC-C6C4C9534DB0}"/>
              </a:ext>
            </a:extLst>
          </p:cNvPr>
          <p:cNvGrpSpPr/>
          <p:nvPr/>
        </p:nvGrpSpPr>
        <p:grpSpPr>
          <a:xfrm>
            <a:off x="4427984" y="1811596"/>
            <a:ext cx="2160240" cy="1617404"/>
            <a:chOff x="9939868" y="1556792"/>
            <a:chExt cx="3620279" cy="3122168"/>
          </a:xfrm>
        </p:grpSpPr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A492585-76FA-8A88-EAC4-FF0B9E4E3901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8245FB67-E663-B9FD-4192-795D21D9AF94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60144327-9B3B-0F37-570C-090919799090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E12A8B6F-145E-DC10-E2AB-86C956B5F6D6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CBBCC8CA-681A-9C60-6B56-34112832E107}"/>
              </a:ext>
            </a:extLst>
          </p:cNvPr>
          <p:cNvSpPr txBox="1"/>
          <p:nvPr/>
        </p:nvSpPr>
        <p:spPr>
          <a:xfrm>
            <a:off x="4702015" y="3441406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emmétrope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F1C9CD8E-ABED-C3F7-5D48-0D80F0B6D640}"/>
              </a:ext>
            </a:extLst>
          </p:cNvPr>
          <p:cNvGrpSpPr/>
          <p:nvPr/>
        </p:nvGrpSpPr>
        <p:grpSpPr>
          <a:xfrm>
            <a:off x="4240847" y="4313261"/>
            <a:ext cx="2160240" cy="1617404"/>
            <a:chOff x="9939868" y="1556792"/>
            <a:chExt cx="3620279" cy="3122168"/>
          </a:xfrm>
        </p:grpSpPr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8196ADFE-BC73-116C-EF4B-1E9DC7DAE087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CD19DAE2-55B2-9E5E-2ECE-3B46DA669A5D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D086CF54-13E8-F2C6-8884-E2B552A8E0D4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E24F7D3B-E934-A56F-FE5D-9D122FC8D06B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9" name="ZoneTexte 68">
            <a:extLst>
              <a:ext uri="{FF2B5EF4-FFF2-40B4-BE49-F238E27FC236}">
                <a16:creationId xmlns:a16="http://schemas.microsoft.com/office/drawing/2014/main" id="{6738401D-DD03-CDB3-C997-127B9770CE01}"/>
              </a:ext>
            </a:extLst>
          </p:cNvPr>
          <p:cNvSpPr txBox="1"/>
          <p:nvPr/>
        </p:nvSpPr>
        <p:spPr>
          <a:xfrm>
            <a:off x="4514878" y="5943071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presbyte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FF5026E6-0C36-052D-1201-F1859EA04F84}"/>
              </a:ext>
            </a:extLst>
          </p:cNvPr>
          <p:cNvSpPr txBox="1"/>
          <p:nvPr/>
        </p:nvSpPr>
        <p:spPr>
          <a:xfrm>
            <a:off x="2946780" y="2395749"/>
            <a:ext cx="819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proche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D3C91F81-2D18-FC0C-30A0-98CCCA76A2F2}"/>
              </a:ext>
            </a:extLst>
          </p:cNvPr>
          <p:cNvSpPr txBox="1"/>
          <p:nvPr/>
        </p:nvSpPr>
        <p:spPr>
          <a:xfrm>
            <a:off x="2759143" y="4896826"/>
            <a:ext cx="819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proche</a:t>
            </a:r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FEE87688-7EBB-977C-F491-250BD3CFE4D4}"/>
              </a:ext>
            </a:extLst>
          </p:cNvPr>
          <p:cNvCxnSpPr>
            <a:cxnSpLocks/>
          </p:cNvCxnSpPr>
          <p:nvPr/>
        </p:nvCxnSpPr>
        <p:spPr>
          <a:xfrm>
            <a:off x="3897827" y="2620298"/>
            <a:ext cx="886746" cy="120478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6C1EDBCF-1BAC-6F5F-15FC-8C01DE7EAC03}"/>
              </a:ext>
            </a:extLst>
          </p:cNvPr>
          <p:cNvCxnSpPr>
            <a:cxnSpLocks/>
          </p:cNvCxnSpPr>
          <p:nvPr/>
        </p:nvCxnSpPr>
        <p:spPr>
          <a:xfrm flipV="1">
            <a:off x="3897827" y="2566762"/>
            <a:ext cx="886746" cy="4839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8A55457C-C9D6-2D07-9447-A97A2C655A65}"/>
              </a:ext>
            </a:extLst>
          </p:cNvPr>
          <p:cNvCxnSpPr>
            <a:cxnSpLocks/>
          </p:cNvCxnSpPr>
          <p:nvPr/>
        </p:nvCxnSpPr>
        <p:spPr>
          <a:xfrm>
            <a:off x="3705406" y="5133015"/>
            <a:ext cx="886746" cy="120478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69DA148F-542F-9D16-D4E3-ABE89C8EFE8D}"/>
              </a:ext>
            </a:extLst>
          </p:cNvPr>
          <p:cNvCxnSpPr>
            <a:cxnSpLocks/>
          </p:cNvCxnSpPr>
          <p:nvPr/>
        </p:nvCxnSpPr>
        <p:spPr>
          <a:xfrm flipV="1">
            <a:off x="3705406" y="5079479"/>
            <a:ext cx="886746" cy="4839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6A392FCC-4ADC-2941-D6F8-5C4224BD6EDA}"/>
              </a:ext>
            </a:extLst>
          </p:cNvPr>
          <p:cNvCxnSpPr>
            <a:cxnSpLocks/>
          </p:cNvCxnSpPr>
          <p:nvPr/>
        </p:nvCxnSpPr>
        <p:spPr>
          <a:xfrm>
            <a:off x="5055253" y="2576328"/>
            <a:ext cx="1142960" cy="7538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181912CF-B506-90B9-4C13-330D621FF11C}"/>
              </a:ext>
            </a:extLst>
          </p:cNvPr>
          <p:cNvCxnSpPr>
            <a:cxnSpLocks/>
          </p:cNvCxnSpPr>
          <p:nvPr/>
        </p:nvCxnSpPr>
        <p:spPr>
          <a:xfrm>
            <a:off x="5052570" y="2648394"/>
            <a:ext cx="1152000" cy="40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608DE9F3-CC1A-5F38-9142-0EE6540C2E84}"/>
              </a:ext>
            </a:extLst>
          </p:cNvPr>
          <p:cNvCxnSpPr>
            <a:cxnSpLocks/>
          </p:cNvCxnSpPr>
          <p:nvPr/>
        </p:nvCxnSpPr>
        <p:spPr>
          <a:xfrm flipV="1">
            <a:off x="5049592" y="2652598"/>
            <a:ext cx="1130400" cy="6727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55B230D8-7534-7D27-8918-01CA3008635E}"/>
              </a:ext>
            </a:extLst>
          </p:cNvPr>
          <p:cNvCxnSpPr>
            <a:cxnSpLocks/>
          </p:cNvCxnSpPr>
          <p:nvPr/>
        </p:nvCxnSpPr>
        <p:spPr>
          <a:xfrm flipV="1">
            <a:off x="4859251" y="5013176"/>
            <a:ext cx="1392189" cy="781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0970EC41-C5CB-BB02-5318-ACAE2FB08072}"/>
              </a:ext>
            </a:extLst>
          </p:cNvPr>
          <p:cNvCxnSpPr>
            <a:cxnSpLocks/>
          </p:cNvCxnSpPr>
          <p:nvPr/>
        </p:nvCxnSpPr>
        <p:spPr>
          <a:xfrm flipV="1">
            <a:off x="4860841" y="5013176"/>
            <a:ext cx="1390599" cy="150179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7BDC9176-2DB2-7047-AEA9-F9DA87FF23E6}"/>
              </a:ext>
            </a:extLst>
          </p:cNvPr>
          <p:cNvCxnSpPr>
            <a:cxnSpLocks/>
          </p:cNvCxnSpPr>
          <p:nvPr/>
        </p:nvCxnSpPr>
        <p:spPr>
          <a:xfrm flipV="1">
            <a:off x="4857863" y="5013176"/>
            <a:ext cx="1393577" cy="22166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6AA9C2BC-B40B-2C39-BCBF-4987F745F38F}"/>
              </a:ext>
            </a:extLst>
          </p:cNvPr>
          <p:cNvCxnSpPr>
            <a:cxnSpLocks/>
            <a:endCxn id="22" idx="2"/>
          </p:cNvCxnSpPr>
          <p:nvPr/>
        </p:nvCxnSpPr>
        <p:spPr>
          <a:xfrm>
            <a:off x="3895212" y="2622205"/>
            <a:ext cx="882427" cy="422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959C7D64-B5AA-E954-F37C-B31D1668CDA4}"/>
              </a:ext>
            </a:extLst>
          </p:cNvPr>
          <p:cNvCxnSpPr>
            <a:cxnSpLocks/>
          </p:cNvCxnSpPr>
          <p:nvPr/>
        </p:nvCxnSpPr>
        <p:spPr>
          <a:xfrm>
            <a:off x="3734358" y="5123604"/>
            <a:ext cx="882427" cy="422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6EB4FCA8-15FC-C20C-C782-319F4246EEA0}"/>
              </a:ext>
            </a:extLst>
          </p:cNvPr>
          <p:cNvCxnSpPr/>
          <p:nvPr/>
        </p:nvCxnSpPr>
        <p:spPr>
          <a:xfrm>
            <a:off x="6248421" y="1454212"/>
            <a:ext cx="0" cy="4968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ZoneTexte 110">
            <a:extLst>
              <a:ext uri="{FF2B5EF4-FFF2-40B4-BE49-F238E27FC236}">
                <a16:creationId xmlns:a16="http://schemas.microsoft.com/office/drawing/2014/main" id="{8AD145C0-9251-6472-330E-08A6CFF8A6B8}"/>
              </a:ext>
            </a:extLst>
          </p:cNvPr>
          <p:cNvSpPr txBox="1"/>
          <p:nvPr/>
        </p:nvSpPr>
        <p:spPr>
          <a:xfrm>
            <a:off x="5564666" y="1106370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Plan focal</a:t>
            </a:r>
          </a:p>
        </p:txBody>
      </p:sp>
    </p:spTree>
    <p:extLst>
      <p:ext uri="{BB962C8B-B14F-4D97-AF65-F5344CB8AC3E}">
        <p14:creationId xmlns:p14="http://schemas.microsoft.com/office/powerpoint/2010/main" val="3368674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Presbytie</a:t>
            </a:r>
            <a:endParaRPr lang="fr-FR" sz="36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A76FF055-0783-D1DC-B72A-E05CA0CFB588}"/>
              </a:ext>
            </a:extLst>
          </p:cNvPr>
          <p:cNvSpPr txBox="1">
            <a:spLocks/>
          </p:cNvSpPr>
          <p:nvPr/>
        </p:nvSpPr>
        <p:spPr bwMode="auto">
          <a:xfrm>
            <a:off x="345860" y="1268413"/>
            <a:ext cx="1999522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0B70CF-FB38-F8A0-71AF-F3831D25D7D9}"/>
              </a:ext>
            </a:extLst>
          </p:cNvPr>
          <p:cNvSpPr txBox="1"/>
          <p:nvPr/>
        </p:nvSpPr>
        <p:spPr>
          <a:xfrm>
            <a:off x="341900" y="1329874"/>
            <a:ext cx="2046710" cy="18439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Pour les objets éloignés, il n’y pas besoin d’</a:t>
            </a:r>
            <a:r>
              <a:rPr lang="fr-FR" altLang="fr-FR" sz="1200" dirty="0" err="1">
                <a:latin typeface="Century Gothic"/>
              </a:rPr>
              <a:t>accommoda-tion</a:t>
            </a:r>
            <a:r>
              <a:rPr lang="fr-FR" altLang="fr-FR" sz="1200" dirty="0">
                <a:latin typeface="Century Gothic"/>
              </a:rPr>
              <a:t> et l’image apparaît nette.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61B314E-C8CE-C61F-9FFC-C6C4C9534DB0}"/>
              </a:ext>
            </a:extLst>
          </p:cNvPr>
          <p:cNvGrpSpPr/>
          <p:nvPr/>
        </p:nvGrpSpPr>
        <p:grpSpPr>
          <a:xfrm>
            <a:off x="4427984" y="1811596"/>
            <a:ext cx="2160240" cy="1617404"/>
            <a:chOff x="9939868" y="1556792"/>
            <a:chExt cx="3620279" cy="3122168"/>
          </a:xfrm>
        </p:grpSpPr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A492585-76FA-8A88-EAC4-FF0B9E4E3901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8245FB67-E663-B9FD-4192-795D21D9AF94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60144327-9B3B-0F37-570C-090919799090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E12A8B6F-145E-DC10-E2AB-86C956B5F6D6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CBBCC8CA-681A-9C60-6B56-34112832E107}"/>
              </a:ext>
            </a:extLst>
          </p:cNvPr>
          <p:cNvSpPr txBox="1"/>
          <p:nvPr/>
        </p:nvSpPr>
        <p:spPr>
          <a:xfrm>
            <a:off x="4702015" y="3441406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emmétrope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F1C9CD8E-ABED-C3F7-5D48-0D80F0B6D640}"/>
              </a:ext>
            </a:extLst>
          </p:cNvPr>
          <p:cNvGrpSpPr/>
          <p:nvPr/>
        </p:nvGrpSpPr>
        <p:grpSpPr>
          <a:xfrm>
            <a:off x="4489785" y="4313261"/>
            <a:ext cx="2160240" cy="1617404"/>
            <a:chOff x="9939868" y="1556792"/>
            <a:chExt cx="3620279" cy="3122168"/>
          </a:xfrm>
        </p:grpSpPr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8196ADFE-BC73-116C-EF4B-1E9DC7DAE087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CD19DAE2-55B2-9E5E-2ECE-3B46DA669A5D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D086CF54-13E8-F2C6-8884-E2B552A8E0D4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E24F7D3B-E934-A56F-FE5D-9D122FC8D06B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9" name="ZoneTexte 68">
            <a:extLst>
              <a:ext uri="{FF2B5EF4-FFF2-40B4-BE49-F238E27FC236}">
                <a16:creationId xmlns:a16="http://schemas.microsoft.com/office/drawing/2014/main" id="{6738401D-DD03-CDB3-C997-127B9770CE01}"/>
              </a:ext>
            </a:extLst>
          </p:cNvPr>
          <p:cNvSpPr txBox="1"/>
          <p:nvPr/>
        </p:nvSpPr>
        <p:spPr>
          <a:xfrm>
            <a:off x="4763816" y="5943071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presbyte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9BA7C09-EC67-3FEF-FECD-AF5E8FFBBA9D}"/>
              </a:ext>
            </a:extLst>
          </p:cNvPr>
          <p:cNvCxnSpPr>
            <a:cxnSpLocks/>
          </p:cNvCxnSpPr>
          <p:nvPr/>
        </p:nvCxnSpPr>
        <p:spPr>
          <a:xfrm flipV="1">
            <a:off x="3811982" y="5093997"/>
            <a:ext cx="100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634750D-F6DC-4DFF-6911-316EBE8BF4E6}"/>
              </a:ext>
            </a:extLst>
          </p:cNvPr>
          <p:cNvCxnSpPr>
            <a:cxnSpLocks/>
          </p:cNvCxnSpPr>
          <p:nvPr/>
        </p:nvCxnSpPr>
        <p:spPr>
          <a:xfrm flipV="1">
            <a:off x="3819265" y="5238013"/>
            <a:ext cx="100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C75D002-00A0-27FE-2FEC-8CD96823B1DA}"/>
              </a:ext>
            </a:extLst>
          </p:cNvPr>
          <p:cNvCxnSpPr>
            <a:cxnSpLocks/>
          </p:cNvCxnSpPr>
          <p:nvPr/>
        </p:nvCxnSpPr>
        <p:spPr>
          <a:xfrm flipV="1">
            <a:off x="3811982" y="5169384"/>
            <a:ext cx="100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36160AB-DEE1-670E-2E99-2B13ED938A65}"/>
              </a:ext>
            </a:extLst>
          </p:cNvPr>
          <p:cNvCxnSpPr>
            <a:cxnSpLocks/>
          </p:cNvCxnSpPr>
          <p:nvPr/>
        </p:nvCxnSpPr>
        <p:spPr>
          <a:xfrm flipV="1">
            <a:off x="3769375" y="2585909"/>
            <a:ext cx="100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A07BD23-BB32-BE7C-9C6A-A4297524F2A5}"/>
              </a:ext>
            </a:extLst>
          </p:cNvPr>
          <p:cNvCxnSpPr>
            <a:cxnSpLocks/>
          </p:cNvCxnSpPr>
          <p:nvPr/>
        </p:nvCxnSpPr>
        <p:spPr>
          <a:xfrm flipV="1">
            <a:off x="3776658" y="2729925"/>
            <a:ext cx="100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B041B44-CB3F-B015-74AB-7CDA15A488A5}"/>
              </a:ext>
            </a:extLst>
          </p:cNvPr>
          <p:cNvCxnSpPr>
            <a:cxnSpLocks/>
          </p:cNvCxnSpPr>
          <p:nvPr/>
        </p:nvCxnSpPr>
        <p:spPr>
          <a:xfrm flipV="1">
            <a:off x="3769375" y="2661296"/>
            <a:ext cx="1008000" cy="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E13180A-DD61-67E8-FB10-7883A8A7C9F3}"/>
              </a:ext>
            </a:extLst>
          </p:cNvPr>
          <p:cNvCxnSpPr>
            <a:cxnSpLocks/>
          </p:cNvCxnSpPr>
          <p:nvPr/>
        </p:nvCxnSpPr>
        <p:spPr>
          <a:xfrm>
            <a:off x="5070583" y="2579045"/>
            <a:ext cx="1142960" cy="7538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DBE639F-2B6E-D37F-9B40-55181996CCB5}"/>
              </a:ext>
            </a:extLst>
          </p:cNvPr>
          <p:cNvCxnSpPr>
            <a:cxnSpLocks/>
          </p:cNvCxnSpPr>
          <p:nvPr/>
        </p:nvCxnSpPr>
        <p:spPr>
          <a:xfrm>
            <a:off x="5067900" y="2651111"/>
            <a:ext cx="1152000" cy="40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F77B4DC-515F-7433-34AD-1575FCFFDD1D}"/>
              </a:ext>
            </a:extLst>
          </p:cNvPr>
          <p:cNvCxnSpPr>
            <a:cxnSpLocks/>
          </p:cNvCxnSpPr>
          <p:nvPr/>
        </p:nvCxnSpPr>
        <p:spPr>
          <a:xfrm flipV="1">
            <a:off x="5064922" y="2655315"/>
            <a:ext cx="1130400" cy="6727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5710C9E-6F33-CA04-C97F-ACED8A9E1D62}"/>
              </a:ext>
            </a:extLst>
          </p:cNvPr>
          <p:cNvCxnSpPr>
            <a:cxnSpLocks/>
          </p:cNvCxnSpPr>
          <p:nvPr/>
        </p:nvCxnSpPr>
        <p:spPr>
          <a:xfrm>
            <a:off x="5135861" y="5094466"/>
            <a:ext cx="1142960" cy="7538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AA41E43-7BD3-3F48-F5B1-8D1A3689910A}"/>
              </a:ext>
            </a:extLst>
          </p:cNvPr>
          <p:cNvCxnSpPr>
            <a:cxnSpLocks/>
          </p:cNvCxnSpPr>
          <p:nvPr/>
        </p:nvCxnSpPr>
        <p:spPr>
          <a:xfrm>
            <a:off x="5133178" y="5166532"/>
            <a:ext cx="1152000" cy="40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40A569E-2EF9-92A7-1E08-BBA29046A6E3}"/>
              </a:ext>
            </a:extLst>
          </p:cNvPr>
          <p:cNvCxnSpPr>
            <a:cxnSpLocks/>
          </p:cNvCxnSpPr>
          <p:nvPr/>
        </p:nvCxnSpPr>
        <p:spPr>
          <a:xfrm flipV="1">
            <a:off x="5130200" y="5170736"/>
            <a:ext cx="1130400" cy="6727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68FA570-5131-082C-23D1-BC6CE1F045A2}"/>
              </a:ext>
            </a:extLst>
          </p:cNvPr>
          <p:cNvCxnSpPr/>
          <p:nvPr/>
        </p:nvCxnSpPr>
        <p:spPr>
          <a:xfrm>
            <a:off x="6263661" y="1454212"/>
            <a:ext cx="0" cy="4968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066AF581-B004-95B7-C022-26619FF1E4E5}"/>
              </a:ext>
            </a:extLst>
          </p:cNvPr>
          <p:cNvSpPr txBox="1"/>
          <p:nvPr/>
        </p:nvSpPr>
        <p:spPr>
          <a:xfrm>
            <a:off x="5579906" y="1106370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Plan focal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7369A5D-FD37-B18D-E01F-2C116BFD1338}"/>
              </a:ext>
            </a:extLst>
          </p:cNvPr>
          <p:cNvSpPr txBox="1"/>
          <p:nvPr/>
        </p:nvSpPr>
        <p:spPr>
          <a:xfrm>
            <a:off x="2626603" y="4879711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éloigné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D0F73CA-E31A-3CB1-B402-3E99BFB96D7B}"/>
              </a:ext>
            </a:extLst>
          </p:cNvPr>
          <p:cNvSpPr txBox="1"/>
          <p:nvPr/>
        </p:nvSpPr>
        <p:spPr>
          <a:xfrm>
            <a:off x="2681863" y="2399686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éloigné</a:t>
            </a:r>
          </a:p>
        </p:txBody>
      </p:sp>
    </p:spTree>
    <p:extLst>
      <p:ext uri="{BB962C8B-B14F-4D97-AF65-F5344CB8AC3E}">
        <p14:creationId xmlns:p14="http://schemas.microsoft.com/office/powerpoint/2010/main" val="23285036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Presbytie</a:t>
            </a:r>
            <a:endParaRPr lang="fr-FR" sz="36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A76FF055-0783-D1DC-B72A-E05CA0CFB588}"/>
              </a:ext>
            </a:extLst>
          </p:cNvPr>
          <p:cNvSpPr txBox="1">
            <a:spLocks/>
          </p:cNvSpPr>
          <p:nvPr/>
        </p:nvSpPr>
        <p:spPr bwMode="auto">
          <a:xfrm>
            <a:off x="369010" y="1268413"/>
            <a:ext cx="1999522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0B70CF-FB38-F8A0-71AF-F3831D25D7D9}"/>
              </a:ext>
            </a:extLst>
          </p:cNvPr>
          <p:cNvSpPr txBox="1"/>
          <p:nvPr/>
        </p:nvSpPr>
        <p:spPr>
          <a:xfrm>
            <a:off x="365050" y="1329874"/>
            <a:ext cx="2046710" cy="14007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La presbytie est corrigée en utilisant des lentilles convexes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4DD7ED7-F21B-F2D5-4EBF-7C2DCC61A93C}"/>
              </a:ext>
            </a:extLst>
          </p:cNvPr>
          <p:cNvGrpSpPr/>
          <p:nvPr/>
        </p:nvGrpSpPr>
        <p:grpSpPr>
          <a:xfrm>
            <a:off x="4379008" y="1445575"/>
            <a:ext cx="2160240" cy="1617404"/>
            <a:chOff x="9939868" y="1556792"/>
            <a:chExt cx="3620279" cy="3122168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1814082-1DB4-7E78-33E5-2775628C88D9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7F77758F-623A-BE9C-1915-F24599C8383D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E820472C-BA4C-6C76-58AB-FBD334B82BE6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66BA6AC-5BA1-3E1E-0B3D-2B6420CDE57D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51ACBDA5-F747-232A-1B54-6825517D8A2F}"/>
              </a:ext>
            </a:extLst>
          </p:cNvPr>
          <p:cNvSpPr txBox="1"/>
          <p:nvPr/>
        </p:nvSpPr>
        <p:spPr>
          <a:xfrm>
            <a:off x="4653039" y="3075385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presbyte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19FFD77-357B-6AD3-EF58-F4EDA771081F}"/>
              </a:ext>
            </a:extLst>
          </p:cNvPr>
          <p:cNvSpPr txBox="1"/>
          <p:nvPr/>
        </p:nvSpPr>
        <p:spPr>
          <a:xfrm>
            <a:off x="2897304" y="2029140"/>
            <a:ext cx="819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proche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6FE1625-49D8-3545-3C2D-E9F9C80A4D1D}"/>
              </a:ext>
            </a:extLst>
          </p:cNvPr>
          <p:cNvCxnSpPr>
            <a:cxnSpLocks/>
          </p:cNvCxnSpPr>
          <p:nvPr/>
        </p:nvCxnSpPr>
        <p:spPr>
          <a:xfrm>
            <a:off x="3843567" y="2265329"/>
            <a:ext cx="886746" cy="120478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BA85525-CED5-78BA-2866-E6F7C956ABAE}"/>
              </a:ext>
            </a:extLst>
          </p:cNvPr>
          <p:cNvCxnSpPr>
            <a:cxnSpLocks/>
          </p:cNvCxnSpPr>
          <p:nvPr/>
        </p:nvCxnSpPr>
        <p:spPr>
          <a:xfrm flipV="1">
            <a:off x="3843567" y="2211793"/>
            <a:ext cx="886746" cy="4839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0F8C563-83AC-ED2F-B15F-37DC445BEF5C}"/>
              </a:ext>
            </a:extLst>
          </p:cNvPr>
          <p:cNvCxnSpPr>
            <a:cxnSpLocks/>
          </p:cNvCxnSpPr>
          <p:nvPr/>
        </p:nvCxnSpPr>
        <p:spPr>
          <a:xfrm flipV="1">
            <a:off x="4997412" y="2145490"/>
            <a:ext cx="1392189" cy="781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805983B-F044-D3C1-317B-21AC9008A9E0}"/>
              </a:ext>
            </a:extLst>
          </p:cNvPr>
          <p:cNvCxnSpPr>
            <a:cxnSpLocks/>
          </p:cNvCxnSpPr>
          <p:nvPr/>
        </p:nvCxnSpPr>
        <p:spPr>
          <a:xfrm flipV="1">
            <a:off x="4999002" y="2145490"/>
            <a:ext cx="1390599" cy="150179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8CE53CD-533A-74A4-1BF4-BE9D68704423}"/>
              </a:ext>
            </a:extLst>
          </p:cNvPr>
          <p:cNvCxnSpPr>
            <a:cxnSpLocks/>
          </p:cNvCxnSpPr>
          <p:nvPr/>
        </p:nvCxnSpPr>
        <p:spPr>
          <a:xfrm flipV="1">
            <a:off x="4996024" y="2145490"/>
            <a:ext cx="1393577" cy="221660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CCCF03CA-1389-4B77-3346-19E0476807C3}"/>
              </a:ext>
            </a:extLst>
          </p:cNvPr>
          <p:cNvCxnSpPr>
            <a:cxnSpLocks/>
          </p:cNvCxnSpPr>
          <p:nvPr/>
        </p:nvCxnSpPr>
        <p:spPr>
          <a:xfrm>
            <a:off x="3872519" y="2255918"/>
            <a:ext cx="882427" cy="422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518CCEC4-532A-0641-75BD-4F7F7312519D}"/>
              </a:ext>
            </a:extLst>
          </p:cNvPr>
          <p:cNvGrpSpPr/>
          <p:nvPr/>
        </p:nvGrpSpPr>
        <p:grpSpPr>
          <a:xfrm>
            <a:off x="4272589" y="4658065"/>
            <a:ext cx="2160240" cy="1617404"/>
            <a:chOff x="9939868" y="1556792"/>
            <a:chExt cx="3620279" cy="3122168"/>
          </a:xfrm>
        </p:grpSpPr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BFF8F2B1-2D2E-2338-DFF2-F34954308A3B}"/>
                </a:ext>
              </a:extLst>
            </p:cNvPr>
            <p:cNvSpPr/>
            <p:nvPr/>
          </p:nvSpPr>
          <p:spPr>
            <a:xfrm>
              <a:off x="9939868" y="1556792"/>
              <a:ext cx="3620279" cy="3122168"/>
            </a:xfrm>
            <a:custGeom>
              <a:avLst/>
              <a:gdLst>
                <a:gd name="connsiteX0" fmla="*/ 3597706 w 3620279"/>
                <a:gd name="connsiteY0" fmla="*/ 1570746 h 3122168"/>
                <a:gd name="connsiteX1" fmla="*/ 3369106 w 3620279"/>
                <a:gd name="connsiteY1" fmla="*/ 1570746 h 3122168"/>
                <a:gd name="connsiteX2" fmla="*/ 3186226 w 3620279"/>
                <a:gd name="connsiteY2" fmla="*/ 1575826 h 3122168"/>
                <a:gd name="connsiteX3" fmla="*/ 3176066 w 3620279"/>
                <a:gd name="connsiteY3" fmla="*/ 1357386 h 3122168"/>
                <a:gd name="connsiteX4" fmla="*/ 3089706 w 3620279"/>
                <a:gd name="connsiteY4" fmla="*/ 961146 h 3122168"/>
                <a:gd name="connsiteX5" fmla="*/ 2845866 w 3620279"/>
                <a:gd name="connsiteY5" fmla="*/ 544586 h 3122168"/>
                <a:gd name="connsiteX6" fmla="*/ 2348026 w 3620279"/>
                <a:gd name="connsiteY6" fmla="*/ 143266 h 3122168"/>
                <a:gd name="connsiteX7" fmla="*/ 1814626 w 3620279"/>
                <a:gd name="connsiteY7" fmla="*/ 6106 h 3122168"/>
                <a:gd name="connsiteX8" fmla="*/ 1215186 w 3620279"/>
                <a:gd name="connsiteY8" fmla="*/ 61986 h 3122168"/>
                <a:gd name="connsiteX9" fmla="*/ 707186 w 3620279"/>
                <a:gd name="connsiteY9" fmla="*/ 392186 h 3122168"/>
                <a:gd name="connsiteX10" fmla="*/ 468426 w 3620279"/>
                <a:gd name="connsiteY10" fmla="*/ 722386 h 3122168"/>
                <a:gd name="connsiteX11" fmla="*/ 392226 w 3620279"/>
                <a:gd name="connsiteY11" fmla="*/ 813826 h 3122168"/>
                <a:gd name="connsiteX12" fmla="*/ 280466 w 3620279"/>
                <a:gd name="connsiteY12" fmla="*/ 935746 h 3122168"/>
                <a:gd name="connsiteX13" fmla="*/ 133146 w 3620279"/>
                <a:gd name="connsiteY13" fmla="*/ 1138946 h 3122168"/>
                <a:gd name="connsiteX14" fmla="*/ 31546 w 3620279"/>
                <a:gd name="connsiteY14" fmla="*/ 1458986 h 3122168"/>
                <a:gd name="connsiteX15" fmla="*/ 1066 w 3620279"/>
                <a:gd name="connsiteY15" fmla="*/ 1687586 h 3122168"/>
                <a:gd name="connsiteX16" fmla="*/ 62026 w 3620279"/>
                <a:gd name="connsiteY16" fmla="*/ 1972066 h 3122168"/>
                <a:gd name="connsiteX17" fmla="*/ 224586 w 3620279"/>
                <a:gd name="connsiteY17" fmla="*/ 2276866 h 3122168"/>
                <a:gd name="connsiteX18" fmla="*/ 453186 w 3620279"/>
                <a:gd name="connsiteY18" fmla="*/ 2464826 h 3122168"/>
                <a:gd name="connsiteX19" fmla="*/ 498906 w 3620279"/>
                <a:gd name="connsiteY19" fmla="*/ 2490226 h 3122168"/>
                <a:gd name="connsiteX20" fmla="*/ 564946 w 3620279"/>
                <a:gd name="connsiteY20" fmla="*/ 2561346 h 3122168"/>
                <a:gd name="connsiteX21" fmla="*/ 793546 w 3620279"/>
                <a:gd name="connsiteY21" fmla="*/ 2789946 h 3122168"/>
                <a:gd name="connsiteX22" fmla="*/ 1194866 w 3620279"/>
                <a:gd name="connsiteY22" fmla="*/ 3028706 h 3122168"/>
                <a:gd name="connsiteX23" fmla="*/ 1794306 w 3620279"/>
                <a:gd name="connsiteY23" fmla="*/ 3120146 h 3122168"/>
                <a:gd name="connsiteX24" fmla="*/ 2388666 w 3620279"/>
                <a:gd name="connsiteY24" fmla="*/ 2952506 h 3122168"/>
                <a:gd name="connsiteX25" fmla="*/ 2779826 w 3620279"/>
                <a:gd name="connsiteY25" fmla="*/ 2627386 h 3122168"/>
                <a:gd name="connsiteX26" fmla="*/ 3069386 w 3620279"/>
                <a:gd name="connsiteY26" fmla="*/ 2200666 h 3122168"/>
                <a:gd name="connsiteX27" fmla="*/ 3135426 w 3620279"/>
                <a:gd name="connsiteY27" fmla="*/ 2160026 h 3122168"/>
                <a:gd name="connsiteX28" fmla="*/ 3231946 w 3620279"/>
                <a:gd name="connsiteY28" fmla="*/ 2170186 h 3122168"/>
                <a:gd name="connsiteX29" fmla="*/ 3394506 w 3620279"/>
                <a:gd name="connsiteY29" fmla="*/ 2231146 h 3122168"/>
                <a:gd name="connsiteX30" fmla="*/ 3501186 w 3620279"/>
                <a:gd name="connsiteY30" fmla="*/ 2241306 h 3122168"/>
                <a:gd name="connsiteX31" fmla="*/ 3562146 w 3620279"/>
                <a:gd name="connsiteY31" fmla="*/ 2246386 h 3122168"/>
                <a:gd name="connsiteX32" fmla="*/ 3572306 w 3620279"/>
                <a:gd name="connsiteY32" fmla="*/ 2129546 h 3122168"/>
                <a:gd name="connsiteX33" fmla="*/ 3607866 w 3620279"/>
                <a:gd name="connsiteY33" fmla="*/ 1839986 h 3122168"/>
                <a:gd name="connsiteX34" fmla="*/ 3597706 w 3620279"/>
                <a:gd name="connsiteY34" fmla="*/ 1570746 h 312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620279" h="3122168">
                  <a:moveTo>
                    <a:pt x="3597706" y="1570746"/>
                  </a:moveTo>
                  <a:cubicBezTo>
                    <a:pt x="3557913" y="1525873"/>
                    <a:pt x="3437686" y="1569899"/>
                    <a:pt x="3369106" y="1570746"/>
                  </a:cubicBezTo>
                  <a:cubicBezTo>
                    <a:pt x="3300526" y="1571593"/>
                    <a:pt x="3218399" y="1611386"/>
                    <a:pt x="3186226" y="1575826"/>
                  </a:cubicBezTo>
                  <a:cubicBezTo>
                    <a:pt x="3154053" y="1540266"/>
                    <a:pt x="3192153" y="1459833"/>
                    <a:pt x="3176066" y="1357386"/>
                  </a:cubicBezTo>
                  <a:cubicBezTo>
                    <a:pt x="3159979" y="1254939"/>
                    <a:pt x="3144739" y="1096613"/>
                    <a:pt x="3089706" y="961146"/>
                  </a:cubicBezTo>
                  <a:cubicBezTo>
                    <a:pt x="3034673" y="825679"/>
                    <a:pt x="2969479" y="680899"/>
                    <a:pt x="2845866" y="544586"/>
                  </a:cubicBezTo>
                  <a:cubicBezTo>
                    <a:pt x="2722253" y="408273"/>
                    <a:pt x="2519899" y="233013"/>
                    <a:pt x="2348026" y="143266"/>
                  </a:cubicBezTo>
                  <a:cubicBezTo>
                    <a:pt x="2176153" y="53519"/>
                    <a:pt x="2003433" y="19653"/>
                    <a:pt x="1814626" y="6106"/>
                  </a:cubicBezTo>
                  <a:cubicBezTo>
                    <a:pt x="1625819" y="-7441"/>
                    <a:pt x="1399759" y="-2361"/>
                    <a:pt x="1215186" y="61986"/>
                  </a:cubicBezTo>
                  <a:cubicBezTo>
                    <a:pt x="1030613" y="126333"/>
                    <a:pt x="831646" y="282119"/>
                    <a:pt x="707186" y="392186"/>
                  </a:cubicBezTo>
                  <a:cubicBezTo>
                    <a:pt x="582726" y="502253"/>
                    <a:pt x="520919" y="652113"/>
                    <a:pt x="468426" y="722386"/>
                  </a:cubicBezTo>
                  <a:cubicBezTo>
                    <a:pt x="415933" y="792659"/>
                    <a:pt x="423553" y="778266"/>
                    <a:pt x="392226" y="813826"/>
                  </a:cubicBezTo>
                  <a:cubicBezTo>
                    <a:pt x="360899" y="849386"/>
                    <a:pt x="323646" y="881559"/>
                    <a:pt x="280466" y="935746"/>
                  </a:cubicBezTo>
                  <a:cubicBezTo>
                    <a:pt x="237286" y="989933"/>
                    <a:pt x="174633" y="1051739"/>
                    <a:pt x="133146" y="1138946"/>
                  </a:cubicBezTo>
                  <a:cubicBezTo>
                    <a:pt x="91659" y="1226153"/>
                    <a:pt x="53559" y="1367546"/>
                    <a:pt x="31546" y="1458986"/>
                  </a:cubicBezTo>
                  <a:cubicBezTo>
                    <a:pt x="9533" y="1550426"/>
                    <a:pt x="-4014" y="1602073"/>
                    <a:pt x="1066" y="1687586"/>
                  </a:cubicBezTo>
                  <a:cubicBezTo>
                    <a:pt x="6146" y="1773099"/>
                    <a:pt x="24773" y="1873853"/>
                    <a:pt x="62026" y="1972066"/>
                  </a:cubicBezTo>
                  <a:cubicBezTo>
                    <a:pt x="99279" y="2070279"/>
                    <a:pt x="159393" y="2194739"/>
                    <a:pt x="224586" y="2276866"/>
                  </a:cubicBezTo>
                  <a:cubicBezTo>
                    <a:pt x="289779" y="2358993"/>
                    <a:pt x="407466" y="2429266"/>
                    <a:pt x="453186" y="2464826"/>
                  </a:cubicBezTo>
                  <a:cubicBezTo>
                    <a:pt x="498906" y="2500386"/>
                    <a:pt x="480279" y="2474139"/>
                    <a:pt x="498906" y="2490226"/>
                  </a:cubicBezTo>
                  <a:cubicBezTo>
                    <a:pt x="517533" y="2506313"/>
                    <a:pt x="515840" y="2511393"/>
                    <a:pt x="564946" y="2561346"/>
                  </a:cubicBezTo>
                  <a:cubicBezTo>
                    <a:pt x="614052" y="2611299"/>
                    <a:pt x="688559" y="2712053"/>
                    <a:pt x="793546" y="2789946"/>
                  </a:cubicBezTo>
                  <a:cubicBezTo>
                    <a:pt x="898533" y="2867839"/>
                    <a:pt x="1028073" y="2973673"/>
                    <a:pt x="1194866" y="3028706"/>
                  </a:cubicBezTo>
                  <a:cubicBezTo>
                    <a:pt x="1361659" y="3083739"/>
                    <a:pt x="1595339" y="3132846"/>
                    <a:pt x="1794306" y="3120146"/>
                  </a:cubicBezTo>
                  <a:cubicBezTo>
                    <a:pt x="1993273" y="3107446"/>
                    <a:pt x="2224413" y="3034633"/>
                    <a:pt x="2388666" y="2952506"/>
                  </a:cubicBezTo>
                  <a:cubicBezTo>
                    <a:pt x="2552919" y="2870379"/>
                    <a:pt x="2666373" y="2752693"/>
                    <a:pt x="2779826" y="2627386"/>
                  </a:cubicBezTo>
                  <a:cubicBezTo>
                    <a:pt x="2893279" y="2502079"/>
                    <a:pt x="3010119" y="2278559"/>
                    <a:pt x="3069386" y="2200666"/>
                  </a:cubicBezTo>
                  <a:cubicBezTo>
                    <a:pt x="3128653" y="2122773"/>
                    <a:pt x="3108333" y="2165106"/>
                    <a:pt x="3135426" y="2160026"/>
                  </a:cubicBezTo>
                  <a:cubicBezTo>
                    <a:pt x="3162519" y="2154946"/>
                    <a:pt x="3188766" y="2158333"/>
                    <a:pt x="3231946" y="2170186"/>
                  </a:cubicBezTo>
                  <a:cubicBezTo>
                    <a:pt x="3275126" y="2182039"/>
                    <a:pt x="3349633" y="2219293"/>
                    <a:pt x="3394506" y="2231146"/>
                  </a:cubicBezTo>
                  <a:cubicBezTo>
                    <a:pt x="3439379" y="2242999"/>
                    <a:pt x="3501186" y="2241306"/>
                    <a:pt x="3501186" y="2241306"/>
                  </a:cubicBezTo>
                  <a:cubicBezTo>
                    <a:pt x="3529126" y="2243846"/>
                    <a:pt x="3550293" y="2265012"/>
                    <a:pt x="3562146" y="2246386"/>
                  </a:cubicBezTo>
                  <a:cubicBezTo>
                    <a:pt x="3573999" y="2227760"/>
                    <a:pt x="3564686" y="2197279"/>
                    <a:pt x="3572306" y="2129546"/>
                  </a:cubicBezTo>
                  <a:cubicBezTo>
                    <a:pt x="3579926" y="2061813"/>
                    <a:pt x="3601939" y="1930579"/>
                    <a:pt x="3607866" y="1839986"/>
                  </a:cubicBezTo>
                  <a:cubicBezTo>
                    <a:pt x="3613793" y="1749393"/>
                    <a:pt x="3637499" y="1615619"/>
                    <a:pt x="3597706" y="1570746"/>
                  </a:cubicBezTo>
                  <a:close/>
                </a:path>
              </a:pathLst>
            </a:cu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99612B38-70C6-C3FF-6D0F-89AEE30D5CD7}"/>
                </a:ext>
              </a:extLst>
            </p:cNvPr>
            <p:cNvSpPr/>
            <p:nvPr/>
          </p:nvSpPr>
          <p:spPr>
            <a:xfrm>
              <a:off x="10810509" y="1734045"/>
              <a:ext cx="2147951" cy="2767662"/>
            </a:xfrm>
            <a:custGeom>
              <a:avLst/>
              <a:gdLst>
                <a:gd name="connsiteX0" fmla="*/ 45208 w 2147951"/>
                <a:gd name="connsiteY0" fmla="*/ 784784 h 2767662"/>
                <a:gd name="connsiteX1" fmla="*/ 4568 w 2147951"/>
                <a:gd name="connsiteY1" fmla="*/ 2024304 h 2767662"/>
                <a:gd name="connsiteX2" fmla="*/ 146808 w 2147951"/>
                <a:gd name="connsiteY2" fmla="*/ 2435784 h 2767662"/>
                <a:gd name="connsiteX3" fmla="*/ 548128 w 2147951"/>
                <a:gd name="connsiteY3" fmla="*/ 2735504 h 2767662"/>
                <a:gd name="connsiteX4" fmla="*/ 1152648 w 2147951"/>
                <a:gd name="connsiteY4" fmla="*/ 2715184 h 2767662"/>
                <a:gd name="connsiteX5" fmla="*/ 1726688 w 2147951"/>
                <a:gd name="connsiteY5" fmla="*/ 2344344 h 2767662"/>
                <a:gd name="connsiteX6" fmla="*/ 2011168 w 2147951"/>
                <a:gd name="connsiteY6" fmla="*/ 1922704 h 2767662"/>
                <a:gd name="connsiteX7" fmla="*/ 2077208 w 2147951"/>
                <a:gd name="connsiteY7" fmla="*/ 1749984 h 2767662"/>
                <a:gd name="connsiteX8" fmla="*/ 2067048 w 2147951"/>
                <a:gd name="connsiteY8" fmla="*/ 1617904 h 2767662"/>
                <a:gd name="connsiteX9" fmla="*/ 2143248 w 2147951"/>
                <a:gd name="connsiteY9" fmla="*/ 1485824 h 2767662"/>
                <a:gd name="connsiteX10" fmla="*/ 2117848 w 2147951"/>
                <a:gd name="connsiteY10" fmla="*/ 1079424 h 2767662"/>
                <a:gd name="connsiteX11" fmla="*/ 1940048 w 2147951"/>
                <a:gd name="connsiteY11" fmla="*/ 606984 h 2767662"/>
                <a:gd name="connsiteX12" fmla="*/ 1442208 w 2147951"/>
                <a:gd name="connsiteY12" fmla="*/ 139624 h 2767662"/>
                <a:gd name="connsiteX13" fmla="*/ 949448 w 2147951"/>
                <a:gd name="connsiteY13" fmla="*/ 2464 h 2767662"/>
                <a:gd name="connsiteX14" fmla="*/ 446528 w 2147951"/>
                <a:gd name="connsiteY14" fmla="*/ 73584 h 2767662"/>
                <a:gd name="connsiteX15" fmla="*/ 146808 w 2147951"/>
                <a:gd name="connsiteY15" fmla="*/ 337744 h 2767662"/>
                <a:gd name="connsiteX16" fmla="*/ 45208 w 2147951"/>
                <a:gd name="connsiteY16" fmla="*/ 784784 h 276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7951" h="2767662">
                  <a:moveTo>
                    <a:pt x="45208" y="784784"/>
                  </a:moveTo>
                  <a:cubicBezTo>
                    <a:pt x="21501" y="1065877"/>
                    <a:pt x="-12365" y="1749137"/>
                    <a:pt x="4568" y="2024304"/>
                  </a:cubicBezTo>
                  <a:cubicBezTo>
                    <a:pt x="21501" y="2299471"/>
                    <a:pt x="56215" y="2317251"/>
                    <a:pt x="146808" y="2435784"/>
                  </a:cubicBezTo>
                  <a:cubicBezTo>
                    <a:pt x="237401" y="2554317"/>
                    <a:pt x="380488" y="2688937"/>
                    <a:pt x="548128" y="2735504"/>
                  </a:cubicBezTo>
                  <a:cubicBezTo>
                    <a:pt x="715768" y="2782071"/>
                    <a:pt x="956221" y="2780377"/>
                    <a:pt x="1152648" y="2715184"/>
                  </a:cubicBezTo>
                  <a:cubicBezTo>
                    <a:pt x="1349075" y="2649991"/>
                    <a:pt x="1583601" y="2476424"/>
                    <a:pt x="1726688" y="2344344"/>
                  </a:cubicBezTo>
                  <a:cubicBezTo>
                    <a:pt x="1869775" y="2212264"/>
                    <a:pt x="1952748" y="2021764"/>
                    <a:pt x="2011168" y="1922704"/>
                  </a:cubicBezTo>
                  <a:cubicBezTo>
                    <a:pt x="2069588" y="1823644"/>
                    <a:pt x="2067895" y="1800784"/>
                    <a:pt x="2077208" y="1749984"/>
                  </a:cubicBezTo>
                  <a:cubicBezTo>
                    <a:pt x="2086521" y="1699184"/>
                    <a:pt x="2056041" y="1661931"/>
                    <a:pt x="2067048" y="1617904"/>
                  </a:cubicBezTo>
                  <a:cubicBezTo>
                    <a:pt x="2078055" y="1573877"/>
                    <a:pt x="2134781" y="1575571"/>
                    <a:pt x="2143248" y="1485824"/>
                  </a:cubicBezTo>
                  <a:cubicBezTo>
                    <a:pt x="2151715" y="1396077"/>
                    <a:pt x="2151715" y="1225897"/>
                    <a:pt x="2117848" y="1079424"/>
                  </a:cubicBezTo>
                  <a:cubicBezTo>
                    <a:pt x="2083981" y="932951"/>
                    <a:pt x="2052655" y="763617"/>
                    <a:pt x="1940048" y="606984"/>
                  </a:cubicBezTo>
                  <a:cubicBezTo>
                    <a:pt x="1827441" y="450351"/>
                    <a:pt x="1607308" y="240377"/>
                    <a:pt x="1442208" y="139624"/>
                  </a:cubicBezTo>
                  <a:cubicBezTo>
                    <a:pt x="1277108" y="38871"/>
                    <a:pt x="1115395" y="13471"/>
                    <a:pt x="949448" y="2464"/>
                  </a:cubicBezTo>
                  <a:cubicBezTo>
                    <a:pt x="783501" y="-8543"/>
                    <a:pt x="580301" y="17704"/>
                    <a:pt x="446528" y="73584"/>
                  </a:cubicBezTo>
                  <a:cubicBezTo>
                    <a:pt x="312755" y="129464"/>
                    <a:pt x="213695" y="223444"/>
                    <a:pt x="146808" y="337744"/>
                  </a:cubicBezTo>
                  <a:cubicBezTo>
                    <a:pt x="79921" y="452044"/>
                    <a:pt x="68915" y="503691"/>
                    <a:pt x="45208" y="7847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4F45918B-90F1-6B2B-52F4-D45DE59DCED4}"/>
                </a:ext>
              </a:extLst>
            </p:cNvPr>
            <p:cNvSpPr/>
            <p:nvPr/>
          </p:nvSpPr>
          <p:spPr>
            <a:xfrm>
              <a:off x="10081265" y="2413418"/>
              <a:ext cx="623532" cy="1552000"/>
            </a:xfrm>
            <a:custGeom>
              <a:avLst/>
              <a:gdLst>
                <a:gd name="connsiteX0" fmla="*/ 434064 w 623532"/>
                <a:gd name="connsiteY0" fmla="*/ 103259 h 1552000"/>
                <a:gd name="connsiteX1" fmla="*/ 312144 w 623532"/>
                <a:gd name="connsiteY1" fmla="*/ 138819 h 1552000"/>
                <a:gd name="connsiteX2" fmla="*/ 174984 w 623532"/>
                <a:gd name="connsiteY2" fmla="*/ 296299 h 1552000"/>
                <a:gd name="connsiteX3" fmla="*/ 37824 w 623532"/>
                <a:gd name="connsiteY3" fmla="*/ 535059 h 1552000"/>
                <a:gd name="connsiteX4" fmla="*/ 2264 w 623532"/>
                <a:gd name="connsiteY4" fmla="*/ 758579 h 1552000"/>
                <a:gd name="connsiteX5" fmla="*/ 17504 w 623532"/>
                <a:gd name="connsiteY5" fmla="*/ 987179 h 1552000"/>
                <a:gd name="connsiteX6" fmla="*/ 129264 w 623532"/>
                <a:gd name="connsiteY6" fmla="*/ 1236099 h 1552000"/>
                <a:gd name="connsiteX7" fmla="*/ 337544 w 623532"/>
                <a:gd name="connsiteY7" fmla="*/ 1459619 h 1552000"/>
                <a:gd name="connsiteX8" fmla="*/ 413744 w 623532"/>
                <a:gd name="connsiteY8" fmla="*/ 1479939 h 1552000"/>
                <a:gd name="connsiteX9" fmla="*/ 444224 w 623532"/>
                <a:gd name="connsiteY9" fmla="*/ 1398659 h 1552000"/>
                <a:gd name="connsiteX10" fmla="*/ 403584 w 623532"/>
                <a:gd name="connsiteY10" fmla="*/ 1220859 h 1552000"/>
                <a:gd name="connsiteX11" fmla="*/ 388344 w 623532"/>
                <a:gd name="connsiteY11" fmla="*/ 1109099 h 1552000"/>
                <a:gd name="connsiteX12" fmla="*/ 398504 w 623532"/>
                <a:gd name="connsiteY12" fmla="*/ 1037979 h 1552000"/>
                <a:gd name="connsiteX13" fmla="*/ 449304 w 623532"/>
                <a:gd name="connsiteY13" fmla="*/ 1119259 h 1552000"/>
                <a:gd name="connsiteX14" fmla="*/ 474704 w 623532"/>
                <a:gd name="connsiteY14" fmla="*/ 1291979 h 1552000"/>
                <a:gd name="connsiteX15" fmla="*/ 540744 w 623532"/>
                <a:gd name="connsiteY15" fmla="*/ 1500259 h 1552000"/>
                <a:gd name="connsiteX16" fmla="*/ 591544 w 623532"/>
                <a:gd name="connsiteY16" fmla="*/ 1530739 h 1552000"/>
                <a:gd name="connsiteX17" fmla="*/ 591544 w 623532"/>
                <a:gd name="connsiteY17" fmla="*/ 1225939 h 1552000"/>
                <a:gd name="connsiteX18" fmla="*/ 616944 w 623532"/>
                <a:gd name="connsiteY18" fmla="*/ 494419 h 1552000"/>
                <a:gd name="connsiteX19" fmla="*/ 616944 w 623532"/>
                <a:gd name="connsiteY19" fmla="*/ 169299 h 1552000"/>
                <a:gd name="connsiteX20" fmla="*/ 622024 w 623532"/>
                <a:gd name="connsiteY20" fmla="*/ 32139 h 1552000"/>
                <a:gd name="connsiteX21" fmla="*/ 586464 w 623532"/>
                <a:gd name="connsiteY21" fmla="*/ 6739 h 1552000"/>
                <a:gd name="connsiteX22" fmla="*/ 505184 w 623532"/>
                <a:gd name="connsiteY22" fmla="*/ 128659 h 1552000"/>
                <a:gd name="connsiteX23" fmla="*/ 474704 w 623532"/>
                <a:gd name="connsiteY23" fmla="*/ 296299 h 1552000"/>
                <a:gd name="connsiteX24" fmla="*/ 444224 w 623532"/>
                <a:gd name="connsiteY24" fmla="*/ 428379 h 1552000"/>
                <a:gd name="connsiteX25" fmla="*/ 434064 w 623532"/>
                <a:gd name="connsiteY25" fmla="*/ 524899 h 1552000"/>
                <a:gd name="connsiteX26" fmla="*/ 393424 w 623532"/>
                <a:gd name="connsiteY26" fmla="*/ 519819 h 1552000"/>
                <a:gd name="connsiteX27" fmla="*/ 398504 w 623532"/>
                <a:gd name="connsiteY27" fmla="*/ 402979 h 1552000"/>
                <a:gd name="connsiteX28" fmla="*/ 423904 w 623532"/>
                <a:gd name="connsiteY28" fmla="*/ 311539 h 1552000"/>
                <a:gd name="connsiteX29" fmla="*/ 439144 w 623532"/>
                <a:gd name="connsiteY29" fmla="*/ 199779 h 1552000"/>
                <a:gd name="connsiteX30" fmla="*/ 434064 w 623532"/>
                <a:gd name="connsiteY30" fmla="*/ 103259 h 15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23532" h="1552000">
                  <a:moveTo>
                    <a:pt x="434064" y="103259"/>
                  </a:moveTo>
                  <a:cubicBezTo>
                    <a:pt x="412897" y="93099"/>
                    <a:pt x="355324" y="106646"/>
                    <a:pt x="312144" y="138819"/>
                  </a:cubicBezTo>
                  <a:cubicBezTo>
                    <a:pt x="268964" y="170992"/>
                    <a:pt x="220704" y="230259"/>
                    <a:pt x="174984" y="296299"/>
                  </a:cubicBezTo>
                  <a:cubicBezTo>
                    <a:pt x="129264" y="362339"/>
                    <a:pt x="66611" y="458012"/>
                    <a:pt x="37824" y="535059"/>
                  </a:cubicBezTo>
                  <a:cubicBezTo>
                    <a:pt x="9037" y="612106"/>
                    <a:pt x="5651" y="683226"/>
                    <a:pt x="2264" y="758579"/>
                  </a:cubicBezTo>
                  <a:cubicBezTo>
                    <a:pt x="-1123" y="833932"/>
                    <a:pt x="-3663" y="907592"/>
                    <a:pt x="17504" y="987179"/>
                  </a:cubicBezTo>
                  <a:cubicBezTo>
                    <a:pt x="38671" y="1066766"/>
                    <a:pt x="75924" y="1157359"/>
                    <a:pt x="129264" y="1236099"/>
                  </a:cubicBezTo>
                  <a:cubicBezTo>
                    <a:pt x="182604" y="1314839"/>
                    <a:pt x="290131" y="1418979"/>
                    <a:pt x="337544" y="1459619"/>
                  </a:cubicBezTo>
                  <a:cubicBezTo>
                    <a:pt x="384957" y="1500259"/>
                    <a:pt x="395964" y="1490099"/>
                    <a:pt x="413744" y="1479939"/>
                  </a:cubicBezTo>
                  <a:cubicBezTo>
                    <a:pt x="431524" y="1469779"/>
                    <a:pt x="445917" y="1441839"/>
                    <a:pt x="444224" y="1398659"/>
                  </a:cubicBezTo>
                  <a:cubicBezTo>
                    <a:pt x="442531" y="1355479"/>
                    <a:pt x="412897" y="1269119"/>
                    <a:pt x="403584" y="1220859"/>
                  </a:cubicBezTo>
                  <a:cubicBezTo>
                    <a:pt x="394271" y="1172599"/>
                    <a:pt x="389191" y="1139579"/>
                    <a:pt x="388344" y="1109099"/>
                  </a:cubicBezTo>
                  <a:cubicBezTo>
                    <a:pt x="387497" y="1078619"/>
                    <a:pt x="388344" y="1036286"/>
                    <a:pt x="398504" y="1037979"/>
                  </a:cubicBezTo>
                  <a:cubicBezTo>
                    <a:pt x="408664" y="1039672"/>
                    <a:pt x="436604" y="1076926"/>
                    <a:pt x="449304" y="1119259"/>
                  </a:cubicBezTo>
                  <a:cubicBezTo>
                    <a:pt x="462004" y="1161592"/>
                    <a:pt x="459464" y="1228479"/>
                    <a:pt x="474704" y="1291979"/>
                  </a:cubicBezTo>
                  <a:cubicBezTo>
                    <a:pt x="489944" y="1355479"/>
                    <a:pt x="521271" y="1460466"/>
                    <a:pt x="540744" y="1500259"/>
                  </a:cubicBezTo>
                  <a:cubicBezTo>
                    <a:pt x="560217" y="1540052"/>
                    <a:pt x="583077" y="1576459"/>
                    <a:pt x="591544" y="1530739"/>
                  </a:cubicBezTo>
                  <a:cubicBezTo>
                    <a:pt x="600011" y="1485019"/>
                    <a:pt x="587311" y="1398659"/>
                    <a:pt x="591544" y="1225939"/>
                  </a:cubicBezTo>
                  <a:cubicBezTo>
                    <a:pt x="595777" y="1053219"/>
                    <a:pt x="612711" y="670526"/>
                    <a:pt x="616944" y="494419"/>
                  </a:cubicBezTo>
                  <a:cubicBezTo>
                    <a:pt x="621177" y="318312"/>
                    <a:pt x="616097" y="246346"/>
                    <a:pt x="616944" y="169299"/>
                  </a:cubicBezTo>
                  <a:cubicBezTo>
                    <a:pt x="617791" y="92252"/>
                    <a:pt x="627104" y="59232"/>
                    <a:pt x="622024" y="32139"/>
                  </a:cubicBezTo>
                  <a:cubicBezTo>
                    <a:pt x="616944" y="5046"/>
                    <a:pt x="605937" y="-9348"/>
                    <a:pt x="586464" y="6739"/>
                  </a:cubicBezTo>
                  <a:cubicBezTo>
                    <a:pt x="566991" y="22826"/>
                    <a:pt x="523811" y="80399"/>
                    <a:pt x="505184" y="128659"/>
                  </a:cubicBezTo>
                  <a:cubicBezTo>
                    <a:pt x="486557" y="176919"/>
                    <a:pt x="484864" y="246346"/>
                    <a:pt x="474704" y="296299"/>
                  </a:cubicBezTo>
                  <a:cubicBezTo>
                    <a:pt x="464544" y="346252"/>
                    <a:pt x="450997" y="390279"/>
                    <a:pt x="444224" y="428379"/>
                  </a:cubicBezTo>
                  <a:cubicBezTo>
                    <a:pt x="437451" y="466479"/>
                    <a:pt x="442531" y="509659"/>
                    <a:pt x="434064" y="524899"/>
                  </a:cubicBezTo>
                  <a:cubicBezTo>
                    <a:pt x="425597" y="540139"/>
                    <a:pt x="399351" y="540139"/>
                    <a:pt x="393424" y="519819"/>
                  </a:cubicBezTo>
                  <a:cubicBezTo>
                    <a:pt x="387497" y="499499"/>
                    <a:pt x="393424" y="437692"/>
                    <a:pt x="398504" y="402979"/>
                  </a:cubicBezTo>
                  <a:cubicBezTo>
                    <a:pt x="403584" y="368266"/>
                    <a:pt x="417131" y="345406"/>
                    <a:pt x="423904" y="311539"/>
                  </a:cubicBezTo>
                  <a:cubicBezTo>
                    <a:pt x="430677" y="277672"/>
                    <a:pt x="436604" y="231106"/>
                    <a:pt x="439144" y="199779"/>
                  </a:cubicBezTo>
                  <a:cubicBezTo>
                    <a:pt x="441684" y="168452"/>
                    <a:pt x="455231" y="113419"/>
                    <a:pt x="434064" y="103259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F07E24B2-0959-0665-4029-8B2765EF15AE}"/>
                </a:ext>
              </a:extLst>
            </p:cNvPr>
            <p:cNvSpPr/>
            <p:nvPr/>
          </p:nvSpPr>
          <p:spPr>
            <a:xfrm>
              <a:off x="10525401" y="2544991"/>
              <a:ext cx="466315" cy="1220509"/>
            </a:xfrm>
            <a:custGeom>
              <a:avLst/>
              <a:gdLst>
                <a:gd name="connsiteX0" fmla="*/ 157922 w 466315"/>
                <a:gd name="connsiteY0" fmla="*/ 38293 h 1220509"/>
                <a:gd name="connsiteX1" fmla="*/ 61402 w 466315"/>
                <a:gd name="connsiteY1" fmla="*/ 277053 h 1220509"/>
                <a:gd name="connsiteX2" fmla="*/ 442 w 466315"/>
                <a:gd name="connsiteY2" fmla="*/ 658053 h 1220509"/>
                <a:gd name="connsiteX3" fmla="*/ 91882 w 466315"/>
                <a:gd name="connsiteY3" fmla="*/ 1069533 h 1220509"/>
                <a:gd name="connsiteX4" fmla="*/ 229042 w 466315"/>
                <a:gd name="connsiteY4" fmla="*/ 1216853 h 1220509"/>
                <a:gd name="connsiteX5" fmla="*/ 350962 w 466315"/>
                <a:gd name="connsiteY5" fmla="*/ 1150813 h 1220509"/>
                <a:gd name="connsiteX6" fmla="*/ 447482 w 466315"/>
                <a:gd name="connsiteY6" fmla="*/ 886653 h 1220509"/>
                <a:gd name="connsiteX7" fmla="*/ 462722 w 466315"/>
                <a:gd name="connsiteY7" fmla="*/ 465013 h 1220509"/>
                <a:gd name="connsiteX8" fmla="*/ 401762 w 466315"/>
                <a:gd name="connsiteY8" fmla="*/ 155133 h 1220509"/>
                <a:gd name="connsiteX9" fmla="*/ 284922 w 466315"/>
                <a:gd name="connsiteY9" fmla="*/ 12893 h 1220509"/>
                <a:gd name="connsiteX10" fmla="*/ 157922 w 466315"/>
                <a:gd name="connsiteY10" fmla="*/ 38293 h 122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315" h="1220509">
                  <a:moveTo>
                    <a:pt x="157922" y="38293"/>
                  </a:moveTo>
                  <a:cubicBezTo>
                    <a:pt x="120669" y="82320"/>
                    <a:pt x="87649" y="173760"/>
                    <a:pt x="61402" y="277053"/>
                  </a:cubicBezTo>
                  <a:cubicBezTo>
                    <a:pt x="35155" y="380346"/>
                    <a:pt x="-4638" y="525973"/>
                    <a:pt x="442" y="658053"/>
                  </a:cubicBezTo>
                  <a:cubicBezTo>
                    <a:pt x="5522" y="790133"/>
                    <a:pt x="53782" y="976400"/>
                    <a:pt x="91882" y="1069533"/>
                  </a:cubicBezTo>
                  <a:cubicBezTo>
                    <a:pt x="129982" y="1162666"/>
                    <a:pt x="185862" y="1203306"/>
                    <a:pt x="229042" y="1216853"/>
                  </a:cubicBezTo>
                  <a:cubicBezTo>
                    <a:pt x="272222" y="1230400"/>
                    <a:pt x="314555" y="1205846"/>
                    <a:pt x="350962" y="1150813"/>
                  </a:cubicBezTo>
                  <a:cubicBezTo>
                    <a:pt x="387369" y="1095780"/>
                    <a:pt x="428855" y="1000953"/>
                    <a:pt x="447482" y="886653"/>
                  </a:cubicBezTo>
                  <a:cubicBezTo>
                    <a:pt x="466109" y="772353"/>
                    <a:pt x="470342" y="586933"/>
                    <a:pt x="462722" y="465013"/>
                  </a:cubicBezTo>
                  <a:cubicBezTo>
                    <a:pt x="455102" y="343093"/>
                    <a:pt x="431395" y="230486"/>
                    <a:pt x="401762" y="155133"/>
                  </a:cubicBezTo>
                  <a:cubicBezTo>
                    <a:pt x="372129" y="79780"/>
                    <a:pt x="326409" y="34060"/>
                    <a:pt x="284922" y="12893"/>
                  </a:cubicBezTo>
                  <a:cubicBezTo>
                    <a:pt x="243435" y="-8274"/>
                    <a:pt x="195175" y="-5734"/>
                    <a:pt x="157922" y="38293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851CE612-339E-24DE-3455-AFF29D926612}"/>
              </a:ext>
            </a:extLst>
          </p:cNvPr>
          <p:cNvSpPr txBox="1"/>
          <p:nvPr/>
        </p:nvSpPr>
        <p:spPr>
          <a:xfrm>
            <a:off x="2791385" y="5242218"/>
            <a:ext cx="819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 Objet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proche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DFFB1CF6-77C3-49FB-F5C4-C004B280F875}"/>
              </a:ext>
            </a:extLst>
          </p:cNvPr>
          <p:cNvCxnSpPr>
            <a:cxnSpLocks/>
          </p:cNvCxnSpPr>
          <p:nvPr/>
        </p:nvCxnSpPr>
        <p:spPr>
          <a:xfrm>
            <a:off x="3742432" y="5466767"/>
            <a:ext cx="886746" cy="120478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359F72C2-46A6-3273-D49C-35043BF644DE}"/>
              </a:ext>
            </a:extLst>
          </p:cNvPr>
          <p:cNvCxnSpPr>
            <a:cxnSpLocks/>
          </p:cNvCxnSpPr>
          <p:nvPr/>
        </p:nvCxnSpPr>
        <p:spPr>
          <a:xfrm flipV="1">
            <a:off x="3742432" y="5413231"/>
            <a:ext cx="886746" cy="4839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357C751-8224-DB2A-8261-91AF093327C2}"/>
              </a:ext>
            </a:extLst>
          </p:cNvPr>
          <p:cNvCxnSpPr>
            <a:cxnSpLocks/>
          </p:cNvCxnSpPr>
          <p:nvPr/>
        </p:nvCxnSpPr>
        <p:spPr>
          <a:xfrm>
            <a:off x="4899858" y="5422797"/>
            <a:ext cx="1142960" cy="7538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8B1ADD3A-FFD0-242B-9117-DBE533C222C5}"/>
              </a:ext>
            </a:extLst>
          </p:cNvPr>
          <p:cNvCxnSpPr>
            <a:cxnSpLocks/>
          </p:cNvCxnSpPr>
          <p:nvPr/>
        </p:nvCxnSpPr>
        <p:spPr>
          <a:xfrm>
            <a:off x="4897175" y="5494863"/>
            <a:ext cx="1152000" cy="40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7BB95D9E-FE17-88DF-8B35-701A5A57B9EC}"/>
              </a:ext>
            </a:extLst>
          </p:cNvPr>
          <p:cNvCxnSpPr>
            <a:cxnSpLocks/>
          </p:cNvCxnSpPr>
          <p:nvPr/>
        </p:nvCxnSpPr>
        <p:spPr>
          <a:xfrm flipV="1">
            <a:off x="4894197" y="5499067"/>
            <a:ext cx="1130400" cy="67277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4CD527C5-1558-477A-10A8-DBFE8DF9CE0A}"/>
              </a:ext>
            </a:extLst>
          </p:cNvPr>
          <p:cNvCxnSpPr>
            <a:cxnSpLocks/>
            <a:endCxn id="32" idx="2"/>
          </p:cNvCxnSpPr>
          <p:nvPr/>
        </p:nvCxnSpPr>
        <p:spPr>
          <a:xfrm>
            <a:off x="3739817" y="5468674"/>
            <a:ext cx="882427" cy="42213"/>
          </a:xfrm>
          <a:prstGeom prst="line">
            <a:avLst/>
          </a:prstGeom>
          <a:ln>
            <a:solidFill>
              <a:srgbClr val="FFB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8036B3A3-74EF-BBDB-E186-0F78E93A6B19}"/>
              </a:ext>
            </a:extLst>
          </p:cNvPr>
          <p:cNvSpPr txBox="1"/>
          <p:nvPr/>
        </p:nvSpPr>
        <p:spPr>
          <a:xfrm>
            <a:off x="4644599" y="6411457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Œil presbyte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2C2A5AFE-6D97-F173-1700-529764209380}"/>
              </a:ext>
            </a:extLst>
          </p:cNvPr>
          <p:cNvCxnSpPr>
            <a:cxnSpLocks/>
          </p:cNvCxnSpPr>
          <p:nvPr/>
        </p:nvCxnSpPr>
        <p:spPr>
          <a:xfrm>
            <a:off x="5330042" y="3429865"/>
            <a:ext cx="0" cy="115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Modèle 3D 26">
                <a:extLst>
                  <a:ext uri="{FF2B5EF4-FFF2-40B4-BE49-F238E27FC236}">
                    <a16:creationId xmlns:a16="http://schemas.microsoft.com/office/drawing/2014/main" id="{04B17C6B-CE28-4DDC-2BC4-E278AB2AB9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1200526"/>
                  </p:ext>
                </p:extLst>
              </p:nvPr>
            </p:nvGraphicFramePr>
            <p:xfrm>
              <a:off x="5231437" y="3605353"/>
              <a:ext cx="227691" cy="80808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27691" cy="808082"/>
                    </a:xfrm>
                    <a:prstGeom prst="rect">
                      <a:avLst/>
                    </a:prstGeom>
                  </am3d:spPr>
                  <am3d:camera>
                    <am3d:pos x="0" y="0" z="6740592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58711" d="1000000"/>
                    <am3d:preTrans dx="477329" dy="-23091517" dz="-64140904"/>
                    <am3d:scale>
                      <am3d:sx n="1000000" d="1000000"/>
                      <am3d:sy n="1000000" d="1000000"/>
                      <am3d:sz n="1000000" d="1000000"/>
                    </am3d:scale>
                    <am3d:rot ax="181852" ay="51877" az="274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1563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Modèle 3D 26">
                <a:extLst>
                  <a:ext uri="{FF2B5EF4-FFF2-40B4-BE49-F238E27FC236}">
                    <a16:creationId xmlns:a16="http://schemas.microsoft.com/office/drawing/2014/main" id="{04B17C6B-CE28-4DDC-2BC4-E278AB2AB9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1437" y="3605353"/>
                <a:ext cx="227691" cy="808082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ZoneTexte 43">
            <a:extLst>
              <a:ext uri="{FF2B5EF4-FFF2-40B4-BE49-F238E27FC236}">
                <a16:creationId xmlns:a16="http://schemas.microsoft.com/office/drawing/2014/main" id="{96027883-2BD4-A539-5924-AE3F518473F7}"/>
              </a:ext>
            </a:extLst>
          </p:cNvPr>
          <p:cNvSpPr txBox="1"/>
          <p:nvPr/>
        </p:nvSpPr>
        <p:spPr>
          <a:xfrm>
            <a:off x="5459128" y="3851976"/>
            <a:ext cx="158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Lentille convexe</a:t>
            </a:r>
          </a:p>
        </p:txBody>
      </p:sp>
    </p:spTree>
    <p:extLst>
      <p:ext uri="{BB962C8B-B14F-4D97-AF65-F5344CB8AC3E}">
        <p14:creationId xmlns:p14="http://schemas.microsoft.com/office/powerpoint/2010/main" val="2444375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43BC42B-195F-259E-15F1-6215D9D17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28914" y="2350284"/>
            <a:ext cx="3801012" cy="2607688"/>
          </a:xfrm>
          <a:prstGeom prst="rect">
            <a:avLst/>
          </a:prstGeom>
        </p:spPr>
      </p:pic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3050879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>
                <a:solidFill>
                  <a:schemeClr val="accent1"/>
                </a:solidFill>
              </a:rPr>
              <a:t> </a:t>
            </a:r>
            <a:r>
              <a:rPr lang="fr-FR" altLang="fr-FR" sz="1200" dirty="0"/>
              <a:t>En passant de l’air à l’œil, la lumière 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fr-FR" altLang="fr-FR" sz="1200" dirty="0"/>
              <a:t>Traverse : (1) la cornée, (2) l’humeur aqueuse, (3) le cristallin, (4) le corps vitré et la couche nerveuse de la rétine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La cornée est responsable de la majeure partie de la réfraction (les deux tiers du pouvoir de réfraction)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Le cristallin est très élastique et peut donc adapter la réfraction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l’humeur aqueuse et le corps vitré ont un pouvoir de réfraction faible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5</a:t>
            </a:fld>
            <a:endParaRPr lang="fr-FR" altLang="fr-FR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de la lumière sur la rétine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88" name="Ellipse 30787">
            <a:extLst>
              <a:ext uri="{FF2B5EF4-FFF2-40B4-BE49-F238E27FC236}">
                <a16:creationId xmlns:a16="http://schemas.microsoft.com/office/drawing/2014/main" id="{5C8CAFFC-CDC3-1347-9D79-141A9833C0E4}"/>
              </a:ext>
            </a:extLst>
          </p:cNvPr>
          <p:cNvSpPr/>
          <p:nvPr/>
        </p:nvSpPr>
        <p:spPr>
          <a:xfrm>
            <a:off x="3836826" y="3699060"/>
            <a:ext cx="87102" cy="8998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0790" name="Connecteur droit 30789">
            <a:extLst>
              <a:ext uri="{FF2B5EF4-FFF2-40B4-BE49-F238E27FC236}">
                <a16:creationId xmlns:a16="http://schemas.microsoft.com/office/drawing/2014/main" id="{9B9D4B89-7A08-A50D-F5CB-C43F3B6CE299}"/>
              </a:ext>
            </a:extLst>
          </p:cNvPr>
          <p:cNvCxnSpPr>
            <a:cxnSpLocks/>
          </p:cNvCxnSpPr>
          <p:nvPr/>
        </p:nvCxnSpPr>
        <p:spPr>
          <a:xfrm flipV="1">
            <a:off x="4833180" y="3836640"/>
            <a:ext cx="0" cy="1320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92" name="ZoneTexte 30791">
            <a:extLst>
              <a:ext uri="{FF2B5EF4-FFF2-40B4-BE49-F238E27FC236}">
                <a16:creationId xmlns:a16="http://schemas.microsoft.com/office/drawing/2014/main" id="{61F7E84B-2AAF-22AD-EA62-E426D6C4F3D6}"/>
              </a:ext>
            </a:extLst>
          </p:cNvPr>
          <p:cNvSpPr txBox="1"/>
          <p:nvPr/>
        </p:nvSpPr>
        <p:spPr>
          <a:xfrm>
            <a:off x="4549753" y="5173996"/>
            <a:ext cx="75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Cornée</a:t>
            </a:r>
          </a:p>
        </p:txBody>
      </p:sp>
      <p:cxnSp>
        <p:nvCxnSpPr>
          <p:cNvPr id="30793" name="Connecteur droit 30792">
            <a:extLst>
              <a:ext uri="{FF2B5EF4-FFF2-40B4-BE49-F238E27FC236}">
                <a16:creationId xmlns:a16="http://schemas.microsoft.com/office/drawing/2014/main" id="{8C17629C-24D6-26BA-85AD-1E47D22C0638}"/>
              </a:ext>
            </a:extLst>
          </p:cNvPr>
          <p:cNvCxnSpPr>
            <a:cxnSpLocks/>
          </p:cNvCxnSpPr>
          <p:nvPr/>
        </p:nvCxnSpPr>
        <p:spPr>
          <a:xfrm flipV="1">
            <a:off x="5148064" y="2204864"/>
            <a:ext cx="0" cy="1320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94" name="ZoneTexte 30793">
            <a:extLst>
              <a:ext uri="{FF2B5EF4-FFF2-40B4-BE49-F238E27FC236}">
                <a16:creationId xmlns:a16="http://schemas.microsoft.com/office/drawing/2014/main" id="{E476EEB2-319A-313F-08AF-A3088086805C}"/>
              </a:ext>
            </a:extLst>
          </p:cNvPr>
          <p:cNvSpPr txBox="1"/>
          <p:nvPr/>
        </p:nvSpPr>
        <p:spPr>
          <a:xfrm>
            <a:off x="4754959" y="1901612"/>
            <a:ext cx="79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Cristallin</a:t>
            </a:r>
          </a:p>
        </p:txBody>
      </p:sp>
      <p:cxnSp>
        <p:nvCxnSpPr>
          <p:cNvPr id="30795" name="Connecteur droit 30794">
            <a:extLst>
              <a:ext uri="{FF2B5EF4-FFF2-40B4-BE49-F238E27FC236}">
                <a16:creationId xmlns:a16="http://schemas.microsoft.com/office/drawing/2014/main" id="{9C2B7993-2D44-3279-7FB6-D92D931EFE59}"/>
              </a:ext>
            </a:extLst>
          </p:cNvPr>
          <p:cNvCxnSpPr>
            <a:cxnSpLocks/>
          </p:cNvCxnSpPr>
          <p:nvPr/>
        </p:nvCxnSpPr>
        <p:spPr>
          <a:xfrm flipV="1">
            <a:off x="6372200" y="4130443"/>
            <a:ext cx="0" cy="1043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97" name="ZoneTexte 30796">
            <a:extLst>
              <a:ext uri="{FF2B5EF4-FFF2-40B4-BE49-F238E27FC236}">
                <a16:creationId xmlns:a16="http://schemas.microsoft.com/office/drawing/2014/main" id="{AB8DB340-6A54-FD6A-7671-EB1D7517B860}"/>
              </a:ext>
            </a:extLst>
          </p:cNvPr>
          <p:cNvSpPr txBox="1"/>
          <p:nvPr/>
        </p:nvSpPr>
        <p:spPr>
          <a:xfrm>
            <a:off x="6012162" y="5173996"/>
            <a:ext cx="97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Corps vitré</a:t>
            </a:r>
          </a:p>
        </p:txBody>
      </p:sp>
      <p:cxnSp>
        <p:nvCxnSpPr>
          <p:cNvPr id="30798" name="Connecteur droit 30797">
            <a:extLst>
              <a:ext uri="{FF2B5EF4-FFF2-40B4-BE49-F238E27FC236}">
                <a16:creationId xmlns:a16="http://schemas.microsoft.com/office/drawing/2014/main" id="{E90D402B-4F25-CAD4-F548-396B1E860A30}"/>
              </a:ext>
            </a:extLst>
          </p:cNvPr>
          <p:cNvCxnSpPr>
            <a:cxnSpLocks/>
          </p:cNvCxnSpPr>
          <p:nvPr/>
        </p:nvCxnSpPr>
        <p:spPr>
          <a:xfrm flipH="1" flipV="1">
            <a:off x="4446112" y="2613987"/>
            <a:ext cx="455576" cy="106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0" name="ZoneTexte 30799">
            <a:extLst>
              <a:ext uri="{FF2B5EF4-FFF2-40B4-BE49-F238E27FC236}">
                <a16:creationId xmlns:a16="http://schemas.microsoft.com/office/drawing/2014/main" id="{935DCF71-5D0B-0BEC-A53E-00B1CE9EB544}"/>
              </a:ext>
            </a:extLst>
          </p:cNvPr>
          <p:cNvSpPr txBox="1"/>
          <p:nvPr/>
        </p:nvSpPr>
        <p:spPr>
          <a:xfrm>
            <a:off x="3657111" y="2343224"/>
            <a:ext cx="1463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Humeur aqueuse</a:t>
            </a:r>
          </a:p>
        </p:txBody>
      </p:sp>
    </p:spTree>
    <p:extLst>
      <p:ext uri="{BB962C8B-B14F-4D97-AF65-F5344CB8AC3E}">
        <p14:creationId xmlns:p14="http://schemas.microsoft.com/office/powerpoint/2010/main" val="13073407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0.08194 -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-0.00393 L 0.09584 -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0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83 -3.33333E-6 L 0.15538 -0.011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38 -0.01134 L 0.24895 -0.021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96 -0.02176 L 0.3592 -0.066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4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8" grpId="0" animBg="1"/>
      <p:bldP spid="30788" grpId="1" animBg="1"/>
      <p:bldP spid="30788" grpId="2" animBg="1"/>
      <p:bldP spid="30788" grpId="3" animBg="1"/>
      <p:bldP spid="30788" grpId="4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5" name="Image 30744">
            <a:extLst>
              <a:ext uri="{FF2B5EF4-FFF2-40B4-BE49-F238E27FC236}">
                <a16:creationId xmlns:a16="http://schemas.microsoft.com/office/drawing/2014/main" id="{5A6407BA-1781-4BBE-2313-3CDC0164C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82"/>
          <a:stretch/>
        </p:blipFill>
        <p:spPr>
          <a:xfrm>
            <a:off x="4915936" y="1378938"/>
            <a:ext cx="2045853" cy="51532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18831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6</a:t>
            </a:fld>
            <a:endParaRPr lang="fr-FR" altLang="fr-FR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de la lumière sur la rétine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/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159106" y="1691488"/>
            <a:ext cx="2462539" cy="42813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L</a:t>
            </a: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’appareil de réfraction :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fr-FR" altLang="fr-FR" sz="1200" dirty="0">
                <a:latin typeface="Century Gothic"/>
              </a:rPr>
              <a:t>La cornée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L’humeur aqueuse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lang="fr-FR" altLang="fr-FR" sz="1200" dirty="0">
                <a:latin typeface="Century Gothic"/>
              </a:rPr>
              <a:t>Le cristallin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L’humeur vitrée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L’appareil de réfraction statique :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la cornée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l’humeur aqueuse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ü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le corps vitrée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9B9863-EC4C-E8C0-4D83-A6951C735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943" y="1221325"/>
            <a:ext cx="1324205" cy="9403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E52336-83C5-0E7D-529F-141A5084F4DE}"/>
              </a:ext>
            </a:extLst>
          </p:cNvPr>
          <p:cNvSpPr/>
          <p:nvPr/>
        </p:nvSpPr>
        <p:spPr>
          <a:xfrm>
            <a:off x="3808108" y="1221325"/>
            <a:ext cx="432048" cy="940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74F4F80E-4908-2D52-5AE4-7FCEF8D1C6C8}"/>
              </a:ext>
            </a:extLst>
          </p:cNvPr>
          <p:cNvSpPr/>
          <p:nvPr/>
        </p:nvSpPr>
        <p:spPr>
          <a:xfrm rot="6688313">
            <a:off x="4692586" y="2053639"/>
            <a:ext cx="196934" cy="216024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F78CA508-8A97-4BD3-635A-37FECEFAC92B}"/>
              </a:ext>
            </a:extLst>
          </p:cNvPr>
          <p:cNvSpPr/>
          <p:nvPr/>
        </p:nvSpPr>
        <p:spPr>
          <a:xfrm>
            <a:off x="4251489" y="1781666"/>
            <a:ext cx="474951" cy="358684"/>
          </a:xfrm>
          <a:custGeom>
            <a:avLst/>
            <a:gdLst>
              <a:gd name="connsiteX0" fmla="*/ 0 w 593888"/>
              <a:gd name="connsiteY0" fmla="*/ 0 h 443060"/>
              <a:gd name="connsiteX1" fmla="*/ 216816 w 593888"/>
              <a:gd name="connsiteY1" fmla="*/ 207390 h 443060"/>
              <a:gd name="connsiteX2" fmla="*/ 593888 w 593888"/>
              <a:gd name="connsiteY2" fmla="*/ 443060 h 44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3888" h="443060">
                <a:moveTo>
                  <a:pt x="0" y="0"/>
                </a:moveTo>
                <a:cubicBezTo>
                  <a:pt x="58917" y="66773"/>
                  <a:pt x="117835" y="133547"/>
                  <a:pt x="216816" y="207390"/>
                </a:cubicBezTo>
                <a:cubicBezTo>
                  <a:pt x="315797" y="281233"/>
                  <a:pt x="454842" y="362146"/>
                  <a:pt x="593888" y="443060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7C9EDF1-017E-3658-90CD-A37D51F03C92}"/>
              </a:ext>
            </a:extLst>
          </p:cNvPr>
          <p:cNvSpPr txBox="1"/>
          <p:nvPr/>
        </p:nvSpPr>
        <p:spPr>
          <a:xfrm>
            <a:off x="7344120" y="3078324"/>
            <a:ext cx="181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Ligament suspenseur</a:t>
            </a:r>
          </a:p>
          <a:p>
            <a:r>
              <a:rPr lang="fr-FR" sz="1200" dirty="0"/>
              <a:t>       du cristallin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5E21918-D2FD-732B-61EE-7F98CB9E0343}"/>
              </a:ext>
            </a:extLst>
          </p:cNvPr>
          <p:cNvCxnSpPr/>
          <p:nvPr/>
        </p:nvCxnSpPr>
        <p:spPr>
          <a:xfrm>
            <a:off x="5840710" y="5317441"/>
            <a:ext cx="151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0D66F63F-9EFC-7F00-B7AE-90BACBE10A08}"/>
              </a:ext>
            </a:extLst>
          </p:cNvPr>
          <p:cNvSpPr txBox="1"/>
          <p:nvPr/>
        </p:nvSpPr>
        <p:spPr>
          <a:xfrm>
            <a:off x="7358248" y="5169784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Corps ciliaire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C1B27B25-584D-BE93-3A53-57B50895F052}"/>
              </a:ext>
            </a:extLst>
          </p:cNvPr>
          <p:cNvGrpSpPr/>
          <p:nvPr/>
        </p:nvGrpSpPr>
        <p:grpSpPr>
          <a:xfrm>
            <a:off x="5313259" y="5383598"/>
            <a:ext cx="545783" cy="476463"/>
            <a:chOff x="5313259" y="5383598"/>
            <a:chExt cx="545783" cy="476463"/>
          </a:xfrm>
        </p:grpSpPr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2F186CC5-8D91-5F62-94DD-BAEE1C40623C}"/>
                </a:ext>
              </a:extLst>
            </p:cNvPr>
            <p:cNvSpPr/>
            <p:nvPr/>
          </p:nvSpPr>
          <p:spPr>
            <a:xfrm>
              <a:off x="5313259" y="5383598"/>
              <a:ext cx="449084" cy="438262"/>
            </a:xfrm>
            <a:custGeom>
              <a:avLst/>
              <a:gdLst>
                <a:gd name="connsiteX0" fmla="*/ 0 w 449084"/>
                <a:gd name="connsiteY0" fmla="*/ 438262 h 438262"/>
                <a:gd name="connsiteX1" fmla="*/ 313818 w 449084"/>
                <a:gd name="connsiteY1" fmla="*/ 216426 h 438262"/>
                <a:gd name="connsiteX2" fmla="*/ 449084 w 449084"/>
                <a:gd name="connsiteY2" fmla="*/ 0 h 43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084" h="438262">
                  <a:moveTo>
                    <a:pt x="0" y="438262"/>
                  </a:moveTo>
                  <a:cubicBezTo>
                    <a:pt x="119485" y="363866"/>
                    <a:pt x="238971" y="289470"/>
                    <a:pt x="313818" y="216426"/>
                  </a:cubicBezTo>
                  <a:cubicBezTo>
                    <a:pt x="388665" y="143382"/>
                    <a:pt x="418874" y="71691"/>
                    <a:pt x="449084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89687EE1-0781-8700-D490-0DDD90BEAFF0}"/>
                </a:ext>
              </a:extLst>
            </p:cNvPr>
            <p:cNvSpPr/>
            <p:nvPr/>
          </p:nvSpPr>
          <p:spPr>
            <a:xfrm rot="20951855">
              <a:off x="5409958" y="5421799"/>
              <a:ext cx="449084" cy="438262"/>
            </a:xfrm>
            <a:custGeom>
              <a:avLst/>
              <a:gdLst>
                <a:gd name="connsiteX0" fmla="*/ 0 w 449084"/>
                <a:gd name="connsiteY0" fmla="*/ 438262 h 438262"/>
                <a:gd name="connsiteX1" fmla="*/ 313818 w 449084"/>
                <a:gd name="connsiteY1" fmla="*/ 216426 h 438262"/>
                <a:gd name="connsiteX2" fmla="*/ 449084 w 449084"/>
                <a:gd name="connsiteY2" fmla="*/ 0 h 43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084" h="438262">
                  <a:moveTo>
                    <a:pt x="0" y="438262"/>
                  </a:moveTo>
                  <a:cubicBezTo>
                    <a:pt x="119485" y="363866"/>
                    <a:pt x="238971" y="289470"/>
                    <a:pt x="313818" y="216426"/>
                  </a:cubicBezTo>
                  <a:cubicBezTo>
                    <a:pt x="388665" y="143382"/>
                    <a:pt x="418874" y="71691"/>
                    <a:pt x="449084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430E89C6-ECA3-5C84-E304-D5E86652F172}"/>
                </a:ext>
              </a:extLst>
            </p:cNvPr>
            <p:cNvSpPr/>
            <p:nvPr/>
          </p:nvSpPr>
          <p:spPr>
            <a:xfrm rot="21378678">
              <a:off x="5354534" y="5412530"/>
              <a:ext cx="449084" cy="438262"/>
            </a:xfrm>
            <a:custGeom>
              <a:avLst/>
              <a:gdLst>
                <a:gd name="connsiteX0" fmla="*/ 0 w 449084"/>
                <a:gd name="connsiteY0" fmla="*/ 438262 h 438262"/>
                <a:gd name="connsiteX1" fmla="*/ 313818 w 449084"/>
                <a:gd name="connsiteY1" fmla="*/ 216426 h 438262"/>
                <a:gd name="connsiteX2" fmla="*/ 449084 w 449084"/>
                <a:gd name="connsiteY2" fmla="*/ 0 h 43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084" h="438262">
                  <a:moveTo>
                    <a:pt x="0" y="438262"/>
                  </a:moveTo>
                  <a:cubicBezTo>
                    <a:pt x="119485" y="363866"/>
                    <a:pt x="238971" y="289470"/>
                    <a:pt x="313818" y="216426"/>
                  </a:cubicBezTo>
                  <a:cubicBezTo>
                    <a:pt x="388665" y="143382"/>
                    <a:pt x="418874" y="71691"/>
                    <a:pt x="449084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23E1EB31-564A-6B31-804F-C338011B9113}"/>
                </a:ext>
              </a:extLst>
            </p:cNvPr>
            <p:cNvSpPr/>
            <p:nvPr/>
          </p:nvSpPr>
          <p:spPr>
            <a:xfrm rot="21369989">
              <a:off x="5714610" y="5453001"/>
              <a:ext cx="129946" cy="280388"/>
            </a:xfrm>
            <a:custGeom>
              <a:avLst/>
              <a:gdLst>
                <a:gd name="connsiteX0" fmla="*/ 0 w 129856"/>
                <a:gd name="connsiteY0" fmla="*/ 248890 h 248890"/>
                <a:gd name="connsiteX1" fmla="*/ 91981 w 129856"/>
                <a:gd name="connsiteY1" fmla="*/ 119034 h 248890"/>
                <a:gd name="connsiteX2" fmla="*/ 129856 w 129856"/>
                <a:gd name="connsiteY2" fmla="*/ 0 h 248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856" h="248890">
                  <a:moveTo>
                    <a:pt x="0" y="248890"/>
                  </a:moveTo>
                  <a:cubicBezTo>
                    <a:pt x="35169" y="204703"/>
                    <a:pt x="70338" y="160516"/>
                    <a:pt x="91981" y="119034"/>
                  </a:cubicBezTo>
                  <a:cubicBezTo>
                    <a:pt x="113624" y="77552"/>
                    <a:pt x="121740" y="38776"/>
                    <a:pt x="129856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E0200659-B7F0-F7E3-8FB4-FAA3EAA37F33}"/>
              </a:ext>
            </a:extLst>
          </p:cNvPr>
          <p:cNvCxnSpPr/>
          <p:nvPr/>
        </p:nvCxnSpPr>
        <p:spPr>
          <a:xfrm>
            <a:off x="5652120" y="5715450"/>
            <a:ext cx="16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CE20FFA4-9066-53FB-E37A-D6B8F452D984}"/>
              </a:ext>
            </a:extLst>
          </p:cNvPr>
          <p:cNvSpPr txBox="1"/>
          <p:nvPr/>
        </p:nvSpPr>
        <p:spPr>
          <a:xfrm>
            <a:off x="7344120" y="5544861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Muscle ciliaire</a:t>
            </a:r>
          </a:p>
          <a:p>
            <a:r>
              <a:rPr lang="fr-FR" sz="1200" dirty="0"/>
              <a:t>dans le corps</a:t>
            </a:r>
          </a:p>
          <a:p>
            <a:r>
              <a:rPr lang="fr-FR" sz="1200" dirty="0"/>
              <a:t>ciliaire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3030C9-5771-D820-F1F8-5740BE4CB991}"/>
              </a:ext>
            </a:extLst>
          </p:cNvPr>
          <p:cNvGrpSpPr/>
          <p:nvPr/>
        </p:nvGrpSpPr>
        <p:grpSpPr>
          <a:xfrm rot="371049" flipV="1">
            <a:off x="5831864" y="2350387"/>
            <a:ext cx="542156" cy="622761"/>
            <a:chOff x="5316886" y="5412530"/>
            <a:chExt cx="542156" cy="622761"/>
          </a:xfrm>
        </p:grpSpPr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FC0976E1-D4BC-6636-410A-8D583BC96D61}"/>
                </a:ext>
              </a:extLst>
            </p:cNvPr>
            <p:cNvSpPr/>
            <p:nvPr/>
          </p:nvSpPr>
          <p:spPr>
            <a:xfrm>
              <a:off x="5316886" y="5597029"/>
              <a:ext cx="449084" cy="438262"/>
            </a:xfrm>
            <a:custGeom>
              <a:avLst/>
              <a:gdLst>
                <a:gd name="connsiteX0" fmla="*/ 0 w 449084"/>
                <a:gd name="connsiteY0" fmla="*/ 438262 h 438262"/>
                <a:gd name="connsiteX1" fmla="*/ 313818 w 449084"/>
                <a:gd name="connsiteY1" fmla="*/ 216426 h 438262"/>
                <a:gd name="connsiteX2" fmla="*/ 449084 w 449084"/>
                <a:gd name="connsiteY2" fmla="*/ 0 h 43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084" h="438262">
                  <a:moveTo>
                    <a:pt x="0" y="438262"/>
                  </a:moveTo>
                  <a:cubicBezTo>
                    <a:pt x="119485" y="363866"/>
                    <a:pt x="238971" y="289470"/>
                    <a:pt x="313818" y="216426"/>
                  </a:cubicBezTo>
                  <a:cubicBezTo>
                    <a:pt x="388665" y="143382"/>
                    <a:pt x="418874" y="71691"/>
                    <a:pt x="449084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79CA4EAE-342A-4900-BE17-880213EC8897}"/>
                </a:ext>
              </a:extLst>
            </p:cNvPr>
            <p:cNvSpPr/>
            <p:nvPr/>
          </p:nvSpPr>
          <p:spPr>
            <a:xfrm rot="20951855">
              <a:off x="5409958" y="5421799"/>
              <a:ext cx="449084" cy="438262"/>
            </a:xfrm>
            <a:custGeom>
              <a:avLst/>
              <a:gdLst>
                <a:gd name="connsiteX0" fmla="*/ 0 w 449084"/>
                <a:gd name="connsiteY0" fmla="*/ 438262 h 438262"/>
                <a:gd name="connsiteX1" fmla="*/ 313818 w 449084"/>
                <a:gd name="connsiteY1" fmla="*/ 216426 h 438262"/>
                <a:gd name="connsiteX2" fmla="*/ 449084 w 449084"/>
                <a:gd name="connsiteY2" fmla="*/ 0 h 43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084" h="438262">
                  <a:moveTo>
                    <a:pt x="0" y="438262"/>
                  </a:moveTo>
                  <a:cubicBezTo>
                    <a:pt x="119485" y="363866"/>
                    <a:pt x="238971" y="289470"/>
                    <a:pt x="313818" y="216426"/>
                  </a:cubicBezTo>
                  <a:cubicBezTo>
                    <a:pt x="388665" y="143382"/>
                    <a:pt x="418874" y="71691"/>
                    <a:pt x="449084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7EE81158-3B92-EF7C-9CFE-A40566281A7D}"/>
                </a:ext>
              </a:extLst>
            </p:cNvPr>
            <p:cNvSpPr/>
            <p:nvPr/>
          </p:nvSpPr>
          <p:spPr>
            <a:xfrm rot="21378678">
              <a:off x="5354534" y="5412530"/>
              <a:ext cx="449084" cy="438262"/>
            </a:xfrm>
            <a:custGeom>
              <a:avLst/>
              <a:gdLst>
                <a:gd name="connsiteX0" fmla="*/ 0 w 449084"/>
                <a:gd name="connsiteY0" fmla="*/ 438262 h 438262"/>
                <a:gd name="connsiteX1" fmla="*/ 313818 w 449084"/>
                <a:gd name="connsiteY1" fmla="*/ 216426 h 438262"/>
                <a:gd name="connsiteX2" fmla="*/ 449084 w 449084"/>
                <a:gd name="connsiteY2" fmla="*/ 0 h 43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084" h="438262">
                  <a:moveTo>
                    <a:pt x="0" y="438262"/>
                  </a:moveTo>
                  <a:cubicBezTo>
                    <a:pt x="119485" y="363866"/>
                    <a:pt x="238971" y="289470"/>
                    <a:pt x="313818" y="216426"/>
                  </a:cubicBezTo>
                  <a:cubicBezTo>
                    <a:pt x="388665" y="143382"/>
                    <a:pt x="418874" y="71691"/>
                    <a:pt x="449084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B6810002-115D-209D-8B13-554BE7B5005D}"/>
                </a:ext>
              </a:extLst>
            </p:cNvPr>
            <p:cNvSpPr/>
            <p:nvPr/>
          </p:nvSpPr>
          <p:spPr>
            <a:xfrm rot="21369989">
              <a:off x="5714610" y="5453001"/>
              <a:ext cx="129946" cy="280388"/>
            </a:xfrm>
            <a:custGeom>
              <a:avLst/>
              <a:gdLst>
                <a:gd name="connsiteX0" fmla="*/ 0 w 129856"/>
                <a:gd name="connsiteY0" fmla="*/ 248890 h 248890"/>
                <a:gd name="connsiteX1" fmla="*/ 91981 w 129856"/>
                <a:gd name="connsiteY1" fmla="*/ 119034 h 248890"/>
                <a:gd name="connsiteX2" fmla="*/ 129856 w 129856"/>
                <a:gd name="connsiteY2" fmla="*/ 0 h 248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856" h="248890">
                  <a:moveTo>
                    <a:pt x="0" y="248890"/>
                  </a:moveTo>
                  <a:cubicBezTo>
                    <a:pt x="35169" y="204703"/>
                    <a:pt x="70338" y="160516"/>
                    <a:pt x="91981" y="119034"/>
                  </a:cubicBezTo>
                  <a:cubicBezTo>
                    <a:pt x="113624" y="77552"/>
                    <a:pt x="121740" y="38776"/>
                    <a:pt x="129856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5BA14478-207F-11EB-9025-110730AF1F7C}"/>
              </a:ext>
            </a:extLst>
          </p:cNvPr>
          <p:cNvSpPr/>
          <p:nvPr/>
        </p:nvSpPr>
        <p:spPr>
          <a:xfrm>
            <a:off x="6015318" y="3709148"/>
            <a:ext cx="336176" cy="141193"/>
          </a:xfrm>
          <a:custGeom>
            <a:avLst/>
            <a:gdLst>
              <a:gd name="connsiteX0" fmla="*/ 0 w 336176"/>
              <a:gd name="connsiteY0" fmla="*/ 105334 h 141193"/>
              <a:gd name="connsiteX1" fmla="*/ 94129 w 336176"/>
              <a:gd name="connsiteY1" fmla="*/ 11205 h 141193"/>
              <a:gd name="connsiteX2" fmla="*/ 228600 w 336176"/>
              <a:gd name="connsiteY2" fmla="*/ 6723 h 141193"/>
              <a:gd name="connsiteX3" fmla="*/ 295835 w 336176"/>
              <a:gd name="connsiteY3" fmla="*/ 56028 h 141193"/>
              <a:gd name="connsiteX4" fmla="*/ 336176 w 336176"/>
              <a:gd name="connsiteY4" fmla="*/ 141193 h 14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76" h="141193">
                <a:moveTo>
                  <a:pt x="0" y="105334"/>
                </a:moveTo>
                <a:cubicBezTo>
                  <a:pt x="28014" y="66487"/>
                  <a:pt x="56029" y="27640"/>
                  <a:pt x="94129" y="11205"/>
                </a:cubicBezTo>
                <a:cubicBezTo>
                  <a:pt x="132229" y="-5230"/>
                  <a:pt x="194982" y="-748"/>
                  <a:pt x="228600" y="6723"/>
                </a:cubicBezTo>
                <a:cubicBezTo>
                  <a:pt x="262218" y="14193"/>
                  <a:pt x="277906" y="33616"/>
                  <a:pt x="295835" y="56028"/>
                </a:cubicBezTo>
                <a:cubicBezTo>
                  <a:pt x="313764" y="78440"/>
                  <a:pt x="324970" y="109816"/>
                  <a:pt x="336176" y="141193"/>
                </a:cubicBezTo>
              </a:path>
            </a:pathLst>
          </a:cu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Forme libre : forme 52">
            <a:extLst>
              <a:ext uri="{FF2B5EF4-FFF2-40B4-BE49-F238E27FC236}">
                <a16:creationId xmlns:a16="http://schemas.microsoft.com/office/drawing/2014/main" id="{B34B8D17-D0BD-62D6-D530-62EB3B2063CE}"/>
              </a:ext>
            </a:extLst>
          </p:cNvPr>
          <p:cNvSpPr/>
          <p:nvPr/>
        </p:nvSpPr>
        <p:spPr>
          <a:xfrm rot="10800000">
            <a:off x="5913329" y="4357054"/>
            <a:ext cx="336176" cy="141193"/>
          </a:xfrm>
          <a:custGeom>
            <a:avLst/>
            <a:gdLst>
              <a:gd name="connsiteX0" fmla="*/ 0 w 336176"/>
              <a:gd name="connsiteY0" fmla="*/ 105334 h 141193"/>
              <a:gd name="connsiteX1" fmla="*/ 94129 w 336176"/>
              <a:gd name="connsiteY1" fmla="*/ 11205 h 141193"/>
              <a:gd name="connsiteX2" fmla="*/ 228600 w 336176"/>
              <a:gd name="connsiteY2" fmla="*/ 6723 h 141193"/>
              <a:gd name="connsiteX3" fmla="*/ 295835 w 336176"/>
              <a:gd name="connsiteY3" fmla="*/ 56028 h 141193"/>
              <a:gd name="connsiteX4" fmla="*/ 336176 w 336176"/>
              <a:gd name="connsiteY4" fmla="*/ 141193 h 14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76" h="141193">
                <a:moveTo>
                  <a:pt x="0" y="105334"/>
                </a:moveTo>
                <a:cubicBezTo>
                  <a:pt x="28014" y="66487"/>
                  <a:pt x="56029" y="27640"/>
                  <a:pt x="94129" y="11205"/>
                </a:cubicBezTo>
                <a:cubicBezTo>
                  <a:pt x="132229" y="-5230"/>
                  <a:pt x="194982" y="-748"/>
                  <a:pt x="228600" y="6723"/>
                </a:cubicBezTo>
                <a:cubicBezTo>
                  <a:pt x="262218" y="14193"/>
                  <a:pt x="277906" y="33616"/>
                  <a:pt x="295835" y="56028"/>
                </a:cubicBezTo>
                <a:cubicBezTo>
                  <a:pt x="313764" y="78440"/>
                  <a:pt x="324970" y="109816"/>
                  <a:pt x="336176" y="141193"/>
                </a:cubicBezTo>
              </a:path>
            </a:pathLst>
          </a:cu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Forme libre : forme 53">
            <a:extLst>
              <a:ext uri="{FF2B5EF4-FFF2-40B4-BE49-F238E27FC236}">
                <a16:creationId xmlns:a16="http://schemas.microsoft.com/office/drawing/2014/main" id="{4EA91C17-B1E0-0B00-0BD4-68D2D178E670}"/>
              </a:ext>
            </a:extLst>
          </p:cNvPr>
          <p:cNvSpPr/>
          <p:nvPr/>
        </p:nvSpPr>
        <p:spPr>
          <a:xfrm>
            <a:off x="5798727" y="4105835"/>
            <a:ext cx="82120" cy="546847"/>
          </a:xfrm>
          <a:custGeom>
            <a:avLst/>
            <a:gdLst>
              <a:gd name="connsiteX0" fmla="*/ 82120 w 82120"/>
              <a:gd name="connsiteY0" fmla="*/ 546847 h 546847"/>
              <a:gd name="connsiteX1" fmla="*/ 1438 w 82120"/>
              <a:gd name="connsiteY1" fmla="*/ 345141 h 546847"/>
              <a:gd name="connsiteX2" fmla="*/ 28332 w 82120"/>
              <a:gd name="connsiteY2" fmla="*/ 0 h 546847"/>
              <a:gd name="connsiteX3" fmla="*/ 28332 w 82120"/>
              <a:gd name="connsiteY3" fmla="*/ 0 h 54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20" h="546847">
                <a:moveTo>
                  <a:pt x="82120" y="546847"/>
                </a:moveTo>
                <a:cubicBezTo>
                  <a:pt x="46261" y="491564"/>
                  <a:pt x="10403" y="436282"/>
                  <a:pt x="1438" y="345141"/>
                </a:cubicBezTo>
                <a:cubicBezTo>
                  <a:pt x="-7527" y="254000"/>
                  <a:pt x="28332" y="0"/>
                  <a:pt x="28332" y="0"/>
                </a:cubicBezTo>
                <a:lnTo>
                  <a:pt x="28332" y="0"/>
                </a:lnTo>
              </a:path>
            </a:pathLst>
          </a:cu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Forme libre : forme 54">
            <a:extLst>
              <a:ext uri="{FF2B5EF4-FFF2-40B4-BE49-F238E27FC236}">
                <a16:creationId xmlns:a16="http://schemas.microsoft.com/office/drawing/2014/main" id="{C406447B-B02F-1758-55A6-3B85F6475DCD}"/>
              </a:ext>
            </a:extLst>
          </p:cNvPr>
          <p:cNvSpPr/>
          <p:nvPr/>
        </p:nvSpPr>
        <p:spPr>
          <a:xfrm>
            <a:off x="6364941" y="3657600"/>
            <a:ext cx="124415" cy="443753"/>
          </a:xfrm>
          <a:custGeom>
            <a:avLst/>
            <a:gdLst>
              <a:gd name="connsiteX0" fmla="*/ 0 w 124415"/>
              <a:gd name="connsiteY0" fmla="*/ 0 h 443753"/>
              <a:gd name="connsiteX1" fmla="*/ 112059 w 124415"/>
              <a:gd name="connsiteY1" fmla="*/ 215153 h 443753"/>
              <a:gd name="connsiteX2" fmla="*/ 116541 w 124415"/>
              <a:gd name="connsiteY2" fmla="*/ 443753 h 44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415" h="443753">
                <a:moveTo>
                  <a:pt x="0" y="0"/>
                </a:moveTo>
                <a:cubicBezTo>
                  <a:pt x="46318" y="70597"/>
                  <a:pt x="92636" y="141194"/>
                  <a:pt x="112059" y="215153"/>
                </a:cubicBezTo>
                <a:cubicBezTo>
                  <a:pt x="131482" y="289112"/>
                  <a:pt x="124011" y="366432"/>
                  <a:pt x="116541" y="443753"/>
                </a:cubicBezTo>
              </a:path>
            </a:pathLst>
          </a:cu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Forme libre : forme 55">
            <a:extLst>
              <a:ext uri="{FF2B5EF4-FFF2-40B4-BE49-F238E27FC236}">
                <a16:creationId xmlns:a16="http://schemas.microsoft.com/office/drawing/2014/main" id="{EC963DE6-A14A-2045-4D67-E3222B7A75AB}"/>
              </a:ext>
            </a:extLst>
          </p:cNvPr>
          <p:cNvSpPr/>
          <p:nvPr/>
        </p:nvSpPr>
        <p:spPr>
          <a:xfrm>
            <a:off x="6087035" y="4217894"/>
            <a:ext cx="264459" cy="358588"/>
          </a:xfrm>
          <a:custGeom>
            <a:avLst/>
            <a:gdLst>
              <a:gd name="connsiteX0" fmla="*/ 0 w 264459"/>
              <a:gd name="connsiteY0" fmla="*/ 358588 h 358588"/>
              <a:gd name="connsiteX1" fmla="*/ 143436 w 264459"/>
              <a:gd name="connsiteY1" fmla="*/ 318247 h 358588"/>
              <a:gd name="connsiteX2" fmla="*/ 233083 w 264459"/>
              <a:gd name="connsiteY2" fmla="*/ 161365 h 358588"/>
              <a:gd name="connsiteX3" fmla="*/ 264459 w 264459"/>
              <a:gd name="connsiteY3" fmla="*/ 0 h 35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59" h="358588">
                <a:moveTo>
                  <a:pt x="0" y="358588"/>
                </a:moveTo>
                <a:cubicBezTo>
                  <a:pt x="52294" y="354852"/>
                  <a:pt x="104589" y="351117"/>
                  <a:pt x="143436" y="318247"/>
                </a:cubicBezTo>
                <a:cubicBezTo>
                  <a:pt x="182283" y="285376"/>
                  <a:pt x="212913" y="214406"/>
                  <a:pt x="233083" y="161365"/>
                </a:cubicBezTo>
                <a:cubicBezTo>
                  <a:pt x="253253" y="108324"/>
                  <a:pt x="258856" y="54162"/>
                  <a:pt x="264459" y="0"/>
                </a:cubicBezTo>
              </a:path>
            </a:pathLst>
          </a:cu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Forme libre : forme 56">
            <a:extLst>
              <a:ext uri="{FF2B5EF4-FFF2-40B4-BE49-F238E27FC236}">
                <a16:creationId xmlns:a16="http://schemas.microsoft.com/office/drawing/2014/main" id="{79D769FE-E9B6-972F-B48E-60F577FB64F6}"/>
              </a:ext>
            </a:extLst>
          </p:cNvPr>
          <p:cNvSpPr/>
          <p:nvPr/>
        </p:nvSpPr>
        <p:spPr>
          <a:xfrm>
            <a:off x="5997366" y="4016188"/>
            <a:ext cx="165289" cy="163083"/>
          </a:xfrm>
          <a:custGeom>
            <a:avLst/>
            <a:gdLst>
              <a:gd name="connsiteX0" fmla="*/ 35881 w 165289"/>
              <a:gd name="connsiteY0" fmla="*/ 0 h 163083"/>
              <a:gd name="connsiteX1" fmla="*/ 22 w 165289"/>
              <a:gd name="connsiteY1" fmla="*/ 71718 h 163083"/>
              <a:gd name="connsiteX2" fmla="*/ 40363 w 165289"/>
              <a:gd name="connsiteY2" fmla="*/ 152400 h 163083"/>
              <a:gd name="connsiteX3" fmla="*/ 107599 w 165289"/>
              <a:gd name="connsiteY3" fmla="*/ 156883 h 163083"/>
              <a:gd name="connsiteX4" fmla="*/ 161387 w 165289"/>
              <a:gd name="connsiteY4" fmla="*/ 103094 h 163083"/>
              <a:gd name="connsiteX5" fmla="*/ 156905 w 165289"/>
              <a:gd name="connsiteY5" fmla="*/ 22412 h 16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289" h="163083">
                <a:moveTo>
                  <a:pt x="35881" y="0"/>
                </a:moveTo>
                <a:cubicBezTo>
                  <a:pt x="17578" y="23159"/>
                  <a:pt x="-725" y="46318"/>
                  <a:pt x="22" y="71718"/>
                </a:cubicBezTo>
                <a:cubicBezTo>
                  <a:pt x="769" y="97118"/>
                  <a:pt x="22433" y="138206"/>
                  <a:pt x="40363" y="152400"/>
                </a:cubicBezTo>
                <a:cubicBezTo>
                  <a:pt x="58293" y="166594"/>
                  <a:pt x="87428" y="165101"/>
                  <a:pt x="107599" y="156883"/>
                </a:cubicBezTo>
                <a:cubicBezTo>
                  <a:pt x="127770" y="148665"/>
                  <a:pt x="153169" y="125506"/>
                  <a:pt x="161387" y="103094"/>
                </a:cubicBezTo>
                <a:cubicBezTo>
                  <a:pt x="169605" y="80682"/>
                  <a:pt x="163255" y="51547"/>
                  <a:pt x="156905" y="22412"/>
                </a:cubicBezTo>
              </a:path>
            </a:pathLst>
          </a:cu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Forme libre : forme 57">
            <a:extLst>
              <a:ext uri="{FF2B5EF4-FFF2-40B4-BE49-F238E27FC236}">
                <a16:creationId xmlns:a16="http://schemas.microsoft.com/office/drawing/2014/main" id="{C473CC1F-DB50-8D93-8A27-AD359341B0ED}"/>
              </a:ext>
            </a:extLst>
          </p:cNvPr>
          <p:cNvSpPr/>
          <p:nvPr/>
        </p:nvSpPr>
        <p:spPr>
          <a:xfrm>
            <a:off x="5907741" y="3821333"/>
            <a:ext cx="255494" cy="275538"/>
          </a:xfrm>
          <a:custGeom>
            <a:avLst/>
            <a:gdLst>
              <a:gd name="connsiteX0" fmla="*/ 0 w 255494"/>
              <a:gd name="connsiteY0" fmla="*/ 275538 h 275538"/>
              <a:gd name="connsiteX1" fmla="*/ 40341 w 255494"/>
              <a:gd name="connsiteY1" fmla="*/ 109691 h 275538"/>
              <a:gd name="connsiteX2" fmla="*/ 170330 w 255494"/>
              <a:gd name="connsiteY2" fmla="*/ 11079 h 275538"/>
              <a:gd name="connsiteX3" fmla="*/ 255494 w 255494"/>
              <a:gd name="connsiteY3" fmla="*/ 6596 h 27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494" h="275538">
                <a:moveTo>
                  <a:pt x="0" y="275538"/>
                </a:moveTo>
                <a:cubicBezTo>
                  <a:pt x="5976" y="214652"/>
                  <a:pt x="11953" y="153767"/>
                  <a:pt x="40341" y="109691"/>
                </a:cubicBezTo>
                <a:cubicBezTo>
                  <a:pt x="68729" y="65615"/>
                  <a:pt x="134471" y="28261"/>
                  <a:pt x="170330" y="11079"/>
                </a:cubicBezTo>
                <a:cubicBezTo>
                  <a:pt x="206189" y="-6103"/>
                  <a:pt x="230841" y="246"/>
                  <a:pt x="255494" y="6596"/>
                </a:cubicBezTo>
              </a:path>
            </a:pathLst>
          </a:cu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9" name="Encre 58">
                <a:extLst>
                  <a:ext uri="{FF2B5EF4-FFF2-40B4-BE49-F238E27FC236}">
                    <a16:creationId xmlns:a16="http://schemas.microsoft.com/office/drawing/2014/main" id="{1539805B-0562-91CA-7C64-4FD887B4FA33}"/>
                  </a:ext>
                </a:extLst>
              </p14:cNvPr>
              <p14:cNvContentPartPr/>
              <p14:nvPr/>
            </p14:nvContentPartPr>
            <p14:xfrm>
              <a:off x="5856452" y="3571779"/>
              <a:ext cx="320760" cy="311040"/>
            </p14:xfrm>
          </p:contentPart>
        </mc:Choice>
        <mc:Fallback xmlns="">
          <p:pic>
            <p:nvPicPr>
              <p:cNvPr id="59" name="Encre 58">
                <a:extLst>
                  <a:ext uri="{FF2B5EF4-FFF2-40B4-BE49-F238E27FC236}">
                    <a16:creationId xmlns:a16="http://schemas.microsoft.com/office/drawing/2014/main" id="{1539805B-0562-91CA-7C64-4FD887B4FA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52132" y="3544779"/>
                <a:ext cx="329400" cy="36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0727" name="Groupe 30726">
            <a:extLst>
              <a:ext uri="{FF2B5EF4-FFF2-40B4-BE49-F238E27FC236}">
                <a16:creationId xmlns:a16="http://schemas.microsoft.com/office/drawing/2014/main" id="{C5C81D50-1DA8-6CF2-BF67-7DE594E8DF8C}"/>
              </a:ext>
            </a:extLst>
          </p:cNvPr>
          <p:cNvGrpSpPr/>
          <p:nvPr/>
        </p:nvGrpSpPr>
        <p:grpSpPr>
          <a:xfrm>
            <a:off x="6384572" y="3530379"/>
            <a:ext cx="168120" cy="234000"/>
            <a:chOff x="6384572" y="3530379"/>
            <a:chExt cx="168120" cy="2340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30724" name="Encre 30723">
                  <a:extLst>
                    <a:ext uri="{FF2B5EF4-FFF2-40B4-BE49-F238E27FC236}">
                      <a16:creationId xmlns:a16="http://schemas.microsoft.com/office/drawing/2014/main" id="{DF94C2AA-6E05-16E7-12F7-A8CAD6FED369}"/>
                    </a:ext>
                  </a:extLst>
                </p14:cNvPr>
                <p14:cNvContentPartPr/>
                <p14:nvPr/>
              </p14:nvContentPartPr>
              <p14:xfrm>
                <a:off x="6464132" y="3600939"/>
                <a:ext cx="4680" cy="3960"/>
              </p14:xfrm>
            </p:contentPart>
          </mc:Choice>
          <mc:Fallback xmlns="">
            <p:pic>
              <p:nvPicPr>
                <p:cNvPr id="30724" name="Encre 30723">
                  <a:extLst>
                    <a:ext uri="{FF2B5EF4-FFF2-40B4-BE49-F238E27FC236}">
                      <a16:creationId xmlns:a16="http://schemas.microsoft.com/office/drawing/2014/main" id="{DF94C2AA-6E05-16E7-12F7-A8CAD6FED36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60121" y="3571239"/>
                  <a:ext cx="12703" cy="629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30725" name="Encre 30724">
                  <a:extLst>
                    <a:ext uri="{FF2B5EF4-FFF2-40B4-BE49-F238E27FC236}">
                      <a16:creationId xmlns:a16="http://schemas.microsoft.com/office/drawing/2014/main" id="{8F1CE8DA-5553-1527-05CD-87B2DB511E9B}"/>
                    </a:ext>
                  </a:extLst>
                </p14:cNvPr>
                <p14:cNvContentPartPr/>
                <p14:nvPr/>
              </p14:nvContentPartPr>
              <p14:xfrm>
                <a:off x="6450812" y="3595539"/>
                <a:ext cx="2160" cy="2160"/>
              </p14:xfrm>
            </p:contentPart>
          </mc:Choice>
          <mc:Fallback xmlns="">
            <p:pic>
              <p:nvPicPr>
                <p:cNvPr id="30725" name="Encre 30724">
                  <a:extLst>
                    <a:ext uri="{FF2B5EF4-FFF2-40B4-BE49-F238E27FC236}">
                      <a16:creationId xmlns:a16="http://schemas.microsoft.com/office/drawing/2014/main" id="{8F1CE8DA-5553-1527-05CD-87B2DB511E9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46492" y="3568539"/>
                  <a:ext cx="108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30726" name="Encre 30725">
                  <a:extLst>
                    <a:ext uri="{FF2B5EF4-FFF2-40B4-BE49-F238E27FC236}">
                      <a16:creationId xmlns:a16="http://schemas.microsoft.com/office/drawing/2014/main" id="{3771F6D8-58EA-BA2A-0343-D32435461E21}"/>
                    </a:ext>
                  </a:extLst>
                </p14:cNvPr>
                <p14:cNvContentPartPr/>
                <p14:nvPr/>
              </p14:nvContentPartPr>
              <p14:xfrm>
                <a:off x="6384572" y="3530379"/>
                <a:ext cx="168120" cy="234000"/>
              </p14:xfrm>
            </p:contentPart>
          </mc:Choice>
          <mc:Fallback xmlns="">
            <p:pic>
              <p:nvPicPr>
                <p:cNvPr id="30726" name="Encre 30725">
                  <a:extLst>
                    <a:ext uri="{FF2B5EF4-FFF2-40B4-BE49-F238E27FC236}">
                      <a16:creationId xmlns:a16="http://schemas.microsoft.com/office/drawing/2014/main" id="{3771F6D8-58EA-BA2A-0343-D32435461E2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380261" y="3503420"/>
                  <a:ext cx="176742" cy="28755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30" name="Groupe 30729">
            <a:extLst>
              <a:ext uri="{FF2B5EF4-FFF2-40B4-BE49-F238E27FC236}">
                <a16:creationId xmlns:a16="http://schemas.microsoft.com/office/drawing/2014/main" id="{9B3BC040-321A-01E3-8E0F-996B1E04951B}"/>
              </a:ext>
            </a:extLst>
          </p:cNvPr>
          <p:cNvGrpSpPr/>
          <p:nvPr/>
        </p:nvGrpSpPr>
        <p:grpSpPr>
          <a:xfrm>
            <a:off x="5978132" y="3955539"/>
            <a:ext cx="487440" cy="785160"/>
            <a:chOff x="5978132" y="3955539"/>
            <a:chExt cx="487440" cy="7851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60" name="Encre 59">
                  <a:extLst>
                    <a:ext uri="{FF2B5EF4-FFF2-40B4-BE49-F238E27FC236}">
                      <a16:creationId xmlns:a16="http://schemas.microsoft.com/office/drawing/2014/main" id="{A4281B04-289D-4B5A-7D51-B2480B839EC6}"/>
                    </a:ext>
                  </a:extLst>
                </p14:cNvPr>
                <p14:cNvContentPartPr/>
                <p14:nvPr/>
              </p14:nvContentPartPr>
              <p14:xfrm>
                <a:off x="6028172" y="4486179"/>
                <a:ext cx="383760" cy="254520"/>
              </p14:xfrm>
            </p:contentPart>
          </mc:Choice>
          <mc:Fallback xmlns="">
            <p:pic>
              <p:nvPicPr>
                <p:cNvPr id="60" name="Encre 59">
                  <a:extLst>
                    <a:ext uri="{FF2B5EF4-FFF2-40B4-BE49-F238E27FC236}">
                      <a16:creationId xmlns:a16="http://schemas.microsoft.com/office/drawing/2014/main" id="{A4281B04-289D-4B5A-7D51-B2480B839EC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23852" y="4459179"/>
                  <a:ext cx="39240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61" name="Encre 60">
                  <a:extLst>
                    <a:ext uri="{FF2B5EF4-FFF2-40B4-BE49-F238E27FC236}">
                      <a16:creationId xmlns:a16="http://schemas.microsoft.com/office/drawing/2014/main" id="{3CCB2A53-52A6-555F-CE8A-89CE5A116B62}"/>
                    </a:ext>
                  </a:extLst>
                </p14:cNvPr>
                <p14:cNvContentPartPr/>
                <p14:nvPr/>
              </p14:nvContentPartPr>
              <p14:xfrm>
                <a:off x="5978132" y="4194579"/>
                <a:ext cx="206640" cy="127800"/>
              </p14:xfrm>
            </p:contentPart>
          </mc:Choice>
          <mc:Fallback xmlns="">
            <p:pic>
              <p:nvPicPr>
                <p:cNvPr id="61" name="Encre 60">
                  <a:extLst>
                    <a:ext uri="{FF2B5EF4-FFF2-40B4-BE49-F238E27FC236}">
                      <a16:creationId xmlns:a16="http://schemas.microsoft.com/office/drawing/2014/main" id="{3CCB2A53-52A6-555F-CE8A-89CE5A116B6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973804" y="4167579"/>
                  <a:ext cx="215295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62" name="Encre 61">
                  <a:extLst>
                    <a:ext uri="{FF2B5EF4-FFF2-40B4-BE49-F238E27FC236}">
                      <a16:creationId xmlns:a16="http://schemas.microsoft.com/office/drawing/2014/main" id="{31F6849D-C5E5-B812-14B6-75EE238FA3C6}"/>
                    </a:ext>
                  </a:extLst>
                </p14:cNvPr>
                <p14:cNvContentPartPr/>
                <p14:nvPr/>
              </p14:nvContentPartPr>
              <p14:xfrm>
                <a:off x="6056252" y="4063179"/>
                <a:ext cx="83160" cy="71280"/>
              </p14:xfrm>
            </p:contentPart>
          </mc:Choice>
          <mc:Fallback xmlns="">
            <p:pic>
              <p:nvPicPr>
                <p:cNvPr id="62" name="Encre 61">
                  <a:extLst>
                    <a:ext uri="{FF2B5EF4-FFF2-40B4-BE49-F238E27FC236}">
                      <a16:creationId xmlns:a16="http://schemas.microsoft.com/office/drawing/2014/main" id="{31F6849D-C5E5-B812-14B6-75EE238FA3C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051932" y="4036179"/>
                  <a:ext cx="918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30720" name="Encre 30719">
                  <a:extLst>
                    <a:ext uri="{FF2B5EF4-FFF2-40B4-BE49-F238E27FC236}">
                      <a16:creationId xmlns:a16="http://schemas.microsoft.com/office/drawing/2014/main" id="{63ED9882-13DB-06C2-FFDF-9263E05C472F}"/>
                    </a:ext>
                  </a:extLst>
                </p14:cNvPr>
                <p14:cNvContentPartPr/>
                <p14:nvPr/>
              </p14:nvContentPartPr>
              <p14:xfrm>
                <a:off x="6170732" y="3957699"/>
                <a:ext cx="84240" cy="266760"/>
              </p14:xfrm>
            </p:contentPart>
          </mc:Choice>
          <mc:Fallback xmlns="">
            <p:pic>
              <p:nvPicPr>
                <p:cNvPr id="30720" name="Encre 30719">
                  <a:extLst>
                    <a:ext uri="{FF2B5EF4-FFF2-40B4-BE49-F238E27FC236}">
                      <a16:creationId xmlns:a16="http://schemas.microsoft.com/office/drawing/2014/main" id="{63ED9882-13DB-06C2-FFDF-9263E05C472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166412" y="3930699"/>
                  <a:ext cx="9288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30728" name="Encre 30727">
                  <a:extLst>
                    <a:ext uri="{FF2B5EF4-FFF2-40B4-BE49-F238E27FC236}">
                      <a16:creationId xmlns:a16="http://schemas.microsoft.com/office/drawing/2014/main" id="{0798D405-D34B-D7EA-EE0A-CAB14C8C2203}"/>
                    </a:ext>
                  </a:extLst>
                </p14:cNvPr>
                <p14:cNvContentPartPr/>
                <p14:nvPr/>
              </p14:nvContentPartPr>
              <p14:xfrm>
                <a:off x="6320492" y="3955539"/>
                <a:ext cx="36360" cy="212760"/>
              </p14:xfrm>
            </p:contentPart>
          </mc:Choice>
          <mc:Fallback xmlns="">
            <p:pic>
              <p:nvPicPr>
                <p:cNvPr id="30728" name="Encre 30727">
                  <a:extLst>
                    <a:ext uri="{FF2B5EF4-FFF2-40B4-BE49-F238E27FC236}">
                      <a16:creationId xmlns:a16="http://schemas.microsoft.com/office/drawing/2014/main" id="{0798D405-D34B-D7EA-EE0A-CAB14C8C220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316172" y="3928493"/>
                  <a:ext cx="45000" cy="2664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30729" name="Encre 30728">
                  <a:extLst>
                    <a:ext uri="{FF2B5EF4-FFF2-40B4-BE49-F238E27FC236}">
                      <a16:creationId xmlns:a16="http://schemas.microsoft.com/office/drawing/2014/main" id="{DF2DB809-EF12-222D-2F3B-DC8244E0BD81}"/>
                    </a:ext>
                  </a:extLst>
                </p14:cNvPr>
                <p14:cNvContentPartPr/>
                <p14:nvPr/>
              </p14:nvContentPartPr>
              <p14:xfrm>
                <a:off x="6415172" y="4210059"/>
                <a:ext cx="50400" cy="225000"/>
              </p14:xfrm>
            </p:contentPart>
          </mc:Choice>
          <mc:Fallback xmlns="">
            <p:pic>
              <p:nvPicPr>
                <p:cNvPr id="30729" name="Encre 30728">
                  <a:extLst>
                    <a:ext uri="{FF2B5EF4-FFF2-40B4-BE49-F238E27FC236}">
                      <a16:creationId xmlns:a16="http://schemas.microsoft.com/office/drawing/2014/main" id="{DF2DB809-EF12-222D-2F3B-DC8244E0BD8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410852" y="4183059"/>
                  <a:ext cx="59040" cy="27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30731" name="Encre 30730">
                <a:extLst>
                  <a:ext uri="{FF2B5EF4-FFF2-40B4-BE49-F238E27FC236}">
                    <a16:creationId xmlns:a16="http://schemas.microsoft.com/office/drawing/2014/main" id="{EE47F5AD-0C66-43D7-58D5-4061C46E8230}"/>
                  </a:ext>
                </a:extLst>
              </p14:cNvPr>
              <p14:cNvContentPartPr/>
              <p14:nvPr/>
            </p14:nvContentPartPr>
            <p14:xfrm>
              <a:off x="5926652" y="4742499"/>
              <a:ext cx="310320" cy="89280"/>
            </p14:xfrm>
          </p:contentPart>
        </mc:Choice>
        <mc:Fallback xmlns="">
          <p:pic>
            <p:nvPicPr>
              <p:cNvPr id="30731" name="Encre 30730">
                <a:extLst>
                  <a:ext uri="{FF2B5EF4-FFF2-40B4-BE49-F238E27FC236}">
                    <a16:creationId xmlns:a16="http://schemas.microsoft.com/office/drawing/2014/main" id="{EE47F5AD-0C66-43D7-58D5-4061C46E823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922332" y="4715499"/>
                <a:ext cx="318960" cy="142920"/>
              </a:xfrm>
              <a:prstGeom prst="rect">
                <a:avLst/>
              </a:prstGeom>
            </p:spPr>
          </p:pic>
        </mc:Fallback>
      </mc:AlternateContent>
      <p:cxnSp>
        <p:nvCxnSpPr>
          <p:cNvPr id="30732" name="Connecteur droit 30731">
            <a:extLst>
              <a:ext uri="{FF2B5EF4-FFF2-40B4-BE49-F238E27FC236}">
                <a16:creationId xmlns:a16="http://schemas.microsoft.com/office/drawing/2014/main" id="{C0646ADD-79C9-5B1B-F482-99092C628CDD}"/>
              </a:ext>
            </a:extLst>
          </p:cNvPr>
          <p:cNvCxnSpPr/>
          <p:nvPr/>
        </p:nvCxnSpPr>
        <p:spPr>
          <a:xfrm>
            <a:off x="6364941" y="3812014"/>
            <a:ext cx="10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3" name="ZoneTexte 30732">
            <a:extLst>
              <a:ext uri="{FF2B5EF4-FFF2-40B4-BE49-F238E27FC236}">
                <a16:creationId xmlns:a16="http://schemas.microsoft.com/office/drawing/2014/main" id="{25C8DBEC-5AF9-E38C-6759-F971CC531EBE}"/>
              </a:ext>
            </a:extLst>
          </p:cNvPr>
          <p:cNvSpPr txBox="1"/>
          <p:nvPr/>
        </p:nvSpPr>
        <p:spPr>
          <a:xfrm>
            <a:off x="7380126" y="3678540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Cristallin composé</a:t>
            </a:r>
          </a:p>
          <a:p>
            <a:r>
              <a:rPr lang="fr-FR" sz="1200" dirty="0"/>
              <a:t>de fibres cristallines</a:t>
            </a:r>
          </a:p>
        </p:txBody>
      </p:sp>
      <p:sp>
        <p:nvSpPr>
          <p:cNvPr id="30738" name="Forme libre : forme 30737">
            <a:extLst>
              <a:ext uri="{FF2B5EF4-FFF2-40B4-BE49-F238E27FC236}">
                <a16:creationId xmlns:a16="http://schemas.microsoft.com/office/drawing/2014/main" id="{68AB97AF-DA50-AADF-C565-A130F4D62456}"/>
              </a:ext>
            </a:extLst>
          </p:cNvPr>
          <p:cNvSpPr/>
          <p:nvPr/>
        </p:nvSpPr>
        <p:spPr>
          <a:xfrm>
            <a:off x="5422106" y="5633065"/>
            <a:ext cx="574182" cy="417691"/>
          </a:xfrm>
          <a:custGeom>
            <a:avLst/>
            <a:gdLst>
              <a:gd name="connsiteX0" fmla="*/ 0 w 574182"/>
              <a:gd name="connsiteY0" fmla="*/ 417691 h 417691"/>
              <a:gd name="connsiteX1" fmla="*/ 514350 w 574182"/>
              <a:gd name="connsiteY1" fmla="*/ 60504 h 417691"/>
              <a:gd name="connsiteX2" fmla="*/ 542925 w 574182"/>
              <a:gd name="connsiteY2" fmla="*/ 3354 h 41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182" h="417691">
                <a:moveTo>
                  <a:pt x="0" y="417691"/>
                </a:moveTo>
                <a:cubicBezTo>
                  <a:pt x="211931" y="273625"/>
                  <a:pt x="423863" y="129560"/>
                  <a:pt x="514350" y="60504"/>
                </a:cubicBezTo>
                <a:cubicBezTo>
                  <a:pt x="604837" y="-8552"/>
                  <a:pt x="573881" y="-2599"/>
                  <a:pt x="542925" y="3354"/>
                </a:cubicBezTo>
              </a:path>
            </a:pathLst>
          </a:custGeom>
          <a:noFill/>
          <a:ln w="31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740" name="Forme libre : forme 30739">
            <a:extLst>
              <a:ext uri="{FF2B5EF4-FFF2-40B4-BE49-F238E27FC236}">
                <a16:creationId xmlns:a16="http://schemas.microsoft.com/office/drawing/2014/main" id="{40EAB859-A5A6-487F-B62A-5F478F257131}"/>
              </a:ext>
            </a:extLst>
          </p:cNvPr>
          <p:cNvSpPr/>
          <p:nvPr/>
        </p:nvSpPr>
        <p:spPr>
          <a:xfrm>
            <a:off x="5386388" y="1750219"/>
            <a:ext cx="1057275" cy="1064419"/>
          </a:xfrm>
          <a:custGeom>
            <a:avLst/>
            <a:gdLst>
              <a:gd name="connsiteX0" fmla="*/ 0 w 1057275"/>
              <a:gd name="connsiteY0" fmla="*/ 0 h 1064419"/>
              <a:gd name="connsiteX1" fmla="*/ 492918 w 1057275"/>
              <a:gd name="connsiteY1" fmla="*/ 342900 h 1064419"/>
              <a:gd name="connsiteX2" fmla="*/ 921543 w 1057275"/>
              <a:gd name="connsiteY2" fmla="*/ 878681 h 1064419"/>
              <a:gd name="connsiteX3" fmla="*/ 1057275 w 1057275"/>
              <a:gd name="connsiteY3" fmla="*/ 1064419 h 106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7275" h="1064419">
                <a:moveTo>
                  <a:pt x="0" y="0"/>
                </a:moveTo>
                <a:cubicBezTo>
                  <a:pt x="169664" y="98226"/>
                  <a:pt x="339328" y="196453"/>
                  <a:pt x="492918" y="342900"/>
                </a:cubicBezTo>
                <a:cubicBezTo>
                  <a:pt x="646508" y="489347"/>
                  <a:pt x="827484" y="758428"/>
                  <a:pt x="921543" y="878681"/>
                </a:cubicBezTo>
                <a:cubicBezTo>
                  <a:pt x="1015603" y="998934"/>
                  <a:pt x="1036439" y="1031676"/>
                  <a:pt x="1057275" y="1064419"/>
                </a:cubicBezTo>
              </a:path>
            </a:pathLst>
          </a:custGeom>
          <a:noFill/>
          <a:ln w="31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741" name="Forme libre : forme 30740">
            <a:extLst>
              <a:ext uri="{FF2B5EF4-FFF2-40B4-BE49-F238E27FC236}">
                <a16:creationId xmlns:a16="http://schemas.microsoft.com/office/drawing/2014/main" id="{48A82A35-4B52-C448-5B56-C3EEC4A6B59A}"/>
              </a:ext>
            </a:extLst>
          </p:cNvPr>
          <p:cNvSpPr/>
          <p:nvPr/>
        </p:nvSpPr>
        <p:spPr>
          <a:xfrm>
            <a:off x="5350669" y="1621631"/>
            <a:ext cx="1092994" cy="1100138"/>
          </a:xfrm>
          <a:custGeom>
            <a:avLst/>
            <a:gdLst>
              <a:gd name="connsiteX0" fmla="*/ 0 w 1092994"/>
              <a:gd name="connsiteY0" fmla="*/ 0 h 1100138"/>
              <a:gd name="connsiteX1" fmla="*/ 485775 w 1092994"/>
              <a:gd name="connsiteY1" fmla="*/ 278607 h 1100138"/>
              <a:gd name="connsiteX2" fmla="*/ 814387 w 1092994"/>
              <a:gd name="connsiteY2" fmla="*/ 735807 h 1100138"/>
              <a:gd name="connsiteX3" fmla="*/ 1092994 w 1092994"/>
              <a:gd name="connsiteY3" fmla="*/ 1100138 h 1100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994" h="1100138">
                <a:moveTo>
                  <a:pt x="0" y="0"/>
                </a:moveTo>
                <a:cubicBezTo>
                  <a:pt x="175022" y="77986"/>
                  <a:pt x="350044" y="155973"/>
                  <a:pt x="485775" y="278607"/>
                </a:cubicBezTo>
                <a:cubicBezTo>
                  <a:pt x="621506" y="401241"/>
                  <a:pt x="713184" y="598885"/>
                  <a:pt x="814387" y="735807"/>
                </a:cubicBezTo>
                <a:cubicBezTo>
                  <a:pt x="915590" y="872729"/>
                  <a:pt x="1004292" y="986433"/>
                  <a:pt x="1092994" y="1100138"/>
                </a:cubicBezTo>
              </a:path>
            </a:pathLst>
          </a:custGeom>
          <a:noFill/>
          <a:ln w="31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742" name="Forme libre : forme 30741">
            <a:extLst>
              <a:ext uri="{FF2B5EF4-FFF2-40B4-BE49-F238E27FC236}">
                <a16:creationId xmlns:a16="http://schemas.microsoft.com/office/drawing/2014/main" id="{48CF4C28-1586-8E4A-9AD4-01F838A7E1D5}"/>
              </a:ext>
            </a:extLst>
          </p:cNvPr>
          <p:cNvSpPr/>
          <p:nvPr/>
        </p:nvSpPr>
        <p:spPr>
          <a:xfrm>
            <a:off x="5186363" y="5722144"/>
            <a:ext cx="792956" cy="542925"/>
          </a:xfrm>
          <a:custGeom>
            <a:avLst/>
            <a:gdLst>
              <a:gd name="connsiteX0" fmla="*/ 0 w 792956"/>
              <a:gd name="connsiteY0" fmla="*/ 542925 h 542925"/>
              <a:gd name="connsiteX1" fmla="*/ 407193 w 792956"/>
              <a:gd name="connsiteY1" fmla="*/ 285750 h 542925"/>
              <a:gd name="connsiteX2" fmla="*/ 792956 w 792956"/>
              <a:gd name="connsiteY2" fmla="*/ 0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956" h="542925">
                <a:moveTo>
                  <a:pt x="0" y="542925"/>
                </a:moveTo>
                <a:cubicBezTo>
                  <a:pt x="137517" y="459581"/>
                  <a:pt x="275034" y="376237"/>
                  <a:pt x="407193" y="285750"/>
                </a:cubicBezTo>
                <a:cubicBezTo>
                  <a:pt x="539352" y="195262"/>
                  <a:pt x="666154" y="97631"/>
                  <a:pt x="792956" y="0"/>
                </a:cubicBezTo>
              </a:path>
            </a:pathLst>
          </a:custGeom>
          <a:noFill/>
          <a:ln w="31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744" name="ZoneTexte 30743">
            <a:extLst>
              <a:ext uri="{FF2B5EF4-FFF2-40B4-BE49-F238E27FC236}">
                <a16:creationId xmlns:a16="http://schemas.microsoft.com/office/drawing/2014/main" id="{1C8F1465-A6B7-2084-8F51-14B23781C7E3}"/>
              </a:ext>
            </a:extLst>
          </p:cNvPr>
          <p:cNvSpPr txBox="1"/>
          <p:nvPr/>
        </p:nvSpPr>
        <p:spPr>
          <a:xfrm>
            <a:off x="7436715" y="4463457"/>
            <a:ext cx="75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Cornée</a:t>
            </a:r>
          </a:p>
        </p:txBody>
      </p:sp>
      <p:cxnSp>
        <p:nvCxnSpPr>
          <p:cNvPr id="30746" name="Connecteur droit 30745">
            <a:extLst>
              <a:ext uri="{FF2B5EF4-FFF2-40B4-BE49-F238E27FC236}">
                <a16:creationId xmlns:a16="http://schemas.microsoft.com/office/drawing/2014/main" id="{E004410C-A080-42EF-D101-BC45EC980848}"/>
              </a:ext>
            </a:extLst>
          </p:cNvPr>
          <p:cNvCxnSpPr/>
          <p:nvPr/>
        </p:nvCxnSpPr>
        <p:spPr>
          <a:xfrm>
            <a:off x="6313456" y="3342226"/>
            <a:ext cx="10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43" name="Connecteur droit 30742">
            <a:extLst>
              <a:ext uri="{FF2B5EF4-FFF2-40B4-BE49-F238E27FC236}">
                <a16:creationId xmlns:a16="http://schemas.microsoft.com/office/drawing/2014/main" id="{F22E59D8-DFE4-99D1-5965-BA25B8B7C81D}"/>
              </a:ext>
            </a:extLst>
          </p:cNvPr>
          <p:cNvCxnSpPr/>
          <p:nvPr/>
        </p:nvCxnSpPr>
        <p:spPr>
          <a:xfrm>
            <a:off x="6804248" y="4623740"/>
            <a:ext cx="61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47" name="Connecteur droit 30746">
            <a:extLst>
              <a:ext uri="{FF2B5EF4-FFF2-40B4-BE49-F238E27FC236}">
                <a16:creationId xmlns:a16="http://schemas.microsoft.com/office/drawing/2014/main" id="{E3DDF248-1682-8418-995B-CF8BD6BF1F90}"/>
              </a:ext>
            </a:extLst>
          </p:cNvPr>
          <p:cNvCxnSpPr/>
          <p:nvPr/>
        </p:nvCxnSpPr>
        <p:spPr>
          <a:xfrm>
            <a:off x="6660232" y="4322379"/>
            <a:ext cx="75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8" name="ZoneTexte 30747">
            <a:extLst>
              <a:ext uri="{FF2B5EF4-FFF2-40B4-BE49-F238E27FC236}">
                <a16:creationId xmlns:a16="http://schemas.microsoft.com/office/drawing/2014/main" id="{57296D63-A42E-3442-97CF-8587DB87313F}"/>
              </a:ext>
            </a:extLst>
          </p:cNvPr>
          <p:cNvSpPr txBox="1"/>
          <p:nvPr/>
        </p:nvSpPr>
        <p:spPr>
          <a:xfrm>
            <a:off x="7395870" y="4174168"/>
            <a:ext cx="1463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Humeur aqueuse</a:t>
            </a:r>
          </a:p>
        </p:txBody>
      </p:sp>
      <p:cxnSp>
        <p:nvCxnSpPr>
          <p:cNvPr id="30749" name="Connecteur droit 30748">
            <a:extLst>
              <a:ext uri="{FF2B5EF4-FFF2-40B4-BE49-F238E27FC236}">
                <a16:creationId xmlns:a16="http://schemas.microsoft.com/office/drawing/2014/main" id="{2E130691-B31E-B2CC-C7F1-242F39E897A0}"/>
              </a:ext>
            </a:extLst>
          </p:cNvPr>
          <p:cNvCxnSpPr>
            <a:cxnSpLocks/>
          </p:cNvCxnSpPr>
          <p:nvPr/>
        </p:nvCxnSpPr>
        <p:spPr>
          <a:xfrm>
            <a:off x="4572000" y="5169784"/>
            <a:ext cx="4354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1" name="ZoneTexte 30750">
            <a:extLst>
              <a:ext uri="{FF2B5EF4-FFF2-40B4-BE49-F238E27FC236}">
                <a16:creationId xmlns:a16="http://schemas.microsoft.com/office/drawing/2014/main" id="{EE8BB193-B573-8022-8EB8-6C46220E9991}"/>
              </a:ext>
            </a:extLst>
          </p:cNvPr>
          <p:cNvSpPr txBox="1"/>
          <p:nvPr/>
        </p:nvSpPr>
        <p:spPr>
          <a:xfrm>
            <a:off x="3591078" y="5028658"/>
            <a:ext cx="97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Corps vitré</a:t>
            </a:r>
          </a:p>
        </p:txBody>
      </p:sp>
      <p:sp>
        <p:nvSpPr>
          <p:cNvPr id="30752" name="ZoneTexte 30751">
            <a:extLst>
              <a:ext uri="{FF2B5EF4-FFF2-40B4-BE49-F238E27FC236}">
                <a16:creationId xmlns:a16="http://schemas.microsoft.com/office/drawing/2014/main" id="{1D7738F4-59FF-32A0-0E5B-416DB229575B}"/>
              </a:ext>
            </a:extLst>
          </p:cNvPr>
          <p:cNvSpPr txBox="1"/>
          <p:nvPr/>
        </p:nvSpPr>
        <p:spPr>
          <a:xfrm>
            <a:off x="3131840" y="3709148"/>
            <a:ext cx="1284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sz="1200" dirty="0">
                <a:solidFill>
                  <a:schemeClr val="accent1"/>
                </a:solidFill>
              </a:rPr>
              <a:t>Appareil de </a:t>
            </a:r>
          </a:p>
          <a:p>
            <a:r>
              <a:rPr lang="fr-FR" sz="1200" dirty="0">
                <a:solidFill>
                  <a:schemeClr val="accent1"/>
                </a:solidFill>
              </a:rPr>
              <a:t>     réfraction </a:t>
            </a:r>
          </a:p>
          <a:p>
            <a:r>
              <a:rPr lang="fr-FR" sz="1200" dirty="0">
                <a:solidFill>
                  <a:schemeClr val="accent1"/>
                </a:solidFill>
              </a:rPr>
              <a:t>       statique</a:t>
            </a:r>
          </a:p>
        </p:txBody>
      </p:sp>
    </p:spTree>
    <p:extLst>
      <p:ext uri="{BB962C8B-B14F-4D97-AF65-F5344CB8AC3E}">
        <p14:creationId xmlns:p14="http://schemas.microsoft.com/office/powerpoint/2010/main" val="20216770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D84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D84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D84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07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D84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07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D84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07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D84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07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4" grpId="0"/>
      <p:bldP spid="30748" grpId="0"/>
      <p:bldP spid="30751" grpId="0"/>
      <p:bldP spid="307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2" y="1268413"/>
            <a:ext cx="1634538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7</a:t>
            </a:fld>
            <a:endParaRPr lang="fr-FR" altLang="fr-FR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de la lumière sur la rétine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/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159106" y="1691488"/>
            <a:ext cx="1567441" cy="18271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Mécanisme de l’accommodation</a:t>
            </a: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9B9863-EC4C-E8C0-4D83-A6951C735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268" y="1063423"/>
            <a:ext cx="1324205" cy="94032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èle 3D 1">
                <a:extLst>
                  <a:ext uri="{FF2B5EF4-FFF2-40B4-BE49-F238E27FC236}">
                    <a16:creationId xmlns:a16="http://schemas.microsoft.com/office/drawing/2014/main" id="{3AF5AB4E-EFB0-8434-6636-9196A7A4B8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06825404"/>
                  </p:ext>
                </p:extLst>
              </p:nvPr>
            </p:nvGraphicFramePr>
            <p:xfrm>
              <a:off x="10100223" y="2188759"/>
              <a:ext cx="278270" cy="137925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78270" cy="1379254"/>
                    </a:xfrm>
                    <a:prstGeom prst="rect">
                      <a:avLst/>
                    </a:prstGeom>
                  </am3d:spPr>
                  <am3d:camera>
                    <am3d:pos x="0" y="0" z="669094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74709" d="1000000"/>
                    <am3d:preTrans dx="2393294" dy="-160550" dz="-60307624"/>
                    <am3d:scale>
                      <am3d:sx n="1000000" d="1000000"/>
                      <am3d:sy n="1000000" d="1000000"/>
                      <am3d:sz n="1000000" d="1000000"/>
                    </am3d:scale>
                    <am3d:rot ax="3676236" ay="24712" az="4508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9720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èle 3D 1">
                <a:extLst>
                  <a:ext uri="{FF2B5EF4-FFF2-40B4-BE49-F238E27FC236}">
                    <a16:creationId xmlns:a16="http://schemas.microsoft.com/office/drawing/2014/main" id="{3AF5AB4E-EFB0-8434-6636-9196A7A4B8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00223" y="2188759"/>
                <a:ext cx="278270" cy="1379254"/>
              </a:xfrm>
              <a:prstGeom prst="rect">
                <a:avLst/>
              </a:prstGeom>
            </p:spPr>
          </p:pic>
        </mc:Fallback>
      </mc:AlternateContent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3DE752D-77F7-87FD-AB04-83047CCF5A6B}"/>
              </a:ext>
            </a:extLst>
          </p:cNvPr>
          <p:cNvCxnSpPr/>
          <p:nvPr/>
        </p:nvCxnSpPr>
        <p:spPr>
          <a:xfrm>
            <a:off x="10100223" y="3568013"/>
            <a:ext cx="27827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4351B62D-2C1A-3234-6DBB-A994756F8F60}"/>
              </a:ext>
            </a:extLst>
          </p:cNvPr>
          <p:cNvSpPr txBox="1"/>
          <p:nvPr/>
        </p:nvSpPr>
        <p:spPr>
          <a:xfrm>
            <a:off x="10406135" y="2695974"/>
            <a:ext cx="79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Cristallin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D01C697-D398-30CA-4197-A69257BB84D6}"/>
              </a:ext>
            </a:extLst>
          </p:cNvPr>
          <p:cNvSpPr txBox="1"/>
          <p:nvPr/>
        </p:nvSpPr>
        <p:spPr>
          <a:xfrm>
            <a:off x="9532551" y="3568013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Epaisseur minimale</a:t>
            </a: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62C54F5D-FB99-DE86-FF76-0FA24342FAB0}"/>
              </a:ext>
            </a:extLst>
          </p:cNvPr>
          <p:cNvSpPr/>
          <p:nvPr/>
        </p:nvSpPr>
        <p:spPr>
          <a:xfrm rot="20948127">
            <a:off x="3081507" y="1608029"/>
            <a:ext cx="429113" cy="270788"/>
          </a:xfrm>
          <a:custGeom>
            <a:avLst/>
            <a:gdLst>
              <a:gd name="connsiteX0" fmla="*/ 0 w 431321"/>
              <a:gd name="connsiteY0" fmla="*/ 0 h 370936"/>
              <a:gd name="connsiteX1" fmla="*/ 301924 w 431321"/>
              <a:gd name="connsiteY1" fmla="*/ 69012 h 370936"/>
              <a:gd name="connsiteX2" fmla="*/ 431321 w 431321"/>
              <a:gd name="connsiteY2" fmla="*/ 370936 h 37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321" h="370936">
                <a:moveTo>
                  <a:pt x="0" y="0"/>
                </a:moveTo>
                <a:cubicBezTo>
                  <a:pt x="115018" y="3594"/>
                  <a:pt x="230037" y="7189"/>
                  <a:pt x="301924" y="69012"/>
                </a:cubicBezTo>
                <a:cubicBezTo>
                  <a:pt x="373811" y="130835"/>
                  <a:pt x="402566" y="250885"/>
                  <a:pt x="431321" y="37093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39D22E2B-B038-CFCE-4808-1FAC6354ED2F}"/>
              </a:ext>
            </a:extLst>
          </p:cNvPr>
          <p:cNvSpPr/>
          <p:nvPr/>
        </p:nvSpPr>
        <p:spPr>
          <a:xfrm rot="8202155">
            <a:off x="3388666" y="1706673"/>
            <a:ext cx="230897" cy="154494"/>
          </a:xfrm>
          <a:prstGeom prst="triangle">
            <a:avLst>
              <a:gd name="adj" fmla="val 4413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F0E8B08-E057-20B9-7C05-588553B51BA3}"/>
              </a:ext>
            </a:extLst>
          </p:cNvPr>
          <p:cNvCxnSpPr>
            <a:cxnSpLocks/>
          </p:cNvCxnSpPr>
          <p:nvPr/>
        </p:nvCxnSpPr>
        <p:spPr>
          <a:xfrm>
            <a:off x="5271345" y="3776696"/>
            <a:ext cx="64807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Modèle 3D 14">
                <a:extLst>
                  <a:ext uri="{FF2B5EF4-FFF2-40B4-BE49-F238E27FC236}">
                    <a16:creationId xmlns:a16="http://schemas.microsoft.com/office/drawing/2014/main" id="{17D14977-85C4-C621-ABB0-363AA3D39D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3959288"/>
                  </p:ext>
                </p:extLst>
              </p:nvPr>
            </p:nvGraphicFramePr>
            <p:xfrm>
              <a:off x="4547554" y="2299708"/>
              <a:ext cx="523467" cy="282671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23467" cy="2826717"/>
                    </a:xfrm>
                    <a:prstGeom prst="rect">
                      <a:avLst/>
                    </a:prstGeom>
                  </am3d:spPr>
                  <am3d:camera>
                    <am3d:pos x="0" y="0" z="669094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74709" d="1000000"/>
                    <am3d:preTrans dx="2393294" dy="-160550" dz="-6030762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0640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Modèle 3D 14">
                <a:extLst>
                  <a:ext uri="{FF2B5EF4-FFF2-40B4-BE49-F238E27FC236}">
                    <a16:creationId xmlns:a16="http://schemas.microsoft.com/office/drawing/2014/main" id="{17D14977-85C4-C621-ABB0-363AA3D39D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47554" y="2299708"/>
                <a:ext cx="523467" cy="2826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Modèle 3D 21">
                <a:extLst>
                  <a:ext uri="{FF2B5EF4-FFF2-40B4-BE49-F238E27FC236}">
                    <a16:creationId xmlns:a16="http://schemas.microsoft.com/office/drawing/2014/main" id="{C7125EAD-ABC8-73AD-14F1-994C76A3D5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17786437"/>
                  </p:ext>
                </p:extLst>
              </p:nvPr>
            </p:nvGraphicFramePr>
            <p:xfrm>
              <a:off x="6099240" y="2613945"/>
              <a:ext cx="1056449" cy="2423845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056449" cy="2423845"/>
                    </a:xfrm>
                    <a:prstGeom prst="rect">
                      <a:avLst/>
                    </a:prstGeom>
                  </am3d:spPr>
                  <am3d:camera>
                    <am3d:pos x="0" y="0" z="686087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74709" d="1000000"/>
                    <am3d:preTrans dx="-1162075" dy="-160550" dz="-6030762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5812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Modèle 3D 21">
                <a:extLst>
                  <a:ext uri="{FF2B5EF4-FFF2-40B4-BE49-F238E27FC236}">
                    <a16:creationId xmlns:a16="http://schemas.microsoft.com/office/drawing/2014/main" id="{C7125EAD-ABC8-73AD-14F1-994C76A3D5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99240" y="2613945"/>
                <a:ext cx="1056449" cy="2423845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id="{AABAF71E-A756-F059-9DB4-06F7326465E4}"/>
              </a:ext>
            </a:extLst>
          </p:cNvPr>
          <p:cNvSpPr txBox="1"/>
          <p:nvPr/>
        </p:nvSpPr>
        <p:spPr>
          <a:xfrm>
            <a:off x="3342271" y="1844824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Cristallin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5DC9CBE-AA47-E3F7-4717-EC9BD74B9B96}"/>
              </a:ext>
            </a:extLst>
          </p:cNvPr>
          <p:cNvCxnSpPr>
            <a:cxnSpLocks/>
          </p:cNvCxnSpPr>
          <p:nvPr/>
        </p:nvCxnSpPr>
        <p:spPr>
          <a:xfrm>
            <a:off x="4560538" y="3791136"/>
            <a:ext cx="459279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96D8DF4D-3C09-D447-75C2-F91F8F9277B8}"/>
              </a:ext>
            </a:extLst>
          </p:cNvPr>
          <p:cNvSpPr txBox="1"/>
          <p:nvPr/>
        </p:nvSpPr>
        <p:spPr>
          <a:xfrm>
            <a:off x="2912698" y="3652822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Epaisseur minimale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8017448-2B53-0EEA-C2BA-412F78F4AC7B}"/>
              </a:ext>
            </a:extLst>
          </p:cNvPr>
          <p:cNvSpPr txBox="1"/>
          <p:nvPr/>
        </p:nvSpPr>
        <p:spPr>
          <a:xfrm>
            <a:off x="7155689" y="3638196"/>
            <a:ext cx="1800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Epaisseur augmentée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8C79415-83F5-6515-58FF-A371A9B3AD82}"/>
              </a:ext>
            </a:extLst>
          </p:cNvPr>
          <p:cNvSpPr txBox="1"/>
          <p:nvPr/>
        </p:nvSpPr>
        <p:spPr>
          <a:xfrm>
            <a:off x="4249885" y="1135777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Muscle ciliaire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AF530DC-B3F5-CFB2-30F6-95180EA6D1A0}"/>
              </a:ext>
            </a:extLst>
          </p:cNvPr>
          <p:cNvSpPr txBox="1"/>
          <p:nvPr/>
        </p:nvSpPr>
        <p:spPr>
          <a:xfrm>
            <a:off x="2864537" y="5584890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Muscle ciliaire</a:t>
            </a:r>
          </a:p>
          <a:p>
            <a:r>
              <a:rPr lang="fr-FR" sz="1200" dirty="0"/>
              <a:t>décontractés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A85EBC3-CDC5-7A67-9F0F-76B21417D1DD}"/>
              </a:ext>
            </a:extLst>
          </p:cNvPr>
          <p:cNvSpPr/>
          <p:nvPr/>
        </p:nvSpPr>
        <p:spPr>
          <a:xfrm>
            <a:off x="4635625" y="5312241"/>
            <a:ext cx="368423" cy="276999"/>
          </a:xfrm>
          <a:prstGeom prst="ellipse">
            <a:avLst/>
          </a:prstGeom>
          <a:solidFill>
            <a:srgbClr val="CA8F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AFD212F-6C20-8262-C2D8-19D426BCFA99}"/>
              </a:ext>
            </a:extLst>
          </p:cNvPr>
          <p:cNvSpPr/>
          <p:nvPr/>
        </p:nvSpPr>
        <p:spPr>
          <a:xfrm>
            <a:off x="4635625" y="1844824"/>
            <a:ext cx="368423" cy="276999"/>
          </a:xfrm>
          <a:prstGeom prst="ellipse">
            <a:avLst/>
          </a:prstGeom>
          <a:solidFill>
            <a:srgbClr val="CA8F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3480DFCF-5046-B4C4-83BB-BAF0A8B0922D}"/>
              </a:ext>
            </a:extLst>
          </p:cNvPr>
          <p:cNvCxnSpPr>
            <a:cxnSpLocks/>
          </p:cNvCxnSpPr>
          <p:nvPr/>
        </p:nvCxnSpPr>
        <p:spPr>
          <a:xfrm>
            <a:off x="4716016" y="5037790"/>
            <a:ext cx="0" cy="339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1A8F6C92-CEC8-11D3-C8DD-9ECA94932A31}"/>
              </a:ext>
            </a:extLst>
          </p:cNvPr>
          <p:cNvCxnSpPr>
            <a:cxnSpLocks/>
          </p:cNvCxnSpPr>
          <p:nvPr/>
        </p:nvCxnSpPr>
        <p:spPr>
          <a:xfrm>
            <a:off x="4809287" y="5037790"/>
            <a:ext cx="0" cy="339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D168262D-0A53-1651-CFE0-6E270BF24038}"/>
              </a:ext>
            </a:extLst>
          </p:cNvPr>
          <p:cNvCxnSpPr>
            <a:cxnSpLocks/>
          </p:cNvCxnSpPr>
          <p:nvPr/>
        </p:nvCxnSpPr>
        <p:spPr>
          <a:xfrm>
            <a:off x="4913886" y="5002935"/>
            <a:ext cx="0" cy="339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5E3E294-1575-1580-DF8C-2EE4C8EDFC63}"/>
              </a:ext>
            </a:extLst>
          </p:cNvPr>
          <p:cNvCxnSpPr>
            <a:cxnSpLocks/>
          </p:cNvCxnSpPr>
          <p:nvPr/>
        </p:nvCxnSpPr>
        <p:spPr>
          <a:xfrm>
            <a:off x="4716016" y="2081547"/>
            <a:ext cx="0" cy="339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76FE3F3-4826-FD17-E961-36B3E2AA967A}"/>
              </a:ext>
            </a:extLst>
          </p:cNvPr>
          <p:cNvCxnSpPr>
            <a:cxnSpLocks/>
          </p:cNvCxnSpPr>
          <p:nvPr/>
        </p:nvCxnSpPr>
        <p:spPr>
          <a:xfrm>
            <a:off x="4809287" y="2081547"/>
            <a:ext cx="0" cy="339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EE6E770-1AE0-10BA-ED3C-7F6C93D24BB6}"/>
              </a:ext>
            </a:extLst>
          </p:cNvPr>
          <p:cNvCxnSpPr>
            <a:cxnSpLocks/>
          </p:cNvCxnSpPr>
          <p:nvPr/>
        </p:nvCxnSpPr>
        <p:spPr>
          <a:xfrm>
            <a:off x="4913886" y="2102755"/>
            <a:ext cx="0" cy="339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E7BC59E8-9FCE-E98B-BF34-7A1C7D11A3B0}"/>
              </a:ext>
            </a:extLst>
          </p:cNvPr>
          <p:cNvSpPr txBox="1"/>
          <p:nvPr/>
        </p:nvSpPr>
        <p:spPr>
          <a:xfrm>
            <a:off x="2869885" y="533093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Corps ciliaire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281B0C2-1409-529D-054C-23676994066A}"/>
              </a:ext>
            </a:extLst>
          </p:cNvPr>
          <p:cNvSpPr txBox="1"/>
          <p:nvPr/>
        </p:nvSpPr>
        <p:spPr>
          <a:xfrm>
            <a:off x="2989429" y="4908744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Ligaments</a:t>
            </a:r>
          </a:p>
          <a:p>
            <a:r>
              <a:rPr lang="fr-FR" sz="1200" dirty="0"/>
              <a:t>   tendus</a:t>
            </a:r>
          </a:p>
        </p:txBody>
      </p:sp>
      <p:cxnSp>
        <p:nvCxnSpPr>
          <p:cNvPr id="30721" name="Connecteur droit avec flèche 30720">
            <a:extLst>
              <a:ext uri="{FF2B5EF4-FFF2-40B4-BE49-F238E27FC236}">
                <a16:creationId xmlns:a16="http://schemas.microsoft.com/office/drawing/2014/main" id="{81EDC8B9-21E7-CAA5-DCE0-C85BB993ACED}"/>
              </a:ext>
            </a:extLst>
          </p:cNvPr>
          <p:cNvCxnSpPr>
            <a:cxnSpLocks/>
          </p:cNvCxnSpPr>
          <p:nvPr/>
        </p:nvCxnSpPr>
        <p:spPr>
          <a:xfrm>
            <a:off x="4135616" y="5724921"/>
            <a:ext cx="411938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4" name="Ellipse 30733">
            <a:extLst>
              <a:ext uri="{FF2B5EF4-FFF2-40B4-BE49-F238E27FC236}">
                <a16:creationId xmlns:a16="http://schemas.microsoft.com/office/drawing/2014/main" id="{FC43655B-3841-F694-AFD2-F5758937DC64}"/>
              </a:ext>
            </a:extLst>
          </p:cNvPr>
          <p:cNvSpPr/>
          <p:nvPr/>
        </p:nvSpPr>
        <p:spPr>
          <a:xfrm>
            <a:off x="6443252" y="5068960"/>
            <a:ext cx="368423" cy="276999"/>
          </a:xfrm>
          <a:prstGeom prst="ellipse">
            <a:avLst/>
          </a:prstGeom>
          <a:solidFill>
            <a:srgbClr val="CA8F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735" name="Ellipse 30734">
            <a:extLst>
              <a:ext uri="{FF2B5EF4-FFF2-40B4-BE49-F238E27FC236}">
                <a16:creationId xmlns:a16="http://schemas.microsoft.com/office/drawing/2014/main" id="{025C6FDE-B025-60A7-D2E8-431631F042BA}"/>
              </a:ext>
            </a:extLst>
          </p:cNvPr>
          <p:cNvSpPr/>
          <p:nvPr/>
        </p:nvSpPr>
        <p:spPr>
          <a:xfrm>
            <a:off x="6443252" y="2303596"/>
            <a:ext cx="368423" cy="276999"/>
          </a:xfrm>
          <a:prstGeom prst="ellipse">
            <a:avLst/>
          </a:prstGeom>
          <a:solidFill>
            <a:srgbClr val="CA8F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736" name="Forme libre : forme 30735">
            <a:extLst>
              <a:ext uri="{FF2B5EF4-FFF2-40B4-BE49-F238E27FC236}">
                <a16:creationId xmlns:a16="http://schemas.microsoft.com/office/drawing/2014/main" id="{AF402708-1607-7FF9-AC70-750B3697F74A}"/>
              </a:ext>
            </a:extLst>
          </p:cNvPr>
          <p:cNvSpPr/>
          <p:nvPr/>
        </p:nvSpPr>
        <p:spPr>
          <a:xfrm>
            <a:off x="6471227" y="4968240"/>
            <a:ext cx="126216" cy="111760"/>
          </a:xfrm>
          <a:custGeom>
            <a:avLst/>
            <a:gdLst>
              <a:gd name="connsiteX0" fmla="*/ 81973 w 126216"/>
              <a:gd name="connsiteY0" fmla="*/ 111760 h 111760"/>
              <a:gd name="connsiteX1" fmla="*/ 693 w 126216"/>
              <a:gd name="connsiteY1" fmla="*/ 81280 h 111760"/>
              <a:gd name="connsiteX2" fmla="*/ 122613 w 126216"/>
              <a:gd name="connsiteY2" fmla="*/ 50800 h 111760"/>
              <a:gd name="connsiteX3" fmla="*/ 81973 w 126216"/>
              <a:gd name="connsiteY3" fmla="*/ 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216" h="111760">
                <a:moveTo>
                  <a:pt x="81973" y="111760"/>
                </a:moveTo>
                <a:cubicBezTo>
                  <a:pt x="37946" y="101600"/>
                  <a:pt x="-6080" y="91440"/>
                  <a:pt x="693" y="81280"/>
                </a:cubicBezTo>
                <a:cubicBezTo>
                  <a:pt x="7466" y="71120"/>
                  <a:pt x="109066" y="64347"/>
                  <a:pt x="122613" y="50800"/>
                </a:cubicBezTo>
                <a:cubicBezTo>
                  <a:pt x="136160" y="37253"/>
                  <a:pt x="109066" y="18626"/>
                  <a:pt x="81973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737" name="Forme libre : forme 30736">
            <a:extLst>
              <a:ext uri="{FF2B5EF4-FFF2-40B4-BE49-F238E27FC236}">
                <a16:creationId xmlns:a16="http://schemas.microsoft.com/office/drawing/2014/main" id="{254FBCC0-6957-02F4-7888-C616C1E15E72}"/>
              </a:ext>
            </a:extLst>
          </p:cNvPr>
          <p:cNvSpPr/>
          <p:nvPr/>
        </p:nvSpPr>
        <p:spPr>
          <a:xfrm>
            <a:off x="6597124" y="4979346"/>
            <a:ext cx="126216" cy="111760"/>
          </a:xfrm>
          <a:custGeom>
            <a:avLst/>
            <a:gdLst>
              <a:gd name="connsiteX0" fmla="*/ 81973 w 126216"/>
              <a:gd name="connsiteY0" fmla="*/ 111760 h 111760"/>
              <a:gd name="connsiteX1" fmla="*/ 693 w 126216"/>
              <a:gd name="connsiteY1" fmla="*/ 81280 h 111760"/>
              <a:gd name="connsiteX2" fmla="*/ 122613 w 126216"/>
              <a:gd name="connsiteY2" fmla="*/ 50800 h 111760"/>
              <a:gd name="connsiteX3" fmla="*/ 81973 w 126216"/>
              <a:gd name="connsiteY3" fmla="*/ 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216" h="111760">
                <a:moveTo>
                  <a:pt x="81973" y="111760"/>
                </a:moveTo>
                <a:cubicBezTo>
                  <a:pt x="37946" y="101600"/>
                  <a:pt x="-6080" y="91440"/>
                  <a:pt x="693" y="81280"/>
                </a:cubicBezTo>
                <a:cubicBezTo>
                  <a:pt x="7466" y="71120"/>
                  <a:pt x="109066" y="64347"/>
                  <a:pt x="122613" y="50800"/>
                </a:cubicBezTo>
                <a:cubicBezTo>
                  <a:pt x="136160" y="37253"/>
                  <a:pt x="109066" y="18626"/>
                  <a:pt x="81973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739" name="Forme libre : forme 30738">
            <a:extLst>
              <a:ext uri="{FF2B5EF4-FFF2-40B4-BE49-F238E27FC236}">
                <a16:creationId xmlns:a16="http://schemas.microsoft.com/office/drawing/2014/main" id="{7BC8738D-1F05-26ED-E91B-BC16403A08E4}"/>
              </a:ext>
            </a:extLst>
          </p:cNvPr>
          <p:cNvSpPr/>
          <p:nvPr/>
        </p:nvSpPr>
        <p:spPr>
          <a:xfrm>
            <a:off x="6488192" y="2548593"/>
            <a:ext cx="126216" cy="111760"/>
          </a:xfrm>
          <a:custGeom>
            <a:avLst/>
            <a:gdLst>
              <a:gd name="connsiteX0" fmla="*/ 81973 w 126216"/>
              <a:gd name="connsiteY0" fmla="*/ 111760 h 111760"/>
              <a:gd name="connsiteX1" fmla="*/ 693 w 126216"/>
              <a:gd name="connsiteY1" fmla="*/ 81280 h 111760"/>
              <a:gd name="connsiteX2" fmla="*/ 122613 w 126216"/>
              <a:gd name="connsiteY2" fmla="*/ 50800 h 111760"/>
              <a:gd name="connsiteX3" fmla="*/ 81973 w 126216"/>
              <a:gd name="connsiteY3" fmla="*/ 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216" h="111760">
                <a:moveTo>
                  <a:pt x="81973" y="111760"/>
                </a:moveTo>
                <a:cubicBezTo>
                  <a:pt x="37946" y="101600"/>
                  <a:pt x="-6080" y="91440"/>
                  <a:pt x="693" y="81280"/>
                </a:cubicBezTo>
                <a:cubicBezTo>
                  <a:pt x="7466" y="71120"/>
                  <a:pt x="109066" y="64347"/>
                  <a:pt x="122613" y="50800"/>
                </a:cubicBezTo>
                <a:cubicBezTo>
                  <a:pt x="136160" y="37253"/>
                  <a:pt x="109066" y="18626"/>
                  <a:pt x="81973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750" name="Forme libre : forme 30749">
            <a:extLst>
              <a:ext uri="{FF2B5EF4-FFF2-40B4-BE49-F238E27FC236}">
                <a16:creationId xmlns:a16="http://schemas.microsoft.com/office/drawing/2014/main" id="{FEEAB810-41F7-DF0E-34E5-DD43A5701DB0}"/>
              </a:ext>
            </a:extLst>
          </p:cNvPr>
          <p:cNvSpPr/>
          <p:nvPr/>
        </p:nvSpPr>
        <p:spPr>
          <a:xfrm>
            <a:off x="6614089" y="2559699"/>
            <a:ext cx="126216" cy="111760"/>
          </a:xfrm>
          <a:custGeom>
            <a:avLst/>
            <a:gdLst>
              <a:gd name="connsiteX0" fmla="*/ 81973 w 126216"/>
              <a:gd name="connsiteY0" fmla="*/ 111760 h 111760"/>
              <a:gd name="connsiteX1" fmla="*/ 693 w 126216"/>
              <a:gd name="connsiteY1" fmla="*/ 81280 h 111760"/>
              <a:gd name="connsiteX2" fmla="*/ 122613 w 126216"/>
              <a:gd name="connsiteY2" fmla="*/ 50800 h 111760"/>
              <a:gd name="connsiteX3" fmla="*/ 81973 w 126216"/>
              <a:gd name="connsiteY3" fmla="*/ 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216" h="111760">
                <a:moveTo>
                  <a:pt x="81973" y="111760"/>
                </a:moveTo>
                <a:cubicBezTo>
                  <a:pt x="37946" y="101600"/>
                  <a:pt x="-6080" y="91440"/>
                  <a:pt x="693" y="81280"/>
                </a:cubicBezTo>
                <a:cubicBezTo>
                  <a:pt x="7466" y="71120"/>
                  <a:pt x="109066" y="64347"/>
                  <a:pt x="122613" y="50800"/>
                </a:cubicBezTo>
                <a:cubicBezTo>
                  <a:pt x="136160" y="37253"/>
                  <a:pt x="109066" y="18626"/>
                  <a:pt x="81973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753" name="Forme libre : forme 30752">
            <a:extLst>
              <a:ext uri="{FF2B5EF4-FFF2-40B4-BE49-F238E27FC236}">
                <a16:creationId xmlns:a16="http://schemas.microsoft.com/office/drawing/2014/main" id="{280E569A-C861-3339-E682-B12554E658FE}"/>
              </a:ext>
            </a:extLst>
          </p:cNvPr>
          <p:cNvSpPr/>
          <p:nvPr/>
        </p:nvSpPr>
        <p:spPr>
          <a:xfrm>
            <a:off x="4612522" y="5607932"/>
            <a:ext cx="363816" cy="228581"/>
          </a:xfrm>
          <a:custGeom>
            <a:avLst/>
            <a:gdLst>
              <a:gd name="connsiteX0" fmla="*/ 38301 w 363816"/>
              <a:gd name="connsiteY0" fmla="*/ 18702 h 228581"/>
              <a:gd name="connsiteX1" fmla="*/ 348852 w 363816"/>
              <a:gd name="connsiteY1" fmla="*/ 27329 h 228581"/>
              <a:gd name="connsiteX2" fmla="*/ 297094 w 363816"/>
              <a:gd name="connsiteY2" fmla="*/ 173978 h 228581"/>
              <a:gd name="connsiteX3" fmla="*/ 141818 w 363816"/>
              <a:gd name="connsiteY3" fmla="*/ 130846 h 228581"/>
              <a:gd name="connsiteX4" fmla="*/ 21049 w 363816"/>
              <a:gd name="connsiteY4" fmla="*/ 225736 h 228581"/>
              <a:gd name="connsiteX5" fmla="*/ 38301 w 363816"/>
              <a:gd name="connsiteY5" fmla="*/ 18702 h 22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816" h="228581">
                <a:moveTo>
                  <a:pt x="38301" y="18702"/>
                </a:moveTo>
                <a:cubicBezTo>
                  <a:pt x="92935" y="-14366"/>
                  <a:pt x="305720" y="1450"/>
                  <a:pt x="348852" y="27329"/>
                </a:cubicBezTo>
                <a:cubicBezTo>
                  <a:pt x="391984" y="53208"/>
                  <a:pt x="331600" y="156725"/>
                  <a:pt x="297094" y="173978"/>
                </a:cubicBezTo>
                <a:cubicBezTo>
                  <a:pt x="262588" y="191231"/>
                  <a:pt x="187825" y="122220"/>
                  <a:pt x="141818" y="130846"/>
                </a:cubicBezTo>
                <a:cubicBezTo>
                  <a:pt x="95811" y="139472"/>
                  <a:pt x="45490" y="247302"/>
                  <a:pt x="21049" y="225736"/>
                </a:cubicBezTo>
                <a:cubicBezTo>
                  <a:pt x="-3392" y="204170"/>
                  <a:pt x="-16333" y="51770"/>
                  <a:pt x="38301" y="18702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0756" name="Connecteur droit avec flèche 30755">
            <a:extLst>
              <a:ext uri="{FF2B5EF4-FFF2-40B4-BE49-F238E27FC236}">
                <a16:creationId xmlns:a16="http://schemas.microsoft.com/office/drawing/2014/main" id="{06880ADF-B984-32C5-0D64-69B19CCC10E7}"/>
              </a:ext>
            </a:extLst>
          </p:cNvPr>
          <p:cNvCxnSpPr>
            <a:cxnSpLocks/>
          </p:cNvCxnSpPr>
          <p:nvPr/>
        </p:nvCxnSpPr>
        <p:spPr>
          <a:xfrm>
            <a:off x="4112550" y="5157192"/>
            <a:ext cx="411938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57" name="Connecteur droit avec flèche 30756">
            <a:extLst>
              <a:ext uri="{FF2B5EF4-FFF2-40B4-BE49-F238E27FC236}">
                <a16:creationId xmlns:a16="http://schemas.microsoft.com/office/drawing/2014/main" id="{93F2E9E7-2507-E039-9BD9-7D8DF4F35B6C}"/>
              </a:ext>
            </a:extLst>
          </p:cNvPr>
          <p:cNvCxnSpPr>
            <a:cxnSpLocks/>
          </p:cNvCxnSpPr>
          <p:nvPr/>
        </p:nvCxnSpPr>
        <p:spPr>
          <a:xfrm>
            <a:off x="4135616" y="5450740"/>
            <a:ext cx="411938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60" name="Connecteur droit avec flèche 30759">
            <a:extLst>
              <a:ext uri="{FF2B5EF4-FFF2-40B4-BE49-F238E27FC236}">
                <a16:creationId xmlns:a16="http://schemas.microsoft.com/office/drawing/2014/main" id="{858936C9-B682-F223-E224-2F1C145A50F8}"/>
              </a:ext>
            </a:extLst>
          </p:cNvPr>
          <p:cNvCxnSpPr>
            <a:cxnSpLocks/>
          </p:cNvCxnSpPr>
          <p:nvPr/>
        </p:nvCxnSpPr>
        <p:spPr>
          <a:xfrm>
            <a:off x="6196360" y="3776696"/>
            <a:ext cx="878668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2" name="ZoneTexte 30761">
            <a:extLst>
              <a:ext uri="{FF2B5EF4-FFF2-40B4-BE49-F238E27FC236}">
                <a16:creationId xmlns:a16="http://schemas.microsoft.com/office/drawing/2014/main" id="{2422D2DB-6683-6459-836E-59B0190016AD}"/>
              </a:ext>
            </a:extLst>
          </p:cNvPr>
          <p:cNvSpPr txBox="1"/>
          <p:nvPr/>
        </p:nvSpPr>
        <p:spPr>
          <a:xfrm>
            <a:off x="7236671" y="4772102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Ligaments</a:t>
            </a:r>
          </a:p>
          <a:p>
            <a:r>
              <a:rPr lang="fr-FR" sz="1200" dirty="0"/>
              <a:t>   détendus</a:t>
            </a:r>
          </a:p>
        </p:txBody>
      </p:sp>
      <p:cxnSp>
        <p:nvCxnSpPr>
          <p:cNvPr id="30763" name="Connecteur droit avec flèche 30762">
            <a:extLst>
              <a:ext uri="{FF2B5EF4-FFF2-40B4-BE49-F238E27FC236}">
                <a16:creationId xmlns:a16="http://schemas.microsoft.com/office/drawing/2014/main" id="{2271482F-7194-8AA9-EE1E-F525D7F93F49}"/>
              </a:ext>
            </a:extLst>
          </p:cNvPr>
          <p:cNvCxnSpPr>
            <a:cxnSpLocks/>
          </p:cNvCxnSpPr>
          <p:nvPr/>
        </p:nvCxnSpPr>
        <p:spPr>
          <a:xfrm flipH="1">
            <a:off x="6904310" y="5013773"/>
            <a:ext cx="32225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6" name="Forme libre : forme 30765">
            <a:extLst>
              <a:ext uri="{FF2B5EF4-FFF2-40B4-BE49-F238E27FC236}">
                <a16:creationId xmlns:a16="http://schemas.microsoft.com/office/drawing/2014/main" id="{72015BEE-756D-78FD-E526-1C615AC47A71}"/>
              </a:ext>
            </a:extLst>
          </p:cNvPr>
          <p:cNvSpPr/>
          <p:nvPr/>
        </p:nvSpPr>
        <p:spPr>
          <a:xfrm>
            <a:off x="6595039" y="5352457"/>
            <a:ext cx="145265" cy="484056"/>
          </a:xfrm>
          <a:custGeom>
            <a:avLst/>
            <a:gdLst>
              <a:gd name="connsiteX0" fmla="*/ 20780 w 133042"/>
              <a:gd name="connsiteY0" fmla="*/ 1106 h 373306"/>
              <a:gd name="connsiteX1" fmla="*/ 3527 w 133042"/>
              <a:gd name="connsiteY1" fmla="*/ 234019 h 373306"/>
              <a:gd name="connsiteX2" fmla="*/ 63912 w 133042"/>
              <a:gd name="connsiteY2" fmla="*/ 372041 h 373306"/>
              <a:gd name="connsiteX3" fmla="*/ 132924 w 133042"/>
              <a:gd name="connsiteY3" fmla="*/ 156381 h 373306"/>
              <a:gd name="connsiteX4" fmla="*/ 20780 w 133042"/>
              <a:gd name="connsiteY4" fmla="*/ 1106 h 37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42" h="373306">
                <a:moveTo>
                  <a:pt x="20780" y="1106"/>
                </a:moveTo>
                <a:cubicBezTo>
                  <a:pt x="-786" y="14046"/>
                  <a:pt x="-3662" y="172196"/>
                  <a:pt x="3527" y="234019"/>
                </a:cubicBezTo>
                <a:cubicBezTo>
                  <a:pt x="10716" y="295842"/>
                  <a:pt x="42346" y="384981"/>
                  <a:pt x="63912" y="372041"/>
                </a:cubicBezTo>
                <a:cubicBezTo>
                  <a:pt x="85478" y="359101"/>
                  <a:pt x="135799" y="221079"/>
                  <a:pt x="132924" y="156381"/>
                </a:cubicBezTo>
                <a:cubicBezTo>
                  <a:pt x="130049" y="91683"/>
                  <a:pt x="42346" y="-11834"/>
                  <a:pt x="20780" y="1106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767" name="ZoneTexte 30766">
            <a:extLst>
              <a:ext uri="{FF2B5EF4-FFF2-40B4-BE49-F238E27FC236}">
                <a16:creationId xmlns:a16="http://schemas.microsoft.com/office/drawing/2014/main" id="{BA64998F-480B-8E96-A062-CA3562897DCF}"/>
              </a:ext>
            </a:extLst>
          </p:cNvPr>
          <p:cNvSpPr txBox="1"/>
          <p:nvPr/>
        </p:nvSpPr>
        <p:spPr>
          <a:xfrm>
            <a:off x="7236671" y="5450740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Muscle ciliaire</a:t>
            </a:r>
          </a:p>
          <a:p>
            <a:r>
              <a:rPr lang="fr-FR" sz="1200" dirty="0"/>
              <a:t>  contractés</a:t>
            </a:r>
          </a:p>
        </p:txBody>
      </p:sp>
      <p:cxnSp>
        <p:nvCxnSpPr>
          <p:cNvPr id="30768" name="Connecteur droit avec flèche 30767">
            <a:extLst>
              <a:ext uri="{FF2B5EF4-FFF2-40B4-BE49-F238E27FC236}">
                <a16:creationId xmlns:a16="http://schemas.microsoft.com/office/drawing/2014/main" id="{4CFEEC8F-5AC2-72A4-D5EF-117A8796A60F}"/>
              </a:ext>
            </a:extLst>
          </p:cNvPr>
          <p:cNvCxnSpPr>
            <a:cxnSpLocks/>
          </p:cNvCxnSpPr>
          <p:nvPr/>
        </p:nvCxnSpPr>
        <p:spPr>
          <a:xfrm flipH="1">
            <a:off x="6783996" y="5607932"/>
            <a:ext cx="452533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0" name="Forme libre : forme 30769">
            <a:extLst>
              <a:ext uri="{FF2B5EF4-FFF2-40B4-BE49-F238E27FC236}">
                <a16:creationId xmlns:a16="http://schemas.microsoft.com/office/drawing/2014/main" id="{77C1597B-3D3F-D84F-C851-7B33B51F2E68}"/>
              </a:ext>
            </a:extLst>
          </p:cNvPr>
          <p:cNvSpPr/>
          <p:nvPr/>
        </p:nvSpPr>
        <p:spPr>
          <a:xfrm>
            <a:off x="6554830" y="1802623"/>
            <a:ext cx="145265" cy="484056"/>
          </a:xfrm>
          <a:custGeom>
            <a:avLst/>
            <a:gdLst>
              <a:gd name="connsiteX0" fmla="*/ 20780 w 133042"/>
              <a:gd name="connsiteY0" fmla="*/ 1106 h 373306"/>
              <a:gd name="connsiteX1" fmla="*/ 3527 w 133042"/>
              <a:gd name="connsiteY1" fmla="*/ 234019 h 373306"/>
              <a:gd name="connsiteX2" fmla="*/ 63912 w 133042"/>
              <a:gd name="connsiteY2" fmla="*/ 372041 h 373306"/>
              <a:gd name="connsiteX3" fmla="*/ 132924 w 133042"/>
              <a:gd name="connsiteY3" fmla="*/ 156381 h 373306"/>
              <a:gd name="connsiteX4" fmla="*/ 20780 w 133042"/>
              <a:gd name="connsiteY4" fmla="*/ 1106 h 37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42" h="373306">
                <a:moveTo>
                  <a:pt x="20780" y="1106"/>
                </a:moveTo>
                <a:cubicBezTo>
                  <a:pt x="-786" y="14046"/>
                  <a:pt x="-3662" y="172196"/>
                  <a:pt x="3527" y="234019"/>
                </a:cubicBezTo>
                <a:cubicBezTo>
                  <a:pt x="10716" y="295842"/>
                  <a:pt x="42346" y="384981"/>
                  <a:pt x="63912" y="372041"/>
                </a:cubicBezTo>
                <a:cubicBezTo>
                  <a:pt x="85478" y="359101"/>
                  <a:pt x="135799" y="221079"/>
                  <a:pt x="132924" y="156381"/>
                </a:cubicBezTo>
                <a:cubicBezTo>
                  <a:pt x="130049" y="91683"/>
                  <a:pt x="42346" y="-11834"/>
                  <a:pt x="20780" y="1106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771" name="Forme libre : forme 30770">
            <a:extLst>
              <a:ext uri="{FF2B5EF4-FFF2-40B4-BE49-F238E27FC236}">
                <a16:creationId xmlns:a16="http://schemas.microsoft.com/office/drawing/2014/main" id="{2A61DD6C-EF07-9307-7A3B-C16FDF77ECA8}"/>
              </a:ext>
            </a:extLst>
          </p:cNvPr>
          <p:cNvSpPr/>
          <p:nvPr/>
        </p:nvSpPr>
        <p:spPr>
          <a:xfrm>
            <a:off x="4635625" y="1671321"/>
            <a:ext cx="363816" cy="228581"/>
          </a:xfrm>
          <a:custGeom>
            <a:avLst/>
            <a:gdLst>
              <a:gd name="connsiteX0" fmla="*/ 38301 w 363816"/>
              <a:gd name="connsiteY0" fmla="*/ 18702 h 228581"/>
              <a:gd name="connsiteX1" fmla="*/ 348852 w 363816"/>
              <a:gd name="connsiteY1" fmla="*/ 27329 h 228581"/>
              <a:gd name="connsiteX2" fmla="*/ 297094 w 363816"/>
              <a:gd name="connsiteY2" fmla="*/ 173978 h 228581"/>
              <a:gd name="connsiteX3" fmla="*/ 141818 w 363816"/>
              <a:gd name="connsiteY3" fmla="*/ 130846 h 228581"/>
              <a:gd name="connsiteX4" fmla="*/ 21049 w 363816"/>
              <a:gd name="connsiteY4" fmla="*/ 225736 h 228581"/>
              <a:gd name="connsiteX5" fmla="*/ 38301 w 363816"/>
              <a:gd name="connsiteY5" fmla="*/ 18702 h 22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816" h="228581">
                <a:moveTo>
                  <a:pt x="38301" y="18702"/>
                </a:moveTo>
                <a:cubicBezTo>
                  <a:pt x="92935" y="-14366"/>
                  <a:pt x="305720" y="1450"/>
                  <a:pt x="348852" y="27329"/>
                </a:cubicBezTo>
                <a:cubicBezTo>
                  <a:pt x="391984" y="53208"/>
                  <a:pt x="331600" y="156725"/>
                  <a:pt x="297094" y="173978"/>
                </a:cubicBezTo>
                <a:cubicBezTo>
                  <a:pt x="262588" y="191231"/>
                  <a:pt x="187825" y="122220"/>
                  <a:pt x="141818" y="130846"/>
                </a:cubicBezTo>
                <a:cubicBezTo>
                  <a:pt x="95811" y="139472"/>
                  <a:pt x="45490" y="247302"/>
                  <a:pt x="21049" y="225736"/>
                </a:cubicBezTo>
                <a:cubicBezTo>
                  <a:pt x="-3392" y="204170"/>
                  <a:pt x="-16333" y="51770"/>
                  <a:pt x="38301" y="18702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396436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2" y="1268413"/>
            <a:ext cx="2038168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8</a:t>
            </a:fld>
            <a:endParaRPr lang="fr-FR" altLang="fr-FR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de la lumière sur la rétine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/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èle 3D 2">
                <a:extLst>
                  <a:ext uri="{FF2B5EF4-FFF2-40B4-BE49-F238E27FC236}">
                    <a16:creationId xmlns:a16="http://schemas.microsoft.com/office/drawing/2014/main" id="{5A7CA8E0-B860-D798-E552-9D4120747E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47554" y="2299708"/>
              <a:ext cx="523467" cy="282671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23467" cy="2826717"/>
                    </a:xfrm>
                    <a:prstGeom prst="rect">
                      <a:avLst/>
                    </a:prstGeom>
                  </am3d:spPr>
                  <am3d:camera>
                    <am3d:pos x="0" y="0" z="669094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74709" d="1000000"/>
                    <am3d:preTrans dx="2393294" dy="-160550" dz="-6030762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640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èle 3D 2">
                <a:extLst>
                  <a:ext uri="{FF2B5EF4-FFF2-40B4-BE49-F238E27FC236}">
                    <a16:creationId xmlns:a16="http://schemas.microsoft.com/office/drawing/2014/main" id="{5A7CA8E0-B860-D798-E552-9D4120747E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47554" y="2299708"/>
                <a:ext cx="523467" cy="2826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Modèle 3D 12">
                <a:extLst>
                  <a:ext uri="{FF2B5EF4-FFF2-40B4-BE49-F238E27FC236}">
                    <a16:creationId xmlns:a16="http://schemas.microsoft.com/office/drawing/2014/main" id="{6737503D-4269-65DB-FA8B-D2235AF8F54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5122713"/>
                  </p:ext>
                </p:extLst>
              </p:nvPr>
            </p:nvGraphicFramePr>
            <p:xfrm>
              <a:off x="6099240" y="2613945"/>
              <a:ext cx="1056449" cy="242384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056449" cy="2423845"/>
                    </a:xfrm>
                    <a:prstGeom prst="rect">
                      <a:avLst/>
                    </a:prstGeom>
                  </am3d:spPr>
                  <am3d:camera>
                    <am3d:pos x="0" y="0" z="686087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74709" d="1000000"/>
                    <am3d:preTrans dx="-1162075" dy="-160550" dz="-6030762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5812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Modèle 3D 12">
                <a:extLst>
                  <a:ext uri="{FF2B5EF4-FFF2-40B4-BE49-F238E27FC236}">
                    <a16:creationId xmlns:a16="http://schemas.microsoft.com/office/drawing/2014/main" id="{6737503D-4269-65DB-FA8B-D2235AF8F5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9240" y="2613945"/>
                <a:ext cx="1056449" cy="2423845"/>
              </a:xfrm>
              <a:prstGeom prst="rect">
                <a:avLst/>
              </a:prstGeom>
            </p:spPr>
          </p:pic>
        </mc:Fallback>
      </mc:AlternateContent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D46DD63-A5BF-9AC1-0B4E-A6DF01E21820}"/>
              </a:ext>
            </a:extLst>
          </p:cNvPr>
          <p:cNvCxnSpPr/>
          <p:nvPr/>
        </p:nvCxnSpPr>
        <p:spPr>
          <a:xfrm>
            <a:off x="4635616" y="6309320"/>
            <a:ext cx="27827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976A7A63-8AA1-C4AE-1606-DDE9F256505D}"/>
              </a:ext>
            </a:extLst>
          </p:cNvPr>
          <p:cNvSpPr txBox="1"/>
          <p:nvPr/>
        </p:nvSpPr>
        <p:spPr>
          <a:xfrm>
            <a:off x="4067944" y="6320353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Epaisseur minimale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79C3903-B1A7-4807-7A3A-54C453343CEC}"/>
              </a:ext>
            </a:extLst>
          </p:cNvPr>
          <p:cNvCxnSpPr>
            <a:cxnSpLocks/>
          </p:cNvCxnSpPr>
          <p:nvPr/>
        </p:nvCxnSpPr>
        <p:spPr>
          <a:xfrm>
            <a:off x="6372200" y="6329640"/>
            <a:ext cx="576064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A78FDC8-A31F-F0BD-6628-F9B43D25F457}"/>
              </a:ext>
            </a:extLst>
          </p:cNvPr>
          <p:cNvSpPr txBox="1"/>
          <p:nvPr/>
        </p:nvSpPr>
        <p:spPr>
          <a:xfrm>
            <a:off x="5796136" y="6320352"/>
            <a:ext cx="1800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Epaisseur augmentée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8EA841-2E74-1D81-DB8F-961A0517938F}"/>
              </a:ext>
            </a:extLst>
          </p:cNvPr>
          <p:cNvSpPr txBox="1"/>
          <p:nvPr/>
        </p:nvSpPr>
        <p:spPr>
          <a:xfrm>
            <a:off x="2947729" y="1590963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Muscle ciliaire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1525852-2CCE-2344-CA6D-6584121E2496}"/>
              </a:ext>
            </a:extLst>
          </p:cNvPr>
          <p:cNvSpPr/>
          <p:nvPr/>
        </p:nvSpPr>
        <p:spPr>
          <a:xfrm>
            <a:off x="4635625" y="5312241"/>
            <a:ext cx="368423" cy="276999"/>
          </a:xfrm>
          <a:prstGeom prst="ellipse">
            <a:avLst/>
          </a:prstGeom>
          <a:solidFill>
            <a:srgbClr val="CA8F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36398A1-CB46-EBC8-5139-24F35351733A}"/>
              </a:ext>
            </a:extLst>
          </p:cNvPr>
          <p:cNvSpPr/>
          <p:nvPr/>
        </p:nvSpPr>
        <p:spPr>
          <a:xfrm>
            <a:off x="4635625" y="1844824"/>
            <a:ext cx="368423" cy="276999"/>
          </a:xfrm>
          <a:prstGeom prst="ellipse">
            <a:avLst/>
          </a:prstGeom>
          <a:solidFill>
            <a:srgbClr val="CA8F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FA6D804-7584-A6BD-7DEA-1F5481DB72C0}"/>
              </a:ext>
            </a:extLst>
          </p:cNvPr>
          <p:cNvCxnSpPr>
            <a:cxnSpLocks/>
          </p:cNvCxnSpPr>
          <p:nvPr/>
        </p:nvCxnSpPr>
        <p:spPr>
          <a:xfrm>
            <a:off x="4716016" y="5037790"/>
            <a:ext cx="0" cy="339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859FD23-CB47-F008-8CEB-E9D0A61A62CF}"/>
              </a:ext>
            </a:extLst>
          </p:cNvPr>
          <p:cNvCxnSpPr>
            <a:cxnSpLocks/>
          </p:cNvCxnSpPr>
          <p:nvPr/>
        </p:nvCxnSpPr>
        <p:spPr>
          <a:xfrm>
            <a:off x="4809287" y="5037790"/>
            <a:ext cx="0" cy="339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A8C90E8C-5A13-B768-891F-56CA0A30B430}"/>
              </a:ext>
            </a:extLst>
          </p:cNvPr>
          <p:cNvCxnSpPr>
            <a:cxnSpLocks/>
          </p:cNvCxnSpPr>
          <p:nvPr/>
        </p:nvCxnSpPr>
        <p:spPr>
          <a:xfrm>
            <a:off x="4913886" y="5002935"/>
            <a:ext cx="0" cy="339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054FC32-7543-B082-71B6-6F43F1E700D6}"/>
              </a:ext>
            </a:extLst>
          </p:cNvPr>
          <p:cNvCxnSpPr>
            <a:cxnSpLocks/>
          </p:cNvCxnSpPr>
          <p:nvPr/>
        </p:nvCxnSpPr>
        <p:spPr>
          <a:xfrm>
            <a:off x="4716016" y="2081547"/>
            <a:ext cx="0" cy="339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4B77BC4-1257-251B-2C2A-525F0105C8E5}"/>
              </a:ext>
            </a:extLst>
          </p:cNvPr>
          <p:cNvCxnSpPr>
            <a:cxnSpLocks/>
          </p:cNvCxnSpPr>
          <p:nvPr/>
        </p:nvCxnSpPr>
        <p:spPr>
          <a:xfrm>
            <a:off x="4809287" y="2081547"/>
            <a:ext cx="0" cy="339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FCC8039-10B7-31DD-4C61-0B20D6712D81}"/>
              </a:ext>
            </a:extLst>
          </p:cNvPr>
          <p:cNvCxnSpPr>
            <a:cxnSpLocks/>
          </p:cNvCxnSpPr>
          <p:nvPr/>
        </p:nvCxnSpPr>
        <p:spPr>
          <a:xfrm>
            <a:off x="4913886" y="2102755"/>
            <a:ext cx="0" cy="339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B5C5BB99-F2BB-F3CA-21FB-6925C999BDB3}"/>
              </a:ext>
            </a:extLst>
          </p:cNvPr>
          <p:cNvSpPr txBox="1"/>
          <p:nvPr/>
        </p:nvSpPr>
        <p:spPr>
          <a:xfrm>
            <a:off x="3017923" y="1852091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Corps ciliaire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FD9A164-AB31-CA1C-B308-AB202F852113}"/>
              </a:ext>
            </a:extLst>
          </p:cNvPr>
          <p:cNvSpPr txBox="1"/>
          <p:nvPr/>
        </p:nvSpPr>
        <p:spPr>
          <a:xfrm>
            <a:off x="3200036" y="2109882"/>
            <a:ext cx="946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Ligaments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D2AD90B-DF66-D503-8C00-3F1FADD921A6}"/>
              </a:ext>
            </a:extLst>
          </p:cNvPr>
          <p:cNvCxnSpPr>
            <a:cxnSpLocks/>
          </p:cNvCxnSpPr>
          <p:nvPr/>
        </p:nvCxnSpPr>
        <p:spPr>
          <a:xfrm>
            <a:off x="4222861" y="2224492"/>
            <a:ext cx="41275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DD1CC4AA-8C55-EBD8-26DE-53712DC02794}"/>
              </a:ext>
            </a:extLst>
          </p:cNvPr>
          <p:cNvSpPr/>
          <p:nvPr/>
        </p:nvSpPr>
        <p:spPr>
          <a:xfrm>
            <a:off x="6443252" y="5068960"/>
            <a:ext cx="368423" cy="276999"/>
          </a:xfrm>
          <a:prstGeom prst="ellipse">
            <a:avLst/>
          </a:prstGeom>
          <a:solidFill>
            <a:srgbClr val="CA8F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C23E7FD-05F3-ABE0-5112-2A7A6016057A}"/>
              </a:ext>
            </a:extLst>
          </p:cNvPr>
          <p:cNvSpPr/>
          <p:nvPr/>
        </p:nvSpPr>
        <p:spPr>
          <a:xfrm>
            <a:off x="6443252" y="2303596"/>
            <a:ext cx="368423" cy="276999"/>
          </a:xfrm>
          <a:prstGeom prst="ellipse">
            <a:avLst/>
          </a:prstGeom>
          <a:solidFill>
            <a:srgbClr val="CA8F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DD649891-A2E8-08D4-75B5-DF2684105B9B}"/>
              </a:ext>
            </a:extLst>
          </p:cNvPr>
          <p:cNvSpPr/>
          <p:nvPr/>
        </p:nvSpPr>
        <p:spPr>
          <a:xfrm>
            <a:off x="6471227" y="4968240"/>
            <a:ext cx="126216" cy="111760"/>
          </a:xfrm>
          <a:custGeom>
            <a:avLst/>
            <a:gdLst>
              <a:gd name="connsiteX0" fmla="*/ 81973 w 126216"/>
              <a:gd name="connsiteY0" fmla="*/ 111760 h 111760"/>
              <a:gd name="connsiteX1" fmla="*/ 693 w 126216"/>
              <a:gd name="connsiteY1" fmla="*/ 81280 h 111760"/>
              <a:gd name="connsiteX2" fmla="*/ 122613 w 126216"/>
              <a:gd name="connsiteY2" fmla="*/ 50800 h 111760"/>
              <a:gd name="connsiteX3" fmla="*/ 81973 w 126216"/>
              <a:gd name="connsiteY3" fmla="*/ 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216" h="111760">
                <a:moveTo>
                  <a:pt x="81973" y="111760"/>
                </a:moveTo>
                <a:cubicBezTo>
                  <a:pt x="37946" y="101600"/>
                  <a:pt x="-6080" y="91440"/>
                  <a:pt x="693" y="81280"/>
                </a:cubicBezTo>
                <a:cubicBezTo>
                  <a:pt x="7466" y="71120"/>
                  <a:pt x="109066" y="64347"/>
                  <a:pt x="122613" y="50800"/>
                </a:cubicBezTo>
                <a:cubicBezTo>
                  <a:pt x="136160" y="37253"/>
                  <a:pt x="109066" y="18626"/>
                  <a:pt x="81973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99881CC8-35CA-1FCF-72A1-AC800F30CDF0}"/>
              </a:ext>
            </a:extLst>
          </p:cNvPr>
          <p:cNvSpPr/>
          <p:nvPr/>
        </p:nvSpPr>
        <p:spPr>
          <a:xfrm>
            <a:off x="6597124" y="4979346"/>
            <a:ext cx="126216" cy="111760"/>
          </a:xfrm>
          <a:custGeom>
            <a:avLst/>
            <a:gdLst>
              <a:gd name="connsiteX0" fmla="*/ 81973 w 126216"/>
              <a:gd name="connsiteY0" fmla="*/ 111760 h 111760"/>
              <a:gd name="connsiteX1" fmla="*/ 693 w 126216"/>
              <a:gd name="connsiteY1" fmla="*/ 81280 h 111760"/>
              <a:gd name="connsiteX2" fmla="*/ 122613 w 126216"/>
              <a:gd name="connsiteY2" fmla="*/ 50800 h 111760"/>
              <a:gd name="connsiteX3" fmla="*/ 81973 w 126216"/>
              <a:gd name="connsiteY3" fmla="*/ 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216" h="111760">
                <a:moveTo>
                  <a:pt x="81973" y="111760"/>
                </a:moveTo>
                <a:cubicBezTo>
                  <a:pt x="37946" y="101600"/>
                  <a:pt x="-6080" y="91440"/>
                  <a:pt x="693" y="81280"/>
                </a:cubicBezTo>
                <a:cubicBezTo>
                  <a:pt x="7466" y="71120"/>
                  <a:pt x="109066" y="64347"/>
                  <a:pt x="122613" y="50800"/>
                </a:cubicBezTo>
                <a:cubicBezTo>
                  <a:pt x="136160" y="37253"/>
                  <a:pt x="109066" y="18626"/>
                  <a:pt x="81973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Forme libre : forme 38">
            <a:extLst>
              <a:ext uri="{FF2B5EF4-FFF2-40B4-BE49-F238E27FC236}">
                <a16:creationId xmlns:a16="http://schemas.microsoft.com/office/drawing/2014/main" id="{D5EB4D12-486A-316C-A5A8-F47EE0C33B80}"/>
              </a:ext>
            </a:extLst>
          </p:cNvPr>
          <p:cNvSpPr/>
          <p:nvPr/>
        </p:nvSpPr>
        <p:spPr>
          <a:xfrm>
            <a:off x="6488192" y="2548593"/>
            <a:ext cx="126216" cy="111760"/>
          </a:xfrm>
          <a:custGeom>
            <a:avLst/>
            <a:gdLst>
              <a:gd name="connsiteX0" fmla="*/ 81973 w 126216"/>
              <a:gd name="connsiteY0" fmla="*/ 111760 h 111760"/>
              <a:gd name="connsiteX1" fmla="*/ 693 w 126216"/>
              <a:gd name="connsiteY1" fmla="*/ 81280 h 111760"/>
              <a:gd name="connsiteX2" fmla="*/ 122613 w 126216"/>
              <a:gd name="connsiteY2" fmla="*/ 50800 h 111760"/>
              <a:gd name="connsiteX3" fmla="*/ 81973 w 126216"/>
              <a:gd name="connsiteY3" fmla="*/ 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216" h="111760">
                <a:moveTo>
                  <a:pt x="81973" y="111760"/>
                </a:moveTo>
                <a:cubicBezTo>
                  <a:pt x="37946" y="101600"/>
                  <a:pt x="-6080" y="91440"/>
                  <a:pt x="693" y="81280"/>
                </a:cubicBezTo>
                <a:cubicBezTo>
                  <a:pt x="7466" y="71120"/>
                  <a:pt x="109066" y="64347"/>
                  <a:pt x="122613" y="50800"/>
                </a:cubicBezTo>
                <a:cubicBezTo>
                  <a:pt x="136160" y="37253"/>
                  <a:pt x="109066" y="18626"/>
                  <a:pt x="81973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41FB84CB-5710-D2DD-59BC-7B930294BCBB}"/>
              </a:ext>
            </a:extLst>
          </p:cNvPr>
          <p:cNvSpPr/>
          <p:nvPr/>
        </p:nvSpPr>
        <p:spPr>
          <a:xfrm>
            <a:off x="6614089" y="2559699"/>
            <a:ext cx="126216" cy="111760"/>
          </a:xfrm>
          <a:custGeom>
            <a:avLst/>
            <a:gdLst>
              <a:gd name="connsiteX0" fmla="*/ 81973 w 126216"/>
              <a:gd name="connsiteY0" fmla="*/ 111760 h 111760"/>
              <a:gd name="connsiteX1" fmla="*/ 693 w 126216"/>
              <a:gd name="connsiteY1" fmla="*/ 81280 h 111760"/>
              <a:gd name="connsiteX2" fmla="*/ 122613 w 126216"/>
              <a:gd name="connsiteY2" fmla="*/ 50800 h 111760"/>
              <a:gd name="connsiteX3" fmla="*/ 81973 w 126216"/>
              <a:gd name="connsiteY3" fmla="*/ 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216" h="111760">
                <a:moveTo>
                  <a:pt x="81973" y="111760"/>
                </a:moveTo>
                <a:cubicBezTo>
                  <a:pt x="37946" y="101600"/>
                  <a:pt x="-6080" y="91440"/>
                  <a:pt x="693" y="81280"/>
                </a:cubicBezTo>
                <a:cubicBezTo>
                  <a:pt x="7466" y="71120"/>
                  <a:pt x="109066" y="64347"/>
                  <a:pt x="122613" y="50800"/>
                </a:cubicBezTo>
                <a:cubicBezTo>
                  <a:pt x="136160" y="37253"/>
                  <a:pt x="109066" y="18626"/>
                  <a:pt x="81973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03301DDB-4674-FC85-82B5-947D80EB5EFA}"/>
              </a:ext>
            </a:extLst>
          </p:cNvPr>
          <p:cNvSpPr/>
          <p:nvPr/>
        </p:nvSpPr>
        <p:spPr>
          <a:xfrm>
            <a:off x="4612522" y="5607932"/>
            <a:ext cx="363816" cy="228581"/>
          </a:xfrm>
          <a:custGeom>
            <a:avLst/>
            <a:gdLst>
              <a:gd name="connsiteX0" fmla="*/ 38301 w 363816"/>
              <a:gd name="connsiteY0" fmla="*/ 18702 h 228581"/>
              <a:gd name="connsiteX1" fmla="*/ 348852 w 363816"/>
              <a:gd name="connsiteY1" fmla="*/ 27329 h 228581"/>
              <a:gd name="connsiteX2" fmla="*/ 297094 w 363816"/>
              <a:gd name="connsiteY2" fmla="*/ 173978 h 228581"/>
              <a:gd name="connsiteX3" fmla="*/ 141818 w 363816"/>
              <a:gd name="connsiteY3" fmla="*/ 130846 h 228581"/>
              <a:gd name="connsiteX4" fmla="*/ 21049 w 363816"/>
              <a:gd name="connsiteY4" fmla="*/ 225736 h 228581"/>
              <a:gd name="connsiteX5" fmla="*/ 38301 w 363816"/>
              <a:gd name="connsiteY5" fmla="*/ 18702 h 22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816" h="228581">
                <a:moveTo>
                  <a:pt x="38301" y="18702"/>
                </a:moveTo>
                <a:cubicBezTo>
                  <a:pt x="92935" y="-14366"/>
                  <a:pt x="305720" y="1450"/>
                  <a:pt x="348852" y="27329"/>
                </a:cubicBezTo>
                <a:cubicBezTo>
                  <a:pt x="391984" y="53208"/>
                  <a:pt x="331600" y="156725"/>
                  <a:pt x="297094" y="173978"/>
                </a:cubicBezTo>
                <a:cubicBezTo>
                  <a:pt x="262588" y="191231"/>
                  <a:pt x="187825" y="122220"/>
                  <a:pt x="141818" y="130846"/>
                </a:cubicBezTo>
                <a:cubicBezTo>
                  <a:pt x="95811" y="139472"/>
                  <a:pt x="45490" y="247302"/>
                  <a:pt x="21049" y="225736"/>
                </a:cubicBezTo>
                <a:cubicBezTo>
                  <a:pt x="-3392" y="204170"/>
                  <a:pt x="-16333" y="51770"/>
                  <a:pt x="38301" y="18702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EE3AF080-5B60-8866-1251-D62D8C8DBA00}"/>
              </a:ext>
            </a:extLst>
          </p:cNvPr>
          <p:cNvSpPr/>
          <p:nvPr/>
        </p:nvSpPr>
        <p:spPr>
          <a:xfrm>
            <a:off x="6595039" y="5352457"/>
            <a:ext cx="145265" cy="484056"/>
          </a:xfrm>
          <a:custGeom>
            <a:avLst/>
            <a:gdLst>
              <a:gd name="connsiteX0" fmla="*/ 20780 w 133042"/>
              <a:gd name="connsiteY0" fmla="*/ 1106 h 373306"/>
              <a:gd name="connsiteX1" fmla="*/ 3527 w 133042"/>
              <a:gd name="connsiteY1" fmla="*/ 234019 h 373306"/>
              <a:gd name="connsiteX2" fmla="*/ 63912 w 133042"/>
              <a:gd name="connsiteY2" fmla="*/ 372041 h 373306"/>
              <a:gd name="connsiteX3" fmla="*/ 132924 w 133042"/>
              <a:gd name="connsiteY3" fmla="*/ 156381 h 373306"/>
              <a:gd name="connsiteX4" fmla="*/ 20780 w 133042"/>
              <a:gd name="connsiteY4" fmla="*/ 1106 h 37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42" h="373306">
                <a:moveTo>
                  <a:pt x="20780" y="1106"/>
                </a:moveTo>
                <a:cubicBezTo>
                  <a:pt x="-786" y="14046"/>
                  <a:pt x="-3662" y="172196"/>
                  <a:pt x="3527" y="234019"/>
                </a:cubicBezTo>
                <a:cubicBezTo>
                  <a:pt x="10716" y="295842"/>
                  <a:pt x="42346" y="384981"/>
                  <a:pt x="63912" y="372041"/>
                </a:cubicBezTo>
                <a:cubicBezTo>
                  <a:pt x="85478" y="359101"/>
                  <a:pt x="135799" y="221079"/>
                  <a:pt x="132924" y="156381"/>
                </a:cubicBezTo>
                <a:cubicBezTo>
                  <a:pt x="130049" y="91683"/>
                  <a:pt x="42346" y="-11834"/>
                  <a:pt x="20780" y="1106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0427C527-64D5-58C0-70E3-A7E65FEB02EC}"/>
              </a:ext>
            </a:extLst>
          </p:cNvPr>
          <p:cNvSpPr/>
          <p:nvPr/>
        </p:nvSpPr>
        <p:spPr>
          <a:xfrm>
            <a:off x="6554830" y="1802623"/>
            <a:ext cx="145265" cy="484056"/>
          </a:xfrm>
          <a:custGeom>
            <a:avLst/>
            <a:gdLst>
              <a:gd name="connsiteX0" fmla="*/ 20780 w 133042"/>
              <a:gd name="connsiteY0" fmla="*/ 1106 h 373306"/>
              <a:gd name="connsiteX1" fmla="*/ 3527 w 133042"/>
              <a:gd name="connsiteY1" fmla="*/ 234019 h 373306"/>
              <a:gd name="connsiteX2" fmla="*/ 63912 w 133042"/>
              <a:gd name="connsiteY2" fmla="*/ 372041 h 373306"/>
              <a:gd name="connsiteX3" fmla="*/ 132924 w 133042"/>
              <a:gd name="connsiteY3" fmla="*/ 156381 h 373306"/>
              <a:gd name="connsiteX4" fmla="*/ 20780 w 133042"/>
              <a:gd name="connsiteY4" fmla="*/ 1106 h 37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42" h="373306">
                <a:moveTo>
                  <a:pt x="20780" y="1106"/>
                </a:moveTo>
                <a:cubicBezTo>
                  <a:pt x="-786" y="14046"/>
                  <a:pt x="-3662" y="172196"/>
                  <a:pt x="3527" y="234019"/>
                </a:cubicBezTo>
                <a:cubicBezTo>
                  <a:pt x="10716" y="295842"/>
                  <a:pt x="42346" y="384981"/>
                  <a:pt x="63912" y="372041"/>
                </a:cubicBezTo>
                <a:cubicBezTo>
                  <a:pt x="85478" y="359101"/>
                  <a:pt x="135799" y="221079"/>
                  <a:pt x="132924" y="156381"/>
                </a:cubicBezTo>
                <a:cubicBezTo>
                  <a:pt x="130049" y="91683"/>
                  <a:pt x="42346" y="-11834"/>
                  <a:pt x="20780" y="1106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57D173CD-F702-784A-5B79-DE11A124A27B}"/>
              </a:ext>
            </a:extLst>
          </p:cNvPr>
          <p:cNvSpPr/>
          <p:nvPr/>
        </p:nvSpPr>
        <p:spPr>
          <a:xfrm>
            <a:off x="4635625" y="1671321"/>
            <a:ext cx="363816" cy="228581"/>
          </a:xfrm>
          <a:custGeom>
            <a:avLst/>
            <a:gdLst>
              <a:gd name="connsiteX0" fmla="*/ 38301 w 363816"/>
              <a:gd name="connsiteY0" fmla="*/ 18702 h 228581"/>
              <a:gd name="connsiteX1" fmla="*/ 348852 w 363816"/>
              <a:gd name="connsiteY1" fmla="*/ 27329 h 228581"/>
              <a:gd name="connsiteX2" fmla="*/ 297094 w 363816"/>
              <a:gd name="connsiteY2" fmla="*/ 173978 h 228581"/>
              <a:gd name="connsiteX3" fmla="*/ 141818 w 363816"/>
              <a:gd name="connsiteY3" fmla="*/ 130846 h 228581"/>
              <a:gd name="connsiteX4" fmla="*/ 21049 w 363816"/>
              <a:gd name="connsiteY4" fmla="*/ 225736 h 228581"/>
              <a:gd name="connsiteX5" fmla="*/ 38301 w 363816"/>
              <a:gd name="connsiteY5" fmla="*/ 18702 h 22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816" h="228581">
                <a:moveTo>
                  <a:pt x="38301" y="18702"/>
                </a:moveTo>
                <a:cubicBezTo>
                  <a:pt x="92935" y="-14366"/>
                  <a:pt x="305720" y="1450"/>
                  <a:pt x="348852" y="27329"/>
                </a:cubicBezTo>
                <a:cubicBezTo>
                  <a:pt x="391984" y="53208"/>
                  <a:pt x="331600" y="156725"/>
                  <a:pt x="297094" y="173978"/>
                </a:cubicBezTo>
                <a:cubicBezTo>
                  <a:pt x="262588" y="191231"/>
                  <a:pt x="187825" y="122220"/>
                  <a:pt x="141818" y="130846"/>
                </a:cubicBezTo>
                <a:cubicBezTo>
                  <a:pt x="95811" y="139472"/>
                  <a:pt x="45490" y="247302"/>
                  <a:pt x="21049" y="225736"/>
                </a:cubicBezTo>
                <a:cubicBezTo>
                  <a:pt x="-3392" y="204170"/>
                  <a:pt x="-16333" y="51770"/>
                  <a:pt x="38301" y="18702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755888F1-F023-E9AF-A8E2-A4F0D77C3E55}"/>
              </a:ext>
            </a:extLst>
          </p:cNvPr>
          <p:cNvCxnSpPr>
            <a:cxnSpLocks/>
          </p:cNvCxnSpPr>
          <p:nvPr/>
        </p:nvCxnSpPr>
        <p:spPr>
          <a:xfrm>
            <a:off x="4174456" y="1977214"/>
            <a:ext cx="41275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D3AE3A58-3FE8-78B2-3753-F6EDF0BBF643}"/>
              </a:ext>
            </a:extLst>
          </p:cNvPr>
          <p:cNvCxnSpPr>
            <a:cxnSpLocks/>
          </p:cNvCxnSpPr>
          <p:nvPr/>
        </p:nvCxnSpPr>
        <p:spPr>
          <a:xfrm>
            <a:off x="4159245" y="1756196"/>
            <a:ext cx="41275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10F868D7-C08D-5D39-ADCD-F88E1350B4DA}"/>
              </a:ext>
            </a:extLst>
          </p:cNvPr>
          <p:cNvSpPr txBox="1"/>
          <p:nvPr/>
        </p:nvSpPr>
        <p:spPr>
          <a:xfrm>
            <a:off x="127083" y="1471889"/>
            <a:ext cx="1953048" cy="49295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Mécanisme de l’</a:t>
            </a:r>
            <a:r>
              <a:rPr lang="fr-FR" altLang="fr-FR" sz="1200" dirty="0" err="1">
                <a:latin typeface="Century Gothic"/>
              </a:rPr>
              <a:t>acc-ommodation</a:t>
            </a: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Les muscles ciliaires se contracte et tirent le corps ciliaire vers la pupille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Relâchement de la tension du ligament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Le cristallin se bombe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Symbol" panose="05050102010706020507" pitchFamily="18" charset="2"/>
              <a:buChar char="Þ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L’image peut </a:t>
            </a:r>
            <a:r>
              <a:rPr kumimoji="0" lang="fr-FR" altLang="fr-FR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con-verger</a:t>
            </a: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sur la rétine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96D95FE-C741-E7BE-D992-28A19438E551}"/>
              </a:ext>
            </a:extLst>
          </p:cNvPr>
          <p:cNvCxnSpPr>
            <a:cxnSpLocks/>
          </p:cNvCxnSpPr>
          <p:nvPr/>
        </p:nvCxnSpPr>
        <p:spPr>
          <a:xfrm>
            <a:off x="3884240" y="3860875"/>
            <a:ext cx="376835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384AA65E-6A4B-CEEB-E139-5E1B2EB85A94}"/>
              </a:ext>
            </a:extLst>
          </p:cNvPr>
          <p:cNvSpPr txBox="1"/>
          <p:nvPr/>
        </p:nvSpPr>
        <p:spPr>
          <a:xfrm>
            <a:off x="2952303" y="3706034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Cristallin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1FF1E07-C1DD-25C1-1286-DB1ACE6934F6}"/>
              </a:ext>
            </a:extLst>
          </p:cNvPr>
          <p:cNvGrpSpPr/>
          <p:nvPr/>
        </p:nvGrpSpPr>
        <p:grpSpPr>
          <a:xfrm>
            <a:off x="4545994" y="2453128"/>
            <a:ext cx="523463" cy="2505814"/>
            <a:chOff x="2967898" y="3635385"/>
            <a:chExt cx="523463" cy="250581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B912564-90B6-8EEE-5E50-74B85AFFC4F0}"/>
                </a:ext>
              </a:extLst>
            </p:cNvPr>
            <p:cNvSpPr/>
            <p:nvPr/>
          </p:nvSpPr>
          <p:spPr>
            <a:xfrm>
              <a:off x="2967898" y="3685870"/>
              <a:ext cx="523463" cy="2404845"/>
            </a:xfrm>
            <a:prstGeom prst="rect">
              <a:avLst/>
            </a:prstGeom>
            <a:solidFill>
              <a:srgbClr val="AD84C6">
                <a:alpha val="4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5CA7161D-1E81-B504-09F2-5EDB15AF4D8B}"/>
                </a:ext>
              </a:extLst>
            </p:cNvPr>
            <p:cNvSpPr txBox="1"/>
            <p:nvPr/>
          </p:nvSpPr>
          <p:spPr>
            <a:xfrm rot="16200000">
              <a:off x="1970606" y="4719015"/>
              <a:ext cx="25058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FF0000"/>
                  </a:solidFill>
                </a:rPr>
                <a:t>Pas d’accommodation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BD27173-AF36-B2E2-9ECC-A37D237AB4D7}"/>
              </a:ext>
            </a:extLst>
          </p:cNvPr>
          <p:cNvGrpSpPr/>
          <p:nvPr/>
        </p:nvGrpSpPr>
        <p:grpSpPr>
          <a:xfrm>
            <a:off x="6333307" y="2518464"/>
            <a:ext cx="523463" cy="2404845"/>
            <a:chOff x="2967898" y="3685870"/>
            <a:chExt cx="523463" cy="240484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285852-8DCF-C198-BA08-E43C056F0585}"/>
                </a:ext>
              </a:extLst>
            </p:cNvPr>
            <p:cNvSpPr/>
            <p:nvPr/>
          </p:nvSpPr>
          <p:spPr>
            <a:xfrm>
              <a:off x="2967898" y="3685870"/>
              <a:ext cx="523463" cy="2404845"/>
            </a:xfrm>
            <a:prstGeom prst="rect">
              <a:avLst/>
            </a:prstGeom>
            <a:solidFill>
              <a:srgbClr val="AD84C6">
                <a:alpha val="4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04B8470C-E5DC-72B3-609E-74045246D1B5}"/>
                </a:ext>
              </a:extLst>
            </p:cNvPr>
            <p:cNvSpPr txBox="1"/>
            <p:nvPr/>
          </p:nvSpPr>
          <p:spPr>
            <a:xfrm rot="16200000">
              <a:off x="2304774" y="4830493"/>
              <a:ext cx="18950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00B050"/>
                  </a:solidFill>
                </a:rPr>
                <a:t>accommodation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51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18831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9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Convergence de la lumière sur la rétine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3901C3-A8EE-6C79-418A-89C90A9AB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20"/>
          <a:stretch/>
        </p:blipFill>
        <p:spPr>
          <a:xfrm rot="16200000">
            <a:off x="4662819" y="3858574"/>
            <a:ext cx="1737511" cy="2462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B7D06A-7EF0-EC57-97E6-BDA597BE7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117"/>
          <a:stretch/>
        </p:blipFill>
        <p:spPr>
          <a:xfrm rot="16200000">
            <a:off x="4749445" y="1081997"/>
            <a:ext cx="1737511" cy="2956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159106" y="1691488"/>
            <a:ext cx="2462539" cy="42482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Pct val="80000"/>
              <a:buFontTx/>
              <a:buNone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lumière issue d’un objet éloignée (+ de 6 m) atteint l’œil sous forme de rayons quasi parallèles 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=&gt; pas d’adaptation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lumière issue d’un objet rapprochée (- de 6 m) tend à diverger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=&gt; accroissement de la convexité du cristallin = </a:t>
            </a: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accommodation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=&gt; Focalisation correcte des rayons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100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120F1B-0E35-0728-920F-2003F228F176}"/>
              </a:ext>
            </a:extLst>
          </p:cNvPr>
          <p:cNvSpPr txBox="1"/>
          <p:nvPr/>
        </p:nvSpPr>
        <p:spPr>
          <a:xfrm>
            <a:off x="3179167" y="3699813"/>
            <a:ext cx="5145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</a:rPr>
              <a:t>Aplatissement du cristallin  pour la vision éloignée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3A1675-E60A-6B86-EE3F-BC66BCF00FF9}"/>
              </a:ext>
            </a:extLst>
          </p:cNvPr>
          <p:cNvSpPr txBox="1"/>
          <p:nvPr/>
        </p:nvSpPr>
        <p:spPr>
          <a:xfrm>
            <a:off x="3129034" y="6141319"/>
            <a:ext cx="5182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</a:rPr>
              <a:t>Bombement du cristallin pour la vision rapprochée</a:t>
            </a:r>
          </a:p>
        </p:txBody>
      </p:sp>
    </p:spTree>
    <p:extLst>
      <p:ext uri="{BB962C8B-B14F-4D97-AF65-F5344CB8AC3E}">
        <p14:creationId xmlns:p14="http://schemas.microsoft.com/office/powerpoint/2010/main" val="3644952753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76DEA9DC5A0A4A9051D30E3FB0746F" ma:contentTypeVersion="12" ma:contentTypeDescription="Crée un document." ma:contentTypeScope="" ma:versionID="515162e0b8b997e1f0c54d1f7a6636ef">
  <xsd:schema xmlns:xsd="http://www.w3.org/2001/XMLSchema" xmlns:xs="http://www.w3.org/2001/XMLSchema" xmlns:p="http://schemas.microsoft.com/office/2006/metadata/properties" xmlns:ns3="934bb041-e8db-4018-8c75-bd9e44340ec5" targetNamespace="http://schemas.microsoft.com/office/2006/metadata/properties" ma:root="true" ma:fieldsID="360c06039f1cdf95e8243add22bf9d55" ns3:_="">
    <xsd:import namespace="934bb041-e8db-4018-8c75-bd9e44340ec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4bb041-e8db-4018-8c75-bd9e44340e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34bb041-e8db-4018-8c75-bd9e44340ec5" xsi:nil="true"/>
  </documentManagement>
</p:properties>
</file>

<file path=customXml/itemProps1.xml><?xml version="1.0" encoding="utf-8"?>
<ds:datastoreItem xmlns:ds="http://schemas.openxmlformats.org/officeDocument/2006/customXml" ds:itemID="{195B3014-F058-4244-AA89-9E89EC127B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4bb041-e8db-4018-8c75-bd9e44340e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86899A-C0E2-4740-B9FB-12B49D8A27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972DF9-B85C-4F41-A808-A02471BD9CB0}">
  <ds:schemaRefs>
    <ds:schemaRef ds:uri="934bb041-e8db-4018-8c75-bd9e44340ec5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2142</Words>
  <Application>Microsoft Office PowerPoint</Application>
  <PresentationFormat>Affichage à l'écran (4:3)</PresentationFormat>
  <Paragraphs>706</Paragraphs>
  <Slides>46</Slides>
  <Notes>46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5" baseType="lpstr">
      <vt:lpstr>MS PGothic</vt:lpstr>
      <vt:lpstr>Arial</vt:lpstr>
      <vt:lpstr>Calibri</vt:lpstr>
      <vt:lpstr>Century Gothic</vt:lpstr>
      <vt:lpstr>Symbol</vt:lpstr>
      <vt:lpstr>Wingdings</vt:lpstr>
      <vt:lpstr>Wingdings 2</vt:lpstr>
      <vt:lpstr>Wingdings 3</vt:lpstr>
      <vt:lpstr>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CHRU de Montpellier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RAMIREZ JEAN MARIE</dc:creator>
  <cp:lastModifiedBy>Jean Marie</cp:lastModifiedBy>
  <cp:revision>774</cp:revision>
  <dcterms:created xsi:type="dcterms:W3CDTF">2014-03-17T09:42:42Z</dcterms:created>
  <dcterms:modified xsi:type="dcterms:W3CDTF">2024-04-24T08:24:47Z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0x010100B776DEA9DC5A0A4A9051D30E3FB0746F</vt:lpwstr>
  </property>
</Properties>
</file>