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2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6"/>
  </p:normalViewPr>
  <p:slideViewPr>
    <p:cSldViewPr snapToGrid="0">
      <p:cViewPr varScale="1">
        <p:scale>
          <a:sx n="116" d="100"/>
          <a:sy n="116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DE266-3836-4E02-900A-62F04E527A55}" type="doc">
      <dgm:prSet loTypeId="urn:microsoft.com/office/officeart/2018/2/layout/IconVerticalSolidList" loCatId="icon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1A28696-B429-4FE7-86CE-AEA9A3F198F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Morning :each team have chosen one bank to illustrate NZB</a:t>
          </a:r>
          <a:endParaRPr lang="en-US"/>
        </a:p>
      </dgm:t>
    </dgm:pt>
    <dgm:pt modelId="{DE9968AC-C8F3-4740-BDC0-6600C83A05CD}" type="parTrans" cxnId="{AA5DD8AE-3ACF-436D-90CD-0187A69B2E71}">
      <dgm:prSet/>
      <dgm:spPr/>
      <dgm:t>
        <a:bodyPr/>
        <a:lstStyle/>
        <a:p>
          <a:endParaRPr lang="en-US"/>
        </a:p>
      </dgm:t>
    </dgm:pt>
    <dgm:pt modelId="{74458C82-7D7C-4F17-8FA7-B33FB900837B}" type="sibTrans" cxnId="{AA5DD8AE-3ACF-436D-90CD-0187A69B2E71}">
      <dgm:prSet/>
      <dgm:spPr/>
      <dgm:t>
        <a:bodyPr/>
        <a:lstStyle/>
        <a:p>
          <a:endParaRPr lang="en-US"/>
        </a:p>
      </dgm:t>
    </dgm:pt>
    <dgm:pt modelId="{EB6AB6F7-CC5C-45D3-9E60-EBA6C5BEA35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Evidences of what have been done by the bank</a:t>
          </a:r>
          <a:endParaRPr lang="en-US"/>
        </a:p>
      </dgm:t>
    </dgm:pt>
    <dgm:pt modelId="{4292A071-45D5-46B3-9928-6906AE9A3350}" type="parTrans" cxnId="{F92901D2-C85C-4281-9A07-A9DC97B8A0A3}">
      <dgm:prSet/>
      <dgm:spPr/>
      <dgm:t>
        <a:bodyPr/>
        <a:lstStyle/>
        <a:p>
          <a:endParaRPr lang="en-US"/>
        </a:p>
      </dgm:t>
    </dgm:pt>
    <dgm:pt modelId="{635222A0-D4F3-4C91-9D20-C4024B4A332A}" type="sibTrans" cxnId="{F92901D2-C85C-4281-9A07-A9DC97B8A0A3}">
      <dgm:prSet/>
      <dgm:spPr/>
      <dgm:t>
        <a:bodyPr/>
        <a:lstStyle/>
        <a:p>
          <a:endParaRPr lang="en-US"/>
        </a:p>
      </dgm:t>
    </dgm:pt>
    <dgm:pt modelId="{E17354FA-6041-4238-8DB7-4361EC89A17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How to convince, building a framework (ideation process)</a:t>
          </a:r>
          <a:endParaRPr lang="en-US"/>
        </a:p>
      </dgm:t>
    </dgm:pt>
    <dgm:pt modelId="{36669AFE-5C88-4B31-AF61-8B3186C771C9}" type="parTrans" cxnId="{60625F47-9AF9-4C3E-9A36-0F3E68691500}">
      <dgm:prSet/>
      <dgm:spPr/>
      <dgm:t>
        <a:bodyPr/>
        <a:lstStyle/>
        <a:p>
          <a:endParaRPr lang="en-US"/>
        </a:p>
      </dgm:t>
    </dgm:pt>
    <dgm:pt modelId="{866A9FC3-5B00-4908-AFC8-C266244F93E5}" type="sibTrans" cxnId="{60625F47-9AF9-4C3E-9A36-0F3E68691500}">
      <dgm:prSet/>
      <dgm:spPr/>
      <dgm:t>
        <a:bodyPr/>
        <a:lstStyle/>
        <a:p>
          <a:endParaRPr lang="en-US"/>
        </a:p>
      </dgm:t>
    </dgm:pt>
    <dgm:pt modelId="{074D097C-0491-4A97-A036-F385D85AC30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Afternoon </a:t>
          </a:r>
          <a:endParaRPr lang="en-US"/>
        </a:p>
      </dgm:t>
    </dgm:pt>
    <dgm:pt modelId="{A76D1706-1DC7-4365-91C4-306C6903E40C}" type="parTrans" cxnId="{D6D8FDCD-B4CD-4FE3-BDE1-AC58B1591424}">
      <dgm:prSet/>
      <dgm:spPr/>
      <dgm:t>
        <a:bodyPr/>
        <a:lstStyle/>
        <a:p>
          <a:endParaRPr lang="en-US"/>
        </a:p>
      </dgm:t>
    </dgm:pt>
    <dgm:pt modelId="{271E0594-728F-4401-90B9-BBC3A3BD6818}" type="sibTrans" cxnId="{D6D8FDCD-B4CD-4FE3-BDE1-AC58B1591424}">
      <dgm:prSet/>
      <dgm:spPr/>
      <dgm:t>
        <a:bodyPr/>
        <a:lstStyle/>
        <a:p>
          <a:endParaRPr lang="en-US"/>
        </a:p>
      </dgm:t>
    </dgm:pt>
    <dgm:pt modelId="{27E60FE3-B392-4938-B744-B7B4F7F130C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sz="1400"/>
            <a:t>Building a dynamic presentation </a:t>
          </a:r>
          <a:endParaRPr lang="en-US" sz="1400"/>
        </a:p>
      </dgm:t>
    </dgm:pt>
    <dgm:pt modelId="{0D968E06-E88B-4CC1-951D-7F5A409D1538}" type="parTrans" cxnId="{51E01E2E-ADFD-4866-A37B-C3B5EF55F031}">
      <dgm:prSet/>
      <dgm:spPr/>
      <dgm:t>
        <a:bodyPr/>
        <a:lstStyle/>
        <a:p>
          <a:endParaRPr lang="en-US"/>
        </a:p>
      </dgm:t>
    </dgm:pt>
    <dgm:pt modelId="{0D1EA6A8-2DB8-4D54-9CAC-B27897154377}" type="sibTrans" cxnId="{51E01E2E-ADFD-4866-A37B-C3B5EF55F031}">
      <dgm:prSet/>
      <dgm:spPr/>
      <dgm:t>
        <a:bodyPr/>
        <a:lstStyle/>
        <a:p>
          <a:endParaRPr lang="en-US"/>
        </a:p>
      </dgm:t>
    </dgm:pt>
    <dgm:pt modelId="{6443680C-A6C9-4B9B-97F6-A40B407662F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sz="1400"/>
            <a:t>Preparing a final pitch to convince</a:t>
          </a:r>
          <a:endParaRPr lang="en-US" sz="1400"/>
        </a:p>
      </dgm:t>
    </dgm:pt>
    <dgm:pt modelId="{D82F30EE-6C17-42DC-AF7F-8B0DD6A2128D}" type="parTrans" cxnId="{87F2EB41-A4A4-4F8F-8CCE-15C9DEC623E7}">
      <dgm:prSet/>
      <dgm:spPr/>
      <dgm:t>
        <a:bodyPr/>
        <a:lstStyle/>
        <a:p>
          <a:endParaRPr lang="en-US"/>
        </a:p>
      </dgm:t>
    </dgm:pt>
    <dgm:pt modelId="{BA34EB20-DC41-4FBD-A5B5-6BC7820E5834}" type="sibTrans" cxnId="{87F2EB41-A4A4-4F8F-8CCE-15C9DEC623E7}">
      <dgm:prSet/>
      <dgm:spPr/>
      <dgm:t>
        <a:bodyPr/>
        <a:lstStyle/>
        <a:p>
          <a:endParaRPr lang="en-US"/>
        </a:p>
      </dgm:t>
    </dgm:pt>
    <dgm:pt modelId="{D41281FF-D824-4AF3-B730-F2125D7AC2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 u="sng" dirty="0">
              <a:solidFill>
                <a:srgbClr val="FF0000"/>
              </a:solidFill>
            </a:rPr>
            <a:t>Final pitch should be submitted by the end of the day </a:t>
          </a:r>
          <a:endParaRPr lang="en-US" sz="1600" b="1" u="sng" dirty="0">
            <a:solidFill>
              <a:srgbClr val="FF0000"/>
            </a:solidFill>
          </a:endParaRPr>
        </a:p>
      </dgm:t>
    </dgm:pt>
    <dgm:pt modelId="{1E540FC3-0D82-4299-B360-C12A171CFCF7}" type="parTrans" cxnId="{5EE07989-3F64-4DF7-ABA2-D2689F8F510B}">
      <dgm:prSet/>
      <dgm:spPr/>
      <dgm:t>
        <a:bodyPr/>
        <a:lstStyle/>
        <a:p>
          <a:endParaRPr lang="en-US"/>
        </a:p>
      </dgm:t>
    </dgm:pt>
    <dgm:pt modelId="{1A1DDCB2-9EF7-4A9F-9008-93130FCE1690}" type="sibTrans" cxnId="{5EE07989-3F64-4DF7-ABA2-D2689F8F510B}">
      <dgm:prSet/>
      <dgm:spPr/>
      <dgm:t>
        <a:bodyPr/>
        <a:lstStyle/>
        <a:p>
          <a:endParaRPr lang="en-US"/>
        </a:p>
      </dgm:t>
    </dgm:pt>
    <dgm:pt modelId="{69740ED9-82D1-44EA-AA96-CC6F01C0883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Zoom meeting with 10 rooms/ more autonomous team work during morning/ teacher support at 2 PM and 5 pm</a:t>
          </a:r>
          <a:endParaRPr lang="en-US"/>
        </a:p>
      </dgm:t>
    </dgm:pt>
    <dgm:pt modelId="{8D9FDBAE-BD2C-4E76-B64A-F975D88FEDC1}" type="parTrans" cxnId="{C073288F-1DBC-49C6-AD3F-8AE100BF1D9F}">
      <dgm:prSet/>
      <dgm:spPr/>
      <dgm:t>
        <a:bodyPr/>
        <a:lstStyle/>
        <a:p>
          <a:endParaRPr lang="en-US"/>
        </a:p>
      </dgm:t>
    </dgm:pt>
    <dgm:pt modelId="{29926E4F-C7B9-4DA4-B03A-6434DF17E311}" type="sibTrans" cxnId="{C073288F-1DBC-49C6-AD3F-8AE100BF1D9F}">
      <dgm:prSet/>
      <dgm:spPr/>
      <dgm:t>
        <a:bodyPr/>
        <a:lstStyle/>
        <a:p>
          <a:endParaRPr lang="en-US"/>
        </a:p>
      </dgm:t>
    </dgm:pt>
    <dgm:pt modelId="{CE6F0141-8D3D-4096-8C92-8376E76BDAAD}" type="pres">
      <dgm:prSet presAssocID="{463DE266-3836-4E02-900A-62F04E527A55}" presName="root" presStyleCnt="0">
        <dgm:presLayoutVars>
          <dgm:dir/>
          <dgm:resizeHandles val="exact"/>
        </dgm:presLayoutVars>
      </dgm:prSet>
      <dgm:spPr/>
    </dgm:pt>
    <dgm:pt modelId="{5F32E658-F1B0-4097-9F54-1E9857BDA0FC}" type="pres">
      <dgm:prSet presAssocID="{41A28696-B429-4FE7-86CE-AEA9A3F198F1}" presName="compNode" presStyleCnt="0"/>
      <dgm:spPr/>
    </dgm:pt>
    <dgm:pt modelId="{42AE8470-A7D0-4EF0-9194-1DD7471381D5}" type="pres">
      <dgm:prSet presAssocID="{41A28696-B429-4FE7-86CE-AEA9A3F198F1}" presName="bgRect" presStyleLbl="bgShp" presStyleIdx="0" presStyleCnt="3"/>
      <dgm:spPr/>
    </dgm:pt>
    <dgm:pt modelId="{2D2E75B0-514B-42AA-B8F7-0631A846CCBD}" type="pres">
      <dgm:prSet presAssocID="{41A28696-B429-4FE7-86CE-AEA9A3F198F1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que"/>
        </a:ext>
      </dgm:extLst>
    </dgm:pt>
    <dgm:pt modelId="{B0B8685D-4911-4BF9-9ED4-EFFA6F9D2AAA}" type="pres">
      <dgm:prSet presAssocID="{41A28696-B429-4FE7-86CE-AEA9A3F198F1}" presName="spaceRect" presStyleCnt="0"/>
      <dgm:spPr/>
    </dgm:pt>
    <dgm:pt modelId="{90E006D9-D32A-42FE-8559-5298DC808A8B}" type="pres">
      <dgm:prSet presAssocID="{41A28696-B429-4FE7-86CE-AEA9A3F198F1}" presName="parTx" presStyleLbl="revTx" presStyleIdx="0" presStyleCnt="5">
        <dgm:presLayoutVars>
          <dgm:chMax val="0"/>
          <dgm:chPref val="0"/>
        </dgm:presLayoutVars>
      </dgm:prSet>
      <dgm:spPr/>
    </dgm:pt>
    <dgm:pt modelId="{31F55366-3095-4D25-B738-6DC03C5ABF57}" type="pres">
      <dgm:prSet presAssocID="{41A28696-B429-4FE7-86CE-AEA9A3F198F1}" presName="desTx" presStyleLbl="revTx" presStyleIdx="1" presStyleCnt="5">
        <dgm:presLayoutVars/>
      </dgm:prSet>
      <dgm:spPr/>
    </dgm:pt>
    <dgm:pt modelId="{4AA7EA6B-9209-4D6C-B229-874DB1ADF2EC}" type="pres">
      <dgm:prSet presAssocID="{74458C82-7D7C-4F17-8FA7-B33FB900837B}" presName="sibTrans" presStyleCnt="0"/>
      <dgm:spPr/>
    </dgm:pt>
    <dgm:pt modelId="{6ED83BDA-A5D1-4A1E-8187-87709629ACE7}" type="pres">
      <dgm:prSet presAssocID="{074D097C-0491-4A97-A036-F385D85AC301}" presName="compNode" presStyleCnt="0"/>
      <dgm:spPr/>
    </dgm:pt>
    <dgm:pt modelId="{27392FFE-0B7F-4C87-BC17-5FCBB92BD2E5}" type="pres">
      <dgm:prSet presAssocID="{074D097C-0491-4A97-A036-F385D85AC301}" presName="bgRect" presStyleLbl="bgShp" presStyleIdx="1" presStyleCnt="3"/>
      <dgm:spPr/>
    </dgm:pt>
    <dgm:pt modelId="{3F89CE0D-FBCD-4058-9082-B21219A5EFB5}" type="pres">
      <dgm:prSet presAssocID="{074D097C-0491-4A97-A036-F385D85AC301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25DA10F9-54B0-483A-83CB-47D83A283097}" type="pres">
      <dgm:prSet presAssocID="{074D097C-0491-4A97-A036-F385D85AC301}" presName="spaceRect" presStyleCnt="0"/>
      <dgm:spPr/>
    </dgm:pt>
    <dgm:pt modelId="{6BA86C95-B394-43F7-B822-FFE03DBD1B02}" type="pres">
      <dgm:prSet presAssocID="{074D097C-0491-4A97-A036-F385D85AC301}" presName="parTx" presStyleLbl="revTx" presStyleIdx="2" presStyleCnt="5">
        <dgm:presLayoutVars>
          <dgm:chMax val="0"/>
          <dgm:chPref val="0"/>
        </dgm:presLayoutVars>
      </dgm:prSet>
      <dgm:spPr/>
    </dgm:pt>
    <dgm:pt modelId="{52D2D3C1-1AE2-442B-A074-18EC6EACFB6B}" type="pres">
      <dgm:prSet presAssocID="{074D097C-0491-4A97-A036-F385D85AC301}" presName="desTx" presStyleLbl="revTx" presStyleIdx="3" presStyleCnt="5">
        <dgm:presLayoutVars/>
      </dgm:prSet>
      <dgm:spPr/>
    </dgm:pt>
    <dgm:pt modelId="{10E08C63-6544-48F9-A52C-B2888841B3D3}" type="pres">
      <dgm:prSet presAssocID="{271E0594-728F-4401-90B9-BBC3A3BD6818}" presName="sibTrans" presStyleCnt="0"/>
      <dgm:spPr/>
    </dgm:pt>
    <dgm:pt modelId="{26ACD8CD-8F1C-445C-A0C2-F93D5DFA4438}" type="pres">
      <dgm:prSet presAssocID="{69740ED9-82D1-44EA-AA96-CC6F01C08839}" presName="compNode" presStyleCnt="0"/>
      <dgm:spPr/>
    </dgm:pt>
    <dgm:pt modelId="{75136C7C-75CF-446C-83DB-C023D5F70E82}" type="pres">
      <dgm:prSet presAssocID="{69740ED9-82D1-44EA-AA96-CC6F01C08839}" presName="bgRect" presStyleLbl="bgShp" presStyleIdx="2" presStyleCnt="3"/>
      <dgm:spPr/>
    </dgm:pt>
    <dgm:pt modelId="{6FF4399E-1A59-4D43-8FA9-2611AE109350}" type="pres">
      <dgm:prSet presAssocID="{69740ED9-82D1-44EA-AA96-CC6F01C08839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oom In"/>
        </a:ext>
      </dgm:extLst>
    </dgm:pt>
    <dgm:pt modelId="{A521642F-83CA-43CB-8487-CD83805B4888}" type="pres">
      <dgm:prSet presAssocID="{69740ED9-82D1-44EA-AA96-CC6F01C08839}" presName="spaceRect" presStyleCnt="0"/>
      <dgm:spPr/>
    </dgm:pt>
    <dgm:pt modelId="{6BB1A84A-FAC7-4848-9150-248042581038}" type="pres">
      <dgm:prSet presAssocID="{69740ED9-82D1-44EA-AA96-CC6F01C0883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1C52825-254B-0749-8ADF-E5AE34AA6494}" type="presOf" srcId="{D41281FF-D824-4AF3-B730-F2125D7AC2E6}" destId="{52D2D3C1-1AE2-442B-A074-18EC6EACFB6B}" srcOrd="0" destOrd="2" presId="urn:microsoft.com/office/officeart/2018/2/layout/IconVerticalSolidList"/>
    <dgm:cxn modelId="{51E01E2E-ADFD-4866-A37B-C3B5EF55F031}" srcId="{074D097C-0491-4A97-A036-F385D85AC301}" destId="{27E60FE3-B392-4938-B744-B7B4F7F130C4}" srcOrd="0" destOrd="0" parTransId="{0D968E06-E88B-4CC1-951D-7F5A409D1538}" sibTransId="{0D1EA6A8-2DB8-4D54-9CAC-B27897154377}"/>
    <dgm:cxn modelId="{87F2EB41-A4A4-4F8F-8CCE-15C9DEC623E7}" srcId="{074D097C-0491-4A97-A036-F385D85AC301}" destId="{6443680C-A6C9-4B9B-97F6-A40B407662FA}" srcOrd="1" destOrd="0" parTransId="{D82F30EE-6C17-42DC-AF7F-8B0DD6A2128D}" sibTransId="{BA34EB20-DC41-4FBD-A5B5-6BC7820E5834}"/>
    <dgm:cxn modelId="{60625F47-9AF9-4C3E-9A36-0F3E68691500}" srcId="{41A28696-B429-4FE7-86CE-AEA9A3F198F1}" destId="{E17354FA-6041-4238-8DB7-4361EC89A179}" srcOrd="1" destOrd="0" parTransId="{36669AFE-5C88-4B31-AF61-8B3186C771C9}" sibTransId="{866A9FC3-5B00-4908-AFC8-C266244F93E5}"/>
    <dgm:cxn modelId="{7A7ACA5A-7755-2F4A-81A8-DAB3068D1814}" type="presOf" srcId="{6443680C-A6C9-4B9B-97F6-A40B407662FA}" destId="{52D2D3C1-1AE2-442B-A074-18EC6EACFB6B}" srcOrd="0" destOrd="1" presId="urn:microsoft.com/office/officeart/2018/2/layout/IconVerticalSolidList"/>
    <dgm:cxn modelId="{9C548E5B-5357-CD42-8AE3-9B6C4802F2BE}" type="presOf" srcId="{463DE266-3836-4E02-900A-62F04E527A55}" destId="{CE6F0141-8D3D-4096-8C92-8376E76BDAAD}" srcOrd="0" destOrd="0" presId="urn:microsoft.com/office/officeart/2018/2/layout/IconVerticalSolidList"/>
    <dgm:cxn modelId="{C93DEC6D-E234-014A-941F-E3CF522B28C2}" type="presOf" srcId="{27E60FE3-B392-4938-B744-B7B4F7F130C4}" destId="{52D2D3C1-1AE2-442B-A074-18EC6EACFB6B}" srcOrd="0" destOrd="0" presId="urn:microsoft.com/office/officeart/2018/2/layout/IconVerticalSolidList"/>
    <dgm:cxn modelId="{5EE07989-3F64-4DF7-ABA2-D2689F8F510B}" srcId="{074D097C-0491-4A97-A036-F385D85AC301}" destId="{D41281FF-D824-4AF3-B730-F2125D7AC2E6}" srcOrd="2" destOrd="0" parTransId="{1E540FC3-0D82-4299-B360-C12A171CFCF7}" sibTransId="{1A1DDCB2-9EF7-4A9F-9008-93130FCE1690}"/>
    <dgm:cxn modelId="{C073288F-1DBC-49C6-AD3F-8AE100BF1D9F}" srcId="{463DE266-3836-4E02-900A-62F04E527A55}" destId="{69740ED9-82D1-44EA-AA96-CC6F01C08839}" srcOrd="2" destOrd="0" parTransId="{8D9FDBAE-BD2C-4E76-B64A-F975D88FEDC1}" sibTransId="{29926E4F-C7B9-4DA4-B03A-6434DF17E311}"/>
    <dgm:cxn modelId="{296D0CAD-97C8-3F4A-A16A-6428A74C9BA5}" type="presOf" srcId="{E17354FA-6041-4238-8DB7-4361EC89A179}" destId="{31F55366-3095-4D25-B738-6DC03C5ABF57}" srcOrd="0" destOrd="1" presId="urn:microsoft.com/office/officeart/2018/2/layout/IconVerticalSolidList"/>
    <dgm:cxn modelId="{AA5DD8AE-3ACF-436D-90CD-0187A69B2E71}" srcId="{463DE266-3836-4E02-900A-62F04E527A55}" destId="{41A28696-B429-4FE7-86CE-AEA9A3F198F1}" srcOrd="0" destOrd="0" parTransId="{DE9968AC-C8F3-4740-BDC0-6600C83A05CD}" sibTransId="{74458C82-7D7C-4F17-8FA7-B33FB900837B}"/>
    <dgm:cxn modelId="{3005F8AE-037E-3B49-ACF8-114AD1724FD8}" type="presOf" srcId="{EB6AB6F7-CC5C-45D3-9E60-EBA6C5BEA35B}" destId="{31F55366-3095-4D25-B738-6DC03C5ABF57}" srcOrd="0" destOrd="0" presId="urn:microsoft.com/office/officeart/2018/2/layout/IconVerticalSolidList"/>
    <dgm:cxn modelId="{631A25BA-8975-F04F-B19E-E39481C4E0B9}" type="presOf" srcId="{69740ED9-82D1-44EA-AA96-CC6F01C08839}" destId="{6BB1A84A-FAC7-4848-9150-248042581038}" srcOrd="0" destOrd="0" presId="urn:microsoft.com/office/officeart/2018/2/layout/IconVerticalSolidList"/>
    <dgm:cxn modelId="{D6D8FDCD-B4CD-4FE3-BDE1-AC58B1591424}" srcId="{463DE266-3836-4E02-900A-62F04E527A55}" destId="{074D097C-0491-4A97-A036-F385D85AC301}" srcOrd="1" destOrd="0" parTransId="{A76D1706-1DC7-4365-91C4-306C6903E40C}" sibTransId="{271E0594-728F-4401-90B9-BBC3A3BD6818}"/>
    <dgm:cxn modelId="{F92901D2-C85C-4281-9A07-A9DC97B8A0A3}" srcId="{41A28696-B429-4FE7-86CE-AEA9A3F198F1}" destId="{EB6AB6F7-CC5C-45D3-9E60-EBA6C5BEA35B}" srcOrd="0" destOrd="0" parTransId="{4292A071-45D5-46B3-9928-6906AE9A3350}" sibTransId="{635222A0-D4F3-4C91-9D20-C4024B4A332A}"/>
    <dgm:cxn modelId="{167523DA-363D-B046-A471-F26C86728E7F}" type="presOf" srcId="{41A28696-B429-4FE7-86CE-AEA9A3F198F1}" destId="{90E006D9-D32A-42FE-8559-5298DC808A8B}" srcOrd="0" destOrd="0" presId="urn:microsoft.com/office/officeart/2018/2/layout/IconVerticalSolidList"/>
    <dgm:cxn modelId="{D4FB68F5-62A7-AF4B-A1B4-9254CD0E23E5}" type="presOf" srcId="{074D097C-0491-4A97-A036-F385D85AC301}" destId="{6BA86C95-B394-43F7-B822-FFE03DBD1B02}" srcOrd="0" destOrd="0" presId="urn:microsoft.com/office/officeart/2018/2/layout/IconVerticalSolidList"/>
    <dgm:cxn modelId="{34083982-8426-A543-8659-DAD64316FA32}" type="presParOf" srcId="{CE6F0141-8D3D-4096-8C92-8376E76BDAAD}" destId="{5F32E658-F1B0-4097-9F54-1E9857BDA0FC}" srcOrd="0" destOrd="0" presId="urn:microsoft.com/office/officeart/2018/2/layout/IconVerticalSolidList"/>
    <dgm:cxn modelId="{8D38012E-684E-5B4B-AFD8-152529794957}" type="presParOf" srcId="{5F32E658-F1B0-4097-9F54-1E9857BDA0FC}" destId="{42AE8470-A7D0-4EF0-9194-1DD7471381D5}" srcOrd="0" destOrd="0" presId="urn:microsoft.com/office/officeart/2018/2/layout/IconVerticalSolidList"/>
    <dgm:cxn modelId="{410D4F35-C5F9-1E49-B465-D771F53C6567}" type="presParOf" srcId="{5F32E658-F1B0-4097-9F54-1E9857BDA0FC}" destId="{2D2E75B0-514B-42AA-B8F7-0631A846CCBD}" srcOrd="1" destOrd="0" presId="urn:microsoft.com/office/officeart/2018/2/layout/IconVerticalSolidList"/>
    <dgm:cxn modelId="{6998AE62-2BC2-C54B-AF01-D7FAC4994B50}" type="presParOf" srcId="{5F32E658-F1B0-4097-9F54-1E9857BDA0FC}" destId="{B0B8685D-4911-4BF9-9ED4-EFFA6F9D2AAA}" srcOrd="2" destOrd="0" presId="urn:microsoft.com/office/officeart/2018/2/layout/IconVerticalSolidList"/>
    <dgm:cxn modelId="{D4DC1986-0BE7-CA4D-A07D-BDF4C637C077}" type="presParOf" srcId="{5F32E658-F1B0-4097-9F54-1E9857BDA0FC}" destId="{90E006D9-D32A-42FE-8559-5298DC808A8B}" srcOrd="3" destOrd="0" presId="urn:microsoft.com/office/officeart/2018/2/layout/IconVerticalSolidList"/>
    <dgm:cxn modelId="{3A057A49-408D-4445-84EA-71BE2A411FD9}" type="presParOf" srcId="{5F32E658-F1B0-4097-9F54-1E9857BDA0FC}" destId="{31F55366-3095-4D25-B738-6DC03C5ABF57}" srcOrd="4" destOrd="0" presId="urn:microsoft.com/office/officeart/2018/2/layout/IconVerticalSolidList"/>
    <dgm:cxn modelId="{52968A67-67CD-8A44-BBC2-4EA01B835411}" type="presParOf" srcId="{CE6F0141-8D3D-4096-8C92-8376E76BDAAD}" destId="{4AA7EA6B-9209-4D6C-B229-874DB1ADF2EC}" srcOrd="1" destOrd="0" presId="urn:microsoft.com/office/officeart/2018/2/layout/IconVerticalSolidList"/>
    <dgm:cxn modelId="{0358D606-4DFD-C843-8DB7-C0D9FB75CC3D}" type="presParOf" srcId="{CE6F0141-8D3D-4096-8C92-8376E76BDAAD}" destId="{6ED83BDA-A5D1-4A1E-8187-87709629ACE7}" srcOrd="2" destOrd="0" presId="urn:microsoft.com/office/officeart/2018/2/layout/IconVerticalSolidList"/>
    <dgm:cxn modelId="{8AC1C392-84B5-DD49-B4A9-2321007FE4C8}" type="presParOf" srcId="{6ED83BDA-A5D1-4A1E-8187-87709629ACE7}" destId="{27392FFE-0B7F-4C87-BC17-5FCBB92BD2E5}" srcOrd="0" destOrd="0" presId="urn:microsoft.com/office/officeart/2018/2/layout/IconVerticalSolidList"/>
    <dgm:cxn modelId="{65B06DDD-F893-954D-803A-400573140E95}" type="presParOf" srcId="{6ED83BDA-A5D1-4A1E-8187-87709629ACE7}" destId="{3F89CE0D-FBCD-4058-9082-B21219A5EFB5}" srcOrd="1" destOrd="0" presId="urn:microsoft.com/office/officeart/2018/2/layout/IconVerticalSolidList"/>
    <dgm:cxn modelId="{E47F030B-E67D-A04F-AC3E-6E8CA6498A61}" type="presParOf" srcId="{6ED83BDA-A5D1-4A1E-8187-87709629ACE7}" destId="{25DA10F9-54B0-483A-83CB-47D83A283097}" srcOrd="2" destOrd="0" presId="urn:microsoft.com/office/officeart/2018/2/layout/IconVerticalSolidList"/>
    <dgm:cxn modelId="{9B4BD224-231F-7342-B54D-E66EBC799B81}" type="presParOf" srcId="{6ED83BDA-A5D1-4A1E-8187-87709629ACE7}" destId="{6BA86C95-B394-43F7-B822-FFE03DBD1B02}" srcOrd="3" destOrd="0" presId="urn:microsoft.com/office/officeart/2018/2/layout/IconVerticalSolidList"/>
    <dgm:cxn modelId="{AB388E82-612D-4942-89EE-B57CC24EB60B}" type="presParOf" srcId="{6ED83BDA-A5D1-4A1E-8187-87709629ACE7}" destId="{52D2D3C1-1AE2-442B-A074-18EC6EACFB6B}" srcOrd="4" destOrd="0" presId="urn:microsoft.com/office/officeart/2018/2/layout/IconVerticalSolidList"/>
    <dgm:cxn modelId="{E3EA9E43-AC73-1B4F-8C90-5AFA561C900A}" type="presParOf" srcId="{CE6F0141-8D3D-4096-8C92-8376E76BDAAD}" destId="{10E08C63-6544-48F9-A52C-B2888841B3D3}" srcOrd="3" destOrd="0" presId="urn:microsoft.com/office/officeart/2018/2/layout/IconVerticalSolidList"/>
    <dgm:cxn modelId="{29D6850A-1AA0-4D4D-A9B0-8C22A7417CA9}" type="presParOf" srcId="{CE6F0141-8D3D-4096-8C92-8376E76BDAAD}" destId="{26ACD8CD-8F1C-445C-A0C2-F93D5DFA4438}" srcOrd="4" destOrd="0" presId="urn:microsoft.com/office/officeart/2018/2/layout/IconVerticalSolidList"/>
    <dgm:cxn modelId="{656DC218-3186-FB4E-A15D-6B16F08C1DB1}" type="presParOf" srcId="{26ACD8CD-8F1C-445C-A0C2-F93D5DFA4438}" destId="{75136C7C-75CF-446C-83DB-C023D5F70E82}" srcOrd="0" destOrd="0" presId="urn:microsoft.com/office/officeart/2018/2/layout/IconVerticalSolidList"/>
    <dgm:cxn modelId="{BC813748-578A-3B4B-BBCB-CFE0BD1E3F69}" type="presParOf" srcId="{26ACD8CD-8F1C-445C-A0C2-F93D5DFA4438}" destId="{6FF4399E-1A59-4D43-8FA9-2611AE109350}" srcOrd="1" destOrd="0" presId="urn:microsoft.com/office/officeart/2018/2/layout/IconVerticalSolidList"/>
    <dgm:cxn modelId="{BEE26973-582F-024F-9AA8-35296091D8CF}" type="presParOf" srcId="{26ACD8CD-8F1C-445C-A0C2-F93D5DFA4438}" destId="{A521642F-83CA-43CB-8487-CD83805B4888}" srcOrd="2" destOrd="0" presId="urn:microsoft.com/office/officeart/2018/2/layout/IconVerticalSolidList"/>
    <dgm:cxn modelId="{DAD411B9-C0C4-9943-9591-66F64838AEF2}" type="presParOf" srcId="{26ACD8CD-8F1C-445C-A0C2-F93D5DFA4438}" destId="{6BB1A84A-FAC7-4848-9150-24804258103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C590B8-ADF2-4F75-B846-EB726D142FCB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51F827A-FA8C-48A0-9D1C-9C8EF6883A4F}">
      <dgm:prSet/>
      <dgm:spPr/>
      <dgm:t>
        <a:bodyPr/>
        <a:lstStyle/>
        <a:p>
          <a:pPr>
            <a:defRPr b="1"/>
          </a:pPr>
          <a:r>
            <a:rPr lang="fr-FR" dirty="0"/>
            <a:t>Oral </a:t>
          </a:r>
          <a:r>
            <a:rPr lang="en-GB" noProof="0" dirty="0"/>
            <a:t>presentation of pitches</a:t>
          </a:r>
          <a:endParaRPr lang="en-US" dirty="0"/>
        </a:p>
      </dgm:t>
    </dgm:pt>
    <dgm:pt modelId="{5FC292E3-AF2D-4851-829D-6843E8BD03F6}" type="parTrans" cxnId="{9F2D57A6-D776-4CDA-9C85-1B30EDC67D5C}">
      <dgm:prSet/>
      <dgm:spPr/>
      <dgm:t>
        <a:bodyPr/>
        <a:lstStyle/>
        <a:p>
          <a:endParaRPr lang="en-US"/>
        </a:p>
      </dgm:t>
    </dgm:pt>
    <dgm:pt modelId="{8C499957-4AB3-4895-8FCA-ABD5F12E1766}" type="sibTrans" cxnId="{9F2D57A6-D776-4CDA-9C85-1B30EDC67D5C}">
      <dgm:prSet/>
      <dgm:spPr/>
      <dgm:t>
        <a:bodyPr/>
        <a:lstStyle/>
        <a:p>
          <a:endParaRPr lang="en-US"/>
        </a:p>
      </dgm:t>
    </dgm:pt>
    <dgm:pt modelId="{E6001CE5-D482-4A1F-8883-A06D1359FA0D}">
      <dgm:prSet/>
      <dgm:spPr/>
      <dgm:t>
        <a:bodyPr/>
        <a:lstStyle/>
        <a:p>
          <a:r>
            <a:rPr lang="fr-FR"/>
            <a:t>What was done</a:t>
          </a:r>
          <a:endParaRPr lang="en-US"/>
        </a:p>
      </dgm:t>
    </dgm:pt>
    <dgm:pt modelId="{7595504B-D8AC-4E1E-8CFB-9A62E307D9C3}" type="parTrans" cxnId="{F99927F9-A262-42E6-A1C6-4D71D4F21B3F}">
      <dgm:prSet/>
      <dgm:spPr/>
      <dgm:t>
        <a:bodyPr/>
        <a:lstStyle/>
        <a:p>
          <a:endParaRPr lang="en-US"/>
        </a:p>
      </dgm:t>
    </dgm:pt>
    <dgm:pt modelId="{A976BFEC-7510-4023-BDE9-2A574CCDC59A}" type="sibTrans" cxnId="{F99927F9-A262-42E6-A1C6-4D71D4F21B3F}">
      <dgm:prSet/>
      <dgm:spPr/>
      <dgm:t>
        <a:bodyPr/>
        <a:lstStyle/>
        <a:p>
          <a:endParaRPr lang="en-US"/>
        </a:p>
      </dgm:t>
    </dgm:pt>
    <dgm:pt modelId="{DB9716FF-C502-46CA-8A92-317A89650091}">
      <dgm:prSet/>
      <dgm:spPr/>
      <dgm:t>
        <a:bodyPr/>
        <a:lstStyle/>
        <a:p>
          <a:r>
            <a:rPr lang="fr-FR"/>
            <a:t>What you’ve learnt about the experience</a:t>
          </a:r>
          <a:endParaRPr lang="en-US"/>
        </a:p>
      </dgm:t>
    </dgm:pt>
    <dgm:pt modelId="{8B283B61-F76D-4B9B-A294-F953C19F62DB}" type="parTrans" cxnId="{420D65A7-E991-47B3-B3F4-F67ED26975D1}">
      <dgm:prSet/>
      <dgm:spPr/>
      <dgm:t>
        <a:bodyPr/>
        <a:lstStyle/>
        <a:p>
          <a:endParaRPr lang="en-US"/>
        </a:p>
      </dgm:t>
    </dgm:pt>
    <dgm:pt modelId="{5D0FA0A7-8AA5-4FB6-892D-90DF62CF7C39}" type="sibTrans" cxnId="{420D65A7-E991-47B3-B3F4-F67ED26975D1}">
      <dgm:prSet/>
      <dgm:spPr/>
      <dgm:t>
        <a:bodyPr/>
        <a:lstStyle/>
        <a:p>
          <a:endParaRPr lang="en-US"/>
        </a:p>
      </dgm:t>
    </dgm:pt>
    <dgm:pt modelId="{CAE9C78C-1559-45FF-A493-5EA4F59083EE}">
      <dgm:prSet/>
      <dgm:spPr/>
      <dgm:t>
        <a:bodyPr/>
        <a:lstStyle/>
        <a:p>
          <a:pPr>
            <a:defRPr b="1"/>
          </a:pPr>
          <a:r>
            <a:rPr lang="fr-FR"/>
            <a:t>18 of june morning</a:t>
          </a:r>
          <a:endParaRPr lang="en-US"/>
        </a:p>
      </dgm:t>
    </dgm:pt>
    <dgm:pt modelId="{8CB26436-15BD-4555-BAEB-D38E022ACBA1}" type="parTrans" cxnId="{AA5B9E52-369F-4BC0-B080-9DA1FA3751EC}">
      <dgm:prSet/>
      <dgm:spPr/>
      <dgm:t>
        <a:bodyPr/>
        <a:lstStyle/>
        <a:p>
          <a:endParaRPr lang="en-US"/>
        </a:p>
      </dgm:t>
    </dgm:pt>
    <dgm:pt modelId="{E0F1C563-0245-4D12-AE68-D314118B3600}" type="sibTrans" cxnId="{AA5B9E52-369F-4BC0-B080-9DA1FA3751EC}">
      <dgm:prSet/>
      <dgm:spPr/>
      <dgm:t>
        <a:bodyPr/>
        <a:lstStyle/>
        <a:p>
          <a:endParaRPr lang="en-US"/>
        </a:p>
      </dgm:t>
    </dgm:pt>
    <dgm:pt modelId="{32FD86C1-4035-4C27-88B3-EE01BB33CE2D}" type="pres">
      <dgm:prSet presAssocID="{E9C590B8-ADF2-4F75-B846-EB726D142FCB}" presName="root" presStyleCnt="0">
        <dgm:presLayoutVars>
          <dgm:dir/>
          <dgm:resizeHandles val="exact"/>
        </dgm:presLayoutVars>
      </dgm:prSet>
      <dgm:spPr/>
    </dgm:pt>
    <dgm:pt modelId="{9447086F-F92E-4E28-B117-0FE8281B73C2}" type="pres">
      <dgm:prSet presAssocID="{B51F827A-FA8C-48A0-9D1C-9C8EF6883A4F}" presName="compNode" presStyleCnt="0"/>
      <dgm:spPr/>
    </dgm:pt>
    <dgm:pt modelId="{C0FF3517-F3E0-45CA-BEB0-299009962CF9}" type="pres">
      <dgm:prSet presAssocID="{B51F827A-FA8C-48A0-9D1C-9C8EF6883A4F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nnis racket and ball"/>
        </a:ext>
      </dgm:extLst>
    </dgm:pt>
    <dgm:pt modelId="{1870FBC1-A5EA-4788-9328-937EAAB3AE6A}" type="pres">
      <dgm:prSet presAssocID="{B51F827A-FA8C-48A0-9D1C-9C8EF6883A4F}" presName="iconSpace" presStyleCnt="0"/>
      <dgm:spPr/>
    </dgm:pt>
    <dgm:pt modelId="{3FC96BC1-B135-403E-85C6-00113C552A87}" type="pres">
      <dgm:prSet presAssocID="{B51F827A-FA8C-48A0-9D1C-9C8EF6883A4F}" presName="parTx" presStyleLbl="revTx" presStyleIdx="0" presStyleCnt="4">
        <dgm:presLayoutVars>
          <dgm:chMax val="0"/>
          <dgm:chPref val="0"/>
        </dgm:presLayoutVars>
      </dgm:prSet>
      <dgm:spPr/>
    </dgm:pt>
    <dgm:pt modelId="{D4DD8AEA-753B-4987-86F3-614AFFEA9DD7}" type="pres">
      <dgm:prSet presAssocID="{B51F827A-FA8C-48A0-9D1C-9C8EF6883A4F}" presName="txSpace" presStyleCnt="0"/>
      <dgm:spPr/>
    </dgm:pt>
    <dgm:pt modelId="{14E77EA0-3BD6-43AF-A016-8A8D328FA280}" type="pres">
      <dgm:prSet presAssocID="{B51F827A-FA8C-48A0-9D1C-9C8EF6883A4F}" presName="desTx" presStyleLbl="revTx" presStyleIdx="1" presStyleCnt="4">
        <dgm:presLayoutVars/>
      </dgm:prSet>
      <dgm:spPr/>
    </dgm:pt>
    <dgm:pt modelId="{ACA814D3-87E7-4DEF-ADE9-4477BC3CF331}" type="pres">
      <dgm:prSet presAssocID="{8C499957-4AB3-4895-8FCA-ABD5F12E1766}" presName="sibTrans" presStyleCnt="0"/>
      <dgm:spPr/>
    </dgm:pt>
    <dgm:pt modelId="{17BD7954-B8B5-4927-BE25-469526AE72FE}" type="pres">
      <dgm:prSet presAssocID="{CAE9C78C-1559-45FF-A493-5EA4F59083EE}" presName="compNode" presStyleCnt="0"/>
      <dgm:spPr/>
    </dgm:pt>
    <dgm:pt modelId="{45C92CDF-1192-4433-9BB2-AE990CE3943F}" type="pres">
      <dgm:prSet presAssocID="{CAE9C78C-1559-45FF-A493-5EA4F59083E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leil"/>
        </a:ext>
      </dgm:extLst>
    </dgm:pt>
    <dgm:pt modelId="{B60FD555-2DE0-4244-A200-7AC4AB0AF178}" type="pres">
      <dgm:prSet presAssocID="{CAE9C78C-1559-45FF-A493-5EA4F59083EE}" presName="iconSpace" presStyleCnt="0"/>
      <dgm:spPr/>
    </dgm:pt>
    <dgm:pt modelId="{D40FFAC5-3770-44E7-A1EF-3756E541A92D}" type="pres">
      <dgm:prSet presAssocID="{CAE9C78C-1559-45FF-A493-5EA4F59083EE}" presName="parTx" presStyleLbl="revTx" presStyleIdx="2" presStyleCnt="4">
        <dgm:presLayoutVars>
          <dgm:chMax val="0"/>
          <dgm:chPref val="0"/>
        </dgm:presLayoutVars>
      </dgm:prSet>
      <dgm:spPr/>
    </dgm:pt>
    <dgm:pt modelId="{C286363F-8D18-4D34-962B-9BEA61D39705}" type="pres">
      <dgm:prSet presAssocID="{CAE9C78C-1559-45FF-A493-5EA4F59083EE}" presName="txSpace" presStyleCnt="0"/>
      <dgm:spPr/>
    </dgm:pt>
    <dgm:pt modelId="{3178C6A7-35D6-4041-B677-9092A31B525D}" type="pres">
      <dgm:prSet presAssocID="{CAE9C78C-1559-45FF-A493-5EA4F59083EE}" presName="desTx" presStyleLbl="revTx" presStyleIdx="3" presStyleCnt="4">
        <dgm:presLayoutVars/>
      </dgm:prSet>
      <dgm:spPr/>
    </dgm:pt>
  </dgm:ptLst>
  <dgm:cxnLst>
    <dgm:cxn modelId="{467C3312-9385-4F9D-AF8F-C4341533F4B8}" type="presOf" srcId="{DB9716FF-C502-46CA-8A92-317A89650091}" destId="{14E77EA0-3BD6-43AF-A016-8A8D328FA280}" srcOrd="0" destOrd="1" presId="urn:microsoft.com/office/officeart/2018/2/layout/IconLabelDescriptionList"/>
    <dgm:cxn modelId="{A84F2133-0AA6-467E-83DB-62C42D0E7D16}" type="presOf" srcId="{E6001CE5-D482-4A1F-8883-A06D1359FA0D}" destId="{14E77EA0-3BD6-43AF-A016-8A8D328FA280}" srcOrd="0" destOrd="0" presId="urn:microsoft.com/office/officeart/2018/2/layout/IconLabelDescriptionList"/>
    <dgm:cxn modelId="{B81AE545-242B-44D3-9290-96B1690ADF1D}" type="presOf" srcId="{E9C590B8-ADF2-4F75-B846-EB726D142FCB}" destId="{32FD86C1-4035-4C27-88B3-EE01BB33CE2D}" srcOrd="0" destOrd="0" presId="urn:microsoft.com/office/officeart/2018/2/layout/IconLabelDescriptionList"/>
    <dgm:cxn modelId="{AA5B9E52-369F-4BC0-B080-9DA1FA3751EC}" srcId="{E9C590B8-ADF2-4F75-B846-EB726D142FCB}" destId="{CAE9C78C-1559-45FF-A493-5EA4F59083EE}" srcOrd="1" destOrd="0" parTransId="{8CB26436-15BD-4555-BAEB-D38E022ACBA1}" sibTransId="{E0F1C563-0245-4D12-AE68-D314118B3600}"/>
    <dgm:cxn modelId="{DAD6525C-9F7B-4F2D-80AC-B917DD5DDCB9}" type="presOf" srcId="{B51F827A-FA8C-48A0-9D1C-9C8EF6883A4F}" destId="{3FC96BC1-B135-403E-85C6-00113C552A87}" srcOrd="0" destOrd="0" presId="urn:microsoft.com/office/officeart/2018/2/layout/IconLabelDescriptionList"/>
    <dgm:cxn modelId="{766D2B9B-474F-4A6B-9EAE-63FBE8B181C0}" type="presOf" srcId="{CAE9C78C-1559-45FF-A493-5EA4F59083EE}" destId="{D40FFAC5-3770-44E7-A1EF-3756E541A92D}" srcOrd="0" destOrd="0" presId="urn:microsoft.com/office/officeart/2018/2/layout/IconLabelDescriptionList"/>
    <dgm:cxn modelId="{9F2D57A6-D776-4CDA-9C85-1B30EDC67D5C}" srcId="{E9C590B8-ADF2-4F75-B846-EB726D142FCB}" destId="{B51F827A-FA8C-48A0-9D1C-9C8EF6883A4F}" srcOrd="0" destOrd="0" parTransId="{5FC292E3-AF2D-4851-829D-6843E8BD03F6}" sibTransId="{8C499957-4AB3-4895-8FCA-ABD5F12E1766}"/>
    <dgm:cxn modelId="{420D65A7-E991-47B3-B3F4-F67ED26975D1}" srcId="{B51F827A-FA8C-48A0-9D1C-9C8EF6883A4F}" destId="{DB9716FF-C502-46CA-8A92-317A89650091}" srcOrd="1" destOrd="0" parTransId="{8B283B61-F76D-4B9B-A294-F953C19F62DB}" sibTransId="{5D0FA0A7-8AA5-4FB6-892D-90DF62CF7C39}"/>
    <dgm:cxn modelId="{F99927F9-A262-42E6-A1C6-4D71D4F21B3F}" srcId="{B51F827A-FA8C-48A0-9D1C-9C8EF6883A4F}" destId="{E6001CE5-D482-4A1F-8883-A06D1359FA0D}" srcOrd="0" destOrd="0" parTransId="{7595504B-D8AC-4E1E-8CFB-9A62E307D9C3}" sibTransId="{A976BFEC-7510-4023-BDE9-2A574CCDC59A}"/>
    <dgm:cxn modelId="{93069A55-CFFF-488F-80E0-378D4ABF2949}" type="presParOf" srcId="{32FD86C1-4035-4C27-88B3-EE01BB33CE2D}" destId="{9447086F-F92E-4E28-B117-0FE8281B73C2}" srcOrd="0" destOrd="0" presId="urn:microsoft.com/office/officeart/2018/2/layout/IconLabelDescriptionList"/>
    <dgm:cxn modelId="{61BFFEF9-FF5A-4844-A2B8-E9B8F11A3A15}" type="presParOf" srcId="{9447086F-F92E-4E28-B117-0FE8281B73C2}" destId="{C0FF3517-F3E0-45CA-BEB0-299009962CF9}" srcOrd="0" destOrd="0" presId="urn:microsoft.com/office/officeart/2018/2/layout/IconLabelDescriptionList"/>
    <dgm:cxn modelId="{49442CAC-A4B7-43FC-AAB5-0A85BFF026E7}" type="presParOf" srcId="{9447086F-F92E-4E28-B117-0FE8281B73C2}" destId="{1870FBC1-A5EA-4788-9328-937EAAB3AE6A}" srcOrd="1" destOrd="0" presId="urn:microsoft.com/office/officeart/2018/2/layout/IconLabelDescriptionList"/>
    <dgm:cxn modelId="{BA3F3309-92FB-478C-AC8F-3A7ADF686EC6}" type="presParOf" srcId="{9447086F-F92E-4E28-B117-0FE8281B73C2}" destId="{3FC96BC1-B135-403E-85C6-00113C552A87}" srcOrd="2" destOrd="0" presId="urn:microsoft.com/office/officeart/2018/2/layout/IconLabelDescriptionList"/>
    <dgm:cxn modelId="{18E244CA-3AB0-40E7-A0C9-79B808177856}" type="presParOf" srcId="{9447086F-F92E-4E28-B117-0FE8281B73C2}" destId="{D4DD8AEA-753B-4987-86F3-614AFFEA9DD7}" srcOrd="3" destOrd="0" presId="urn:microsoft.com/office/officeart/2018/2/layout/IconLabelDescriptionList"/>
    <dgm:cxn modelId="{7D4D9625-9D01-4892-8CE5-84439D4506A7}" type="presParOf" srcId="{9447086F-F92E-4E28-B117-0FE8281B73C2}" destId="{14E77EA0-3BD6-43AF-A016-8A8D328FA280}" srcOrd="4" destOrd="0" presId="urn:microsoft.com/office/officeart/2018/2/layout/IconLabelDescriptionList"/>
    <dgm:cxn modelId="{2BBB890F-2FC1-494E-B477-66440CBF3CCA}" type="presParOf" srcId="{32FD86C1-4035-4C27-88B3-EE01BB33CE2D}" destId="{ACA814D3-87E7-4DEF-ADE9-4477BC3CF331}" srcOrd="1" destOrd="0" presId="urn:microsoft.com/office/officeart/2018/2/layout/IconLabelDescriptionList"/>
    <dgm:cxn modelId="{45C7E6A0-83DB-4448-9182-ACCAD3C5569F}" type="presParOf" srcId="{32FD86C1-4035-4C27-88B3-EE01BB33CE2D}" destId="{17BD7954-B8B5-4927-BE25-469526AE72FE}" srcOrd="2" destOrd="0" presId="urn:microsoft.com/office/officeart/2018/2/layout/IconLabelDescriptionList"/>
    <dgm:cxn modelId="{83143A82-46B2-456E-A44B-98EB51F65A31}" type="presParOf" srcId="{17BD7954-B8B5-4927-BE25-469526AE72FE}" destId="{45C92CDF-1192-4433-9BB2-AE990CE3943F}" srcOrd="0" destOrd="0" presId="urn:microsoft.com/office/officeart/2018/2/layout/IconLabelDescriptionList"/>
    <dgm:cxn modelId="{10AF1C87-9975-4725-A3BC-65EF7A8AB9DA}" type="presParOf" srcId="{17BD7954-B8B5-4927-BE25-469526AE72FE}" destId="{B60FD555-2DE0-4244-A200-7AC4AB0AF178}" srcOrd="1" destOrd="0" presId="urn:microsoft.com/office/officeart/2018/2/layout/IconLabelDescriptionList"/>
    <dgm:cxn modelId="{A215D6E1-7E45-4687-9502-9DBEB644ECFB}" type="presParOf" srcId="{17BD7954-B8B5-4927-BE25-469526AE72FE}" destId="{D40FFAC5-3770-44E7-A1EF-3756E541A92D}" srcOrd="2" destOrd="0" presId="urn:microsoft.com/office/officeart/2018/2/layout/IconLabelDescriptionList"/>
    <dgm:cxn modelId="{952C5D59-4822-4EC3-9480-13494905EC1D}" type="presParOf" srcId="{17BD7954-B8B5-4927-BE25-469526AE72FE}" destId="{C286363F-8D18-4D34-962B-9BEA61D39705}" srcOrd="3" destOrd="0" presId="urn:microsoft.com/office/officeart/2018/2/layout/IconLabelDescriptionList"/>
    <dgm:cxn modelId="{F1FFB637-3555-4678-B43E-73ACAE0330EF}" type="presParOf" srcId="{17BD7954-B8B5-4927-BE25-469526AE72FE}" destId="{3178C6A7-35D6-4041-B677-9092A31B525D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E8470-A7D0-4EF0-9194-1DD7471381D5}">
      <dsp:nvSpPr>
        <dsp:cNvPr id="0" name=""/>
        <dsp:cNvSpPr/>
      </dsp:nvSpPr>
      <dsp:spPr>
        <a:xfrm>
          <a:off x="0" y="2655"/>
          <a:ext cx="10515600" cy="12417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2E75B0-514B-42AA-B8F7-0631A846CCBD}">
      <dsp:nvSpPr>
        <dsp:cNvPr id="0" name=""/>
        <dsp:cNvSpPr/>
      </dsp:nvSpPr>
      <dsp:spPr>
        <a:xfrm>
          <a:off x="375620" y="282042"/>
          <a:ext cx="682947" cy="6829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E006D9-D32A-42FE-8559-5298DC808A8B}">
      <dsp:nvSpPr>
        <dsp:cNvPr id="0" name=""/>
        <dsp:cNvSpPr/>
      </dsp:nvSpPr>
      <dsp:spPr>
        <a:xfrm>
          <a:off x="1434189" y="2655"/>
          <a:ext cx="4732020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Morning :each team have chosen one bank to illustrate NZB</a:t>
          </a:r>
          <a:endParaRPr lang="en-US" sz="2400" kern="1200"/>
        </a:p>
      </dsp:txBody>
      <dsp:txXfrm>
        <a:off x="1434189" y="2655"/>
        <a:ext cx="4732020" cy="1241722"/>
      </dsp:txXfrm>
    </dsp:sp>
    <dsp:sp modelId="{31F55366-3095-4D25-B738-6DC03C5ABF57}">
      <dsp:nvSpPr>
        <dsp:cNvPr id="0" name=""/>
        <dsp:cNvSpPr/>
      </dsp:nvSpPr>
      <dsp:spPr>
        <a:xfrm>
          <a:off x="6166209" y="2655"/>
          <a:ext cx="4347989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Evidences of what have been done by the bank</a:t>
          </a:r>
          <a:endParaRPr lang="en-US" sz="1500" kern="1200"/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How to convince, building a framework (ideation process)</a:t>
          </a:r>
          <a:endParaRPr lang="en-US" sz="1500" kern="1200"/>
        </a:p>
      </dsp:txBody>
      <dsp:txXfrm>
        <a:off x="6166209" y="2655"/>
        <a:ext cx="4347989" cy="1241722"/>
      </dsp:txXfrm>
    </dsp:sp>
    <dsp:sp modelId="{27392FFE-0B7F-4C87-BC17-5FCBB92BD2E5}">
      <dsp:nvSpPr>
        <dsp:cNvPr id="0" name=""/>
        <dsp:cNvSpPr/>
      </dsp:nvSpPr>
      <dsp:spPr>
        <a:xfrm>
          <a:off x="0" y="1554807"/>
          <a:ext cx="10515600" cy="12417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89CE0D-FBCD-4058-9082-B21219A5EFB5}">
      <dsp:nvSpPr>
        <dsp:cNvPr id="0" name=""/>
        <dsp:cNvSpPr/>
      </dsp:nvSpPr>
      <dsp:spPr>
        <a:xfrm>
          <a:off x="375620" y="1834195"/>
          <a:ext cx="682947" cy="6829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A86C95-B394-43F7-B822-FFE03DBD1B02}">
      <dsp:nvSpPr>
        <dsp:cNvPr id="0" name=""/>
        <dsp:cNvSpPr/>
      </dsp:nvSpPr>
      <dsp:spPr>
        <a:xfrm>
          <a:off x="1434189" y="1554807"/>
          <a:ext cx="4732020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Afternoon </a:t>
          </a:r>
          <a:endParaRPr lang="en-US" sz="2400" kern="1200"/>
        </a:p>
      </dsp:txBody>
      <dsp:txXfrm>
        <a:off x="1434189" y="1554807"/>
        <a:ext cx="4732020" cy="1241722"/>
      </dsp:txXfrm>
    </dsp:sp>
    <dsp:sp modelId="{52D2D3C1-1AE2-442B-A074-18EC6EACFB6B}">
      <dsp:nvSpPr>
        <dsp:cNvPr id="0" name=""/>
        <dsp:cNvSpPr/>
      </dsp:nvSpPr>
      <dsp:spPr>
        <a:xfrm>
          <a:off x="6166209" y="1554807"/>
          <a:ext cx="4347989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Building a dynamic presentation 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Preparing a final pitch to convince</a:t>
          </a:r>
          <a:endParaRPr lang="en-US" sz="14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u="sng" kern="1200" dirty="0">
              <a:solidFill>
                <a:srgbClr val="FF0000"/>
              </a:solidFill>
            </a:rPr>
            <a:t>Final pitch should be submitted by the end of the day </a:t>
          </a:r>
          <a:endParaRPr lang="en-US" sz="1600" b="1" u="sng" kern="1200" dirty="0">
            <a:solidFill>
              <a:srgbClr val="FF0000"/>
            </a:solidFill>
          </a:endParaRPr>
        </a:p>
      </dsp:txBody>
      <dsp:txXfrm>
        <a:off x="6166209" y="1554807"/>
        <a:ext cx="4347989" cy="1241722"/>
      </dsp:txXfrm>
    </dsp:sp>
    <dsp:sp modelId="{75136C7C-75CF-446C-83DB-C023D5F70E82}">
      <dsp:nvSpPr>
        <dsp:cNvPr id="0" name=""/>
        <dsp:cNvSpPr/>
      </dsp:nvSpPr>
      <dsp:spPr>
        <a:xfrm>
          <a:off x="0" y="3106960"/>
          <a:ext cx="10515600" cy="12417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F4399E-1A59-4D43-8FA9-2611AE109350}">
      <dsp:nvSpPr>
        <dsp:cNvPr id="0" name=""/>
        <dsp:cNvSpPr/>
      </dsp:nvSpPr>
      <dsp:spPr>
        <a:xfrm>
          <a:off x="375620" y="3386348"/>
          <a:ext cx="682947" cy="6829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B1A84A-FAC7-4848-9150-248042581038}">
      <dsp:nvSpPr>
        <dsp:cNvPr id="0" name=""/>
        <dsp:cNvSpPr/>
      </dsp:nvSpPr>
      <dsp:spPr>
        <a:xfrm>
          <a:off x="1434189" y="3106960"/>
          <a:ext cx="9080009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Zoom meeting with 10 rooms/ more autonomous team work during morning/ teacher support at 2 PM and 5 pm</a:t>
          </a:r>
          <a:endParaRPr lang="en-US" sz="2400" kern="1200"/>
        </a:p>
      </dsp:txBody>
      <dsp:txXfrm>
        <a:off x="1434189" y="3106960"/>
        <a:ext cx="9080009" cy="12417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F3517-F3E0-45CA-BEB0-299009962CF9}">
      <dsp:nvSpPr>
        <dsp:cNvPr id="0" name=""/>
        <dsp:cNvSpPr/>
      </dsp:nvSpPr>
      <dsp:spPr>
        <a:xfrm>
          <a:off x="559800" y="718565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96BC1-B135-403E-85C6-00113C552A87}">
      <dsp:nvSpPr>
        <dsp:cNvPr id="0" name=""/>
        <dsp:cNvSpPr/>
      </dsp:nvSpPr>
      <dsp:spPr>
        <a:xfrm>
          <a:off x="559800" y="2355876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600" kern="1200" dirty="0"/>
            <a:t>Oral </a:t>
          </a:r>
          <a:r>
            <a:rPr lang="en-GB" sz="2600" kern="1200" noProof="0" dirty="0"/>
            <a:t>presentation of pitches</a:t>
          </a:r>
          <a:endParaRPr lang="en-US" sz="2600" kern="1200" dirty="0"/>
        </a:p>
      </dsp:txBody>
      <dsp:txXfrm>
        <a:off x="559800" y="2355876"/>
        <a:ext cx="4320000" cy="648000"/>
      </dsp:txXfrm>
    </dsp:sp>
    <dsp:sp modelId="{14E77EA0-3BD6-43AF-A016-8A8D328FA280}">
      <dsp:nvSpPr>
        <dsp:cNvPr id="0" name=""/>
        <dsp:cNvSpPr/>
      </dsp:nvSpPr>
      <dsp:spPr>
        <a:xfrm>
          <a:off x="559800" y="3062160"/>
          <a:ext cx="4320000" cy="570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What was done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What you’ve learnt about the experience</a:t>
          </a:r>
          <a:endParaRPr lang="en-US" sz="1700" kern="1200"/>
        </a:p>
      </dsp:txBody>
      <dsp:txXfrm>
        <a:off x="559800" y="3062160"/>
        <a:ext cx="4320000" cy="570611"/>
      </dsp:txXfrm>
    </dsp:sp>
    <dsp:sp modelId="{45C92CDF-1192-4433-9BB2-AE990CE3943F}">
      <dsp:nvSpPr>
        <dsp:cNvPr id="0" name=""/>
        <dsp:cNvSpPr/>
      </dsp:nvSpPr>
      <dsp:spPr>
        <a:xfrm>
          <a:off x="5635800" y="718565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FFAC5-3770-44E7-A1EF-3756E541A92D}">
      <dsp:nvSpPr>
        <dsp:cNvPr id="0" name=""/>
        <dsp:cNvSpPr/>
      </dsp:nvSpPr>
      <dsp:spPr>
        <a:xfrm>
          <a:off x="5635800" y="2355876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FR" sz="2600" kern="1200"/>
            <a:t>18 of june morning</a:t>
          </a:r>
          <a:endParaRPr lang="en-US" sz="2600" kern="1200"/>
        </a:p>
      </dsp:txBody>
      <dsp:txXfrm>
        <a:off x="5635800" y="2355876"/>
        <a:ext cx="4320000" cy="648000"/>
      </dsp:txXfrm>
    </dsp:sp>
    <dsp:sp modelId="{3178C6A7-35D6-4041-B677-9092A31B525D}">
      <dsp:nvSpPr>
        <dsp:cNvPr id="0" name=""/>
        <dsp:cNvSpPr/>
      </dsp:nvSpPr>
      <dsp:spPr>
        <a:xfrm>
          <a:off x="5635800" y="3062160"/>
          <a:ext cx="4320000" cy="570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620B0-B39B-EF49-8E22-0AD7E637C824}" type="datetimeFigureOut">
              <a:rPr lang="fr-FR" smtClean="0"/>
              <a:t>26/03/2026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17540-28A9-8145-BB46-ED9B3EFF71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36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75E420-3906-DD9A-0B0E-5D7553DDD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620BC3-C330-0B18-F2CE-9C45CF788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598D5D-0CF4-5C1B-7492-8C9F777A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906A-0A32-CC43-81DA-7ABA54EED7DC}" type="datetime1">
              <a:rPr lang="fr-FR" smtClean="0"/>
              <a:t>26/03/2026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E47DA1-000D-4F70-DDED-F90AE097D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03FD5F-141A-A512-9B36-0AE6521AC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64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F747F-ECFD-3393-2310-0D3A66F6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63D279-6AF9-F129-1659-01C0ABA54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A914CD-34E6-3D34-EC22-01F77B6A5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657C-940A-3244-A057-0635706CDD8C}" type="datetime1">
              <a:rPr lang="fr-FR" smtClean="0"/>
              <a:t>26/03/2026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7418CD-7E8C-1F8A-4B42-0F861643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C454BA-72FA-DC55-9959-2B778CF8F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1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76F1948-0A88-2756-71C2-6294C2886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01FC58-AC37-8145-7512-26D52E895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1787FA-43BF-A665-0649-E54655AD0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7C56-A52E-F447-8BB8-8D9F5FC68BB8}" type="datetime1">
              <a:rPr lang="fr-FR" smtClean="0"/>
              <a:t>26/03/2026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D3B2F2-40BE-66CA-13B0-A43FF1B4E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F606E-F8A2-D123-5A06-1310ACA68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48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00AF97-55FC-2BBB-FF79-8210A2D80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478887-01F2-379C-0672-4F82C3E76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522B26-06FD-527D-5812-1BF143897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D830-8893-CB45-8CA3-C0161087A2D4}" type="datetime1">
              <a:rPr lang="fr-FR" smtClean="0"/>
              <a:t>26/03/2026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CCE89F-8EA9-A1D3-17B5-262E2814A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23DF20-86E8-7F5F-4A2C-6ECB174D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143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F4331-AB0A-4FCD-361E-37CA9982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BB4D49C-7FF5-0CCE-6960-AD696F466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C7979C-B239-E4D6-A3B7-72710B80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493DD-441D-B843-BCF8-BE6498C56843}" type="datetime1">
              <a:rPr lang="fr-FR" smtClean="0"/>
              <a:t>26/03/2026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DCFB6C-F38C-ABCA-D664-7E4CD9B0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174BE0-833C-9CF1-617C-1AE7D328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74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1C0950-05B9-8EEE-DAAB-067B89160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2D1F28-C0E4-C84A-B941-B9D3701328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EBCD8D4-71C1-3AA8-624D-219603046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FF55F2-41B1-38BE-5FE1-626F1060B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A9B18-80C2-6D41-9285-258DEBC91DFC}" type="datetime1">
              <a:rPr lang="fr-FR" smtClean="0"/>
              <a:t>26/03/2026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08CDFA-E3A3-833E-A7EA-AB431E7D7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14CC7-5C1A-4184-1651-7BC08E9D3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18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B65E5B-DFE2-1451-A195-B965BB9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032FEB-C4E9-559B-EAF8-692E81427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D429BA-AEB5-EBF5-97DE-09637DDC3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D32EA3A-7D78-70E7-40F4-0AE440377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C25152-F01A-E157-B520-15ABFAF6A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AD7F9A2-D0EA-6A92-FD92-800129092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8FBE-3344-1E43-84DC-1E4CD9945B4E}" type="datetime1">
              <a:rPr lang="fr-FR" smtClean="0"/>
              <a:t>26/03/2026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3D4A687-7E54-AF4D-829C-58045186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88EBD7E-9AEC-00DB-3D6E-A3BB2FAD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85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534B36-6BB1-E142-299B-8E842A6E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4A6C14-6E78-0098-F1E3-477383D2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3FB2-913C-FF4A-BE08-F1163DA57781}" type="datetime1">
              <a:rPr lang="fr-FR" smtClean="0"/>
              <a:t>26/03/2026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B1FBF7-D11C-9305-72DB-DA3E7AF98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5497000-61ED-531E-3610-635F230B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96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711F20F-03B9-684F-2AAA-7511B4DB1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F4B1-E40F-9E4E-9D53-CB8BF1C71246}" type="datetime1">
              <a:rPr lang="fr-FR" smtClean="0"/>
              <a:t>26/03/2026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24280F9-1842-CE6E-16A0-8EA2994BC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CDD011-79DD-AB42-AA28-585352A9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13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9D6723-714A-3810-C070-C13006A1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0B11AD-855B-2C14-F0C2-15DD1C135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B75E0A-F51A-62F3-FBDD-56CC5FBC3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4B2B75-F3F0-852F-F3BC-3E0FB8C91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DA16-2651-4843-8D23-E3B553DEFC62}" type="datetime1">
              <a:rPr lang="fr-FR" smtClean="0"/>
              <a:t>26/03/2026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093FA2-D52C-9375-A6A5-812A86897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E59AB2-C30D-2CAC-1E3A-E0376B552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91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051014-8485-984E-587A-A71D7D9D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64C864B-F3BE-3B15-3947-9379DAB53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F0DE61F-9E1E-08A9-6E5D-0F9423D58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9031FB-C139-0A60-CDB3-F379A54EE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846E-AF44-5446-A96A-9C729EFFB984}" type="datetime1">
              <a:rPr lang="fr-FR" smtClean="0"/>
              <a:t>26/03/2026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3BDFBF-9677-4E67-7FE8-FD0948FC5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BC9C93-DFE4-2155-F4AD-6FECD0845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25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1B3DC9-63AA-40A8-97C8-BAE2D5EB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FEF540-C598-B316-5389-0AD28070D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29FCF0-B312-12D6-1081-3F1FABE57F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9B1C57-135E-444B-93AA-5146160F6207}" type="datetime1">
              <a:rPr lang="fr-FR" smtClean="0"/>
              <a:t>26/03/2026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5EFD21-EB90-8452-C4D8-F996CDBBD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3DBC91-1533-7436-EF49-2D1D3179C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DB42A7-F8F2-374E-9E84-6C8A9C5C80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1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AA7E8-8006-4E1F-A566-FCF37EE6F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2072C6-A8EA-49E9-A435-0463159F9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910" y="1598246"/>
            <a:ext cx="4626709" cy="5122985"/>
          </a:xfrm>
        </p:spPr>
        <p:txBody>
          <a:bodyPr anchor="t">
            <a:normAutofit/>
          </a:bodyPr>
          <a:lstStyle/>
          <a:p>
            <a:pPr algn="r"/>
            <a:r>
              <a:rPr lang="en-GB" sz="5600">
                <a:solidFill>
                  <a:srgbClr val="FFFFFF"/>
                </a:solidFill>
              </a:rPr>
              <a:t>Business English: Net Zero Banking Alliance (climate warming)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F2F35B-4492-E051-3B51-550750275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2994" y="1590840"/>
            <a:ext cx="5672176" cy="5095221"/>
          </a:xfrm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rgbClr val="FFFFFF"/>
                </a:solidFill>
              </a:rPr>
              <a:t>University of Montpellier</a:t>
            </a:r>
          </a:p>
          <a:p>
            <a:pPr algn="l"/>
            <a:r>
              <a:rPr lang="en-GB" sz="4400" dirty="0">
                <a:solidFill>
                  <a:srgbClr val="FFFFFF"/>
                </a:solidFill>
              </a:rPr>
              <a:t>April 2026</a:t>
            </a:r>
          </a:p>
          <a:p>
            <a:pPr algn="l"/>
            <a:r>
              <a:rPr lang="en-GB" sz="4400" dirty="0">
                <a:solidFill>
                  <a:srgbClr val="FFFFFF"/>
                </a:solidFill>
              </a:rPr>
              <a:t>C. Marsal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F474F4-D95A-95E7-459D-F9204EB8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75BD81-E66F-FF7F-E9D4-48F4B71B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56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3CD367-8641-BFE0-364F-FC81FCA99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Objectives of the course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128D37-57EF-DE00-CDF5-DF1DE7C13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Banks and global warming: why/how they are involved?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What is Net Zero Banking alliance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Investigate/communicate/</a:t>
            </a:r>
            <a:r>
              <a:rPr lang="en-GB" sz="2000" dirty="0" err="1">
                <a:solidFill>
                  <a:schemeClr val="tx1">
                    <a:alpha val="80000"/>
                  </a:schemeClr>
                </a:solidFill>
              </a:rPr>
              <a:t>convice</a:t>
            </a:r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English communication</a:t>
            </a:r>
          </a:p>
          <a:p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0B1DC0-E898-925A-E0D3-68C6DD17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9A8D84-C841-8439-8973-24946750E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946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54620D-B9A1-FF1E-C4C4-5AA96FE08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en-GB" sz="3200">
                <a:solidFill>
                  <a:srgbClr val="595959"/>
                </a:solidFill>
              </a:rPr>
              <a:t>Participants of the course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EEC85F-8290-7F7B-5505-53B0545C3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anchor="t">
            <a:normAutofit/>
          </a:bodyPr>
          <a:lstStyle/>
          <a:p>
            <a:r>
              <a:rPr lang="en-GB" sz="2000">
                <a:solidFill>
                  <a:srgbClr val="595959"/>
                </a:solidFill>
              </a:rPr>
              <a:t>Students from Master degree in banking and insurance (MOBA) from university of Montpellier (apprenticeship)</a:t>
            </a:r>
          </a:p>
          <a:p>
            <a:r>
              <a:rPr lang="en-GB" sz="2000">
                <a:solidFill>
                  <a:srgbClr val="595959"/>
                </a:solidFill>
              </a:rPr>
              <a:t>9 students from other European universities</a:t>
            </a:r>
          </a:p>
          <a:p>
            <a:r>
              <a:rPr lang="en-GB" sz="2000">
                <a:solidFill>
                  <a:srgbClr val="595959"/>
                </a:solidFill>
              </a:rPr>
              <a:t>Different level of English</a:t>
            </a:r>
          </a:p>
          <a:p>
            <a:endParaRPr lang="en-GB" sz="2000">
              <a:solidFill>
                <a:srgbClr val="595959"/>
              </a:solidFill>
            </a:endParaRPr>
          </a:p>
          <a:p>
            <a:endParaRPr lang="en-GB" sz="2000">
              <a:solidFill>
                <a:srgbClr val="595959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B3614D-8DE3-4F35-D74F-E22417BCE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702549"/>
              </p:ext>
            </p:extLst>
          </p:nvPr>
        </p:nvGraphicFramePr>
        <p:xfrm>
          <a:off x="6916143" y="685799"/>
          <a:ext cx="4528372" cy="553197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64186">
                  <a:extLst>
                    <a:ext uri="{9D8B030D-6E8A-4147-A177-3AD203B41FA5}">
                      <a16:colId xmlns:a16="http://schemas.microsoft.com/office/drawing/2014/main" val="3456109528"/>
                    </a:ext>
                  </a:extLst>
                </a:gridCol>
                <a:gridCol w="2264186">
                  <a:extLst>
                    <a:ext uri="{9D8B030D-6E8A-4147-A177-3AD203B41FA5}">
                      <a16:colId xmlns:a16="http://schemas.microsoft.com/office/drawing/2014/main" val="1263799985"/>
                    </a:ext>
                  </a:extLst>
                </a:gridCol>
              </a:tblGrid>
              <a:tr h="5975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700" b="0" kern="0" cap="all" spc="150">
                          <a:solidFill>
                            <a:schemeClr val="lt1"/>
                          </a:solidFill>
                          <a:effectLst/>
                        </a:rPr>
                        <a:t>First name(s)</a:t>
                      </a:r>
                      <a:endParaRPr lang="en-GB" sz="1700" b="0" kern="10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700" b="0" kern="0" cap="all" spc="150">
                          <a:solidFill>
                            <a:schemeClr val="lt1"/>
                          </a:solidFill>
                          <a:effectLst/>
                        </a:rPr>
                        <a:t>Last name(s)</a:t>
                      </a:r>
                      <a:endParaRPr lang="en-GB" sz="1700" b="0" kern="10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271782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Erik Johan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Skjäl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(team 1)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916252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Fiona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McGuire (team 2)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79973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Miruna Denisa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Tit (team 3)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216496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Abibatou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SAMB (team 4)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485212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Theophile Gautier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Hiom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Hiom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II (team 5)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729217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Hatem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Loukil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(team 6)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409789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Shaima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Zakraoui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(team 7)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884550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Chris </a:t>
                      </a:r>
                      <a:r>
                        <a:rPr lang="en-GB" sz="1400" b="1" kern="0" cap="none" spc="0" err="1">
                          <a:solidFill>
                            <a:schemeClr val="tx1"/>
                          </a:solidFill>
                          <a:effectLst/>
                        </a:rPr>
                        <a:t>lyna</a:t>
                      </a: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b="1" kern="0" cap="none" spc="0" err="1">
                          <a:solidFill>
                            <a:schemeClr val="tx1"/>
                          </a:solidFill>
                          <a:effectLst/>
                        </a:rPr>
                        <a:t>brunelia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Nzengui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(team 8)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172216"/>
                  </a:ext>
                </a:extLst>
              </a:tr>
              <a:tr h="548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kern="0" cap="none" spc="0">
                          <a:solidFill>
                            <a:schemeClr val="tx1"/>
                          </a:solidFill>
                          <a:effectLst/>
                        </a:rPr>
                        <a:t>Anas</a:t>
                      </a:r>
                      <a:endParaRPr lang="en-GB" sz="14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kern="0" cap="none" spc="0" err="1">
                          <a:solidFill>
                            <a:schemeClr val="tx1"/>
                          </a:solidFill>
                          <a:effectLst/>
                        </a:rPr>
                        <a:t>Kjidaâ</a:t>
                      </a:r>
                      <a:r>
                        <a:rPr lang="en-GB" sz="1400" kern="0" cap="none" spc="0">
                          <a:solidFill>
                            <a:schemeClr val="tx1"/>
                          </a:solidFill>
                          <a:effectLst/>
                        </a:rPr>
                        <a:t> (team 9)</a:t>
                      </a:r>
                      <a:endParaRPr lang="en-GB" sz="14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7738" marR="147738" marT="147738" marB="14773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672651"/>
                  </a:ext>
                </a:extLst>
              </a:tr>
            </a:tbl>
          </a:graphicData>
        </a:graphic>
      </p:graphicFrame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80967A-C469-D2AB-D5F3-8301680CA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1522442-89B2-4E89-25A2-64A4D005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033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3E3A53-F880-5DFA-B30C-4F7BE57BF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FBC5FDF-2016-5F88-5EAB-101896A1E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C3AF2DE-8EE7-669A-D62B-8440416A7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D089DC-15F0-3C8D-1F7B-E0C0EDEA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First session – 10 of june (morning and afternoon)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D7F38889-2D1A-1C40-BDA6-F17BEDD22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552ED9E2-7D18-DB41-2BCC-CBB319274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14C7DB-95C1-4E98-D9E9-CE08B9F95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Morning :Team Building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Composition of teams : 10 teams (3/4 students from MOBA in each team)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Team collage and  Team manifesto</a:t>
            </a:r>
          </a:p>
          <a:p>
            <a:pPr lvl="1"/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pPr marL="457200" lvl="1" indent="0">
              <a:buNone/>
            </a:pPr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89B2BC90-35E8-B2CE-7539-3A97FAA6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F582FF-3425-4D3D-6CAF-BB5A48728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94CEA78-48BF-8B08-D3FB-7D3B02669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101F6A-5972-3D2A-CB1A-7DB98485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30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0F0EB6-4857-F5F5-0A57-575CF4A7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First session – 10 of june (morning and afternoon)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A914C1-A0CD-5244-D862-F3F3E27F6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What is the link between bank and climate?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Which aspect do you want to  study more particularly (be precise)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The choice of one bank to illustrate</a:t>
            </a:r>
          </a:p>
          <a:p>
            <a:pPr lvl="1"/>
            <a:r>
              <a:rPr lang="en-GB" sz="2000" b="1" u="sng" dirty="0">
                <a:solidFill>
                  <a:srgbClr val="FF0000">
                    <a:alpha val="80000"/>
                  </a:srgbClr>
                </a:solidFill>
              </a:rPr>
              <a:t>By the end of the day submission of the work done (team collage/team manifesto/what is NZB/aspect/bank chosen)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Zoom meeting with 10 rooms/ teacher as a support during all day</a:t>
            </a:r>
          </a:p>
          <a:p>
            <a:pPr lvl="1"/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pPr marL="457200" lvl="1" indent="0">
              <a:buNone/>
            </a:pPr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C4FFA3E-9D52-9C01-40F0-1A0D0B0E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24BA0F-13C5-4F56-5F0B-85D4F9E7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664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105130-B05F-E154-1703-5A54D5B5B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e image contenant bleu, Bleu électrique, Azure, bleu vert&#10;&#10;Le contenu généré par l’IA peut être incorrect.">
            <a:extLst>
              <a:ext uri="{FF2B5EF4-FFF2-40B4-BE49-F238E27FC236}">
                <a16:creationId xmlns:a16="http://schemas.microsoft.com/office/drawing/2014/main" id="{019E9A48-C0CB-EF55-2CCC-70317C9A58B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25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0F20CD-3860-0C00-8339-C185A4732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Second session – 12 of </a:t>
            </a:r>
            <a:r>
              <a:rPr lang="en-GB" dirty="0" err="1"/>
              <a:t>june</a:t>
            </a:r>
            <a:r>
              <a:rPr lang="en-GB" dirty="0"/>
              <a:t> (morning and afternoon) :how to convince a sceptical audience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1BB88255-10AF-7403-6748-B267C0EE83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09030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02A54B-25C1-DBB3-335F-7C10C088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FD5613-DD08-BA4D-1FAB-C3CB62CD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272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3A3EE5-9555-F4CF-D489-940E105B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fr-FR">
                <a:solidFill>
                  <a:srgbClr val="FFFFFF"/>
                </a:solidFill>
              </a:rPr>
              <a:t>Only for MOBA students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5B66CF5A-6021-47A2-7299-03259401D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825159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4678993-0AAC-1BC0-8BEF-6646082D4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NZB -Christine MARSAL- April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30EBBC-BF7B-2629-180C-636690B6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B42A7-F8F2-374E-9E84-6C8A9C5C808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5564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428</Words>
  <Application>Microsoft Macintosh PowerPoint</Application>
  <PresentationFormat>Grand écran</PresentationFormat>
  <Paragraphs>74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Thème Office</vt:lpstr>
      <vt:lpstr>Business English: Net Zero Banking Alliance (climate warming)</vt:lpstr>
      <vt:lpstr>Objectives of the course</vt:lpstr>
      <vt:lpstr>Participants of the course</vt:lpstr>
      <vt:lpstr>First session – 10 of june (morning and afternoon)</vt:lpstr>
      <vt:lpstr>First session – 10 of june (morning and afternoon)</vt:lpstr>
      <vt:lpstr>Second session – 12 of june (morning and afternoon) :how to convince a sceptical audience</vt:lpstr>
      <vt:lpstr>Only for MOBA students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Christine Marsal</dc:creator>
  <cp:lastModifiedBy>Christine Marsal</cp:lastModifiedBy>
  <cp:revision>7</cp:revision>
  <dcterms:created xsi:type="dcterms:W3CDTF">2025-06-10T05:57:04Z</dcterms:created>
  <dcterms:modified xsi:type="dcterms:W3CDTF">2026-03-26T11:02:35Z</dcterms:modified>
</cp:coreProperties>
</file>