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5" r:id="rId3"/>
    <p:sldMasterId id="2147483676"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Montserrat"/>
      <p:regular r:id="rId26"/>
      <p:bold r:id="rId27"/>
      <p:italic r:id="rId28"/>
      <p:boldItalic r:id="rId29"/>
    </p:embeddedFont>
    <p:embeddedFont>
      <p:font typeface="Monda"/>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Montserrat-regular.fntdata"/><Relationship Id="rId25" Type="http://schemas.openxmlformats.org/officeDocument/2006/relationships/slide" Target="slides/slide20.xml"/><Relationship Id="rId28" Type="http://schemas.openxmlformats.org/officeDocument/2006/relationships/font" Target="fonts/Montserrat-italic.fntdata"/><Relationship Id="rId27" Type="http://schemas.openxmlformats.org/officeDocument/2006/relationships/font" Target="fonts/Montserrat-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da-bold.fntdata"/><Relationship Id="rId30" Type="http://schemas.openxmlformats.org/officeDocument/2006/relationships/font" Target="fonts/Monda-regular.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g18ca64f8e91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4" name="Google Shape;294;g18ca64f8e91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18e95b3aa4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18e95b3aa4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g18e95b3aa4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8e95b3aa48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g18e95b3aa4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18e95b3aa48_0_3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g18e95b3aa48_0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18e95b3aa48_0_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g18e95b3aa48_0_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18e95b3aa48_0_2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18e95b3aa48_0_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8e95b3aa48_0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g18e95b3aa48_0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18f8d37761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g18f8d37761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18f8d377618_0_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8" name="Google Shape;358;g18f8d377618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8f8d377618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5" name="Google Shape;365;g18f8d377618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614b6e0932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614b6e0932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7" name="Google Shape;227;g1614b6e0932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18f8d377618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g18f8d377618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1614b6e0932_0_2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g1614b6e0932_0_2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18ca64f8e91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g18ca64f8e91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18f8d377618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g18f8d377618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8ca64f8e91_0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g18ca64f8e91_0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18ca64f8e91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g18ca64f8e91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18f8d377618_0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18f8d377618_0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18ca64f8e91_0_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g18ca64f8e91_0_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sp>
        <p:nvSpPr>
          <p:cNvPr id="19" name="Google Shape;19;p2"/>
          <p:cNvSpPr/>
          <p:nvPr/>
        </p:nvSpPr>
        <p:spPr>
          <a:xfrm>
            <a:off x="920834" y="1346946"/>
            <a:ext cx="10222992" cy="80683"/>
          </a:xfrm>
          <a:prstGeom prst="rect">
            <a:avLst/>
          </a:prstGeom>
          <a:blipFill rotWithShape="1">
            <a:blip r:embed="rId2">
              <a:alphaModFix amt="85000"/>
            </a:blip>
            <a:tile algn="ctr" flip="xy" tx="0" sx="92000" ty="-76200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920834" y="4299696"/>
            <a:ext cx="10222992" cy="80683"/>
          </a:xfrm>
          <a:prstGeom prst="rect">
            <a:avLst/>
          </a:prstGeom>
          <a:blipFill rotWithShape="1">
            <a:blip r:embed="rId2">
              <a:alphaModFix amt="85000"/>
            </a:blip>
            <a:tile algn="ctr" flip="xy" tx="0" sx="92000" ty="-7175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20834" y="1484779"/>
            <a:ext cx="10222992" cy="274320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 name="Google Shape;22;p2"/>
          <p:cNvGrpSpPr/>
          <p:nvPr/>
        </p:nvGrpSpPr>
        <p:grpSpPr>
          <a:xfrm>
            <a:off x="9649215" y="4068923"/>
            <a:ext cx="1080904" cy="1080902"/>
            <a:chOff x="9685338" y="4460675"/>
            <a:chExt cx="1080904" cy="1080902"/>
          </a:xfrm>
        </p:grpSpPr>
        <p:sp>
          <p:nvSpPr>
            <p:cNvPr id="23" name="Google Shape;23;p2"/>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2"/>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SzPts val="9600"/>
              <a:buFont typeface="Rockwell"/>
              <a:buNone/>
              <a:defRPr sz="96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6" name="Google Shape;26;p2"/>
          <p:cNvSpPr txBox="1"/>
          <p:nvPr>
            <p:ph idx="1" type="subTitle"/>
          </p:nvPr>
        </p:nvSpPr>
        <p:spPr>
          <a:xfrm>
            <a:off x="1069848" y="4389120"/>
            <a:ext cx="7891272" cy="1069848"/>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1870"/>
              <a:buNone/>
              <a:defRPr sz="2200">
                <a:solidFill>
                  <a:schemeClr val="dk1"/>
                </a:solidFill>
              </a:defRPr>
            </a:lvl1pPr>
            <a:lvl2pPr lvl="1" algn="ctr">
              <a:lnSpc>
                <a:spcPct val="90000"/>
              </a:lnSpc>
              <a:spcBef>
                <a:spcPts val="400"/>
              </a:spcBef>
              <a:spcAft>
                <a:spcPts val="0"/>
              </a:spcAft>
              <a:buSzPts val="1870"/>
              <a:buNone/>
              <a:defRPr sz="2200"/>
            </a:lvl2pPr>
            <a:lvl3pPr lvl="2" algn="ctr">
              <a:lnSpc>
                <a:spcPct val="90000"/>
              </a:lnSpc>
              <a:spcBef>
                <a:spcPts val="400"/>
              </a:spcBef>
              <a:spcAft>
                <a:spcPts val="0"/>
              </a:spcAft>
              <a:buSzPts val="1870"/>
              <a:buNone/>
              <a:defRPr sz="2200"/>
            </a:lvl3pPr>
            <a:lvl4pPr lvl="3" algn="ctr">
              <a:lnSpc>
                <a:spcPct val="90000"/>
              </a:lnSpc>
              <a:spcBef>
                <a:spcPts val="400"/>
              </a:spcBef>
              <a:spcAft>
                <a:spcPts val="0"/>
              </a:spcAft>
              <a:buSzPts val="1700"/>
              <a:buNone/>
              <a:defRPr sz="2000"/>
            </a:lvl4pPr>
            <a:lvl5pPr lvl="4" algn="ctr">
              <a:lnSpc>
                <a:spcPct val="90000"/>
              </a:lnSpc>
              <a:spcBef>
                <a:spcPts val="400"/>
              </a:spcBef>
              <a:spcAft>
                <a:spcPts val="0"/>
              </a:spcAft>
              <a:buSzPts val="1700"/>
              <a:buNone/>
              <a:defRPr sz="2000"/>
            </a:lvl5pPr>
            <a:lvl6pPr lvl="5" algn="ctr">
              <a:lnSpc>
                <a:spcPct val="90000"/>
              </a:lnSpc>
              <a:spcBef>
                <a:spcPts val="400"/>
              </a:spcBef>
              <a:spcAft>
                <a:spcPts val="0"/>
              </a:spcAft>
              <a:buSzPts val="1700"/>
              <a:buNone/>
              <a:defRPr sz="2000"/>
            </a:lvl6pPr>
            <a:lvl7pPr lvl="6" algn="ctr">
              <a:lnSpc>
                <a:spcPct val="90000"/>
              </a:lnSpc>
              <a:spcBef>
                <a:spcPts val="400"/>
              </a:spcBef>
              <a:spcAft>
                <a:spcPts val="0"/>
              </a:spcAft>
              <a:buSzPts val="1700"/>
              <a:buNone/>
              <a:defRPr sz="2000"/>
            </a:lvl7pPr>
            <a:lvl8pPr lvl="7" algn="ctr">
              <a:lnSpc>
                <a:spcPct val="90000"/>
              </a:lnSpc>
              <a:spcBef>
                <a:spcPts val="400"/>
              </a:spcBef>
              <a:spcAft>
                <a:spcPts val="0"/>
              </a:spcAft>
              <a:buSzPts val="1700"/>
              <a:buNone/>
              <a:defRPr sz="2000"/>
            </a:lvl8pPr>
            <a:lvl9pPr lvl="8" algn="ctr">
              <a:lnSpc>
                <a:spcPct val="90000"/>
              </a:lnSpc>
              <a:spcBef>
                <a:spcPts val="400"/>
              </a:spcBef>
              <a:spcAft>
                <a:spcPts val="200"/>
              </a:spcAft>
              <a:buSzPts val="1700"/>
              <a:buNone/>
              <a:defRPr sz="2000"/>
            </a:lvl9pPr>
          </a:lstStyle>
          <a:p/>
        </p:txBody>
      </p:sp>
      <p:sp>
        <p:nvSpPr>
          <p:cNvPr id="27" name="Google Shape;27;p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
          <p:cNvSpPr txBox="1"/>
          <p:nvPr>
            <p:ph idx="12" type="sldNum"/>
          </p:nvPr>
        </p:nvSpPr>
        <p:spPr>
          <a:xfrm>
            <a:off x="9592733" y="4289334"/>
            <a:ext cx="1193868" cy="64008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i="0" sz="2800" u="none" cap="none" strike="noStrike">
                <a:solidFill>
                  <a:srgbClr val="FFFFFF"/>
                </a:solidFill>
                <a:latin typeface="Rockwell"/>
                <a:ea typeface="Rockwell"/>
                <a:cs typeface="Rockwell"/>
                <a:sym typeface="Rockwell"/>
              </a:defRPr>
            </a:lvl1pPr>
            <a:lvl2pPr indent="0" lvl="1" marL="0" algn="ctr">
              <a:spcBef>
                <a:spcPts val="0"/>
              </a:spcBef>
              <a:buNone/>
              <a:defRPr b="1" i="0" sz="2800" u="none" cap="none" strike="noStrike">
                <a:solidFill>
                  <a:srgbClr val="FFFFFF"/>
                </a:solidFill>
                <a:latin typeface="Rockwell"/>
                <a:ea typeface="Rockwell"/>
                <a:cs typeface="Rockwell"/>
                <a:sym typeface="Rockwell"/>
              </a:defRPr>
            </a:lvl2pPr>
            <a:lvl3pPr indent="0" lvl="2" marL="0" algn="ctr">
              <a:spcBef>
                <a:spcPts val="0"/>
              </a:spcBef>
              <a:buNone/>
              <a:defRPr b="1" i="0" sz="2800" u="none" cap="none" strike="noStrike">
                <a:solidFill>
                  <a:srgbClr val="FFFFFF"/>
                </a:solidFill>
                <a:latin typeface="Rockwell"/>
                <a:ea typeface="Rockwell"/>
                <a:cs typeface="Rockwell"/>
                <a:sym typeface="Rockwell"/>
              </a:defRPr>
            </a:lvl3pPr>
            <a:lvl4pPr indent="0" lvl="3" marL="0" algn="ctr">
              <a:spcBef>
                <a:spcPts val="0"/>
              </a:spcBef>
              <a:buNone/>
              <a:defRPr b="1" i="0" sz="2800" u="none" cap="none" strike="noStrike">
                <a:solidFill>
                  <a:srgbClr val="FFFFFF"/>
                </a:solidFill>
                <a:latin typeface="Rockwell"/>
                <a:ea typeface="Rockwell"/>
                <a:cs typeface="Rockwell"/>
                <a:sym typeface="Rockwell"/>
              </a:defRPr>
            </a:lvl4pPr>
            <a:lvl5pPr indent="0" lvl="4" marL="0" algn="ctr">
              <a:spcBef>
                <a:spcPts val="0"/>
              </a:spcBef>
              <a:buNone/>
              <a:defRPr b="1" i="0" sz="2800" u="none" cap="none" strike="noStrike">
                <a:solidFill>
                  <a:srgbClr val="FFFFFF"/>
                </a:solidFill>
                <a:latin typeface="Rockwell"/>
                <a:ea typeface="Rockwell"/>
                <a:cs typeface="Rockwell"/>
                <a:sym typeface="Rockwell"/>
              </a:defRPr>
            </a:lvl5pPr>
            <a:lvl6pPr indent="0" lvl="5" marL="0" algn="ctr">
              <a:spcBef>
                <a:spcPts val="0"/>
              </a:spcBef>
              <a:buNone/>
              <a:defRPr b="1" i="0" sz="2800" u="none" cap="none" strike="noStrike">
                <a:solidFill>
                  <a:srgbClr val="FFFFFF"/>
                </a:solidFill>
                <a:latin typeface="Rockwell"/>
                <a:ea typeface="Rockwell"/>
                <a:cs typeface="Rockwell"/>
                <a:sym typeface="Rockwell"/>
              </a:defRPr>
            </a:lvl6pPr>
            <a:lvl7pPr indent="0" lvl="6" marL="0" algn="ctr">
              <a:spcBef>
                <a:spcPts val="0"/>
              </a:spcBef>
              <a:buNone/>
              <a:defRPr b="1" i="0" sz="2800" u="none" cap="none" strike="noStrike">
                <a:solidFill>
                  <a:srgbClr val="FFFFFF"/>
                </a:solidFill>
                <a:latin typeface="Rockwell"/>
                <a:ea typeface="Rockwell"/>
                <a:cs typeface="Rockwell"/>
                <a:sym typeface="Rockwell"/>
              </a:defRPr>
            </a:lvl7pPr>
            <a:lvl8pPr indent="0" lvl="7" marL="0" algn="ctr">
              <a:spcBef>
                <a:spcPts val="0"/>
              </a:spcBef>
              <a:buNone/>
              <a:defRPr b="1" i="0" sz="2800" u="none" cap="none" strike="noStrike">
                <a:solidFill>
                  <a:srgbClr val="FFFFFF"/>
                </a:solidFill>
                <a:latin typeface="Rockwell"/>
                <a:ea typeface="Rockwell"/>
                <a:cs typeface="Rockwell"/>
                <a:sym typeface="Rockwell"/>
              </a:defRPr>
            </a:lvl8pPr>
            <a:lvl9pPr indent="0" lvl="8" mar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84" name="Shape 84"/>
        <p:cNvGrpSpPr/>
        <p:nvPr/>
      </p:nvGrpSpPr>
      <p:grpSpPr>
        <a:xfrm>
          <a:off x="0" y="0"/>
          <a:ext cx="0" cy="0"/>
          <a:chOff x="0" y="0"/>
          <a:chExt cx="0" cy="0"/>
        </a:xfrm>
      </p:grpSpPr>
      <p:sp>
        <p:nvSpPr>
          <p:cNvPr id="85" name="Google Shape;85;p11"/>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1"/>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1"/>
          <p:cNvSpPr txBox="1"/>
          <p:nvPr>
            <p:ph idx="1" type="body"/>
          </p:nvPr>
        </p:nvSpPr>
        <p:spPr>
          <a:xfrm>
            <a:off x="838200" y="685800"/>
            <a:ext cx="6711696" cy="5020056"/>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88" name="Google Shape;88;p11"/>
          <p:cNvSpPr txBox="1"/>
          <p:nvPr>
            <p:ph idx="2"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89" name="Google Shape;89;p1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91" name="Google Shape;91;p11"/>
          <p:cNvGrpSpPr/>
          <p:nvPr/>
        </p:nvGrpSpPr>
        <p:grpSpPr>
          <a:xfrm>
            <a:off x="11401725" y="6229681"/>
            <a:ext cx="457200" cy="457200"/>
            <a:chOff x="11361456" y="6195813"/>
            <a:chExt cx="548640" cy="548640"/>
          </a:xfrm>
        </p:grpSpPr>
        <p:sp>
          <p:nvSpPr>
            <p:cNvPr id="92" name="Google Shape;92;p11"/>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4" name="Google Shape;94;p1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95" name="Shape 95"/>
        <p:cNvGrpSpPr/>
        <p:nvPr/>
      </p:nvGrpSpPr>
      <p:grpSpPr>
        <a:xfrm>
          <a:off x="0" y="0"/>
          <a:ext cx="0" cy="0"/>
          <a:chOff x="0" y="0"/>
          <a:chExt cx="0" cy="0"/>
        </a:xfrm>
      </p:grpSpPr>
      <p:sp>
        <p:nvSpPr>
          <p:cNvPr id="96" name="Google Shape;96;p12"/>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12"/>
          <p:cNvSpPr txBox="1"/>
          <p:nvPr>
            <p:ph idx="1" type="body"/>
          </p:nvPr>
        </p:nvSpPr>
        <p:spPr>
          <a:xfrm rot="5400000">
            <a:off x="4073652" y="-882396"/>
            <a:ext cx="4050792" cy="100584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98" name="Google Shape;98;p12"/>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12"/>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12"/>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101" name="Shape 101"/>
        <p:cNvGrpSpPr/>
        <p:nvPr/>
      </p:nvGrpSpPr>
      <p:grpSpPr>
        <a:xfrm>
          <a:off x="0" y="0"/>
          <a:ext cx="0" cy="0"/>
          <a:chOff x="0" y="0"/>
          <a:chExt cx="0" cy="0"/>
        </a:xfrm>
      </p:grpSpPr>
      <p:sp>
        <p:nvSpPr>
          <p:cNvPr id="102" name="Google Shape;102;p13"/>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3" name="Google Shape;103;p13"/>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04" name="Google Shape;104;p1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13"/>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1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107" name="Shape 107"/>
        <p:cNvGrpSpPr/>
        <p:nvPr/>
      </p:nvGrpSpPr>
      <p:grpSpPr>
        <a:xfrm>
          <a:off x="0" y="0"/>
          <a:ext cx="0" cy="0"/>
          <a:chOff x="0" y="0"/>
          <a:chExt cx="0" cy="0"/>
        </a:xfrm>
      </p:grpSpPr>
      <p:sp>
        <p:nvSpPr>
          <p:cNvPr id="108" name="Google Shape;108;p14"/>
          <p:cNvSpPr txBox="1"/>
          <p:nvPr>
            <p:ph idx="1" type="subTitle"/>
          </p:nvPr>
        </p:nvSpPr>
        <p:spPr>
          <a:xfrm>
            <a:off x="1699" y="6190456"/>
            <a:ext cx="3021959" cy="478904"/>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algn="ctr">
              <a:lnSpc>
                <a:spcPct val="90000"/>
              </a:lnSpc>
              <a:spcBef>
                <a:spcPts val="400"/>
              </a:spcBef>
              <a:spcAft>
                <a:spcPts val="0"/>
              </a:spcAft>
              <a:buSzPts val="1530"/>
              <a:buNone/>
              <a:defRPr>
                <a:solidFill>
                  <a:srgbClr val="888888"/>
                </a:solidFill>
              </a:defRPr>
            </a:lvl2pPr>
            <a:lvl3pPr lvl="2" algn="ctr">
              <a:lnSpc>
                <a:spcPct val="90000"/>
              </a:lnSpc>
              <a:spcBef>
                <a:spcPts val="400"/>
              </a:spcBef>
              <a:spcAft>
                <a:spcPts val="0"/>
              </a:spcAft>
              <a:buSzPts val="1360"/>
              <a:buNone/>
              <a:defRPr>
                <a:solidFill>
                  <a:srgbClr val="888888"/>
                </a:solidFill>
              </a:defRPr>
            </a:lvl3pPr>
            <a:lvl4pPr lvl="3" algn="ctr">
              <a:lnSpc>
                <a:spcPct val="90000"/>
              </a:lnSpc>
              <a:spcBef>
                <a:spcPts val="400"/>
              </a:spcBef>
              <a:spcAft>
                <a:spcPts val="0"/>
              </a:spcAft>
              <a:buSzPts val="1360"/>
              <a:buNone/>
              <a:defRPr>
                <a:solidFill>
                  <a:srgbClr val="888888"/>
                </a:solidFill>
              </a:defRPr>
            </a:lvl4pPr>
            <a:lvl5pPr lvl="4" algn="ctr">
              <a:lnSpc>
                <a:spcPct val="90000"/>
              </a:lnSpc>
              <a:spcBef>
                <a:spcPts val="400"/>
              </a:spcBef>
              <a:spcAft>
                <a:spcPts val="0"/>
              </a:spcAft>
              <a:buSzPts val="1360"/>
              <a:buNone/>
              <a:defRPr>
                <a:solidFill>
                  <a:srgbClr val="888888"/>
                </a:solidFill>
              </a:defRPr>
            </a:lvl5pPr>
            <a:lvl6pPr lvl="5" algn="ctr">
              <a:lnSpc>
                <a:spcPct val="90000"/>
              </a:lnSpc>
              <a:spcBef>
                <a:spcPts val="400"/>
              </a:spcBef>
              <a:spcAft>
                <a:spcPts val="0"/>
              </a:spcAft>
              <a:buSzPts val="1360"/>
              <a:buNone/>
              <a:defRPr>
                <a:solidFill>
                  <a:srgbClr val="888888"/>
                </a:solidFill>
              </a:defRPr>
            </a:lvl6pPr>
            <a:lvl7pPr lvl="6" algn="ctr">
              <a:lnSpc>
                <a:spcPct val="90000"/>
              </a:lnSpc>
              <a:spcBef>
                <a:spcPts val="400"/>
              </a:spcBef>
              <a:spcAft>
                <a:spcPts val="0"/>
              </a:spcAft>
              <a:buSzPts val="1360"/>
              <a:buNone/>
              <a:defRPr>
                <a:solidFill>
                  <a:srgbClr val="888888"/>
                </a:solidFill>
              </a:defRPr>
            </a:lvl7pPr>
            <a:lvl8pPr lvl="7" algn="ctr">
              <a:lnSpc>
                <a:spcPct val="90000"/>
              </a:lnSpc>
              <a:spcBef>
                <a:spcPts val="400"/>
              </a:spcBef>
              <a:spcAft>
                <a:spcPts val="0"/>
              </a:spcAft>
              <a:buSzPts val="1360"/>
              <a:buNone/>
              <a:defRPr>
                <a:solidFill>
                  <a:srgbClr val="888888"/>
                </a:solidFill>
              </a:defRPr>
            </a:lvl8pPr>
            <a:lvl9pPr lvl="8" algn="ctr">
              <a:lnSpc>
                <a:spcPct val="90000"/>
              </a:lnSpc>
              <a:spcBef>
                <a:spcPts val="400"/>
              </a:spcBef>
              <a:spcAft>
                <a:spcPts val="200"/>
              </a:spcAft>
              <a:buSzPts val="1360"/>
              <a:buNone/>
              <a:defRPr>
                <a:solidFill>
                  <a:srgbClr val="888888"/>
                </a:solidFill>
              </a:defRPr>
            </a:lvl9pPr>
          </a:lstStyle>
          <a:p/>
        </p:txBody>
      </p:sp>
      <p:sp>
        <p:nvSpPr>
          <p:cNvPr id="109" name="Google Shape;109;p14"/>
          <p:cNvSpPr txBox="1"/>
          <p:nvPr>
            <p:ph idx="2" type="body"/>
          </p:nvPr>
        </p:nvSpPr>
        <p:spPr>
          <a:xfrm>
            <a:off x="3215682" y="6237312"/>
            <a:ext cx="5952660" cy="504056"/>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110" name="Google Shape;110;p14"/>
          <p:cNvSpPr txBox="1"/>
          <p:nvPr>
            <p:ph type="ctrTitle"/>
          </p:nvPr>
        </p:nvSpPr>
        <p:spPr>
          <a:xfrm>
            <a:off x="914400" y="1598936"/>
            <a:ext cx="10363200" cy="147002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20" name="Shape 120"/>
        <p:cNvGrpSpPr/>
        <p:nvPr/>
      </p:nvGrpSpPr>
      <p:grpSpPr>
        <a:xfrm>
          <a:off x="0" y="0"/>
          <a:ext cx="0" cy="0"/>
          <a:chOff x="0" y="0"/>
          <a:chExt cx="0" cy="0"/>
        </a:xfrm>
      </p:grpSpPr>
      <p:sp>
        <p:nvSpPr>
          <p:cNvPr id="121" name="Google Shape;121;p16"/>
          <p:cNvSpPr/>
          <p:nvPr/>
        </p:nvSpPr>
        <p:spPr>
          <a:xfrm>
            <a:off x="920834" y="1346946"/>
            <a:ext cx="10223100" cy="80700"/>
          </a:xfrm>
          <a:prstGeom prst="rect">
            <a:avLst/>
          </a:prstGeom>
          <a:blipFill rotWithShape="1">
            <a:blip r:embed="rId2">
              <a:alphaModFix amt="85000"/>
            </a:blip>
            <a:tile algn="ctr" flip="xy" tx="0" sx="92002" ty="-76200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6"/>
          <p:cNvSpPr/>
          <p:nvPr/>
        </p:nvSpPr>
        <p:spPr>
          <a:xfrm>
            <a:off x="920834" y="4299696"/>
            <a:ext cx="10223100" cy="80700"/>
          </a:xfrm>
          <a:prstGeom prst="rect">
            <a:avLst/>
          </a:prstGeom>
          <a:blipFill rotWithShape="1">
            <a:blip r:embed="rId2">
              <a:alphaModFix amt="85000"/>
            </a:blip>
            <a:tile algn="ctr" flip="xy" tx="0" sx="92002" ty="-7175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6"/>
          <p:cNvSpPr/>
          <p:nvPr/>
        </p:nvSpPr>
        <p:spPr>
          <a:xfrm>
            <a:off x="920834" y="1484779"/>
            <a:ext cx="10223100" cy="27432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4" name="Google Shape;124;p16"/>
          <p:cNvGrpSpPr/>
          <p:nvPr/>
        </p:nvGrpSpPr>
        <p:grpSpPr>
          <a:xfrm>
            <a:off x="9649215" y="4068923"/>
            <a:ext cx="1080900" cy="1080900"/>
            <a:chOff x="9685338" y="4460675"/>
            <a:chExt cx="1080900" cy="1080900"/>
          </a:xfrm>
        </p:grpSpPr>
        <p:sp>
          <p:nvSpPr>
            <p:cNvPr id="125" name="Google Shape;125;p16"/>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6"/>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7" name="Google Shape;127;p16"/>
          <p:cNvSpPr txBox="1"/>
          <p:nvPr>
            <p:ph type="ctrTitle"/>
          </p:nvPr>
        </p:nvSpPr>
        <p:spPr>
          <a:xfrm>
            <a:off x="1051560" y="1432223"/>
            <a:ext cx="9966900" cy="30357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SzPts val="9600"/>
              <a:buFont typeface="Rockwell"/>
              <a:buNone/>
              <a:defRPr sz="96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8" name="Google Shape;128;p16"/>
          <p:cNvSpPr txBox="1"/>
          <p:nvPr>
            <p:ph idx="1" type="subTitle"/>
          </p:nvPr>
        </p:nvSpPr>
        <p:spPr>
          <a:xfrm>
            <a:off x="1069848" y="4389120"/>
            <a:ext cx="7891200" cy="10698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1200"/>
              </a:spcBef>
              <a:spcAft>
                <a:spcPts val="0"/>
              </a:spcAft>
              <a:buSzPts val="1870"/>
              <a:buNone/>
              <a:defRPr sz="2200">
                <a:solidFill>
                  <a:schemeClr val="dk1"/>
                </a:solidFill>
              </a:defRPr>
            </a:lvl1pPr>
            <a:lvl2pPr lvl="1" rtl="0" algn="ctr">
              <a:lnSpc>
                <a:spcPct val="90000"/>
              </a:lnSpc>
              <a:spcBef>
                <a:spcPts val="400"/>
              </a:spcBef>
              <a:spcAft>
                <a:spcPts val="0"/>
              </a:spcAft>
              <a:buSzPts val="1870"/>
              <a:buNone/>
              <a:defRPr sz="2200"/>
            </a:lvl2pPr>
            <a:lvl3pPr lvl="2" rtl="0" algn="ctr">
              <a:lnSpc>
                <a:spcPct val="90000"/>
              </a:lnSpc>
              <a:spcBef>
                <a:spcPts val="400"/>
              </a:spcBef>
              <a:spcAft>
                <a:spcPts val="0"/>
              </a:spcAft>
              <a:buSzPts val="1870"/>
              <a:buNone/>
              <a:defRPr sz="2200"/>
            </a:lvl3pPr>
            <a:lvl4pPr lvl="3" rtl="0" algn="ctr">
              <a:lnSpc>
                <a:spcPct val="90000"/>
              </a:lnSpc>
              <a:spcBef>
                <a:spcPts val="400"/>
              </a:spcBef>
              <a:spcAft>
                <a:spcPts val="0"/>
              </a:spcAft>
              <a:buSzPts val="1700"/>
              <a:buNone/>
              <a:defRPr sz="2000"/>
            </a:lvl4pPr>
            <a:lvl5pPr lvl="4" rtl="0" algn="ctr">
              <a:lnSpc>
                <a:spcPct val="90000"/>
              </a:lnSpc>
              <a:spcBef>
                <a:spcPts val="400"/>
              </a:spcBef>
              <a:spcAft>
                <a:spcPts val="0"/>
              </a:spcAft>
              <a:buSzPts val="1700"/>
              <a:buNone/>
              <a:defRPr sz="2000"/>
            </a:lvl5pPr>
            <a:lvl6pPr lvl="5" rtl="0" algn="ctr">
              <a:lnSpc>
                <a:spcPct val="90000"/>
              </a:lnSpc>
              <a:spcBef>
                <a:spcPts val="400"/>
              </a:spcBef>
              <a:spcAft>
                <a:spcPts val="0"/>
              </a:spcAft>
              <a:buSzPts val="1700"/>
              <a:buNone/>
              <a:defRPr sz="2000"/>
            </a:lvl6pPr>
            <a:lvl7pPr lvl="6" rtl="0" algn="ctr">
              <a:lnSpc>
                <a:spcPct val="90000"/>
              </a:lnSpc>
              <a:spcBef>
                <a:spcPts val="400"/>
              </a:spcBef>
              <a:spcAft>
                <a:spcPts val="0"/>
              </a:spcAft>
              <a:buSzPts val="1700"/>
              <a:buNone/>
              <a:defRPr sz="2000"/>
            </a:lvl7pPr>
            <a:lvl8pPr lvl="7" rtl="0" algn="ctr">
              <a:lnSpc>
                <a:spcPct val="90000"/>
              </a:lnSpc>
              <a:spcBef>
                <a:spcPts val="400"/>
              </a:spcBef>
              <a:spcAft>
                <a:spcPts val="0"/>
              </a:spcAft>
              <a:buSzPts val="1700"/>
              <a:buNone/>
              <a:defRPr sz="2000"/>
            </a:lvl8pPr>
            <a:lvl9pPr lvl="8" rtl="0" algn="ctr">
              <a:lnSpc>
                <a:spcPct val="90000"/>
              </a:lnSpc>
              <a:spcBef>
                <a:spcPts val="400"/>
              </a:spcBef>
              <a:spcAft>
                <a:spcPts val="200"/>
              </a:spcAft>
              <a:buSzPts val="1700"/>
              <a:buNone/>
              <a:defRPr sz="2000"/>
            </a:lvl9pPr>
          </a:lstStyle>
          <a:p/>
        </p:txBody>
      </p:sp>
      <p:sp>
        <p:nvSpPr>
          <p:cNvPr id="129" name="Google Shape;129;p1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0" name="Google Shape;130;p1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1" name="Google Shape;131;p16"/>
          <p:cNvSpPr txBox="1"/>
          <p:nvPr>
            <p:ph idx="12" type="sldNum"/>
          </p:nvPr>
        </p:nvSpPr>
        <p:spPr>
          <a:xfrm>
            <a:off x="9592733" y="4289334"/>
            <a:ext cx="1194000" cy="6402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i="0" sz="2800" u="none" cap="none" strike="noStrike">
                <a:solidFill>
                  <a:srgbClr val="FFFFFF"/>
                </a:solidFill>
                <a:latin typeface="Rockwell"/>
                <a:ea typeface="Rockwell"/>
                <a:cs typeface="Rockwell"/>
                <a:sym typeface="Rockwell"/>
              </a:defRPr>
            </a:lvl1pPr>
            <a:lvl2pPr indent="0" lvl="1" marL="0" rtl="0" algn="ctr">
              <a:spcBef>
                <a:spcPts val="0"/>
              </a:spcBef>
              <a:buNone/>
              <a:defRPr b="1" i="0" sz="2800" u="none" cap="none" strike="noStrike">
                <a:solidFill>
                  <a:srgbClr val="FFFFFF"/>
                </a:solidFill>
                <a:latin typeface="Rockwell"/>
                <a:ea typeface="Rockwell"/>
                <a:cs typeface="Rockwell"/>
                <a:sym typeface="Rockwell"/>
              </a:defRPr>
            </a:lvl2pPr>
            <a:lvl3pPr indent="0" lvl="2" marL="0" rtl="0" algn="ctr">
              <a:spcBef>
                <a:spcPts val="0"/>
              </a:spcBef>
              <a:buNone/>
              <a:defRPr b="1" i="0" sz="2800" u="none" cap="none" strike="noStrike">
                <a:solidFill>
                  <a:srgbClr val="FFFFFF"/>
                </a:solidFill>
                <a:latin typeface="Rockwell"/>
                <a:ea typeface="Rockwell"/>
                <a:cs typeface="Rockwell"/>
                <a:sym typeface="Rockwell"/>
              </a:defRPr>
            </a:lvl3pPr>
            <a:lvl4pPr indent="0" lvl="3" marL="0" rtl="0" algn="ctr">
              <a:spcBef>
                <a:spcPts val="0"/>
              </a:spcBef>
              <a:buNone/>
              <a:defRPr b="1" i="0" sz="2800" u="none" cap="none" strike="noStrike">
                <a:solidFill>
                  <a:srgbClr val="FFFFFF"/>
                </a:solidFill>
                <a:latin typeface="Rockwell"/>
                <a:ea typeface="Rockwell"/>
                <a:cs typeface="Rockwell"/>
                <a:sym typeface="Rockwell"/>
              </a:defRPr>
            </a:lvl4pPr>
            <a:lvl5pPr indent="0" lvl="4" marL="0" rtl="0" algn="ctr">
              <a:spcBef>
                <a:spcPts val="0"/>
              </a:spcBef>
              <a:buNone/>
              <a:defRPr b="1" i="0" sz="2800" u="none" cap="none" strike="noStrike">
                <a:solidFill>
                  <a:srgbClr val="FFFFFF"/>
                </a:solidFill>
                <a:latin typeface="Rockwell"/>
                <a:ea typeface="Rockwell"/>
                <a:cs typeface="Rockwell"/>
                <a:sym typeface="Rockwell"/>
              </a:defRPr>
            </a:lvl5pPr>
            <a:lvl6pPr indent="0" lvl="5" marL="0" rtl="0" algn="ctr">
              <a:spcBef>
                <a:spcPts val="0"/>
              </a:spcBef>
              <a:buNone/>
              <a:defRPr b="1" i="0" sz="2800" u="none" cap="none" strike="noStrike">
                <a:solidFill>
                  <a:srgbClr val="FFFFFF"/>
                </a:solidFill>
                <a:latin typeface="Rockwell"/>
                <a:ea typeface="Rockwell"/>
                <a:cs typeface="Rockwell"/>
                <a:sym typeface="Rockwell"/>
              </a:defRPr>
            </a:lvl6pPr>
            <a:lvl7pPr indent="0" lvl="6" marL="0" rtl="0" algn="ctr">
              <a:spcBef>
                <a:spcPts val="0"/>
              </a:spcBef>
              <a:buNone/>
              <a:defRPr b="1" i="0" sz="2800" u="none" cap="none" strike="noStrike">
                <a:solidFill>
                  <a:srgbClr val="FFFFFF"/>
                </a:solidFill>
                <a:latin typeface="Rockwell"/>
                <a:ea typeface="Rockwell"/>
                <a:cs typeface="Rockwell"/>
                <a:sym typeface="Rockwell"/>
              </a:defRPr>
            </a:lvl7pPr>
            <a:lvl8pPr indent="0" lvl="7" marL="0" rtl="0" algn="ctr">
              <a:spcBef>
                <a:spcPts val="0"/>
              </a:spcBef>
              <a:buNone/>
              <a:defRPr b="1" i="0" sz="2800" u="none" cap="none" strike="noStrike">
                <a:solidFill>
                  <a:srgbClr val="FFFFFF"/>
                </a:solidFill>
                <a:latin typeface="Rockwell"/>
                <a:ea typeface="Rockwell"/>
                <a:cs typeface="Rockwell"/>
                <a:sym typeface="Rockwell"/>
              </a:defRPr>
            </a:lvl8pPr>
            <a:lvl9pPr indent="0" lvl="8" marL="0" rtl="0" algn="ctr">
              <a:spcBef>
                <a:spcPts val="0"/>
              </a:spcBef>
              <a:buNone/>
              <a:defRPr b="1" i="0" sz="28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132" name="Shape 132"/>
        <p:cNvGrpSpPr/>
        <p:nvPr/>
      </p:nvGrpSpPr>
      <p:grpSpPr>
        <a:xfrm>
          <a:off x="0" y="0"/>
          <a:ext cx="0" cy="0"/>
          <a:chOff x="0" y="0"/>
          <a:chExt cx="0" cy="0"/>
        </a:xfrm>
      </p:grpSpPr>
      <p:sp>
        <p:nvSpPr>
          <p:cNvPr id="133" name="Google Shape;133;p1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p1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5" name="Google Shape;135;p1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136" name="Shape 136"/>
        <p:cNvGrpSpPr/>
        <p:nvPr/>
      </p:nvGrpSpPr>
      <p:grpSpPr>
        <a:xfrm>
          <a:off x="0" y="0"/>
          <a:ext cx="0" cy="0"/>
          <a:chOff x="0" y="0"/>
          <a:chExt cx="0" cy="0"/>
        </a:xfrm>
      </p:grpSpPr>
      <p:sp>
        <p:nvSpPr>
          <p:cNvPr id="137" name="Google Shape;137;p18"/>
          <p:cNvSpPr txBox="1"/>
          <p:nvPr>
            <p:ph type="title"/>
          </p:nvPr>
        </p:nvSpPr>
        <p:spPr>
          <a:xfrm>
            <a:off x="653244" y="-36181"/>
            <a:ext cx="11043900" cy="14334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9CDD"/>
              </a:buClr>
              <a:buSzPts val="5400"/>
              <a:buFont typeface="Rockwell"/>
              <a:buNone/>
              <a:defRPr>
                <a:solidFill>
                  <a:srgbClr val="009CDD"/>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8" name="Google Shape;138;p18"/>
          <p:cNvSpPr txBox="1"/>
          <p:nvPr>
            <p:ph idx="1" type="body"/>
          </p:nvPr>
        </p:nvSpPr>
        <p:spPr>
          <a:xfrm>
            <a:off x="623393" y="2204864"/>
            <a:ext cx="11039700" cy="4320600"/>
          </a:xfrm>
          <a:prstGeom prst="rect">
            <a:avLst/>
          </a:prstGeom>
          <a:noFill/>
          <a:ln>
            <a:noFill/>
          </a:ln>
        </p:spPr>
        <p:txBody>
          <a:bodyPr anchorCtr="0" anchor="t" bIns="45700" lIns="91425" spcFirstLastPara="1" rIns="91425" wrap="square" tIns="45700">
            <a:normAutofit/>
          </a:bodyPr>
          <a:lstStyle>
            <a:lvl1pPr indent="-336550" lvl="0" marL="457200" rtl="0" algn="l">
              <a:lnSpc>
                <a:spcPct val="130000"/>
              </a:lnSpc>
              <a:spcBef>
                <a:spcPts val="1000"/>
              </a:spcBef>
              <a:spcAft>
                <a:spcPts val="0"/>
              </a:spcAft>
              <a:buSzPts val="1700"/>
              <a:buChar char="▪"/>
              <a:defRPr/>
            </a:lvl1pPr>
            <a:lvl2pPr indent="-325755" lvl="1" marL="914400" rtl="0" algn="l">
              <a:lnSpc>
                <a:spcPct val="144444"/>
              </a:lnSpc>
              <a:spcBef>
                <a:spcPts val="400"/>
              </a:spcBef>
              <a:spcAft>
                <a:spcPts val="0"/>
              </a:spcAft>
              <a:buClr>
                <a:srgbClr val="FEA022"/>
              </a:buClr>
              <a:buSzPts val="1530"/>
              <a:buFont typeface="Noto Sans Symbols"/>
              <a:buChar char="❑"/>
              <a:defRPr/>
            </a:lvl2pPr>
            <a:lvl3pPr indent="-314960" lvl="2" marL="1371600" rtl="0" algn="l">
              <a:lnSpc>
                <a:spcPct val="162500"/>
              </a:lnSpc>
              <a:spcBef>
                <a:spcPts val="400"/>
              </a:spcBef>
              <a:spcAft>
                <a:spcPts val="0"/>
              </a:spcAft>
              <a:buClr>
                <a:srgbClr val="FEA022"/>
              </a:buClr>
              <a:buSzPts val="1360"/>
              <a:buFont typeface="Noto Sans Symbols"/>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139" name="Shape 139"/>
        <p:cNvGrpSpPr/>
        <p:nvPr/>
      </p:nvGrpSpPr>
      <p:grpSpPr>
        <a:xfrm>
          <a:off x="0" y="0"/>
          <a:ext cx="0" cy="0"/>
          <a:chOff x="0" y="0"/>
          <a:chExt cx="0" cy="0"/>
        </a:xfrm>
      </p:grpSpPr>
      <p:sp>
        <p:nvSpPr>
          <p:cNvPr id="140" name="Google Shape;140;p19"/>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1" name="Google Shape;141;p19"/>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2" name="Google Shape;142;p19"/>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3" name="Google Shape;143;p19"/>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144" name="Shape 144"/>
        <p:cNvGrpSpPr/>
        <p:nvPr/>
      </p:nvGrpSpPr>
      <p:grpSpPr>
        <a:xfrm>
          <a:off x="0" y="0"/>
          <a:ext cx="0" cy="0"/>
          <a:chOff x="0" y="0"/>
          <a:chExt cx="0" cy="0"/>
        </a:xfrm>
      </p:grpSpPr>
      <p:sp>
        <p:nvSpPr>
          <p:cNvPr id="145" name="Google Shape;145;p20"/>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6" name="Google Shape;146;p20"/>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147" name="Google Shape;147;p20"/>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p20"/>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9" name="Google Shape;149;p20"/>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150" name="Shape 150"/>
        <p:cNvGrpSpPr/>
        <p:nvPr/>
      </p:nvGrpSpPr>
      <p:grpSpPr>
        <a:xfrm>
          <a:off x="0" y="0"/>
          <a:ext cx="0" cy="0"/>
          <a:chOff x="0" y="0"/>
          <a:chExt cx="0" cy="0"/>
        </a:xfrm>
      </p:grpSpPr>
      <p:sp>
        <p:nvSpPr>
          <p:cNvPr id="151" name="Google Shape;151;p21"/>
          <p:cNvSpPr/>
          <p:nvPr/>
        </p:nvSpPr>
        <p:spPr>
          <a:xfrm>
            <a:off x="0" y="4917989"/>
            <a:ext cx="12192000" cy="19401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1"/>
          <p:cNvSpPr txBox="1"/>
          <p:nvPr>
            <p:ph type="title"/>
          </p:nvPr>
        </p:nvSpPr>
        <p:spPr>
          <a:xfrm>
            <a:off x="2167128" y="1225296"/>
            <a:ext cx="9281100" cy="35205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SzPts val="8000"/>
              <a:buFont typeface="Rockwell"/>
              <a:buNone/>
              <a:defRPr b="0" sz="8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3" name="Google Shape;153;p21"/>
          <p:cNvSpPr txBox="1"/>
          <p:nvPr>
            <p:ph idx="1" type="body"/>
          </p:nvPr>
        </p:nvSpPr>
        <p:spPr>
          <a:xfrm>
            <a:off x="2165774" y="5020056"/>
            <a:ext cx="9052500" cy="10668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1200"/>
              </a:spcBef>
              <a:spcAft>
                <a:spcPts val="0"/>
              </a:spcAft>
              <a:buSzPts val="1700"/>
              <a:buNone/>
              <a:defRPr sz="2000">
                <a:solidFill>
                  <a:schemeClr val="dk1"/>
                </a:solidFill>
              </a:defRPr>
            </a:lvl1pPr>
            <a:lvl2pPr indent="-228600" lvl="1" marL="914400" rtl="0" algn="l">
              <a:lnSpc>
                <a:spcPct val="90000"/>
              </a:lnSpc>
              <a:spcBef>
                <a:spcPts val="400"/>
              </a:spcBef>
              <a:spcAft>
                <a:spcPts val="0"/>
              </a:spcAft>
              <a:buSzPts val="1530"/>
              <a:buNone/>
              <a:defRPr sz="1800">
                <a:solidFill>
                  <a:srgbClr val="888888"/>
                </a:solidFill>
              </a:defRPr>
            </a:lvl2pPr>
            <a:lvl3pPr indent="-228600" lvl="2" marL="1371600" rtl="0" algn="l">
              <a:lnSpc>
                <a:spcPct val="90000"/>
              </a:lnSpc>
              <a:spcBef>
                <a:spcPts val="400"/>
              </a:spcBef>
              <a:spcAft>
                <a:spcPts val="0"/>
              </a:spcAft>
              <a:buSzPts val="1360"/>
              <a:buNone/>
              <a:defRPr sz="1600">
                <a:solidFill>
                  <a:srgbClr val="888888"/>
                </a:solidFill>
              </a:defRPr>
            </a:lvl3pPr>
            <a:lvl4pPr indent="-228600" lvl="3" marL="1828800" rtl="0" algn="l">
              <a:lnSpc>
                <a:spcPct val="90000"/>
              </a:lnSpc>
              <a:spcBef>
                <a:spcPts val="400"/>
              </a:spcBef>
              <a:spcAft>
                <a:spcPts val="0"/>
              </a:spcAft>
              <a:buSzPts val="1190"/>
              <a:buNone/>
              <a:defRPr sz="1400">
                <a:solidFill>
                  <a:srgbClr val="888888"/>
                </a:solidFill>
              </a:defRPr>
            </a:lvl4pPr>
            <a:lvl5pPr indent="-228600" lvl="4" marL="2286000" rtl="0" algn="l">
              <a:lnSpc>
                <a:spcPct val="90000"/>
              </a:lnSpc>
              <a:spcBef>
                <a:spcPts val="400"/>
              </a:spcBef>
              <a:spcAft>
                <a:spcPts val="0"/>
              </a:spcAft>
              <a:buSzPts val="1190"/>
              <a:buNone/>
              <a:defRPr sz="1400">
                <a:solidFill>
                  <a:srgbClr val="888888"/>
                </a:solidFill>
              </a:defRPr>
            </a:lvl5pPr>
            <a:lvl6pPr indent="-228600" lvl="5" marL="2743200" rtl="0" algn="l">
              <a:lnSpc>
                <a:spcPct val="90000"/>
              </a:lnSpc>
              <a:spcBef>
                <a:spcPts val="400"/>
              </a:spcBef>
              <a:spcAft>
                <a:spcPts val="0"/>
              </a:spcAft>
              <a:buSzPts val="1190"/>
              <a:buNone/>
              <a:defRPr sz="1400">
                <a:solidFill>
                  <a:srgbClr val="888888"/>
                </a:solidFill>
              </a:defRPr>
            </a:lvl6pPr>
            <a:lvl7pPr indent="-228600" lvl="6" marL="3200400" rtl="0" algn="l">
              <a:lnSpc>
                <a:spcPct val="90000"/>
              </a:lnSpc>
              <a:spcBef>
                <a:spcPts val="400"/>
              </a:spcBef>
              <a:spcAft>
                <a:spcPts val="0"/>
              </a:spcAft>
              <a:buSzPts val="1190"/>
              <a:buNone/>
              <a:defRPr sz="1400">
                <a:solidFill>
                  <a:srgbClr val="888888"/>
                </a:solidFill>
              </a:defRPr>
            </a:lvl7pPr>
            <a:lvl8pPr indent="-228600" lvl="7" marL="3657600" rtl="0" algn="l">
              <a:lnSpc>
                <a:spcPct val="90000"/>
              </a:lnSpc>
              <a:spcBef>
                <a:spcPts val="400"/>
              </a:spcBef>
              <a:spcAft>
                <a:spcPts val="0"/>
              </a:spcAft>
              <a:buSzPts val="1190"/>
              <a:buNone/>
              <a:defRPr sz="1400">
                <a:solidFill>
                  <a:srgbClr val="888888"/>
                </a:solidFill>
              </a:defRPr>
            </a:lvl8pPr>
            <a:lvl9pPr indent="-228600" lvl="8" marL="4114800" rtl="0" algn="l">
              <a:lnSpc>
                <a:spcPct val="90000"/>
              </a:lnSpc>
              <a:spcBef>
                <a:spcPts val="400"/>
              </a:spcBef>
              <a:spcAft>
                <a:spcPts val="200"/>
              </a:spcAft>
              <a:buSzPts val="1190"/>
              <a:buNone/>
              <a:defRPr sz="1400">
                <a:solidFill>
                  <a:srgbClr val="888888"/>
                </a:solidFill>
              </a:defRPr>
            </a:lvl9pPr>
          </a:lstStyle>
          <a:p/>
        </p:txBody>
      </p:sp>
      <p:sp>
        <p:nvSpPr>
          <p:cNvPr id="154" name="Google Shape;154;p21"/>
          <p:cNvSpPr txBox="1"/>
          <p:nvPr>
            <p:ph idx="10" type="dt"/>
          </p:nvPr>
        </p:nvSpPr>
        <p:spPr>
          <a:xfrm>
            <a:off x="8593667" y="6272784"/>
            <a:ext cx="26442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5" name="Google Shape;155;p21"/>
          <p:cNvSpPr txBox="1"/>
          <p:nvPr>
            <p:ph idx="11" type="ftr"/>
          </p:nvPr>
        </p:nvSpPr>
        <p:spPr>
          <a:xfrm>
            <a:off x="2182708"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56" name="Google Shape;156;p21"/>
          <p:cNvGrpSpPr/>
          <p:nvPr/>
        </p:nvGrpSpPr>
        <p:grpSpPr>
          <a:xfrm>
            <a:off x="897399" y="2325848"/>
            <a:ext cx="1080900" cy="1080900"/>
            <a:chOff x="9685338" y="4460675"/>
            <a:chExt cx="1080900" cy="1080900"/>
          </a:xfrm>
        </p:grpSpPr>
        <p:sp>
          <p:nvSpPr>
            <p:cNvPr id="157" name="Google Shape;157;p21"/>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1"/>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 name="Google Shape;159;p21"/>
          <p:cNvSpPr txBox="1"/>
          <p:nvPr>
            <p:ph idx="12" type="sldNum"/>
          </p:nvPr>
        </p:nvSpPr>
        <p:spPr>
          <a:xfrm>
            <a:off x="843702" y="2506133"/>
            <a:ext cx="1188300" cy="7203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b="1" sz="2800">
                <a:solidFill>
                  <a:srgbClr val="FFFFFF"/>
                </a:solidFill>
                <a:latin typeface="Rockwell"/>
                <a:ea typeface="Rockwell"/>
                <a:cs typeface="Rockwell"/>
                <a:sym typeface="Rockwell"/>
              </a:defRPr>
            </a:lvl1pPr>
            <a:lvl2pPr indent="0" lvl="1" marL="0" rtl="0" algn="ctr">
              <a:spcBef>
                <a:spcPts val="0"/>
              </a:spcBef>
              <a:buNone/>
              <a:defRPr b="1" sz="2800">
                <a:solidFill>
                  <a:srgbClr val="FFFFFF"/>
                </a:solidFill>
                <a:latin typeface="Rockwell"/>
                <a:ea typeface="Rockwell"/>
                <a:cs typeface="Rockwell"/>
                <a:sym typeface="Rockwell"/>
              </a:defRPr>
            </a:lvl2pPr>
            <a:lvl3pPr indent="0" lvl="2" marL="0" rtl="0" algn="ctr">
              <a:spcBef>
                <a:spcPts val="0"/>
              </a:spcBef>
              <a:buNone/>
              <a:defRPr b="1" sz="2800">
                <a:solidFill>
                  <a:srgbClr val="FFFFFF"/>
                </a:solidFill>
                <a:latin typeface="Rockwell"/>
                <a:ea typeface="Rockwell"/>
                <a:cs typeface="Rockwell"/>
                <a:sym typeface="Rockwell"/>
              </a:defRPr>
            </a:lvl3pPr>
            <a:lvl4pPr indent="0" lvl="3" marL="0" rtl="0" algn="ctr">
              <a:spcBef>
                <a:spcPts val="0"/>
              </a:spcBef>
              <a:buNone/>
              <a:defRPr b="1" sz="2800">
                <a:solidFill>
                  <a:srgbClr val="FFFFFF"/>
                </a:solidFill>
                <a:latin typeface="Rockwell"/>
                <a:ea typeface="Rockwell"/>
                <a:cs typeface="Rockwell"/>
                <a:sym typeface="Rockwell"/>
              </a:defRPr>
            </a:lvl4pPr>
            <a:lvl5pPr indent="0" lvl="4" marL="0" rtl="0" algn="ctr">
              <a:spcBef>
                <a:spcPts val="0"/>
              </a:spcBef>
              <a:buNone/>
              <a:defRPr b="1" sz="2800">
                <a:solidFill>
                  <a:srgbClr val="FFFFFF"/>
                </a:solidFill>
                <a:latin typeface="Rockwell"/>
                <a:ea typeface="Rockwell"/>
                <a:cs typeface="Rockwell"/>
                <a:sym typeface="Rockwell"/>
              </a:defRPr>
            </a:lvl5pPr>
            <a:lvl6pPr indent="0" lvl="5" marL="0" rtl="0" algn="ctr">
              <a:spcBef>
                <a:spcPts val="0"/>
              </a:spcBef>
              <a:buNone/>
              <a:defRPr b="1" sz="2800">
                <a:solidFill>
                  <a:srgbClr val="FFFFFF"/>
                </a:solidFill>
                <a:latin typeface="Rockwell"/>
                <a:ea typeface="Rockwell"/>
                <a:cs typeface="Rockwell"/>
                <a:sym typeface="Rockwell"/>
              </a:defRPr>
            </a:lvl6pPr>
            <a:lvl7pPr indent="0" lvl="6" marL="0" rtl="0" algn="ctr">
              <a:spcBef>
                <a:spcPts val="0"/>
              </a:spcBef>
              <a:buNone/>
              <a:defRPr b="1" sz="2800">
                <a:solidFill>
                  <a:srgbClr val="FFFFFF"/>
                </a:solidFill>
                <a:latin typeface="Rockwell"/>
                <a:ea typeface="Rockwell"/>
                <a:cs typeface="Rockwell"/>
                <a:sym typeface="Rockwell"/>
              </a:defRPr>
            </a:lvl7pPr>
            <a:lvl8pPr indent="0" lvl="7" marL="0" rtl="0" algn="ctr">
              <a:spcBef>
                <a:spcPts val="0"/>
              </a:spcBef>
              <a:buNone/>
              <a:defRPr b="1" sz="2800">
                <a:solidFill>
                  <a:srgbClr val="FFFFFF"/>
                </a:solidFill>
                <a:latin typeface="Rockwell"/>
                <a:ea typeface="Rockwell"/>
                <a:cs typeface="Rockwell"/>
                <a:sym typeface="Rockwell"/>
              </a:defRPr>
            </a:lvl8pPr>
            <a:lvl9pPr indent="0" lvl="8" marL="0" rt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30" name="Shape 30"/>
        <p:cNvGrpSpPr/>
        <p:nvPr/>
      </p:nvGrpSpPr>
      <p:grpSpPr>
        <a:xfrm>
          <a:off x="0" y="0"/>
          <a:ext cx="0" cy="0"/>
          <a:chOff x="0" y="0"/>
          <a:chExt cx="0" cy="0"/>
        </a:xfrm>
      </p:grpSpPr>
      <p:sp>
        <p:nvSpPr>
          <p:cNvPr id="31" name="Google Shape;31;p3"/>
          <p:cNvSpPr/>
          <p:nvPr/>
        </p:nvSpPr>
        <p:spPr>
          <a:xfrm>
            <a:off x="8303740" y="0"/>
            <a:ext cx="3888259" cy="6857999"/>
          </a:xfrm>
          <a:prstGeom prst="rect">
            <a:avLst/>
          </a:prstGeom>
          <a:blipFill rotWithShape="1">
            <a:blip r:embed="rId2">
              <a:alphaModFix amt="60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3"/>
          <p:cNvSpPr txBox="1"/>
          <p:nvPr>
            <p:ph type="title"/>
          </p:nvPr>
        </p:nvSpPr>
        <p:spPr>
          <a:xfrm>
            <a:off x="8549640" y="685800"/>
            <a:ext cx="3200400" cy="17373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SzPts val="3200"/>
              <a:buFont typeface="Rockwell"/>
              <a:buNone/>
              <a:defRPr b="1"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3"/>
          <p:cNvSpPr/>
          <p:nvPr>
            <p:ph idx="2" type="pic"/>
          </p:nvPr>
        </p:nvSpPr>
        <p:spPr>
          <a:xfrm>
            <a:off x="0" y="0"/>
            <a:ext cx="8303740" cy="6858000"/>
          </a:xfrm>
          <a:prstGeom prst="rect">
            <a:avLst/>
          </a:prstGeom>
          <a:solidFill>
            <a:srgbClr val="E1DFDF"/>
          </a:solidFill>
          <a:ln>
            <a:noFill/>
          </a:ln>
        </p:spPr>
      </p:sp>
      <p:sp>
        <p:nvSpPr>
          <p:cNvPr id="34" name="Google Shape;34;p3"/>
          <p:cNvSpPr txBox="1"/>
          <p:nvPr>
            <p:ph idx="1" type="body"/>
          </p:nvPr>
        </p:nvSpPr>
        <p:spPr>
          <a:xfrm>
            <a:off x="8549640" y="2423160"/>
            <a:ext cx="3200400" cy="329184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190"/>
              <a:buNone/>
              <a:defRPr sz="1400">
                <a:solidFill>
                  <a:srgbClr val="9E3611"/>
                </a:solidFill>
              </a:defRPr>
            </a:lvl1pPr>
            <a:lvl2pPr indent="-228600" lvl="1" marL="914400" algn="l">
              <a:lnSpc>
                <a:spcPct val="90000"/>
              </a:lnSpc>
              <a:spcBef>
                <a:spcPts val="400"/>
              </a:spcBef>
              <a:spcAft>
                <a:spcPts val="0"/>
              </a:spcAft>
              <a:buSzPts val="1020"/>
              <a:buNone/>
              <a:defRPr sz="1200"/>
            </a:lvl2pPr>
            <a:lvl3pPr indent="-228600" lvl="2" marL="1371600" algn="l">
              <a:lnSpc>
                <a:spcPct val="90000"/>
              </a:lnSpc>
              <a:spcBef>
                <a:spcPts val="400"/>
              </a:spcBef>
              <a:spcAft>
                <a:spcPts val="0"/>
              </a:spcAft>
              <a:buSzPts val="850"/>
              <a:buNone/>
              <a:defRPr sz="1000"/>
            </a:lvl3pPr>
            <a:lvl4pPr indent="-228600" lvl="3" marL="1828800" algn="l">
              <a:lnSpc>
                <a:spcPct val="90000"/>
              </a:lnSpc>
              <a:spcBef>
                <a:spcPts val="400"/>
              </a:spcBef>
              <a:spcAft>
                <a:spcPts val="0"/>
              </a:spcAft>
              <a:buSzPts val="765"/>
              <a:buNone/>
              <a:defRPr sz="900"/>
            </a:lvl4pPr>
            <a:lvl5pPr indent="-228600" lvl="4" marL="2286000" algn="l">
              <a:lnSpc>
                <a:spcPct val="90000"/>
              </a:lnSpc>
              <a:spcBef>
                <a:spcPts val="400"/>
              </a:spcBef>
              <a:spcAft>
                <a:spcPts val="0"/>
              </a:spcAft>
              <a:buSzPts val="765"/>
              <a:buNone/>
              <a:defRPr sz="900"/>
            </a:lvl5pPr>
            <a:lvl6pPr indent="-228600" lvl="5" marL="2743200" algn="l">
              <a:lnSpc>
                <a:spcPct val="90000"/>
              </a:lnSpc>
              <a:spcBef>
                <a:spcPts val="400"/>
              </a:spcBef>
              <a:spcAft>
                <a:spcPts val="0"/>
              </a:spcAft>
              <a:buSzPts val="765"/>
              <a:buNone/>
              <a:defRPr sz="900"/>
            </a:lvl6pPr>
            <a:lvl7pPr indent="-228600" lvl="6" marL="3200400" algn="l">
              <a:lnSpc>
                <a:spcPct val="90000"/>
              </a:lnSpc>
              <a:spcBef>
                <a:spcPts val="400"/>
              </a:spcBef>
              <a:spcAft>
                <a:spcPts val="0"/>
              </a:spcAft>
              <a:buSzPts val="765"/>
              <a:buNone/>
              <a:defRPr sz="900"/>
            </a:lvl7pPr>
            <a:lvl8pPr indent="-228600" lvl="7" marL="3657600" algn="l">
              <a:lnSpc>
                <a:spcPct val="90000"/>
              </a:lnSpc>
              <a:spcBef>
                <a:spcPts val="400"/>
              </a:spcBef>
              <a:spcAft>
                <a:spcPts val="0"/>
              </a:spcAft>
              <a:buSzPts val="765"/>
              <a:buNone/>
              <a:defRPr sz="900"/>
            </a:lvl8pPr>
            <a:lvl9pPr indent="-228600" lvl="8" marL="4114800" algn="l">
              <a:lnSpc>
                <a:spcPct val="90000"/>
              </a:lnSpc>
              <a:spcBef>
                <a:spcPts val="400"/>
              </a:spcBef>
              <a:spcAft>
                <a:spcPts val="200"/>
              </a:spcAft>
              <a:buSzPts val="765"/>
              <a:buNone/>
              <a:defRPr sz="900"/>
            </a:lvl9pPr>
          </a:lstStyle>
          <a:p/>
        </p:txBody>
      </p:sp>
      <p:sp>
        <p:nvSpPr>
          <p:cNvPr id="35" name="Google Shape;35;p3"/>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36" name="Google Shape;36;p3"/>
          <p:cNvGrpSpPr/>
          <p:nvPr/>
        </p:nvGrpSpPr>
        <p:grpSpPr>
          <a:xfrm>
            <a:off x="11401725" y="6229681"/>
            <a:ext cx="457200" cy="457200"/>
            <a:chOff x="11361456" y="6195813"/>
            <a:chExt cx="548640" cy="548640"/>
          </a:xfrm>
        </p:grpSpPr>
        <p:sp>
          <p:nvSpPr>
            <p:cNvPr id="37" name="Google Shape;37;p3"/>
            <p:cNvSpPr/>
            <p:nvPr/>
          </p:nvSpPr>
          <p:spPr>
            <a:xfrm>
              <a:off x="11361456" y="6195813"/>
              <a:ext cx="548640" cy="548640"/>
            </a:xfrm>
            <a:prstGeom prst="ellipse">
              <a:avLst/>
            </a:prstGeom>
            <a:blipFill rotWithShape="1">
              <a:blip r:embed="rId3">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3"/>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160" name="Shape 160"/>
        <p:cNvGrpSpPr/>
        <p:nvPr/>
      </p:nvGrpSpPr>
      <p:grpSpPr>
        <a:xfrm>
          <a:off x="0" y="0"/>
          <a:ext cx="0" cy="0"/>
          <a:chOff x="0" y="0"/>
          <a:chExt cx="0" cy="0"/>
        </a:xfrm>
      </p:grpSpPr>
      <p:sp>
        <p:nvSpPr>
          <p:cNvPr id="161" name="Google Shape;161;p22"/>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2" name="Google Shape;162;p22"/>
          <p:cNvSpPr txBox="1"/>
          <p:nvPr>
            <p:ph idx="1" type="body"/>
          </p:nvPr>
        </p:nvSpPr>
        <p:spPr>
          <a:xfrm>
            <a:off x="1069848"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3" name="Google Shape;163;p22"/>
          <p:cNvSpPr txBox="1"/>
          <p:nvPr>
            <p:ph idx="2" type="body"/>
          </p:nvPr>
        </p:nvSpPr>
        <p:spPr>
          <a:xfrm>
            <a:off x="6364224" y="2194560"/>
            <a:ext cx="4755000" cy="39777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64" name="Google Shape;164;p22"/>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5" name="Google Shape;165;p22"/>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6" name="Google Shape;166;p22"/>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167" name="Shape 167"/>
        <p:cNvGrpSpPr/>
        <p:nvPr/>
      </p:nvGrpSpPr>
      <p:grpSpPr>
        <a:xfrm>
          <a:off x="0" y="0"/>
          <a:ext cx="0" cy="0"/>
          <a:chOff x="0" y="0"/>
          <a:chExt cx="0" cy="0"/>
        </a:xfrm>
      </p:grpSpPr>
      <p:sp>
        <p:nvSpPr>
          <p:cNvPr id="168" name="Google Shape;168;p23"/>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69" name="Google Shape;169;p23"/>
          <p:cNvSpPr txBox="1"/>
          <p:nvPr>
            <p:ph idx="1" type="body"/>
          </p:nvPr>
        </p:nvSpPr>
        <p:spPr>
          <a:xfrm>
            <a:off x="1066800"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0" name="Google Shape;170;p23"/>
          <p:cNvSpPr txBox="1"/>
          <p:nvPr>
            <p:ph idx="2" type="body"/>
          </p:nvPr>
        </p:nvSpPr>
        <p:spPr>
          <a:xfrm>
            <a:off x="1069848"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1" name="Google Shape;171;p23"/>
          <p:cNvSpPr txBox="1"/>
          <p:nvPr>
            <p:ph idx="3" type="body"/>
          </p:nvPr>
        </p:nvSpPr>
        <p:spPr>
          <a:xfrm>
            <a:off x="6364224" y="2048256"/>
            <a:ext cx="4755000" cy="6402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1200"/>
              </a:spcBef>
              <a:spcAft>
                <a:spcPts val="0"/>
              </a:spcAft>
              <a:buSzPts val="1700"/>
              <a:buNone/>
              <a:defRPr b="1" sz="2000">
                <a:solidFill>
                  <a:srgbClr val="9E3611"/>
                </a:solidFill>
              </a:defRPr>
            </a:lvl1pPr>
            <a:lvl2pPr indent="-228600" lvl="1" marL="914400" rtl="0" algn="l">
              <a:lnSpc>
                <a:spcPct val="90000"/>
              </a:lnSpc>
              <a:spcBef>
                <a:spcPts val="400"/>
              </a:spcBef>
              <a:spcAft>
                <a:spcPts val="0"/>
              </a:spcAft>
              <a:buSzPts val="1700"/>
              <a:buNone/>
              <a:defRPr b="1" sz="2000"/>
            </a:lvl2pPr>
            <a:lvl3pPr indent="-228600" lvl="2" marL="1371600" rtl="0" algn="l">
              <a:lnSpc>
                <a:spcPct val="90000"/>
              </a:lnSpc>
              <a:spcBef>
                <a:spcPts val="400"/>
              </a:spcBef>
              <a:spcAft>
                <a:spcPts val="0"/>
              </a:spcAft>
              <a:buSzPts val="1530"/>
              <a:buNone/>
              <a:defRPr b="1" sz="1800"/>
            </a:lvl3pPr>
            <a:lvl4pPr indent="-228600" lvl="3" marL="1828800" rtl="0" algn="l">
              <a:lnSpc>
                <a:spcPct val="90000"/>
              </a:lnSpc>
              <a:spcBef>
                <a:spcPts val="400"/>
              </a:spcBef>
              <a:spcAft>
                <a:spcPts val="0"/>
              </a:spcAft>
              <a:buSzPts val="1360"/>
              <a:buNone/>
              <a:defRPr b="1" sz="1600"/>
            </a:lvl4pPr>
            <a:lvl5pPr indent="-228600" lvl="4" marL="2286000" rtl="0" algn="l">
              <a:lnSpc>
                <a:spcPct val="90000"/>
              </a:lnSpc>
              <a:spcBef>
                <a:spcPts val="400"/>
              </a:spcBef>
              <a:spcAft>
                <a:spcPts val="0"/>
              </a:spcAft>
              <a:buSzPts val="1360"/>
              <a:buNone/>
              <a:defRPr b="1" sz="1600"/>
            </a:lvl5pPr>
            <a:lvl6pPr indent="-228600" lvl="5" marL="2743200" rtl="0" algn="l">
              <a:lnSpc>
                <a:spcPct val="90000"/>
              </a:lnSpc>
              <a:spcBef>
                <a:spcPts val="400"/>
              </a:spcBef>
              <a:spcAft>
                <a:spcPts val="0"/>
              </a:spcAft>
              <a:buSzPts val="1360"/>
              <a:buNone/>
              <a:defRPr b="1" sz="1600"/>
            </a:lvl6pPr>
            <a:lvl7pPr indent="-228600" lvl="6" marL="3200400" rtl="0" algn="l">
              <a:lnSpc>
                <a:spcPct val="90000"/>
              </a:lnSpc>
              <a:spcBef>
                <a:spcPts val="400"/>
              </a:spcBef>
              <a:spcAft>
                <a:spcPts val="0"/>
              </a:spcAft>
              <a:buSzPts val="1360"/>
              <a:buNone/>
              <a:defRPr b="1" sz="1600"/>
            </a:lvl7pPr>
            <a:lvl8pPr indent="-228600" lvl="7" marL="3657600" rtl="0" algn="l">
              <a:lnSpc>
                <a:spcPct val="90000"/>
              </a:lnSpc>
              <a:spcBef>
                <a:spcPts val="400"/>
              </a:spcBef>
              <a:spcAft>
                <a:spcPts val="0"/>
              </a:spcAft>
              <a:buSzPts val="1360"/>
              <a:buNone/>
              <a:defRPr b="1" sz="1600"/>
            </a:lvl8pPr>
            <a:lvl9pPr indent="-228600" lvl="8" marL="4114800" rtl="0" algn="l">
              <a:lnSpc>
                <a:spcPct val="90000"/>
              </a:lnSpc>
              <a:spcBef>
                <a:spcPts val="400"/>
              </a:spcBef>
              <a:spcAft>
                <a:spcPts val="200"/>
              </a:spcAft>
              <a:buSzPts val="1360"/>
              <a:buNone/>
              <a:defRPr b="1" sz="1600"/>
            </a:lvl9pPr>
          </a:lstStyle>
          <a:p/>
        </p:txBody>
      </p:sp>
      <p:sp>
        <p:nvSpPr>
          <p:cNvPr id="172" name="Google Shape;172;p23"/>
          <p:cNvSpPr txBox="1"/>
          <p:nvPr>
            <p:ph idx="4" type="body"/>
          </p:nvPr>
        </p:nvSpPr>
        <p:spPr>
          <a:xfrm>
            <a:off x="6364224" y="2743200"/>
            <a:ext cx="4755000" cy="32919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73" name="Google Shape;173;p23"/>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4" name="Google Shape;174;p23"/>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5" name="Google Shape;175;p23"/>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176" name="Shape 176"/>
        <p:cNvGrpSpPr/>
        <p:nvPr/>
      </p:nvGrpSpPr>
      <p:grpSpPr>
        <a:xfrm>
          <a:off x="0" y="0"/>
          <a:ext cx="0" cy="0"/>
          <a:chOff x="0" y="0"/>
          <a:chExt cx="0" cy="0"/>
        </a:xfrm>
      </p:grpSpPr>
      <p:sp>
        <p:nvSpPr>
          <p:cNvPr id="177" name="Google Shape;177;p24"/>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4"/>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79" name="Google Shape;179;p24"/>
          <p:cNvSpPr txBox="1"/>
          <p:nvPr>
            <p:ph idx="1" type="body"/>
          </p:nvPr>
        </p:nvSpPr>
        <p:spPr>
          <a:xfrm>
            <a:off x="838200" y="685800"/>
            <a:ext cx="6711600" cy="5020200"/>
          </a:xfrm>
          <a:prstGeom prst="rect">
            <a:avLst/>
          </a:prstGeom>
          <a:noFill/>
          <a:ln>
            <a:noFill/>
          </a:ln>
        </p:spPr>
        <p:txBody>
          <a:bodyPr anchorCtr="0" anchor="t" bIns="45700" lIns="91425" spcFirstLastPara="1" rIns="91425" wrap="square" tIns="45700">
            <a:normAutofit/>
          </a:bodyPr>
          <a:lstStyle>
            <a:lvl1pPr indent="-336550" lvl="0" marL="457200" rtl="0" algn="l">
              <a:lnSpc>
                <a:spcPct val="90000"/>
              </a:lnSpc>
              <a:spcBef>
                <a:spcPts val="1200"/>
              </a:spcBef>
              <a:spcAft>
                <a:spcPts val="0"/>
              </a:spcAft>
              <a:buSzPts val="1700"/>
              <a:buChar char="▪"/>
              <a:defRPr sz="2000"/>
            </a:lvl1pPr>
            <a:lvl2pPr indent="-325755" lvl="1" marL="914400" rtl="0" algn="l">
              <a:lnSpc>
                <a:spcPct val="90000"/>
              </a:lnSpc>
              <a:spcBef>
                <a:spcPts val="400"/>
              </a:spcBef>
              <a:spcAft>
                <a:spcPts val="0"/>
              </a:spcAft>
              <a:buSzPts val="1530"/>
              <a:buChar char="▪"/>
              <a:defRPr sz="1800"/>
            </a:lvl2pPr>
            <a:lvl3pPr indent="-314960" lvl="2" marL="1371600" rtl="0" algn="l">
              <a:lnSpc>
                <a:spcPct val="90000"/>
              </a:lnSpc>
              <a:spcBef>
                <a:spcPts val="400"/>
              </a:spcBef>
              <a:spcAft>
                <a:spcPts val="0"/>
              </a:spcAft>
              <a:buSzPts val="1360"/>
              <a:buChar char="▪"/>
              <a:defRPr sz="1600"/>
            </a:lvl3pPr>
            <a:lvl4pPr indent="-314960" lvl="3" marL="1828800" rtl="0" algn="l">
              <a:lnSpc>
                <a:spcPct val="90000"/>
              </a:lnSpc>
              <a:spcBef>
                <a:spcPts val="400"/>
              </a:spcBef>
              <a:spcAft>
                <a:spcPts val="0"/>
              </a:spcAft>
              <a:buSzPts val="1360"/>
              <a:buChar char="▪"/>
              <a:defRPr sz="1600"/>
            </a:lvl4pPr>
            <a:lvl5pPr indent="-314960" lvl="4" marL="2286000" rtl="0" algn="l">
              <a:lnSpc>
                <a:spcPct val="90000"/>
              </a:lnSpc>
              <a:spcBef>
                <a:spcPts val="400"/>
              </a:spcBef>
              <a:spcAft>
                <a:spcPts val="0"/>
              </a:spcAft>
              <a:buSzPts val="1360"/>
              <a:buChar char="▪"/>
              <a:defRPr sz="1600"/>
            </a:lvl5pPr>
            <a:lvl6pPr indent="-314960" lvl="5" marL="2743200" rtl="0" algn="l">
              <a:lnSpc>
                <a:spcPct val="90000"/>
              </a:lnSpc>
              <a:spcBef>
                <a:spcPts val="400"/>
              </a:spcBef>
              <a:spcAft>
                <a:spcPts val="0"/>
              </a:spcAft>
              <a:buSzPts val="1360"/>
              <a:buChar char="▪"/>
              <a:defRPr sz="1600"/>
            </a:lvl6pPr>
            <a:lvl7pPr indent="-314960" lvl="6" marL="3200400" rtl="0" algn="l">
              <a:lnSpc>
                <a:spcPct val="90000"/>
              </a:lnSpc>
              <a:spcBef>
                <a:spcPts val="400"/>
              </a:spcBef>
              <a:spcAft>
                <a:spcPts val="0"/>
              </a:spcAft>
              <a:buSzPts val="1360"/>
              <a:buChar char="▪"/>
              <a:defRPr sz="1600"/>
            </a:lvl7pPr>
            <a:lvl8pPr indent="-314959" lvl="7" marL="3657600" rtl="0" algn="l">
              <a:lnSpc>
                <a:spcPct val="90000"/>
              </a:lnSpc>
              <a:spcBef>
                <a:spcPts val="400"/>
              </a:spcBef>
              <a:spcAft>
                <a:spcPts val="0"/>
              </a:spcAft>
              <a:buSzPts val="1360"/>
              <a:buChar char="▪"/>
              <a:defRPr sz="1600"/>
            </a:lvl8pPr>
            <a:lvl9pPr indent="-314959" lvl="8" marL="4114800" rtl="0" algn="l">
              <a:lnSpc>
                <a:spcPct val="90000"/>
              </a:lnSpc>
              <a:spcBef>
                <a:spcPts val="400"/>
              </a:spcBef>
              <a:spcAft>
                <a:spcPts val="200"/>
              </a:spcAft>
              <a:buSzPts val="1360"/>
              <a:buChar char="▪"/>
              <a:defRPr sz="1600"/>
            </a:lvl9pPr>
          </a:lstStyle>
          <a:p/>
        </p:txBody>
      </p:sp>
      <p:sp>
        <p:nvSpPr>
          <p:cNvPr id="180" name="Google Shape;180;p24"/>
          <p:cNvSpPr txBox="1"/>
          <p:nvPr>
            <p:ph idx="2"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81" name="Google Shape;181;p24"/>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2" name="Google Shape;182;p24"/>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83" name="Google Shape;183;p24"/>
          <p:cNvGrpSpPr/>
          <p:nvPr/>
        </p:nvGrpSpPr>
        <p:grpSpPr>
          <a:xfrm>
            <a:off x="11401346" y="6229474"/>
            <a:ext cx="457232" cy="457232"/>
            <a:chOff x="11361456" y="6195813"/>
            <a:chExt cx="548700" cy="548700"/>
          </a:xfrm>
        </p:grpSpPr>
        <p:sp>
          <p:nvSpPr>
            <p:cNvPr id="184" name="Google Shape;184;p24"/>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4"/>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6" name="Google Shape;186;p24"/>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187" name="Shape 187"/>
        <p:cNvGrpSpPr/>
        <p:nvPr/>
      </p:nvGrpSpPr>
      <p:grpSpPr>
        <a:xfrm>
          <a:off x="0" y="0"/>
          <a:ext cx="0" cy="0"/>
          <a:chOff x="0" y="0"/>
          <a:chExt cx="0" cy="0"/>
        </a:xfrm>
      </p:grpSpPr>
      <p:sp>
        <p:nvSpPr>
          <p:cNvPr id="188" name="Google Shape;188;p25"/>
          <p:cNvSpPr/>
          <p:nvPr/>
        </p:nvSpPr>
        <p:spPr>
          <a:xfrm>
            <a:off x="8303740" y="0"/>
            <a:ext cx="3888300" cy="68580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5"/>
          <p:cNvSpPr txBox="1"/>
          <p:nvPr>
            <p:ph type="title"/>
          </p:nvPr>
        </p:nvSpPr>
        <p:spPr>
          <a:xfrm>
            <a:off x="8549640" y="685800"/>
            <a:ext cx="3200400" cy="17373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3200"/>
              <a:buFont typeface="Rockwell"/>
              <a:buNone/>
              <a:defRPr b="1" sz="32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0" name="Google Shape;190;p25"/>
          <p:cNvSpPr/>
          <p:nvPr>
            <p:ph idx="2" type="pic"/>
          </p:nvPr>
        </p:nvSpPr>
        <p:spPr>
          <a:xfrm>
            <a:off x="0" y="0"/>
            <a:ext cx="8303700" cy="6858000"/>
          </a:xfrm>
          <a:prstGeom prst="rect">
            <a:avLst/>
          </a:prstGeom>
          <a:solidFill>
            <a:srgbClr val="E1DFDF"/>
          </a:solidFill>
          <a:ln>
            <a:noFill/>
          </a:ln>
        </p:spPr>
      </p:sp>
      <p:sp>
        <p:nvSpPr>
          <p:cNvPr id="191" name="Google Shape;191;p25"/>
          <p:cNvSpPr txBox="1"/>
          <p:nvPr>
            <p:ph idx="1" type="body"/>
          </p:nvPr>
        </p:nvSpPr>
        <p:spPr>
          <a:xfrm>
            <a:off x="8549640" y="2423160"/>
            <a:ext cx="3200400" cy="32919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1000"/>
              </a:spcBef>
              <a:spcAft>
                <a:spcPts val="0"/>
              </a:spcAft>
              <a:buSzPts val="1190"/>
              <a:buNone/>
              <a:defRPr sz="1400">
                <a:solidFill>
                  <a:srgbClr val="9E3611"/>
                </a:solidFill>
              </a:defRPr>
            </a:lvl1pPr>
            <a:lvl2pPr indent="-228600" lvl="1" marL="914400" rtl="0" algn="l">
              <a:lnSpc>
                <a:spcPct val="90000"/>
              </a:lnSpc>
              <a:spcBef>
                <a:spcPts val="400"/>
              </a:spcBef>
              <a:spcAft>
                <a:spcPts val="0"/>
              </a:spcAft>
              <a:buSzPts val="1020"/>
              <a:buNone/>
              <a:defRPr sz="1200"/>
            </a:lvl2pPr>
            <a:lvl3pPr indent="-228600" lvl="2" marL="1371600" rtl="0" algn="l">
              <a:lnSpc>
                <a:spcPct val="90000"/>
              </a:lnSpc>
              <a:spcBef>
                <a:spcPts val="400"/>
              </a:spcBef>
              <a:spcAft>
                <a:spcPts val="0"/>
              </a:spcAft>
              <a:buSzPts val="850"/>
              <a:buNone/>
              <a:defRPr sz="1000"/>
            </a:lvl3pPr>
            <a:lvl4pPr indent="-228600" lvl="3" marL="1828800" rtl="0" algn="l">
              <a:lnSpc>
                <a:spcPct val="90000"/>
              </a:lnSpc>
              <a:spcBef>
                <a:spcPts val="400"/>
              </a:spcBef>
              <a:spcAft>
                <a:spcPts val="0"/>
              </a:spcAft>
              <a:buSzPts val="765"/>
              <a:buNone/>
              <a:defRPr sz="900"/>
            </a:lvl4pPr>
            <a:lvl5pPr indent="-228600" lvl="4" marL="2286000" rtl="0" algn="l">
              <a:lnSpc>
                <a:spcPct val="90000"/>
              </a:lnSpc>
              <a:spcBef>
                <a:spcPts val="400"/>
              </a:spcBef>
              <a:spcAft>
                <a:spcPts val="0"/>
              </a:spcAft>
              <a:buSzPts val="765"/>
              <a:buNone/>
              <a:defRPr sz="900"/>
            </a:lvl5pPr>
            <a:lvl6pPr indent="-228600" lvl="5" marL="2743200" rtl="0" algn="l">
              <a:lnSpc>
                <a:spcPct val="90000"/>
              </a:lnSpc>
              <a:spcBef>
                <a:spcPts val="400"/>
              </a:spcBef>
              <a:spcAft>
                <a:spcPts val="0"/>
              </a:spcAft>
              <a:buSzPts val="765"/>
              <a:buNone/>
              <a:defRPr sz="900"/>
            </a:lvl6pPr>
            <a:lvl7pPr indent="-228600" lvl="6" marL="3200400" rtl="0" algn="l">
              <a:lnSpc>
                <a:spcPct val="90000"/>
              </a:lnSpc>
              <a:spcBef>
                <a:spcPts val="400"/>
              </a:spcBef>
              <a:spcAft>
                <a:spcPts val="0"/>
              </a:spcAft>
              <a:buSzPts val="765"/>
              <a:buNone/>
              <a:defRPr sz="900"/>
            </a:lvl7pPr>
            <a:lvl8pPr indent="-228600" lvl="7" marL="3657600" rtl="0" algn="l">
              <a:lnSpc>
                <a:spcPct val="90000"/>
              </a:lnSpc>
              <a:spcBef>
                <a:spcPts val="400"/>
              </a:spcBef>
              <a:spcAft>
                <a:spcPts val="0"/>
              </a:spcAft>
              <a:buSzPts val="765"/>
              <a:buNone/>
              <a:defRPr sz="900"/>
            </a:lvl8pPr>
            <a:lvl9pPr indent="-228600" lvl="8" marL="4114800" rtl="0" algn="l">
              <a:lnSpc>
                <a:spcPct val="90000"/>
              </a:lnSpc>
              <a:spcBef>
                <a:spcPts val="400"/>
              </a:spcBef>
              <a:spcAft>
                <a:spcPts val="200"/>
              </a:spcAft>
              <a:buSzPts val="765"/>
              <a:buNone/>
              <a:defRPr sz="900"/>
            </a:lvl9pPr>
          </a:lstStyle>
          <a:p/>
        </p:txBody>
      </p:sp>
      <p:sp>
        <p:nvSpPr>
          <p:cNvPr id="192" name="Google Shape;192;p2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grpSp>
        <p:nvGrpSpPr>
          <p:cNvPr id="193" name="Google Shape;193;p25"/>
          <p:cNvGrpSpPr/>
          <p:nvPr/>
        </p:nvGrpSpPr>
        <p:grpSpPr>
          <a:xfrm>
            <a:off x="11401346" y="6229474"/>
            <a:ext cx="457232" cy="457232"/>
            <a:chOff x="11361456" y="6195813"/>
            <a:chExt cx="548700" cy="548700"/>
          </a:xfrm>
        </p:grpSpPr>
        <p:sp>
          <p:nvSpPr>
            <p:cNvPr id="194" name="Google Shape;194;p25"/>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6" name="Google Shape;196;p2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197" name="Shape 197"/>
        <p:cNvGrpSpPr/>
        <p:nvPr/>
      </p:nvGrpSpPr>
      <p:grpSpPr>
        <a:xfrm>
          <a:off x="0" y="0"/>
          <a:ext cx="0" cy="0"/>
          <a:chOff x="0" y="0"/>
          <a:chExt cx="0" cy="0"/>
        </a:xfrm>
      </p:grpSpPr>
      <p:sp>
        <p:nvSpPr>
          <p:cNvPr id="198" name="Google Shape;198;p26"/>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99" name="Google Shape;199;p26"/>
          <p:cNvSpPr txBox="1"/>
          <p:nvPr>
            <p:ph idx="1" type="body"/>
          </p:nvPr>
        </p:nvSpPr>
        <p:spPr>
          <a:xfrm rot="5400000">
            <a:off x="4073598" y="-882342"/>
            <a:ext cx="4050900" cy="100584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0" name="Google Shape;200;p26"/>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1" name="Google Shape;201;p26"/>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6"/>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type="vertTitleAndTx">
  <p:cSld name="VERTICAL_TITLE_AND_VERTICAL_TEXT">
    <p:spTree>
      <p:nvGrpSpPr>
        <p:cNvPr id="203" name="Shape 203"/>
        <p:cNvGrpSpPr/>
        <p:nvPr/>
      </p:nvGrpSpPr>
      <p:grpSpPr>
        <a:xfrm>
          <a:off x="0" y="0"/>
          <a:ext cx="0" cy="0"/>
          <a:chOff x="0" y="0"/>
          <a:chExt cx="0" cy="0"/>
        </a:xfrm>
      </p:grpSpPr>
      <p:sp>
        <p:nvSpPr>
          <p:cNvPr id="204" name="Google Shape;204;p27"/>
          <p:cNvSpPr txBox="1"/>
          <p:nvPr>
            <p:ph type="title"/>
          </p:nvPr>
        </p:nvSpPr>
        <p:spPr>
          <a:xfrm rot="5400000">
            <a:off x="7181850" y="2076450"/>
            <a:ext cx="5638800" cy="2552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205" name="Google Shape;205;p27"/>
          <p:cNvSpPr txBox="1"/>
          <p:nvPr>
            <p:ph idx="1" type="body"/>
          </p:nvPr>
        </p:nvSpPr>
        <p:spPr>
          <a:xfrm rot="5400000">
            <a:off x="2000250" y="-400050"/>
            <a:ext cx="5638800" cy="75057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1200"/>
              </a:spcBef>
              <a:spcAft>
                <a:spcPts val="0"/>
              </a:spcAft>
              <a:buSzPts val="1530"/>
              <a:buChar char="▪"/>
              <a:defRPr/>
            </a:lvl1pPr>
            <a:lvl2pPr indent="-325755" lvl="1" marL="914400" rtl="0" algn="l">
              <a:lnSpc>
                <a:spcPct val="90000"/>
              </a:lnSpc>
              <a:spcBef>
                <a:spcPts val="400"/>
              </a:spcBef>
              <a:spcAft>
                <a:spcPts val="0"/>
              </a:spcAft>
              <a:buSzPts val="1530"/>
              <a:buChar char="▪"/>
              <a:defRPr/>
            </a:lvl2pPr>
            <a:lvl3pPr indent="-325755" lvl="2" marL="1371600" rtl="0" algn="l">
              <a:lnSpc>
                <a:spcPct val="90000"/>
              </a:lnSpc>
              <a:spcBef>
                <a:spcPts val="400"/>
              </a:spcBef>
              <a:spcAft>
                <a:spcPts val="0"/>
              </a:spcAft>
              <a:buSzPts val="1530"/>
              <a:buChar char="▪"/>
              <a:defRPr/>
            </a:lvl3pPr>
            <a:lvl4pPr indent="-325755" lvl="3" marL="1828800" rtl="0" algn="l">
              <a:lnSpc>
                <a:spcPct val="90000"/>
              </a:lnSpc>
              <a:spcBef>
                <a:spcPts val="400"/>
              </a:spcBef>
              <a:spcAft>
                <a:spcPts val="0"/>
              </a:spcAft>
              <a:buSzPts val="1530"/>
              <a:buChar char="▪"/>
              <a:defRPr/>
            </a:lvl4pPr>
            <a:lvl5pPr indent="-325754" lvl="4" marL="2286000" rtl="0" algn="l">
              <a:lnSpc>
                <a:spcPct val="90000"/>
              </a:lnSpc>
              <a:spcBef>
                <a:spcPts val="400"/>
              </a:spcBef>
              <a:spcAft>
                <a:spcPts val="0"/>
              </a:spcAft>
              <a:buSzPts val="1530"/>
              <a:buChar char="▪"/>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06" name="Google Shape;206;p27"/>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rtl="0" algn="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7" name="Google Shape;207;p27"/>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27"/>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a:lvl1pPr>
            <a:lvl2pPr indent="0" lvl="1" marL="0" rtl="0" algn="ctr">
              <a:spcBef>
                <a:spcPts val="0"/>
              </a:spcBef>
              <a:buNone/>
              <a:defRPr/>
            </a:lvl2pPr>
            <a:lvl3pPr indent="0" lvl="2" marL="0" rtl="0" algn="ctr">
              <a:spcBef>
                <a:spcPts val="0"/>
              </a:spcBef>
              <a:buNone/>
              <a:defRPr/>
            </a:lvl3pPr>
            <a:lvl4pPr indent="0" lvl="3" marL="0" rtl="0" algn="ctr">
              <a:spcBef>
                <a:spcPts val="0"/>
              </a:spcBef>
              <a:buNone/>
              <a:defRPr/>
            </a:lvl4pPr>
            <a:lvl5pPr indent="0" lvl="4" marL="0" rtl="0" algn="ctr">
              <a:spcBef>
                <a:spcPts val="0"/>
              </a:spcBef>
              <a:buNone/>
              <a:defRPr/>
            </a:lvl5pPr>
            <a:lvl6pPr indent="0" lvl="5" marL="0" rtl="0" algn="ctr">
              <a:spcBef>
                <a:spcPts val="0"/>
              </a:spcBef>
              <a:buNone/>
              <a:defRPr/>
            </a:lvl6pPr>
            <a:lvl7pPr indent="0" lvl="6" marL="0" rtl="0" algn="ctr">
              <a:spcBef>
                <a:spcPts val="0"/>
              </a:spcBef>
              <a:buNone/>
              <a:defRPr/>
            </a:lvl7pPr>
            <a:lvl8pPr indent="0" lvl="7" marL="0" rtl="0" algn="ctr">
              <a:spcBef>
                <a:spcPts val="0"/>
              </a:spcBef>
              <a:buNone/>
              <a:defRPr/>
            </a:lvl8pPr>
            <a:lvl9pPr indent="0" lvl="8" marL="0" rt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vec fond blanc">
  <p:cSld name="avec fond blanc">
    <p:spTree>
      <p:nvGrpSpPr>
        <p:cNvPr id="209" name="Shape 209"/>
        <p:cNvGrpSpPr/>
        <p:nvPr/>
      </p:nvGrpSpPr>
      <p:grpSpPr>
        <a:xfrm>
          <a:off x="0" y="0"/>
          <a:ext cx="0" cy="0"/>
          <a:chOff x="0" y="0"/>
          <a:chExt cx="0" cy="0"/>
        </a:xfrm>
      </p:grpSpPr>
      <p:sp>
        <p:nvSpPr>
          <p:cNvPr id="210" name="Google Shape;210;p28"/>
          <p:cNvSpPr txBox="1"/>
          <p:nvPr>
            <p:ph idx="1" type="subTitle"/>
          </p:nvPr>
        </p:nvSpPr>
        <p:spPr>
          <a:xfrm>
            <a:off x="1699" y="6190456"/>
            <a:ext cx="3021900" cy="478800"/>
          </a:xfrm>
          <a:prstGeom prst="rect">
            <a:avLst/>
          </a:prstGeom>
          <a:noFill/>
          <a:ln>
            <a:noFill/>
          </a:ln>
        </p:spPr>
        <p:txBody>
          <a:bodyPr anchorCtr="0" anchor="t" bIns="45700" lIns="91425" spcFirstLastPara="1" rIns="91425" wrap="square" tIns="45700">
            <a:normAutofit/>
          </a:bodyPr>
          <a:lstStyle>
            <a:lvl1pPr lvl="0" rtl="0" algn="ctr">
              <a:lnSpc>
                <a:spcPct val="90000"/>
              </a:lnSpc>
              <a:spcBef>
                <a:spcPts val="1200"/>
              </a:spcBef>
              <a:spcAft>
                <a:spcPts val="0"/>
              </a:spcAft>
              <a:buSzPts val="1700"/>
              <a:buNone/>
              <a:defRPr sz="2000">
                <a:solidFill>
                  <a:srgbClr val="004A75"/>
                </a:solidFill>
                <a:latin typeface="Monda"/>
                <a:ea typeface="Monda"/>
                <a:cs typeface="Monda"/>
                <a:sym typeface="Monda"/>
              </a:defRPr>
            </a:lvl1pPr>
            <a:lvl2pPr lvl="1" rtl="0" algn="ctr">
              <a:lnSpc>
                <a:spcPct val="90000"/>
              </a:lnSpc>
              <a:spcBef>
                <a:spcPts val="400"/>
              </a:spcBef>
              <a:spcAft>
                <a:spcPts val="0"/>
              </a:spcAft>
              <a:buSzPts val="1530"/>
              <a:buNone/>
              <a:defRPr>
                <a:solidFill>
                  <a:srgbClr val="888888"/>
                </a:solidFill>
              </a:defRPr>
            </a:lvl2pPr>
            <a:lvl3pPr lvl="2" rtl="0" algn="ctr">
              <a:lnSpc>
                <a:spcPct val="90000"/>
              </a:lnSpc>
              <a:spcBef>
                <a:spcPts val="400"/>
              </a:spcBef>
              <a:spcAft>
                <a:spcPts val="0"/>
              </a:spcAft>
              <a:buSzPts val="1360"/>
              <a:buNone/>
              <a:defRPr>
                <a:solidFill>
                  <a:srgbClr val="888888"/>
                </a:solidFill>
              </a:defRPr>
            </a:lvl3pPr>
            <a:lvl4pPr lvl="3" rtl="0" algn="ctr">
              <a:lnSpc>
                <a:spcPct val="90000"/>
              </a:lnSpc>
              <a:spcBef>
                <a:spcPts val="400"/>
              </a:spcBef>
              <a:spcAft>
                <a:spcPts val="0"/>
              </a:spcAft>
              <a:buSzPts val="1360"/>
              <a:buNone/>
              <a:defRPr>
                <a:solidFill>
                  <a:srgbClr val="888888"/>
                </a:solidFill>
              </a:defRPr>
            </a:lvl4pPr>
            <a:lvl5pPr lvl="4" rtl="0" algn="ctr">
              <a:lnSpc>
                <a:spcPct val="90000"/>
              </a:lnSpc>
              <a:spcBef>
                <a:spcPts val="400"/>
              </a:spcBef>
              <a:spcAft>
                <a:spcPts val="0"/>
              </a:spcAft>
              <a:buSzPts val="1360"/>
              <a:buNone/>
              <a:defRPr>
                <a:solidFill>
                  <a:srgbClr val="888888"/>
                </a:solidFill>
              </a:defRPr>
            </a:lvl5pPr>
            <a:lvl6pPr lvl="5" rtl="0" algn="ctr">
              <a:lnSpc>
                <a:spcPct val="90000"/>
              </a:lnSpc>
              <a:spcBef>
                <a:spcPts val="400"/>
              </a:spcBef>
              <a:spcAft>
                <a:spcPts val="0"/>
              </a:spcAft>
              <a:buSzPts val="1360"/>
              <a:buNone/>
              <a:defRPr>
                <a:solidFill>
                  <a:srgbClr val="888888"/>
                </a:solidFill>
              </a:defRPr>
            </a:lvl6pPr>
            <a:lvl7pPr lvl="6" rtl="0" algn="ctr">
              <a:lnSpc>
                <a:spcPct val="90000"/>
              </a:lnSpc>
              <a:spcBef>
                <a:spcPts val="400"/>
              </a:spcBef>
              <a:spcAft>
                <a:spcPts val="0"/>
              </a:spcAft>
              <a:buSzPts val="1360"/>
              <a:buNone/>
              <a:defRPr>
                <a:solidFill>
                  <a:srgbClr val="888888"/>
                </a:solidFill>
              </a:defRPr>
            </a:lvl7pPr>
            <a:lvl8pPr lvl="7" rtl="0" algn="ctr">
              <a:lnSpc>
                <a:spcPct val="90000"/>
              </a:lnSpc>
              <a:spcBef>
                <a:spcPts val="400"/>
              </a:spcBef>
              <a:spcAft>
                <a:spcPts val="0"/>
              </a:spcAft>
              <a:buSzPts val="1360"/>
              <a:buNone/>
              <a:defRPr>
                <a:solidFill>
                  <a:srgbClr val="888888"/>
                </a:solidFill>
              </a:defRPr>
            </a:lvl8pPr>
            <a:lvl9pPr lvl="8" rtl="0" algn="ctr">
              <a:lnSpc>
                <a:spcPct val="90000"/>
              </a:lnSpc>
              <a:spcBef>
                <a:spcPts val="400"/>
              </a:spcBef>
              <a:spcAft>
                <a:spcPts val="200"/>
              </a:spcAft>
              <a:buSzPts val="1360"/>
              <a:buNone/>
              <a:defRPr>
                <a:solidFill>
                  <a:srgbClr val="888888"/>
                </a:solidFill>
              </a:defRPr>
            </a:lvl9pPr>
          </a:lstStyle>
          <a:p/>
        </p:txBody>
      </p:sp>
      <p:sp>
        <p:nvSpPr>
          <p:cNvPr id="211" name="Google Shape;211;p28"/>
          <p:cNvSpPr txBox="1"/>
          <p:nvPr>
            <p:ph idx="2" type="body"/>
          </p:nvPr>
        </p:nvSpPr>
        <p:spPr>
          <a:xfrm>
            <a:off x="3215682" y="6237312"/>
            <a:ext cx="5952600" cy="504000"/>
          </a:xfrm>
          <a:prstGeom prst="rect">
            <a:avLst/>
          </a:prstGeom>
          <a:noFill/>
          <a:ln>
            <a:noFill/>
          </a:ln>
        </p:spPr>
        <p:txBody>
          <a:bodyPr anchorCtr="0" anchor="t" bIns="45700" lIns="91425" spcFirstLastPara="1" rIns="91425" wrap="square" tIns="45700">
            <a:noAutofit/>
          </a:bodyPr>
          <a:lstStyle>
            <a:lvl1pPr indent="-228600" lvl="0" marL="457200" rtl="0" algn="ctr">
              <a:lnSpc>
                <a:spcPct val="90000"/>
              </a:lnSpc>
              <a:spcBef>
                <a:spcPts val="1200"/>
              </a:spcBef>
              <a:spcAft>
                <a:spcPts val="0"/>
              </a:spcAft>
              <a:buSzPts val="1700"/>
              <a:buNone/>
              <a:defRPr sz="2000">
                <a:solidFill>
                  <a:schemeClr val="lt1"/>
                </a:solidFill>
                <a:latin typeface="Monda"/>
                <a:ea typeface="Monda"/>
                <a:cs typeface="Monda"/>
                <a:sym typeface="Monda"/>
              </a:defRPr>
            </a:lvl1pPr>
            <a:lvl2pPr indent="-325755" lvl="1" marL="914400" rtl="0" algn="l">
              <a:lnSpc>
                <a:spcPct val="90000"/>
              </a:lnSpc>
              <a:spcBef>
                <a:spcPts val="400"/>
              </a:spcBef>
              <a:spcAft>
                <a:spcPts val="0"/>
              </a:spcAft>
              <a:buSzPts val="1530"/>
              <a:buChar char="▪"/>
              <a:defRPr>
                <a:solidFill>
                  <a:srgbClr val="004A75"/>
                </a:solidFill>
                <a:latin typeface="Monda"/>
                <a:ea typeface="Monda"/>
                <a:cs typeface="Monda"/>
                <a:sym typeface="Monda"/>
              </a:defRPr>
            </a:lvl2pPr>
            <a:lvl3pPr indent="-314960" lvl="2" marL="1371600" rtl="0" algn="l">
              <a:lnSpc>
                <a:spcPct val="90000"/>
              </a:lnSpc>
              <a:spcBef>
                <a:spcPts val="400"/>
              </a:spcBef>
              <a:spcAft>
                <a:spcPts val="0"/>
              </a:spcAft>
              <a:buSzPts val="1360"/>
              <a:buChar char="▪"/>
              <a:defRPr>
                <a:solidFill>
                  <a:srgbClr val="004A75"/>
                </a:solidFill>
                <a:latin typeface="Monda"/>
                <a:ea typeface="Monda"/>
                <a:cs typeface="Monda"/>
                <a:sym typeface="Monda"/>
              </a:defRPr>
            </a:lvl3pPr>
            <a:lvl4pPr indent="-314960" lvl="3" marL="1828800" rtl="0" algn="l">
              <a:lnSpc>
                <a:spcPct val="90000"/>
              </a:lnSpc>
              <a:spcBef>
                <a:spcPts val="400"/>
              </a:spcBef>
              <a:spcAft>
                <a:spcPts val="0"/>
              </a:spcAft>
              <a:buSzPts val="1360"/>
              <a:buChar char="▪"/>
              <a:defRPr>
                <a:solidFill>
                  <a:srgbClr val="004A75"/>
                </a:solidFill>
                <a:latin typeface="Monda"/>
                <a:ea typeface="Monda"/>
                <a:cs typeface="Monda"/>
                <a:sym typeface="Monda"/>
              </a:defRPr>
            </a:lvl4pPr>
            <a:lvl5pPr indent="-314960" lvl="4" marL="2286000" rtl="0" algn="l">
              <a:lnSpc>
                <a:spcPct val="90000"/>
              </a:lnSpc>
              <a:spcBef>
                <a:spcPts val="400"/>
              </a:spcBef>
              <a:spcAft>
                <a:spcPts val="0"/>
              </a:spcAft>
              <a:buSzPts val="1360"/>
              <a:buChar char="▪"/>
              <a:defRPr>
                <a:solidFill>
                  <a:srgbClr val="004A75"/>
                </a:solidFill>
                <a:latin typeface="Monda"/>
                <a:ea typeface="Monda"/>
                <a:cs typeface="Monda"/>
                <a:sym typeface="Monda"/>
              </a:defRPr>
            </a:lvl5pPr>
            <a:lvl6pPr indent="-325754" lvl="5" marL="2743200" rtl="0" algn="l">
              <a:lnSpc>
                <a:spcPct val="90000"/>
              </a:lnSpc>
              <a:spcBef>
                <a:spcPts val="400"/>
              </a:spcBef>
              <a:spcAft>
                <a:spcPts val="0"/>
              </a:spcAft>
              <a:buSzPts val="1530"/>
              <a:buChar char="▪"/>
              <a:defRPr/>
            </a:lvl6pPr>
            <a:lvl7pPr indent="-325754" lvl="6" marL="3200400" rtl="0" algn="l">
              <a:lnSpc>
                <a:spcPct val="90000"/>
              </a:lnSpc>
              <a:spcBef>
                <a:spcPts val="400"/>
              </a:spcBef>
              <a:spcAft>
                <a:spcPts val="0"/>
              </a:spcAft>
              <a:buSzPts val="1530"/>
              <a:buChar char="▪"/>
              <a:defRPr/>
            </a:lvl7pPr>
            <a:lvl8pPr indent="-325754" lvl="7" marL="3657600" rtl="0" algn="l">
              <a:lnSpc>
                <a:spcPct val="90000"/>
              </a:lnSpc>
              <a:spcBef>
                <a:spcPts val="400"/>
              </a:spcBef>
              <a:spcAft>
                <a:spcPts val="0"/>
              </a:spcAft>
              <a:buSzPts val="1530"/>
              <a:buChar char="▪"/>
              <a:defRPr/>
            </a:lvl8pPr>
            <a:lvl9pPr indent="-325754" lvl="8" marL="4114800" rtl="0" algn="l">
              <a:lnSpc>
                <a:spcPct val="90000"/>
              </a:lnSpc>
              <a:spcBef>
                <a:spcPts val="400"/>
              </a:spcBef>
              <a:spcAft>
                <a:spcPts val="200"/>
              </a:spcAft>
              <a:buSzPts val="1530"/>
              <a:buChar char="▪"/>
              <a:defRPr/>
            </a:lvl9pPr>
          </a:lstStyle>
          <a:p/>
        </p:txBody>
      </p:sp>
      <p:sp>
        <p:nvSpPr>
          <p:cNvPr id="212" name="Google Shape;212;p28"/>
          <p:cNvSpPr txBox="1"/>
          <p:nvPr>
            <p:ph type="ctrTitle"/>
          </p:nvPr>
        </p:nvSpPr>
        <p:spPr>
          <a:xfrm>
            <a:off x="914400" y="1598936"/>
            <a:ext cx="10363200" cy="14700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rgbClr val="004A75"/>
              </a:buClr>
              <a:buSzPts val="4000"/>
              <a:buFont typeface="Monda"/>
              <a:buNone/>
              <a:defRPr sz="4000">
                <a:solidFill>
                  <a:srgbClr val="004A75"/>
                </a:solidFill>
                <a:latin typeface="Monda"/>
                <a:ea typeface="Monda"/>
                <a:cs typeface="Monda"/>
                <a:sym typeface="Monda"/>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ise en page personnalisée 1">
  <p:cSld name="AUTOLAYOUT_3">
    <p:bg>
      <p:bgPr>
        <a:solidFill>
          <a:srgbClr val="FFFFFF"/>
        </a:solidFill>
      </p:bgPr>
    </p:bg>
    <p:spTree>
      <p:nvGrpSpPr>
        <p:cNvPr id="213" name="Shape 213"/>
        <p:cNvGrpSpPr/>
        <p:nvPr/>
      </p:nvGrpSpPr>
      <p:grpSpPr>
        <a:xfrm>
          <a:off x="0" y="0"/>
          <a:ext cx="0" cy="0"/>
          <a:chOff x="0" y="0"/>
          <a:chExt cx="0" cy="0"/>
        </a:xfrm>
      </p:grpSpPr>
      <p:sp>
        <p:nvSpPr>
          <p:cNvPr id="214" name="Google Shape;214;p29"/>
          <p:cNvSpPr/>
          <p:nvPr/>
        </p:nvSpPr>
        <p:spPr>
          <a:xfrm>
            <a:off x="0" y="0"/>
            <a:ext cx="12192000" cy="6858000"/>
          </a:xfrm>
          <a:prstGeom prst="rect">
            <a:avLst/>
          </a:prstGeom>
          <a:solidFill>
            <a:srgbClr val="FFFFF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15" name="Google Shape;215;p29"/>
          <p:cNvSpPr txBox="1"/>
          <p:nvPr>
            <p:ph idx="12" type="sldNum"/>
          </p:nvPr>
        </p:nvSpPr>
        <p:spPr>
          <a:xfrm>
            <a:off x="11296610" y="6217622"/>
            <a:ext cx="731700" cy="524700"/>
          </a:xfrm>
          <a:prstGeom prst="rect">
            <a:avLst/>
          </a:prstGeom>
          <a:noFill/>
        </p:spPr>
        <p:txBody>
          <a:bodyPr anchorCtr="0" anchor="ctr" bIns="45700" lIns="91425" spcFirstLastPara="1" rIns="91425" wrap="square" tIns="45700">
            <a:noAutofit/>
          </a:bodyPr>
          <a:lstStyle>
            <a:lvl1pPr lvl="0" rtl="0" algn="r">
              <a:lnSpc>
                <a:spcPct val="100000"/>
              </a:lnSpc>
              <a:spcAft>
                <a:spcPts val="0"/>
              </a:spcAft>
              <a:buNone/>
              <a:defRPr sz="1300">
                <a:solidFill>
                  <a:schemeClr val="dk2"/>
                </a:solidFill>
              </a:defRPr>
            </a:lvl1pPr>
            <a:lvl2pPr lvl="1" rtl="0" algn="r">
              <a:lnSpc>
                <a:spcPct val="100000"/>
              </a:lnSpc>
              <a:spcAft>
                <a:spcPts val="0"/>
              </a:spcAft>
              <a:buNone/>
              <a:defRPr sz="1300">
                <a:solidFill>
                  <a:schemeClr val="dk2"/>
                </a:solidFill>
              </a:defRPr>
            </a:lvl2pPr>
            <a:lvl3pPr lvl="2" rtl="0" algn="r">
              <a:lnSpc>
                <a:spcPct val="100000"/>
              </a:lnSpc>
              <a:spcAft>
                <a:spcPts val="0"/>
              </a:spcAft>
              <a:buNone/>
              <a:defRPr sz="1300">
                <a:solidFill>
                  <a:schemeClr val="dk2"/>
                </a:solidFill>
              </a:defRPr>
            </a:lvl3pPr>
            <a:lvl4pPr lvl="3" rtl="0" algn="r">
              <a:lnSpc>
                <a:spcPct val="100000"/>
              </a:lnSpc>
              <a:spcAft>
                <a:spcPts val="0"/>
              </a:spcAft>
              <a:buNone/>
              <a:defRPr sz="1300">
                <a:solidFill>
                  <a:schemeClr val="dk2"/>
                </a:solidFill>
              </a:defRPr>
            </a:lvl4pPr>
            <a:lvl5pPr lvl="4" rtl="0" algn="r">
              <a:lnSpc>
                <a:spcPct val="100000"/>
              </a:lnSpc>
              <a:spcAft>
                <a:spcPts val="0"/>
              </a:spcAft>
              <a:buNone/>
              <a:defRPr sz="1300">
                <a:solidFill>
                  <a:schemeClr val="dk2"/>
                </a:solidFill>
              </a:defRPr>
            </a:lvl5pPr>
            <a:lvl6pPr lvl="5" rtl="0" algn="r">
              <a:lnSpc>
                <a:spcPct val="100000"/>
              </a:lnSpc>
              <a:spcAft>
                <a:spcPts val="0"/>
              </a:spcAft>
              <a:buNone/>
              <a:defRPr sz="1300">
                <a:solidFill>
                  <a:schemeClr val="dk2"/>
                </a:solidFill>
              </a:defRPr>
            </a:lvl6pPr>
            <a:lvl7pPr lvl="6" rtl="0" algn="r">
              <a:lnSpc>
                <a:spcPct val="100000"/>
              </a:lnSpc>
              <a:spcAft>
                <a:spcPts val="0"/>
              </a:spcAft>
              <a:buNone/>
              <a:defRPr sz="1300">
                <a:solidFill>
                  <a:schemeClr val="dk2"/>
                </a:solidFill>
              </a:defRPr>
            </a:lvl7pPr>
            <a:lvl8pPr lvl="7" rtl="0" algn="r">
              <a:lnSpc>
                <a:spcPct val="100000"/>
              </a:lnSpc>
              <a:spcAft>
                <a:spcPts val="0"/>
              </a:spcAft>
              <a:buNone/>
              <a:defRPr sz="1300">
                <a:solidFill>
                  <a:schemeClr val="dk2"/>
                </a:solidFill>
              </a:defRPr>
            </a:lvl8pPr>
            <a:lvl9pPr lvl="8" rtl="0" algn="r">
              <a:lnSpc>
                <a:spcPct val="100000"/>
              </a:lnSpc>
              <a:spcAft>
                <a:spcPts val="0"/>
              </a:spcAft>
              <a:buNone/>
              <a:defRPr sz="1300">
                <a:solidFill>
                  <a:schemeClr val="dk2"/>
                </a:solidFill>
              </a:defRPr>
            </a:lvl9pPr>
          </a:lstStyle>
          <a:p>
            <a:pPr indent="0" lvl="0" marL="0" rtl="0" algn="r">
              <a:spcBef>
                <a:spcPts val="0"/>
              </a:spcBef>
              <a:spcAft>
                <a:spcPts val="0"/>
              </a:spcAft>
              <a:buNone/>
            </a:pPr>
            <a:fld id="{00000000-1234-1234-1234-123412341234}" type="slidenum">
              <a:rPr lang="fr-FR"/>
              <a:t>‹#›</a:t>
            </a:fld>
            <a:endParaRPr/>
          </a:p>
        </p:txBody>
      </p:sp>
      <p:sp>
        <p:nvSpPr>
          <p:cNvPr id="216" name="Google Shape;216;p29"/>
          <p:cNvSpPr txBox="1"/>
          <p:nvPr>
            <p:ph type="title"/>
          </p:nvPr>
        </p:nvSpPr>
        <p:spPr>
          <a:xfrm>
            <a:off x="439133" y="1477833"/>
            <a:ext cx="5330100" cy="1365600"/>
          </a:xfrm>
          <a:prstGeom prst="rect">
            <a:avLst/>
          </a:prstGeom>
          <a:noFill/>
          <a:ln>
            <a:noFill/>
          </a:ln>
        </p:spPr>
        <p:txBody>
          <a:bodyPr anchorCtr="0" anchor="b" bIns="45700" lIns="91425" spcFirstLastPara="1" rIns="91425" wrap="square" tIns="45700">
            <a:normAutofit/>
          </a:bodyPr>
          <a:lstStyle>
            <a:lvl1pPr lvl="0" rtl="0" algn="l">
              <a:lnSpc>
                <a:spcPct val="100000"/>
              </a:lnSpc>
              <a:spcBef>
                <a:spcPts val="0"/>
              </a:spcBef>
              <a:spcAft>
                <a:spcPts val="0"/>
              </a:spcAft>
              <a:buNone/>
              <a:defRPr b="1" sz="3700">
                <a:solidFill>
                  <a:srgbClr val="212121"/>
                </a:solidFill>
              </a:defRPr>
            </a:lvl1pPr>
            <a:lvl2pPr lvl="1" rtl="0" algn="l">
              <a:lnSpc>
                <a:spcPct val="100000"/>
              </a:lnSpc>
              <a:spcBef>
                <a:spcPts val="0"/>
              </a:spcBef>
              <a:spcAft>
                <a:spcPts val="0"/>
              </a:spcAft>
              <a:buNone/>
              <a:defRPr b="1" sz="3700">
                <a:solidFill>
                  <a:srgbClr val="212121"/>
                </a:solidFill>
              </a:defRPr>
            </a:lvl2pPr>
            <a:lvl3pPr lvl="2" rtl="0" algn="l">
              <a:lnSpc>
                <a:spcPct val="100000"/>
              </a:lnSpc>
              <a:spcBef>
                <a:spcPts val="0"/>
              </a:spcBef>
              <a:spcAft>
                <a:spcPts val="0"/>
              </a:spcAft>
              <a:buNone/>
              <a:defRPr b="1" sz="3700">
                <a:solidFill>
                  <a:srgbClr val="212121"/>
                </a:solidFill>
              </a:defRPr>
            </a:lvl3pPr>
            <a:lvl4pPr lvl="3" rtl="0" algn="l">
              <a:lnSpc>
                <a:spcPct val="100000"/>
              </a:lnSpc>
              <a:spcBef>
                <a:spcPts val="0"/>
              </a:spcBef>
              <a:spcAft>
                <a:spcPts val="0"/>
              </a:spcAft>
              <a:buNone/>
              <a:defRPr b="1" sz="3700">
                <a:solidFill>
                  <a:srgbClr val="212121"/>
                </a:solidFill>
              </a:defRPr>
            </a:lvl4pPr>
            <a:lvl5pPr lvl="4" rtl="0" algn="l">
              <a:lnSpc>
                <a:spcPct val="100000"/>
              </a:lnSpc>
              <a:spcBef>
                <a:spcPts val="0"/>
              </a:spcBef>
              <a:spcAft>
                <a:spcPts val="0"/>
              </a:spcAft>
              <a:buNone/>
              <a:defRPr b="1" sz="3700">
                <a:solidFill>
                  <a:srgbClr val="212121"/>
                </a:solidFill>
              </a:defRPr>
            </a:lvl5pPr>
            <a:lvl6pPr lvl="5" rtl="0" algn="l">
              <a:lnSpc>
                <a:spcPct val="100000"/>
              </a:lnSpc>
              <a:spcBef>
                <a:spcPts val="0"/>
              </a:spcBef>
              <a:spcAft>
                <a:spcPts val="0"/>
              </a:spcAft>
              <a:buNone/>
              <a:defRPr b="1" sz="3700">
                <a:solidFill>
                  <a:srgbClr val="212121"/>
                </a:solidFill>
              </a:defRPr>
            </a:lvl6pPr>
            <a:lvl7pPr lvl="6" rtl="0" algn="l">
              <a:lnSpc>
                <a:spcPct val="100000"/>
              </a:lnSpc>
              <a:spcBef>
                <a:spcPts val="0"/>
              </a:spcBef>
              <a:spcAft>
                <a:spcPts val="0"/>
              </a:spcAft>
              <a:buNone/>
              <a:defRPr b="1" sz="3700">
                <a:solidFill>
                  <a:srgbClr val="212121"/>
                </a:solidFill>
              </a:defRPr>
            </a:lvl7pPr>
            <a:lvl8pPr lvl="7" rtl="0" algn="l">
              <a:lnSpc>
                <a:spcPct val="100000"/>
              </a:lnSpc>
              <a:spcBef>
                <a:spcPts val="0"/>
              </a:spcBef>
              <a:spcAft>
                <a:spcPts val="0"/>
              </a:spcAft>
              <a:buNone/>
              <a:defRPr b="1" sz="3700">
                <a:solidFill>
                  <a:srgbClr val="212121"/>
                </a:solidFill>
              </a:defRPr>
            </a:lvl8pPr>
            <a:lvl9pPr lvl="8" rtl="0" algn="l">
              <a:lnSpc>
                <a:spcPct val="100000"/>
              </a:lnSpc>
              <a:spcBef>
                <a:spcPts val="0"/>
              </a:spcBef>
              <a:spcAft>
                <a:spcPts val="0"/>
              </a:spcAft>
              <a:buNone/>
              <a:defRPr b="1" sz="3700">
                <a:solidFill>
                  <a:srgbClr val="212121"/>
                </a:solidFill>
              </a:defRPr>
            </a:lvl9pPr>
          </a:lstStyle>
          <a:p/>
        </p:txBody>
      </p:sp>
      <p:sp>
        <p:nvSpPr>
          <p:cNvPr id="217" name="Google Shape;217;p29"/>
          <p:cNvSpPr txBox="1"/>
          <p:nvPr>
            <p:ph idx="1" type="body"/>
          </p:nvPr>
        </p:nvSpPr>
        <p:spPr>
          <a:xfrm>
            <a:off x="439133" y="2926800"/>
            <a:ext cx="5330100" cy="2446800"/>
          </a:xfrm>
          <a:prstGeom prst="rect">
            <a:avLst/>
          </a:prstGeom>
          <a:noFill/>
          <a:ln>
            <a:noFill/>
          </a:ln>
        </p:spPr>
        <p:txBody>
          <a:bodyPr anchorCtr="0" anchor="t" bIns="45700" lIns="91425" spcFirstLastPara="1" rIns="91425" wrap="square" tIns="45700">
            <a:normAutofit/>
          </a:bodyPr>
          <a:lstStyle>
            <a:lvl1pPr indent="-361950" lvl="0" marL="457200" rtl="0" algn="l">
              <a:lnSpc>
                <a:spcPct val="115000"/>
              </a:lnSpc>
              <a:spcBef>
                <a:spcPts val="1200"/>
              </a:spcBef>
              <a:spcAft>
                <a:spcPts val="0"/>
              </a:spcAft>
              <a:buClr>
                <a:srgbClr val="616161"/>
              </a:buClr>
              <a:buSzPts val="2100"/>
              <a:buChar char="▪"/>
              <a:defRPr sz="2100">
                <a:solidFill>
                  <a:srgbClr val="616161"/>
                </a:solidFill>
              </a:defRPr>
            </a:lvl1pPr>
            <a:lvl2pPr indent="-325755" lvl="1" marL="914400" rtl="0" algn="l">
              <a:lnSpc>
                <a:spcPct val="115000"/>
              </a:lnSpc>
              <a:spcBef>
                <a:spcPts val="2100"/>
              </a:spcBef>
              <a:spcAft>
                <a:spcPts val="0"/>
              </a:spcAft>
              <a:buClr>
                <a:srgbClr val="616161"/>
              </a:buClr>
              <a:buSzPts val="1530"/>
              <a:buChar char="▪"/>
              <a:defRPr sz="1900">
                <a:solidFill>
                  <a:srgbClr val="616161"/>
                </a:solidFill>
              </a:defRPr>
            </a:lvl2pPr>
            <a:lvl3pPr indent="-314960" lvl="2" marL="1371600" rtl="0" algn="l">
              <a:lnSpc>
                <a:spcPct val="115000"/>
              </a:lnSpc>
              <a:spcBef>
                <a:spcPts val="2100"/>
              </a:spcBef>
              <a:spcAft>
                <a:spcPts val="0"/>
              </a:spcAft>
              <a:buClr>
                <a:srgbClr val="616161"/>
              </a:buClr>
              <a:buSzPts val="1360"/>
              <a:buChar char="▪"/>
              <a:defRPr sz="1900">
                <a:solidFill>
                  <a:srgbClr val="616161"/>
                </a:solidFill>
              </a:defRPr>
            </a:lvl3pPr>
            <a:lvl4pPr indent="-314960" lvl="3" marL="1828800" rtl="0" algn="l">
              <a:lnSpc>
                <a:spcPct val="115000"/>
              </a:lnSpc>
              <a:spcBef>
                <a:spcPts val="2100"/>
              </a:spcBef>
              <a:spcAft>
                <a:spcPts val="0"/>
              </a:spcAft>
              <a:buClr>
                <a:srgbClr val="616161"/>
              </a:buClr>
              <a:buSzPts val="1360"/>
              <a:buChar char="▪"/>
              <a:defRPr sz="1900">
                <a:solidFill>
                  <a:srgbClr val="616161"/>
                </a:solidFill>
              </a:defRPr>
            </a:lvl4pPr>
            <a:lvl5pPr indent="-314960" lvl="4" marL="2286000" rtl="0" algn="l">
              <a:lnSpc>
                <a:spcPct val="115000"/>
              </a:lnSpc>
              <a:spcBef>
                <a:spcPts val="2100"/>
              </a:spcBef>
              <a:spcAft>
                <a:spcPts val="0"/>
              </a:spcAft>
              <a:buClr>
                <a:srgbClr val="616161"/>
              </a:buClr>
              <a:buSzPts val="1360"/>
              <a:buChar char="▪"/>
              <a:defRPr sz="1900">
                <a:solidFill>
                  <a:srgbClr val="616161"/>
                </a:solidFill>
              </a:defRPr>
            </a:lvl5pPr>
            <a:lvl6pPr indent="-314960" lvl="5" marL="2743200" rtl="0" algn="l">
              <a:lnSpc>
                <a:spcPct val="115000"/>
              </a:lnSpc>
              <a:spcBef>
                <a:spcPts val="2100"/>
              </a:spcBef>
              <a:spcAft>
                <a:spcPts val="0"/>
              </a:spcAft>
              <a:buClr>
                <a:srgbClr val="616161"/>
              </a:buClr>
              <a:buSzPts val="1360"/>
              <a:buChar char="▪"/>
              <a:defRPr sz="1900">
                <a:solidFill>
                  <a:srgbClr val="616161"/>
                </a:solidFill>
              </a:defRPr>
            </a:lvl6pPr>
            <a:lvl7pPr indent="-314960" lvl="6" marL="3200400" rtl="0" algn="l">
              <a:lnSpc>
                <a:spcPct val="115000"/>
              </a:lnSpc>
              <a:spcBef>
                <a:spcPts val="2100"/>
              </a:spcBef>
              <a:spcAft>
                <a:spcPts val="0"/>
              </a:spcAft>
              <a:buClr>
                <a:srgbClr val="616161"/>
              </a:buClr>
              <a:buSzPts val="1360"/>
              <a:buChar char="▪"/>
              <a:defRPr sz="1900">
                <a:solidFill>
                  <a:srgbClr val="616161"/>
                </a:solidFill>
              </a:defRPr>
            </a:lvl7pPr>
            <a:lvl8pPr indent="-314959" lvl="7" marL="3657600" rtl="0" algn="l">
              <a:lnSpc>
                <a:spcPct val="115000"/>
              </a:lnSpc>
              <a:spcBef>
                <a:spcPts val="2100"/>
              </a:spcBef>
              <a:spcAft>
                <a:spcPts val="0"/>
              </a:spcAft>
              <a:buClr>
                <a:srgbClr val="616161"/>
              </a:buClr>
              <a:buSzPts val="1360"/>
              <a:buChar char="▪"/>
              <a:defRPr sz="1900">
                <a:solidFill>
                  <a:srgbClr val="616161"/>
                </a:solidFill>
              </a:defRPr>
            </a:lvl8pPr>
            <a:lvl9pPr indent="-314959" lvl="8" marL="4114800" rtl="0" algn="l">
              <a:lnSpc>
                <a:spcPct val="115000"/>
              </a:lnSpc>
              <a:spcBef>
                <a:spcPts val="2100"/>
              </a:spcBef>
              <a:spcAft>
                <a:spcPts val="2100"/>
              </a:spcAft>
              <a:buClr>
                <a:srgbClr val="616161"/>
              </a:buClr>
              <a:buSzPts val="1360"/>
              <a:buChar char="▪"/>
              <a:defRPr sz="1900">
                <a:solidFill>
                  <a:srgbClr val="61616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Une colonne">
  <p:cSld name="Une colonne">
    <p:spTree>
      <p:nvGrpSpPr>
        <p:cNvPr id="40" name="Shape 40"/>
        <p:cNvGrpSpPr/>
        <p:nvPr/>
      </p:nvGrpSpPr>
      <p:grpSpPr>
        <a:xfrm>
          <a:off x="0" y="0"/>
          <a:ext cx="0" cy="0"/>
          <a:chOff x="0" y="0"/>
          <a:chExt cx="0" cy="0"/>
        </a:xfrm>
      </p:grpSpPr>
      <p:sp>
        <p:nvSpPr>
          <p:cNvPr id="41" name="Google Shape;41;p4"/>
          <p:cNvSpPr txBox="1"/>
          <p:nvPr>
            <p:ph type="title"/>
          </p:nvPr>
        </p:nvSpPr>
        <p:spPr>
          <a:xfrm>
            <a:off x="653244" y="-36181"/>
            <a:ext cx="11043840" cy="14335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9CDD"/>
              </a:buClr>
              <a:buSzPts val="5400"/>
              <a:buFont typeface="Rockwell"/>
              <a:buNone/>
              <a:defRPr>
                <a:solidFill>
                  <a:srgbClr val="009CD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4"/>
          <p:cNvSpPr txBox="1"/>
          <p:nvPr>
            <p:ph idx="1" type="body"/>
          </p:nvPr>
        </p:nvSpPr>
        <p:spPr>
          <a:xfrm>
            <a:off x="623393" y="2204864"/>
            <a:ext cx="11039607" cy="4320480"/>
          </a:xfrm>
          <a:prstGeom prst="rect">
            <a:avLst/>
          </a:prstGeom>
          <a:noFill/>
          <a:ln>
            <a:noFill/>
          </a:ln>
        </p:spPr>
        <p:txBody>
          <a:bodyPr anchorCtr="0" anchor="t" bIns="45700" lIns="91425" spcFirstLastPara="1" rIns="91425" wrap="square" tIns="45700">
            <a:normAutofit/>
          </a:bodyPr>
          <a:lstStyle>
            <a:lvl1pPr indent="-336550" lvl="0" marL="457200" algn="l">
              <a:lnSpc>
                <a:spcPct val="130000"/>
              </a:lnSpc>
              <a:spcBef>
                <a:spcPts val="1000"/>
              </a:spcBef>
              <a:spcAft>
                <a:spcPts val="0"/>
              </a:spcAft>
              <a:buSzPts val="1700"/>
              <a:buChar char="▪"/>
              <a:defRPr/>
            </a:lvl1pPr>
            <a:lvl2pPr indent="-325755" lvl="1" marL="914400" algn="l">
              <a:lnSpc>
                <a:spcPct val="144444"/>
              </a:lnSpc>
              <a:spcBef>
                <a:spcPts val="400"/>
              </a:spcBef>
              <a:spcAft>
                <a:spcPts val="0"/>
              </a:spcAft>
              <a:buClr>
                <a:srgbClr val="FEA022"/>
              </a:buClr>
              <a:buSzPts val="1530"/>
              <a:buFont typeface="Noto Sans Symbols"/>
              <a:buChar char="❑"/>
              <a:defRPr/>
            </a:lvl2pPr>
            <a:lvl3pPr indent="-314960" lvl="2" marL="1371600" algn="l">
              <a:lnSpc>
                <a:spcPct val="162500"/>
              </a:lnSpc>
              <a:spcBef>
                <a:spcPts val="400"/>
              </a:spcBef>
              <a:spcAft>
                <a:spcPts val="0"/>
              </a:spcAft>
              <a:buClr>
                <a:srgbClr val="FEA022"/>
              </a:buClr>
              <a:buSzPts val="1360"/>
              <a:buFont typeface="Noto Sans Symbols"/>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43" name="Shape 43"/>
        <p:cNvGrpSpPr/>
        <p:nvPr/>
      </p:nvGrpSpPr>
      <p:grpSpPr>
        <a:xfrm>
          <a:off x="0" y="0"/>
          <a:ext cx="0" cy="0"/>
          <a:chOff x="0" y="0"/>
          <a:chExt cx="0" cy="0"/>
        </a:xfrm>
      </p:grpSpPr>
      <p:sp>
        <p:nvSpPr>
          <p:cNvPr id="44" name="Google Shape;44;p5"/>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5"/>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25755" lvl="0" marL="457200" algn="l">
              <a:lnSpc>
                <a:spcPct val="90000"/>
              </a:lnSpc>
              <a:spcBef>
                <a:spcPts val="1200"/>
              </a:spcBef>
              <a:spcAft>
                <a:spcPts val="0"/>
              </a:spcAft>
              <a:buSzPts val="1530"/>
              <a:buChar char="▪"/>
              <a:defRPr/>
            </a:lvl1pPr>
            <a:lvl2pPr indent="-325755" lvl="1" marL="914400" algn="l">
              <a:lnSpc>
                <a:spcPct val="90000"/>
              </a:lnSpc>
              <a:spcBef>
                <a:spcPts val="400"/>
              </a:spcBef>
              <a:spcAft>
                <a:spcPts val="0"/>
              </a:spcAft>
              <a:buSzPts val="1530"/>
              <a:buChar char="▪"/>
              <a:defRPr/>
            </a:lvl2pPr>
            <a:lvl3pPr indent="-325755" lvl="2" marL="1371600" algn="l">
              <a:lnSpc>
                <a:spcPct val="90000"/>
              </a:lnSpc>
              <a:spcBef>
                <a:spcPts val="400"/>
              </a:spcBef>
              <a:spcAft>
                <a:spcPts val="0"/>
              </a:spcAft>
              <a:buSzPts val="1530"/>
              <a:buChar char="▪"/>
              <a:defRPr/>
            </a:lvl3pPr>
            <a:lvl4pPr indent="-325755" lvl="3" marL="1828800" algn="l">
              <a:lnSpc>
                <a:spcPct val="90000"/>
              </a:lnSpc>
              <a:spcBef>
                <a:spcPts val="400"/>
              </a:spcBef>
              <a:spcAft>
                <a:spcPts val="0"/>
              </a:spcAft>
              <a:buSzPts val="1530"/>
              <a:buChar char="▪"/>
              <a:defRPr/>
            </a:lvl4pPr>
            <a:lvl5pPr indent="-325754" lvl="4" marL="2286000" algn="l">
              <a:lnSpc>
                <a:spcPct val="90000"/>
              </a:lnSpc>
              <a:spcBef>
                <a:spcPts val="400"/>
              </a:spcBef>
              <a:spcAft>
                <a:spcPts val="0"/>
              </a:spcAft>
              <a:buSzPts val="1530"/>
              <a:buChar char="▪"/>
              <a:defRPr/>
            </a:lvl5pPr>
            <a:lvl6pPr indent="-325754" lvl="5" marL="2743200" algn="l">
              <a:lnSpc>
                <a:spcPct val="90000"/>
              </a:lnSpc>
              <a:spcBef>
                <a:spcPts val="400"/>
              </a:spcBef>
              <a:spcAft>
                <a:spcPts val="0"/>
              </a:spcAft>
              <a:buSzPts val="1530"/>
              <a:buChar char="▪"/>
              <a:defRPr/>
            </a:lvl6pPr>
            <a:lvl7pPr indent="-325754" lvl="6" marL="3200400" algn="l">
              <a:lnSpc>
                <a:spcPct val="90000"/>
              </a:lnSpc>
              <a:spcBef>
                <a:spcPts val="400"/>
              </a:spcBef>
              <a:spcAft>
                <a:spcPts val="0"/>
              </a:spcAft>
              <a:buSzPts val="1530"/>
              <a:buChar char="▪"/>
              <a:defRPr/>
            </a:lvl7pPr>
            <a:lvl8pPr indent="-325754" lvl="7" marL="3657600" algn="l">
              <a:lnSpc>
                <a:spcPct val="90000"/>
              </a:lnSpc>
              <a:spcBef>
                <a:spcPts val="400"/>
              </a:spcBef>
              <a:spcAft>
                <a:spcPts val="0"/>
              </a:spcAft>
              <a:buSzPts val="1530"/>
              <a:buChar char="▪"/>
              <a:defRPr/>
            </a:lvl8pPr>
            <a:lvl9pPr indent="-325754" lvl="8" marL="4114800" algn="l">
              <a:lnSpc>
                <a:spcPct val="90000"/>
              </a:lnSpc>
              <a:spcBef>
                <a:spcPts val="400"/>
              </a:spcBef>
              <a:spcAft>
                <a:spcPts val="200"/>
              </a:spcAft>
              <a:buSzPts val="1530"/>
              <a:buChar char="▪"/>
              <a:defRPr/>
            </a:lvl9pPr>
          </a:lstStyle>
          <a:p/>
        </p:txBody>
      </p:sp>
      <p:sp>
        <p:nvSpPr>
          <p:cNvPr id="46" name="Google Shape;46;p5"/>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5"/>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5"/>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spTree>
      <p:nvGrpSpPr>
        <p:cNvPr id="49" name="Shape 49"/>
        <p:cNvGrpSpPr/>
        <p:nvPr/>
      </p:nvGrpSpPr>
      <p:grpSpPr>
        <a:xfrm>
          <a:off x="0" y="0"/>
          <a:ext cx="0" cy="0"/>
          <a:chOff x="0" y="0"/>
          <a:chExt cx="0" cy="0"/>
        </a:xfrm>
      </p:grpSpPr>
      <p:sp>
        <p:nvSpPr>
          <p:cNvPr id="50" name="Google Shape;50;p6"/>
          <p:cNvSpPr/>
          <p:nvPr/>
        </p:nvSpPr>
        <p:spPr>
          <a:xfrm>
            <a:off x="0" y="4917989"/>
            <a:ext cx="12192000" cy="1940010"/>
          </a:xfrm>
          <a:prstGeom prst="rect">
            <a:avLst/>
          </a:prstGeom>
          <a:blipFill rotWithShape="1">
            <a:blip r:embed="rId2">
              <a:alphaModFix amt="85000"/>
            </a:blip>
            <a:tile algn="ctr" flip="xy" tx="0" sx="92000" ty="-704850" sy="89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6"/>
          <p:cNvSpPr txBox="1"/>
          <p:nvPr>
            <p:ph type="title"/>
          </p:nvPr>
        </p:nvSpPr>
        <p:spPr>
          <a:xfrm>
            <a:off x="2167128" y="1225296"/>
            <a:ext cx="9281160" cy="3520440"/>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SzPts val="8000"/>
              <a:buFont typeface="Rockwell"/>
              <a:buNone/>
              <a:defRPr b="0" sz="8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6"/>
          <p:cNvSpPr txBox="1"/>
          <p:nvPr>
            <p:ph idx="1" type="body"/>
          </p:nvPr>
        </p:nvSpPr>
        <p:spPr>
          <a:xfrm>
            <a:off x="2165774" y="5020056"/>
            <a:ext cx="9052560" cy="106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700"/>
              <a:buNone/>
              <a:defRPr sz="2000">
                <a:solidFill>
                  <a:schemeClr val="dk1"/>
                </a:solidFill>
              </a:defRPr>
            </a:lvl1pPr>
            <a:lvl2pPr indent="-228600" lvl="1" marL="914400" algn="l">
              <a:lnSpc>
                <a:spcPct val="90000"/>
              </a:lnSpc>
              <a:spcBef>
                <a:spcPts val="400"/>
              </a:spcBef>
              <a:spcAft>
                <a:spcPts val="0"/>
              </a:spcAft>
              <a:buSzPts val="1530"/>
              <a:buNone/>
              <a:defRPr sz="1800">
                <a:solidFill>
                  <a:srgbClr val="888888"/>
                </a:solidFill>
              </a:defRPr>
            </a:lvl2pPr>
            <a:lvl3pPr indent="-228600" lvl="2" marL="1371600" algn="l">
              <a:lnSpc>
                <a:spcPct val="90000"/>
              </a:lnSpc>
              <a:spcBef>
                <a:spcPts val="400"/>
              </a:spcBef>
              <a:spcAft>
                <a:spcPts val="0"/>
              </a:spcAft>
              <a:buSzPts val="1360"/>
              <a:buNone/>
              <a:defRPr sz="1600">
                <a:solidFill>
                  <a:srgbClr val="888888"/>
                </a:solidFill>
              </a:defRPr>
            </a:lvl3pPr>
            <a:lvl4pPr indent="-228600" lvl="3" marL="1828800" algn="l">
              <a:lnSpc>
                <a:spcPct val="90000"/>
              </a:lnSpc>
              <a:spcBef>
                <a:spcPts val="400"/>
              </a:spcBef>
              <a:spcAft>
                <a:spcPts val="0"/>
              </a:spcAft>
              <a:buSzPts val="1190"/>
              <a:buNone/>
              <a:defRPr sz="1400">
                <a:solidFill>
                  <a:srgbClr val="888888"/>
                </a:solidFill>
              </a:defRPr>
            </a:lvl4pPr>
            <a:lvl5pPr indent="-228600" lvl="4" marL="2286000" algn="l">
              <a:lnSpc>
                <a:spcPct val="90000"/>
              </a:lnSpc>
              <a:spcBef>
                <a:spcPts val="400"/>
              </a:spcBef>
              <a:spcAft>
                <a:spcPts val="0"/>
              </a:spcAft>
              <a:buSzPts val="1190"/>
              <a:buNone/>
              <a:defRPr sz="1400">
                <a:solidFill>
                  <a:srgbClr val="888888"/>
                </a:solidFill>
              </a:defRPr>
            </a:lvl5pPr>
            <a:lvl6pPr indent="-228600" lvl="5" marL="2743200" algn="l">
              <a:lnSpc>
                <a:spcPct val="90000"/>
              </a:lnSpc>
              <a:spcBef>
                <a:spcPts val="400"/>
              </a:spcBef>
              <a:spcAft>
                <a:spcPts val="0"/>
              </a:spcAft>
              <a:buSzPts val="1190"/>
              <a:buNone/>
              <a:defRPr sz="1400">
                <a:solidFill>
                  <a:srgbClr val="888888"/>
                </a:solidFill>
              </a:defRPr>
            </a:lvl6pPr>
            <a:lvl7pPr indent="-228600" lvl="6" marL="3200400" algn="l">
              <a:lnSpc>
                <a:spcPct val="90000"/>
              </a:lnSpc>
              <a:spcBef>
                <a:spcPts val="400"/>
              </a:spcBef>
              <a:spcAft>
                <a:spcPts val="0"/>
              </a:spcAft>
              <a:buSzPts val="1190"/>
              <a:buNone/>
              <a:defRPr sz="1400">
                <a:solidFill>
                  <a:srgbClr val="888888"/>
                </a:solidFill>
              </a:defRPr>
            </a:lvl7pPr>
            <a:lvl8pPr indent="-228600" lvl="7" marL="3657600" algn="l">
              <a:lnSpc>
                <a:spcPct val="90000"/>
              </a:lnSpc>
              <a:spcBef>
                <a:spcPts val="400"/>
              </a:spcBef>
              <a:spcAft>
                <a:spcPts val="0"/>
              </a:spcAft>
              <a:buSzPts val="1190"/>
              <a:buNone/>
              <a:defRPr sz="1400">
                <a:solidFill>
                  <a:srgbClr val="888888"/>
                </a:solidFill>
              </a:defRPr>
            </a:lvl8pPr>
            <a:lvl9pPr indent="-228600" lvl="8" marL="4114800" algn="l">
              <a:lnSpc>
                <a:spcPct val="90000"/>
              </a:lnSpc>
              <a:spcBef>
                <a:spcPts val="400"/>
              </a:spcBef>
              <a:spcAft>
                <a:spcPts val="200"/>
              </a:spcAft>
              <a:buSzPts val="1190"/>
              <a:buNone/>
              <a:defRPr sz="1400">
                <a:solidFill>
                  <a:srgbClr val="888888"/>
                </a:solidFill>
              </a:defRPr>
            </a:lvl9pPr>
          </a:lstStyle>
          <a:p/>
        </p:txBody>
      </p:sp>
      <p:sp>
        <p:nvSpPr>
          <p:cNvPr id="53" name="Google Shape;53;p6"/>
          <p:cNvSpPr txBox="1"/>
          <p:nvPr>
            <p:ph idx="10" type="dt"/>
          </p:nvPr>
        </p:nvSpPr>
        <p:spPr>
          <a:xfrm>
            <a:off x="8593667" y="6272784"/>
            <a:ext cx="264430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6"/>
          <p:cNvSpPr txBox="1"/>
          <p:nvPr>
            <p:ph idx="11" type="ftr"/>
          </p:nvPr>
        </p:nvSpPr>
        <p:spPr>
          <a:xfrm>
            <a:off x="2182708"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grpSp>
        <p:nvGrpSpPr>
          <p:cNvPr id="55" name="Google Shape;55;p6"/>
          <p:cNvGrpSpPr/>
          <p:nvPr/>
        </p:nvGrpSpPr>
        <p:grpSpPr>
          <a:xfrm>
            <a:off x="897399" y="2325848"/>
            <a:ext cx="1080904" cy="1080902"/>
            <a:chOff x="9685338" y="4460675"/>
            <a:chExt cx="1080904" cy="1080902"/>
          </a:xfrm>
        </p:grpSpPr>
        <p:sp>
          <p:nvSpPr>
            <p:cNvPr id="56" name="Google Shape;56;p6"/>
            <p:cNvSpPr/>
            <p:nvPr/>
          </p:nvSpPr>
          <p:spPr>
            <a:xfrm>
              <a:off x="9685338" y="4460675"/>
              <a:ext cx="1080904" cy="1080902"/>
            </a:xfrm>
            <a:prstGeom prst="ellipse">
              <a:avLst/>
            </a:prstGeom>
            <a:blipFill rotWithShape="1">
              <a:blip r:embed="rId3">
                <a:alphaModFix/>
              </a:blip>
              <a:tile algn="tl" flip="none" tx="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6"/>
            <p:cNvSpPr/>
            <p:nvPr/>
          </p:nvSpPr>
          <p:spPr>
            <a:xfrm>
              <a:off x="9793429" y="4568765"/>
              <a:ext cx="864723" cy="864722"/>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6"/>
          <p:cNvSpPr txBox="1"/>
          <p:nvPr>
            <p:ph idx="12" type="sldNum"/>
          </p:nvPr>
        </p:nvSpPr>
        <p:spPr>
          <a:xfrm>
            <a:off x="843702" y="2506133"/>
            <a:ext cx="1188298" cy="72033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1" sz="2800">
                <a:solidFill>
                  <a:srgbClr val="FFFFFF"/>
                </a:solidFill>
                <a:latin typeface="Rockwell"/>
                <a:ea typeface="Rockwell"/>
                <a:cs typeface="Rockwell"/>
                <a:sym typeface="Rockwell"/>
              </a:defRPr>
            </a:lvl1pPr>
            <a:lvl2pPr indent="0" lvl="1" marL="0" algn="ctr">
              <a:spcBef>
                <a:spcPts val="0"/>
              </a:spcBef>
              <a:buNone/>
              <a:defRPr b="1" sz="2800">
                <a:solidFill>
                  <a:srgbClr val="FFFFFF"/>
                </a:solidFill>
                <a:latin typeface="Rockwell"/>
                <a:ea typeface="Rockwell"/>
                <a:cs typeface="Rockwell"/>
                <a:sym typeface="Rockwell"/>
              </a:defRPr>
            </a:lvl2pPr>
            <a:lvl3pPr indent="0" lvl="2" marL="0" algn="ctr">
              <a:spcBef>
                <a:spcPts val="0"/>
              </a:spcBef>
              <a:buNone/>
              <a:defRPr b="1" sz="2800">
                <a:solidFill>
                  <a:srgbClr val="FFFFFF"/>
                </a:solidFill>
                <a:latin typeface="Rockwell"/>
                <a:ea typeface="Rockwell"/>
                <a:cs typeface="Rockwell"/>
                <a:sym typeface="Rockwell"/>
              </a:defRPr>
            </a:lvl3pPr>
            <a:lvl4pPr indent="0" lvl="3" marL="0" algn="ctr">
              <a:spcBef>
                <a:spcPts val="0"/>
              </a:spcBef>
              <a:buNone/>
              <a:defRPr b="1" sz="2800">
                <a:solidFill>
                  <a:srgbClr val="FFFFFF"/>
                </a:solidFill>
                <a:latin typeface="Rockwell"/>
                <a:ea typeface="Rockwell"/>
                <a:cs typeface="Rockwell"/>
                <a:sym typeface="Rockwell"/>
              </a:defRPr>
            </a:lvl4pPr>
            <a:lvl5pPr indent="0" lvl="4" marL="0" algn="ctr">
              <a:spcBef>
                <a:spcPts val="0"/>
              </a:spcBef>
              <a:buNone/>
              <a:defRPr b="1" sz="2800">
                <a:solidFill>
                  <a:srgbClr val="FFFFFF"/>
                </a:solidFill>
                <a:latin typeface="Rockwell"/>
                <a:ea typeface="Rockwell"/>
                <a:cs typeface="Rockwell"/>
                <a:sym typeface="Rockwell"/>
              </a:defRPr>
            </a:lvl5pPr>
            <a:lvl6pPr indent="0" lvl="5" marL="0" algn="ctr">
              <a:spcBef>
                <a:spcPts val="0"/>
              </a:spcBef>
              <a:buNone/>
              <a:defRPr b="1" sz="2800">
                <a:solidFill>
                  <a:srgbClr val="FFFFFF"/>
                </a:solidFill>
                <a:latin typeface="Rockwell"/>
                <a:ea typeface="Rockwell"/>
                <a:cs typeface="Rockwell"/>
                <a:sym typeface="Rockwell"/>
              </a:defRPr>
            </a:lvl6pPr>
            <a:lvl7pPr indent="0" lvl="6" marL="0" algn="ctr">
              <a:spcBef>
                <a:spcPts val="0"/>
              </a:spcBef>
              <a:buNone/>
              <a:defRPr b="1" sz="2800">
                <a:solidFill>
                  <a:srgbClr val="FFFFFF"/>
                </a:solidFill>
                <a:latin typeface="Rockwell"/>
                <a:ea typeface="Rockwell"/>
                <a:cs typeface="Rockwell"/>
                <a:sym typeface="Rockwell"/>
              </a:defRPr>
            </a:lvl7pPr>
            <a:lvl8pPr indent="0" lvl="7" marL="0" algn="ctr">
              <a:spcBef>
                <a:spcPts val="0"/>
              </a:spcBef>
              <a:buNone/>
              <a:defRPr b="1" sz="2800">
                <a:solidFill>
                  <a:srgbClr val="FFFFFF"/>
                </a:solidFill>
                <a:latin typeface="Rockwell"/>
                <a:ea typeface="Rockwell"/>
                <a:cs typeface="Rockwell"/>
                <a:sym typeface="Rockwell"/>
              </a:defRPr>
            </a:lvl8pPr>
            <a:lvl9pPr indent="0" lvl="8" marL="0" algn="ctr">
              <a:spcBef>
                <a:spcPts val="0"/>
              </a:spcBef>
              <a:buNone/>
              <a:defRPr b="1" sz="2800">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59" name="Shape 59"/>
        <p:cNvGrpSpPr/>
        <p:nvPr/>
      </p:nvGrpSpPr>
      <p:grpSpPr>
        <a:xfrm>
          <a:off x="0" y="0"/>
          <a:ext cx="0" cy="0"/>
          <a:chOff x="0" y="0"/>
          <a:chExt cx="0" cy="0"/>
        </a:xfrm>
      </p:grpSpPr>
      <p:sp>
        <p:nvSpPr>
          <p:cNvPr id="60" name="Google Shape;60;p7"/>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7"/>
          <p:cNvSpPr txBox="1"/>
          <p:nvPr>
            <p:ph idx="1" type="body"/>
          </p:nvPr>
        </p:nvSpPr>
        <p:spPr>
          <a:xfrm>
            <a:off x="1069848"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2" name="Google Shape;62;p7"/>
          <p:cNvSpPr txBox="1"/>
          <p:nvPr>
            <p:ph idx="2" type="body"/>
          </p:nvPr>
        </p:nvSpPr>
        <p:spPr>
          <a:xfrm>
            <a:off x="6364224" y="2194560"/>
            <a:ext cx="4754880" cy="39776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63" name="Google Shape;63;p7"/>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7"/>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7"/>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type="twoTxTwoObj">
  <p:cSld name="TWO_OBJECTS_WITH_TEXT">
    <p:spTree>
      <p:nvGrpSpPr>
        <p:cNvPr id="66" name="Shape 66"/>
        <p:cNvGrpSpPr/>
        <p:nvPr/>
      </p:nvGrpSpPr>
      <p:grpSpPr>
        <a:xfrm>
          <a:off x="0" y="0"/>
          <a:ext cx="0" cy="0"/>
          <a:chOff x="0" y="0"/>
          <a:chExt cx="0" cy="0"/>
        </a:xfrm>
      </p:grpSpPr>
      <p:sp>
        <p:nvSpPr>
          <p:cNvPr id="67" name="Google Shape;67;p8"/>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8"/>
          <p:cNvSpPr txBox="1"/>
          <p:nvPr>
            <p:ph idx="1" type="body"/>
          </p:nvPr>
        </p:nvSpPr>
        <p:spPr>
          <a:xfrm>
            <a:off x="1066800"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69" name="Google Shape;69;p8"/>
          <p:cNvSpPr txBox="1"/>
          <p:nvPr>
            <p:ph idx="2" type="body"/>
          </p:nvPr>
        </p:nvSpPr>
        <p:spPr>
          <a:xfrm>
            <a:off x="1069848"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0" name="Google Shape;70;p8"/>
          <p:cNvSpPr txBox="1"/>
          <p:nvPr>
            <p:ph idx="3" type="body"/>
          </p:nvPr>
        </p:nvSpPr>
        <p:spPr>
          <a:xfrm>
            <a:off x="6364224" y="2048256"/>
            <a:ext cx="4754880" cy="64008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1700"/>
              <a:buNone/>
              <a:defRPr b="1" sz="2000">
                <a:solidFill>
                  <a:srgbClr val="9E3611"/>
                </a:solidFill>
              </a:defRPr>
            </a:lvl1pPr>
            <a:lvl2pPr indent="-228600" lvl="1" marL="914400" algn="l">
              <a:lnSpc>
                <a:spcPct val="90000"/>
              </a:lnSpc>
              <a:spcBef>
                <a:spcPts val="400"/>
              </a:spcBef>
              <a:spcAft>
                <a:spcPts val="0"/>
              </a:spcAft>
              <a:buSzPts val="1700"/>
              <a:buNone/>
              <a:defRPr b="1" sz="2000"/>
            </a:lvl2pPr>
            <a:lvl3pPr indent="-228600" lvl="2" marL="1371600" algn="l">
              <a:lnSpc>
                <a:spcPct val="90000"/>
              </a:lnSpc>
              <a:spcBef>
                <a:spcPts val="400"/>
              </a:spcBef>
              <a:spcAft>
                <a:spcPts val="0"/>
              </a:spcAft>
              <a:buSzPts val="1530"/>
              <a:buNone/>
              <a:defRPr b="1" sz="1800"/>
            </a:lvl3pPr>
            <a:lvl4pPr indent="-228600" lvl="3" marL="1828800" algn="l">
              <a:lnSpc>
                <a:spcPct val="90000"/>
              </a:lnSpc>
              <a:spcBef>
                <a:spcPts val="400"/>
              </a:spcBef>
              <a:spcAft>
                <a:spcPts val="0"/>
              </a:spcAft>
              <a:buSzPts val="1360"/>
              <a:buNone/>
              <a:defRPr b="1" sz="1600"/>
            </a:lvl4pPr>
            <a:lvl5pPr indent="-228600" lvl="4" marL="2286000" algn="l">
              <a:lnSpc>
                <a:spcPct val="90000"/>
              </a:lnSpc>
              <a:spcBef>
                <a:spcPts val="400"/>
              </a:spcBef>
              <a:spcAft>
                <a:spcPts val="0"/>
              </a:spcAft>
              <a:buSzPts val="1360"/>
              <a:buNone/>
              <a:defRPr b="1" sz="1600"/>
            </a:lvl5pPr>
            <a:lvl6pPr indent="-228600" lvl="5" marL="2743200" algn="l">
              <a:lnSpc>
                <a:spcPct val="90000"/>
              </a:lnSpc>
              <a:spcBef>
                <a:spcPts val="400"/>
              </a:spcBef>
              <a:spcAft>
                <a:spcPts val="0"/>
              </a:spcAft>
              <a:buSzPts val="1360"/>
              <a:buNone/>
              <a:defRPr b="1" sz="1600"/>
            </a:lvl6pPr>
            <a:lvl7pPr indent="-228600" lvl="6" marL="3200400" algn="l">
              <a:lnSpc>
                <a:spcPct val="90000"/>
              </a:lnSpc>
              <a:spcBef>
                <a:spcPts val="400"/>
              </a:spcBef>
              <a:spcAft>
                <a:spcPts val="0"/>
              </a:spcAft>
              <a:buSzPts val="1360"/>
              <a:buNone/>
              <a:defRPr b="1" sz="1600"/>
            </a:lvl7pPr>
            <a:lvl8pPr indent="-228600" lvl="7" marL="3657600" algn="l">
              <a:lnSpc>
                <a:spcPct val="90000"/>
              </a:lnSpc>
              <a:spcBef>
                <a:spcPts val="400"/>
              </a:spcBef>
              <a:spcAft>
                <a:spcPts val="0"/>
              </a:spcAft>
              <a:buSzPts val="1360"/>
              <a:buNone/>
              <a:defRPr b="1" sz="1600"/>
            </a:lvl8pPr>
            <a:lvl9pPr indent="-228600" lvl="8" marL="4114800" algn="l">
              <a:lnSpc>
                <a:spcPct val="90000"/>
              </a:lnSpc>
              <a:spcBef>
                <a:spcPts val="400"/>
              </a:spcBef>
              <a:spcAft>
                <a:spcPts val="200"/>
              </a:spcAft>
              <a:buSzPts val="1360"/>
              <a:buNone/>
              <a:defRPr b="1" sz="1600"/>
            </a:lvl9pPr>
          </a:lstStyle>
          <a:p/>
        </p:txBody>
      </p:sp>
      <p:sp>
        <p:nvSpPr>
          <p:cNvPr id="71" name="Google Shape;71;p8"/>
          <p:cNvSpPr txBox="1"/>
          <p:nvPr>
            <p:ph idx="4" type="body"/>
          </p:nvPr>
        </p:nvSpPr>
        <p:spPr>
          <a:xfrm>
            <a:off x="6364224" y="2743200"/>
            <a:ext cx="4754880" cy="3291840"/>
          </a:xfrm>
          <a:prstGeom prst="rect">
            <a:avLst/>
          </a:prstGeom>
          <a:noFill/>
          <a:ln>
            <a:noFill/>
          </a:ln>
        </p:spPr>
        <p:txBody>
          <a:bodyPr anchorCtr="0" anchor="t" bIns="45700" lIns="91425" spcFirstLastPara="1" rIns="91425" wrap="square" tIns="45700">
            <a:normAutofit/>
          </a:bodyPr>
          <a:lstStyle>
            <a:lvl1pPr indent="-336550" lvl="0" marL="457200" algn="l">
              <a:lnSpc>
                <a:spcPct val="90000"/>
              </a:lnSpc>
              <a:spcBef>
                <a:spcPts val="1200"/>
              </a:spcBef>
              <a:spcAft>
                <a:spcPts val="0"/>
              </a:spcAft>
              <a:buSzPts val="1700"/>
              <a:buChar char="▪"/>
              <a:defRPr sz="2000"/>
            </a:lvl1pPr>
            <a:lvl2pPr indent="-325755" lvl="1" marL="914400" algn="l">
              <a:lnSpc>
                <a:spcPct val="90000"/>
              </a:lnSpc>
              <a:spcBef>
                <a:spcPts val="400"/>
              </a:spcBef>
              <a:spcAft>
                <a:spcPts val="0"/>
              </a:spcAft>
              <a:buSzPts val="1530"/>
              <a:buChar char="▪"/>
              <a:defRPr sz="1800"/>
            </a:lvl2pPr>
            <a:lvl3pPr indent="-314960" lvl="2" marL="1371600" algn="l">
              <a:lnSpc>
                <a:spcPct val="90000"/>
              </a:lnSpc>
              <a:spcBef>
                <a:spcPts val="400"/>
              </a:spcBef>
              <a:spcAft>
                <a:spcPts val="0"/>
              </a:spcAft>
              <a:buSzPts val="1360"/>
              <a:buChar char="▪"/>
              <a:defRPr sz="1600"/>
            </a:lvl3pPr>
            <a:lvl4pPr indent="-314960" lvl="3" marL="1828800" algn="l">
              <a:lnSpc>
                <a:spcPct val="90000"/>
              </a:lnSpc>
              <a:spcBef>
                <a:spcPts val="400"/>
              </a:spcBef>
              <a:spcAft>
                <a:spcPts val="0"/>
              </a:spcAft>
              <a:buSzPts val="1360"/>
              <a:buChar char="▪"/>
              <a:defRPr sz="1600"/>
            </a:lvl4pPr>
            <a:lvl5pPr indent="-314960" lvl="4" marL="2286000" algn="l">
              <a:lnSpc>
                <a:spcPct val="90000"/>
              </a:lnSpc>
              <a:spcBef>
                <a:spcPts val="400"/>
              </a:spcBef>
              <a:spcAft>
                <a:spcPts val="0"/>
              </a:spcAft>
              <a:buSzPts val="1360"/>
              <a:buChar char="▪"/>
              <a:defRPr sz="1600"/>
            </a:lvl5pPr>
            <a:lvl6pPr indent="-314960" lvl="5" marL="2743200" algn="l">
              <a:lnSpc>
                <a:spcPct val="90000"/>
              </a:lnSpc>
              <a:spcBef>
                <a:spcPts val="400"/>
              </a:spcBef>
              <a:spcAft>
                <a:spcPts val="0"/>
              </a:spcAft>
              <a:buSzPts val="1360"/>
              <a:buChar char="▪"/>
              <a:defRPr sz="1600"/>
            </a:lvl6pPr>
            <a:lvl7pPr indent="-314960" lvl="6" marL="3200400" algn="l">
              <a:lnSpc>
                <a:spcPct val="90000"/>
              </a:lnSpc>
              <a:spcBef>
                <a:spcPts val="400"/>
              </a:spcBef>
              <a:spcAft>
                <a:spcPts val="0"/>
              </a:spcAft>
              <a:buSzPts val="1360"/>
              <a:buChar char="▪"/>
              <a:defRPr sz="1600"/>
            </a:lvl7pPr>
            <a:lvl8pPr indent="-314959" lvl="7" marL="3657600" algn="l">
              <a:lnSpc>
                <a:spcPct val="90000"/>
              </a:lnSpc>
              <a:spcBef>
                <a:spcPts val="400"/>
              </a:spcBef>
              <a:spcAft>
                <a:spcPts val="0"/>
              </a:spcAft>
              <a:buSzPts val="1360"/>
              <a:buChar char="▪"/>
              <a:defRPr sz="1600"/>
            </a:lvl8pPr>
            <a:lvl9pPr indent="-314959" lvl="8" marL="4114800" algn="l">
              <a:lnSpc>
                <a:spcPct val="90000"/>
              </a:lnSpc>
              <a:spcBef>
                <a:spcPts val="400"/>
              </a:spcBef>
              <a:spcAft>
                <a:spcPts val="200"/>
              </a:spcAft>
              <a:buSzPts val="1360"/>
              <a:buChar char="▪"/>
              <a:defRPr sz="1600"/>
            </a:lvl9pPr>
          </a:lstStyle>
          <a:p/>
        </p:txBody>
      </p:sp>
      <p:sp>
        <p:nvSpPr>
          <p:cNvPr id="72" name="Google Shape;72;p8"/>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8"/>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8"/>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75" name="Shape 75"/>
        <p:cNvGrpSpPr/>
        <p:nvPr/>
      </p:nvGrpSpPr>
      <p:grpSpPr>
        <a:xfrm>
          <a:off x="0" y="0"/>
          <a:ext cx="0" cy="0"/>
          <a:chOff x="0" y="0"/>
          <a:chExt cx="0" cy="0"/>
        </a:xfrm>
      </p:grpSpPr>
      <p:sp>
        <p:nvSpPr>
          <p:cNvPr id="76" name="Google Shape;76;p9"/>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9"/>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9"/>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9"/>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type="blank">
  <p:cSld name="BLANK">
    <p:spTree>
      <p:nvGrpSpPr>
        <p:cNvPr id="80" name="Shape 80"/>
        <p:cNvGrpSpPr/>
        <p:nvPr/>
      </p:nvGrpSpPr>
      <p:grpSpPr>
        <a:xfrm>
          <a:off x="0" y="0"/>
          <a:ext cx="0" cy="0"/>
          <a:chOff x="0" y="0"/>
          <a:chExt cx="0" cy="0"/>
        </a:xfrm>
      </p:grpSpPr>
      <p:sp>
        <p:nvSpPr>
          <p:cNvPr id="81" name="Google Shape;81;p10"/>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0"/>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0"/>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fr-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theme" Target="../theme/theme3.xml"/><Relationship Id="rId14" Type="http://schemas.openxmlformats.org/officeDocument/2006/relationships/slideLayout" Target="../slideLayouts/slideLayout1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 Type="http://schemas.openxmlformats.org/officeDocument/2006/relationships/image" Target="../media/image17.png"/><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6" Type="http://schemas.openxmlformats.org/officeDocument/2006/relationships/theme" Target="../theme/theme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1069848" y="484632"/>
            <a:ext cx="10058400" cy="1609344"/>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1069848" y="2121408"/>
            <a:ext cx="10058400" cy="4050792"/>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2" name="Google Shape;12;p1"/>
          <p:cNvSpPr txBox="1"/>
          <p:nvPr>
            <p:ph idx="10" type="dt"/>
          </p:nvPr>
        </p:nvSpPr>
        <p:spPr>
          <a:xfrm>
            <a:off x="7964424" y="6272784"/>
            <a:ext cx="3273552"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3" name="Google Shape;13;p1"/>
          <p:cNvSpPr txBox="1"/>
          <p:nvPr>
            <p:ph idx="11" type="ftr"/>
          </p:nvPr>
        </p:nvSpPr>
        <p:spPr>
          <a:xfrm>
            <a:off x="1088136" y="6272784"/>
            <a:ext cx="6327648"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4" name="Google Shape;14;p1"/>
          <p:cNvGrpSpPr/>
          <p:nvPr/>
        </p:nvGrpSpPr>
        <p:grpSpPr>
          <a:xfrm>
            <a:off x="11401725" y="6229681"/>
            <a:ext cx="457200" cy="457200"/>
            <a:chOff x="11361456" y="6195813"/>
            <a:chExt cx="548640" cy="548640"/>
          </a:xfrm>
        </p:grpSpPr>
        <p:sp>
          <p:nvSpPr>
            <p:cNvPr id="15" name="Google Shape;15;p1"/>
            <p:cNvSpPr/>
            <p:nvPr/>
          </p:nvSpPr>
          <p:spPr>
            <a:xfrm>
              <a:off x="11361456" y="6195813"/>
              <a:ext cx="548640" cy="548640"/>
            </a:xfrm>
            <a:prstGeom prst="ellipse">
              <a:avLst/>
            </a:prstGeom>
            <a:blipFill rotWithShape="1">
              <a:blip r:embed="rId1">
                <a:alphaModFix/>
              </a:blip>
              <a:tile algn="tl" flip="none" tx="50800" sx="85000" ty="0" sy="85000"/>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1"/>
            <p:cNvSpPr/>
            <p:nvPr/>
          </p:nvSpPr>
          <p:spPr>
            <a:xfrm>
              <a:off x="11396488" y="6230844"/>
              <a:ext cx="478576" cy="478578"/>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1"/>
          <p:cNvSpPr txBox="1"/>
          <p:nvPr>
            <p:ph idx="12" type="sldNum"/>
          </p:nvPr>
        </p:nvSpPr>
        <p:spPr>
          <a:xfrm>
            <a:off x="11311128" y="6272784"/>
            <a:ext cx="640080" cy="365125"/>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 name="Shape 111"/>
        <p:cNvGrpSpPr/>
        <p:nvPr/>
      </p:nvGrpSpPr>
      <p:grpSpPr>
        <a:xfrm>
          <a:off x="0" y="0"/>
          <a:ext cx="0" cy="0"/>
          <a:chOff x="0" y="0"/>
          <a:chExt cx="0" cy="0"/>
        </a:xfrm>
      </p:grpSpPr>
      <p:sp>
        <p:nvSpPr>
          <p:cNvPr id="112" name="Google Shape;112;p15"/>
          <p:cNvSpPr txBox="1"/>
          <p:nvPr>
            <p:ph type="title"/>
          </p:nvPr>
        </p:nvSpPr>
        <p:spPr>
          <a:xfrm>
            <a:off x="1069848" y="484632"/>
            <a:ext cx="10058400" cy="16092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SzPts val="5400"/>
              <a:buFont typeface="Rockwell"/>
              <a:buNone/>
              <a:defRPr b="0" i="0" sz="5400" u="none" cap="none" strike="noStrike">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113" name="Google Shape;113;p15"/>
          <p:cNvSpPr txBox="1"/>
          <p:nvPr>
            <p:ph idx="1" type="body"/>
          </p:nvPr>
        </p:nvSpPr>
        <p:spPr>
          <a:xfrm>
            <a:off x="1069848" y="2121408"/>
            <a:ext cx="10058400" cy="4050900"/>
          </a:xfrm>
          <a:prstGeom prst="rect">
            <a:avLst/>
          </a:prstGeom>
          <a:noFill/>
          <a:ln>
            <a:noFill/>
          </a:ln>
        </p:spPr>
        <p:txBody>
          <a:bodyPr anchorCtr="0" anchor="t" bIns="45700" lIns="91425" spcFirstLastPara="1" rIns="91425" wrap="square" tIns="45700">
            <a:normAutofit/>
          </a:bodyPr>
          <a:lstStyle>
            <a:lvl1pPr indent="-336550" lvl="0" marL="457200" marR="0" rtl="0" algn="l">
              <a:lnSpc>
                <a:spcPct val="90000"/>
              </a:lnSpc>
              <a:spcBef>
                <a:spcPts val="1200"/>
              </a:spcBef>
              <a:spcAft>
                <a:spcPts val="0"/>
              </a:spcAft>
              <a:buClr>
                <a:srgbClr val="9E3611"/>
              </a:buClr>
              <a:buSzPts val="1700"/>
              <a:buFont typeface="Noto Sans Symbols"/>
              <a:buChar char="▪"/>
              <a:defRPr b="0" i="0" sz="2000" u="none" cap="none" strike="noStrike">
                <a:solidFill>
                  <a:schemeClr val="dk1"/>
                </a:solidFill>
                <a:latin typeface="Rockwell"/>
                <a:ea typeface="Rockwell"/>
                <a:cs typeface="Rockwell"/>
                <a:sym typeface="Rockwell"/>
              </a:defRPr>
            </a:lvl1pPr>
            <a:lvl2pPr indent="-325755" lvl="1" marL="914400" marR="0" rtl="0" algn="l">
              <a:lnSpc>
                <a:spcPct val="90000"/>
              </a:lnSpc>
              <a:spcBef>
                <a:spcPts val="400"/>
              </a:spcBef>
              <a:spcAft>
                <a:spcPts val="0"/>
              </a:spcAft>
              <a:buClr>
                <a:srgbClr val="9E3611"/>
              </a:buClr>
              <a:buSzPts val="1530"/>
              <a:buFont typeface="Noto Sans Symbols"/>
              <a:buChar char="▪"/>
              <a:defRPr b="0" i="0" sz="1800" u="none" cap="none" strike="noStrike">
                <a:solidFill>
                  <a:schemeClr val="dk1"/>
                </a:solidFill>
                <a:latin typeface="Rockwell"/>
                <a:ea typeface="Rockwell"/>
                <a:cs typeface="Rockwell"/>
                <a:sym typeface="Rockwell"/>
              </a:defRPr>
            </a:lvl2pPr>
            <a:lvl3pPr indent="-314960" lvl="2" marL="1371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3pPr>
            <a:lvl4pPr indent="-314960" lvl="3" marL="18288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4pPr>
            <a:lvl5pPr indent="-314960" lvl="4" marL="22860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5pPr>
            <a:lvl6pPr indent="-314960" lvl="5" marL="27432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6pPr>
            <a:lvl7pPr indent="-314960" lvl="6" marL="32004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7pPr>
            <a:lvl8pPr indent="-314959" lvl="7" marL="3657600" marR="0" rtl="0" algn="l">
              <a:lnSpc>
                <a:spcPct val="90000"/>
              </a:lnSpc>
              <a:spcBef>
                <a:spcPts val="400"/>
              </a:spcBef>
              <a:spcAft>
                <a:spcPts val="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8pPr>
            <a:lvl9pPr indent="-314959" lvl="8" marL="4114800" marR="0" rtl="0" algn="l">
              <a:lnSpc>
                <a:spcPct val="90000"/>
              </a:lnSpc>
              <a:spcBef>
                <a:spcPts val="400"/>
              </a:spcBef>
              <a:spcAft>
                <a:spcPts val="200"/>
              </a:spcAft>
              <a:buClr>
                <a:srgbClr val="9E3611"/>
              </a:buClr>
              <a:buSzPts val="1360"/>
              <a:buFont typeface="Noto Sans Symbols"/>
              <a:buChar char="▪"/>
              <a:defRPr b="0" i="0" sz="1600" u="none" cap="none" strike="noStrike">
                <a:solidFill>
                  <a:schemeClr val="dk1"/>
                </a:solidFill>
                <a:latin typeface="Rockwell"/>
                <a:ea typeface="Rockwell"/>
                <a:cs typeface="Rockwell"/>
                <a:sym typeface="Rockwell"/>
              </a:defRPr>
            </a:lvl9pPr>
          </a:lstStyle>
          <a:p/>
        </p:txBody>
      </p:sp>
      <p:sp>
        <p:nvSpPr>
          <p:cNvPr id="114" name="Google Shape;114;p15"/>
          <p:cNvSpPr txBox="1"/>
          <p:nvPr>
            <p:ph idx="10" type="dt"/>
          </p:nvPr>
        </p:nvSpPr>
        <p:spPr>
          <a:xfrm>
            <a:off x="7964424" y="6272784"/>
            <a:ext cx="3273600" cy="36510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sp>
        <p:nvSpPr>
          <p:cNvPr id="115" name="Google Shape;115;p15"/>
          <p:cNvSpPr txBox="1"/>
          <p:nvPr>
            <p:ph idx="11" type="ftr"/>
          </p:nvPr>
        </p:nvSpPr>
        <p:spPr>
          <a:xfrm>
            <a:off x="1088136" y="6272784"/>
            <a:ext cx="6327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100" u="none" cap="none" strike="noStrike">
                <a:solidFill>
                  <a:schemeClr val="dk2"/>
                </a:solidFill>
                <a:latin typeface="Rockwell"/>
                <a:ea typeface="Rockwell"/>
                <a:cs typeface="Rockwell"/>
                <a:sym typeface="Rockwell"/>
              </a:defRPr>
            </a:lvl1pPr>
            <a:lvl2pPr lvl="1"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2pPr>
            <a:lvl3pPr lvl="2"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3pPr>
            <a:lvl4pPr lvl="3"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4pPr>
            <a:lvl5pPr lvl="4"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5pPr>
            <a:lvl6pPr lvl="5"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6pPr>
            <a:lvl7pPr lvl="6"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7pPr>
            <a:lvl8pPr lvl="7"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8pPr>
            <a:lvl9pPr lvl="8" marR="0" rtl="0" algn="l">
              <a:spcBef>
                <a:spcPts val="0"/>
              </a:spcBef>
              <a:spcAft>
                <a:spcPts val="0"/>
              </a:spcAft>
              <a:buSzPts val="1400"/>
              <a:buNone/>
              <a:defRPr b="0" i="0" sz="1800" u="none" cap="none" strike="noStrike">
                <a:solidFill>
                  <a:schemeClr val="dk1"/>
                </a:solidFill>
                <a:latin typeface="Rockwell"/>
                <a:ea typeface="Rockwell"/>
                <a:cs typeface="Rockwell"/>
                <a:sym typeface="Rockwell"/>
              </a:defRPr>
            </a:lvl9pPr>
          </a:lstStyle>
          <a:p/>
        </p:txBody>
      </p:sp>
      <p:grpSp>
        <p:nvGrpSpPr>
          <p:cNvPr id="116" name="Google Shape;116;p15"/>
          <p:cNvGrpSpPr/>
          <p:nvPr/>
        </p:nvGrpSpPr>
        <p:grpSpPr>
          <a:xfrm>
            <a:off x="11401346" y="6229474"/>
            <a:ext cx="457232" cy="457232"/>
            <a:chOff x="11361456" y="6195813"/>
            <a:chExt cx="548700" cy="548700"/>
          </a:xfrm>
        </p:grpSpPr>
        <p:sp>
          <p:nvSpPr>
            <p:cNvPr id="117" name="Google Shape;117;p15"/>
            <p:cNvSpPr/>
            <p:nvPr/>
          </p:nvSpPr>
          <p:spPr>
            <a:xfrm>
              <a:off x="11361456" y="6195813"/>
              <a:ext cx="548700" cy="548700"/>
            </a:xfrm>
            <a:prstGeom prst="ellipse">
              <a:avLst/>
            </a:prstGeom>
            <a:blipFill rotWithShape="1">
              <a:blip r:embed="rId1">
                <a:alphaModFix/>
              </a:blip>
              <a:tile algn="tl" flip="none" tx="50800" sx="84997" ty="0" sy="84997"/>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5"/>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5"/>
          <p:cNvSpPr txBox="1"/>
          <p:nvPr>
            <p:ph idx="12" type="sldNum"/>
          </p:nvPr>
        </p:nvSpPr>
        <p:spPr>
          <a:xfrm>
            <a:off x="11311128" y="6272784"/>
            <a:ext cx="640200" cy="365100"/>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1" i="0" sz="1400" u="none" cap="none" strike="noStrike">
                <a:solidFill>
                  <a:srgbClr val="FFFFFF"/>
                </a:solidFill>
                <a:latin typeface="Rockwell"/>
                <a:ea typeface="Rockwell"/>
                <a:cs typeface="Rockwell"/>
                <a:sym typeface="Rockwell"/>
              </a:defRPr>
            </a:lvl1pPr>
            <a:lvl2pPr indent="0" lvl="1" marL="0" marR="0" rtl="0" algn="ctr">
              <a:spcBef>
                <a:spcPts val="0"/>
              </a:spcBef>
              <a:buNone/>
              <a:defRPr b="1" i="0" sz="1400" u="none" cap="none" strike="noStrike">
                <a:solidFill>
                  <a:srgbClr val="FFFFFF"/>
                </a:solidFill>
                <a:latin typeface="Rockwell"/>
                <a:ea typeface="Rockwell"/>
                <a:cs typeface="Rockwell"/>
                <a:sym typeface="Rockwell"/>
              </a:defRPr>
            </a:lvl2pPr>
            <a:lvl3pPr indent="0" lvl="2" marL="0" marR="0" rtl="0" algn="ctr">
              <a:spcBef>
                <a:spcPts val="0"/>
              </a:spcBef>
              <a:buNone/>
              <a:defRPr b="1" i="0" sz="1400" u="none" cap="none" strike="noStrike">
                <a:solidFill>
                  <a:srgbClr val="FFFFFF"/>
                </a:solidFill>
                <a:latin typeface="Rockwell"/>
                <a:ea typeface="Rockwell"/>
                <a:cs typeface="Rockwell"/>
                <a:sym typeface="Rockwell"/>
              </a:defRPr>
            </a:lvl3pPr>
            <a:lvl4pPr indent="0" lvl="3" marL="0" marR="0" rtl="0" algn="ctr">
              <a:spcBef>
                <a:spcPts val="0"/>
              </a:spcBef>
              <a:buNone/>
              <a:defRPr b="1" i="0" sz="1400" u="none" cap="none" strike="noStrike">
                <a:solidFill>
                  <a:srgbClr val="FFFFFF"/>
                </a:solidFill>
                <a:latin typeface="Rockwell"/>
                <a:ea typeface="Rockwell"/>
                <a:cs typeface="Rockwell"/>
                <a:sym typeface="Rockwell"/>
              </a:defRPr>
            </a:lvl4pPr>
            <a:lvl5pPr indent="0" lvl="4" marL="0" marR="0" rtl="0" algn="ctr">
              <a:spcBef>
                <a:spcPts val="0"/>
              </a:spcBef>
              <a:buNone/>
              <a:defRPr b="1" i="0" sz="1400" u="none" cap="none" strike="noStrike">
                <a:solidFill>
                  <a:srgbClr val="FFFFFF"/>
                </a:solidFill>
                <a:latin typeface="Rockwell"/>
                <a:ea typeface="Rockwell"/>
                <a:cs typeface="Rockwell"/>
                <a:sym typeface="Rockwell"/>
              </a:defRPr>
            </a:lvl5pPr>
            <a:lvl6pPr indent="0" lvl="5" marL="0" marR="0" rtl="0" algn="ctr">
              <a:spcBef>
                <a:spcPts val="0"/>
              </a:spcBef>
              <a:buNone/>
              <a:defRPr b="1" i="0" sz="1400" u="none" cap="none" strike="noStrike">
                <a:solidFill>
                  <a:srgbClr val="FFFFFF"/>
                </a:solidFill>
                <a:latin typeface="Rockwell"/>
                <a:ea typeface="Rockwell"/>
                <a:cs typeface="Rockwell"/>
                <a:sym typeface="Rockwell"/>
              </a:defRPr>
            </a:lvl6pPr>
            <a:lvl7pPr indent="0" lvl="6" marL="0" marR="0" rtl="0" algn="ctr">
              <a:spcBef>
                <a:spcPts val="0"/>
              </a:spcBef>
              <a:buNone/>
              <a:defRPr b="1" i="0" sz="1400" u="none" cap="none" strike="noStrike">
                <a:solidFill>
                  <a:srgbClr val="FFFFFF"/>
                </a:solidFill>
                <a:latin typeface="Rockwell"/>
                <a:ea typeface="Rockwell"/>
                <a:cs typeface="Rockwell"/>
                <a:sym typeface="Rockwell"/>
              </a:defRPr>
            </a:lvl7pPr>
            <a:lvl8pPr indent="0" lvl="7" marL="0" marR="0" rtl="0" algn="ctr">
              <a:spcBef>
                <a:spcPts val="0"/>
              </a:spcBef>
              <a:buNone/>
              <a:defRPr b="1" i="0" sz="1400" u="none" cap="none" strike="noStrike">
                <a:solidFill>
                  <a:srgbClr val="FFFFFF"/>
                </a:solidFill>
                <a:latin typeface="Rockwell"/>
                <a:ea typeface="Rockwell"/>
                <a:cs typeface="Rockwell"/>
                <a:sym typeface="Rockwell"/>
              </a:defRPr>
            </a:lvl8pPr>
            <a:lvl9pPr indent="0" lvl="8" marL="0" marR="0" rtl="0" algn="ctr">
              <a:spcBef>
                <a:spcPts val="0"/>
              </a:spcBef>
              <a:buNone/>
              <a:defRPr b="1" i="0" sz="1400" u="none" cap="none" strike="noStrike">
                <a:solidFill>
                  <a:srgbClr val="FFFFFF"/>
                </a:solidFill>
                <a:latin typeface="Rockwell"/>
                <a:ea typeface="Rockwell"/>
                <a:cs typeface="Rockwell"/>
                <a:sym typeface="Rockwell"/>
              </a:defRPr>
            </a:lvl9pPr>
          </a:lstStyle>
          <a:p>
            <a:pPr indent="0" lvl="0" marL="0" rtl="0" algn="ctr">
              <a:spcBef>
                <a:spcPts val="0"/>
              </a:spcBef>
              <a:spcAft>
                <a:spcPts val="0"/>
              </a:spcAft>
              <a:buNone/>
            </a:pPr>
            <a:fld id="{00000000-1234-1234-1234-123412341234}" type="slidenum">
              <a:rPr lang="fr-FR"/>
              <a:t>‹#›</a:t>
            </a:fld>
            <a:endParaRPr/>
          </a:p>
        </p:txBody>
      </p:sp>
    </p:spTree>
  </p:cSld>
  <p:clrMap accent1="accent1" accent2="accent2" accent3="accent3" accent4="accent4" accent5="accent5" accent6="accent6" bg1="lt1" bg2="dk2" tx1="dk1" tx2="lt2" folHlink="folHlink" hlink="hlink"/>
  <p:sldLayoutIdLst>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1.xml"/><Relationship Id="rId3" Type="http://schemas.openxmlformats.org/officeDocument/2006/relationships/image" Target="../media/image3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3.xml"/><Relationship Id="rId3" Type="http://schemas.openxmlformats.org/officeDocument/2006/relationships/image" Target="../media/image2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 Id="rId3" Type="http://schemas.openxmlformats.org/officeDocument/2006/relationships/image" Target="../media/image28.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7.xml"/><Relationship Id="rId3" Type="http://schemas.openxmlformats.org/officeDocument/2006/relationships/image" Target="../media/image30.g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9.xml"/><Relationship Id="rId3" Type="http://schemas.openxmlformats.org/officeDocument/2006/relationships/hyperlink" Target="https://docs.google.com/document/d/1ZMENVn-uqtpJTupkAp-Z9usf6fUWrviJJmUxJpQy_Ss/edit#bookmark=id.8tkcyfbw1l6c"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2.xml"/><Relationship Id="rId3" Type="http://schemas.openxmlformats.org/officeDocument/2006/relationships/image" Target="../media/image3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image" Target="../media/image2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xml"/><Relationship Id="rId3" Type="http://schemas.openxmlformats.org/officeDocument/2006/relationships/image" Target="../media/image26.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5.xml"/><Relationship Id="rId3" Type="http://schemas.openxmlformats.org/officeDocument/2006/relationships/hyperlink" Target="https://docs.google.com/document/d/1ZMENVn-uqtpJTupkAp-Z9usf6fUWrviJJmUxJpQy_Ss/edit#bookmark=id.2ado72ku891v"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 Id="rId3" Type="http://schemas.openxmlformats.org/officeDocument/2006/relationships/hyperlink" Target="http://www.youtube.com/watch?v=o2u7Xa57y8A" TargetMode="External"/><Relationship Id="rId4" Type="http://schemas.openxmlformats.org/officeDocument/2006/relationships/image" Target="../media/image2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 Id="rId3" Type="http://schemas.openxmlformats.org/officeDocument/2006/relationships/image" Target="../media/image15.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 Id="rId3"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type="ctrTitle"/>
          </p:nvPr>
        </p:nvSpPr>
        <p:spPr>
          <a:xfrm>
            <a:off x="1051560" y="1432223"/>
            <a:ext cx="9966960" cy="3035808"/>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5400"/>
              <a:buFont typeface="Rockwell"/>
              <a:buNone/>
            </a:pPr>
            <a:r>
              <a:rPr lang="fr-FR" sz="5400">
                <a:solidFill>
                  <a:schemeClr val="dk1"/>
                </a:solidFill>
              </a:rPr>
              <a:t>CHAPITRE 4 – MONNAIE ET SYSTEME FINANCIER</a:t>
            </a:r>
            <a:endParaRPr sz="6600"/>
          </a:p>
        </p:txBody>
      </p:sp>
      <p:sp>
        <p:nvSpPr>
          <p:cNvPr id="223" name="Google Shape;223;p30"/>
          <p:cNvSpPr txBox="1"/>
          <p:nvPr>
            <p:ph idx="1" type="subTitle"/>
          </p:nvPr>
        </p:nvSpPr>
        <p:spPr>
          <a:xfrm>
            <a:off x="894945" y="4577170"/>
            <a:ext cx="8842500" cy="1069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000000"/>
              </a:buClr>
              <a:buSzPts val="1870"/>
              <a:buFont typeface="Arial"/>
              <a:buNone/>
            </a:pPr>
            <a:r>
              <a:rPr b="1" lang="fr-FR">
                <a:latin typeface="Montserrat"/>
                <a:ea typeface="Montserrat"/>
                <a:cs typeface="Montserrat"/>
                <a:sym typeface="Montserrat"/>
              </a:rPr>
              <a:t>Comprendre le rôle de la monnaie dans le fonctionnement du système économique.</a:t>
            </a:r>
            <a:endParaRPr b="1">
              <a:latin typeface="Montserrat"/>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39"/>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Synthèse </a:t>
            </a:r>
            <a:endParaRPr b="1" sz="3200">
              <a:solidFill>
                <a:srgbClr val="002060"/>
              </a:solidFill>
            </a:endParaRPr>
          </a:p>
        </p:txBody>
      </p:sp>
      <p:cxnSp>
        <p:nvCxnSpPr>
          <p:cNvPr id="297" name="Google Shape;297;p3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98" name="Google Shape;298;p39"/>
          <p:cNvSpPr txBox="1"/>
          <p:nvPr/>
        </p:nvSpPr>
        <p:spPr>
          <a:xfrm>
            <a:off x="417523" y="1598803"/>
            <a:ext cx="11590800" cy="45561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2060"/>
              </a:buClr>
              <a:buSzPts val="2000"/>
              <a:buChar char="•"/>
            </a:pPr>
            <a:r>
              <a:rPr b="1" lang="fr-FR" sz="1700">
                <a:solidFill>
                  <a:schemeClr val="dk1"/>
                </a:solidFill>
                <a:latin typeface="Open Sans"/>
                <a:ea typeface="Open Sans"/>
                <a:cs typeface="Open Sans"/>
                <a:sym typeface="Open Sans"/>
              </a:rPr>
              <a:t>La monnaie est : </a:t>
            </a:r>
            <a:endParaRPr b="1" sz="1700">
              <a:solidFill>
                <a:schemeClr val="dk1"/>
              </a:solidFill>
              <a:latin typeface="Open Sans"/>
              <a:ea typeface="Open Sans"/>
              <a:cs typeface="Open Sans"/>
              <a:sym typeface="Open Sans"/>
            </a:endParaRPr>
          </a:p>
          <a:p>
            <a:pPr indent="-285750" lvl="1" marL="742950" marR="0" rtl="0" algn="l">
              <a:lnSpc>
                <a:spcPct val="150000"/>
              </a:lnSpc>
              <a:spcBef>
                <a:spcPts val="0"/>
              </a:spcBef>
              <a:spcAft>
                <a:spcPts val="0"/>
              </a:spcAft>
              <a:buClr>
                <a:srgbClr val="002060"/>
              </a:buClr>
              <a:buSzPts val="2000"/>
              <a:buFont typeface="Arial"/>
              <a:buChar char="•"/>
            </a:pPr>
            <a:r>
              <a:rPr lang="fr-FR" sz="1700">
                <a:solidFill>
                  <a:schemeClr val="dk1"/>
                </a:solidFill>
                <a:latin typeface="Open Sans"/>
                <a:ea typeface="Open Sans"/>
                <a:cs typeface="Open Sans"/>
                <a:sym typeface="Open Sans"/>
              </a:rPr>
              <a:t>un </a:t>
            </a:r>
            <a:r>
              <a:rPr b="1" lang="fr-FR" sz="1700">
                <a:solidFill>
                  <a:schemeClr val="dk1"/>
                </a:solidFill>
                <a:latin typeface="Open Sans"/>
                <a:ea typeface="Open Sans"/>
                <a:cs typeface="Open Sans"/>
                <a:sym typeface="Open Sans"/>
              </a:rPr>
              <a:t>moyen d’échange</a:t>
            </a:r>
            <a:r>
              <a:rPr lang="fr-FR" sz="1700">
                <a:solidFill>
                  <a:schemeClr val="dk1"/>
                </a:solidFill>
                <a:latin typeface="Open Sans"/>
                <a:ea typeface="Open Sans"/>
                <a:cs typeface="Open Sans"/>
                <a:sym typeface="Open Sans"/>
              </a:rPr>
              <a:t>. Longtemps émise sur des actifs de valeur (or), elle est aujourd’hui largement dématérialisée et la confiance repose sur le contrôle des banques centrales. </a:t>
            </a:r>
            <a:endParaRPr sz="1700">
              <a:solidFill>
                <a:schemeClr val="dk1"/>
              </a:solidFill>
              <a:latin typeface="Open Sans"/>
              <a:ea typeface="Open Sans"/>
              <a:cs typeface="Open Sans"/>
              <a:sym typeface="Open Sans"/>
            </a:endParaRPr>
          </a:p>
          <a:p>
            <a:pPr indent="-285750" lvl="1" marL="742950" marR="0" rtl="0" algn="l">
              <a:lnSpc>
                <a:spcPct val="150000"/>
              </a:lnSpc>
              <a:spcBef>
                <a:spcPts val="0"/>
              </a:spcBef>
              <a:spcAft>
                <a:spcPts val="0"/>
              </a:spcAft>
              <a:buClr>
                <a:srgbClr val="002060"/>
              </a:buClr>
              <a:buSzPts val="2000"/>
              <a:buFont typeface="Arial"/>
              <a:buChar char="•"/>
            </a:pPr>
            <a:r>
              <a:rPr lang="fr-FR" sz="1700">
                <a:solidFill>
                  <a:schemeClr val="dk1"/>
                </a:solidFill>
                <a:latin typeface="Open Sans"/>
                <a:ea typeface="Open Sans"/>
                <a:cs typeface="Open Sans"/>
                <a:sym typeface="Open Sans"/>
              </a:rPr>
              <a:t>un</a:t>
            </a:r>
            <a:r>
              <a:rPr b="1" lang="fr-FR" sz="1700">
                <a:solidFill>
                  <a:schemeClr val="dk1"/>
                </a:solidFill>
                <a:latin typeface="Open Sans"/>
                <a:ea typeface="Open Sans"/>
                <a:cs typeface="Open Sans"/>
                <a:sym typeface="Open Sans"/>
              </a:rPr>
              <a:t> étalon de mesure de la valeur</a:t>
            </a:r>
            <a:r>
              <a:rPr lang="fr-FR" sz="1700">
                <a:solidFill>
                  <a:schemeClr val="dk1"/>
                </a:solidFill>
                <a:latin typeface="Open Sans"/>
                <a:ea typeface="Open Sans"/>
                <a:cs typeface="Open Sans"/>
                <a:sym typeface="Open Sans"/>
              </a:rPr>
              <a:t> (« unité de compte ») </a:t>
            </a:r>
            <a:endParaRPr sz="1700">
              <a:solidFill>
                <a:schemeClr val="dk1"/>
              </a:solidFill>
              <a:latin typeface="Open Sans"/>
              <a:ea typeface="Open Sans"/>
              <a:cs typeface="Open Sans"/>
              <a:sym typeface="Open Sans"/>
            </a:endParaRPr>
          </a:p>
          <a:p>
            <a:pPr indent="-285750" lvl="1" marL="742950" marR="0" rtl="0" algn="l">
              <a:lnSpc>
                <a:spcPct val="150000"/>
              </a:lnSpc>
              <a:spcBef>
                <a:spcPts val="0"/>
              </a:spcBef>
              <a:spcAft>
                <a:spcPts val="0"/>
              </a:spcAft>
              <a:buClr>
                <a:srgbClr val="002060"/>
              </a:buClr>
              <a:buSzPts val="2000"/>
              <a:buFont typeface="Arial"/>
              <a:buChar char="•"/>
            </a:pPr>
            <a:r>
              <a:rPr lang="fr-FR" sz="1700">
                <a:solidFill>
                  <a:schemeClr val="dk1"/>
                </a:solidFill>
                <a:latin typeface="Open Sans"/>
                <a:ea typeface="Open Sans"/>
                <a:cs typeface="Open Sans"/>
                <a:sym typeface="Open Sans"/>
              </a:rPr>
              <a:t>une </a:t>
            </a:r>
            <a:r>
              <a:rPr b="1" lang="fr-FR" sz="1700">
                <a:solidFill>
                  <a:schemeClr val="dk1"/>
                </a:solidFill>
                <a:latin typeface="Open Sans"/>
                <a:ea typeface="Open Sans"/>
                <a:cs typeface="Open Sans"/>
                <a:sym typeface="Open Sans"/>
              </a:rPr>
              <a:t>réserve de valeur dans le temps. </a:t>
            </a:r>
            <a:endParaRPr b="1" sz="1700">
              <a:solidFill>
                <a:schemeClr val="dk1"/>
              </a:solidFill>
              <a:latin typeface="Open Sans"/>
              <a:ea typeface="Open Sans"/>
              <a:cs typeface="Open Sans"/>
              <a:sym typeface="Open Sans"/>
            </a:endParaRPr>
          </a:p>
          <a:p>
            <a:pPr indent="-285750" lvl="0" marL="285750" marR="0" rtl="0" algn="l">
              <a:lnSpc>
                <a:spcPct val="150000"/>
              </a:lnSpc>
              <a:spcBef>
                <a:spcPts val="0"/>
              </a:spcBef>
              <a:spcAft>
                <a:spcPts val="0"/>
              </a:spcAft>
              <a:buClr>
                <a:srgbClr val="002060"/>
              </a:buClr>
              <a:buSzPts val="1800"/>
              <a:buFont typeface="Arial"/>
              <a:buChar char="•"/>
            </a:pPr>
            <a:r>
              <a:rPr lang="fr-FR" sz="1700">
                <a:solidFill>
                  <a:schemeClr val="dk1"/>
                </a:solidFill>
                <a:latin typeface="Open Sans"/>
                <a:ea typeface="Open Sans"/>
                <a:cs typeface="Open Sans"/>
                <a:sym typeface="Open Sans"/>
              </a:rPr>
              <a:t>Elle est </a:t>
            </a:r>
            <a:r>
              <a:rPr b="1" lang="fr-FR" sz="1700">
                <a:solidFill>
                  <a:schemeClr val="dk1"/>
                </a:solidFill>
                <a:latin typeface="Open Sans"/>
                <a:ea typeface="Open Sans"/>
                <a:cs typeface="Open Sans"/>
                <a:sym typeface="Open Sans"/>
              </a:rPr>
              <a:t>créée par les banques commerciales </a:t>
            </a:r>
            <a:r>
              <a:rPr lang="fr-FR" sz="1700">
                <a:solidFill>
                  <a:schemeClr val="dk1"/>
                </a:solidFill>
                <a:latin typeface="Open Sans"/>
                <a:ea typeface="Open Sans"/>
                <a:cs typeface="Open Sans"/>
                <a:sym typeface="Open Sans"/>
              </a:rPr>
              <a:t>lorsque les agents économiques obtiennent des crédits. </a:t>
            </a:r>
            <a:endParaRPr sz="1700">
              <a:solidFill>
                <a:schemeClr val="dk1"/>
              </a:solidFill>
              <a:latin typeface="Open Sans"/>
              <a:ea typeface="Open Sans"/>
              <a:cs typeface="Open Sans"/>
              <a:sym typeface="Open Sans"/>
            </a:endParaRPr>
          </a:p>
          <a:p>
            <a:pPr indent="-285750" lvl="0" marL="285750" marR="0" rtl="0" algn="l">
              <a:lnSpc>
                <a:spcPct val="150000"/>
              </a:lnSpc>
              <a:spcBef>
                <a:spcPts val="0"/>
              </a:spcBef>
              <a:spcAft>
                <a:spcPts val="0"/>
              </a:spcAft>
              <a:buClr>
                <a:srgbClr val="002060"/>
              </a:buClr>
              <a:buSzPts val="1800"/>
              <a:buFont typeface="Arial"/>
              <a:buChar char="•"/>
            </a:pPr>
            <a:r>
              <a:rPr lang="fr-FR" sz="1700">
                <a:solidFill>
                  <a:schemeClr val="dk1"/>
                </a:solidFill>
                <a:latin typeface="Open Sans"/>
                <a:ea typeface="Open Sans"/>
                <a:cs typeface="Open Sans"/>
                <a:sym typeface="Open Sans"/>
              </a:rPr>
              <a:t>La quantité de monnaie disponible dans l’économie est</a:t>
            </a:r>
            <a:r>
              <a:rPr b="1" lang="fr-FR" sz="1700">
                <a:solidFill>
                  <a:schemeClr val="dk1"/>
                </a:solidFill>
                <a:latin typeface="Open Sans"/>
                <a:ea typeface="Open Sans"/>
                <a:cs typeface="Open Sans"/>
                <a:sym typeface="Open Sans"/>
              </a:rPr>
              <a:t> contrôlée par la banque centrale </a:t>
            </a:r>
            <a:r>
              <a:rPr lang="fr-FR" sz="1700">
                <a:solidFill>
                  <a:schemeClr val="dk1"/>
                </a:solidFill>
                <a:latin typeface="Open Sans"/>
                <a:ea typeface="Open Sans"/>
                <a:cs typeface="Open Sans"/>
                <a:sym typeface="Open Sans"/>
              </a:rPr>
              <a:t>par le biais du prêts de « liquidités » à un taux d’intérêt « directeur ». </a:t>
            </a:r>
            <a:endParaRPr sz="1700">
              <a:solidFill>
                <a:schemeClr val="dk1"/>
              </a:solidFill>
              <a:latin typeface="Open Sans"/>
              <a:ea typeface="Open Sans"/>
              <a:cs typeface="Open Sans"/>
              <a:sym typeface="Open Sans"/>
            </a:endParaRPr>
          </a:p>
          <a:p>
            <a:pPr indent="-279400" lvl="0" marL="28575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Pour permettre les échanges entre pays possédant des monnaies différentes, il existe un marché des changes sur lequel sont définis </a:t>
            </a:r>
            <a:r>
              <a:rPr b="1" lang="fr-FR" sz="1700">
                <a:solidFill>
                  <a:schemeClr val="dk1"/>
                </a:solidFill>
                <a:latin typeface="Open Sans"/>
                <a:ea typeface="Open Sans"/>
                <a:cs typeface="Open Sans"/>
                <a:sym typeface="Open Sans"/>
              </a:rPr>
              <a:t>les taux de change</a:t>
            </a:r>
            <a:r>
              <a:rPr lang="fr-FR" sz="1700">
                <a:solidFill>
                  <a:schemeClr val="dk1"/>
                </a:solidFill>
                <a:latin typeface="Open Sans"/>
                <a:ea typeface="Open Sans"/>
                <a:cs typeface="Open Sans"/>
                <a:sym typeface="Open Sans"/>
              </a:rPr>
              <a:t>, prix de la monnaie en fonction des autres monnaies.</a:t>
            </a:r>
            <a:endParaRPr sz="1700">
              <a:solidFill>
                <a:schemeClr val="dk1"/>
              </a:solidFill>
              <a:latin typeface="Open Sans"/>
              <a:ea typeface="Open Sans"/>
              <a:cs typeface="Open Sans"/>
              <a:sym typeface="Open Sans"/>
            </a:endParaRPr>
          </a:p>
          <a:p>
            <a:pPr indent="0" lvl="0" marL="457200" marR="0" rtl="0" algn="l">
              <a:lnSpc>
                <a:spcPct val="150000"/>
              </a:lnSpc>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pic>
        <p:nvPicPr>
          <p:cNvPr id="304" name="Google Shape;304;p40"/>
          <p:cNvPicPr preferRelativeResize="0"/>
          <p:nvPr/>
        </p:nvPicPr>
        <p:blipFill rotWithShape="1">
          <a:blip r:embed="rId3">
            <a:alphaModFix/>
          </a:blip>
          <a:srcRect b="0" l="79" r="79" t="0"/>
          <a:stretch/>
        </p:blipFill>
        <p:spPr>
          <a:xfrm>
            <a:off x="2" y="0"/>
            <a:ext cx="12192005" cy="6857998"/>
          </a:xfrm>
          <a:prstGeom prst="rect">
            <a:avLst/>
          </a:prstGeom>
          <a:noFill/>
          <a:ln>
            <a:noFill/>
          </a:ln>
        </p:spPr>
      </p:pic>
      <p:sp>
        <p:nvSpPr>
          <p:cNvPr id="305" name="Google Shape;305;p40"/>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306" name="Google Shape;306;p40"/>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2</a:t>
            </a:r>
            <a:r>
              <a:rPr lang="fr-FR"/>
              <a:t> - Le système financier </a:t>
            </a:r>
            <a:endParaRPr/>
          </a:p>
        </p:txBody>
      </p:sp>
      <p:sp>
        <p:nvSpPr>
          <p:cNvPr id="307" name="Google Shape;307;p40"/>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4 - Monnaie et système financier</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41"/>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 L’origine du système financier</a:t>
            </a:r>
            <a:endParaRPr b="1" sz="3200">
              <a:solidFill>
                <a:srgbClr val="002060"/>
              </a:solidFill>
            </a:endParaRPr>
          </a:p>
        </p:txBody>
      </p:sp>
      <p:cxnSp>
        <p:nvCxnSpPr>
          <p:cNvPr id="313" name="Google Shape;313;p41"/>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314" name="Google Shape;314;p41"/>
          <p:cNvPicPr preferRelativeResize="0"/>
          <p:nvPr/>
        </p:nvPicPr>
        <p:blipFill>
          <a:blip r:embed="rId3">
            <a:alphaModFix/>
          </a:blip>
          <a:stretch>
            <a:fillRect/>
          </a:stretch>
        </p:blipFill>
        <p:spPr>
          <a:xfrm>
            <a:off x="1795375" y="1364100"/>
            <a:ext cx="7770126" cy="5272976"/>
          </a:xfrm>
          <a:prstGeom prst="rect">
            <a:avLst/>
          </a:prstGeom>
          <a:noFill/>
          <a:ln>
            <a:noFill/>
          </a:ln>
        </p:spPr>
      </p:pic>
      <p:sp>
        <p:nvSpPr>
          <p:cNvPr id="315" name="Google Shape;315;p41"/>
          <p:cNvSpPr txBox="1"/>
          <p:nvPr/>
        </p:nvSpPr>
        <p:spPr>
          <a:xfrm>
            <a:off x="2535075" y="6364025"/>
            <a:ext cx="19056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fr-FR" sz="1200">
                <a:latin typeface="Rockwell"/>
                <a:ea typeface="Rockwell"/>
                <a:cs typeface="Rockwell"/>
                <a:sym typeface="Rockwell"/>
              </a:rPr>
              <a:t>source : belin education</a:t>
            </a:r>
            <a:endParaRPr sz="1200">
              <a:latin typeface="Rockwell"/>
              <a:ea typeface="Rockwell"/>
              <a:cs typeface="Rockwell"/>
              <a:sym typeface="Rockwe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42"/>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 L’origine du système financier</a:t>
            </a:r>
            <a:endParaRPr b="1" sz="3200">
              <a:solidFill>
                <a:srgbClr val="002060"/>
              </a:solidFill>
            </a:endParaRPr>
          </a:p>
        </p:txBody>
      </p:sp>
      <p:cxnSp>
        <p:nvCxnSpPr>
          <p:cNvPr id="321" name="Google Shape;321;p4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22" name="Google Shape;322;p42"/>
          <p:cNvSpPr txBox="1"/>
          <p:nvPr/>
        </p:nvSpPr>
        <p:spPr>
          <a:xfrm>
            <a:off x="6384050" y="1414050"/>
            <a:ext cx="4839600" cy="5094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FR" sz="1800">
                <a:solidFill>
                  <a:schemeClr val="dk1"/>
                </a:solidFill>
                <a:latin typeface="Open Sans"/>
                <a:ea typeface="Open Sans"/>
                <a:cs typeface="Open Sans"/>
                <a:sym typeface="Open Sans"/>
              </a:rPr>
              <a:t>Des économies de plus en plus interdépendantes sur le plan financier </a:t>
            </a:r>
            <a:endParaRPr b="1"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5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500">
                <a:solidFill>
                  <a:schemeClr val="dk1"/>
                </a:solidFill>
                <a:latin typeface="Open Sans"/>
                <a:ea typeface="Open Sans"/>
                <a:cs typeface="Open Sans"/>
                <a:sym typeface="Open Sans"/>
              </a:rPr>
              <a:t>Nation = Ménages + Entreprises + Administrations publiques</a:t>
            </a:r>
            <a:endParaRPr sz="15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500">
                <a:solidFill>
                  <a:schemeClr val="dk1"/>
                </a:solidFill>
                <a:latin typeface="Open Sans"/>
                <a:ea typeface="Open Sans"/>
                <a:cs typeface="Open Sans"/>
                <a:sym typeface="Open Sans"/>
              </a:rPr>
              <a:t> </a:t>
            </a:r>
            <a:endParaRPr sz="15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500">
                <a:solidFill>
                  <a:schemeClr val="dk1"/>
                </a:solidFill>
                <a:latin typeface="Open Sans"/>
                <a:ea typeface="Open Sans"/>
                <a:cs typeface="Open Sans"/>
                <a:sym typeface="Open Sans"/>
              </a:rPr>
              <a:t>3 cas de figures : </a:t>
            </a:r>
            <a:endParaRPr sz="15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500">
              <a:solidFill>
                <a:schemeClr val="dk1"/>
              </a:solidFill>
              <a:latin typeface="Open Sans"/>
              <a:ea typeface="Open Sans"/>
              <a:cs typeface="Open Sans"/>
              <a:sym typeface="Open Sans"/>
            </a:endParaRPr>
          </a:p>
          <a:p>
            <a:pPr indent="-304800" lvl="0" marL="457200" rtl="0" algn="just">
              <a:spcBef>
                <a:spcPts val="0"/>
              </a:spcBef>
              <a:spcAft>
                <a:spcPts val="0"/>
              </a:spcAft>
              <a:buSzPts val="1200"/>
              <a:buFont typeface="Rockwell"/>
              <a:buChar char="●"/>
            </a:pPr>
            <a:r>
              <a:rPr lang="fr-FR" sz="1500">
                <a:solidFill>
                  <a:schemeClr val="dk1"/>
                </a:solidFill>
                <a:latin typeface="Open Sans"/>
                <a:ea typeface="Open Sans"/>
                <a:cs typeface="Open Sans"/>
                <a:sym typeface="Open Sans"/>
              </a:rPr>
              <a:t>Un pays (“nation”) a une capacité de financement quand épargne privée + épargne publique &gt; investissement des entreprises </a:t>
            </a:r>
            <a:endParaRPr sz="15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500">
              <a:solidFill>
                <a:schemeClr val="dk1"/>
              </a:solidFill>
              <a:latin typeface="Open Sans"/>
              <a:ea typeface="Open Sans"/>
              <a:cs typeface="Open Sans"/>
              <a:sym typeface="Open Sans"/>
            </a:endParaRPr>
          </a:p>
          <a:p>
            <a:pPr indent="-304800" lvl="0" marL="457200" rtl="0" algn="just">
              <a:spcBef>
                <a:spcPts val="0"/>
              </a:spcBef>
              <a:spcAft>
                <a:spcPts val="0"/>
              </a:spcAft>
              <a:buSzPts val="1200"/>
              <a:buFont typeface="Rockwell"/>
              <a:buChar char="●"/>
            </a:pPr>
            <a:r>
              <a:rPr lang="fr-FR" sz="1500">
                <a:solidFill>
                  <a:schemeClr val="dk1"/>
                </a:solidFill>
                <a:latin typeface="Open Sans"/>
                <a:ea typeface="Open Sans"/>
                <a:cs typeface="Open Sans"/>
                <a:sym typeface="Open Sans"/>
              </a:rPr>
              <a:t>Un pays (“nation”) a un besoin de financement quand épargne privée + épargne publique &lt; investissement des entreprises </a:t>
            </a:r>
            <a:endParaRPr sz="15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500">
              <a:solidFill>
                <a:schemeClr val="dk1"/>
              </a:solidFill>
              <a:latin typeface="Open Sans"/>
              <a:ea typeface="Open Sans"/>
              <a:cs typeface="Open Sans"/>
              <a:sym typeface="Open Sans"/>
            </a:endParaRPr>
          </a:p>
          <a:p>
            <a:pPr indent="-304800" lvl="0" marL="457200" rtl="0" algn="just">
              <a:spcBef>
                <a:spcPts val="0"/>
              </a:spcBef>
              <a:spcAft>
                <a:spcPts val="0"/>
              </a:spcAft>
              <a:buSzPts val="1200"/>
              <a:buFont typeface="Rockwell"/>
              <a:buChar char="●"/>
            </a:pPr>
            <a:r>
              <a:rPr lang="fr-FR" sz="1500">
                <a:solidFill>
                  <a:schemeClr val="dk1"/>
                </a:solidFill>
                <a:latin typeface="Open Sans"/>
                <a:ea typeface="Open Sans"/>
                <a:cs typeface="Open Sans"/>
                <a:sym typeface="Open Sans"/>
              </a:rPr>
              <a:t>Un pays (“nation”) est indépendant financièrement quand épargne privée + épargne publique = investissement des entreprises</a:t>
            </a:r>
            <a:endParaRPr sz="1200">
              <a:latin typeface="Rockwell"/>
              <a:ea typeface="Rockwell"/>
              <a:cs typeface="Rockwell"/>
              <a:sym typeface="Rockwell"/>
            </a:endParaRPr>
          </a:p>
          <a:p>
            <a:pPr indent="0" lvl="0" marL="0" rtl="0" algn="l">
              <a:spcBef>
                <a:spcPts val="0"/>
              </a:spcBef>
              <a:spcAft>
                <a:spcPts val="0"/>
              </a:spcAft>
              <a:buNone/>
            </a:pPr>
            <a:r>
              <a:t/>
            </a:r>
            <a:endParaRPr sz="1300">
              <a:latin typeface="Rockwell"/>
              <a:ea typeface="Rockwell"/>
              <a:cs typeface="Rockwell"/>
              <a:sym typeface="Rockwell"/>
            </a:endParaRPr>
          </a:p>
        </p:txBody>
      </p:sp>
      <p:pic>
        <p:nvPicPr>
          <p:cNvPr id="323" name="Google Shape;323;p42"/>
          <p:cNvPicPr preferRelativeResize="0"/>
          <p:nvPr/>
        </p:nvPicPr>
        <p:blipFill rotWithShape="1">
          <a:blip r:embed="rId3">
            <a:alphaModFix/>
          </a:blip>
          <a:srcRect b="0" l="0" r="0" t="0"/>
          <a:stretch/>
        </p:blipFill>
        <p:spPr>
          <a:xfrm>
            <a:off x="684950" y="1247025"/>
            <a:ext cx="5348075" cy="54950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43"/>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 Le rôle du système financier</a:t>
            </a:r>
            <a:endParaRPr b="1" sz="3200">
              <a:solidFill>
                <a:srgbClr val="002060"/>
              </a:solidFill>
            </a:endParaRPr>
          </a:p>
        </p:txBody>
      </p:sp>
      <p:cxnSp>
        <p:nvCxnSpPr>
          <p:cNvPr id="329" name="Google Shape;329;p4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30" name="Google Shape;330;p43"/>
          <p:cNvSpPr txBox="1"/>
          <p:nvPr/>
        </p:nvSpPr>
        <p:spPr>
          <a:xfrm>
            <a:off x="641925" y="1649925"/>
            <a:ext cx="10393500" cy="4422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b="1" lang="fr-FR" sz="1800">
                <a:solidFill>
                  <a:schemeClr val="dk1"/>
                </a:solidFill>
                <a:latin typeface="Open Sans"/>
                <a:ea typeface="Open Sans"/>
                <a:cs typeface="Open Sans"/>
                <a:sym typeface="Open Sans"/>
              </a:rPr>
              <a:t>Faire circuler la monnaie entre les agents à capacité et besoin de financement</a:t>
            </a:r>
            <a:endParaRPr b="1" sz="1800">
              <a:solidFill>
                <a:schemeClr val="dk1"/>
              </a:solidFill>
              <a:latin typeface="Open Sans"/>
              <a:ea typeface="Open Sans"/>
              <a:cs typeface="Open Sans"/>
              <a:sym typeface="Open Sans"/>
            </a:endParaRPr>
          </a:p>
          <a:p>
            <a:pPr indent="-298450" lvl="0" marL="457200" rtl="0" algn="just">
              <a:lnSpc>
                <a:spcPct val="115000"/>
              </a:lnSpc>
              <a:spcBef>
                <a:spcPts val="1200"/>
              </a:spcBef>
              <a:spcAft>
                <a:spcPts val="0"/>
              </a:spcAft>
              <a:buClr>
                <a:schemeClr val="dk1"/>
              </a:buClr>
              <a:buSzPts val="1100"/>
              <a:buFont typeface="Open Sans"/>
              <a:buChar char="-"/>
            </a:pPr>
            <a:r>
              <a:rPr lang="fr-FR" sz="1700">
                <a:solidFill>
                  <a:schemeClr val="dk1"/>
                </a:solidFill>
                <a:latin typeface="Open Sans"/>
                <a:ea typeface="Open Sans"/>
                <a:cs typeface="Open Sans"/>
                <a:sym typeface="Open Sans"/>
              </a:rPr>
              <a:t>Au niveau d’un pays, les agents structurellement à capacité de financement (les ménages) financent normalement les besoins des agents économiques à besoin de financement (les entreprises), l’Etat oscillant autour de l’équilibre.</a:t>
            </a:r>
            <a:endParaRPr sz="1700">
              <a:solidFill>
                <a:schemeClr val="dk1"/>
              </a:solidFill>
              <a:latin typeface="Open Sans"/>
              <a:ea typeface="Open Sans"/>
              <a:cs typeface="Open Sans"/>
              <a:sym typeface="Open Sans"/>
            </a:endParaRPr>
          </a:p>
          <a:p>
            <a:pPr indent="-298450" lvl="0" marL="457200" rtl="0" algn="just">
              <a:lnSpc>
                <a:spcPct val="115000"/>
              </a:lnSpc>
              <a:spcBef>
                <a:spcPts val="0"/>
              </a:spcBef>
              <a:spcAft>
                <a:spcPts val="0"/>
              </a:spcAft>
              <a:buClr>
                <a:schemeClr val="dk1"/>
              </a:buClr>
              <a:buSzPts val="1100"/>
              <a:buFont typeface="Open Sans"/>
              <a:buChar char="-"/>
            </a:pPr>
            <a:r>
              <a:rPr lang="fr-FR" sz="1700">
                <a:solidFill>
                  <a:schemeClr val="dk1"/>
                </a:solidFill>
                <a:latin typeface="Open Sans"/>
                <a:ea typeface="Open Sans"/>
                <a:cs typeface="Open Sans"/>
                <a:sym typeface="Open Sans"/>
              </a:rPr>
              <a:t>En cas de déséquilibre (positif ou négatif), le pays va financer ou se financer auprès des acteurs économiques (Etats, ménages, entreprises) d’autres pays.</a:t>
            </a:r>
            <a:endParaRPr sz="1700">
              <a:solidFill>
                <a:schemeClr val="dk1"/>
              </a:solidFill>
              <a:latin typeface="Open Sans"/>
              <a:ea typeface="Open Sans"/>
              <a:cs typeface="Open Sans"/>
              <a:sym typeface="Open Sans"/>
            </a:endParaRPr>
          </a:p>
          <a:p>
            <a:pPr indent="0" lvl="0" marL="0" rtl="0" algn="just">
              <a:lnSpc>
                <a:spcPct val="115000"/>
              </a:lnSpc>
              <a:spcBef>
                <a:spcPts val="1200"/>
              </a:spcBef>
              <a:spcAft>
                <a:spcPts val="0"/>
              </a:spcAft>
              <a:buNone/>
            </a:pPr>
            <a:r>
              <a:rPr lang="fr-FR" sz="1700">
                <a:solidFill>
                  <a:schemeClr val="dk1"/>
                </a:solidFill>
                <a:latin typeface="Open Sans"/>
                <a:ea typeface="Open Sans"/>
                <a:cs typeface="Open Sans"/>
                <a:sym typeface="Open Sans"/>
              </a:rPr>
              <a:t>Il faut donc des acteurs économiques qui permettent ces flux financiers. Ce sont les banques – historiquement - et les marchés des capitaux, plus récemment. </a:t>
            </a:r>
            <a:endParaRPr sz="1700">
              <a:solidFill>
                <a:schemeClr val="dk1"/>
              </a:solidFill>
              <a:latin typeface="Open Sans"/>
              <a:ea typeface="Open Sans"/>
              <a:cs typeface="Open Sans"/>
              <a:sym typeface="Open Sans"/>
            </a:endParaRPr>
          </a:p>
          <a:p>
            <a:pPr indent="0" lvl="0" marL="0" rtl="0" algn="just">
              <a:lnSpc>
                <a:spcPct val="115000"/>
              </a:lnSpc>
              <a:spcBef>
                <a:spcPts val="1200"/>
              </a:spcBef>
              <a:spcAft>
                <a:spcPts val="0"/>
              </a:spcAft>
              <a:buNone/>
            </a:pPr>
            <a:r>
              <a:rPr lang="fr-FR" sz="1700">
                <a:solidFill>
                  <a:schemeClr val="dk1"/>
                </a:solidFill>
                <a:latin typeface="Open Sans"/>
                <a:ea typeface="Open Sans"/>
                <a:cs typeface="Open Sans"/>
                <a:sym typeface="Open Sans"/>
              </a:rPr>
              <a:t>Le système financier</a:t>
            </a:r>
            <a:r>
              <a:rPr lang="fr-FR" sz="1700">
                <a:solidFill>
                  <a:schemeClr val="dk1"/>
                </a:solidFill>
                <a:latin typeface="Open Sans"/>
                <a:ea typeface="Open Sans"/>
                <a:cs typeface="Open Sans"/>
                <a:sym typeface="Open Sans"/>
              </a:rPr>
              <a:t> est l’ensemble des mécanismes et des institutions qui apportent à l’économie les capitaux (= la monnaie) dont elle a besoin pour fonctionner. </a:t>
            </a:r>
            <a:endParaRPr sz="1700">
              <a:solidFill>
                <a:schemeClr val="dk1"/>
              </a:solidFill>
              <a:latin typeface="Open Sans"/>
              <a:ea typeface="Open Sans"/>
              <a:cs typeface="Open Sans"/>
              <a:sym typeface="Open Sans"/>
            </a:endParaRPr>
          </a:p>
          <a:p>
            <a:pPr indent="0" lvl="0" marL="0" rtl="0" algn="just">
              <a:lnSpc>
                <a:spcPct val="115000"/>
              </a:lnSpc>
              <a:spcBef>
                <a:spcPts val="1200"/>
              </a:spcBef>
              <a:spcAft>
                <a:spcPts val="1200"/>
              </a:spcAft>
              <a:buClr>
                <a:schemeClr val="dk1"/>
              </a:buClr>
              <a:buSzPts val="1100"/>
              <a:buFont typeface="Arial"/>
              <a:buNone/>
            </a:pPr>
            <a:r>
              <a:rPr b="1" lang="fr-FR" sz="1800">
                <a:solidFill>
                  <a:schemeClr val="dk1"/>
                </a:solidFill>
                <a:latin typeface="Open Sans"/>
                <a:ea typeface="Open Sans"/>
                <a:cs typeface="Open Sans"/>
                <a:sym typeface="Open Sans"/>
              </a:rPr>
              <a:t>Son rôle est d’affecter les ressources d’épargne disponibles aux usages les plus productifs. </a:t>
            </a:r>
            <a:endParaRPr sz="1700">
              <a:solidFill>
                <a:schemeClr val="dk1"/>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4"/>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 Le fonctionnement du système financier</a:t>
            </a:r>
            <a:endParaRPr b="1" sz="3200">
              <a:solidFill>
                <a:srgbClr val="002060"/>
              </a:solidFill>
            </a:endParaRPr>
          </a:p>
        </p:txBody>
      </p:sp>
      <p:cxnSp>
        <p:nvCxnSpPr>
          <p:cNvPr id="336" name="Google Shape;336;p4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37" name="Google Shape;337;p44"/>
          <p:cNvSpPr txBox="1"/>
          <p:nvPr/>
        </p:nvSpPr>
        <p:spPr>
          <a:xfrm>
            <a:off x="654475" y="1730425"/>
            <a:ext cx="6707400" cy="46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fr-FR" sz="1800">
                <a:solidFill>
                  <a:schemeClr val="dk1"/>
                </a:solidFill>
                <a:latin typeface="Open Sans"/>
                <a:ea typeface="Open Sans"/>
                <a:cs typeface="Open Sans"/>
                <a:sym typeface="Open Sans"/>
              </a:rPr>
              <a:t>Un financement indirect ou intermédié : les banques </a:t>
            </a:r>
            <a:endParaRPr sz="1700">
              <a:solidFill>
                <a:schemeClr val="dk1"/>
              </a:solidFill>
              <a:latin typeface="Open Sans"/>
              <a:ea typeface="Open Sans"/>
              <a:cs typeface="Open Sans"/>
              <a:sym typeface="Open Sans"/>
            </a:endParaRPr>
          </a:p>
        </p:txBody>
      </p:sp>
      <p:pic>
        <p:nvPicPr>
          <p:cNvPr id="338" name="Google Shape;338;p44"/>
          <p:cNvPicPr preferRelativeResize="0"/>
          <p:nvPr/>
        </p:nvPicPr>
        <p:blipFill rotWithShape="1">
          <a:blip r:embed="rId3">
            <a:alphaModFix/>
          </a:blip>
          <a:srcRect b="35071" l="17314" r="16952" t="41217"/>
          <a:stretch/>
        </p:blipFill>
        <p:spPr>
          <a:xfrm>
            <a:off x="1718325" y="2126350"/>
            <a:ext cx="8650848" cy="1755251"/>
          </a:xfrm>
          <a:prstGeom prst="rect">
            <a:avLst/>
          </a:prstGeom>
          <a:noFill/>
          <a:ln>
            <a:noFill/>
          </a:ln>
        </p:spPr>
      </p:pic>
      <p:sp>
        <p:nvSpPr>
          <p:cNvPr id="339" name="Google Shape;339;p44"/>
          <p:cNvSpPr txBox="1"/>
          <p:nvPr/>
        </p:nvSpPr>
        <p:spPr>
          <a:xfrm>
            <a:off x="719100" y="4264950"/>
            <a:ext cx="9300900" cy="461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fr-FR" sz="1800">
                <a:solidFill>
                  <a:schemeClr val="dk1"/>
                </a:solidFill>
                <a:latin typeface="Open Sans"/>
                <a:ea typeface="Open Sans"/>
                <a:cs typeface="Open Sans"/>
                <a:sym typeface="Open Sans"/>
              </a:rPr>
              <a:t>Un financement direct ou </a:t>
            </a:r>
            <a:r>
              <a:rPr b="1" lang="fr-FR" sz="1800">
                <a:solidFill>
                  <a:schemeClr val="dk1"/>
                </a:solidFill>
                <a:latin typeface="Open Sans"/>
                <a:ea typeface="Open Sans"/>
                <a:cs typeface="Open Sans"/>
                <a:sym typeface="Open Sans"/>
              </a:rPr>
              <a:t>désintermédié</a:t>
            </a:r>
            <a:r>
              <a:rPr b="1" lang="fr-FR" sz="1800">
                <a:solidFill>
                  <a:schemeClr val="dk1"/>
                </a:solidFill>
                <a:latin typeface="Open Sans"/>
                <a:ea typeface="Open Sans"/>
                <a:cs typeface="Open Sans"/>
                <a:sym typeface="Open Sans"/>
              </a:rPr>
              <a:t> : le marché des capitaux</a:t>
            </a:r>
            <a:endParaRPr sz="1700">
              <a:solidFill>
                <a:schemeClr val="dk1"/>
              </a:solidFill>
              <a:latin typeface="Open Sans"/>
              <a:ea typeface="Open Sans"/>
              <a:cs typeface="Open Sans"/>
              <a:sym typeface="Open Sans"/>
            </a:endParaRPr>
          </a:p>
        </p:txBody>
      </p:sp>
      <p:pic>
        <p:nvPicPr>
          <p:cNvPr id="340" name="Google Shape;340;p44"/>
          <p:cNvPicPr preferRelativeResize="0"/>
          <p:nvPr/>
        </p:nvPicPr>
        <p:blipFill rotWithShape="1">
          <a:blip r:embed="rId4">
            <a:alphaModFix/>
          </a:blip>
          <a:srcRect b="34011" l="16507" r="16306" t="40543"/>
          <a:stretch/>
        </p:blipFill>
        <p:spPr>
          <a:xfrm>
            <a:off x="1774800" y="4726650"/>
            <a:ext cx="8537875" cy="18187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5"/>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L’organisation du marché des capitaux</a:t>
            </a:r>
            <a:endParaRPr b="1" sz="3200">
              <a:solidFill>
                <a:srgbClr val="002060"/>
              </a:solidFill>
            </a:endParaRPr>
          </a:p>
        </p:txBody>
      </p:sp>
      <p:cxnSp>
        <p:nvCxnSpPr>
          <p:cNvPr id="346" name="Google Shape;346;p4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347" name="Google Shape;347;p45"/>
          <p:cNvPicPr preferRelativeResize="0"/>
          <p:nvPr/>
        </p:nvPicPr>
        <p:blipFill>
          <a:blip r:embed="rId3">
            <a:alphaModFix/>
          </a:blip>
          <a:stretch>
            <a:fillRect/>
          </a:stretch>
        </p:blipFill>
        <p:spPr>
          <a:xfrm>
            <a:off x="2257038" y="1401725"/>
            <a:ext cx="7677933" cy="51512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sp>
        <p:nvSpPr>
          <p:cNvPr id="352" name="Google Shape;352;p46"/>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800">
                <a:solidFill>
                  <a:schemeClr val="dk2"/>
                </a:solidFill>
                <a:latin typeface="Montserrat"/>
                <a:ea typeface="Montserrat"/>
                <a:cs typeface="Montserrat"/>
                <a:sym typeface="Montserrat"/>
              </a:rPr>
              <a:t>Comment le système financier assure l’équilibre épargne - investissement </a:t>
            </a:r>
            <a:endParaRPr b="1" sz="2800">
              <a:solidFill>
                <a:srgbClr val="002060"/>
              </a:solidFill>
            </a:endParaRPr>
          </a:p>
        </p:txBody>
      </p:sp>
      <p:cxnSp>
        <p:nvCxnSpPr>
          <p:cNvPr id="353" name="Google Shape;353;p4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54" name="Google Shape;354;p46"/>
          <p:cNvSpPr txBox="1"/>
          <p:nvPr/>
        </p:nvSpPr>
        <p:spPr>
          <a:xfrm>
            <a:off x="529075" y="1649925"/>
            <a:ext cx="5529000" cy="4633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FR" sz="1700">
                <a:solidFill>
                  <a:schemeClr val="dk1"/>
                </a:solidFill>
                <a:latin typeface="Open Sans"/>
                <a:ea typeface="Open Sans"/>
                <a:cs typeface="Open Sans"/>
                <a:sym typeface="Open Sans"/>
              </a:rPr>
              <a:t>Le taux d’intérêt est le prix des capitaux </a:t>
            </a:r>
            <a:endParaRPr b="1"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spcBef>
                <a:spcPts val="0"/>
              </a:spcBef>
              <a:spcAft>
                <a:spcPts val="0"/>
              </a:spcAft>
              <a:buNone/>
            </a:pPr>
            <a:r>
              <a:rPr b="1" lang="fr-FR" sz="1700">
                <a:solidFill>
                  <a:schemeClr val="dk1"/>
                </a:solidFill>
                <a:latin typeface="Open Sans"/>
                <a:ea typeface="Open Sans"/>
                <a:cs typeface="Open Sans"/>
                <a:sym typeface="Open Sans"/>
              </a:rPr>
              <a:t>Du côté des épargnants</a:t>
            </a:r>
            <a:r>
              <a:rPr lang="fr-FR" sz="1700">
                <a:solidFill>
                  <a:schemeClr val="dk1"/>
                </a:solidFill>
                <a:latin typeface="Open Sans"/>
                <a:ea typeface="Open Sans"/>
                <a:cs typeface="Open Sans"/>
                <a:sym typeface="Open Sans"/>
              </a:rPr>
              <a:t>, qui offrent leur capitaux, il rémunère : </a:t>
            </a:r>
            <a:endParaRPr sz="1700">
              <a:solidFill>
                <a:schemeClr val="dk1"/>
              </a:solidFill>
              <a:latin typeface="Open Sans"/>
              <a:ea typeface="Open Sans"/>
              <a:cs typeface="Open Sans"/>
              <a:sym typeface="Open Sans"/>
            </a:endParaRPr>
          </a:p>
          <a:p>
            <a:pPr indent="-317500" lvl="0" marL="457200" rtl="0" algn="just">
              <a:spcBef>
                <a:spcPts val="0"/>
              </a:spcBef>
              <a:spcAft>
                <a:spcPts val="0"/>
              </a:spcAft>
              <a:buClr>
                <a:srgbClr val="FF0000"/>
              </a:buClr>
              <a:buSzPts val="1400"/>
              <a:buFont typeface="Rockwell"/>
              <a:buChar char="-"/>
            </a:pPr>
            <a:r>
              <a:rPr lang="fr-FR" sz="1700">
                <a:solidFill>
                  <a:schemeClr val="dk1"/>
                </a:solidFill>
                <a:latin typeface="Open Sans"/>
                <a:ea typeface="Open Sans"/>
                <a:cs typeface="Open Sans"/>
                <a:sym typeface="Open Sans"/>
              </a:rPr>
              <a:t>la patience </a:t>
            </a:r>
            <a:endParaRPr sz="1700">
              <a:solidFill>
                <a:schemeClr val="dk1"/>
              </a:solidFill>
              <a:latin typeface="Open Sans"/>
              <a:ea typeface="Open Sans"/>
              <a:cs typeface="Open Sans"/>
              <a:sym typeface="Open Sans"/>
            </a:endParaRPr>
          </a:p>
          <a:p>
            <a:pPr indent="-317500" lvl="0" marL="457200" rtl="0" algn="just">
              <a:spcBef>
                <a:spcPts val="0"/>
              </a:spcBef>
              <a:spcAft>
                <a:spcPts val="0"/>
              </a:spcAft>
              <a:buClr>
                <a:srgbClr val="FF0000"/>
              </a:buClr>
              <a:buSzPts val="1400"/>
              <a:buFont typeface="Rockwell"/>
              <a:buChar char="-"/>
            </a:pPr>
            <a:r>
              <a:rPr lang="fr-FR" sz="1700">
                <a:solidFill>
                  <a:schemeClr val="dk1"/>
                </a:solidFill>
                <a:latin typeface="Open Sans"/>
                <a:ea typeface="Open Sans"/>
                <a:cs typeface="Open Sans"/>
                <a:sym typeface="Open Sans"/>
              </a:rPr>
              <a:t>la prise de risque (défaut)</a:t>
            </a:r>
            <a:endParaRPr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spcBef>
                <a:spcPts val="0"/>
              </a:spcBef>
              <a:spcAft>
                <a:spcPts val="0"/>
              </a:spcAft>
              <a:buNone/>
            </a:pPr>
            <a:r>
              <a:rPr b="1" lang="fr-FR" sz="1700">
                <a:solidFill>
                  <a:schemeClr val="dk1"/>
                </a:solidFill>
                <a:latin typeface="Open Sans"/>
                <a:ea typeface="Open Sans"/>
                <a:cs typeface="Open Sans"/>
                <a:sym typeface="Open Sans"/>
              </a:rPr>
              <a:t>Du côté des emprunteurs,</a:t>
            </a:r>
            <a:r>
              <a:rPr lang="fr-FR" sz="1700">
                <a:solidFill>
                  <a:schemeClr val="dk1"/>
                </a:solidFill>
                <a:latin typeface="Open Sans"/>
                <a:ea typeface="Open Sans"/>
                <a:cs typeface="Open Sans"/>
                <a:sym typeface="Open Sans"/>
              </a:rPr>
              <a:t> qui demandent des capitaux, c’est le coût du capital obtenu. Il est mis en </a:t>
            </a:r>
            <a:r>
              <a:rPr lang="fr-FR" sz="1700">
                <a:solidFill>
                  <a:schemeClr val="dk1"/>
                </a:solidFill>
                <a:latin typeface="Open Sans"/>
                <a:ea typeface="Open Sans"/>
                <a:cs typeface="Open Sans"/>
                <a:sym typeface="Open Sans"/>
              </a:rPr>
              <a:t>perspective</a:t>
            </a:r>
            <a:r>
              <a:rPr lang="fr-FR" sz="1700">
                <a:solidFill>
                  <a:schemeClr val="dk1"/>
                </a:solidFill>
                <a:latin typeface="Open Sans"/>
                <a:ea typeface="Open Sans"/>
                <a:cs typeface="Open Sans"/>
                <a:sym typeface="Open Sans"/>
              </a:rPr>
              <a:t> avec la rentabilité des investissements que l’emprunt permet. </a:t>
            </a:r>
            <a:endParaRPr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700">
              <a:solidFill>
                <a:schemeClr val="dk1"/>
              </a:solidFill>
              <a:latin typeface="Open Sans"/>
              <a:ea typeface="Open Sans"/>
              <a:cs typeface="Open Sans"/>
              <a:sym typeface="Open Sans"/>
            </a:endParaRPr>
          </a:p>
          <a:p>
            <a:pPr indent="0" lvl="0" marL="0" rtl="0" algn="just">
              <a:spcBef>
                <a:spcPts val="0"/>
              </a:spcBef>
              <a:spcAft>
                <a:spcPts val="0"/>
              </a:spcAft>
              <a:buNone/>
            </a:pPr>
            <a:r>
              <a:rPr b="1" lang="fr-FR" sz="1700">
                <a:solidFill>
                  <a:schemeClr val="dk1"/>
                </a:solidFill>
                <a:latin typeface="Open Sans"/>
                <a:ea typeface="Open Sans"/>
                <a:cs typeface="Open Sans"/>
                <a:sym typeface="Open Sans"/>
              </a:rPr>
              <a:t>Fonctionnement du marché : </a:t>
            </a:r>
            <a:endParaRPr b="1" sz="1700">
              <a:solidFill>
                <a:schemeClr val="dk1"/>
              </a:solidFill>
              <a:latin typeface="Open Sans"/>
              <a:ea typeface="Open Sans"/>
              <a:cs typeface="Open Sans"/>
              <a:sym typeface="Open Sans"/>
            </a:endParaRPr>
          </a:p>
          <a:p>
            <a:pPr indent="-336550" lvl="0" marL="457200" rtl="0" algn="just">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Plus le taux d’intérêt est élevé, plus il stimule l’épargne et dissuade l’investissement. </a:t>
            </a:r>
            <a:endParaRPr sz="1700">
              <a:solidFill>
                <a:schemeClr val="dk1"/>
              </a:solidFill>
              <a:latin typeface="Open Sans"/>
              <a:ea typeface="Open Sans"/>
              <a:cs typeface="Open Sans"/>
              <a:sym typeface="Open Sans"/>
            </a:endParaRPr>
          </a:p>
          <a:p>
            <a:pPr indent="-336550" lvl="0" marL="457200" rtl="0" algn="just">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Plus le taux d’intérêt</a:t>
            </a:r>
            <a:r>
              <a:rPr lang="fr-FR" sz="1700">
                <a:solidFill>
                  <a:schemeClr val="dk1"/>
                </a:solidFill>
                <a:latin typeface="Open Sans"/>
                <a:ea typeface="Open Sans"/>
                <a:cs typeface="Open Sans"/>
                <a:sym typeface="Open Sans"/>
              </a:rPr>
              <a:t> est faible, plus il soutient l’investissement mais décourage l’épargne.</a:t>
            </a:r>
            <a:endParaRPr sz="1700">
              <a:solidFill>
                <a:schemeClr val="dk1"/>
              </a:solidFill>
              <a:latin typeface="Open Sans"/>
              <a:ea typeface="Open Sans"/>
              <a:cs typeface="Open Sans"/>
              <a:sym typeface="Open Sans"/>
            </a:endParaRPr>
          </a:p>
        </p:txBody>
      </p:sp>
      <p:pic>
        <p:nvPicPr>
          <p:cNvPr descr="RÃ©sultat de recherche d'images pour &quot;TAUX D'INTERET&quot;" id="355" name="Google Shape;355;p46"/>
          <p:cNvPicPr preferRelativeResize="0"/>
          <p:nvPr/>
        </p:nvPicPr>
        <p:blipFill rotWithShape="1">
          <a:blip r:embed="rId3">
            <a:alphaModFix/>
          </a:blip>
          <a:srcRect b="0" l="0" r="0" t="0"/>
          <a:stretch/>
        </p:blipFill>
        <p:spPr>
          <a:xfrm>
            <a:off x="6058076" y="1649925"/>
            <a:ext cx="5347025" cy="4453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7"/>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800">
                <a:solidFill>
                  <a:schemeClr val="dk2"/>
                </a:solidFill>
                <a:latin typeface="Montserrat"/>
                <a:ea typeface="Montserrat"/>
                <a:cs typeface="Montserrat"/>
                <a:sym typeface="Montserrat"/>
              </a:rPr>
              <a:t>La spéculation, au coeur du fonctionnement du marché des capitaux</a:t>
            </a:r>
            <a:endParaRPr b="1" sz="2800">
              <a:solidFill>
                <a:srgbClr val="002060"/>
              </a:solidFill>
            </a:endParaRPr>
          </a:p>
        </p:txBody>
      </p:sp>
      <p:cxnSp>
        <p:nvCxnSpPr>
          <p:cNvPr id="361" name="Google Shape;361;p4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62" name="Google Shape;362;p47"/>
          <p:cNvSpPr txBox="1"/>
          <p:nvPr/>
        </p:nvSpPr>
        <p:spPr>
          <a:xfrm>
            <a:off x="792375" y="1775300"/>
            <a:ext cx="10456200" cy="37248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fr-FR" sz="1800">
                <a:solidFill>
                  <a:schemeClr val="dk1"/>
                </a:solidFill>
                <a:latin typeface="Open Sans"/>
                <a:ea typeface="Open Sans"/>
                <a:cs typeface="Open Sans"/>
                <a:sym typeface="Open Sans"/>
              </a:rPr>
              <a:t>La spéculation, qu’est-ce que c’est ?   </a:t>
            </a:r>
            <a:endParaRPr b="1" sz="18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800">
                <a:solidFill>
                  <a:schemeClr val="dk1"/>
                </a:solidFill>
                <a:latin typeface="Open Sans"/>
                <a:ea typeface="Open Sans"/>
                <a:cs typeface="Open Sans"/>
                <a:sym typeface="Open Sans"/>
              </a:rPr>
              <a:t>Il y a spéculation quand un agent économique achète un actif dans le but, non pas de l’utiliser, mais de le revendre plus tard en faisant une plus-value. </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rPr b="1" lang="fr-FR" sz="1800">
                <a:solidFill>
                  <a:schemeClr val="dk1"/>
                </a:solidFill>
                <a:latin typeface="Open Sans"/>
                <a:ea typeface="Open Sans"/>
                <a:cs typeface="Open Sans"/>
                <a:sym typeface="Open Sans"/>
              </a:rPr>
              <a:t>La spéculation est inhérente au fonctionnement du marché financier</a:t>
            </a:r>
            <a:endParaRPr b="1" sz="18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800">
                <a:solidFill>
                  <a:schemeClr val="dk1"/>
                </a:solidFill>
                <a:latin typeface="Open Sans"/>
                <a:ea typeface="Open Sans"/>
                <a:cs typeface="Open Sans"/>
                <a:sym typeface="Open Sans"/>
              </a:rPr>
              <a:t>Il peut y avoir spéculation sur tous les marchés : marché immobilier, marché des matières 1ères, marché de l’art, etc… Et donc le marché financier. Dans ce cas, l’actif est un titre (action, obligation, bon du trésor…) ou un produit dérivé. </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rPr b="1" lang="fr-FR" sz="1800">
                <a:solidFill>
                  <a:schemeClr val="dk1"/>
                </a:solidFill>
                <a:latin typeface="Open Sans"/>
                <a:ea typeface="Open Sans"/>
                <a:cs typeface="Open Sans"/>
                <a:sym typeface="Open Sans"/>
              </a:rPr>
              <a:t>Le rôle de la spéculation </a:t>
            </a:r>
            <a:endParaRPr b="1" sz="18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800">
                <a:solidFill>
                  <a:schemeClr val="dk1"/>
                </a:solidFill>
                <a:latin typeface="Open Sans"/>
                <a:ea typeface="Open Sans"/>
                <a:cs typeface="Open Sans"/>
                <a:sym typeface="Open Sans"/>
              </a:rPr>
              <a:t>La spéculation permet de rendre le marché des capitaux plus “liquide”</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a:latin typeface="Rockwell"/>
              <a:ea typeface="Rockwell"/>
              <a:cs typeface="Rockwell"/>
              <a:sym typeface="Rockwe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6" name="Shape 366"/>
        <p:cNvGrpSpPr/>
        <p:nvPr/>
      </p:nvGrpSpPr>
      <p:grpSpPr>
        <a:xfrm>
          <a:off x="0" y="0"/>
          <a:ext cx="0" cy="0"/>
          <a:chOff x="0" y="0"/>
          <a:chExt cx="0" cy="0"/>
        </a:xfrm>
      </p:grpSpPr>
      <p:sp>
        <p:nvSpPr>
          <p:cNvPr id="367" name="Google Shape;367;p48"/>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2800">
                <a:solidFill>
                  <a:schemeClr val="dk2"/>
                </a:solidFill>
                <a:latin typeface="Montserrat"/>
                <a:ea typeface="Montserrat"/>
                <a:cs typeface="Montserrat"/>
                <a:sym typeface="Montserrat"/>
              </a:rPr>
              <a:t>La spéculation, au coeur du fonctionnement du marché des capitaux</a:t>
            </a:r>
            <a:endParaRPr b="1" sz="2800">
              <a:solidFill>
                <a:srgbClr val="002060"/>
              </a:solidFill>
            </a:endParaRPr>
          </a:p>
        </p:txBody>
      </p:sp>
      <p:cxnSp>
        <p:nvCxnSpPr>
          <p:cNvPr id="368" name="Google Shape;368;p4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69" name="Google Shape;369;p48"/>
          <p:cNvSpPr txBox="1"/>
          <p:nvPr/>
        </p:nvSpPr>
        <p:spPr>
          <a:xfrm>
            <a:off x="792375" y="1775300"/>
            <a:ext cx="10456200" cy="29553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b="1" lang="fr-FR" sz="1800">
                <a:solidFill>
                  <a:schemeClr val="dk1"/>
                </a:solidFill>
                <a:latin typeface="Open Sans"/>
                <a:ea typeface="Open Sans"/>
                <a:cs typeface="Open Sans"/>
                <a:sym typeface="Open Sans"/>
              </a:rPr>
              <a:t>Les risques liés à la spéculation </a:t>
            </a:r>
            <a:endParaRPr b="1" sz="1800">
              <a:solidFill>
                <a:schemeClr val="dk1"/>
              </a:solidFill>
              <a:latin typeface="Open Sans"/>
              <a:ea typeface="Open Sans"/>
              <a:cs typeface="Open Sans"/>
              <a:sym typeface="Open Sans"/>
            </a:endParaRPr>
          </a:p>
          <a:p>
            <a:pPr indent="0" lvl="0" marL="0" rtl="0" algn="just">
              <a:spcBef>
                <a:spcPts val="0"/>
              </a:spcBef>
              <a:spcAft>
                <a:spcPts val="0"/>
              </a:spcAft>
              <a:buNone/>
            </a:pPr>
            <a:r>
              <a:rPr lang="fr-FR" sz="1800">
                <a:solidFill>
                  <a:schemeClr val="dk1"/>
                </a:solidFill>
                <a:latin typeface="Open Sans"/>
                <a:ea typeface="Open Sans"/>
                <a:cs typeface="Open Sans"/>
                <a:sym typeface="Open Sans"/>
              </a:rPr>
              <a:t>La spéculation entraîne des risques accrus de destablisation du marché des capitaux via la formation de bulles spéculatives</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800">
              <a:solidFill>
                <a:schemeClr val="dk1"/>
              </a:solidFill>
              <a:latin typeface="Open Sans"/>
              <a:ea typeface="Open Sans"/>
              <a:cs typeface="Open Sans"/>
              <a:sym typeface="Open Sans"/>
            </a:endParaRPr>
          </a:p>
          <a:p>
            <a:pPr indent="0" lvl="0" marL="0" rtl="0" algn="just">
              <a:spcBef>
                <a:spcPts val="0"/>
              </a:spcBef>
              <a:spcAft>
                <a:spcPts val="0"/>
              </a:spcAft>
              <a:buNone/>
            </a:pPr>
            <a:r>
              <a:rPr b="1" lang="fr-FR" sz="1800">
                <a:solidFill>
                  <a:srgbClr val="009CDD"/>
                </a:solidFill>
                <a:latin typeface="Open Sans"/>
                <a:ea typeface="Open Sans"/>
                <a:cs typeface="Open Sans"/>
                <a:sym typeface="Open Sans"/>
              </a:rPr>
              <a:t>→ </a:t>
            </a:r>
            <a:r>
              <a:rPr b="1" lang="fr-FR" sz="1800" u="sng">
                <a:solidFill>
                  <a:srgbClr val="009CDD"/>
                </a:solidFill>
                <a:latin typeface="Open Sans"/>
                <a:ea typeface="Open Sans"/>
                <a:cs typeface="Open Sans"/>
                <a:sym typeface="Open Sans"/>
                <a:hlinkClick r:id="rId3">
                  <a:extLst>
                    <a:ext uri="{A12FA001-AC4F-418D-AE19-62706E023703}">
                      <ahyp:hlinkClr val="tx"/>
                    </a:ext>
                  </a:extLst>
                </a:hlinkClick>
              </a:rPr>
              <a:t>Document 2 – « la formation et les risques d’une bulle spéculative »</a:t>
            </a:r>
            <a:endParaRPr b="1" sz="1800">
              <a:solidFill>
                <a:srgbClr val="009CDD"/>
              </a:solidFill>
              <a:latin typeface="Open Sans"/>
              <a:ea typeface="Open Sans"/>
              <a:cs typeface="Open Sans"/>
              <a:sym typeface="Open Sans"/>
            </a:endParaRPr>
          </a:p>
          <a:p>
            <a:pPr indent="0" lvl="0" marL="0" rtl="0" algn="just">
              <a:spcBef>
                <a:spcPts val="0"/>
              </a:spcBef>
              <a:spcAft>
                <a:spcPts val="0"/>
              </a:spcAft>
              <a:buNone/>
            </a:pPr>
            <a:r>
              <a:t/>
            </a:r>
            <a:endParaRPr sz="1800">
              <a:solidFill>
                <a:srgbClr val="009CDD"/>
              </a:solidFill>
              <a:latin typeface="Open Sans"/>
              <a:ea typeface="Open Sans"/>
              <a:cs typeface="Open Sans"/>
              <a:sym typeface="Open Sans"/>
            </a:endParaRPr>
          </a:p>
          <a:p>
            <a:pPr indent="0" lvl="0" marL="0" rtl="0" algn="just">
              <a:spcBef>
                <a:spcPts val="0"/>
              </a:spcBef>
              <a:spcAft>
                <a:spcPts val="0"/>
              </a:spcAft>
              <a:buNone/>
            </a:pPr>
            <a:r>
              <a:rPr lang="fr-FR" sz="1800">
                <a:solidFill>
                  <a:srgbClr val="009CDD"/>
                </a:solidFill>
                <a:latin typeface="Open Sans"/>
                <a:ea typeface="Open Sans"/>
                <a:cs typeface="Open Sans"/>
                <a:sym typeface="Open Sans"/>
              </a:rPr>
              <a:t>Questions :</a:t>
            </a:r>
            <a:endParaRPr sz="1800">
              <a:solidFill>
                <a:srgbClr val="009CDD"/>
              </a:solidFill>
              <a:latin typeface="Open Sans"/>
              <a:ea typeface="Open Sans"/>
              <a:cs typeface="Open Sans"/>
              <a:sym typeface="Open Sans"/>
            </a:endParaRPr>
          </a:p>
          <a:p>
            <a:pPr indent="-342900" lvl="0" marL="457200" rtl="0" algn="just">
              <a:spcBef>
                <a:spcPts val="0"/>
              </a:spcBef>
              <a:spcAft>
                <a:spcPts val="0"/>
              </a:spcAft>
              <a:buClr>
                <a:srgbClr val="009CDD"/>
              </a:buClr>
              <a:buSzPts val="1800"/>
              <a:buFont typeface="Open Sans"/>
              <a:buAutoNum type="arabicPeriod"/>
            </a:pPr>
            <a:r>
              <a:rPr lang="fr-FR" sz="1800">
                <a:solidFill>
                  <a:srgbClr val="009CDD"/>
                </a:solidFill>
                <a:latin typeface="Open Sans"/>
                <a:ea typeface="Open Sans"/>
                <a:cs typeface="Open Sans"/>
                <a:sym typeface="Open Sans"/>
              </a:rPr>
              <a:t>Qu’est-ce qu’une « bulle » spéculative ?</a:t>
            </a:r>
            <a:endParaRPr sz="1800">
              <a:solidFill>
                <a:srgbClr val="009CDD"/>
              </a:solidFill>
              <a:latin typeface="Open Sans"/>
              <a:ea typeface="Open Sans"/>
              <a:cs typeface="Open Sans"/>
              <a:sym typeface="Open Sans"/>
            </a:endParaRPr>
          </a:p>
          <a:p>
            <a:pPr indent="-342900" lvl="0" marL="457200" rtl="0" algn="just">
              <a:spcBef>
                <a:spcPts val="0"/>
              </a:spcBef>
              <a:spcAft>
                <a:spcPts val="0"/>
              </a:spcAft>
              <a:buClr>
                <a:srgbClr val="009CDD"/>
              </a:buClr>
              <a:buSzPts val="1800"/>
              <a:buFont typeface="Open Sans"/>
              <a:buAutoNum type="arabicPeriod"/>
            </a:pPr>
            <a:r>
              <a:rPr lang="fr-FR" sz="1800">
                <a:solidFill>
                  <a:srgbClr val="009CDD"/>
                </a:solidFill>
                <a:latin typeface="Open Sans"/>
                <a:ea typeface="Open Sans"/>
                <a:cs typeface="Open Sans"/>
                <a:sym typeface="Open Sans"/>
              </a:rPr>
              <a:t>Quels sont les mécanismes qui sont à l’origine d’une bulle spéculative ?</a:t>
            </a:r>
            <a:endParaRPr sz="1800">
              <a:solidFill>
                <a:srgbClr val="009CDD"/>
              </a:solidFill>
              <a:latin typeface="Open Sans"/>
              <a:ea typeface="Open Sans"/>
              <a:cs typeface="Open Sans"/>
              <a:sym typeface="Open Sans"/>
            </a:endParaRPr>
          </a:p>
          <a:p>
            <a:pPr indent="-342900" lvl="0" marL="457200" rtl="0" algn="just">
              <a:spcBef>
                <a:spcPts val="0"/>
              </a:spcBef>
              <a:spcAft>
                <a:spcPts val="0"/>
              </a:spcAft>
              <a:buClr>
                <a:srgbClr val="009CDD"/>
              </a:buClr>
              <a:buSzPts val="1800"/>
              <a:buFont typeface="Open Sans"/>
              <a:buAutoNum type="arabicPeriod"/>
            </a:pPr>
            <a:r>
              <a:rPr lang="fr-FR" sz="1800">
                <a:solidFill>
                  <a:srgbClr val="009CDD"/>
                </a:solidFill>
                <a:latin typeface="Open Sans"/>
                <a:ea typeface="Open Sans"/>
                <a:cs typeface="Open Sans"/>
                <a:sym typeface="Open Sans"/>
              </a:rPr>
              <a:t>Quel est le risque pour l’économie quand la bulle éclate ?</a:t>
            </a:r>
            <a:endParaRPr>
              <a:latin typeface="Rockwell"/>
              <a:ea typeface="Rockwell"/>
              <a:cs typeface="Rockwell"/>
              <a:sym typeface="Rockwell"/>
            </a:endParaRPr>
          </a:p>
        </p:txBody>
      </p:sp>
      <p:sp>
        <p:nvSpPr>
          <p:cNvPr id="370" name="Google Shape;370;p48"/>
          <p:cNvSpPr txBox="1"/>
          <p:nvPr/>
        </p:nvSpPr>
        <p:spPr>
          <a:xfrm>
            <a:off x="860150" y="5005425"/>
            <a:ext cx="10262700" cy="164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fr-FR" sz="1800">
                <a:solidFill>
                  <a:schemeClr val="dk1"/>
                </a:solidFill>
                <a:latin typeface="Open Sans"/>
                <a:ea typeface="Open Sans"/>
                <a:cs typeface="Open Sans"/>
                <a:sym typeface="Open Sans"/>
              </a:rPr>
              <a:t>Une contagion de l’économie “réelle” </a:t>
            </a:r>
            <a:endParaRPr b="1" sz="1800">
              <a:solidFill>
                <a:schemeClr val="dk1"/>
              </a:solidFill>
              <a:latin typeface="Open Sans"/>
              <a:ea typeface="Open Sans"/>
              <a:cs typeface="Open Sans"/>
              <a:sym typeface="Open Sans"/>
            </a:endParaRPr>
          </a:p>
          <a:p>
            <a:pPr indent="0" lvl="0" marL="0" rtl="0" algn="l">
              <a:spcBef>
                <a:spcPts val="0"/>
              </a:spcBef>
              <a:spcAft>
                <a:spcPts val="0"/>
              </a:spcAft>
              <a:buNone/>
            </a:pPr>
            <a:r>
              <a:rPr lang="fr-FR" sz="1800">
                <a:solidFill>
                  <a:schemeClr val="dk1"/>
                </a:solidFill>
                <a:latin typeface="Open Sans"/>
                <a:ea typeface="Open Sans"/>
                <a:cs typeface="Open Sans"/>
                <a:sym typeface="Open Sans"/>
              </a:rPr>
              <a:t>Compte tenu du rôle central du système financier dans le fonctionnement de l’économie “réelle” (production, consommation, échange), l’action destabilisatrice de la spéculation est susceptible de se propager à l’ensemble de l’économie. </a:t>
            </a:r>
            <a:endParaRPr sz="18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500">
              <a:solidFill>
                <a:schemeClr val="dk1"/>
              </a:solidFill>
              <a:latin typeface="Open Sans"/>
              <a:ea typeface="Open Sans"/>
              <a:cs typeface="Open Sans"/>
              <a:sym typeface="Open Sans"/>
            </a:endParaRPr>
          </a:p>
          <a:p>
            <a:pPr indent="0" lvl="0" marL="0" rtl="0" algn="l">
              <a:spcBef>
                <a:spcPts val="0"/>
              </a:spcBef>
              <a:spcAft>
                <a:spcPts val="0"/>
              </a:spcAft>
              <a:buNone/>
            </a:pPr>
            <a:r>
              <a:rPr lang="fr-FR" sz="1800">
                <a:solidFill>
                  <a:schemeClr val="dk1"/>
                </a:solidFill>
                <a:latin typeface="Open Sans"/>
                <a:ea typeface="Open Sans"/>
                <a:cs typeface="Open Sans"/>
                <a:sym typeface="Open Sans"/>
              </a:rPr>
              <a:t>Illustration : crise des subprimes en 2008.</a:t>
            </a:r>
            <a:r>
              <a:rPr lang="fr-FR">
                <a:latin typeface="Rockwell"/>
                <a:ea typeface="Rockwell"/>
                <a:cs typeface="Rockwell"/>
                <a:sym typeface="Rockwell"/>
              </a:rPr>
              <a:t> </a:t>
            </a:r>
            <a:endParaRPr>
              <a:latin typeface="Rockwell"/>
              <a:ea typeface="Rockwell"/>
              <a:cs typeface="Rockwell"/>
              <a:sym typeface="Rockwe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0"/>
                                        </p:tgtEl>
                                        <p:attrNameLst>
                                          <p:attrName>style.visibility</p:attrName>
                                        </p:attrNameLst>
                                      </p:cBhvr>
                                      <p:to>
                                        <p:strVal val="visible"/>
                                      </p:to>
                                    </p:set>
                                    <p:animEffect filter="fade" transition="in">
                                      <p:cBhvr>
                                        <p:cTn dur="1000"/>
                                        <p:tgtEl>
                                          <p:spTgt spid="3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pic>
        <p:nvPicPr>
          <p:cNvPr id="229" name="Google Shape;229;p31"/>
          <p:cNvPicPr preferRelativeResize="0"/>
          <p:nvPr/>
        </p:nvPicPr>
        <p:blipFill rotWithShape="1">
          <a:blip r:embed="rId3">
            <a:alphaModFix/>
          </a:blip>
          <a:srcRect b="7813" l="0" r="0" t="7813"/>
          <a:stretch/>
        </p:blipFill>
        <p:spPr>
          <a:xfrm>
            <a:off x="2" y="0"/>
            <a:ext cx="12192000" cy="6858000"/>
          </a:xfrm>
          <a:prstGeom prst="rect">
            <a:avLst/>
          </a:prstGeom>
          <a:noFill/>
          <a:ln>
            <a:noFill/>
          </a:ln>
        </p:spPr>
      </p:pic>
      <p:sp>
        <p:nvSpPr>
          <p:cNvPr id="230" name="Google Shape;230;p31"/>
          <p:cNvSpPr/>
          <p:nvPr/>
        </p:nvSpPr>
        <p:spPr>
          <a:xfrm>
            <a:off x="0" y="1148233"/>
            <a:ext cx="6091200" cy="4570500"/>
          </a:xfrm>
          <a:prstGeom prst="rect">
            <a:avLst/>
          </a:prstGeom>
          <a:solidFill>
            <a:srgbClr val="FFFFFF">
              <a:alpha val="85490"/>
            </a:srgbClr>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231" name="Google Shape;231;p31"/>
          <p:cNvSpPr txBox="1"/>
          <p:nvPr>
            <p:ph type="title"/>
          </p:nvPr>
        </p:nvSpPr>
        <p:spPr>
          <a:xfrm>
            <a:off x="439133" y="1477833"/>
            <a:ext cx="5330100" cy="1365600"/>
          </a:xfrm>
          <a:prstGeom prst="rect">
            <a:avLst/>
          </a:prstGeom>
        </p:spPr>
        <p:txBody>
          <a:bodyPr anchorCtr="0" anchor="b" bIns="45700" lIns="91425" spcFirstLastPara="1" rIns="91425" wrap="square" tIns="45700">
            <a:normAutofit/>
          </a:bodyPr>
          <a:lstStyle/>
          <a:p>
            <a:pPr indent="0" lvl="0" marL="0" rtl="0" algn="l">
              <a:spcBef>
                <a:spcPts val="0"/>
              </a:spcBef>
              <a:spcAft>
                <a:spcPts val="0"/>
              </a:spcAft>
              <a:buNone/>
            </a:pPr>
            <a:r>
              <a:rPr lang="fr-FR"/>
              <a:t>1 - La monnaie </a:t>
            </a:r>
            <a:endParaRPr/>
          </a:p>
        </p:txBody>
      </p:sp>
      <p:sp>
        <p:nvSpPr>
          <p:cNvPr id="232" name="Google Shape;232;p31"/>
          <p:cNvSpPr txBox="1"/>
          <p:nvPr>
            <p:ph idx="1" type="body"/>
          </p:nvPr>
        </p:nvSpPr>
        <p:spPr>
          <a:xfrm>
            <a:off x="439133" y="2926800"/>
            <a:ext cx="5330100" cy="2446800"/>
          </a:xfrm>
          <a:prstGeom prst="rect">
            <a:avLst/>
          </a:prstGeom>
        </p:spPr>
        <p:txBody>
          <a:bodyPr anchorCtr="0" anchor="t" bIns="45700" lIns="91425" spcFirstLastPara="1" rIns="91425" wrap="square" tIns="45700">
            <a:normAutofit/>
          </a:bodyPr>
          <a:lstStyle/>
          <a:p>
            <a:pPr indent="0" lvl="0" marL="0" rtl="0" algn="l">
              <a:spcBef>
                <a:spcPts val="1200"/>
              </a:spcBef>
              <a:spcAft>
                <a:spcPts val="2100"/>
              </a:spcAft>
              <a:buNone/>
            </a:pPr>
            <a:r>
              <a:rPr b="1" lang="fr-FR"/>
              <a:t>Chapitre 4 - Monnaie et système financier</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9"/>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Synthèse </a:t>
            </a:r>
            <a:endParaRPr b="1" sz="3200">
              <a:solidFill>
                <a:srgbClr val="002060"/>
              </a:solidFill>
            </a:endParaRPr>
          </a:p>
        </p:txBody>
      </p:sp>
      <p:cxnSp>
        <p:nvCxnSpPr>
          <p:cNvPr id="376" name="Google Shape;376;p49"/>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377" name="Google Shape;377;p49"/>
          <p:cNvSpPr txBox="1"/>
          <p:nvPr/>
        </p:nvSpPr>
        <p:spPr>
          <a:xfrm>
            <a:off x="417523" y="1598803"/>
            <a:ext cx="11590800" cy="4348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50000"/>
              </a:lnSpc>
              <a:spcBef>
                <a:spcPts val="0"/>
              </a:spcBef>
              <a:spcAft>
                <a:spcPts val="0"/>
              </a:spcAft>
              <a:buClr>
                <a:srgbClr val="002060"/>
              </a:buClr>
              <a:buSzPts val="2000"/>
              <a:buChar char="•"/>
            </a:pPr>
            <a:r>
              <a:rPr lang="fr-FR" sz="1700">
                <a:solidFill>
                  <a:schemeClr val="dk1"/>
                </a:solidFill>
                <a:latin typeface="Open Sans"/>
                <a:ea typeface="Open Sans"/>
                <a:cs typeface="Open Sans"/>
                <a:sym typeface="Open Sans"/>
              </a:rPr>
              <a:t>Il y a en permanence dans l’économie des agents à </a:t>
            </a:r>
            <a:r>
              <a:rPr b="1" lang="fr-FR" sz="1700">
                <a:solidFill>
                  <a:schemeClr val="dk1"/>
                </a:solidFill>
                <a:latin typeface="Open Sans"/>
                <a:ea typeface="Open Sans"/>
                <a:cs typeface="Open Sans"/>
                <a:sym typeface="Open Sans"/>
              </a:rPr>
              <a:t>capacité de financement vs à besoin de financement.</a:t>
            </a:r>
            <a:r>
              <a:rPr lang="fr-FR" sz="1700">
                <a:solidFill>
                  <a:schemeClr val="dk1"/>
                </a:solidFill>
                <a:latin typeface="Open Sans"/>
                <a:ea typeface="Open Sans"/>
                <a:cs typeface="Open Sans"/>
                <a:sym typeface="Open Sans"/>
              </a:rPr>
              <a:t> </a:t>
            </a:r>
            <a:endParaRPr sz="1700">
              <a:solidFill>
                <a:schemeClr val="dk1"/>
              </a:solidFill>
              <a:latin typeface="Open Sans"/>
              <a:ea typeface="Open Sans"/>
              <a:cs typeface="Open Sans"/>
              <a:sym typeface="Open Sans"/>
            </a:endParaRPr>
          </a:p>
          <a:p>
            <a:pPr indent="-266700" lvl="0" marL="285750" marR="0" rtl="0" algn="l">
              <a:lnSpc>
                <a:spcPct val="150000"/>
              </a:lnSpc>
              <a:spcBef>
                <a:spcPts val="0"/>
              </a:spcBef>
              <a:spcAft>
                <a:spcPts val="0"/>
              </a:spcAft>
              <a:buClr>
                <a:schemeClr val="dk1"/>
              </a:buClr>
              <a:buSzPts val="1700"/>
              <a:buFont typeface="Open Sans"/>
              <a:buChar char="•"/>
            </a:pPr>
            <a:r>
              <a:rPr b="1" lang="fr-FR" sz="1700">
                <a:solidFill>
                  <a:schemeClr val="dk1"/>
                </a:solidFill>
                <a:latin typeface="Open Sans"/>
                <a:ea typeface="Open Sans"/>
                <a:cs typeface="Open Sans"/>
                <a:sym typeface="Open Sans"/>
              </a:rPr>
              <a:t>Le rôle du système financier </a:t>
            </a:r>
            <a:r>
              <a:rPr lang="fr-FR" sz="1700">
                <a:solidFill>
                  <a:schemeClr val="dk1"/>
                </a:solidFill>
                <a:latin typeface="Open Sans"/>
                <a:ea typeface="Open Sans"/>
                <a:cs typeface="Open Sans"/>
                <a:sym typeface="Open Sans"/>
              </a:rPr>
              <a:t>est de faire circuler ces capitaux pour assurer le bon fonctionnement de l’économie et notamment l’investissement, nécessaire à la croissance économique. </a:t>
            </a:r>
            <a:endParaRPr sz="1700">
              <a:solidFill>
                <a:schemeClr val="dk1"/>
              </a:solidFill>
              <a:latin typeface="Open Sans"/>
              <a:ea typeface="Open Sans"/>
              <a:cs typeface="Open Sans"/>
              <a:sym typeface="Open Sans"/>
            </a:endParaRPr>
          </a:p>
          <a:p>
            <a:pPr indent="-266700" lvl="0" marL="28575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Il est composé : </a:t>
            </a:r>
            <a:endParaRPr sz="1700">
              <a:solidFill>
                <a:schemeClr val="dk1"/>
              </a:solidFill>
              <a:latin typeface="Open Sans"/>
              <a:ea typeface="Open Sans"/>
              <a:cs typeface="Open Sans"/>
              <a:sym typeface="Open Sans"/>
            </a:endParaRPr>
          </a:p>
          <a:p>
            <a:pPr indent="-336550" lvl="1" marL="91440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des </a:t>
            </a:r>
            <a:r>
              <a:rPr b="1" lang="fr-FR" sz="1700">
                <a:solidFill>
                  <a:schemeClr val="dk1"/>
                </a:solidFill>
                <a:latin typeface="Open Sans"/>
                <a:ea typeface="Open Sans"/>
                <a:cs typeface="Open Sans"/>
                <a:sym typeface="Open Sans"/>
              </a:rPr>
              <a:t>banques</a:t>
            </a:r>
            <a:r>
              <a:rPr lang="fr-FR" sz="1700">
                <a:solidFill>
                  <a:schemeClr val="dk1"/>
                </a:solidFill>
                <a:latin typeface="Open Sans"/>
                <a:ea typeface="Open Sans"/>
                <a:cs typeface="Open Sans"/>
                <a:sym typeface="Open Sans"/>
              </a:rPr>
              <a:t> qui proposent un financement intermédié</a:t>
            </a:r>
            <a:endParaRPr sz="1700">
              <a:solidFill>
                <a:schemeClr val="dk1"/>
              </a:solidFill>
              <a:latin typeface="Open Sans"/>
              <a:ea typeface="Open Sans"/>
              <a:cs typeface="Open Sans"/>
              <a:sym typeface="Open Sans"/>
            </a:endParaRPr>
          </a:p>
          <a:p>
            <a:pPr indent="-336550" lvl="1" marL="91440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des </a:t>
            </a:r>
            <a:r>
              <a:rPr b="1" lang="fr-FR" sz="1700">
                <a:solidFill>
                  <a:schemeClr val="dk1"/>
                </a:solidFill>
                <a:latin typeface="Open Sans"/>
                <a:ea typeface="Open Sans"/>
                <a:cs typeface="Open Sans"/>
                <a:sym typeface="Open Sans"/>
              </a:rPr>
              <a:t>marchés des capitaux </a:t>
            </a:r>
            <a:r>
              <a:rPr lang="fr-FR" sz="1700">
                <a:solidFill>
                  <a:schemeClr val="dk1"/>
                </a:solidFill>
                <a:latin typeface="Open Sans"/>
                <a:ea typeface="Open Sans"/>
                <a:cs typeface="Open Sans"/>
                <a:sym typeface="Open Sans"/>
              </a:rPr>
              <a:t>sur lesquels se déroule un financement désintermédié </a:t>
            </a:r>
            <a:endParaRPr sz="1700">
              <a:solidFill>
                <a:schemeClr val="dk1"/>
              </a:solidFill>
              <a:latin typeface="Open Sans"/>
              <a:ea typeface="Open Sans"/>
              <a:cs typeface="Open Sans"/>
              <a:sym typeface="Open Sans"/>
            </a:endParaRPr>
          </a:p>
          <a:p>
            <a:pPr indent="-336550" lvl="0" marL="45720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C’est </a:t>
            </a:r>
            <a:r>
              <a:rPr b="1" lang="fr-FR" sz="1700">
                <a:solidFill>
                  <a:schemeClr val="dk1"/>
                </a:solidFill>
                <a:latin typeface="Open Sans"/>
                <a:ea typeface="Open Sans"/>
                <a:cs typeface="Open Sans"/>
                <a:sym typeface="Open Sans"/>
              </a:rPr>
              <a:t>le taux d’intérêt</a:t>
            </a:r>
            <a:r>
              <a:rPr lang="fr-FR" sz="1700">
                <a:solidFill>
                  <a:schemeClr val="dk1"/>
                </a:solidFill>
                <a:latin typeface="Open Sans"/>
                <a:ea typeface="Open Sans"/>
                <a:cs typeface="Open Sans"/>
                <a:sym typeface="Open Sans"/>
              </a:rPr>
              <a:t> qui équilibre l’offre et la demande de capitaux au sein du système financier</a:t>
            </a:r>
            <a:endParaRPr sz="1700">
              <a:solidFill>
                <a:schemeClr val="dk1"/>
              </a:solidFill>
              <a:latin typeface="Open Sans"/>
              <a:ea typeface="Open Sans"/>
              <a:cs typeface="Open Sans"/>
              <a:sym typeface="Open Sans"/>
            </a:endParaRPr>
          </a:p>
          <a:p>
            <a:pPr indent="-336550" lvl="0" marL="45720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spéculation</a:t>
            </a:r>
            <a:r>
              <a:rPr lang="fr-FR" sz="1700">
                <a:solidFill>
                  <a:schemeClr val="dk1"/>
                </a:solidFill>
                <a:latin typeface="Open Sans"/>
                <a:ea typeface="Open Sans"/>
                <a:cs typeface="Open Sans"/>
                <a:sym typeface="Open Sans"/>
              </a:rPr>
              <a:t> est permise par et inhérente au fonctionnement du marché des capitaux. </a:t>
            </a:r>
            <a:endParaRPr sz="1700">
              <a:solidFill>
                <a:schemeClr val="dk1"/>
              </a:solidFill>
              <a:latin typeface="Open Sans"/>
              <a:ea typeface="Open Sans"/>
              <a:cs typeface="Open Sans"/>
              <a:sym typeface="Open Sans"/>
            </a:endParaRPr>
          </a:p>
          <a:p>
            <a:pPr indent="-336550" lvl="1" marL="91440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Elle permet de le rendre liquide, ce qui est positif</a:t>
            </a:r>
            <a:endParaRPr sz="1700">
              <a:solidFill>
                <a:schemeClr val="dk1"/>
              </a:solidFill>
              <a:latin typeface="Open Sans"/>
              <a:ea typeface="Open Sans"/>
              <a:cs typeface="Open Sans"/>
              <a:sym typeface="Open Sans"/>
            </a:endParaRPr>
          </a:p>
          <a:p>
            <a:pPr indent="-336550" lvl="1" marL="914400" marR="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Elle est susceptible de générer des crises financières et, par conséquent, économiques, ce qui pose de gros problèmes et appelle des régulations.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2"/>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Qu’est-ce que la monnaie ? </a:t>
            </a:r>
            <a:r>
              <a:rPr b="1" lang="fr-FR" sz="3200">
                <a:solidFill>
                  <a:schemeClr val="dk2"/>
                </a:solidFill>
                <a:latin typeface="Montserrat"/>
                <a:ea typeface="Montserrat"/>
                <a:cs typeface="Montserrat"/>
                <a:sym typeface="Montserrat"/>
              </a:rPr>
              <a:t> </a:t>
            </a:r>
            <a:br>
              <a:rPr b="1" lang="fr-FR" sz="3200">
                <a:solidFill>
                  <a:srgbClr val="002060"/>
                </a:solidFill>
              </a:rPr>
            </a:br>
            <a:endParaRPr b="1" sz="3200">
              <a:solidFill>
                <a:srgbClr val="002060"/>
              </a:solidFill>
            </a:endParaRPr>
          </a:p>
        </p:txBody>
      </p:sp>
      <p:cxnSp>
        <p:nvCxnSpPr>
          <p:cNvPr id="238" name="Google Shape;238;p32"/>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https://www.alternatives-economiques.fr/sites/default/files/public/media/20141101/A870093A.GIF" id="239" name="Google Shape;239;p32"/>
          <p:cNvPicPr preferRelativeResize="0"/>
          <p:nvPr/>
        </p:nvPicPr>
        <p:blipFill rotWithShape="1">
          <a:blip r:embed="rId3">
            <a:alphaModFix/>
          </a:blip>
          <a:srcRect b="0" l="0" r="0" t="0"/>
          <a:stretch/>
        </p:blipFill>
        <p:spPr>
          <a:xfrm>
            <a:off x="6409149" y="2241901"/>
            <a:ext cx="4386750" cy="3618075"/>
          </a:xfrm>
          <a:prstGeom prst="rect">
            <a:avLst/>
          </a:prstGeom>
          <a:noFill/>
          <a:ln>
            <a:noFill/>
          </a:ln>
        </p:spPr>
      </p:pic>
      <p:sp>
        <p:nvSpPr>
          <p:cNvPr id="240" name="Google Shape;240;p32"/>
          <p:cNvSpPr/>
          <p:nvPr/>
        </p:nvSpPr>
        <p:spPr>
          <a:xfrm>
            <a:off x="5336275" y="5859980"/>
            <a:ext cx="5964000" cy="584700"/>
          </a:xfrm>
          <a:prstGeom prst="rect">
            <a:avLst/>
          </a:prstGeom>
          <a:noFill/>
          <a:ln>
            <a:noFill/>
          </a:ln>
        </p:spPr>
        <p:txBody>
          <a:bodyPr anchorCtr="0" anchor="t" bIns="45700" lIns="91425" spcFirstLastPara="1" rIns="91425" wrap="square" tIns="45700">
            <a:noAutofit/>
          </a:bodyPr>
          <a:lstStyle/>
          <a:p>
            <a:pPr indent="0" lvl="0" marL="0" marR="0" rtl="0" algn="ctr">
              <a:lnSpc>
                <a:spcPct val="150000"/>
              </a:lnSpc>
              <a:spcBef>
                <a:spcPts val="0"/>
              </a:spcBef>
              <a:spcAft>
                <a:spcPts val="0"/>
              </a:spcAft>
              <a:buNone/>
            </a:pPr>
            <a:r>
              <a:rPr lang="fr-FR" sz="1100">
                <a:solidFill>
                  <a:schemeClr val="dk1"/>
                </a:solidFill>
                <a:latin typeface="Open Sans"/>
                <a:ea typeface="Open Sans"/>
                <a:cs typeface="Open Sans"/>
                <a:sym typeface="Open Sans"/>
              </a:rPr>
              <a:t>PART DES PIÈCES ET BILLETS DANS LA MASSE MONÉTAIRE AU SENS STRICT (M1) DE LA ZONE EURO, EN %</a:t>
            </a:r>
            <a:endParaRPr sz="1100">
              <a:solidFill>
                <a:schemeClr val="dk1"/>
              </a:solidFill>
              <a:latin typeface="Open Sans"/>
              <a:ea typeface="Open Sans"/>
              <a:cs typeface="Open Sans"/>
              <a:sym typeface="Open Sans"/>
            </a:endParaRPr>
          </a:p>
        </p:txBody>
      </p:sp>
      <p:sp>
        <p:nvSpPr>
          <p:cNvPr id="241" name="Google Shape;241;p32"/>
          <p:cNvSpPr txBox="1"/>
          <p:nvPr/>
        </p:nvSpPr>
        <p:spPr>
          <a:xfrm>
            <a:off x="529300" y="1767225"/>
            <a:ext cx="5044500" cy="34941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None/>
            </a:pPr>
            <a:r>
              <a:rPr b="1" lang="fr-FR" sz="1700">
                <a:solidFill>
                  <a:schemeClr val="dk1"/>
                </a:solidFill>
                <a:latin typeface="Open Sans"/>
                <a:ea typeface="Open Sans"/>
                <a:cs typeface="Open Sans"/>
                <a:sym typeface="Open Sans"/>
              </a:rPr>
              <a:t>La monnaie est l’ensemble des moyens d’échange et est composée de :</a:t>
            </a:r>
            <a:endParaRPr b="1" sz="1700">
              <a:solidFill>
                <a:schemeClr val="dk1"/>
              </a:solidFill>
              <a:latin typeface="Open Sans"/>
              <a:ea typeface="Open Sans"/>
              <a:cs typeface="Open Sans"/>
              <a:sym typeface="Open Sans"/>
            </a:endParaRPr>
          </a:p>
          <a:p>
            <a:pPr indent="-323850" lvl="0" marL="342900" marR="0" rtl="0" algn="just">
              <a:lnSpc>
                <a:spcPct val="150000"/>
              </a:lnSpc>
              <a:spcBef>
                <a:spcPts val="0"/>
              </a:spcBef>
              <a:spcAft>
                <a:spcPts val="0"/>
              </a:spcAft>
              <a:buClr>
                <a:srgbClr val="002060"/>
              </a:buClr>
              <a:buSzPts val="1700"/>
              <a:buFont typeface="Arial"/>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monnaie divisionnaire</a:t>
            </a:r>
            <a:r>
              <a:rPr lang="fr-FR" sz="1700">
                <a:solidFill>
                  <a:schemeClr val="dk1"/>
                </a:solidFill>
                <a:latin typeface="Open Sans"/>
                <a:ea typeface="Open Sans"/>
                <a:cs typeface="Open Sans"/>
                <a:sym typeface="Open Sans"/>
              </a:rPr>
              <a:t> : les pièces, émises par le Trésor public.</a:t>
            </a:r>
            <a:endParaRPr sz="1700">
              <a:solidFill>
                <a:schemeClr val="dk1"/>
              </a:solidFill>
              <a:latin typeface="Open Sans"/>
              <a:ea typeface="Open Sans"/>
              <a:cs typeface="Open Sans"/>
              <a:sym typeface="Open Sans"/>
            </a:endParaRPr>
          </a:p>
          <a:p>
            <a:pPr indent="-323850" lvl="0" marL="342900" marR="0" rtl="0" algn="just">
              <a:lnSpc>
                <a:spcPct val="150000"/>
              </a:lnSpc>
              <a:spcBef>
                <a:spcPts val="0"/>
              </a:spcBef>
              <a:spcAft>
                <a:spcPts val="0"/>
              </a:spcAft>
              <a:buClr>
                <a:srgbClr val="002060"/>
              </a:buClr>
              <a:buSzPts val="1700"/>
              <a:buFont typeface="Arial"/>
              <a:buChar char="•"/>
            </a:pPr>
            <a:r>
              <a:rPr lang="fr-FR" sz="1700">
                <a:solidFill>
                  <a:schemeClr val="dk1"/>
                </a:solidFill>
                <a:latin typeface="Open Sans"/>
                <a:ea typeface="Open Sans"/>
                <a:cs typeface="Open Sans"/>
                <a:sym typeface="Open Sans"/>
              </a:rPr>
              <a:t>La</a:t>
            </a:r>
            <a:r>
              <a:rPr b="1" lang="fr-FR" sz="1700">
                <a:solidFill>
                  <a:schemeClr val="dk1"/>
                </a:solidFill>
                <a:latin typeface="Open Sans"/>
                <a:ea typeface="Open Sans"/>
                <a:cs typeface="Open Sans"/>
                <a:sym typeface="Open Sans"/>
              </a:rPr>
              <a:t> monnaie fiduciaire</a:t>
            </a:r>
            <a:r>
              <a:rPr lang="fr-FR" sz="1700">
                <a:solidFill>
                  <a:schemeClr val="dk1"/>
                </a:solidFill>
                <a:latin typeface="Open Sans"/>
                <a:ea typeface="Open Sans"/>
                <a:cs typeface="Open Sans"/>
                <a:sym typeface="Open Sans"/>
              </a:rPr>
              <a:t> : les billets, émis par la Banque Centrale.</a:t>
            </a:r>
            <a:endParaRPr sz="1700">
              <a:solidFill>
                <a:schemeClr val="dk1"/>
              </a:solidFill>
              <a:latin typeface="Open Sans"/>
              <a:ea typeface="Open Sans"/>
              <a:cs typeface="Open Sans"/>
              <a:sym typeface="Open Sans"/>
            </a:endParaRPr>
          </a:p>
          <a:p>
            <a:pPr indent="-323850" lvl="0" marL="342900" marR="0" rtl="0" algn="just">
              <a:lnSpc>
                <a:spcPct val="150000"/>
              </a:lnSpc>
              <a:spcBef>
                <a:spcPts val="0"/>
              </a:spcBef>
              <a:spcAft>
                <a:spcPts val="0"/>
              </a:spcAft>
              <a:buClr>
                <a:srgbClr val="002060"/>
              </a:buClr>
              <a:buSzPts val="1700"/>
              <a:buFont typeface="Arial"/>
              <a:buChar char="•"/>
            </a:pPr>
            <a:r>
              <a:rPr lang="fr-FR" sz="1700">
                <a:solidFill>
                  <a:schemeClr val="dk1"/>
                </a:solidFill>
                <a:latin typeface="Open Sans"/>
                <a:ea typeface="Open Sans"/>
                <a:cs typeface="Open Sans"/>
                <a:sym typeface="Open Sans"/>
              </a:rPr>
              <a:t>La </a:t>
            </a:r>
            <a:r>
              <a:rPr b="1" lang="fr-FR" sz="1700">
                <a:solidFill>
                  <a:schemeClr val="dk1"/>
                </a:solidFill>
                <a:latin typeface="Open Sans"/>
                <a:ea typeface="Open Sans"/>
                <a:cs typeface="Open Sans"/>
                <a:sym typeface="Open Sans"/>
              </a:rPr>
              <a:t>monnaie scripturale</a:t>
            </a:r>
            <a:r>
              <a:rPr lang="fr-FR" sz="1700">
                <a:solidFill>
                  <a:schemeClr val="dk1"/>
                </a:solidFill>
                <a:latin typeface="Open Sans"/>
                <a:ea typeface="Open Sans"/>
                <a:cs typeface="Open Sans"/>
                <a:sym typeface="Open Sans"/>
              </a:rPr>
              <a:t> : les dépôts détenus auprès des banques (comptes courants)</a:t>
            </a:r>
            <a:endParaRPr sz="1700"/>
          </a:p>
        </p:txBody>
      </p:sp>
      <p:sp>
        <p:nvSpPr>
          <p:cNvPr id="242" name="Google Shape;242;p32"/>
          <p:cNvSpPr/>
          <p:nvPr/>
        </p:nvSpPr>
        <p:spPr>
          <a:xfrm>
            <a:off x="6114987" y="1767227"/>
            <a:ext cx="5808600" cy="400200"/>
          </a:xfrm>
          <a:prstGeom prst="rect">
            <a:avLst/>
          </a:prstGeom>
          <a:noFill/>
          <a:ln>
            <a:noFill/>
          </a:ln>
        </p:spPr>
        <p:txBody>
          <a:bodyPr anchorCtr="0" anchor="t" bIns="45700" lIns="91425" spcFirstLastPara="1" rIns="91425" wrap="square" tIns="45700">
            <a:noAutofit/>
          </a:bodyPr>
          <a:lstStyle/>
          <a:p>
            <a:pPr indent="0" lvl="0" marL="0" marR="0" rtl="0" algn="l">
              <a:lnSpc>
                <a:spcPct val="150000"/>
              </a:lnSpc>
              <a:spcBef>
                <a:spcPts val="0"/>
              </a:spcBef>
              <a:spcAft>
                <a:spcPts val="0"/>
              </a:spcAft>
              <a:buNone/>
            </a:pPr>
            <a:r>
              <a:rPr b="1" lang="fr-FR" sz="1700">
                <a:solidFill>
                  <a:schemeClr val="dk1"/>
                </a:solidFill>
                <a:latin typeface="Open Sans"/>
                <a:ea typeface="Open Sans"/>
                <a:cs typeface="Open Sans"/>
                <a:sym typeface="Open Sans"/>
              </a:rPr>
              <a:t>Une monnaie de plus en plus dématérialisée…. </a:t>
            </a:r>
            <a:endParaRPr b="1" sz="1700">
              <a:solidFill>
                <a:schemeClr val="dk1"/>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Qu’est-ce que la monnaie ?  </a:t>
            </a:r>
            <a:r>
              <a:rPr b="1" lang="fr-FR" sz="3200">
                <a:solidFill>
                  <a:schemeClr val="dk2"/>
                </a:solidFill>
                <a:latin typeface="Montserrat"/>
                <a:ea typeface="Montserrat"/>
                <a:cs typeface="Montserrat"/>
                <a:sym typeface="Montserrat"/>
              </a:rPr>
              <a:t>  </a:t>
            </a:r>
            <a:br>
              <a:rPr b="1" lang="fr-FR" sz="3200">
                <a:solidFill>
                  <a:srgbClr val="002060"/>
                </a:solidFill>
              </a:rPr>
            </a:br>
            <a:endParaRPr b="1" sz="3200">
              <a:solidFill>
                <a:srgbClr val="002060"/>
              </a:solidFill>
            </a:endParaRPr>
          </a:p>
        </p:txBody>
      </p:sp>
      <p:cxnSp>
        <p:nvCxnSpPr>
          <p:cNvPr id="248" name="Google Shape;248;p33"/>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49" name="Google Shape;249;p33"/>
          <p:cNvSpPr txBox="1"/>
          <p:nvPr/>
        </p:nvSpPr>
        <p:spPr>
          <a:xfrm>
            <a:off x="591775" y="1783600"/>
            <a:ext cx="4626300" cy="270900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1" lang="fr-FR" sz="1700">
                <a:solidFill>
                  <a:schemeClr val="dk1"/>
                </a:solidFill>
                <a:latin typeface="Open Sans"/>
                <a:ea typeface="Open Sans"/>
                <a:cs typeface="Open Sans"/>
                <a:sym typeface="Open Sans"/>
              </a:rPr>
              <a:t>La masse monétaire,</a:t>
            </a:r>
            <a:r>
              <a:rPr lang="fr-FR" sz="1700">
                <a:solidFill>
                  <a:schemeClr val="dk1"/>
                </a:solidFill>
                <a:latin typeface="Open Sans"/>
                <a:ea typeface="Open Sans"/>
                <a:cs typeface="Open Sans"/>
                <a:sym typeface="Open Sans"/>
              </a:rPr>
              <a:t> i.e. l’ensemble de la monnaie en circulation dans une économie, est mesurée par des « agrégats monétaires » :</a:t>
            </a:r>
            <a:endParaRPr sz="1700">
              <a:solidFill>
                <a:schemeClr val="dk1"/>
              </a:solidFill>
              <a:latin typeface="Open Sans"/>
              <a:ea typeface="Open Sans"/>
              <a:cs typeface="Open Sans"/>
              <a:sym typeface="Open Sans"/>
            </a:endParaRPr>
          </a:p>
          <a:p>
            <a:pPr indent="0" lvl="0" marL="0" marR="0" rtl="0" algn="just">
              <a:spcBef>
                <a:spcPts val="0"/>
              </a:spcBef>
              <a:spcAft>
                <a:spcPts val="0"/>
              </a:spcAft>
              <a:buNone/>
            </a:pPr>
            <a:r>
              <a:t/>
            </a:r>
            <a:endParaRPr sz="1700">
              <a:solidFill>
                <a:schemeClr val="dk1"/>
              </a:solidFill>
              <a:latin typeface="Open Sans"/>
              <a:ea typeface="Open Sans"/>
              <a:cs typeface="Open Sans"/>
              <a:sym typeface="Open Sans"/>
            </a:endParaRPr>
          </a:p>
          <a:p>
            <a:pPr indent="-298450" lvl="0" marL="342900" marR="0" rtl="0" algn="just">
              <a:spcBef>
                <a:spcPts val="0"/>
              </a:spcBef>
              <a:spcAft>
                <a:spcPts val="0"/>
              </a:spcAft>
              <a:buClr>
                <a:srgbClr val="002060"/>
              </a:buClr>
              <a:buSzPts val="1700"/>
              <a:buFont typeface="Arial"/>
              <a:buChar char="•"/>
            </a:pPr>
            <a:r>
              <a:rPr lang="fr-FR" sz="1700">
                <a:solidFill>
                  <a:schemeClr val="dk1"/>
                </a:solidFill>
                <a:latin typeface="Open Sans"/>
                <a:ea typeface="Open Sans"/>
                <a:cs typeface="Open Sans"/>
                <a:sym typeface="Open Sans"/>
              </a:rPr>
              <a:t>M1 = masse monétaire au sens strict (liquide)</a:t>
            </a:r>
            <a:endParaRPr sz="1700">
              <a:solidFill>
                <a:schemeClr val="dk1"/>
              </a:solidFill>
              <a:latin typeface="Open Sans"/>
              <a:ea typeface="Open Sans"/>
              <a:cs typeface="Open Sans"/>
              <a:sym typeface="Open Sans"/>
            </a:endParaRPr>
          </a:p>
          <a:p>
            <a:pPr indent="0" lvl="0" marL="457200" marR="0" rtl="0" algn="just">
              <a:spcBef>
                <a:spcPts val="0"/>
              </a:spcBef>
              <a:spcAft>
                <a:spcPts val="0"/>
              </a:spcAft>
              <a:buNone/>
            </a:pPr>
            <a:r>
              <a:t/>
            </a:r>
            <a:endParaRPr sz="1700">
              <a:solidFill>
                <a:schemeClr val="dk1"/>
              </a:solidFill>
              <a:latin typeface="Open Sans"/>
              <a:ea typeface="Open Sans"/>
              <a:cs typeface="Open Sans"/>
              <a:sym typeface="Open Sans"/>
            </a:endParaRPr>
          </a:p>
          <a:p>
            <a:pPr indent="-298450" lvl="0" marL="342900" marR="0" rtl="0" algn="just">
              <a:spcBef>
                <a:spcPts val="0"/>
              </a:spcBef>
              <a:spcAft>
                <a:spcPts val="0"/>
              </a:spcAft>
              <a:buClr>
                <a:srgbClr val="002060"/>
              </a:buClr>
              <a:buSzPts val="1700"/>
              <a:buFont typeface="Arial"/>
              <a:buChar char="•"/>
            </a:pPr>
            <a:r>
              <a:rPr lang="fr-FR" sz="1700">
                <a:solidFill>
                  <a:schemeClr val="dk1"/>
                </a:solidFill>
                <a:latin typeface="Open Sans"/>
                <a:ea typeface="Open Sans"/>
                <a:cs typeface="Open Sans"/>
                <a:sym typeface="Open Sans"/>
              </a:rPr>
              <a:t>M2 ou M3 = masse monétaire au sens large (non liquide)</a:t>
            </a:r>
            <a:endParaRPr sz="1700"/>
          </a:p>
        </p:txBody>
      </p:sp>
      <p:pic>
        <p:nvPicPr>
          <p:cNvPr id="250" name="Google Shape;250;p33"/>
          <p:cNvPicPr preferRelativeResize="0"/>
          <p:nvPr/>
        </p:nvPicPr>
        <p:blipFill rotWithShape="1">
          <a:blip r:embed="rId3">
            <a:alphaModFix/>
          </a:blip>
          <a:srcRect b="0" l="0" r="0" t="0"/>
          <a:stretch/>
        </p:blipFill>
        <p:spPr>
          <a:xfrm>
            <a:off x="5631825" y="2372199"/>
            <a:ext cx="5240100" cy="4290950"/>
          </a:xfrm>
          <a:prstGeom prst="rect">
            <a:avLst/>
          </a:prstGeom>
          <a:noFill/>
          <a:ln>
            <a:noFill/>
          </a:ln>
        </p:spPr>
      </p:pic>
      <p:sp>
        <p:nvSpPr>
          <p:cNvPr id="251" name="Google Shape;251;p33"/>
          <p:cNvSpPr txBox="1"/>
          <p:nvPr/>
        </p:nvSpPr>
        <p:spPr>
          <a:xfrm>
            <a:off x="5631823" y="1783596"/>
            <a:ext cx="6096000" cy="654900"/>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None/>
            </a:pPr>
            <a:r>
              <a:rPr b="1" lang="fr-FR" sz="1700">
                <a:solidFill>
                  <a:schemeClr val="dk1"/>
                </a:solidFill>
                <a:latin typeface="Open Sans"/>
                <a:ea typeface="Open Sans"/>
                <a:cs typeface="Open Sans"/>
                <a:sym typeface="Open Sans"/>
              </a:rPr>
              <a:t>Masse monétaire de la France, janvier 2015, en milliards d’euros</a:t>
            </a:r>
            <a:endParaRPr sz="17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4"/>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A quoi sert la monnaie ?  </a:t>
            </a:r>
            <a:br>
              <a:rPr b="1" lang="fr-FR" sz="3200">
                <a:solidFill>
                  <a:srgbClr val="002060"/>
                </a:solidFill>
              </a:rPr>
            </a:br>
            <a:endParaRPr b="1" sz="3200">
              <a:solidFill>
                <a:srgbClr val="002060"/>
              </a:solidFill>
            </a:endParaRPr>
          </a:p>
        </p:txBody>
      </p:sp>
      <p:cxnSp>
        <p:nvCxnSpPr>
          <p:cNvPr id="257" name="Google Shape;257;p34"/>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58" name="Google Shape;258;p34"/>
          <p:cNvSpPr txBox="1"/>
          <p:nvPr/>
        </p:nvSpPr>
        <p:spPr>
          <a:xfrm>
            <a:off x="529300" y="1583000"/>
            <a:ext cx="10356000" cy="2178000"/>
          </a:xfrm>
          <a:prstGeom prst="rect">
            <a:avLst/>
          </a:prstGeom>
          <a:noFill/>
          <a:ln>
            <a:noFill/>
          </a:ln>
        </p:spPr>
        <p:txBody>
          <a:bodyPr anchorCtr="0" anchor="t" bIns="45700" lIns="91425" spcFirstLastPara="1" rIns="91425" wrap="square" tIns="45700">
            <a:spAutoFit/>
          </a:bodyPr>
          <a:lstStyle/>
          <a:p>
            <a:pPr indent="0" lvl="0" marL="0" rtl="0" algn="just">
              <a:lnSpc>
                <a:spcPct val="150000"/>
              </a:lnSpc>
              <a:spcBef>
                <a:spcPts val="0"/>
              </a:spcBef>
              <a:spcAft>
                <a:spcPts val="0"/>
              </a:spcAft>
              <a:buNone/>
            </a:pPr>
            <a:r>
              <a:rPr b="1" lang="fr-FR" sz="1800">
                <a:solidFill>
                  <a:srgbClr val="009CDD"/>
                </a:solidFill>
                <a:latin typeface="Open Sans"/>
                <a:ea typeface="Open Sans"/>
                <a:cs typeface="Open Sans"/>
                <a:sym typeface="Open Sans"/>
              </a:rPr>
              <a:t>L’intuition : </a:t>
            </a:r>
            <a:r>
              <a:rPr b="1" lang="fr-FR" sz="1800" u="sng">
                <a:solidFill>
                  <a:srgbClr val="009CDD"/>
                </a:solidFill>
                <a:latin typeface="Open Sans"/>
                <a:ea typeface="Open Sans"/>
                <a:cs typeface="Open Sans"/>
                <a:sym typeface="Open Sans"/>
                <a:hlinkClick r:id="rId3">
                  <a:extLst>
                    <a:ext uri="{A12FA001-AC4F-418D-AE19-62706E023703}">
                      <ahyp:hlinkClr val="tx"/>
                    </a:ext>
                  </a:extLst>
                </a:hlinkClick>
              </a:rPr>
              <a:t>Document 1 – Les fonctions de la monnaie </a:t>
            </a:r>
            <a:endParaRPr b="1" sz="1800">
              <a:solidFill>
                <a:srgbClr val="009CDD"/>
              </a:solidFill>
              <a:latin typeface="Open Sans"/>
              <a:ea typeface="Open Sans"/>
              <a:cs typeface="Open Sans"/>
              <a:sym typeface="Open Sans"/>
            </a:endParaRPr>
          </a:p>
          <a:p>
            <a:pPr indent="0" lvl="0" marL="0" rtl="0" algn="just">
              <a:lnSpc>
                <a:spcPct val="150000"/>
              </a:lnSpc>
              <a:spcBef>
                <a:spcPts val="0"/>
              </a:spcBef>
              <a:spcAft>
                <a:spcPts val="0"/>
              </a:spcAft>
              <a:buNone/>
            </a:pPr>
            <a:r>
              <a:t/>
            </a:r>
            <a:endParaRPr sz="1000">
              <a:solidFill>
                <a:srgbClr val="009CDD"/>
              </a:solidFill>
              <a:latin typeface="Open Sans"/>
              <a:ea typeface="Open Sans"/>
              <a:cs typeface="Open Sans"/>
              <a:sym typeface="Open Sans"/>
            </a:endParaRPr>
          </a:p>
          <a:p>
            <a:pPr indent="0" lvl="0" marL="0" rtl="0" algn="just">
              <a:lnSpc>
                <a:spcPct val="150000"/>
              </a:lnSpc>
              <a:spcBef>
                <a:spcPts val="0"/>
              </a:spcBef>
              <a:spcAft>
                <a:spcPts val="0"/>
              </a:spcAft>
              <a:buNone/>
            </a:pPr>
            <a:r>
              <a:rPr lang="fr-FR" sz="1700">
                <a:solidFill>
                  <a:srgbClr val="009CDD"/>
                </a:solidFill>
                <a:latin typeface="Open Sans"/>
                <a:ea typeface="Open Sans"/>
                <a:cs typeface="Open Sans"/>
                <a:sym typeface="Open Sans"/>
              </a:rPr>
              <a:t>Questions </a:t>
            </a:r>
            <a:endParaRPr sz="1700">
              <a:solidFill>
                <a:srgbClr val="009CDD"/>
              </a:solidFill>
              <a:latin typeface="Open Sans"/>
              <a:ea typeface="Open Sans"/>
              <a:cs typeface="Open Sans"/>
              <a:sym typeface="Open Sans"/>
            </a:endParaRPr>
          </a:p>
          <a:p>
            <a:pPr indent="-336550" lvl="0" marL="457200" rtl="0" algn="l">
              <a:lnSpc>
                <a:spcPct val="150000"/>
              </a:lnSpc>
              <a:spcBef>
                <a:spcPts val="0"/>
              </a:spcBef>
              <a:spcAft>
                <a:spcPts val="0"/>
              </a:spcAft>
              <a:buClr>
                <a:srgbClr val="009CDD"/>
              </a:buClr>
              <a:buSzPts val="1700"/>
              <a:buFont typeface="Open Sans"/>
              <a:buAutoNum type="arabicPeriod"/>
            </a:pPr>
            <a:r>
              <a:rPr lang="fr-FR" sz="1700">
                <a:solidFill>
                  <a:srgbClr val="009CDD"/>
                </a:solidFill>
                <a:latin typeface="Open Sans"/>
                <a:ea typeface="Open Sans"/>
                <a:cs typeface="Open Sans"/>
                <a:sym typeface="Open Sans"/>
              </a:rPr>
              <a:t>Quelles sont les fonctions que l’on attribue généralement à la monnaie ?</a:t>
            </a:r>
            <a:endParaRPr sz="1700">
              <a:solidFill>
                <a:srgbClr val="009CDD"/>
              </a:solidFill>
              <a:latin typeface="Open Sans"/>
              <a:ea typeface="Open Sans"/>
              <a:cs typeface="Open Sans"/>
              <a:sym typeface="Open Sans"/>
            </a:endParaRPr>
          </a:p>
          <a:p>
            <a:pPr indent="-336550" lvl="0" marL="457200" rtl="0" algn="l">
              <a:lnSpc>
                <a:spcPct val="150000"/>
              </a:lnSpc>
              <a:spcBef>
                <a:spcPts val="0"/>
              </a:spcBef>
              <a:spcAft>
                <a:spcPts val="0"/>
              </a:spcAft>
              <a:buClr>
                <a:srgbClr val="009CDD"/>
              </a:buClr>
              <a:buSzPts val="1700"/>
              <a:buFont typeface="Open Sans"/>
              <a:buAutoNum type="arabicPeriod"/>
            </a:pPr>
            <a:r>
              <a:rPr lang="fr-FR" sz="1700">
                <a:solidFill>
                  <a:srgbClr val="009CDD"/>
                </a:solidFill>
                <a:latin typeface="Open Sans"/>
                <a:ea typeface="Open Sans"/>
                <a:cs typeface="Open Sans"/>
                <a:sym typeface="Open Sans"/>
              </a:rPr>
              <a:t>Quelle condition doit remplir l’actif qui joue le rôle de monnaie pour pouvoir assumer correctement ces fonctions ? Pourquoi ?</a:t>
            </a:r>
            <a:endParaRPr sz="1700">
              <a:solidFill>
                <a:srgbClr val="009CDD"/>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35"/>
          <p:cNvSpPr txBox="1"/>
          <p:nvPr>
            <p:ph type="title"/>
          </p:nvPr>
        </p:nvSpPr>
        <p:spPr>
          <a:xfrm>
            <a:off x="529292" y="371181"/>
            <a:ext cx="88545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br>
              <a:rPr b="1" lang="fr-FR" sz="4400">
                <a:solidFill>
                  <a:schemeClr val="dk2"/>
                </a:solidFill>
                <a:latin typeface="Montserrat"/>
                <a:ea typeface="Montserrat"/>
                <a:cs typeface="Montserrat"/>
                <a:sym typeface="Montserrat"/>
              </a:rPr>
            </a:br>
            <a:r>
              <a:rPr b="1" lang="fr-FR" sz="3200">
                <a:solidFill>
                  <a:schemeClr val="dk2"/>
                </a:solidFill>
                <a:latin typeface="Montserrat"/>
                <a:ea typeface="Montserrat"/>
                <a:cs typeface="Montserrat"/>
                <a:sym typeface="Montserrat"/>
              </a:rPr>
              <a:t>Qui crée</a:t>
            </a:r>
            <a:r>
              <a:rPr b="1" lang="fr-FR" sz="3200">
                <a:solidFill>
                  <a:schemeClr val="dk2"/>
                </a:solidFill>
                <a:latin typeface="Montserrat"/>
                <a:ea typeface="Montserrat"/>
                <a:cs typeface="Montserrat"/>
                <a:sym typeface="Montserrat"/>
              </a:rPr>
              <a:t> la monnaie ?  </a:t>
            </a:r>
            <a:br>
              <a:rPr b="1" lang="fr-FR" sz="3200">
                <a:solidFill>
                  <a:srgbClr val="002060"/>
                </a:solidFill>
              </a:rPr>
            </a:br>
            <a:endParaRPr b="1" sz="3200">
              <a:solidFill>
                <a:srgbClr val="002060"/>
              </a:solidFill>
            </a:endParaRPr>
          </a:p>
        </p:txBody>
      </p:sp>
      <p:cxnSp>
        <p:nvCxnSpPr>
          <p:cNvPr id="264" name="Google Shape;264;p35"/>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65" name="Google Shape;265;p35"/>
          <p:cNvPicPr preferRelativeResize="0"/>
          <p:nvPr/>
        </p:nvPicPr>
        <p:blipFill rotWithShape="1">
          <a:blip r:embed="rId3">
            <a:alphaModFix/>
          </a:blip>
          <a:srcRect b="0" l="0" r="0" t="0"/>
          <a:stretch/>
        </p:blipFill>
        <p:spPr>
          <a:xfrm>
            <a:off x="4390625" y="1551650"/>
            <a:ext cx="7654875" cy="4652824"/>
          </a:xfrm>
          <a:prstGeom prst="rect">
            <a:avLst/>
          </a:prstGeom>
          <a:noFill/>
          <a:ln>
            <a:noFill/>
          </a:ln>
        </p:spPr>
      </p:pic>
      <p:sp>
        <p:nvSpPr>
          <p:cNvPr id="266" name="Google Shape;266;p35"/>
          <p:cNvSpPr txBox="1"/>
          <p:nvPr/>
        </p:nvSpPr>
        <p:spPr>
          <a:xfrm>
            <a:off x="404973" y="1762719"/>
            <a:ext cx="3531000" cy="33093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fr-FR" sz="1900">
                <a:solidFill>
                  <a:schemeClr val="dk1"/>
                </a:solidFill>
                <a:latin typeface="Open Sans"/>
                <a:ea typeface="Open Sans"/>
                <a:cs typeface="Open Sans"/>
                <a:sym typeface="Open Sans"/>
              </a:rPr>
              <a:t>Ce sont les </a:t>
            </a:r>
            <a:r>
              <a:rPr b="1" lang="fr-FR" sz="1900">
                <a:solidFill>
                  <a:schemeClr val="dk1"/>
                </a:solidFill>
                <a:latin typeface="Open Sans"/>
                <a:ea typeface="Open Sans"/>
                <a:cs typeface="Open Sans"/>
                <a:sym typeface="Open Sans"/>
              </a:rPr>
              <a:t>banques commerciales</a:t>
            </a:r>
            <a:r>
              <a:rPr lang="fr-FR" sz="1900">
                <a:solidFill>
                  <a:schemeClr val="dk1"/>
                </a:solidFill>
                <a:latin typeface="Open Sans"/>
                <a:ea typeface="Open Sans"/>
                <a:cs typeface="Open Sans"/>
                <a:sym typeface="Open Sans"/>
              </a:rPr>
              <a:t> qui créent de la monnaie :</a:t>
            </a:r>
            <a:endParaRPr sz="1900">
              <a:solidFill>
                <a:schemeClr val="dk1"/>
              </a:solidFill>
              <a:latin typeface="Open Sans"/>
              <a:ea typeface="Open Sans"/>
              <a:cs typeface="Open Sans"/>
              <a:sym typeface="Open Sans"/>
            </a:endParaRPr>
          </a:p>
          <a:p>
            <a:pPr indent="-349250" lvl="0" marL="457200" marR="0" rtl="0" algn="just">
              <a:lnSpc>
                <a:spcPct val="100000"/>
              </a:lnSpc>
              <a:spcBef>
                <a:spcPts val="0"/>
              </a:spcBef>
              <a:spcAft>
                <a:spcPts val="0"/>
              </a:spcAft>
              <a:buClr>
                <a:schemeClr val="dk1"/>
              </a:buClr>
              <a:buSzPts val="1900"/>
              <a:buFont typeface="Open Sans"/>
              <a:buChar char="-"/>
            </a:pPr>
            <a:r>
              <a:rPr lang="fr-FR" sz="1900">
                <a:solidFill>
                  <a:schemeClr val="dk1"/>
                </a:solidFill>
                <a:latin typeface="Open Sans"/>
                <a:ea typeface="Open Sans"/>
                <a:cs typeface="Open Sans"/>
                <a:sym typeface="Open Sans"/>
              </a:rPr>
              <a:t>lorsqu’elles octroient des crédits </a:t>
            </a:r>
            <a:endParaRPr sz="1900">
              <a:solidFill>
                <a:schemeClr val="dk1"/>
              </a:solidFill>
              <a:latin typeface="Open Sans"/>
              <a:ea typeface="Open Sans"/>
              <a:cs typeface="Open Sans"/>
              <a:sym typeface="Open Sans"/>
            </a:endParaRPr>
          </a:p>
          <a:p>
            <a:pPr indent="-349250" lvl="0" marL="457200" marR="0" rtl="0" algn="just">
              <a:lnSpc>
                <a:spcPct val="100000"/>
              </a:lnSpc>
              <a:spcBef>
                <a:spcPts val="0"/>
              </a:spcBef>
              <a:spcAft>
                <a:spcPts val="0"/>
              </a:spcAft>
              <a:buClr>
                <a:schemeClr val="dk1"/>
              </a:buClr>
              <a:buSzPts val="1900"/>
              <a:buFont typeface="Open Sans"/>
              <a:buChar char="-"/>
            </a:pPr>
            <a:r>
              <a:rPr lang="fr-FR" sz="1900">
                <a:solidFill>
                  <a:schemeClr val="dk1"/>
                </a:solidFill>
                <a:latin typeface="Open Sans"/>
                <a:ea typeface="Open Sans"/>
                <a:cs typeface="Open Sans"/>
                <a:sym typeface="Open Sans"/>
              </a:rPr>
              <a:t>lorsqu’elles échangent des devises</a:t>
            </a:r>
            <a:endParaRPr sz="1900">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None/>
            </a:pPr>
            <a:r>
              <a:t/>
            </a:r>
            <a:endParaRPr sz="1900">
              <a:solidFill>
                <a:schemeClr val="dk1"/>
              </a:solidFill>
              <a:latin typeface="Open Sans"/>
              <a:ea typeface="Open Sans"/>
              <a:cs typeface="Open Sans"/>
              <a:sym typeface="Open Sans"/>
            </a:endParaRPr>
          </a:p>
          <a:p>
            <a:pPr indent="0" lvl="0" marL="0" marR="0" rtl="0" algn="just">
              <a:lnSpc>
                <a:spcPct val="100000"/>
              </a:lnSpc>
              <a:spcBef>
                <a:spcPts val="0"/>
              </a:spcBef>
              <a:spcAft>
                <a:spcPts val="0"/>
              </a:spcAft>
              <a:buNone/>
            </a:pPr>
            <a:r>
              <a:rPr lang="fr-FR" sz="1900">
                <a:solidFill>
                  <a:schemeClr val="dk1"/>
                </a:solidFill>
                <a:latin typeface="Open Sans"/>
                <a:ea typeface="Open Sans"/>
                <a:cs typeface="Open Sans"/>
                <a:sym typeface="Open Sans"/>
              </a:rPr>
              <a:t>La monnaie est détruite quand les crédits sont remboursés.</a:t>
            </a:r>
            <a:endParaRPr sz="2000">
              <a:solidFill>
                <a:srgbClr val="000000"/>
              </a:solidFill>
              <a:latin typeface="Rockwell"/>
              <a:ea typeface="Rockwell"/>
              <a:cs typeface="Rockwell"/>
              <a:sym typeface="Rockwe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p36"/>
          <p:cNvSpPr txBox="1"/>
          <p:nvPr>
            <p:ph type="title"/>
          </p:nvPr>
        </p:nvSpPr>
        <p:spPr>
          <a:xfrm>
            <a:off x="529300" y="371175"/>
            <a:ext cx="11320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000">
                <a:solidFill>
                  <a:schemeClr val="dk2"/>
                </a:solidFill>
                <a:latin typeface="Montserrat"/>
                <a:ea typeface="Montserrat"/>
                <a:cs typeface="Montserrat"/>
                <a:sym typeface="Montserrat"/>
              </a:rPr>
              <a:t>Qui contrôle la masse monétaire ?</a:t>
            </a:r>
            <a:endParaRPr b="1" sz="3000">
              <a:solidFill>
                <a:srgbClr val="002060"/>
              </a:solidFill>
            </a:endParaRPr>
          </a:p>
        </p:txBody>
      </p:sp>
      <p:cxnSp>
        <p:nvCxnSpPr>
          <p:cNvPr id="272" name="Google Shape;272;p36"/>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descr="Vidéo conçue et réalisée par http://www.sydo.fr&#10;&#10;Connaissez-vous les mécanismes de création ou de destruction de monnaie ?&#10;Qu'est-ce que l'inflation / la déflation ? Est-ce dangereux ?&#10;Et quel est le rôle des banques dans tout ça ?&#10;&#10;Cette vidéo explique en 3'30 les mécanismes de la création monétaire dans notre économie et le contrôle de son juste équilibre.&#10;&#10;Dessine moi l'éco sur Facebook : http://www.facebook.com/dessinemoileco&#10;Dessine-moi l'éco sur Twitter : https://twitter.com/Dessinemoileco&#10;Dessine-moi l'éco sur Google+ : https://plus.google.com/101058616325082431828&#10;&#10;Dessine-moi l'éco est une série de vidéos expliquant les thèmes de l'actualité économique. Les vidéos sont téléchargeables gratuitement sur http://www.dessinemoileco.com." id="273" name="Google Shape;273;p36" title="Dessine-moi l'éco : La création monétaire, un taux d'inflation à contrôler">
            <a:hlinkClick r:id="rId3"/>
          </p:cNvPr>
          <p:cNvPicPr preferRelativeResize="0"/>
          <p:nvPr/>
        </p:nvPicPr>
        <p:blipFill>
          <a:blip r:embed="rId4">
            <a:alphaModFix/>
          </a:blip>
          <a:stretch>
            <a:fillRect/>
          </a:stretch>
        </p:blipFill>
        <p:spPr>
          <a:xfrm>
            <a:off x="4601550" y="1397025"/>
            <a:ext cx="6929050" cy="5196800"/>
          </a:xfrm>
          <a:prstGeom prst="rect">
            <a:avLst/>
          </a:prstGeom>
          <a:noFill/>
          <a:ln>
            <a:noFill/>
          </a:ln>
        </p:spPr>
      </p:pic>
      <p:sp>
        <p:nvSpPr>
          <p:cNvPr id="274" name="Google Shape;274;p36"/>
          <p:cNvSpPr txBox="1"/>
          <p:nvPr/>
        </p:nvSpPr>
        <p:spPr>
          <a:xfrm>
            <a:off x="427650" y="1501825"/>
            <a:ext cx="3798600" cy="4802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i="1" lang="fr-FR" sz="1700">
                <a:solidFill>
                  <a:schemeClr val="dk1"/>
                </a:solidFill>
                <a:latin typeface="Open Sans"/>
                <a:ea typeface="Open Sans"/>
                <a:cs typeface="Open Sans"/>
                <a:sym typeface="Open Sans"/>
              </a:rPr>
              <a:t>Rappel : la </a:t>
            </a:r>
            <a:r>
              <a:rPr i="1" lang="fr-FR" sz="1700">
                <a:solidFill>
                  <a:schemeClr val="dk1"/>
                </a:solidFill>
                <a:latin typeface="Open Sans"/>
                <a:ea typeface="Open Sans"/>
                <a:cs typeface="Open Sans"/>
                <a:sym typeface="Open Sans"/>
              </a:rPr>
              <a:t>masse monétaire définit la quantité de monnaie en circulation. </a:t>
            </a:r>
            <a:endParaRPr i="1" sz="1700">
              <a:solidFill>
                <a:schemeClr val="dk1"/>
              </a:solidFill>
              <a:latin typeface="Open Sans"/>
              <a:ea typeface="Open Sans"/>
              <a:cs typeface="Open Sans"/>
              <a:sym typeface="Open Sans"/>
            </a:endParaRPr>
          </a:p>
          <a:p>
            <a:pPr indent="0" lvl="0" marL="0" rtl="0" algn="just">
              <a:spcBef>
                <a:spcPts val="0"/>
              </a:spcBef>
              <a:spcAft>
                <a:spcPts val="0"/>
              </a:spcAft>
              <a:buNone/>
            </a:pPr>
            <a:r>
              <a:t/>
            </a:r>
            <a:endParaRPr sz="1900">
              <a:solidFill>
                <a:srgbClr val="00B0F0"/>
              </a:solidFill>
              <a:latin typeface="Open Sans"/>
              <a:ea typeface="Open Sans"/>
              <a:cs typeface="Open Sans"/>
              <a:sym typeface="Open Sans"/>
            </a:endParaRPr>
          </a:p>
          <a:p>
            <a:pPr indent="0" lvl="0" marL="0" rtl="0" algn="just">
              <a:spcBef>
                <a:spcPts val="0"/>
              </a:spcBef>
              <a:spcAft>
                <a:spcPts val="0"/>
              </a:spcAft>
              <a:buNone/>
            </a:pPr>
            <a:r>
              <a:rPr lang="fr-FR" sz="1900">
                <a:solidFill>
                  <a:srgbClr val="009CDD"/>
                </a:solidFill>
                <a:latin typeface="Open Sans"/>
                <a:ea typeface="Open Sans"/>
                <a:cs typeface="Open Sans"/>
                <a:sym typeface="Open Sans"/>
              </a:rPr>
              <a:t>A partir de cette vidéo, répondez aux deux questions suivantes : </a:t>
            </a:r>
            <a:endParaRPr sz="1900">
              <a:solidFill>
                <a:srgbClr val="009CDD"/>
              </a:solidFill>
              <a:latin typeface="Open Sans"/>
              <a:ea typeface="Open Sans"/>
              <a:cs typeface="Open Sans"/>
              <a:sym typeface="Open Sans"/>
            </a:endParaRPr>
          </a:p>
          <a:p>
            <a:pPr indent="0" lvl="0" marL="0" rtl="0" algn="l">
              <a:spcBef>
                <a:spcPts val="0"/>
              </a:spcBef>
              <a:spcAft>
                <a:spcPts val="0"/>
              </a:spcAft>
              <a:buNone/>
            </a:pPr>
            <a:r>
              <a:t/>
            </a:r>
            <a:endParaRPr sz="1900">
              <a:solidFill>
                <a:srgbClr val="009CDD"/>
              </a:solidFill>
              <a:latin typeface="Open Sans"/>
              <a:ea typeface="Open Sans"/>
              <a:cs typeface="Open Sans"/>
              <a:sym typeface="Open Sans"/>
            </a:endParaRPr>
          </a:p>
          <a:p>
            <a:pPr indent="-349250" lvl="0" marL="457200" rtl="0" algn="l">
              <a:spcBef>
                <a:spcPts val="0"/>
              </a:spcBef>
              <a:spcAft>
                <a:spcPts val="0"/>
              </a:spcAft>
              <a:buClr>
                <a:srgbClr val="009CDD"/>
              </a:buClr>
              <a:buSzPts val="1900"/>
              <a:buFont typeface="Open Sans"/>
              <a:buAutoNum type="arabicPeriod"/>
            </a:pPr>
            <a:r>
              <a:rPr lang="fr-FR" sz="1900">
                <a:solidFill>
                  <a:srgbClr val="009CDD"/>
                </a:solidFill>
                <a:latin typeface="Open Sans"/>
                <a:ea typeface="Open Sans"/>
                <a:cs typeface="Open Sans"/>
                <a:sym typeface="Open Sans"/>
              </a:rPr>
              <a:t>Quel est le “bon” niveau de la masse monétaire ? </a:t>
            </a:r>
            <a:endParaRPr sz="1900">
              <a:solidFill>
                <a:srgbClr val="009CDD"/>
              </a:solidFill>
              <a:latin typeface="Open Sans"/>
              <a:ea typeface="Open Sans"/>
              <a:cs typeface="Open Sans"/>
              <a:sym typeface="Open Sans"/>
            </a:endParaRPr>
          </a:p>
          <a:p>
            <a:pPr indent="0" lvl="0" marL="457200" rtl="0" algn="l">
              <a:spcBef>
                <a:spcPts val="0"/>
              </a:spcBef>
              <a:spcAft>
                <a:spcPts val="0"/>
              </a:spcAft>
              <a:buNone/>
            </a:pPr>
            <a:r>
              <a:t/>
            </a:r>
            <a:endParaRPr sz="1900">
              <a:solidFill>
                <a:srgbClr val="009CDD"/>
              </a:solidFill>
              <a:latin typeface="Open Sans"/>
              <a:ea typeface="Open Sans"/>
              <a:cs typeface="Open Sans"/>
              <a:sym typeface="Open Sans"/>
            </a:endParaRPr>
          </a:p>
          <a:p>
            <a:pPr indent="-349250" lvl="0" marL="457200" rtl="0" algn="l">
              <a:spcBef>
                <a:spcPts val="0"/>
              </a:spcBef>
              <a:spcAft>
                <a:spcPts val="0"/>
              </a:spcAft>
              <a:buClr>
                <a:srgbClr val="009CDD"/>
              </a:buClr>
              <a:buSzPts val="1900"/>
              <a:buFont typeface="Open Sans"/>
              <a:buAutoNum type="arabicPeriod"/>
            </a:pPr>
            <a:r>
              <a:rPr lang="fr-FR" sz="1900">
                <a:solidFill>
                  <a:srgbClr val="009CDD"/>
                </a:solidFill>
                <a:latin typeface="Open Sans"/>
                <a:ea typeface="Open Sans"/>
                <a:cs typeface="Open Sans"/>
                <a:sym typeface="Open Sans"/>
              </a:rPr>
              <a:t>Qui contrôle le niveau de la masse monétaire et comment ? </a:t>
            </a:r>
            <a:endParaRPr sz="1900">
              <a:solidFill>
                <a:srgbClr val="009CDD"/>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a:p>
            <a:pPr indent="0" lvl="0" marL="0" rtl="0" algn="l">
              <a:spcBef>
                <a:spcPts val="0"/>
              </a:spcBef>
              <a:spcAft>
                <a:spcPts val="0"/>
              </a:spcAft>
              <a:buNone/>
            </a:pPr>
            <a:r>
              <a:t/>
            </a:r>
            <a:endParaRPr sz="1900">
              <a:solidFill>
                <a:schemeClr val="dk1"/>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7"/>
          <p:cNvSpPr txBox="1"/>
          <p:nvPr>
            <p:ph type="title"/>
          </p:nvPr>
        </p:nvSpPr>
        <p:spPr>
          <a:xfrm>
            <a:off x="529300" y="371175"/>
            <a:ext cx="113202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000">
                <a:solidFill>
                  <a:schemeClr val="dk2"/>
                </a:solidFill>
                <a:latin typeface="Montserrat"/>
                <a:ea typeface="Montserrat"/>
                <a:cs typeface="Montserrat"/>
                <a:sym typeface="Montserrat"/>
              </a:rPr>
              <a:t>Qui contrôle la masse monétaire ?</a:t>
            </a:r>
            <a:endParaRPr b="1" sz="3000">
              <a:solidFill>
                <a:srgbClr val="002060"/>
              </a:solidFill>
            </a:endParaRPr>
          </a:p>
        </p:txBody>
      </p:sp>
      <p:cxnSp>
        <p:nvCxnSpPr>
          <p:cNvPr id="280" name="Google Shape;280;p37"/>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pic>
        <p:nvPicPr>
          <p:cNvPr id="281" name="Google Shape;281;p37"/>
          <p:cNvPicPr preferRelativeResize="0"/>
          <p:nvPr/>
        </p:nvPicPr>
        <p:blipFill rotWithShape="1">
          <a:blip r:embed="rId3">
            <a:alphaModFix/>
          </a:blip>
          <a:srcRect b="0" l="0" r="0" t="0"/>
          <a:stretch/>
        </p:blipFill>
        <p:spPr>
          <a:xfrm>
            <a:off x="5289324" y="2831381"/>
            <a:ext cx="6560175" cy="3850920"/>
          </a:xfrm>
          <a:prstGeom prst="rect">
            <a:avLst/>
          </a:prstGeom>
          <a:noFill/>
          <a:ln>
            <a:noFill/>
          </a:ln>
        </p:spPr>
      </p:pic>
      <p:sp>
        <p:nvSpPr>
          <p:cNvPr id="282" name="Google Shape;282;p37"/>
          <p:cNvSpPr txBox="1"/>
          <p:nvPr/>
        </p:nvSpPr>
        <p:spPr>
          <a:xfrm>
            <a:off x="5100629" y="2412897"/>
            <a:ext cx="7223100" cy="35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fr-FR" sz="1700">
                <a:latin typeface="Open Sans"/>
                <a:ea typeface="Open Sans"/>
                <a:cs typeface="Open Sans"/>
                <a:sym typeface="Open Sans"/>
              </a:rPr>
              <a:t>Evolution des taux directeurs de la BCE et de la Fed, en %</a:t>
            </a:r>
            <a:endParaRPr b="1" sz="1700">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8"/>
          <p:cNvSpPr txBox="1"/>
          <p:nvPr>
            <p:ph type="title"/>
          </p:nvPr>
        </p:nvSpPr>
        <p:spPr>
          <a:xfrm>
            <a:off x="529300" y="371175"/>
            <a:ext cx="11346300" cy="647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2060"/>
              </a:buClr>
              <a:buSzPts val="4400"/>
              <a:buFont typeface="Rockwell"/>
              <a:buNone/>
            </a:pPr>
            <a:r>
              <a:rPr b="1" lang="fr-FR" sz="3200">
                <a:solidFill>
                  <a:schemeClr val="dk2"/>
                </a:solidFill>
                <a:latin typeface="Montserrat"/>
                <a:ea typeface="Montserrat"/>
                <a:cs typeface="Montserrat"/>
                <a:sym typeface="Montserrat"/>
              </a:rPr>
              <a:t>Le taux de change, prix de la monnaie</a:t>
            </a:r>
            <a:endParaRPr b="1" sz="3200">
              <a:solidFill>
                <a:srgbClr val="002060"/>
              </a:solidFill>
            </a:endParaRPr>
          </a:p>
        </p:txBody>
      </p:sp>
      <p:cxnSp>
        <p:nvCxnSpPr>
          <p:cNvPr id="288" name="Google Shape;288;p38"/>
          <p:cNvCxnSpPr/>
          <p:nvPr/>
        </p:nvCxnSpPr>
        <p:spPr>
          <a:xfrm>
            <a:off x="1001525" y="1160150"/>
            <a:ext cx="4728600" cy="0"/>
          </a:xfrm>
          <a:prstGeom prst="straightConnector1">
            <a:avLst/>
          </a:prstGeom>
          <a:noFill/>
          <a:ln cap="flat" cmpd="sng" w="28575">
            <a:solidFill>
              <a:schemeClr val="dk2"/>
            </a:solidFill>
            <a:prstDash val="solid"/>
            <a:round/>
            <a:headEnd len="med" w="med" type="none"/>
            <a:tailEnd len="med" w="med" type="none"/>
          </a:ln>
        </p:spPr>
      </p:cxnSp>
      <p:sp>
        <p:nvSpPr>
          <p:cNvPr id="289" name="Google Shape;289;p38"/>
          <p:cNvSpPr txBox="1"/>
          <p:nvPr/>
        </p:nvSpPr>
        <p:spPr>
          <a:xfrm>
            <a:off x="417523" y="1687354"/>
            <a:ext cx="11590800" cy="19701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1" lang="fr-FR" sz="1700">
                <a:solidFill>
                  <a:schemeClr val="dk1"/>
                </a:solidFill>
                <a:latin typeface="Open Sans"/>
                <a:ea typeface="Open Sans"/>
                <a:cs typeface="Open Sans"/>
                <a:sym typeface="Open Sans"/>
              </a:rPr>
              <a:t>Pour commercer avec l’étranger, la monnaie nationale doit être convertie en monnaie étrangère. </a:t>
            </a:r>
            <a:endParaRPr b="1" sz="1700">
              <a:solidFill>
                <a:schemeClr val="dk1"/>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Font typeface="Arial"/>
              <a:buNone/>
            </a:pPr>
            <a:r>
              <a:rPr b="1" lang="fr-FR" sz="1700">
                <a:solidFill>
                  <a:schemeClr val="dk1"/>
                </a:solidFill>
                <a:latin typeface="Open Sans"/>
                <a:ea typeface="Open Sans"/>
                <a:cs typeface="Open Sans"/>
                <a:sym typeface="Open Sans"/>
              </a:rPr>
              <a:t>Deux modes de calcul du taux de change :</a:t>
            </a:r>
            <a:endParaRPr b="1" sz="1700">
              <a:solidFill>
                <a:schemeClr val="dk1"/>
              </a:solidFill>
              <a:latin typeface="Open Sans"/>
              <a:ea typeface="Open Sans"/>
              <a:cs typeface="Open Sans"/>
              <a:sym typeface="Open Sans"/>
            </a:endParaRPr>
          </a:p>
          <a:p>
            <a:pPr indent="-285750" lvl="0" marL="285750" rtl="0" algn="l">
              <a:lnSpc>
                <a:spcPct val="150000"/>
              </a:lnSpc>
              <a:spcBef>
                <a:spcPts val="0"/>
              </a:spcBef>
              <a:spcAft>
                <a:spcPts val="0"/>
              </a:spcAft>
              <a:buClr>
                <a:srgbClr val="002060"/>
              </a:buClr>
              <a:buSzPts val="1800"/>
              <a:buChar char="•"/>
            </a:pPr>
            <a:r>
              <a:rPr b="1" lang="fr-FR" sz="1700">
                <a:solidFill>
                  <a:schemeClr val="dk1"/>
                </a:solidFill>
                <a:latin typeface="Open Sans"/>
                <a:ea typeface="Open Sans"/>
                <a:cs typeface="Open Sans"/>
                <a:sym typeface="Open Sans"/>
              </a:rPr>
              <a:t>Cotation à l’incertain</a:t>
            </a:r>
            <a:r>
              <a:rPr lang="fr-FR" sz="1700">
                <a:solidFill>
                  <a:schemeClr val="dk1"/>
                </a:solidFill>
                <a:latin typeface="Open Sans"/>
                <a:ea typeface="Open Sans"/>
                <a:cs typeface="Open Sans"/>
                <a:sym typeface="Open Sans"/>
              </a:rPr>
              <a:t> = le prix de la monnaie étrangère en monnaie nationale. Ex : 1$ = 0,99€</a:t>
            </a:r>
            <a:endParaRPr sz="1700">
              <a:solidFill>
                <a:schemeClr val="dk1"/>
              </a:solidFill>
              <a:latin typeface="Open Sans"/>
              <a:ea typeface="Open Sans"/>
              <a:cs typeface="Open Sans"/>
              <a:sym typeface="Open Sans"/>
            </a:endParaRPr>
          </a:p>
          <a:p>
            <a:pPr indent="-285750" lvl="0" marL="285750" rtl="0" algn="l">
              <a:lnSpc>
                <a:spcPct val="150000"/>
              </a:lnSpc>
              <a:spcBef>
                <a:spcPts val="0"/>
              </a:spcBef>
              <a:spcAft>
                <a:spcPts val="0"/>
              </a:spcAft>
              <a:buClr>
                <a:srgbClr val="002060"/>
              </a:buClr>
              <a:buSzPts val="1800"/>
              <a:buChar char="•"/>
            </a:pPr>
            <a:r>
              <a:rPr b="1" lang="fr-FR" sz="1700">
                <a:solidFill>
                  <a:schemeClr val="dk1"/>
                </a:solidFill>
                <a:latin typeface="Open Sans"/>
                <a:ea typeface="Open Sans"/>
                <a:cs typeface="Open Sans"/>
                <a:sym typeface="Open Sans"/>
              </a:rPr>
              <a:t>Cotation au certain</a:t>
            </a:r>
            <a:r>
              <a:rPr lang="fr-FR" sz="1700">
                <a:solidFill>
                  <a:schemeClr val="dk1"/>
                </a:solidFill>
                <a:latin typeface="Open Sans"/>
                <a:ea typeface="Open Sans"/>
                <a:cs typeface="Open Sans"/>
                <a:sym typeface="Open Sans"/>
              </a:rPr>
              <a:t> = le prix de la monnaie nationale en monnaie étrangère. Ex : 1€ = 1,01$</a:t>
            </a:r>
            <a:r>
              <a:rPr lang="fr-FR" sz="1800">
                <a:solidFill>
                  <a:srgbClr val="002060"/>
                </a:solidFill>
                <a:latin typeface="Rockwell"/>
                <a:ea typeface="Rockwell"/>
                <a:cs typeface="Rockwell"/>
                <a:sym typeface="Rockwell"/>
              </a:rPr>
              <a:t> </a:t>
            </a:r>
            <a:endParaRPr>
              <a:solidFill>
                <a:schemeClr val="dk1"/>
              </a:solidFill>
            </a:endParaRPr>
          </a:p>
          <a:p>
            <a:pPr indent="0" lvl="0" marL="0" rtl="0" algn="l">
              <a:lnSpc>
                <a:spcPct val="150000"/>
              </a:lnSpc>
              <a:spcBef>
                <a:spcPts val="0"/>
              </a:spcBef>
              <a:spcAft>
                <a:spcPts val="0"/>
              </a:spcAft>
              <a:buClr>
                <a:schemeClr val="dk1"/>
              </a:buClr>
              <a:buSzPts val="1100"/>
              <a:buFont typeface="Arial"/>
              <a:buNone/>
            </a:pPr>
            <a:r>
              <a:rPr lang="fr-FR" sz="1700">
                <a:solidFill>
                  <a:schemeClr val="dk1"/>
                </a:solidFill>
                <a:latin typeface="Open Sans"/>
                <a:ea typeface="Open Sans"/>
                <a:cs typeface="Open Sans"/>
                <a:sym typeface="Open Sans"/>
              </a:rPr>
              <a:t>(au 14/01/22)</a:t>
            </a:r>
            <a:endParaRPr b="1" sz="1700">
              <a:solidFill>
                <a:schemeClr val="dk1"/>
              </a:solidFill>
              <a:latin typeface="Open Sans"/>
              <a:ea typeface="Open Sans"/>
              <a:cs typeface="Open Sans"/>
              <a:sym typeface="Open Sans"/>
            </a:endParaRPr>
          </a:p>
        </p:txBody>
      </p:sp>
      <p:pic>
        <p:nvPicPr>
          <p:cNvPr id="290" name="Google Shape;290;p38"/>
          <p:cNvPicPr preferRelativeResize="0"/>
          <p:nvPr/>
        </p:nvPicPr>
        <p:blipFill rotWithShape="1">
          <a:blip r:embed="rId3">
            <a:alphaModFix/>
          </a:blip>
          <a:srcRect b="0" l="0" r="0" t="0"/>
          <a:stretch/>
        </p:blipFill>
        <p:spPr>
          <a:xfrm>
            <a:off x="6250579" y="3899312"/>
            <a:ext cx="4754581" cy="2677413"/>
          </a:xfrm>
          <a:prstGeom prst="rect">
            <a:avLst/>
          </a:prstGeom>
          <a:noFill/>
          <a:ln>
            <a:noFill/>
          </a:ln>
        </p:spPr>
      </p:pic>
      <p:sp>
        <p:nvSpPr>
          <p:cNvPr id="291" name="Google Shape;291;p38"/>
          <p:cNvSpPr/>
          <p:nvPr/>
        </p:nvSpPr>
        <p:spPr>
          <a:xfrm>
            <a:off x="417523" y="3899312"/>
            <a:ext cx="5600100" cy="25854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0"/>
              </a:spcAft>
              <a:buClr>
                <a:schemeClr val="dk1"/>
              </a:buClr>
              <a:buFont typeface="Arial"/>
              <a:buNone/>
            </a:pPr>
            <a:r>
              <a:rPr b="1" lang="fr-FR" sz="1700">
                <a:solidFill>
                  <a:schemeClr val="dk1"/>
                </a:solidFill>
                <a:latin typeface="Open Sans"/>
                <a:ea typeface="Open Sans"/>
                <a:cs typeface="Open Sans"/>
                <a:sym typeface="Open Sans"/>
              </a:rPr>
              <a:t>Le taux de change conditionne :</a:t>
            </a:r>
            <a:endParaRPr b="1"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Le pouvoir d’achat des consommateurs (achat de produits étrangers)</a:t>
            </a:r>
            <a:endParaRPr sz="1700">
              <a:solidFill>
                <a:schemeClr val="dk1"/>
              </a:solidFill>
              <a:latin typeface="Open Sans"/>
              <a:ea typeface="Open Sans"/>
              <a:cs typeface="Open Sans"/>
              <a:sym typeface="Open Sans"/>
            </a:endParaRPr>
          </a:p>
          <a:p>
            <a:pPr indent="-336550" lvl="0" marL="457200" rtl="0" algn="l">
              <a:lnSpc>
                <a:spcPct val="150000"/>
              </a:lnSpc>
              <a:spcBef>
                <a:spcPts val="0"/>
              </a:spcBef>
              <a:spcAft>
                <a:spcPts val="0"/>
              </a:spcAft>
              <a:buClr>
                <a:schemeClr val="dk1"/>
              </a:buClr>
              <a:buSzPts val="1700"/>
              <a:buFont typeface="Open Sans"/>
              <a:buChar char="●"/>
            </a:pPr>
            <a:r>
              <a:rPr lang="fr-FR" sz="1700">
                <a:solidFill>
                  <a:schemeClr val="dk1"/>
                </a:solidFill>
                <a:latin typeface="Open Sans"/>
                <a:ea typeface="Open Sans"/>
                <a:cs typeface="Open Sans"/>
                <a:sym typeface="Open Sans"/>
              </a:rPr>
              <a:t>La compétitivité des entreprises nationales à l’étranger (vente de produits nationaux)</a:t>
            </a:r>
            <a:endParaRPr>
              <a:solidFill>
                <a:schemeClr val="dk1"/>
              </a:solidFill>
            </a:endParaRPr>
          </a:p>
          <a:p>
            <a:pPr indent="0" lvl="0" marL="0" rtl="0" algn="l">
              <a:lnSpc>
                <a:spcPct val="150000"/>
              </a:lnSpc>
              <a:spcBef>
                <a:spcPts val="0"/>
              </a:spcBef>
              <a:spcAft>
                <a:spcPts val="0"/>
              </a:spcAft>
              <a:buNone/>
            </a:pPr>
            <a:r>
              <a:t/>
            </a:r>
            <a:endParaRPr sz="1700">
              <a:solidFill>
                <a:schemeClr val="dk1"/>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ype de bois">
  <a:themeElements>
    <a:clrScheme name="Wood Type">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