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/>
    <p:restoredTop sz="94643"/>
  </p:normalViewPr>
  <p:slideViewPr>
    <p:cSldViewPr snapToGrid="0" snapToObjects="1">
      <p:cViewPr varScale="1">
        <p:scale>
          <a:sx n="111" d="100"/>
          <a:sy n="111" d="100"/>
        </p:scale>
        <p:origin x="24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4113CE-413B-574C-BB32-969233478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CFEC59-088B-7C4E-B605-3B1AEAEDD5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FAA3C8-659C-7C40-AD03-333863FF3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ACFD1B-5DCA-6B46-A92C-92E309D6A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4CB989-5E4E-6E45-83B0-D0D0AF101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797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23227B-F3E7-654D-92F3-CE0BAD02A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8F0A478-F17A-AD41-8A21-143FC790C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386DD0-54A6-9E49-BFDF-8217698E4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385A45-3FD2-D44B-A64A-5857DED7D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78867F-15F4-F34E-8784-157A9975D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98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9B67AC4-7D42-DC43-B8DB-0DFA264212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FBA6FB-5792-E047-85C5-54BF1C270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B19A59-233F-4341-9872-B762CC3EE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B84BE8-480B-2043-A131-14A042D65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6DCCE2-5928-1E4B-B858-612D19A64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340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812C2-4E5A-5A43-A0DD-169F7D8E1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21862D-3E1E-2944-8922-2AF52EA96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7C3C58-39D5-104E-9995-495E5B7A6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0DBCF9-DA5F-6946-8393-CD49F625B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CD120B-7ACF-8648-A027-7B6E69BD7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388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D020C3-1228-B243-A396-C1D5A3E58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3FF43F-0DE7-B348-BE94-4C574945D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C902C0-E642-D143-8699-F2C712CC6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BD3010-9549-0B4B-A345-48C60C38D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2F2A40-F252-AC4B-B774-8FEED61D5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271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19F466-AFF3-DD47-8D81-D0E90E9F6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C9796D-1D59-DF49-AE16-CDB0D9CD2D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F7F71F-2754-DB49-B707-61079B12A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9E98F6-EC56-B743-8D00-505CD68DB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DAE116-137B-CC46-90D1-1AB4309DF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F0F721-C3A4-DB45-9D02-1B446419D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9131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3C1FCA-94F5-2542-BC51-ACF81316A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45A886D-D44D-BF48-A2D4-F1C52053E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D58E87-3472-8149-B4D1-C547ECE36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80DCA83-64AE-9A4E-8A16-5FDD83367C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77BFAE7-4C40-9B4E-8DCC-07349D969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F40EB2E-707A-AF42-AA8B-49D5267A9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314E06A-95FA-8644-A03C-488F34301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2B68E25-00E6-E349-8EBA-F16141C68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469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4242D1-B1AF-AF41-BBC4-A8FB9FE63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B8EEF2E-494A-F341-9296-79663C235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78128F-3186-4542-8132-829B42856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26537D0-7BEB-9C48-89EE-0B286C7B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179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7452455-F578-1541-8A89-8AAF15E6E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80DB115-2C5D-6242-BA98-4DFE48161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509B438-DF8C-EE4A-9958-5D8D61E6D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20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A07DBE-0C84-894C-8155-EDABECB60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2FFA76-9E04-F64B-8B7B-B7FE70D7B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A1160B-191B-A141-A388-98BE4DF89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92F0664-A684-6C46-BE02-1B1913437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255CA6-1B39-394C-8439-66906736C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1D9C18-7902-4249-B890-79CEA7B41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440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FB1BE6-519D-3F4F-BDEF-ABB29DE9D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0A4E024-6D6C-5741-82E4-92FEA1228C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4EC219-3601-F340-A632-657C16709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D0CB2E0-5694-5E44-9FB5-C62AA772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65101D-FD56-194C-B50B-4212DD82C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FC1803-1516-5643-B307-FD01500C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4649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5FB497E-BD1A-204D-A35D-68FA75F4F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7FCF3A-A5BA-4043-9C45-F99B37B6A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AF0335-5F8D-6244-B9F5-AEFCF3C723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05E1B-683C-834D-8E39-E4955B774BA8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E61261-EBE0-C049-A906-86B0DD020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BA8652-8005-854F-8442-795944917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E870E-6733-0B47-9A1D-5074083C0B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50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D981A2C2-6EA4-E841-9416-E1F447A27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731000" cy="452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45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61B4ABD-8B9C-9246-81AC-30C498119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2418" y="0"/>
            <a:ext cx="62306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051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EDE94BA9-ABFA-4C48-80E3-326E5731AF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679" y="0"/>
            <a:ext cx="67150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7470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1</cp:revision>
  <dcterms:created xsi:type="dcterms:W3CDTF">2019-12-03T10:20:10Z</dcterms:created>
  <dcterms:modified xsi:type="dcterms:W3CDTF">2019-12-03T10:23:59Z</dcterms:modified>
</cp:coreProperties>
</file>