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72"/>
  </p:normalViewPr>
  <p:slideViewPr>
    <p:cSldViewPr snapToGrid="0">
      <p:cViewPr varScale="1">
        <p:scale>
          <a:sx n="86" d="100"/>
          <a:sy n="86" d="100"/>
        </p:scale>
        <p:origin x="1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20673-2BE6-4144-A003-63ABEADC5246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6E313-B851-C447-A561-31687468BD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224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39DAF5-C1E9-6E3F-2D25-216927923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9BB704-38F2-EDA2-5AB8-BC2522BC9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06E740-A030-CDA4-52C6-386413A71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5BB64B-B164-6BAF-48F5-578228B9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80A074-EA8A-184E-00C2-E1E13676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739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6F37F4-7636-D982-4725-70E3C4FE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4CC9C8B-EC71-2109-A1E5-56111EA5A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460EA8-B068-AA58-C0BF-8A54E259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DD17F9-31C7-DF92-6C7F-71D8BF097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FF8C8C-D745-3080-6C51-2C635267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6887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14D9AD3-095F-CBE0-A3C3-96CC1F325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280F0E6-3D41-7F3A-1F46-6E5A94288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E023EC-106C-5E42-5596-C7AB9223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C6926A-B2AA-FBBF-92EF-27E81B2A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EA09B4-2342-CC54-5DCD-BCE7F3E2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408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EFC5F-E037-1CA1-4D9A-DA9F1CB19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0FA4AC-47DD-D9AE-FECB-C5AC118AB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8E674B-3422-9670-37C1-B9FBB01AF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83798D-471B-A64A-110B-1D85DDF5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4F9625-3A4D-7882-CEF7-F6EF6EAB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593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B8919F-9EFE-59C5-8A1B-7DB4308B2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40AD3AD-60A3-0A38-A462-0351ACC22B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E75F06-B728-82E4-42B5-AE82AA12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D47B15-E0E4-9545-FA94-17C476D0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566B2E-D5AA-F965-C2E0-CBECC3C8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86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323073-24F5-970B-6F93-F6730AC5F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7C94C4-BB35-8A34-BF56-C1DA6D972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B4D0B7-82EC-0BCB-C333-A363C5765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4325F4-CCC8-8D85-6C0D-7C8D3DC52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DBBA31-4F10-4CFB-951D-E62D8568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CD8F1F-248E-7670-E25C-06E3BBD17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9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C27911-9FDE-3045-7E74-DB98ABFF6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C3D736-EBA9-1D12-A963-A81864B9C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4A2B67-20E7-D5A5-C505-8EC4083C1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B0F633-868E-BDA0-1277-08DCE0B10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4350099-2734-EB27-CFF4-8BA8581AC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6455C4-58EC-5EAD-6AF5-5F885453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3B8E76B-1682-8860-18FC-758CE9EC4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A29991-7F87-1833-E466-403D37F4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603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6CCEFD-813A-95CA-F8A3-24A9F47E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A560A4E-E868-582D-6719-6EE226073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7AA2B33-3DA6-A218-2AE4-DE274B3D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188A2C-6C7D-97AC-4C83-8E2DC0B4F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46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D4F943E-22EE-41BC-32C6-109A4553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CF104F-F73B-084E-671E-07DEE2649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A97928-F88D-AADC-F7C9-9F3DE884A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49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5B839B-D96A-F8A3-F087-EA1D78030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6FD39-EC09-6211-C0DD-8D4534E51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2361170-299E-2B4F-D6E1-569428FF8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FD37B36-3962-C2E6-6754-39B6714C7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4BCAB4-7175-AEAB-CA4D-620908A24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EB111DA-2A9C-DCC1-F80D-236161F4B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30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BDC7DD-CF45-3CDF-8CEB-F5A6AAF32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DAAA7C8-CDF9-9343-62B4-3ADAADC0B8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4F97EC-6A9D-9602-83E0-485F24C29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D508918-ADB7-16A1-A4AE-7FA02363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F4EC501-FB5F-F6CF-A432-7DCFE7392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7301B8F-8B5F-236F-F4EC-37E88A63D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02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7EB8A5E-D22E-1153-B1C6-BF2B9019D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20DAD4-8FE1-7AD3-5215-7C8B3FC99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3FC3F9-65C6-534A-AFEC-3D5552C59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9BBDE-6BDF-5946-9991-80512456230D}" type="datetimeFigureOut">
              <a:rPr lang="fr-FR" smtClean="0"/>
              <a:t>07/04/2025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300431B-B7E6-E511-BE3B-356750AF46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383FC39-DD92-3720-8294-8DB548C93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8FDD5-00FB-4649-98EE-1B2DBC98F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97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Une image contenant personne, capture d’écran, dessin humoristique, Bleu électrique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 t="3872" b="29933"/>
          <a:stretch/>
        </p:blipFill>
        <p:spPr>
          <a:xfrm>
            <a:off x="26" y="1477500"/>
            <a:ext cx="12191949" cy="5380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 descr="Une image contenant motif, Graphique, pixel, conception&#10;&#10;Description générée automatiquement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48733" y="250625"/>
            <a:ext cx="2643267" cy="264326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0" y="-11"/>
            <a:ext cx="121920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Nous recherchons des participants pour une expérience </a:t>
            </a:r>
            <a:b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 la synchronisation en réalité virtuelle.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fr-FR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Flashez le QR code pour vous inscrire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5" y="1477501"/>
            <a:ext cx="46776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fr-FR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 questions ?</a:t>
            </a: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fr-FR" sz="2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julia.ayache@umontpellier.fr</a:t>
            </a:r>
            <a:endParaRPr sz="2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Grand écran</PresentationFormat>
  <Paragraphs>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Ayache, Julia 2019 (PGR)</dc:creator>
  <cp:lastModifiedBy>Ayache, Julia 2019 (PGR)</cp:lastModifiedBy>
  <cp:revision>1</cp:revision>
  <dcterms:created xsi:type="dcterms:W3CDTF">2025-04-07T08:24:17Z</dcterms:created>
  <dcterms:modified xsi:type="dcterms:W3CDTF">2025-04-07T08:24:38Z</dcterms:modified>
</cp:coreProperties>
</file>