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335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4972"/>
  </p:normalViewPr>
  <p:slideViewPr>
    <p:cSldViewPr snapToGrid="0">
      <p:cViewPr varScale="1">
        <p:scale>
          <a:sx n="86" d="100"/>
          <a:sy n="86" d="100"/>
        </p:scale>
        <p:origin x="1056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4F20673-2BE6-4144-A003-63ABEADC5246}" type="datetimeFigureOut">
              <a:rPr lang="fr-FR" smtClean="0"/>
              <a:t>07/04/2025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046E313-B851-C447-A561-31687468BDC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122444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839DAF5-C1E9-6E3F-2D25-2169279236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6E9BB704-38F2-EDA2-5AB8-BC2522BC921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006E740-A030-CDA4-52C6-386413A715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49BBDE-6BDF-5946-9991-80512456230D}" type="datetimeFigureOut">
              <a:rPr lang="fr-FR" smtClean="0"/>
              <a:t>07/04/2025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45BB64B-B164-6BAF-48F5-578228B9D6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F80A074-EA8A-184E-00C2-E1E1367623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88FDD5-00FB-4649-98EE-1B2DBC98F78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697399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A6F37F4-7636-D982-4725-70E3C4FE47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A4CC9C8B-EC71-2109-A1E5-56111EA5ACE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7460EA8-B068-AA58-C0BF-8A54E25965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49BBDE-6BDF-5946-9991-80512456230D}" type="datetimeFigureOut">
              <a:rPr lang="fr-FR" smtClean="0"/>
              <a:t>07/04/2025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8DD17F9-31C7-DF92-6C7F-71D8BF0979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FFF8C8C-D745-3080-6C51-2C63526716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88FDD5-00FB-4649-98EE-1B2DBC98F78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168876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514D9AD3-095F-CBE0-A3C3-96CC1F325C3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A280F0E6-3D41-7F3A-1F46-6E5A94288D6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6E023EC-106C-5E42-5596-C7AB92233D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49BBDE-6BDF-5946-9991-80512456230D}" type="datetimeFigureOut">
              <a:rPr lang="fr-FR" smtClean="0"/>
              <a:t>07/04/2025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3C6926A-B2AA-FBBF-92EF-27E81B2A73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BEA09B4-2342-CC54-5DCD-BCE7F3E28A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88FDD5-00FB-4649-98EE-1B2DBC98F78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284087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4FEFC5F-E037-1CA1-4D9A-DA9F1CB194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A0FA4AC-47DD-D9AE-FECB-C5AC118AB9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98E674B-3422-9670-37C1-B9FBB01AF0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49BBDE-6BDF-5946-9991-80512456230D}" type="datetimeFigureOut">
              <a:rPr lang="fr-FR" smtClean="0"/>
              <a:t>07/04/2025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383798D-471B-A64A-110B-1D85DDF580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34F9625-3A4D-7882-CEF7-F6EF6EAB6B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88FDD5-00FB-4649-98EE-1B2DBC98F78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959356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EB8919F-9EFE-59C5-8A1B-7DB4308B2B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B40AD3AD-60A3-0A38-A462-0351ACC22BA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7E75F06-B728-82E4-42B5-AE82AA1235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49BBDE-6BDF-5946-9991-80512456230D}" type="datetimeFigureOut">
              <a:rPr lang="fr-FR" smtClean="0"/>
              <a:t>07/04/2025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AD47B15-E0E4-9545-FA94-17C476D05E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4566B2E-D5AA-F965-C2E0-CBECC3C81E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88FDD5-00FB-4649-98EE-1B2DBC98F78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138650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1323073-24F5-970B-6F93-F6730AC5F5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C7C94C4-BB35-8A34-BF56-C1DA6D972D6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EFB4D0B7-82EC-0BCB-C333-A363C57658E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CC4325F4-CCC8-8D85-6C0D-7C8D3DC52E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49BBDE-6BDF-5946-9991-80512456230D}" type="datetimeFigureOut">
              <a:rPr lang="fr-FR" smtClean="0"/>
              <a:t>07/04/2025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E9DBBA31-4F10-4CFB-951D-E62D85684C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E6CD8F1F-248E-7670-E25C-06E3BBD17F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88FDD5-00FB-4649-98EE-1B2DBC98F78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62971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FC27911-9FDE-3045-7E74-DB98ABFF6F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1BC3D736-EBA9-1D12-A963-A81864B9C3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6C4A2B67-20E7-D5A5-C505-8EC4083C151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16B0F633-868E-BDA0-1277-08DCE0B109B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C4350099-2734-EB27-CFF4-8BA8581AC27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1E6455C4-58EC-5EAD-6AF5-5F885453DB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49BBDE-6BDF-5946-9991-80512456230D}" type="datetimeFigureOut">
              <a:rPr lang="fr-FR" smtClean="0"/>
              <a:t>07/04/2025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83B8E76B-1682-8860-18FC-758CE9EC4E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10A29991-7F87-1833-E466-403D37F43F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88FDD5-00FB-4649-98EE-1B2DBC98F78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836038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06CCEFD-813A-95CA-F8A3-24A9F47E9A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EA560A4E-E868-582D-6719-6EE226073F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49BBDE-6BDF-5946-9991-80512456230D}" type="datetimeFigureOut">
              <a:rPr lang="fr-FR" smtClean="0"/>
              <a:t>07/04/2025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F7AA2B33-3DA6-A218-2AE4-DE274B3D2D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D0188A2C-6C7D-97AC-4C83-8E2DC0B4FA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88FDD5-00FB-4649-98EE-1B2DBC98F78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884603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5D4F943E-22EE-41BC-32C6-109A455392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49BBDE-6BDF-5946-9991-80512456230D}" type="datetimeFigureOut">
              <a:rPr lang="fr-FR" smtClean="0"/>
              <a:t>07/04/2025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63CF104F-F73B-084E-671E-07DEE26499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11A97928-F88D-AADC-F7C9-9F3DE884AC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88FDD5-00FB-4649-98EE-1B2DBC98F78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064982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95B839B-D96A-F8A3-F087-EA1D780309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1A6FD39-EC09-6211-C0DD-8D4534E517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12361170-299E-2B4F-D6E1-569428FF896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BFD37B36-3962-C2E6-6754-39B6714C71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49BBDE-6BDF-5946-9991-80512456230D}" type="datetimeFigureOut">
              <a:rPr lang="fr-FR" smtClean="0"/>
              <a:t>07/04/2025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4B4BCAB4-7175-AEAB-CA4D-620908A242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DEB111DA-2A9C-DCC1-F80D-236161F4B7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88FDD5-00FB-4649-98EE-1B2DBC98F78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063012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CBDC7DD-CF45-3CDF-8CEB-F5A6AAF323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CDAAA7C8-CDF9-9343-62B4-3ADAADC0B89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C74F97EC-6A9D-9602-83E0-485F24C295F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1D508918-ADB7-16A1-A4AE-7FA023639B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49BBDE-6BDF-5946-9991-80512456230D}" type="datetimeFigureOut">
              <a:rPr lang="fr-FR" smtClean="0"/>
              <a:t>07/04/2025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4F4EC501-FB5F-F6CF-A432-7DCFE73922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27301B8F-8B5F-236F-F4EC-37E88A63D8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88FDD5-00FB-4649-98EE-1B2DBC98F78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290280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A7EB8A5E-D22E-1153-B1C6-BF2B9019D5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8C20DAD4-8FE1-7AD3-5215-7C8B3FC99C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A3FC3F9-65C6-534A-AFEC-3D5552C5999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49BBDE-6BDF-5946-9991-80512456230D}" type="datetimeFigureOut">
              <a:rPr lang="fr-FR" smtClean="0"/>
              <a:t>07/04/2025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300431B-B7E6-E511-BE3B-356750AF466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383FC39-DD92-3720-8294-8DB548C9366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88FDD5-00FB-4649-98EE-1B2DBC98F78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409776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4" name="Google Shape;84;p1" descr="Une image contenant personne, capture d’écran, dessin humoristique, Bleu électrique&#10;&#10;Description générée automatiquement"/>
          <p:cNvPicPr preferRelativeResize="0"/>
          <p:nvPr/>
        </p:nvPicPr>
        <p:blipFill rotWithShape="1">
          <a:blip r:embed="rId3">
            <a:alphaModFix/>
          </a:blip>
          <a:srcRect t="3872" b="29933"/>
          <a:stretch/>
        </p:blipFill>
        <p:spPr>
          <a:xfrm>
            <a:off x="26" y="1477500"/>
            <a:ext cx="12191949" cy="5380499"/>
          </a:xfrm>
          <a:prstGeom prst="rect">
            <a:avLst/>
          </a:prstGeom>
          <a:noFill/>
          <a:ln>
            <a:noFill/>
          </a:ln>
        </p:spPr>
      </p:pic>
      <p:pic>
        <p:nvPicPr>
          <p:cNvPr id="85" name="Google Shape;85;p1" descr="Une image contenant motif, Graphique, pixel, conception&#10;&#10;Description générée automatiquement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9548733" y="250625"/>
            <a:ext cx="2643267" cy="2643267"/>
          </a:xfrm>
          <a:prstGeom prst="rect">
            <a:avLst/>
          </a:prstGeom>
          <a:noFill/>
          <a:ln>
            <a:noFill/>
          </a:ln>
        </p:spPr>
      </p:pic>
      <p:sp>
        <p:nvSpPr>
          <p:cNvPr id="86" name="Google Shape;86;p1"/>
          <p:cNvSpPr txBox="1"/>
          <p:nvPr/>
        </p:nvSpPr>
        <p:spPr>
          <a:xfrm>
            <a:off x="0" y="-11"/>
            <a:ext cx="12192000" cy="14772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algn="ctr"/>
            <a:r>
              <a:rPr lang="fr-FR" sz="28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Nous recherchons des participants pour une expérience </a:t>
            </a:r>
            <a:br>
              <a:rPr lang="fr-FR" sz="28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fr-FR" sz="28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sur la synchronisation en réalité virtuelle.</a:t>
            </a:r>
            <a:endParaRPr sz="28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algn="ctr"/>
            <a:r>
              <a:rPr lang="fr-FR" sz="28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Flashez le QR code pour vous inscrire</a:t>
            </a:r>
            <a:endParaRPr sz="28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7" name="Google Shape;87;p1"/>
          <p:cNvSpPr txBox="1"/>
          <p:nvPr/>
        </p:nvSpPr>
        <p:spPr>
          <a:xfrm>
            <a:off x="25" y="1477501"/>
            <a:ext cx="4677600" cy="10464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r>
              <a:rPr lang="fr-FR" sz="2800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Des questions ?</a:t>
            </a:r>
            <a:endParaRPr sz="2800" b="1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r>
              <a:rPr lang="fr-FR" sz="2800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julia.ayache@umontpellier.fr</a:t>
            </a:r>
            <a:endParaRPr sz="2800" b="1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32</Words>
  <Application>Microsoft Macintosh PowerPoint</Application>
  <PresentationFormat>Grand écran</PresentationFormat>
  <Paragraphs>4</Paragraphs>
  <Slides>1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Thème Office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Ayache, Julia 2019 (PGR)</dc:creator>
  <cp:lastModifiedBy>Ayache, Julia 2019 (PGR)</cp:lastModifiedBy>
  <cp:revision>1</cp:revision>
  <dcterms:created xsi:type="dcterms:W3CDTF">2025-04-07T08:24:17Z</dcterms:created>
  <dcterms:modified xsi:type="dcterms:W3CDTF">2025-04-07T08:24:38Z</dcterms:modified>
</cp:coreProperties>
</file>