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59" r:id="rId4"/>
    <p:sldId id="260" r:id="rId5"/>
    <p:sldId id="263" r:id="rId6"/>
    <p:sldId id="262" r:id="rId7"/>
    <p:sldId id="261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8"/>
  </p:normalViewPr>
  <p:slideViewPr>
    <p:cSldViewPr snapToGrid="0">
      <p:cViewPr varScale="1">
        <p:scale>
          <a:sx n="104" d="100"/>
          <a:sy n="104" d="100"/>
        </p:scale>
        <p:origin x="232" y="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4549EB-04F4-4190-9B02-D098995D5665}" type="doc">
      <dgm:prSet loTypeId="urn:microsoft.com/office/officeart/2008/layout/LinedList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2E8F473A-773C-4104-B4AC-549FD5D9D2A4}">
      <dgm:prSet/>
      <dgm:spPr/>
      <dgm:t>
        <a:bodyPr/>
        <a:lstStyle/>
        <a:p>
          <a:r>
            <a:rPr lang="fr-FR" b="1"/>
            <a:t>PCVA  process</a:t>
          </a:r>
          <a:endParaRPr lang="en-US" b="1"/>
        </a:p>
      </dgm:t>
    </dgm:pt>
    <dgm:pt modelId="{BBB42E83-9108-4B9A-B19D-3615108B19B5}" type="parTrans" cxnId="{7B441AD3-8F5E-4EDB-B15D-BBE4E87418AE}">
      <dgm:prSet/>
      <dgm:spPr/>
      <dgm:t>
        <a:bodyPr/>
        <a:lstStyle/>
        <a:p>
          <a:endParaRPr lang="en-US"/>
        </a:p>
      </dgm:t>
    </dgm:pt>
    <dgm:pt modelId="{9E7C3F34-969E-4645-ACF8-CA84482A2EDE}" type="sibTrans" cxnId="{7B441AD3-8F5E-4EDB-B15D-BBE4E87418AE}">
      <dgm:prSet/>
      <dgm:spPr/>
      <dgm:t>
        <a:bodyPr/>
        <a:lstStyle/>
        <a:p>
          <a:endParaRPr lang="en-US"/>
        </a:p>
      </dgm:t>
    </dgm:pt>
    <dgm:pt modelId="{B82A6214-A6B4-4A25-852E-74821FB99960}">
      <dgm:prSet/>
      <dgm:spPr/>
      <dgm:t>
        <a:bodyPr/>
        <a:lstStyle/>
        <a:p>
          <a:r>
            <a:rPr lang="fr-FR"/>
            <a:t>Prompt : must be presented (Which LLM used and text of the prompt, in appendix)</a:t>
          </a:r>
          <a:endParaRPr lang="en-US"/>
        </a:p>
      </dgm:t>
    </dgm:pt>
    <dgm:pt modelId="{1E0FCD85-8A8D-4461-A1A0-B076485E250C}" type="parTrans" cxnId="{539F1D93-D134-46F7-B9A1-CD7570762518}">
      <dgm:prSet/>
      <dgm:spPr/>
      <dgm:t>
        <a:bodyPr/>
        <a:lstStyle/>
        <a:p>
          <a:endParaRPr lang="en-US"/>
        </a:p>
      </dgm:t>
    </dgm:pt>
    <dgm:pt modelId="{4A979D34-E860-4527-A69F-B35AD68C3345}" type="sibTrans" cxnId="{539F1D93-D134-46F7-B9A1-CD7570762518}">
      <dgm:prSet/>
      <dgm:spPr/>
      <dgm:t>
        <a:bodyPr/>
        <a:lstStyle/>
        <a:p>
          <a:endParaRPr lang="en-US"/>
        </a:p>
      </dgm:t>
    </dgm:pt>
    <dgm:pt modelId="{77D6F8EF-8548-4066-A7FD-DC7FE47FA103}">
      <dgm:prSet/>
      <dgm:spPr/>
      <dgm:t>
        <a:bodyPr/>
        <a:lstStyle/>
        <a:p>
          <a:r>
            <a:rPr lang="fr-FR" dirty="0"/>
            <a:t>Check: </a:t>
          </a:r>
          <a:r>
            <a:rPr lang="fr-FR" dirty="0" err="1"/>
            <a:t>explain</a:t>
          </a:r>
          <a:r>
            <a:rPr lang="fr-FR" dirty="0"/>
            <a:t> how </a:t>
          </a:r>
          <a:r>
            <a:rPr lang="fr-FR" dirty="0" err="1"/>
            <a:t>did</a:t>
          </a:r>
          <a:r>
            <a:rPr lang="fr-FR" dirty="0"/>
            <a:t> </a:t>
          </a:r>
          <a:r>
            <a:rPr lang="fr-FR" dirty="0" err="1"/>
            <a:t>you</a:t>
          </a:r>
          <a:r>
            <a:rPr lang="fr-FR" dirty="0"/>
            <a:t> </a:t>
          </a:r>
          <a:r>
            <a:rPr lang="fr-FR" dirty="0" err="1"/>
            <a:t>chek</a:t>
          </a:r>
          <a:r>
            <a:rPr lang="fr-FR" dirty="0"/>
            <a:t> output </a:t>
          </a:r>
          <a:r>
            <a:rPr lang="fr-FR" dirty="0" err="1"/>
            <a:t>generetad</a:t>
          </a:r>
          <a:r>
            <a:rPr lang="fr-FR" dirty="0"/>
            <a:t> by </a:t>
          </a:r>
          <a:r>
            <a:rPr lang="fr-FR" dirty="0" err="1"/>
            <a:t>GenAI</a:t>
          </a:r>
          <a:r>
            <a:rPr lang="fr-FR" dirty="0"/>
            <a:t>/ sources </a:t>
          </a:r>
          <a:r>
            <a:rPr lang="fr-FR" dirty="0" err="1"/>
            <a:t>with</a:t>
          </a:r>
          <a:r>
            <a:rPr lang="fr-FR" dirty="0"/>
            <a:t> </a:t>
          </a:r>
          <a:r>
            <a:rPr lang="fr-FR" dirty="0" err="1"/>
            <a:t>precision</a:t>
          </a:r>
          <a:r>
            <a:rPr lang="fr-FR" dirty="0"/>
            <a:t> (page/sentences etc..) in </a:t>
          </a:r>
          <a:r>
            <a:rPr lang="fr-FR" dirty="0" err="1"/>
            <a:t>appendix</a:t>
          </a:r>
          <a:endParaRPr lang="en-US" dirty="0"/>
        </a:p>
      </dgm:t>
    </dgm:pt>
    <dgm:pt modelId="{6D090861-1C0E-47E9-A13B-C4060E1BA764}" type="parTrans" cxnId="{CFB49D5E-1605-4AB2-AFAB-5C1C74E41587}">
      <dgm:prSet/>
      <dgm:spPr/>
      <dgm:t>
        <a:bodyPr/>
        <a:lstStyle/>
        <a:p>
          <a:endParaRPr lang="en-US"/>
        </a:p>
      </dgm:t>
    </dgm:pt>
    <dgm:pt modelId="{CF8DB0BA-1DBE-471E-8FB7-7B03CB2413CE}" type="sibTrans" cxnId="{CFB49D5E-1605-4AB2-AFAB-5C1C74E41587}">
      <dgm:prSet/>
      <dgm:spPr/>
      <dgm:t>
        <a:bodyPr/>
        <a:lstStyle/>
        <a:p>
          <a:endParaRPr lang="en-US"/>
        </a:p>
      </dgm:t>
    </dgm:pt>
    <dgm:pt modelId="{21E3CEA4-43AC-4F8D-B1D8-B7B790023B34}">
      <dgm:prSet/>
      <dgm:spPr/>
      <dgm:t>
        <a:bodyPr/>
        <a:lstStyle/>
        <a:p>
          <a:r>
            <a:rPr lang="fr-FR" dirty="0"/>
            <a:t>Value Added by the team : </a:t>
          </a:r>
          <a:r>
            <a:rPr lang="fr-FR" dirty="0" err="1"/>
            <a:t>What</a:t>
          </a:r>
          <a:r>
            <a:rPr lang="fr-FR" dirty="0"/>
            <a:t> </a:t>
          </a:r>
          <a:r>
            <a:rPr lang="fr-FR" dirty="0" err="1"/>
            <a:t>did</a:t>
          </a:r>
          <a:r>
            <a:rPr lang="fr-FR" dirty="0"/>
            <a:t> </a:t>
          </a:r>
          <a:r>
            <a:rPr lang="fr-FR" dirty="0" err="1"/>
            <a:t>you</a:t>
          </a:r>
          <a:r>
            <a:rPr lang="fr-FR" dirty="0"/>
            <a:t> </a:t>
          </a:r>
          <a:r>
            <a:rPr lang="fr-FR" dirty="0" err="1"/>
            <a:t>learn</a:t>
          </a:r>
          <a:r>
            <a:rPr lang="fr-FR" dirty="0"/>
            <a:t> ? </a:t>
          </a:r>
          <a:r>
            <a:rPr lang="fr-FR" dirty="0" err="1"/>
            <a:t>Who</a:t>
          </a:r>
          <a:r>
            <a:rPr lang="fr-FR" dirty="0"/>
            <a:t> have </a:t>
          </a:r>
          <a:r>
            <a:rPr lang="fr-FR" dirty="0" err="1"/>
            <a:t>done</a:t>
          </a:r>
          <a:r>
            <a:rPr lang="fr-FR" dirty="0"/>
            <a:t> </a:t>
          </a:r>
          <a:r>
            <a:rPr lang="fr-FR" dirty="0" err="1"/>
            <a:t>what</a:t>
          </a:r>
          <a:r>
            <a:rPr lang="fr-FR" dirty="0"/>
            <a:t>/ </a:t>
          </a:r>
          <a:r>
            <a:rPr lang="fr-FR" dirty="0" err="1"/>
            <a:t>What</a:t>
          </a:r>
          <a:r>
            <a:rPr lang="fr-FR" dirty="0"/>
            <a:t> </a:t>
          </a:r>
          <a:r>
            <a:rPr lang="fr-FR" dirty="0" err="1"/>
            <a:t>is</a:t>
          </a:r>
          <a:r>
            <a:rPr lang="fr-FR" dirty="0"/>
            <a:t> </a:t>
          </a:r>
          <a:r>
            <a:rPr lang="fr-FR" dirty="0" err="1"/>
            <a:t>your</a:t>
          </a:r>
          <a:r>
            <a:rPr lang="fr-FR" dirty="0"/>
            <a:t> contribution?</a:t>
          </a:r>
          <a:endParaRPr lang="en-US" dirty="0"/>
        </a:p>
      </dgm:t>
    </dgm:pt>
    <dgm:pt modelId="{6DBE407F-9157-45C7-BDEE-5E4F166506A7}" type="parTrans" cxnId="{B659EAAB-71EE-45CC-9560-7597EC3B6F37}">
      <dgm:prSet/>
      <dgm:spPr/>
      <dgm:t>
        <a:bodyPr/>
        <a:lstStyle/>
        <a:p>
          <a:endParaRPr lang="en-US"/>
        </a:p>
      </dgm:t>
    </dgm:pt>
    <dgm:pt modelId="{118D1E82-10B3-4D86-85BC-ABB68B8BA0B4}" type="sibTrans" cxnId="{B659EAAB-71EE-45CC-9560-7597EC3B6F37}">
      <dgm:prSet/>
      <dgm:spPr/>
      <dgm:t>
        <a:bodyPr/>
        <a:lstStyle/>
        <a:p>
          <a:endParaRPr lang="en-US"/>
        </a:p>
      </dgm:t>
    </dgm:pt>
    <dgm:pt modelId="{C72BE03D-F7BA-4E44-A3D7-F425989C43D3}" type="pres">
      <dgm:prSet presAssocID="{E44549EB-04F4-4190-9B02-D098995D5665}" presName="vert0" presStyleCnt="0">
        <dgm:presLayoutVars>
          <dgm:dir/>
          <dgm:animOne val="branch"/>
          <dgm:animLvl val="lvl"/>
        </dgm:presLayoutVars>
      </dgm:prSet>
      <dgm:spPr/>
    </dgm:pt>
    <dgm:pt modelId="{C66A1793-BBB7-3245-92E6-C5207B605594}" type="pres">
      <dgm:prSet presAssocID="{2E8F473A-773C-4104-B4AC-549FD5D9D2A4}" presName="thickLine" presStyleLbl="alignNode1" presStyleIdx="0" presStyleCnt="4"/>
      <dgm:spPr/>
    </dgm:pt>
    <dgm:pt modelId="{0A6FDD2E-FC9B-FE4E-A37F-F99E841D4373}" type="pres">
      <dgm:prSet presAssocID="{2E8F473A-773C-4104-B4AC-549FD5D9D2A4}" presName="horz1" presStyleCnt="0"/>
      <dgm:spPr/>
    </dgm:pt>
    <dgm:pt modelId="{26AC434E-5245-9242-A9E1-6265FAE3AB71}" type="pres">
      <dgm:prSet presAssocID="{2E8F473A-773C-4104-B4AC-549FD5D9D2A4}" presName="tx1" presStyleLbl="revTx" presStyleIdx="0" presStyleCnt="4"/>
      <dgm:spPr/>
    </dgm:pt>
    <dgm:pt modelId="{3E236BDD-DB3E-4341-93EC-DEC62B93C68C}" type="pres">
      <dgm:prSet presAssocID="{2E8F473A-773C-4104-B4AC-549FD5D9D2A4}" presName="vert1" presStyleCnt="0"/>
      <dgm:spPr/>
    </dgm:pt>
    <dgm:pt modelId="{E2ACD105-A1C4-CB40-9EE0-B993CF6F93FE}" type="pres">
      <dgm:prSet presAssocID="{B82A6214-A6B4-4A25-852E-74821FB99960}" presName="thickLine" presStyleLbl="alignNode1" presStyleIdx="1" presStyleCnt="4"/>
      <dgm:spPr/>
    </dgm:pt>
    <dgm:pt modelId="{757D4D8C-795E-324B-AFA7-5E8DCB3EA223}" type="pres">
      <dgm:prSet presAssocID="{B82A6214-A6B4-4A25-852E-74821FB99960}" presName="horz1" presStyleCnt="0"/>
      <dgm:spPr/>
    </dgm:pt>
    <dgm:pt modelId="{BB41D356-F02A-7F4B-A84C-6129654F1A02}" type="pres">
      <dgm:prSet presAssocID="{B82A6214-A6B4-4A25-852E-74821FB99960}" presName="tx1" presStyleLbl="revTx" presStyleIdx="1" presStyleCnt="4"/>
      <dgm:spPr/>
    </dgm:pt>
    <dgm:pt modelId="{5E12C338-CB03-474A-A6B2-B99057C87969}" type="pres">
      <dgm:prSet presAssocID="{B82A6214-A6B4-4A25-852E-74821FB99960}" presName="vert1" presStyleCnt="0"/>
      <dgm:spPr/>
    </dgm:pt>
    <dgm:pt modelId="{A0021DE9-81DD-5542-A093-6CBCAB6ED9C0}" type="pres">
      <dgm:prSet presAssocID="{77D6F8EF-8548-4066-A7FD-DC7FE47FA103}" presName="thickLine" presStyleLbl="alignNode1" presStyleIdx="2" presStyleCnt="4"/>
      <dgm:spPr/>
    </dgm:pt>
    <dgm:pt modelId="{D3B4F424-1E06-D244-8634-72058E67D9DF}" type="pres">
      <dgm:prSet presAssocID="{77D6F8EF-8548-4066-A7FD-DC7FE47FA103}" presName="horz1" presStyleCnt="0"/>
      <dgm:spPr/>
    </dgm:pt>
    <dgm:pt modelId="{ECB556D5-6052-2C45-9263-5AEC3F9F46DB}" type="pres">
      <dgm:prSet presAssocID="{77D6F8EF-8548-4066-A7FD-DC7FE47FA103}" presName="tx1" presStyleLbl="revTx" presStyleIdx="2" presStyleCnt="4"/>
      <dgm:spPr/>
    </dgm:pt>
    <dgm:pt modelId="{C08747BF-397B-464F-9A54-7E51BBA4E53C}" type="pres">
      <dgm:prSet presAssocID="{77D6F8EF-8548-4066-A7FD-DC7FE47FA103}" presName="vert1" presStyleCnt="0"/>
      <dgm:spPr/>
    </dgm:pt>
    <dgm:pt modelId="{07936F82-686B-0D41-8F34-BF41DF3D03E5}" type="pres">
      <dgm:prSet presAssocID="{21E3CEA4-43AC-4F8D-B1D8-B7B790023B34}" presName="thickLine" presStyleLbl="alignNode1" presStyleIdx="3" presStyleCnt="4"/>
      <dgm:spPr/>
    </dgm:pt>
    <dgm:pt modelId="{267C8A20-22F0-C444-848E-01CB2AD7EEBB}" type="pres">
      <dgm:prSet presAssocID="{21E3CEA4-43AC-4F8D-B1D8-B7B790023B34}" presName="horz1" presStyleCnt="0"/>
      <dgm:spPr/>
    </dgm:pt>
    <dgm:pt modelId="{348D05D5-C6A4-9A4B-8282-B715560EB164}" type="pres">
      <dgm:prSet presAssocID="{21E3CEA4-43AC-4F8D-B1D8-B7B790023B34}" presName="tx1" presStyleLbl="revTx" presStyleIdx="3" presStyleCnt="4"/>
      <dgm:spPr/>
    </dgm:pt>
    <dgm:pt modelId="{9A0A0D7E-8F4A-D245-BB2F-071DD7223CF5}" type="pres">
      <dgm:prSet presAssocID="{21E3CEA4-43AC-4F8D-B1D8-B7B790023B34}" presName="vert1" presStyleCnt="0"/>
      <dgm:spPr/>
    </dgm:pt>
  </dgm:ptLst>
  <dgm:cxnLst>
    <dgm:cxn modelId="{D336C408-D201-A74E-B44A-63A74BB1A2A3}" type="presOf" srcId="{77D6F8EF-8548-4066-A7FD-DC7FE47FA103}" destId="{ECB556D5-6052-2C45-9263-5AEC3F9F46DB}" srcOrd="0" destOrd="0" presId="urn:microsoft.com/office/officeart/2008/layout/LinedList"/>
    <dgm:cxn modelId="{D0F1C719-EF98-5142-AA43-5C44E3B580A1}" type="presOf" srcId="{2E8F473A-773C-4104-B4AC-549FD5D9D2A4}" destId="{26AC434E-5245-9242-A9E1-6265FAE3AB71}" srcOrd="0" destOrd="0" presId="urn:microsoft.com/office/officeart/2008/layout/LinedList"/>
    <dgm:cxn modelId="{537C0353-CC8E-7541-A450-1AB02B8B8250}" type="presOf" srcId="{B82A6214-A6B4-4A25-852E-74821FB99960}" destId="{BB41D356-F02A-7F4B-A84C-6129654F1A02}" srcOrd="0" destOrd="0" presId="urn:microsoft.com/office/officeart/2008/layout/LinedList"/>
    <dgm:cxn modelId="{CFB49D5E-1605-4AB2-AFAB-5C1C74E41587}" srcId="{E44549EB-04F4-4190-9B02-D098995D5665}" destId="{77D6F8EF-8548-4066-A7FD-DC7FE47FA103}" srcOrd="2" destOrd="0" parTransId="{6D090861-1C0E-47E9-A13B-C4060E1BA764}" sibTransId="{CF8DB0BA-1DBE-471E-8FB7-7B03CB2413CE}"/>
    <dgm:cxn modelId="{1E5D6A81-40D6-6F4F-BCAD-F54EC7BE74DB}" type="presOf" srcId="{E44549EB-04F4-4190-9B02-D098995D5665}" destId="{C72BE03D-F7BA-4E44-A3D7-F425989C43D3}" srcOrd="0" destOrd="0" presId="urn:microsoft.com/office/officeart/2008/layout/LinedList"/>
    <dgm:cxn modelId="{539F1D93-D134-46F7-B9A1-CD7570762518}" srcId="{E44549EB-04F4-4190-9B02-D098995D5665}" destId="{B82A6214-A6B4-4A25-852E-74821FB99960}" srcOrd="1" destOrd="0" parTransId="{1E0FCD85-8A8D-4461-A1A0-B076485E250C}" sibTransId="{4A979D34-E860-4527-A69F-B35AD68C3345}"/>
    <dgm:cxn modelId="{B659EAAB-71EE-45CC-9560-7597EC3B6F37}" srcId="{E44549EB-04F4-4190-9B02-D098995D5665}" destId="{21E3CEA4-43AC-4F8D-B1D8-B7B790023B34}" srcOrd="3" destOrd="0" parTransId="{6DBE407F-9157-45C7-BDEE-5E4F166506A7}" sibTransId="{118D1E82-10B3-4D86-85BC-ABB68B8BA0B4}"/>
    <dgm:cxn modelId="{7B441AD3-8F5E-4EDB-B15D-BBE4E87418AE}" srcId="{E44549EB-04F4-4190-9B02-D098995D5665}" destId="{2E8F473A-773C-4104-B4AC-549FD5D9D2A4}" srcOrd="0" destOrd="0" parTransId="{BBB42E83-9108-4B9A-B19D-3615108B19B5}" sibTransId="{9E7C3F34-969E-4645-ACF8-CA84482A2EDE}"/>
    <dgm:cxn modelId="{C3A0D1DE-8468-E844-9571-2821C2991161}" type="presOf" srcId="{21E3CEA4-43AC-4F8D-B1D8-B7B790023B34}" destId="{348D05D5-C6A4-9A4B-8282-B715560EB164}" srcOrd="0" destOrd="0" presId="urn:microsoft.com/office/officeart/2008/layout/LinedList"/>
    <dgm:cxn modelId="{5D56CA9A-0C2A-CF4E-9C04-2FFF020F7C9F}" type="presParOf" srcId="{C72BE03D-F7BA-4E44-A3D7-F425989C43D3}" destId="{C66A1793-BBB7-3245-92E6-C5207B605594}" srcOrd="0" destOrd="0" presId="urn:microsoft.com/office/officeart/2008/layout/LinedList"/>
    <dgm:cxn modelId="{19AA466C-72CC-3643-8BA4-E7C04FD3BB74}" type="presParOf" srcId="{C72BE03D-F7BA-4E44-A3D7-F425989C43D3}" destId="{0A6FDD2E-FC9B-FE4E-A37F-F99E841D4373}" srcOrd="1" destOrd="0" presId="urn:microsoft.com/office/officeart/2008/layout/LinedList"/>
    <dgm:cxn modelId="{D7FC8634-3BF2-BC49-AEA5-47EC7A5268EF}" type="presParOf" srcId="{0A6FDD2E-FC9B-FE4E-A37F-F99E841D4373}" destId="{26AC434E-5245-9242-A9E1-6265FAE3AB71}" srcOrd="0" destOrd="0" presId="urn:microsoft.com/office/officeart/2008/layout/LinedList"/>
    <dgm:cxn modelId="{F8E073A5-8F92-3A42-B2DD-05BE5C974A20}" type="presParOf" srcId="{0A6FDD2E-FC9B-FE4E-A37F-F99E841D4373}" destId="{3E236BDD-DB3E-4341-93EC-DEC62B93C68C}" srcOrd="1" destOrd="0" presId="urn:microsoft.com/office/officeart/2008/layout/LinedList"/>
    <dgm:cxn modelId="{2870A3E5-87A4-2D44-8702-1A86E2E31364}" type="presParOf" srcId="{C72BE03D-F7BA-4E44-A3D7-F425989C43D3}" destId="{E2ACD105-A1C4-CB40-9EE0-B993CF6F93FE}" srcOrd="2" destOrd="0" presId="urn:microsoft.com/office/officeart/2008/layout/LinedList"/>
    <dgm:cxn modelId="{443B38C9-F2D1-4C4D-95BF-6F0A28BABA26}" type="presParOf" srcId="{C72BE03D-F7BA-4E44-A3D7-F425989C43D3}" destId="{757D4D8C-795E-324B-AFA7-5E8DCB3EA223}" srcOrd="3" destOrd="0" presId="urn:microsoft.com/office/officeart/2008/layout/LinedList"/>
    <dgm:cxn modelId="{868A2D7E-A161-8A4C-B811-9F3453C74E9B}" type="presParOf" srcId="{757D4D8C-795E-324B-AFA7-5E8DCB3EA223}" destId="{BB41D356-F02A-7F4B-A84C-6129654F1A02}" srcOrd="0" destOrd="0" presId="urn:microsoft.com/office/officeart/2008/layout/LinedList"/>
    <dgm:cxn modelId="{40D96361-9F9A-5644-A02E-EFCA13EDC4BE}" type="presParOf" srcId="{757D4D8C-795E-324B-AFA7-5E8DCB3EA223}" destId="{5E12C338-CB03-474A-A6B2-B99057C87969}" srcOrd="1" destOrd="0" presId="urn:microsoft.com/office/officeart/2008/layout/LinedList"/>
    <dgm:cxn modelId="{6F7147F9-9AF7-3643-893F-8F2D020B7F48}" type="presParOf" srcId="{C72BE03D-F7BA-4E44-A3D7-F425989C43D3}" destId="{A0021DE9-81DD-5542-A093-6CBCAB6ED9C0}" srcOrd="4" destOrd="0" presId="urn:microsoft.com/office/officeart/2008/layout/LinedList"/>
    <dgm:cxn modelId="{275AEAE4-3629-F64C-86D3-1F14DAF06EF0}" type="presParOf" srcId="{C72BE03D-F7BA-4E44-A3D7-F425989C43D3}" destId="{D3B4F424-1E06-D244-8634-72058E67D9DF}" srcOrd="5" destOrd="0" presId="urn:microsoft.com/office/officeart/2008/layout/LinedList"/>
    <dgm:cxn modelId="{9F180B47-DE84-E446-A5F1-0C1920DA0A6E}" type="presParOf" srcId="{D3B4F424-1E06-D244-8634-72058E67D9DF}" destId="{ECB556D5-6052-2C45-9263-5AEC3F9F46DB}" srcOrd="0" destOrd="0" presId="urn:microsoft.com/office/officeart/2008/layout/LinedList"/>
    <dgm:cxn modelId="{476B8A40-D864-9E49-9CE7-41D67C602FE9}" type="presParOf" srcId="{D3B4F424-1E06-D244-8634-72058E67D9DF}" destId="{C08747BF-397B-464F-9A54-7E51BBA4E53C}" srcOrd="1" destOrd="0" presId="urn:microsoft.com/office/officeart/2008/layout/LinedList"/>
    <dgm:cxn modelId="{47D28C1F-E6DA-2244-AD73-A2EDFD9CED8B}" type="presParOf" srcId="{C72BE03D-F7BA-4E44-A3D7-F425989C43D3}" destId="{07936F82-686B-0D41-8F34-BF41DF3D03E5}" srcOrd="6" destOrd="0" presId="urn:microsoft.com/office/officeart/2008/layout/LinedList"/>
    <dgm:cxn modelId="{94B1B2F0-46BE-4441-9608-2189D50CB2A9}" type="presParOf" srcId="{C72BE03D-F7BA-4E44-A3D7-F425989C43D3}" destId="{267C8A20-22F0-C444-848E-01CB2AD7EEBB}" srcOrd="7" destOrd="0" presId="urn:microsoft.com/office/officeart/2008/layout/LinedList"/>
    <dgm:cxn modelId="{B2E3BFE0-2005-7747-9526-C46BCE160C54}" type="presParOf" srcId="{267C8A20-22F0-C444-848E-01CB2AD7EEBB}" destId="{348D05D5-C6A4-9A4B-8282-B715560EB164}" srcOrd="0" destOrd="0" presId="urn:microsoft.com/office/officeart/2008/layout/LinedList"/>
    <dgm:cxn modelId="{FB42E85A-F85B-3A43-AEF1-D3959C4FCD16}" type="presParOf" srcId="{267C8A20-22F0-C444-848E-01CB2AD7EEBB}" destId="{9A0A0D7E-8F4A-D245-BB2F-071DD7223CF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44549EB-04F4-4190-9B02-D098995D5665}" type="doc">
      <dgm:prSet loTypeId="urn:microsoft.com/office/officeart/2008/layout/LinedList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2E8F473A-773C-4104-B4AC-549FD5D9D2A4}">
      <dgm:prSet/>
      <dgm:spPr/>
      <dgm:t>
        <a:bodyPr/>
        <a:lstStyle/>
        <a:p>
          <a:r>
            <a:rPr lang="en-US" b="1" dirty="0"/>
            <a:t>Yesterday (what I’ve seen)</a:t>
          </a:r>
        </a:p>
      </dgm:t>
    </dgm:pt>
    <dgm:pt modelId="{BBB42E83-9108-4B9A-B19D-3615108B19B5}" type="parTrans" cxnId="{7B441AD3-8F5E-4EDB-B15D-BBE4E87418AE}">
      <dgm:prSet/>
      <dgm:spPr/>
      <dgm:t>
        <a:bodyPr/>
        <a:lstStyle/>
        <a:p>
          <a:endParaRPr lang="en-US"/>
        </a:p>
      </dgm:t>
    </dgm:pt>
    <dgm:pt modelId="{9E7C3F34-969E-4645-ACF8-CA84482A2EDE}" type="sibTrans" cxnId="{7B441AD3-8F5E-4EDB-B15D-BBE4E87418AE}">
      <dgm:prSet/>
      <dgm:spPr/>
      <dgm:t>
        <a:bodyPr/>
        <a:lstStyle/>
        <a:p>
          <a:endParaRPr lang="en-US"/>
        </a:p>
      </dgm:t>
    </dgm:pt>
    <dgm:pt modelId="{B82A6214-A6B4-4A25-852E-74821FB99960}">
      <dgm:prSet/>
      <dgm:spPr/>
      <dgm:t>
        <a:bodyPr/>
        <a:lstStyle/>
        <a:p>
          <a:r>
            <a:rPr lang="en-US" dirty="0"/>
            <a:t>Reporting without context</a:t>
          </a:r>
        </a:p>
      </dgm:t>
    </dgm:pt>
    <dgm:pt modelId="{1E0FCD85-8A8D-4461-A1A0-B076485E250C}" type="parTrans" cxnId="{539F1D93-D134-46F7-B9A1-CD7570762518}">
      <dgm:prSet/>
      <dgm:spPr/>
      <dgm:t>
        <a:bodyPr/>
        <a:lstStyle/>
        <a:p>
          <a:endParaRPr lang="en-US"/>
        </a:p>
      </dgm:t>
    </dgm:pt>
    <dgm:pt modelId="{4A979D34-E860-4527-A69F-B35AD68C3345}" type="sibTrans" cxnId="{539F1D93-D134-46F7-B9A1-CD7570762518}">
      <dgm:prSet/>
      <dgm:spPr/>
      <dgm:t>
        <a:bodyPr/>
        <a:lstStyle/>
        <a:p>
          <a:endParaRPr lang="en-US"/>
        </a:p>
      </dgm:t>
    </dgm:pt>
    <dgm:pt modelId="{77D6F8EF-8548-4066-A7FD-DC7FE47FA103}">
      <dgm:prSet/>
      <dgm:spPr/>
      <dgm:t>
        <a:bodyPr/>
        <a:lstStyle/>
        <a:p>
          <a:r>
            <a:rPr lang="en-US" dirty="0"/>
            <a:t>Standardized presentations</a:t>
          </a:r>
        </a:p>
      </dgm:t>
    </dgm:pt>
    <dgm:pt modelId="{6D090861-1C0E-47E9-A13B-C4060E1BA764}" type="parTrans" cxnId="{CFB49D5E-1605-4AB2-AFAB-5C1C74E41587}">
      <dgm:prSet/>
      <dgm:spPr/>
      <dgm:t>
        <a:bodyPr/>
        <a:lstStyle/>
        <a:p>
          <a:endParaRPr lang="en-US"/>
        </a:p>
      </dgm:t>
    </dgm:pt>
    <dgm:pt modelId="{CF8DB0BA-1DBE-471E-8FB7-7B03CB2413CE}" type="sibTrans" cxnId="{CFB49D5E-1605-4AB2-AFAB-5C1C74E41587}">
      <dgm:prSet/>
      <dgm:spPr/>
      <dgm:t>
        <a:bodyPr/>
        <a:lstStyle/>
        <a:p>
          <a:endParaRPr lang="en-US"/>
        </a:p>
      </dgm:t>
    </dgm:pt>
    <dgm:pt modelId="{21E3CEA4-43AC-4F8D-B1D8-B7B790023B34}">
      <dgm:prSet/>
      <dgm:spPr/>
      <dgm:t>
        <a:bodyPr/>
        <a:lstStyle/>
        <a:p>
          <a:r>
            <a:rPr lang="en-US" dirty="0"/>
            <a:t>Lack of personal aspect</a:t>
          </a:r>
        </a:p>
      </dgm:t>
    </dgm:pt>
    <dgm:pt modelId="{6DBE407F-9157-45C7-BDEE-5E4F166506A7}" type="parTrans" cxnId="{B659EAAB-71EE-45CC-9560-7597EC3B6F37}">
      <dgm:prSet/>
      <dgm:spPr/>
      <dgm:t>
        <a:bodyPr/>
        <a:lstStyle/>
        <a:p>
          <a:endParaRPr lang="en-US"/>
        </a:p>
      </dgm:t>
    </dgm:pt>
    <dgm:pt modelId="{118D1E82-10B3-4D86-85BC-ABB68B8BA0B4}" type="sibTrans" cxnId="{B659EAAB-71EE-45CC-9560-7597EC3B6F37}">
      <dgm:prSet/>
      <dgm:spPr/>
      <dgm:t>
        <a:bodyPr/>
        <a:lstStyle/>
        <a:p>
          <a:endParaRPr lang="en-US"/>
        </a:p>
      </dgm:t>
    </dgm:pt>
    <dgm:pt modelId="{C72BE03D-F7BA-4E44-A3D7-F425989C43D3}" type="pres">
      <dgm:prSet presAssocID="{E44549EB-04F4-4190-9B02-D098995D5665}" presName="vert0" presStyleCnt="0">
        <dgm:presLayoutVars>
          <dgm:dir/>
          <dgm:animOne val="branch"/>
          <dgm:animLvl val="lvl"/>
        </dgm:presLayoutVars>
      </dgm:prSet>
      <dgm:spPr/>
    </dgm:pt>
    <dgm:pt modelId="{C66A1793-BBB7-3245-92E6-C5207B605594}" type="pres">
      <dgm:prSet presAssocID="{2E8F473A-773C-4104-B4AC-549FD5D9D2A4}" presName="thickLine" presStyleLbl="alignNode1" presStyleIdx="0" presStyleCnt="4"/>
      <dgm:spPr/>
    </dgm:pt>
    <dgm:pt modelId="{0A6FDD2E-FC9B-FE4E-A37F-F99E841D4373}" type="pres">
      <dgm:prSet presAssocID="{2E8F473A-773C-4104-B4AC-549FD5D9D2A4}" presName="horz1" presStyleCnt="0"/>
      <dgm:spPr/>
    </dgm:pt>
    <dgm:pt modelId="{26AC434E-5245-9242-A9E1-6265FAE3AB71}" type="pres">
      <dgm:prSet presAssocID="{2E8F473A-773C-4104-B4AC-549FD5D9D2A4}" presName="tx1" presStyleLbl="revTx" presStyleIdx="0" presStyleCnt="4"/>
      <dgm:spPr/>
    </dgm:pt>
    <dgm:pt modelId="{3E236BDD-DB3E-4341-93EC-DEC62B93C68C}" type="pres">
      <dgm:prSet presAssocID="{2E8F473A-773C-4104-B4AC-549FD5D9D2A4}" presName="vert1" presStyleCnt="0"/>
      <dgm:spPr/>
    </dgm:pt>
    <dgm:pt modelId="{E2ACD105-A1C4-CB40-9EE0-B993CF6F93FE}" type="pres">
      <dgm:prSet presAssocID="{B82A6214-A6B4-4A25-852E-74821FB99960}" presName="thickLine" presStyleLbl="alignNode1" presStyleIdx="1" presStyleCnt="4"/>
      <dgm:spPr/>
    </dgm:pt>
    <dgm:pt modelId="{757D4D8C-795E-324B-AFA7-5E8DCB3EA223}" type="pres">
      <dgm:prSet presAssocID="{B82A6214-A6B4-4A25-852E-74821FB99960}" presName="horz1" presStyleCnt="0"/>
      <dgm:spPr/>
    </dgm:pt>
    <dgm:pt modelId="{BB41D356-F02A-7F4B-A84C-6129654F1A02}" type="pres">
      <dgm:prSet presAssocID="{B82A6214-A6B4-4A25-852E-74821FB99960}" presName="tx1" presStyleLbl="revTx" presStyleIdx="1" presStyleCnt="4"/>
      <dgm:spPr/>
    </dgm:pt>
    <dgm:pt modelId="{5E12C338-CB03-474A-A6B2-B99057C87969}" type="pres">
      <dgm:prSet presAssocID="{B82A6214-A6B4-4A25-852E-74821FB99960}" presName="vert1" presStyleCnt="0"/>
      <dgm:spPr/>
    </dgm:pt>
    <dgm:pt modelId="{A0021DE9-81DD-5542-A093-6CBCAB6ED9C0}" type="pres">
      <dgm:prSet presAssocID="{77D6F8EF-8548-4066-A7FD-DC7FE47FA103}" presName="thickLine" presStyleLbl="alignNode1" presStyleIdx="2" presStyleCnt="4"/>
      <dgm:spPr/>
    </dgm:pt>
    <dgm:pt modelId="{D3B4F424-1E06-D244-8634-72058E67D9DF}" type="pres">
      <dgm:prSet presAssocID="{77D6F8EF-8548-4066-A7FD-DC7FE47FA103}" presName="horz1" presStyleCnt="0"/>
      <dgm:spPr/>
    </dgm:pt>
    <dgm:pt modelId="{ECB556D5-6052-2C45-9263-5AEC3F9F46DB}" type="pres">
      <dgm:prSet presAssocID="{77D6F8EF-8548-4066-A7FD-DC7FE47FA103}" presName="tx1" presStyleLbl="revTx" presStyleIdx="2" presStyleCnt="4"/>
      <dgm:spPr/>
    </dgm:pt>
    <dgm:pt modelId="{C08747BF-397B-464F-9A54-7E51BBA4E53C}" type="pres">
      <dgm:prSet presAssocID="{77D6F8EF-8548-4066-A7FD-DC7FE47FA103}" presName="vert1" presStyleCnt="0"/>
      <dgm:spPr/>
    </dgm:pt>
    <dgm:pt modelId="{07936F82-686B-0D41-8F34-BF41DF3D03E5}" type="pres">
      <dgm:prSet presAssocID="{21E3CEA4-43AC-4F8D-B1D8-B7B790023B34}" presName="thickLine" presStyleLbl="alignNode1" presStyleIdx="3" presStyleCnt="4"/>
      <dgm:spPr/>
    </dgm:pt>
    <dgm:pt modelId="{267C8A20-22F0-C444-848E-01CB2AD7EEBB}" type="pres">
      <dgm:prSet presAssocID="{21E3CEA4-43AC-4F8D-B1D8-B7B790023B34}" presName="horz1" presStyleCnt="0"/>
      <dgm:spPr/>
    </dgm:pt>
    <dgm:pt modelId="{348D05D5-C6A4-9A4B-8282-B715560EB164}" type="pres">
      <dgm:prSet presAssocID="{21E3CEA4-43AC-4F8D-B1D8-B7B790023B34}" presName="tx1" presStyleLbl="revTx" presStyleIdx="3" presStyleCnt="4"/>
      <dgm:spPr/>
    </dgm:pt>
    <dgm:pt modelId="{9A0A0D7E-8F4A-D245-BB2F-071DD7223CF5}" type="pres">
      <dgm:prSet presAssocID="{21E3CEA4-43AC-4F8D-B1D8-B7B790023B34}" presName="vert1" presStyleCnt="0"/>
      <dgm:spPr/>
    </dgm:pt>
  </dgm:ptLst>
  <dgm:cxnLst>
    <dgm:cxn modelId="{D336C408-D201-A74E-B44A-63A74BB1A2A3}" type="presOf" srcId="{77D6F8EF-8548-4066-A7FD-DC7FE47FA103}" destId="{ECB556D5-6052-2C45-9263-5AEC3F9F46DB}" srcOrd="0" destOrd="0" presId="urn:microsoft.com/office/officeart/2008/layout/LinedList"/>
    <dgm:cxn modelId="{D0F1C719-EF98-5142-AA43-5C44E3B580A1}" type="presOf" srcId="{2E8F473A-773C-4104-B4AC-549FD5D9D2A4}" destId="{26AC434E-5245-9242-A9E1-6265FAE3AB71}" srcOrd="0" destOrd="0" presId="urn:microsoft.com/office/officeart/2008/layout/LinedList"/>
    <dgm:cxn modelId="{537C0353-CC8E-7541-A450-1AB02B8B8250}" type="presOf" srcId="{B82A6214-A6B4-4A25-852E-74821FB99960}" destId="{BB41D356-F02A-7F4B-A84C-6129654F1A02}" srcOrd="0" destOrd="0" presId="urn:microsoft.com/office/officeart/2008/layout/LinedList"/>
    <dgm:cxn modelId="{CFB49D5E-1605-4AB2-AFAB-5C1C74E41587}" srcId="{E44549EB-04F4-4190-9B02-D098995D5665}" destId="{77D6F8EF-8548-4066-A7FD-DC7FE47FA103}" srcOrd="2" destOrd="0" parTransId="{6D090861-1C0E-47E9-A13B-C4060E1BA764}" sibTransId="{CF8DB0BA-1DBE-471E-8FB7-7B03CB2413CE}"/>
    <dgm:cxn modelId="{1E5D6A81-40D6-6F4F-BCAD-F54EC7BE74DB}" type="presOf" srcId="{E44549EB-04F4-4190-9B02-D098995D5665}" destId="{C72BE03D-F7BA-4E44-A3D7-F425989C43D3}" srcOrd="0" destOrd="0" presId="urn:microsoft.com/office/officeart/2008/layout/LinedList"/>
    <dgm:cxn modelId="{539F1D93-D134-46F7-B9A1-CD7570762518}" srcId="{E44549EB-04F4-4190-9B02-D098995D5665}" destId="{B82A6214-A6B4-4A25-852E-74821FB99960}" srcOrd="1" destOrd="0" parTransId="{1E0FCD85-8A8D-4461-A1A0-B076485E250C}" sibTransId="{4A979D34-E860-4527-A69F-B35AD68C3345}"/>
    <dgm:cxn modelId="{B659EAAB-71EE-45CC-9560-7597EC3B6F37}" srcId="{E44549EB-04F4-4190-9B02-D098995D5665}" destId="{21E3CEA4-43AC-4F8D-B1D8-B7B790023B34}" srcOrd="3" destOrd="0" parTransId="{6DBE407F-9157-45C7-BDEE-5E4F166506A7}" sibTransId="{118D1E82-10B3-4D86-85BC-ABB68B8BA0B4}"/>
    <dgm:cxn modelId="{7B441AD3-8F5E-4EDB-B15D-BBE4E87418AE}" srcId="{E44549EB-04F4-4190-9B02-D098995D5665}" destId="{2E8F473A-773C-4104-B4AC-549FD5D9D2A4}" srcOrd="0" destOrd="0" parTransId="{BBB42E83-9108-4B9A-B19D-3615108B19B5}" sibTransId="{9E7C3F34-969E-4645-ACF8-CA84482A2EDE}"/>
    <dgm:cxn modelId="{C3A0D1DE-8468-E844-9571-2821C2991161}" type="presOf" srcId="{21E3CEA4-43AC-4F8D-B1D8-B7B790023B34}" destId="{348D05D5-C6A4-9A4B-8282-B715560EB164}" srcOrd="0" destOrd="0" presId="urn:microsoft.com/office/officeart/2008/layout/LinedList"/>
    <dgm:cxn modelId="{5D56CA9A-0C2A-CF4E-9C04-2FFF020F7C9F}" type="presParOf" srcId="{C72BE03D-F7BA-4E44-A3D7-F425989C43D3}" destId="{C66A1793-BBB7-3245-92E6-C5207B605594}" srcOrd="0" destOrd="0" presId="urn:microsoft.com/office/officeart/2008/layout/LinedList"/>
    <dgm:cxn modelId="{19AA466C-72CC-3643-8BA4-E7C04FD3BB74}" type="presParOf" srcId="{C72BE03D-F7BA-4E44-A3D7-F425989C43D3}" destId="{0A6FDD2E-FC9B-FE4E-A37F-F99E841D4373}" srcOrd="1" destOrd="0" presId="urn:microsoft.com/office/officeart/2008/layout/LinedList"/>
    <dgm:cxn modelId="{D7FC8634-3BF2-BC49-AEA5-47EC7A5268EF}" type="presParOf" srcId="{0A6FDD2E-FC9B-FE4E-A37F-F99E841D4373}" destId="{26AC434E-5245-9242-A9E1-6265FAE3AB71}" srcOrd="0" destOrd="0" presId="urn:microsoft.com/office/officeart/2008/layout/LinedList"/>
    <dgm:cxn modelId="{F8E073A5-8F92-3A42-B2DD-05BE5C974A20}" type="presParOf" srcId="{0A6FDD2E-FC9B-FE4E-A37F-F99E841D4373}" destId="{3E236BDD-DB3E-4341-93EC-DEC62B93C68C}" srcOrd="1" destOrd="0" presId="urn:microsoft.com/office/officeart/2008/layout/LinedList"/>
    <dgm:cxn modelId="{2870A3E5-87A4-2D44-8702-1A86E2E31364}" type="presParOf" srcId="{C72BE03D-F7BA-4E44-A3D7-F425989C43D3}" destId="{E2ACD105-A1C4-CB40-9EE0-B993CF6F93FE}" srcOrd="2" destOrd="0" presId="urn:microsoft.com/office/officeart/2008/layout/LinedList"/>
    <dgm:cxn modelId="{443B38C9-F2D1-4C4D-95BF-6F0A28BABA26}" type="presParOf" srcId="{C72BE03D-F7BA-4E44-A3D7-F425989C43D3}" destId="{757D4D8C-795E-324B-AFA7-5E8DCB3EA223}" srcOrd="3" destOrd="0" presId="urn:microsoft.com/office/officeart/2008/layout/LinedList"/>
    <dgm:cxn modelId="{868A2D7E-A161-8A4C-B811-9F3453C74E9B}" type="presParOf" srcId="{757D4D8C-795E-324B-AFA7-5E8DCB3EA223}" destId="{BB41D356-F02A-7F4B-A84C-6129654F1A02}" srcOrd="0" destOrd="0" presId="urn:microsoft.com/office/officeart/2008/layout/LinedList"/>
    <dgm:cxn modelId="{40D96361-9F9A-5644-A02E-EFCA13EDC4BE}" type="presParOf" srcId="{757D4D8C-795E-324B-AFA7-5E8DCB3EA223}" destId="{5E12C338-CB03-474A-A6B2-B99057C87969}" srcOrd="1" destOrd="0" presId="urn:microsoft.com/office/officeart/2008/layout/LinedList"/>
    <dgm:cxn modelId="{6F7147F9-9AF7-3643-893F-8F2D020B7F48}" type="presParOf" srcId="{C72BE03D-F7BA-4E44-A3D7-F425989C43D3}" destId="{A0021DE9-81DD-5542-A093-6CBCAB6ED9C0}" srcOrd="4" destOrd="0" presId="urn:microsoft.com/office/officeart/2008/layout/LinedList"/>
    <dgm:cxn modelId="{275AEAE4-3629-F64C-86D3-1F14DAF06EF0}" type="presParOf" srcId="{C72BE03D-F7BA-4E44-A3D7-F425989C43D3}" destId="{D3B4F424-1E06-D244-8634-72058E67D9DF}" srcOrd="5" destOrd="0" presId="urn:microsoft.com/office/officeart/2008/layout/LinedList"/>
    <dgm:cxn modelId="{9F180B47-DE84-E446-A5F1-0C1920DA0A6E}" type="presParOf" srcId="{D3B4F424-1E06-D244-8634-72058E67D9DF}" destId="{ECB556D5-6052-2C45-9263-5AEC3F9F46DB}" srcOrd="0" destOrd="0" presId="urn:microsoft.com/office/officeart/2008/layout/LinedList"/>
    <dgm:cxn modelId="{476B8A40-D864-9E49-9CE7-41D67C602FE9}" type="presParOf" srcId="{D3B4F424-1E06-D244-8634-72058E67D9DF}" destId="{C08747BF-397B-464F-9A54-7E51BBA4E53C}" srcOrd="1" destOrd="0" presId="urn:microsoft.com/office/officeart/2008/layout/LinedList"/>
    <dgm:cxn modelId="{47D28C1F-E6DA-2244-AD73-A2EDFD9CED8B}" type="presParOf" srcId="{C72BE03D-F7BA-4E44-A3D7-F425989C43D3}" destId="{07936F82-686B-0D41-8F34-BF41DF3D03E5}" srcOrd="6" destOrd="0" presId="urn:microsoft.com/office/officeart/2008/layout/LinedList"/>
    <dgm:cxn modelId="{94B1B2F0-46BE-4441-9608-2189D50CB2A9}" type="presParOf" srcId="{C72BE03D-F7BA-4E44-A3D7-F425989C43D3}" destId="{267C8A20-22F0-C444-848E-01CB2AD7EEBB}" srcOrd="7" destOrd="0" presId="urn:microsoft.com/office/officeart/2008/layout/LinedList"/>
    <dgm:cxn modelId="{B2E3BFE0-2005-7747-9526-C46BCE160C54}" type="presParOf" srcId="{267C8A20-22F0-C444-848E-01CB2AD7EEBB}" destId="{348D05D5-C6A4-9A4B-8282-B715560EB164}" srcOrd="0" destOrd="0" presId="urn:microsoft.com/office/officeart/2008/layout/LinedList"/>
    <dgm:cxn modelId="{FB42E85A-F85B-3A43-AEF1-D3959C4FCD16}" type="presParOf" srcId="{267C8A20-22F0-C444-848E-01CB2AD7EEBB}" destId="{9A0A0D7E-8F4A-D245-BB2F-071DD7223CF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6A1793-BBB7-3245-92E6-C5207B605594}">
      <dsp:nvSpPr>
        <dsp:cNvPr id="0" name=""/>
        <dsp:cNvSpPr/>
      </dsp:nvSpPr>
      <dsp:spPr>
        <a:xfrm>
          <a:off x="0" y="0"/>
          <a:ext cx="5393361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6AC434E-5245-9242-A9E1-6265FAE3AB71}">
      <dsp:nvSpPr>
        <dsp:cNvPr id="0" name=""/>
        <dsp:cNvSpPr/>
      </dsp:nvSpPr>
      <dsp:spPr>
        <a:xfrm>
          <a:off x="0" y="0"/>
          <a:ext cx="5393361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1" kern="1200"/>
            <a:t>PCVA  process</a:t>
          </a:r>
          <a:endParaRPr lang="en-US" sz="2100" b="1" kern="1200"/>
        </a:p>
      </dsp:txBody>
      <dsp:txXfrm>
        <a:off x="0" y="0"/>
        <a:ext cx="5393361" cy="1087834"/>
      </dsp:txXfrm>
    </dsp:sp>
    <dsp:sp modelId="{E2ACD105-A1C4-CB40-9EE0-B993CF6F93FE}">
      <dsp:nvSpPr>
        <dsp:cNvPr id="0" name=""/>
        <dsp:cNvSpPr/>
      </dsp:nvSpPr>
      <dsp:spPr>
        <a:xfrm>
          <a:off x="0" y="1087834"/>
          <a:ext cx="5393361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B41D356-F02A-7F4B-A84C-6129654F1A02}">
      <dsp:nvSpPr>
        <dsp:cNvPr id="0" name=""/>
        <dsp:cNvSpPr/>
      </dsp:nvSpPr>
      <dsp:spPr>
        <a:xfrm>
          <a:off x="0" y="1087834"/>
          <a:ext cx="5393361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/>
            <a:t>Prompt : must be presented (Which LLM used and text of the prompt, in appendix)</a:t>
          </a:r>
          <a:endParaRPr lang="en-US" sz="2100" kern="1200"/>
        </a:p>
      </dsp:txBody>
      <dsp:txXfrm>
        <a:off x="0" y="1087834"/>
        <a:ext cx="5393361" cy="1087834"/>
      </dsp:txXfrm>
    </dsp:sp>
    <dsp:sp modelId="{A0021DE9-81DD-5542-A093-6CBCAB6ED9C0}">
      <dsp:nvSpPr>
        <dsp:cNvPr id="0" name=""/>
        <dsp:cNvSpPr/>
      </dsp:nvSpPr>
      <dsp:spPr>
        <a:xfrm>
          <a:off x="0" y="2175669"/>
          <a:ext cx="5393361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CB556D5-6052-2C45-9263-5AEC3F9F46DB}">
      <dsp:nvSpPr>
        <dsp:cNvPr id="0" name=""/>
        <dsp:cNvSpPr/>
      </dsp:nvSpPr>
      <dsp:spPr>
        <a:xfrm>
          <a:off x="0" y="2175669"/>
          <a:ext cx="5393361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Check: </a:t>
          </a:r>
          <a:r>
            <a:rPr lang="fr-FR" sz="2100" kern="1200" dirty="0" err="1"/>
            <a:t>explain</a:t>
          </a:r>
          <a:r>
            <a:rPr lang="fr-FR" sz="2100" kern="1200" dirty="0"/>
            <a:t> how </a:t>
          </a:r>
          <a:r>
            <a:rPr lang="fr-FR" sz="2100" kern="1200" dirty="0" err="1"/>
            <a:t>did</a:t>
          </a:r>
          <a:r>
            <a:rPr lang="fr-FR" sz="2100" kern="1200" dirty="0"/>
            <a:t> </a:t>
          </a:r>
          <a:r>
            <a:rPr lang="fr-FR" sz="2100" kern="1200" dirty="0" err="1"/>
            <a:t>you</a:t>
          </a:r>
          <a:r>
            <a:rPr lang="fr-FR" sz="2100" kern="1200" dirty="0"/>
            <a:t> </a:t>
          </a:r>
          <a:r>
            <a:rPr lang="fr-FR" sz="2100" kern="1200" dirty="0" err="1"/>
            <a:t>chek</a:t>
          </a:r>
          <a:r>
            <a:rPr lang="fr-FR" sz="2100" kern="1200" dirty="0"/>
            <a:t> output </a:t>
          </a:r>
          <a:r>
            <a:rPr lang="fr-FR" sz="2100" kern="1200" dirty="0" err="1"/>
            <a:t>generetad</a:t>
          </a:r>
          <a:r>
            <a:rPr lang="fr-FR" sz="2100" kern="1200" dirty="0"/>
            <a:t> by </a:t>
          </a:r>
          <a:r>
            <a:rPr lang="fr-FR" sz="2100" kern="1200" dirty="0" err="1"/>
            <a:t>GenAI</a:t>
          </a:r>
          <a:r>
            <a:rPr lang="fr-FR" sz="2100" kern="1200" dirty="0"/>
            <a:t>/ sources </a:t>
          </a:r>
          <a:r>
            <a:rPr lang="fr-FR" sz="2100" kern="1200" dirty="0" err="1"/>
            <a:t>with</a:t>
          </a:r>
          <a:r>
            <a:rPr lang="fr-FR" sz="2100" kern="1200" dirty="0"/>
            <a:t> </a:t>
          </a:r>
          <a:r>
            <a:rPr lang="fr-FR" sz="2100" kern="1200" dirty="0" err="1"/>
            <a:t>precision</a:t>
          </a:r>
          <a:r>
            <a:rPr lang="fr-FR" sz="2100" kern="1200" dirty="0"/>
            <a:t> (page/sentences etc..) in </a:t>
          </a:r>
          <a:r>
            <a:rPr lang="fr-FR" sz="2100" kern="1200" dirty="0" err="1"/>
            <a:t>appendix</a:t>
          </a:r>
          <a:endParaRPr lang="en-US" sz="2100" kern="1200" dirty="0"/>
        </a:p>
      </dsp:txBody>
      <dsp:txXfrm>
        <a:off x="0" y="2175669"/>
        <a:ext cx="5393361" cy="1087834"/>
      </dsp:txXfrm>
    </dsp:sp>
    <dsp:sp modelId="{07936F82-686B-0D41-8F34-BF41DF3D03E5}">
      <dsp:nvSpPr>
        <dsp:cNvPr id="0" name=""/>
        <dsp:cNvSpPr/>
      </dsp:nvSpPr>
      <dsp:spPr>
        <a:xfrm>
          <a:off x="0" y="3263503"/>
          <a:ext cx="5393361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48D05D5-C6A4-9A4B-8282-B715560EB164}">
      <dsp:nvSpPr>
        <dsp:cNvPr id="0" name=""/>
        <dsp:cNvSpPr/>
      </dsp:nvSpPr>
      <dsp:spPr>
        <a:xfrm>
          <a:off x="0" y="3263503"/>
          <a:ext cx="5393361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Value Added by the team : </a:t>
          </a:r>
          <a:r>
            <a:rPr lang="fr-FR" sz="2100" kern="1200" dirty="0" err="1"/>
            <a:t>What</a:t>
          </a:r>
          <a:r>
            <a:rPr lang="fr-FR" sz="2100" kern="1200" dirty="0"/>
            <a:t> </a:t>
          </a:r>
          <a:r>
            <a:rPr lang="fr-FR" sz="2100" kern="1200" dirty="0" err="1"/>
            <a:t>did</a:t>
          </a:r>
          <a:r>
            <a:rPr lang="fr-FR" sz="2100" kern="1200" dirty="0"/>
            <a:t> </a:t>
          </a:r>
          <a:r>
            <a:rPr lang="fr-FR" sz="2100" kern="1200" dirty="0" err="1"/>
            <a:t>you</a:t>
          </a:r>
          <a:r>
            <a:rPr lang="fr-FR" sz="2100" kern="1200" dirty="0"/>
            <a:t> </a:t>
          </a:r>
          <a:r>
            <a:rPr lang="fr-FR" sz="2100" kern="1200" dirty="0" err="1"/>
            <a:t>learn</a:t>
          </a:r>
          <a:r>
            <a:rPr lang="fr-FR" sz="2100" kern="1200" dirty="0"/>
            <a:t> ? </a:t>
          </a:r>
          <a:r>
            <a:rPr lang="fr-FR" sz="2100" kern="1200" dirty="0" err="1"/>
            <a:t>Who</a:t>
          </a:r>
          <a:r>
            <a:rPr lang="fr-FR" sz="2100" kern="1200" dirty="0"/>
            <a:t> have </a:t>
          </a:r>
          <a:r>
            <a:rPr lang="fr-FR" sz="2100" kern="1200" dirty="0" err="1"/>
            <a:t>done</a:t>
          </a:r>
          <a:r>
            <a:rPr lang="fr-FR" sz="2100" kern="1200" dirty="0"/>
            <a:t> </a:t>
          </a:r>
          <a:r>
            <a:rPr lang="fr-FR" sz="2100" kern="1200" dirty="0" err="1"/>
            <a:t>what</a:t>
          </a:r>
          <a:r>
            <a:rPr lang="fr-FR" sz="2100" kern="1200" dirty="0"/>
            <a:t>/ </a:t>
          </a:r>
          <a:r>
            <a:rPr lang="fr-FR" sz="2100" kern="1200" dirty="0" err="1"/>
            <a:t>What</a:t>
          </a:r>
          <a:r>
            <a:rPr lang="fr-FR" sz="2100" kern="1200" dirty="0"/>
            <a:t> </a:t>
          </a:r>
          <a:r>
            <a:rPr lang="fr-FR" sz="2100" kern="1200" dirty="0" err="1"/>
            <a:t>is</a:t>
          </a:r>
          <a:r>
            <a:rPr lang="fr-FR" sz="2100" kern="1200" dirty="0"/>
            <a:t> </a:t>
          </a:r>
          <a:r>
            <a:rPr lang="fr-FR" sz="2100" kern="1200" dirty="0" err="1"/>
            <a:t>your</a:t>
          </a:r>
          <a:r>
            <a:rPr lang="fr-FR" sz="2100" kern="1200" dirty="0"/>
            <a:t> contribution?</a:t>
          </a:r>
          <a:endParaRPr lang="en-US" sz="2100" kern="1200" dirty="0"/>
        </a:p>
      </dsp:txBody>
      <dsp:txXfrm>
        <a:off x="0" y="3263503"/>
        <a:ext cx="5393361" cy="10878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6A1793-BBB7-3245-92E6-C5207B605594}">
      <dsp:nvSpPr>
        <dsp:cNvPr id="0" name=""/>
        <dsp:cNvSpPr/>
      </dsp:nvSpPr>
      <dsp:spPr>
        <a:xfrm>
          <a:off x="0" y="0"/>
          <a:ext cx="5393361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6AC434E-5245-9242-A9E1-6265FAE3AB71}">
      <dsp:nvSpPr>
        <dsp:cNvPr id="0" name=""/>
        <dsp:cNvSpPr/>
      </dsp:nvSpPr>
      <dsp:spPr>
        <a:xfrm>
          <a:off x="0" y="0"/>
          <a:ext cx="5393361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1" kern="1200" dirty="0"/>
            <a:t>Yesterday (what I’ve seen)</a:t>
          </a:r>
        </a:p>
      </dsp:txBody>
      <dsp:txXfrm>
        <a:off x="0" y="0"/>
        <a:ext cx="5393361" cy="1087834"/>
      </dsp:txXfrm>
    </dsp:sp>
    <dsp:sp modelId="{E2ACD105-A1C4-CB40-9EE0-B993CF6F93FE}">
      <dsp:nvSpPr>
        <dsp:cNvPr id="0" name=""/>
        <dsp:cNvSpPr/>
      </dsp:nvSpPr>
      <dsp:spPr>
        <a:xfrm>
          <a:off x="0" y="1087834"/>
          <a:ext cx="5393361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B41D356-F02A-7F4B-A84C-6129654F1A02}">
      <dsp:nvSpPr>
        <dsp:cNvPr id="0" name=""/>
        <dsp:cNvSpPr/>
      </dsp:nvSpPr>
      <dsp:spPr>
        <a:xfrm>
          <a:off x="0" y="1087834"/>
          <a:ext cx="5393361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Reporting without context</a:t>
          </a:r>
        </a:p>
      </dsp:txBody>
      <dsp:txXfrm>
        <a:off x="0" y="1087834"/>
        <a:ext cx="5393361" cy="1087834"/>
      </dsp:txXfrm>
    </dsp:sp>
    <dsp:sp modelId="{A0021DE9-81DD-5542-A093-6CBCAB6ED9C0}">
      <dsp:nvSpPr>
        <dsp:cNvPr id="0" name=""/>
        <dsp:cNvSpPr/>
      </dsp:nvSpPr>
      <dsp:spPr>
        <a:xfrm>
          <a:off x="0" y="2175669"/>
          <a:ext cx="5393361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CB556D5-6052-2C45-9263-5AEC3F9F46DB}">
      <dsp:nvSpPr>
        <dsp:cNvPr id="0" name=""/>
        <dsp:cNvSpPr/>
      </dsp:nvSpPr>
      <dsp:spPr>
        <a:xfrm>
          <a:off x="0" y="2175669"/>
          <a:ext cx="5393361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Standardized presentations</a:t>
          </a:r>
        </a:p>
      </dsp:txBody>
      <dsp:txXfrm>
        <a:off x="0" y="2175669"/>
        <a:ext cx="5393361" cy="1087834"/>
      </dsp:txXfrm>
    </dsp:sp>
    <dsp:sp modelId="{07936F82-686B-0D41-8F34-BF41DF3D03E5}">
      <dsp:nvSpPr>
        <dsp:cNvPr id="0" name=""/>
        <dsp:cNvSpPr/>
      </dsp:nvSpPr>
      <dsp:spPr>
        <a:xfrm>
          <a:off x="0" y="3263503"/>
          <a:ext cx="5393361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48D05D5-C6A4-9A4B-8282-B715560EB164}">
      <dsp:nvSpPr>
        <dsp:cNvPr id="0" name=""/>
        <dsp:cNvSpPr/>
      </dsp:nvSpPr>
      <dsp:spPr>
        <a:xfrm>
          <a:off x="0" y="3263503"/>
          <a:ext cx="5393361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Lack of personal aspect</a:t>
          </a:r>
        </a:p>
      </dsp:txBody>
      <dsp:txXfrm>
        <a:off x="0" y="3263503"/>
        <a:ext cx="5393361" cy="10878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0DD5CC-7B23-7049-9C51-B61F8238B9AF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1FD7CD-E2D7-8D42-8E4D-26B5B518D8E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5821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066553-904C-B340-B4D7-09F1367054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B15F82A-92F8-A2F9-3B5A-5387A0F5FA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9BECB95-CEBF-C786-8621-6FDC8CBBB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CC55B-FD80-7346-87F7-A6A2EB05E907}" type="datetime1">
              <a:rPr lang="fr-FR" smtClean="0"/>
              <a:t>09/04/2026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EBB3B4-6CDA-0870-1FFF-70C0E30F8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ECE7D80-6C58-82F9-B84E-65F8B2952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EC1A-E7E8-9642-AD38-E5279DC925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807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33C42-F97B-A55B-2AAB-D82DE6D5C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2CB20A0-A9BD-EE3D-77BD-FD33475442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6F447E9-22FB-98C3-3C91-7A55986AA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10B4C-1566-0F42-92D4-3DFE8263EECA}" type="datetime1">
              <a:rPr lang="fr-FR" smtClean="0"/>
              <a:t>09/04/2026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038C95B-AB0D-449B-E22B-CFC9FCB40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95219CF-F91E-EE94-DEA3-21A66CA3A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EC1A-E7E8-9642-AD38-E5279DC925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295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70A82D53-F0DE-946B-2979-E80B72C67F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C89637B-5CA3-0BC6-6937-21CCF5B3EE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BE248E9-299A-73D7-5451-A39483C99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85714-3B04-4A48-8C23-3B6062C17CDB}" type="datetime1">
              <a:rPr lang="fr-FR" smtClean="0"/>
              <a:t>09/04/2026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EA90C4E-DB3E-76F4-1C37-EDFB30459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0675E18-7F03-2E6B-4D64-C7762039F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EC1A-E7E8-9642-AD38-E5279DC925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7580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4C81FA-33C9-3138-01DF-DD7766565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EDFB32C-963E-BBFB-8328-DC6122639C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3CFBE99-3BD9-8436-6050-CD1DBEC84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C04AF-C869-2C4C-B990-E8878F179A15}" type="datetime1">
              <a:rPr lang="fr-FR" smtClean="0"/>
              <a:t>09/04/2026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FB02A58-E707-D65E-6B1B-8AB42D81D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FA039DE-B151-F10C-D5DB-A64CD7987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EC1A-E7E8-9642-AD38-E5279DC925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5473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86DFA6-E91A-807C-0B24-5E025C6A5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A0C2D16-D1F6-E524-961A-16501D5210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6DB8083-98D8-FDF0-5859-31CF8FB5E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5C038-C588-DC43-A15D-6CD5F9C66083}" type="datetime1">
              <a:rPr lang="fr-FR" smtClean="0"/>
              <a:t>09/04/2026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6025083-4F86-8CB7-0D70-ECB0AB328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85CC73C-72C8-07A3-9DE4-A65CB2A06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EC1A-E7E8-9642-AD38-E5279DC925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4178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71E35B-01FA-CBCF-0793-E8B0793CD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6D4D283-8B55-7003-2091-90BFC939D2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93015E7-60DC-E252-B2A5-39C22A549C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2FD3806-CE8D-5CF5-61C4-4DF6C622B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F909F-22E9-ED47-976E-9BB556262AC5}" type="datetime1">
              <a:rPr lang="fr-FR" smtClean="0"/>
              <a:t>09/04/2026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A58F7CF-A981-019D-0B96-BCAF50805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E8FC49-234E-8EAC-8457-41E1C9E22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EC1A-E7E8-9642-AD38-E5279DC925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4374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060F91-4F76-2C7D-C139-FE72F4457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74F2411-1F99-2083-52E6-467116339F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C46BB1E-EE37-39CA-6C81-E581AE70C3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CD61CB4-A6AC-3580-B43A-61BB4F5065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E802DB2-80B9-FC18-89E9-38021E2E5B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25B209A-45DD-72A3-B4CB-EC4412947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BC740-7002-BE4A-81F6-33EB323E5861}" type="datetime1">
              <a:rPr lang="fr-FR" smtClean="0"/>
              <a:t>09/04/2026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D27EE4EA-6D00-65C5-39CD-FC3C2AA32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B3F7861-9305-AAAA-17EC-B38633233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EC1A-E7E8-9642-AD38-E5279DC925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8871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BBC391-6293-BADF-CCDE-B034C0F9E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154C39F-8080-60DB-EAB5-69B924C54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5E076-0331-5144-BDDF-706D13F2CADE}" type="datetime1">
              <a:rPr lang="fr-FR" smtClean="0"/>
              <a:t>09/04/2026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F109854-4158-66B5-ABB3-3A9CBA65F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3D8B069-330A-E177-4BD6-1433CE06F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EC1A-E7E8-9642-AD38-E5279DC925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122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3377EE5-8C8A-7720-6359-199B56E98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CA2CB-FFC2-704F-95FB-3F787DA1A96E}" type="datetime1">
              <a:rPr lang="fr-FR" smtClean="0"/>
              <a:t>09/04/2026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BBBA970-C356-A73B-3201-510DDEE90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9A4C0B6-5C1A-4174-E646-ABD44544C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EC1A-E7E8-9642-AD38-E5279DC925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0343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2BB0D5-8D67-EA84-89E3-E4BCA06C5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501D391-20E6-3EB2-BAE7-3F83B7CEBD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85E69D8-BEBC-E52B-8067-27A3173EF0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216B887-0699-6989-97C3-62B7C15AC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4BE20-DFFB-244F-85AE-97217726AD85}" type="datetime1">
              <a:rPr lang="fr-FR" smtClean="0"/>
              <a:t>09/04/2026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F6D6E67-F5FE-138C-E2DF-76A2A9551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36309E9-D601-57E8-5927-7A9DFA3A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EC1A-E7E8-9642-AD38-E5279DC925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5560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E76D87-3366-2400-B402-6469B29DC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EEF7CFC-8806-C52E-5827-26DCDB9E59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EA56472-CAFC-F84B-9A71-C3BDF7A345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D4A5757-4972-6ACB-FED3-2470E00A9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515F6-5344-4841-8FD8-EF2110BFB742}" type="datetime1">
              <a:rPr lang="fr-FR" smtClean="0"/>
              <a:t>09/04/2026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622558F-104B-E8F0-B320-08AEF836C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D16E1AB-FFA5-4859-E322-1B4B7FC99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EC1A-E7E8-9642-AD38-E5279DC925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0284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4324860-145D-80EC-B596-C74E96E9E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4549F4B-3E83-5E8C-2A8A-8707248414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3354FA9-AC93-835F-14E9-E051B7F43D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BA3B0E-8D5D-0F4F-B26E-8274410C0640}" type="datetime1">
              <a:rPr lang="fr-FR" smtClean="0"/>
              <a:t>09/04/2026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3A9C985-9A9B-90DC-9D6D-D71D843750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857191C-CCA2-7BEF-D55D-5DDC2FA5C8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99CEC1A-E7E8-9642-AD38-E5279DC925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2364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anktrack.org/ourproject/tracking_the_net_zero_banking_alliance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32E62931-8EB4-42BB-BAAB-D8757BE66D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3223BBF-D834-830D-7982-ABEC84A814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7461" y="728664"/>
            <a:ext cx="4984813" cy="3157080"/>
          </a:xfrm>
          <a:noFill/>
        </p:spPr>
        <p:txBody>
          <a:bodyPr>
            <a:normAutofit/>
          </a:bodyPr>
          <a:lstStyle/>
          <a:p>
            <a:pPr algn="l"/>
            <a:r>
              <a:rPr lang="fr-FR" sz="5200"/>
              <a:t>Net Zero Banking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3F789C0-CF78-C38A-DE88-EF41E6B846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7461" y="4072045"/>
            <a:ext cx="4984813" cy="2057289"/>
          </a:xfrm>
          <a:noFill/>
        </p:spPr>
        <p:txBody>
          <a:bodyPr>
            <a:normAutofit/>
          </a:bodyPr>
          <a:lstStyle/>
          <a:p>
            <a:pPr algn="l"/>
            <a:r>
              <a:rPr lang="fr-FR"/>
              <a:t>Second step</a:t>
            </a: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74255E0A-7D66-D958-7BB9-EE31769789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77" r="39469" b="-1"/>
          <a:stretch>
            <a:fillRect/>
          </a:stretch>
        </p:blipFill>
        <p:spPr>
          <a:xfrm>
            <a:off x="1" y="10"/>
            <a:ext cx="6005512" cy="6857990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3B5024C-11A4-4DC4-B072-F05232618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86908" y="6356350"/>
            <a:ext cx="116689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599CEC1A-E7E8-9642-AD38-E5279DC925FC}" type="slidenum">
              <a:rPr lang="fr-FR" smtClean="0"/>
              <a:pPr>
                <a:spcAft>
                  <a:spcPts val="600"/>
                </a:spcAft>
              </a:pPr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46129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6A92CA-70C9-E601-88F2-D0A8D4BA0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E604E068-CD76-EE63-F725-BAA0821D3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8" name="Arc 27">
            <a:extLst>
              <a:ext uri="{FF2B5EF4-FFF2-40B4-BE49-F238E27FC236}">
                <a16:creationId xmlns:a16="http://schemas.microsoft.com/office/drawing/2014/main" id="{0735FAF2-86B8-BE13-CC3A-D44C8A3FB5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986173" flipV="1">
            <a:off x="3930947" y="651615"/>
            <a:ext cx="4083433" cy="408343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EEDFF90-E197-C3FC-3A47-17C25C2E3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599" cy="1325563"/>
          </a:xfrm>
        </p:spPr>
        <p:txBody>
          <a:bodyPr>
            <a:normAutofit/>
          </a:bodyPr>
          <a:lstStyle/>
          <a:p>
            <a:r>
              <a:rPr lang="fr-FR"/>
              <a:t>Gen AI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4B657AD9-554E-990F-27C4-8DAFCA61EC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77008" y="5228027"/>
            <a:ext cx="1107241" cy="10772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CAD660F-6E5F-8E12-79F9-B1A14EB97A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672" r="27712" b="-2"/>
          <a:stretch>
            <a:fillRect/>
          </a:stretch>
        </p:blipFill>
        <p:spPr>
          <a:xfrm>
            <a:off x="7844312" y="1847506"/>
            <a:ext cx="3487246" cy="4303912"/>
          </a:xfrm>
          <a:custGeom>
            <a:avLst/>
            <a:gdLst/>
            <a:ahLst/>
            <a:cxnLst/>
            <a:rect l="l" t="t" r="r" b="b"/>
            <a:pathLst>
              <a:path w="4221597" h="4303912">
                <a:moveTo>
                  <a:pt x="126986" y="0"/>
                </a:moveTo>
                <a:lnTo>
                  <a:pt x="4094611" y="0"/>
                </a:lnTo>
                <a:cubicBezTo>
                  <a:pt x="4164743" y="0"/>
                  <a:pt x="4221597" y="56854"/>
                  <a:pt x="4221597" y="126986"/>
                </a:cubicBezTo>
                <a:lnTo>
                  <a:pt x="4221597" y="4176926"/>
                </a:lnTo>
                <a:cubicBezTo>
                  <a:pt x="4221597" y="4247058"/>
                  <a:pt x="4164743" y="4303912"/>
                  <a:pt x="4094611" y="4303912"/>
                </a:cubicBezTo>
                <a:lnTo>
                  <a:pt x="126986" y="4303912"/>
                </a:lnTo>
                <a:cubicBezTo>
                  <a:pt x="56854" y="4303912"/>
                  <a:pt x="0" y="4247058"/>
                  <a:pt x="0" y="4176926"/>
                </a:cubicBezTo>
                <a:lnTo>
                  <a:pt x="0" y="126986"/>
                </a:lnTo>
                <a:cubicBezTo>
                  <a:pt x="0" y="56854"/>
                  <a:pt x="56854" y="0"/>
                  <a:pt x="126986" y="0"/>
                </a:cubicBezTo>
                <a:close/>
              </a:path>
            </a:pathLst>
          </a:cu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A2CD129-002B-7CF2-9965-E113A73D8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599CEC1A-E7E8-9642-AD38-E5279DC925FC}" type="slidenum">
              <a:rPr lang="fr-FR" smtClean="0"/>
              <a:pPr>
                <a:spcAft>
                  <a:spcPts val="600"/>
                </a:spcAft>
              </a:pPr>
              <a:t>10</a:t>
            </a:fld>
            <a:endParaRPr lang="fr-FR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9FAC0D1B-8046-9114-259B-F52D3671A2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551421"/>
              </p:ext>
            </p:extLst>
          </p:nvPr>
        </p:nvGraphicFramePr>
        <p:xfrm>
          <a:off x="838200" y="1825625"/>
          <a:ext cx="5393361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94073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Fichiers">
            <a:extLst>
              <a:ext uri="{FF2B5EF4-FFF2-40B4-BE49-F238E27FC236}">
                <a16:creationId xmlns:a16="http://schemas.microsoft.com/office/drawing/2014/main" id="{E6FEDC2C-7841-B413-6C1B-F6C642B157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882" b="-1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9BEEA5E-FBD1-BDA8-4CB2-3767C701F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/>
              <a:t>2 documents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D3A00E4-EFFF-EFB4-F414-A8920B6FFAC2}"/>
              </a:ext>
            </a:extLst>
          </p:cNvPr>
          <p:cNvSpPr txBox="1"/>
          <p:nvPr/>
        </p:nvSpPr>
        <p:spPr>
          <a:xfrm>
            <a:off x="7049386" y="2434201"/>
            <a:ext cx="4304413" cy="374276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u="sng" dirty="0"/>
              <a:t>A technical document </a:t>
            </a:r>
            <a:r>
              <a:rPr lang="en-US" sz="2400" dirty="0"/>
              <a:t>(PDF or Word file)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i="1" dirty="0"/>
              <a:t>Name of students and name of bank chosen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u="sng" dirty="0"/>
              <a:t>A presentation </a:t>
            </a:r>
            <a:r>
              <a:rPr lang="en-US" sz="2400" dirty="0"/>
              <a:t>: PPT or animated PPT or video or animated video with music, name of the team </a:t>
            </a:r>
            <a:r>
              <a:rPr lang="en-US" sz="2400" b="1" u="sng" dirty="0"/>
              <a:t>to convince </a:t>
            </a:r>
            <a:r>
              <a:rPr lang="en-US" sz="2400" dirty="0"/>
              <a:t>that bank are active with climate change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F9752D-8B12-D149-B92F-4D137315A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EC1A-E7E8-9642-AD38-E5279DC925FC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7977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tylo placé en haut d’une ligne de signature">
            <a:extLst>
              <a:ext uri="{FF2B5EF4-FFF2-40B4-BE49-F238E27FC236}">
                <a16:creationId xmlns:a16="http://schemas.microsoft.com/office/drawing/2014/main" id="{9BD19EE0-C4AE-C0D5-2AB0-93626EFB05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884" r="-1" b="-1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69830A8-FD8C-B8BA-6AF7-F89362136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fr-FR" sz="4000"/>
              <a:t>Technical document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D8C3DE1-622B-3BF2-C725-7395765F66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76978" y="2434200"/>
            <a:ext cx="4176822" cy="3922149"/>
          </a:xfrm>
        </p:spPr>
        <p:txBody>
          <a:bodyPr>
            <a:noAutofit/>
          </a:bodyPr>
          <a:lstStyle/>
          <a:p>
            <a:r>
              <a:rPr lang="fr-FR" sz="2400" dirty="0" err="1">
                <a:solidFill>
                  <a:schemeClr val="accent3">
                    <a:lumMod val="75000"/>
                  </a:schemeClr>
                </a:solidFill>
              </a:rPr>
              <a:t>Based</a:t>
            </a:r>
            <a:r>
              <a:rPr lang="fr-FR" sz="2400" dirty="0">
                <a:solidFill>
                  <a:schemeClr val="accent3">
                    <a:lumMod val="75000"/>
                  </a:schemeClr>
                </a:solidFill>
              </a:rPr>
              <a:t> on the topic </a:t>
            </a:r>
            <a:r>
              <a:rPr lang="fr-FR" sz="2400" dirty="0" err="1">
                <a:solidFill>
                  <a:schemeClr val="accent3">
                    <a:lumMod val="75000"/>
                  </a:schemeClr>
                </a:solidFill>
              </a:rPr>
              <a:t>chosen</a:t>
            </a:r>
            <a:endParaRPr lang="fr-FR" sz="2400" dirty="0">
              <a:solidFill>
                <a:schemeClr val="accent3">
                  <a:lumMod val="75000"/>
                </a:schemeClr>
              </a:solidFill>
            </a:endParaRPr>
          </a:p>
          <a:p>
            <a:endParaRPr lang="fr-FR" sz="2400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Green </a:t>
            </a:r>
            <a:r>
              <a:rPr lang="fr-FR" sz="2400" b="1" dirty="0" err="1">
                <a:solidFill>
                  <a:schemeClr val="accent6">
                    <a:lumMod val="50000"/>
                  </a:schemeClr>
                </a:solidFill>
              </a:rPr>
              <a:t>financing</a:t>
            </a:r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/ green </a:t>
            </a:r>
            <a:r>
              <a:rPr lang="fr-FR" sz="2400" b="1" dirty="0" err="1">
                <a:solidFill>
                  <a:schemeClr val="accent6">
                    <a:lumMod val="50000"/>
                  </a:schemeClr>
                </a:solidFill>
              </a:rPr>
              <a:t>savings</a:t>
            </a:r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/ </a:t>
            </a:r>
            <a:r>
              <a:rPr lang="fr-FR" sz="2400" b="1" dirty="0" err="1">
                <a:solidFill>
                  <a:schemeClr val="accent6">
                    <a:lumMod val="50000"/>
                  </a:schemeClr>
                </a:solidFill>
              </a:rPr>
              <a:t>gas</a:t>
            </a:r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fr-FR" sz="2400" b="1" dirty="0" err="1">
                <a:solidFill>
                  <a:schemeClr val="accent6">
                    <a:lumMod val="50000"/>
                  </a:schemeClr>
                </a:solidFill>
              </a:rPr>
              <a:t>emission</a:t>
            </a:r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 …</a:t>
            </a:r>
          </a:p>
          <a:p>
            <a:endParaRPr lang="fr-FR" sz="2400" dirty="0"/>
          </a:p>
          <a:p>
            <a:r>
              <a:rPr lang="fr-FR" sz="24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Definition</a:t>
            </a:r>
            <a:r>
              <a:rPr lang="fr-FR" sz="2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of the topic (</a:t>
            </a:r>
            <a:r>
              <a:rPr lang="fr-FR" sz="24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taxonomy</a:t>
            </a:r>
            <a:r>
              <a:rPr lang="fr-FR" sz="2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)</a:t>
            </a:r>
          </a:p>
          <a:p>
            <a:pPr lvl="1"/>
            <a:r>
              <a:rPr lang="fr-FR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With</a:t>
            </a:r>
            <a:r>
              <a:rPr lang="fr-FR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NZBA </a:t>
            </a:r>
            <a:r>
              <a:rPr lang="fr-FR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definition</a:t>
            </a:r>
            <a:endParaRPr lang="fr-FR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lvl="1"/>
            <a:r>
              <a:rPr lang="fr-FR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With</a:t>
            </a:r>
            <a:r>
              <a:rPr lang="fr-FR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information </a:t>
            </a:r>
            <a:r>
              <a:rPr lang="fr-FR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given</a:t>
            </a:r>
            <a:r>
              <a:rPr lang="fr-FR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in CSRD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559DA43-CB32-D764-2537-BBE64CB09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EC1A-E7E8-9642-AD38-E5279DC925FC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5763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643857-1403-4AF5-CFBE-DAD19508A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E7E1769-058C-A5DD-2837-495AF1C20E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tylo placé en haut d’une ligne de signature">
            <a:extLst>
              <a:ext uri="{FF2B5EF4-FFF2-40B4-BE49-F238E27FC236}">
                <a16:creationId xmlns:a16="http://schemas.microsoft.com/office/drawing/2014/main" id="{2E82B393-DDB7-7108-E8D6-18C88AEEB0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884" r="-1" b="-1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68B1348-3FE4-67A6-36FF-D040243F0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38F12F9-390F-4432-95A2-86FBF0213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fr-FR" sz="4000" dirty="0" err="1"/>
              <a:t>Technical</a:t>
            </a:r>
            <a:r>
              <a:rPr lang="fr-FR" sz="4000" dirty="0"/>
              <a:t> document (2)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D42361-0709-B549-F9D1-F8F88F1D75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76978" y="2434201"/>
            <a:ext cx="4176822" cy="374276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fr-FR" sz="2400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Green </a:t>
            </a:r>
            <a:r>
              <a:rPr lang="fr-FR" sz="2400" b="1" dirty="0" err="1">
                <a:solidFill>
                  <a:schemeClr val="accent6">
                    <a:lumMod val="50000"/>
                  </a:schemeClr>
                </a:solidFill>
              </a:rPr>
              <a:t>financing</a:t>
            </a:r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/ green </a:t>
            </a:r>
            <a:r>
              <a:rPr lang="fr-FR" sz="2400" b="1" dirty="0" err="1">
                <a:solidFill>
                  <a:schemeClr val="accent6">
                    <a:lumMod val="50000"/>
                  </a:schemeClr>
                </a:solidFill>
              </a:rPr>
              <a:t>savings</a:t>
            </a:r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/ gaz </a:t>
            </a:r>
            <a:r>
              <a:rPr lang="fr-FR" sz="2400" b="1" dirty="0" err="1">
                <a:solidFill>
                  <a:schemeClr val="accent6">
                    <a:lumMod val="50000"/>
                  </a:schemeClr>
                </a:solidFill>
              </a:rPr>
              <a:t>emission</a:t>
            </a:r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 …</a:t>
            </a:r>
          </a:p>
          <a:p>
            <a:endParaRPr lang="fr-FR" sz="24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fr-FR" sz="2400" b="1" dirty="0" err="1">
                <a:solidFill>
                  <a:schemeClr val="accent6">
                    <a:lumMod val="50000"/>
                  </a:schemeClr>
                </a:solidFill>
              </a:rPr>
              <a:t>Metrics</a:t>
            </a:r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 and </a:t>
            </a:r>
            <a:r>
              <a:rPr lang="fr-FR" sz="2400" b="1" dirty="0" err="1">
                <a:solidFill>
                  <a:schemeClr val="accent6">
                    <a:lumMod val="50000"/>
                  </a:schemeClr>
                </a:solidFill>
              </a:rPr>
              <a:t>target</a:t>
            </a:r>
            <a:endParaRPr lang="fr-FR" sz="2400" dirty="0"/>
          </a:p>
          <a:p>
            <a:pPr lvl="1"/>
            <a:r>
              <a:rPr lang="fr-FR" dirty="0">
                <a:solidFill>
                  <a:schemeClr val="tx2">
                    <a:lumMod val="75000"/>
                    <a:lumOff val="25000"/>
                  </a:schemeClr>
                </a:solidFill>
              </a:rPr>
              <a:t>NZBA</a:t>
            </a:r>
          </a:p>
          <a:p>
            <a:pPr lvl="1"/>
            <a:r>
              <a:rPr lang="fr-FR" dirty="0">
                <a:solidFill>
                  <a:schemeClr val="tx2">
                    <a:lumMod val="75000"/>
                    <a:lumOff val="25000"/>
                  </a:schemeClr>
                </a:solidFill>
              </a:rPr>
              <a:t>In  </a:t>
            </a:r>
            <a:r>
              <a:rPr lang="fr-FR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Bank’s</a:t>
            </a:r>
            <a:r>
              <a:rPr lang="fr-FR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CSRD </a:t>
            </a:r>
            <a:r>
              <a:rPr lang="fr-FR" sz="28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(2025 </a:t>
            </a:r>
            <a:r>
              <a:rPr lang="fr-FR" sz="28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only</a:t>
            </a:r>
            <a:r>
              <a:rPr lang="fr-FR" sz="28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)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5892ED8-805F-7DBF-5EA6-4DECD1BEB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EC1A-E7E8-9642-AD38-E5279DC925FC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6185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215F2F-A2BD-1515-CDBC-7A30706885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6290B7D-4B30-4970-1F88-AE424E52D1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tylo placé en haut d’une ligne de signature">
            <a:extLst>
              <a:ext uri="{FF2B5EF4-FFF2-40B4-BE49-F238E27FC236}">
                <a16:creationId xmlns:a16="http://schemas.microsoft.com/office/drawing/2014/main" id="{E17FBADC-44AF-00CE-CBA5-267FFF1930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884" r="-1" b="-1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2D85A0E-0358-8CC1-232E-E097F97526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1D5A9C4-AA0B-A249-9994-CE6B8BFD9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fr-FR" sz="4000" dirty="0" err="1"/>
              <a:t>Technical</a:t>
            </a:r>
            <a:r>
              <a:rPr lang="fr-FR" sz="4000" dirty="0"/>
              <a:t> document (3)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E81096-95AC-67D8-073E-9A96FC995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76978" y="2434201"/>
            <a:ext cx="4176822" cy="374276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fr-FR" sz="2400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Green </a:t>
            </a:r>
            <a:r>
              <a:rPr lang="fr-FR" sz="2400" b="1" dirty="0" err="1">
                <a:solidFill>
                  <a:schemeClr val="accent6">
                    <a:lumMod val="50000"/>
                  </a:schemeClr>
                </a:solidFill>
              </a:rPr>
              <a:t>financing</a:t>
            </a:r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/ green </a:t>
            </a:r>
            <a:r>
              <a:rPr lang="fr-FR" sz="2400" b="1" dirty="0" err="1">
                <a:solidFill>
                  <a:schemeClr val="accent6">
                    <a:lumMod val="50000"/>
                  </a:schemeClr>
                </a:solidFill>
              </a:rPr>
              <a:t>savings</a:t>
            </a:r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/ gaz </a:t>
            </a:r>
            <a:r>
              <a:rPr lang="fr-FR" sz="2400" b="1" dirty="0" err="1">
                <a:solidFill>
                  <a:schemeClr val="accent6">
                    <a:lumMod val="50000"/>
                  </a:schemeClr>
                </a:solidFill>
              </a:rPr>
              <a:t>emission</a:t>
            </a:r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 …</a:t>
            </a:r>
          </a:p>
          <a:p>
            <a:endParaRPr lang="fr-FR" sz="24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Variance </a:t>
            </a:r>
            <a:r>
              <a:rPr lang="fr-FR" sz="2400" b="1" dirty="0" err="1">
                <a:solidFill>
                  <a:schemeClr val="accent6">
                    <a:lumMod val="50000"/>
                  </a:schemeClr>
                </a:solidFill>
              </a:rPr>
              <a:t>analysis</a:t>
            </a:r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 /</a:t>
            </a:r>
            <a:r>
              <a:rPr lang="fr-FR" sz="2400" b="1" dirty="0" err="1">
                <a:solidFill>
                  <a:schemeClr val="accent6">
                    <a:lumMod val="50000"/>
                  </a:schemeClr>
                </a:solidFill>
              </a:rPr>
              <a:t>evolution</a:t>
            </a:r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fr-FR" sz="2400" b="1" dirty="0" err="1">
                <a:solidFill>
                  <a:schemeClr val="accent6">
                    <a:lumMod val="50000"/>
                  </a:schemeClr>
                </a:solidFill>
              </a:rPr>
              <a:t>analysis</a:t>
            </a:r>
            <a:endParaRPr lang="fr-FR" sz="2400" b="1" dirty="0">
              <a:solidFill>
                <a:schemeClr val="accent6">
                  <a:lumMod val="50000"/>
                </a:schemeClr>
              </a:solidFill>
            </a:endParaRPr>
          </a:p>
          <a:p>
            <a:pPr lvl="1"/>
            <a:r>
              <a:rPr lang="fr-FR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NZBA guidance</a:t>
            </a:r>
            <a:endParaRPr lang="fr-FR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lvl="1"/>
            <a:r>
              <a:rPr lang="fr-FR" dirty="0">
                <a:solidFill>
                  <a:schemeClr val="tx2">
                    <a:lumMod val="75000"/>
                    <a:lumOff val="25000"/>
                  </a:schemeClr>
                </a:solidFill>
              </a:rPr>
              <a:t>In  </a:t>
            </a:r>
            <a:r>
              <a:rPr lang="fr-FR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Bank’s</a:t>
            </a:r>
            <a:r>
              <a:rPr lang="fr-FR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CSRD (2025 </a:t>
            </a:r>
            <a:r>
              <a:rPr lang="fr-FR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only</a:t>
            </a:r>
            <a:r>
              <a:rPr lang="fr-FR" dirty="0">
                <a:solidFill>
                  <a:schemeClr val="tx2">
                    <a:lumMod val="75000"/>
                    <a:lumOff val="25000"/>
                  </a:schemeClr>
                </a:solidFill>
              </a:rPr>
              <a:t>)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D8B14CE-CF7B-BAC5-C55D-8635BBD3A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EC1A-E7E8-9642-AD38-E5279DC925FC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712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8F9AB1-447B-176E-B6C3-F2BC20DEC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202E869-A45A-28BA-5119-E7EBB9519D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tylo placé en haut d’une ligne de signature">
            <a:extLst>
              <a:ext uri="{FF2B5EF4-FFF2-40B4-BE49-F238E27FC236}">
                <a16:creationId xmlns:a16="http://schemas.microsoft.com/office/drawing/2014/main" id="{665EEFD9-3A95-2FBC-38EF-8A62E6B2D3D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884" r="-1" b="-1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48211DA-4EEE-2167-0F35-8B9224E80C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E71F5DC-992F-D9E7-A9CB-0A880949E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fr-FR" sz="4000" dirty="0" err="1"/>
              <a:t>Technical</a:t>
            </a:r>
            <a:r>
              <a:rPr lang="fr-FR" sz="4000" dirty="0"/>
              <a:t> document (4)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9D318D4-AD33-D979-5913-31FBDCD47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76978" y="2434201"/>
            <a:ext cx="4176822" cy="374276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fr-FR" sz="2400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Green </a:t>
            </a:r>
            <a:r>
              <a:rPr lang="fr-FR" sz="2400" b="1" dirty="0" err="1">
                <a:solidFill>
                  <a:schemeClr val="accent6">
                    <a:lumMod val="50000"/>
                  </a:schemeClr>
                </a:solidFill>
              </a:rPr>
              <a:t>financing</a:t>
            </a:r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/ green </a:t>
            </a:r>
            <a:r>
              <a:rPr lang="fr-FR" sz="2400" b="1" dirty="0" err="1">
                <a:solidFill>
                  <a:schemeClr val="accent6">
                    <a:lumMod val="50000"/>
                  </a:schemeClr>
                </a:solidFill>
              </a:rPr>
              <a:t>savings</a:t>
            </a:r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/ gaz </a:t>
            </a:r>
            <a:r>
              <a:rPr lang="fr-FR" sz="2400" b="1" dirty="0" err="1">
                <a:solidFill>
                  <a:schemeClr val="accent6">
                    <a:lumMod val="50000"/>
                  </a:schemeClr>
                </a:solidFill>
              </a:rPr>
              <a:t>emission</a:t>
            </a:r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 …</a:t>
            </a:r>
          </a:p>
          <a:p>
            <a:endParaRPr lang="fr-FR" sz="24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Matrix </a:t>
            </a:r>
            <a:r>
              <a:rPr lang="fr-FR" sz="2400" b="1" dirty="0" err="1">
                <a:solidFill>
                  <a:schemeClr val="accent6">
                    <a:lumMod val="50000"/>
                  </a:schemeClr>
                </a:solidFill>
              </a:rPr>
              <a:t>materiality</a:t>
            </a:r>
            <a:endParaRPr lang="fr-FR" sz="2400" dirty="0"/>
          </a:p>
          <a:p>
            <a:pPr lvl="1"/>
            <a:r>
              <a:rPr lang="fr-FR" i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Searching</a:t>
            </a:r>
            <a:r>
              <a:rPr lang="fr-FR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if </a:t>
            </a:r>
            <a:r>
              <a:rPr lang="fr-FR" i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this</a:t>
            </a:r>
            <a:r>
              <a:rPr lang="fr-FR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aspect </a:t>
            </a:r>
            <a:r>
              <a:rPr lang="fr-FR" i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is</a:t>
            </a:r>
            <a:r>
              <a:rPr lang="fr-FR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fr-FR" i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mentionned</a:t>
            </a:r>
            <a:r>
              <a:rPr lang="fr-FR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in the matrix</a:t>
            </a:r>
          </a:p>
          <a:p>
            <a:pPr lvl="1"/>
            <a:r>
              <a:rPr lang="fr-FR" dirty="0">
                <a:solidFill>
                  <a:schemeClr val="tx2">
                    <a:lumMod val="75000"/>
                    <a:lumOff val="25000"/>
                  </a:schemeClr>
                </a:solidFill>
              </a:rPr>
              <a:t>In  </a:t>
            </a:r>
            <a:r>
              <a:rPr lang="fr-FR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Bank’s</a:t>
            </a:r>
            <a:r>
              <a:rPr lang="fr-FR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CSRD (2025 </a:t>
            </a:r>
            <a:r>
              <a:rPr lang="fr-FR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only</a:t>
            </a:r>
            <a:r>
              <a:rPr lang="fr-FR" dirty="0">
                <a:solidFill>
                  <a:schemeClr val="tx2">
                    <a:lumMod val="75000"/>
                    <a:lumOff val="25000"/>
                  </a:schemeClr>
                </a:solidFill>
              </a:rPr>
              <a:t>)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711E38-0EB2-CEC9-074B-900746EFC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EC1A-E7E8-9642-AD38-E5279DC925FC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7886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1A32DA-D00A-837B-89C0-AA20CD0459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B5F99F4-64AD-466E-BED8-815201AD3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tylo placé en haut d’une ligne de signature">
            <a:extLst>
              <a:ext uri="{FF2B5EF4-FFF2-40B4-BE49-F238E27FC236}">
                <a16:creationId xmlns:a16="http://schemas.microsoft.com/office/drawing/2014/main" id="{B0A793F8-AA14-DAB4-E799-5E2AE0583D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884" r="-1" b="-1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7D4868B-0C2A-E178-E68A-437E344A0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BED9AE1-D00A-E157-3BE0-60EAD5122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fr-FR" sz="4000" dirty="0" err="1"/>
              <a:t>Technical</a:t>
            </a:r>
            <a:r>
              <a:rPr lang="fr-FR" sz="4000" dirty="0"/>
              <a:t> document (5)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0DCAEB4-76E2-8E36-08CF-456447E05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76978" y="2434201"/>
            <a:ext cx="4176822" cy="374276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fr-FR" sz="2400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Green </a:t>
            </a:r>
            <a:r>
              <a:rPr lang="fr-FR" sz="2400" b="1" dirty="0" err="1">
                <a:solidFill>
                  <a:schemeClr val="accent6">
                    <a:lumMod val="50000"/>
                  </a:schemeClr>
                </a:solidFill>
              </a:rPr>
              <a:t>financing</a:t>
            </a:r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/ green </a:t>
            </a:r>
            <a:r>
              <a:rPr lang="fr-FR" sz="2400" b="1" dirty="0" err="1">
                <a:solidFill>
                  <a:schemeClr val="accent6">
                    <a:lumMod val="50000"/>
                  </a:schemeClr>
                </a:solidFill>
              </a:rPr>
              <a:t>savings</a:t>
            </a:r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/ gaz </a:t>
            </a:r>
            <a:r>
              <a:rPr lang="fr-FR" sz="2400" b="1" dirty="0" err="1">
                <a:solidFill>
                  <a:schemeClr val="accent6">
                    <a:lumMod val="50000"/>
                  </a:schemeClr>
                </a:solidFill>
              </a:rPr>
              <a:t>emission</a:t>
            </a:r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 …</a:t>
            </a:r>
          </a:p>
          <a:p>
            <a:endParaRPr lang="fr-FR" sz="24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Green Asset Ratio (if relevant)</a:t>
            </a:r>
          </a:p>
          <a:p>
            <a:pPr lvl="1"/>
            <a:r>
              <a:rPr lang="fr-FR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Definition</a:t>
            </a:r>
            <a:r>
              <a:rPr lang="fr-FR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(</a:t>
            </a:r>
            <a:r>
              <a:rPr lang="fr-FR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european</a:t>
            </a:r>
            <a:r>
              <a:rPr lang="fr-FR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fr-FR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regulation</a:t>
            </a:r>
            <a:r>
              <a:rPr lang="fr-FR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)</a:t>
            </a:r>
            <a:endParaRPr lang="fr-FR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lvl="1"/>
            <a:r>
              <a:rPr lang="fr-FR" dirty="0">
                <a:solidFill>
                  <a:schemeClr val="tx2">
                    <a:lumMod val="75000"/>
                    <a:lumOff val="25000"/>
                  </a:schemeClr>
                </a:solidFill>
              </a:rPr>
              <a:t>In  </a:t>
            </a:r>
            <a:r>
              <a:rPr lang="fr-FR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Bank’s</a:t>
            </a:r>
            <a:r>
              <a:rPr lang="fr-FR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CSRD (2025 </a:t>
            </a:r>
            <a:r>
              <a:rPr lang="fr-FR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only</a:t>
            </a:r>
            <a:r>
              <a:rPr lang="fr-FR" dirty="0">
                <a:solidFill>
                  <a:schemeClr val="tx2">
                    <a:lumMod val="75000"/>
                    <a:lumOff val="25000"/>
                  </a:schemeClr>
                </a:solidFill>
              </a:rPr>
              <a:t>)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6D7AD49-17ED-B9F0-F27C-98CA17E2F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EC1A-E7E8-9642-AD38-E5279DC925FC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9801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3BA6DE-CC2B-FBCF-E604-9054B43FA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F5169C-810A-51A0-3D07-082E70678D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tylo placé en haut d’une ligne de signature">
            <a:extLst>
              <a:ext uri="{FF2B5EF4-FFF2-40B4-BE49-F238E27FC236}">
                <a16:creationId xmlns:a16="http://schemas.microsoft.com/office/drawing/2014/main" id="{4DC75E80-DDEF-0089-B6B5-46119230E77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884" r="-1" b="-1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A7F0211-79FE-8E0A-8DF1-CA696B649B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0AA37AB-F507-4CDF-E43D-E681CB165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fr-FR" sz="4000" dirty="0" err="1"/>
              <a:t>Technical</a:t>
            </a:r>
            <a:r>
              <a:rPr lang="fr-FR" sz="4000" dirty="0"/>
              <a:t> document (6)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C127111-0919-D7B7-E573-DE3A5D5C52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76978" y="2434201"/>
            <a:ext cx="4176822" cy="374276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fr-FR" sz="2400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Green </a:t>
            </a:r>
            <a:r>
              <a:rPr lang="fr-FR" sz="2400" b="1" dirty="0" err="1">
                <a:solidFill>
                  <a:schemeClr val="accent6">
                    <a:lumMod val="50000"/>
                  </a:schemeClr>
                </a:solidFill>
              </a:rPr>
              <a:t>financing</a:t>
            </a:r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/ green </a:t>
            </a:r>
            <a:r>
              <a:rPr lang="fr-FR" sz="2400" b="1" dirty="0" err="1">
                <a:solidFill>
                  <a:schemeClr val="accent6">
                    <a:lumMod val="50000"/>
                  </a:schemeClr>
                </a:solidFill>
              </a:rPr>
              <a:t>savings</a:t>
            </a:r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/ gaz </a:t>
            </a:r>
            <a:r>
              <a:rPr lang="fr-FR" sz="2400" b="1" dirty="0" err="1">
                <a:solidFill>
                  <a:schemeClr val="accent6">
                    <a:lumMod val="50000"/>
                  </a:schemeClr>
                </a:solidFill>
              </a:rPr>
              <a:t>emission</a:t>
            </a:r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 …</a:t>
            </a:r>
          </a:p>
          <a:p>
            <a:endParaRPr lang="fr-FR" sz="24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Stakeholder </a:t>
            </a:r>
            <a:r>
              <a:rPr lang="fr-FR" sz="2400" b="1" dirty="0" err="1">
                <a:solidFill>
                  <a:schemeClr val="accent6">
                    <a:lumMod val="50000"/>
                  </a:schemeClr>
                </a:solidFill>
              </a:rPr>
              <a:t>analysis</a:t>
            </a:r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 of the </a:t>
            </a:r>
            <a:r>
              <a:rPr lang="fr-FR" sz="2400" b="1" dirty="0" err="1">
                <a:solidFill>
                  <a:schemeClr val="accent6">
                    <a:lumMod val="50000"/>
                  </a:schemeClr>
                </a:solidFill>
              </a:rPr>
              <a:t>bank</a:t>
            </a:r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fr-FR" sz="2400" b="1" dirty="0" err="1">
                <a:solidFill>
                  <a:schemeClr val="accent6">
                    <a:lumMod val="50000"/>
                  </a:schemeClr>
                </a:solidFill>
              </a:rPr>
              <a:t>chosen</a:t>
            </a:r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lvl="1"/>
            <a:r>
              <a:rPr lang="fr-FR" sz="2000" b="1" dirty="0" err="1">
                <a:solidFill>
                  <a:schemeClr val="accent6">
                    <a:lumMod val="50000"/>
                  </a:schemeClr>
                </a:solidFill>
              </a:rPr>
              <a:t>what</a:t>
            </a: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fr-FR" sz="2000" b="1" dirty="0" err="1">
                <a:solidFill>
                  <a:schemeClr val="accent6">
                    <a:lumMod val="50000"/>
                  </a:schemeClr>
                </a:solidFill>
              </a:rPr>
              <a:t>is</a:t>
            </a: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fr-FR" sz="2000" b="1" dirty="0" err="1">
                <a:solidFill>
                  <a:schemeClr val="accent6">
                    <a:lumMod val="50000"/>
                  </a:schemeClr>
                </a:solidFill>
              </a:rPr>
              <a:t>said</a:t>
            </a: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 by </a:t>
            </a:r>
            <a:r>
              <a:rPr lang="fr-FR" sz="2000" b="1" dirty="0" err="1">
                <a:solidFill>
                  <a:schemeClr val="accent6">
                    <a:lumMod val="50000"/>
                  </a:schemeClr>
                </a:solidFill>
              </a:rPr>
              <a:t>activists</a:t>
            </a: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lvl="1"/>
            <a:r>
              <a:rPr lang="fr-FR" sz="2000" b="1" dirty="0">
                <a:solidFill>
                  <a:schemeClr val="accent6">
                    <a:lumMod val="50000"/>
                  </a:schemeClr>
                </a:solidFill>
                <a:hlinkClick r:id="rId3"/>
              </a:rPr>
              <a:t>https://www.banktrack.org/ourproject/tracking_the_net_zero_banking_alliance</a:t>
            </a:r>
            <a:endParaRPr lang="fr-FR" sz="2000" b="1" dirty="0">
              <a:solidFill>
                <a:schemeClr val="accent6">
                  <a:lumMod val="50000"/>
                </a:schemeClr>
              </a:solidFill>
            </a:endParaRPr>
          </a:p>
          <a:p>
            <a:pPr lvl="1"/>
            <a:endParaRPr lang="fr-FR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4C810D4-2C4D-737A-57CB-E6C2810A7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CEC1A-E7E8-9642-AD38-E5279DC925FC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67544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77C59BEC-C4CC-4741-B975-08C543178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8" name="Arc 27">
            <a:extLst>
              <a:ext uri="{FF2B5EF4-FFF2-40B4-BE49-F238E27FC236}">
                <a16:creationId xmlns:a16="http://schemas.microsoft.com/office/drawing/2014/main" id="{72DEF309-605D-4117-9340-6D589B6C3A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986173" flipV="1">
            <a:off x="3930947" y="651615"/>
            <a:ext cx="4083433" cy="408343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DA721A2-0B34-EF5F-B3CD-82BFA7501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599" cy="1325563"/>
          </a:xfrm>
        </p:spPr>
        <p:txBody>
          <a:bodyPr>
            <a:normAutofit/>
          </a:bodyPr>
          <a:lstStyle/>
          <a:p>
            <a:r>
              <a:rPr lang="fr-FR"/>
              <a:t>Gen AI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77008" y="5228027"/>
            <a:ext cx="1107241" cy="10772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4AB61CF-6ED8-E780-779F-17202405AA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672" r="27712" b="-2"/>
          <a:stretch>
            <a:fillRect/>
          </a:stretch>
        </p:blipFill>
        <p:spPr>
          <a:xfrm>
            <a:off x="7844312" y="1847506"/>
            <a:ext cx="3487246" cy="4303912"/>
          </a:xfrm>
          <a:custGeom>
            <a:avLst/>
            <a:gdLst/>
            <a:ahLst/>
            <a:cxnLst/>
            <a:rect l="l" t="t" r="r" b="b"/>
            <a:pathLst>
              <a:path w="4221597" h="4303912">
                <a:moveTo>
                  <a:pt x="126986" y="0"/>
                </a:moveTo>
                <a:lnTo>
                  <a:pt x="4094611" y="0"/>
                </a:lnTo>
                <a:cubicBezTo>
                  <a:pt x="4164743" y="0"/>
                  <a:pt x="4221597" y="56854"/>
                  <a:pt x="4221597" y="126986"/>
                </a:cubicBezTo>
                <a:lnTo>
                  <a:pt x="4221597" y="4176926"/>
                </a:lnTo>
                <a:cubicBezTo>
                  <a:pt x="4221597" y="4247058"/>
                  <a:pt x="4164743" y="4303912"/>
                  <a:pt x="4094611" y="4303912"/>
                </a:cubicBezTo>
                <a:lnTo>
                  <a:pt x="126986" y="4303912"/>
                </a:lnTo>
                <a:cubicBezTo>
                  <a:pt x="56854" y="4303912"/>
                  <a:pt x="0" y="4247058"/>
                  <a:pt x="0" y="4176926"/>
                </a:cubicBezTo>
                <a:lnTo>
                  <a:pt x="0" y="126986"/>
                </a:lnTo>
                <a:cubicBezTo>
                  <a:pt x="0" y="56854"/>
                  <a:pt x="56854" y="0"/>
                  <a:pt x="126986" y="0"/>
                </a:cubicBezTo>
                <a:close/>
              </a:path>
            </a:pathLst>
          </a:cu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C16C5E4-85BB-CE66-5D31-206AFFB08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599CEC1A-E7E8-9642-AD38-E5279DC925FC}" type="slidenum">
              <a:rPr lang="fr-FR" smtClean="0"/>
              <a:pPr>
                <a:spcAft>
                  <a:spcPts val="600"/>
                </a:spcAft>
              </a:pPr>
              <a:t>9</a:t>
            </a:fld>
            <a:endParaRPr lang="fr-FR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AD174F6-DF73-E664-3BFA-1D08A109DB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8441433"/>
              </p:ext>
            </p:extLst>
          </p:nvPr>
        </p:nvGraphicFramePr>
        <p:xfrm>
          <a:off x="838200" y="1825625"/>
          <a:ext cx="5393361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2296207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340</Words>
  <Application>Microsoft Macintosh PowerPoint</Application>
  <PresentationFormat>Grand écran</PresentationFormat>
  <Paragraphs>71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Calibri</vt:lpstr>
      <vt:lpstr>Thème Office</vt:lpstr>
      <vt:lpstr>Net Zero Banking</vt:lpstr>
      <vt:lpstr>2 documents</vt:lpstr>
      <vt:lpstr>Technical document</vt:lpstr>
      <vt:lpstr>Technical document (2)</vt:lpstr>
      <vt:lpstr>Technical document (3)</vt:lpstr>
      <vt:lpstr>Technical document (4)</vt:lpstr>
      <vt:lpstr>Technical document (5)</vt:lpstr>
      <vt:lpstr>Technical document (6)</vt:lpstr>
      <vt:lpstr>Gen AI</vt:lpstr>
      <vt:lpstr>Gen AI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Christine Marsal</dc:creator>
  <cp:lastModifiedBy>Christine Marsal</cp:lastModifiedBy>
  <cp:revision>5</cp:revision>
  <dcterms:created xsi:type="dcterms:W3CDTF">2026-04-09T05:14:31Z</dcterms:created>
  <dcterms:modified xsi:type="dcterms:W3CDTF">2026-04-09T06:58:17Z</dcterms:modified>
</cp:coreProperties>
</file>