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E2D39F-5767-4F44-870B-7EF21CCF7C3D}" v="9" dt="2024-12-18T07:27:48.0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93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ir Delimi" userId="6bd1d818-6613-418a-bb48-5c4da6e81011" providerId="ADAL" clId="{9BE2D39F-5767-4F44-870B-7EF21CCF7C3D}"/>
    <pc:docChg chg="undo custSel addSld delSld modSld">
      <pc:chgData name="Samir Delimi" userId="6bd1d818-6613-418a-bb48-5c4da6e81011" providerId="ADAL" clId="{9BE2D39F-5767-4F44-870B-7EF21CCF7C3D}" dt="2024-12-18T13:28:10.929" v="216" actId="20577"/>
      <pc:docMkLst>
        <pc:docMk/>
      </pc:docMkLst>
      <pc:sldChg chg="addSp modSp mod">
        <pc:chgData name="Samir Delimi" userId="6bd1d818-6613-418a-bb48-5c4da6e81011" providerId="ADAL" clId="{9BE2D39F-5767-4F44-870B-7EF21CCF7C3D}" dt="2024-12-18T07:28:58.125" v="123" actId="14100"/>
        <pc:sldMkLst>
          <pc:docMk/>
          <pc:sldMk cId="0" sldId="256"/>
        </pc:sldMkLst>
        <pc:spChg chg="mod">
          <ac:chgData name="Samir Delimi" userId="6bd1d818-6613-418a-bb48-5c4da6e81011" providerId="ADAL" clId="{9BE2D39F-5767-4F44-870B-7EF21CCF7C3D}" dt="2024-12-18T07:24:36.546" v="71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Samir Delimi" userId="6bd1d818-6613-418a-bb48-5c4da6e81011" providerId="ADAL" clId="{9BE2D39F-5767-4F44-870B-7EF21CCF7C3D}" dt="2024-12-18T07:28:49.457" v="119" actId="14100"/>
          <ac:spMkLst>
            <pc:docMk/>
            <pc:sldMk cId="0" sldId="256"/>
            <ac:spMk id="3" creationId="{00000000-0000-0000-0000-000000000000}"/>
          </ac:spMkLst>
        </pc:spChg>
        <pc:spChg chg="add mod">
          <ac:chgData name="Samir Delimi" userId="6bd1d818-6613-418a-bb48-5c4da6e81011" providerId="ADAL" clId="{9BE2D39F-5767-4F44-870B-7EF21CCF7C3D}" dt="2024-12-18T07:28:58.125" v="123" actId="14100"/>
          <ac:spMkLst>
            <pc:docMk/>
            <pc:sldMk cId="0" sldId="256"/>
            <ac:spMk id="4" creationId="{EE10A9CF-87D5-0C78-7A8B-2771DABD7A5E}"/>
          </ac:spMkLst>
        </pc:spChg>
        <pc:picChg chg="add mod">
          <ac:chgData name="Samir Delimi" userId="6bd1d818-6613-418a-bb48-5c4da6e81011" providerId="ADAL" clId="{9BE2D39F-5767-4F44-870B-7EF21CCF7C3D}" dt="2024-12-18T07:28:53.663" v="121" actId="1076"/>
          <ac:picMkLst>
            <pc:docMk/>
            <pc:sldMk cId="0" sldId="256"/>
            <ac:picMk id="5" creationId="{967E83C4-7A41-A532-7761-172EF35D6405}"/>
          </ac:picMkLst>
        </pc:picChg>
      </pc:sldChg>
      <pc:sldChg chg="modSp mod">
        <pc:chgData name="Samir Delimi" userId="6bd1d818-6613-418a-bb48-5c4da6e81011" providerId="ADAL" clId="{9BE2D39F-5767-4F44-870B-7EF21CCF7C3D}" dt="2024-12-18T07:19:37.942" v="15" actId="790"/>
        <pc:sldMkLst>
          <pc:docMk/>
          <pc:sldMk cId="0" sldId="257"/>
        </pc:sldMkLst>
        <pc:spChg chg="mod">
          <ac:chgData name="Samir Delimi" userId="6bd1d818-6613-418a-bb48-5c4da6e81011" providerId="ADAL" clId="{9BE2D39F-5767-4F44-870B-7EF21CCF7C3D}" dt="2024-12-18T07:18:10.385" v="5"/>
          <ac:spMkLst>
            <pc:docMk/>
            <pc:sldMk cId="0" sldId="257"/>
            <ac:spMk id="2" creationId="{00000000-0000-0000-0000-000000000000}"/>
          </ac:spMkLst>
        </pc:spChg>
        <pc:spChg chg="mod">
          <ac:chgData name="Samir Delimi" userId="6bd1d818-6613-418a-bb48-5c4da6e81011" providerId="ADAL" clId="{9BE2D39F-5767-4F44-870B-7EF21CCF7C3D}" dt="2024-12-18T07:19:37.942" v="15" actId="790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Samir Delimi" userId="6bd1d818-6613-418a-bb48-5c4da6e81011" providerId="ADAL" clId="{9BE2D39F-5767-4F44-870B-7EF21CCF7C3D}" dt="2024-12-18T07:20:45.197" v="28" actId="790"/>
        <pc:sldMkLst>
          <pc:docMk/>
          <pc:sldMk cId="0" sldId="258"/>
        </pc:sldMkLst>
        <pc:spChg chg="mod">
          <ac:chgData name="Samir Delimi" userId="6bd1d818-6613-418a-bb48-5c4da6e81011" providerId="ADAL" clId="{9BE2D39F-5767-4F44-870B-7EF21CCF7C3D}" dt="2024-12-18T07:18:10.385" v="5"/>
          <ac:spMkLst>
            <pc:docMk/>
            <pc:sldMk cId="0" sldId="258"/>
            <ac:spMk id="2" creationId="{00000000-0000-0000-0000-000000000000}"/>
          </ac:spMkLst>
        </pc:spChg>
        <pc:spChg chg="mod">
          <ac:chgData name="Samir Delimi" userId="6bd1d818-6613-418a-bb48-5c4da6e81011" providerId="ADAL" clId="{9BE2D39F-5767-4F44-870B-7EF21CCF7C3D}" dt="2024-12-18T07:20:45.197" v="28" actId="790"/>
          <ac:spMkLst>
            <pc:docMk/>
            <pc:sldMk cId="0" sldId="258"/>
            <ac:spMk id="3" creationId="{00000000-0000-0000-0000-000000000000}"/>
          </ac:spMkLst>
        </pc:spChg>
      </pc:sldChg>
      <pc:sldChg chg="modSp mod">
        <pc:chgData name="Samir Delimi" userId="6bd1d818-6613-418a-bb48-5c4da6e81011" providerId="ADAL" clId="{9BE2D39F-5767-4F44-870B-7EF21CCF7C3D}" dt="2024-12-18T13:28:10.929" v="216" actId="20577"/>
        <pc:sldMkLst>
          <pc:docMk/>
          <pc:sldMk cId="0" sldId="259"/>
        </pc:sldMkLst>
        <pc:spChg chg="mod">
          <ac:chgData name="Samir Delimi" userId="6bd1d818-6613-418a-bb48-5c4da6e81011" providerId="ADAL" clId="{9BE2D39F-5767-4F44-870B-7EF21CCF7C3D}" dt="2024-12-18T07:18:10.385" v="5"/>
          <ac:spMkLst>
            <pc:docMk/>
            <pc:sldMk cId="0" sldId="259"/>
            <ac:spMk id="2" creationId="{00000000-0000-0000-0000-000000000000}"/>
          </ac:spMkLst>
        </pc:spChg>
        <pc:spChg chg="mod">
          <ac:chgData name="Samir Delimi" userId="6bd1d818-6613-418a-bb48-5c4da6e81011" providerId="ADAL" clId="{9BE2D39F-5767-4F44-870B-7EF21CCF7C3D}" dt="2024-12-18T13:28:10.929" v="216" actId="20577"/>
          <ac:spMkLst>
            <pc:docMk/>
            <pc:sldMk cId="0" sldId="259"/>
            <ac:spMk id="3" creationId="{00000000-0000-0000-0000-000000000000}"/>
          </ac:spMkLst>
        </pc:spChg>
      </pc:sldChg>
      <pc:sldChg chg="modSp mod">
        <pc:chgData name="Samir Delimi" userId="6bd1d818-6613-418a-bb48-5c4da6e81011" providerId="ADAL" clId="{9BE2D39F-5767-4F44-870B-7EF21CCF7C3D}" dt="2024-12-18T07:21:30.725" v="36" actId="20577"/>
        <pc:sldMkLst>
          <pc:docMk/>
          <pc:sldMk cId="0" sldId="260"/>
        </pc:sldMkLst>
        <pc:spChg chg="mod">
          <ac:chgData name="Samir Delimi" userId="6bd1d818-6613-418a-bb48-5c4da6e81011" providerId="ADAL" clId="{9BE2D39F-5767-4F44-870B-7EF21CCF7C3D}" dt="2024-12-18T07:18:10.385" v="5"/>
          <ac:spMkLst>
            <pc:docMk/>
            <pc:sldMk cId="0" sldId="260"/>
            <ac:spMk id="2" creationId="{00000000-0000-0000-0000-000000000000}"/>
          </ac:spMkLst>
        </pc:spChg>
        <pc:spChg chg="mod">
          <ac:chgData name="Samir Delimi" userId="6bd1d818-6613-418a-bb48-5c4da6e81011" providerId="ADAL" clId="{9BE2D39F-5767-4F44-870B-7EF21CCF7C3D}" dt="2024-12-18T07:21:30.725" v="36" actId="20577"/>
          <ac:spMkLst>
            <pc:docMk/>
            <pc:sldMk cId="0" sldId="260"/>
            <ac:spMk id="3" creationId="{00000000-0000-0000-0000-000000000000}"/>
          </ac:spMkLst>
        </pc:spChg>
      </pc:sldChg>
      <pc:sldChg chg="modSp mod">
        <pc:chgData name="Samir Delimi" userId="6bd1d818-6613-418a-bb48-5c4da6e81011" providerId="ADAL" clId="{9BE2D39F-5767-4F44-870B-7EF21CCF7C3D}" dt="2024-12-18T07:21:42.846" v="39" actId="15"/>
        <pc:sldMkLst>
          <pc:docMk/>
          <pc:sldMk cId="0" sldId="261"/>
        </pc:sldMkLst>
        <pc:spChg chg="mod">
          <ac:chgData name="Samir Delimi" userId="6bd1d818-6613-418a-bb48-5c4da6e81011" providerId="ADAL" clId="{9BE2D39F-5767-4F44-870B-7EF21CCF7C3D}" dt="2024-12-18T07:18:10.385" v="5"/>
          <ac:spMkLst>
            <pc:docMk/>
            <pc:sldMk cId="0" sldId="261"/>
            <ac:spMk id="2" creationId="{00000000-0000-0000-0000-000000000000}"/>
          </ac:spMkLst>
        </pc:spChg>
        <pc:spChg chg="mod">
          <ac:chgData name="Samir Delimi" userId="6bd1d818-6613-418a-bb48-5c4da6e81011" providerId="ADAL" clId="{9BE2D39F-5767-4F44-870B-7EF21CCF7C3D}" dt="2024-12-18T07:21:42.846" v="39" actId="15"/>
          <ac:spMkLst>
            <pc:docMk/>
            <pc:sldMk cId="0" sldId="261"/>
            <ac:spMk id="3" creationId="{00000000-0000-0000-0000-000000000000}"/>
          </ac:spMkLst>
        </pc:spChg>
      </pc:sldChg>
      <pc:sldChg chg="modSp mod">
        <pc:chgData name="Samir Delimi" userId="6bd1d818-6613-418a-bb48-5c4da6e81011" providerId="ADAL" clId="{9BE2D39F-5767-4F44-870B-7EF21CCF7C3D}" dt="2024-12-18T07:21:55.355" v="42" actId="15"/>
        <pc:sldMkLst>
          <pc:docMk/>
          <pc:sldMk cId="0" sldId="262"/>
        </pc:sldMkLst>
        <pc:spChg chg="mod">
          <ac:chgData name="Samir Delimi" userId="6bd1d818-6613-418a-bb48-5c4da6e81011" providerId="ADAL" clId="{9BE2D39F-5767-4F44-870B-7EF21CCF7C3D}" dt="2024-12-18T07:18:10.385" v="5"/>
          <ac:spMkLst>
            <pc:docMk/>
            <pc:sldMk cId="0" sldId="262"/>
            <ac:spMk id="2" creationId="{00000000-0000-0000-0000-000000000000}"/>
          </ac:spMkLst>
        </pc:spChg>
        <pc:spChg chg="mod">
          <ac:chgData name="Samir Delimi" userId="6bd1d818-6613-418a-bb48-5c4da6e81011" providerId="ADAL" clId="{9BE2D39F-5767-4F44-870B-7EF21CCF7C3D}" dt="2024-12-18T07:21:55.355" v="42" actId="15"/>
          <ac:spMkLst>
            <pc:docMk/>
            <pc:sldMk cId="0" sldId="262"/>
            <ac:spMk id="3" creationId="{00000000-0000-0000-0000-000000000000}"/>
          </ac:spMkLst>
        </pc:spChg>
      </pc:sldChg>
      <pc:sldChg chg="modSp mod">
        <pc:chgData name="Samir Delimi" userId="6bd1d818-6613-418a-bb48-5c4da6e81011" providerId="ADAL" clId="{9BE2D39F-5767-4F44-870B-7EF21CCF7C3D}" dt="2024-12-18T07:22:03.818" v="45" actId="15"/>
        <pc:sldMkLst>
          <pc:docMk/>
          <pc:sldMk cId="0" sldId="263"/>
        </pc:sldMkLst>
        <pc:spChg chg="mod">
          <ac:chgData name="Samir Delimi" userId="6bd1d818-6613-418a-bb48-5c4da6e81011" providerId="ADAL" clId="{9BE2D39F-5767-4F44-870B-7EF21CCF7C3D}" dt="2024-12-18T07:18:10.385" v="5"/>
          <ac:spMkLst>
            <pc:docMk/>
            <pc:sldMk cId="0" sldId="263"/>
            <ac:spMk id="2" creationId="{00000000-0000-0000-0000-000000000000}"/>
          </ac:spMkLst>
        </pc:spChg>
        <pc:spChg chg="mod">
          <ac:chgData name="Samir Delimi" userId="6bd1d818-6613-418a-bb48-5c4da6e81011" providerId="ADAL" clId="{9BE2D39F-5767-4F44-870B-7EF21CCF7C3D}" dt="2024-12-18T07:22:03.818" v="45" actId="15"/>
          <ac:spMkLst>
            <pc:docMk/>
            <pc:sldMk cId="0" sldId="263"/>
            <ac:spMk id="3" creationId="{00000000-0000-0000-0000-000000000000}"/>
          </ac:spMkLst>
        </pc:spChg>
      </pc:sldChg>
      <pc:sldChg chg="add del">
        <pc:chgData name="Samir Delimi" userId="6bd1d818-6613-418a-bb48-5c4da6e81011" providerId="ADAL" clId="{9BE2D39F-5767-4F44-870B-7EF21CCF7C3D}" dt="2024-12-18T07:28:32.924" v="116" actId="47"/>
        <pc:sldMkLst>
          <pc:docMk/>
          <pc:sldMk cId="2024342511" sldId="397"/>
        </pc:sldMkLst>
      </pc:sldChg>
      <pc:sldChg chg="modSp add del mod">
        <pc:chgData name="Samir Delimi" userId="6bd1d818-6613-418a-bb48-5c4da6e81011" providerId="ADAL" clId="{9BE2D39F-5767-4F44-870B-7EF21CCF7C3D}" dt="2024-12-18T07:28:34.369" v="117" actId="47"/>
        <pc:sldMkLst>
          <pc:docMk/>
          <pc:sldMk cId="1962489835" sldId="398"/>
        </pc:sldMkLst>
        <pc:spChg chg="mod">
          <ac:chgData name="Samir Delimi" userId="6bd1d818-6613-418a-bb48-5c4da6e81011" providerId="ADAL" clId="{9BE2D39F-5767-4F44-870B-7EF21CCF7C3D}" dt="2024-12-18T07:28:20.429" v="115" actId="1076"/>
          <ac:spMkLst>
            <pc:docMk/>
            <pc:sldMk cId="1962489835" sldId="398"/>
            <ac:spMk id="2" creationId="{1F03BFBC-665F-42BB-8D26-CF2EB1A130D5}"/>
          </ac:spMkLst>
        </pc:spChg>
        <pc:spChg chg="mod">
          <ac:chgData name="Samir Delimi" userId="6bd1d818-6613-418a-bb48-5c4da6e81011" providerId="ADAL" clId="{9BE2D39F-5767-4F44-870B-7EF21CCF7C3D}" dt="2024-12-18T07:28:17.478" v="114" actId="1076"/>
          <ac:spMkLst>
            <pc:docMk/>
            <pc:sldMk cId="1962489835" sldId="398"/>
            <ac:spMk id="3" creationId="{07383E19-84B1-43AE-8467-6E11BF7D2E4E}"/>
          </ac:spMkLst>
        </pc:spChg>
        <pc:spChg chg="mod">
          <ac:chgData name="Samir Delimi" userId="6bd1d818-6613-418a-bb48-5c4da6e81011" providerId="ADAL" clId="{9BE2D39F-5767-4F44-870B-7EF21CCF7C3D}" dt="2024-12-18T07:28:09.287" v="113" actId="1076"/>
          <ac:spMkLst>
            <pc:docMk/>
            <pc:sldMk cId="1962489835" sldId="398"/>
            <ac:spMk id="5" creationId="{F6FBE9CE-6189-04DC-022C-F9E8D018AA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7CEDD-1110-46EB-BCE1-223DD86678A3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90E4C-BBB3-4A38-905E-5E3FA8EC1B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6609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3B8EE2-39AD-9302-E7DF-B2E83C4505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00468FE-F82E-79FE-785F-9EE4BDBF8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D0861B-33CD-8C4C-EEF4-302E24C7A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6B443C-C00D-AF40-9B14-CB9AA2E21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580A14-B15C-2D54-7DC5-CE3FF740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904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AD9842-F1E2-9B5F-5AE4-2E4CC65D9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9AD47B6-04BD-E533-FDAA-8B9BE8F29C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631399-BC00-79B1-9DE7-BCCBA0945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9B23C5-2F72-FECE-99EE-41CC16EF9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FA722E-E4A8-543A-5029-4215DBD61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2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74E099E-5F1C-0F02-9FCC-C3FFA4B15E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04B7AAD-146A-AC59-EDC2-73AF7BF6F0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A9AA10-7999-F851-012F-E3BE6ADCA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D020DB-C7AF-6387-52C3-654E4ED2F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43A766-44B6-0D9A-DB42-17AC0600C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809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2B6124-91FE-735E-214C-F6C5F3A73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A7E35D-9E7A-DBA0-D4E6-A35729FC6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0235B2-BE68-B17A-61EE-6A19A56BE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057026-0034-88FD-7849-31CB7ECDF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5050B8-A160-EE12-A19F-6FDD44BCE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3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7F0B0D-1ABC-92E6-75DD-ADB94781A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191ADA-D253-945F-6BC5-46207F979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0303A2-7E07-DBBB-16F2-8AB4CDCAA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7DBF91-519E-2F94-24A0-9A371B10E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B82265-19D0-B1FF-4911-AA7403F14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3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E4AD7B-5568-45E5-7502-91348DE15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46BCC1-87AC-3ECB-73D5-B32BFB6B4D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5C73681-0D54-4D5B-0BD8-E4632DDA6A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579BA9-0BE7-3062-2247-8BFE1FABA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8048BC-D077-0CE3-16D6-61CEAFA50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7660E3A-C207-1473-5920-2864854E7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18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E83EF6-F95D-0FC0-699F-3F6ED50C5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F97CFA0-7136-8F7F-C2FA-EF567C903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E6B7DB3-0517-7B6A-FD34-8B0F65A525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33556EF-83B6-BF90-E86A-83F39C4341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7D53156-5377-C0AA-92E2-0A00174592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9D9B3D9-F64C-99E7-8C06-CD75AAF1F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C29E0D8-7465-B17C-E896-ABD277D63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620A488-71C9-8353-F416-A5561D273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94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5C042C-F441-5F13-8402-642D09837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499BF26-89DD-10B4-9114-5EC1A8741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22EC551-6194-8EE6-FBB3-45022992B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4B5C4A0-A5C0-3BC3-F27E-9D876BA4E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49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74D9708-52A6-CB94-DDC2-88AA4F728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78B2F70-ADBE-DE61-9ABC-B7E4FFC73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CBC5D0A-BDB6-03E4-2EF9-AC37CA4F5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87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0DE8EB-4165-DF5F-93CD-4B24BA26B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0155FF-BF09-6B04-1138-8E2492ECB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D383DE2-D42E-22AA-CCE6-3DFEB5BB6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016C2AB-52A4-7911-891F-0FE1C3B39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214BDEA-BC80-5B3C-023B-C21AC918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4050AC-B258-B312-4212-2F3295C17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80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AF05B3-1365-3ACE-ECE0-9D12DBA9C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5E08920-F051-8A9B-AF78-0520C16C3D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508382C-E9C4-A4ED-BA91-5AFD5683B4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9E5426C-3F21-8C33-A526-7FCD121FF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940216-6FCA-C08D-C0BB-D8AA7DC81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E4EACD-9A0C-DC46-F5C6-EC78EAD9B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9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1AF4003-A0B8-41EE-9FAC-31A762CB2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40A0F7C-EE9D-F7A8-CC2C-72397576A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861BAC-8FFB-AC36-5484-C69AF95E80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2B2452-8B8C-A842-144B-B9F28F8B76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E8D06D-07AF-9FC1-1E13-BCF6F536BD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1351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dirty="0" err="1"/>
              <a:t>Sécurité</a:t>
            </a:r>
            <a:r>
              <a:rPr dirty="0"/>
              <a:t> dans Excel : Cours Pratique pour </a:t>
            </a:r>
            <a:r>
              <a:rPr dirty="0" err="1"/>
              <a:t>Futurs</a:t>
            </a:r>
            <a:r>
              <a:rPr dirty="0"/>
              <a:t> </a:t>
            </a:r>
            <a:r>
              <a:rPr dirty="0" err="1"/>
              <a:t>Comptables</a:t>
            </a:r>
            <a:r>
              <a:rPr lang="fr-FR" dirty="0"/>
              <a:t> et Assistants comptables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055687"/>
          </a:xfrm>
        </p:spPr>
        <p:txBody>
          <a:bodyPr/>
          <a:lstStyle/>
          <a:p>
            <a:r>
              <a:rPr lang="fr-FR" dirty="0"/>
              <a:t>Samir DELIMI</a:t>
            </a:r>
          </a:p>
          <a:p>
            <a:r>
              <a:rPr lang="fr-FR" dirty="0"/>
              <a:t>Déc 2024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10A9CF-87D5-0C78-7A8B-2771DABD7A5E}"/>
              </a:ext>
            </a:extLst>
          </p:cNvPr>
          <p:cNvSpPr/>
          <p:nvPr/>
        </p:nvSpPr>
        <p:spPr>
          <a:xfrm>
            <a:off x="294899" y="4571394"/>
            <a:ext cx="4991476" cy="10156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1500" dirty="0">
                <a:latin typeface="Caveat" panose="00000500000000000000" pitchFamily="2" charset="0"/>
              </a:rPr>
              <a:t>"Tout le monde est un génie. Mais si on juge un poisson sur sa capacité à grimper à un arbre, il passera sa vie à croire qu'il est stupide..."</a:t>
            </a:r>
          </a:p>
          <a:p>
            <a:pPr algn="ctr"/>
            <a:r>
              <a:rPr lang="fr-FR" sz="1500" dirty="0">
                <a:latin typeface="Caveat" panose="00000500000000000000" pitchFamily="2" charset="0"/>
              </a:rPr>
              <a:t>Albert Einstein</a:t>
            </a:r>
          </a:p>
        </p:txBody>
      </p:sp>
      <p:pic>
        <p:nvPicPr>
          <p:cNvPr id="5" name="Espace réservé du contenu 4" descr="Une image contenant texte, capture d’écran, ordinateur, multimédia&#10;&#10;Description générée automatiquement">
            <a:extLst>
              <a:ext uri="{FF2B5EF4-FFF2-40B4-BE49-F238E27FC236}">
                <a16:creationId xmlns:a16="http://schemas.microsoft.com/office/drawing/2014/main" id="{967E83C4-7A41-A532-7761-172EF35D64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184" y="3971926"/>
            <a:ext cx="3471816" cy="23131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Importance de la sécurité dans Excel pour les comptables.</a:t>
            </a:r>
          </a:p>
          <a:p>
            <a:r>
              <a:rPr lang="fr-FR" dirty="0"/>
              <a:t>Protection des données sensibles : salaires, budgets, etc.</a:t>
            </a:r>
          </a:p>
          <a:p>
            <a:r>
              <a:rPr lang="fr-FR" dirty="0"/>
              <a:t>Prévenir les modifications non autorisées.</a:t>
            </a:r>
          </a:p>
          <a:p>
            <a:r>
              <a:rPr lang="fr-FR" dirty="0"/>
              <a:t>Garantir l'intégrité des données.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Objectifs du Cours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Comprendre les fonctions de sécurité dans Excel.</a:t>
            </a:r>
          </a:p>
          <a:p>
            <a:r>
              <a:rPr lang="fr-FR" dirty="0"/>
              <a:t>Apprendre à protéger les feuilles et classeurs.</a:t>
            </a:r>
          </a:p>
          <a:p>
            <a:r>
              <a:rPr lang="fr-FR" dirty="0"/>
              <a:t>Mettre en place des restrictions d'accès.</a:t>
            </a:r>
          </a:p>
          <a:p>
            <a:r>
              <a:rPr lang="fr-FR" dirty="0"/>
              <a:t>Utiliser le chiffrement par mot de passe.</a:t>
            </a:r>
          </a:p>
          <a:p>
            <a:r>
              <a:rPr lang="fr-FR" dirty="0"/>
              <a:t>Réaliser des exercices pratiques.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Partie 1 : Protection de Feuille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 err="1"/>
              <a:t>Fonction</a:t>
            </a:r>
            <a:r>
              <a:rPr dirty="0"/>
              <a:t> </a:t>
            </a:r>
            <a:r>
              <a:rPr dirty="0" err="1"/>
              <a:t>permettant</a:t>
            </a:r>
            <a:r>
              <a:rPr dirty="0"/>
              <a:t> de limiter les actions sur </a:t>
            </a:r>
            <a:r>
              <a:rPr dirty="0" err="1"/>
              <a:t>une</a:t>
            </a:r>
            <a:r>
              <a:rPr dirty="0"/>
              <a:t> </a:t>
            </a:r>
            <a:r>
              <a:rPr dirty="0" err="1"/>
              <a:t>feuille</a:t>
            </a:r>
            <a:r>
              <a:rPr dirty="0"/>
              <a:t>.</a:t>
            </a:r>
          </a:p>
          <a:p>
            <a:r>
              <a:rPr dirty="0"/>
              <a:t>Étapes :</a:t>
            </a:r>
          </a:p>
          <a:p>
            <a:pPr lvl="1"/>
            <a:r>
              <a:rPr dirty="0"/>
              <a:t>1. </a:t>
            </a:r>
            <a:r>
              <a:rPr dirty="0" err="1"/>
              <a:t>Sélectionner</a:t>
            </a:r>
            <a:r>
              <a:rPr dirty="0"/>
              <a:t> les cellules </a:t>
            </a:r>
            <a:r>
              <a:rPr dirty="0" err="1"/>
              <a:t>modifiables</a:t>
            </a:r>
            <a:r>
              <a:rPr dirty="0"/>
              <a:t> → Format de cellule → </a:t>
            </a:r>
            <a:r>
              <a:rPr dirty="0" err="1"/>
              <a:t>Décochez</a:t>
            </a:r>
            <a:r>
              <a:rPr dirty="0"/>
              <a:t> </a:t>
            </a:r>
            <a:r>
              <a:rPr lang="fr-FR" dirty="0"/>
              <a:t>'Verrouillée</a:t>
            </a:r>
            <a:r>
              <a:rPr dirty="0"/>
              <a:t>'.</a:t>
            </a:r>
          </a:p>
          <a:p>
            <a:pPr lvl="1"/>
            <a:r>
              <a:rPr dirty="0"/>
              <a:t>2. </a:t>
            </a:r>
            <a:r>
              <a:rPr dirty="0" err="1"/>
              <a:t>Révision</a:t>
            </a:r>
            <a:r>
              <a:rPr dirty="0"/>
              <a:t> → </a:t>
            </a:r>
            <a:r>
              <a:rPr dirty="0" err="1"/>
              <a:t>Protéger</a:t>
            </a:r>
            <a:r>
              <a:rPr dirty="0"/>
              <a:t> la </a:t>
            </a:r>
            <a:r>
              <a:rPr dirty="0" err="1"/>
              <a:t>feuille</a:t>
            </a:r>
            <a:r>
              <a:rPr dirty="0"/>
              <a:t> → </a:t>
            </a:r>
            <a:r>
              <a:rPr dirty="0" err="1"/>
              <a:t>Définir</a:t>
            </a:r>
            <a:r>
              <a:rPr dirty="0"/>
              <a:t> un mot de passe.</a:t>
            </a:r>
          </a:p>
          <a:p>
            <a:pPr lvl="1"/>
            <a:r>
              <a:rPr dirty="0"/>
              <a:t>3. </a:t>
            </a:r>
            <a:r>
              <a:rPr dirty="0" err="1"/>
              <a:t>Configurer</a:t>
            </a:r>
            <a:r>
              <a:rPr dirty="0"/>
              <a:t> les </a:t>
            </a:r>
            <a:r>
              <a:rPr lang="fr-FR" dirty="0"/>
              <a:t>autorisations</a:t>
            </a:r>
            <a:r>
              <a:rPr dirty="0"/>
              <a:t>.</a:t>
            </a:r>
          </a:p>
          <a:p>
            <a:r>
              <a:rPr dirty="0" err="1"/>
              <a:t>Exercice</a:t>
            </a:r>
            <a:r>
              <a:rPr dirty="0"/>
              <a:t> : </a:t>
            </a:r>
            <a:r>
              <a:rPr dirty="0" err="1"/>
              <a:t>Protéger</a:t>
            </a:r>
            <a:r>
              <a:rPr dirty="0"/>
              <a:t> un tableau de </a:t>
            </a:r>
            <a:r>
              <a:rPr dirty="0" err="1"/>
              <a:t>salaires</a:t>
            </a:r>
            <a:r>
              <a:rPr dirty="0"/>
              <a:t>.</a:t>
            </a:r>
            <a:endParaRPr lang="fr-FR" dirty="0"/>
          </a:p>
          <a:p>
            <a:endParaRPr lang="fr-FR" dirty="0"/>
          </a:p>
          <a:p>
            <a:r>
              <a:rPr lang="fr-FR" dirty="0"/>
              <a:t>Pour ôter la protection de la feuille: Révision → Protéger le classeur</a:t>
            </a:r>
            <a:r>
              <a:rPr lang="fr-FR" dirty="0">
                <a:sym typeface="Wingdings" panose="05000000000000000000" pitchFamily="2" charset="2"/>
              </a:rPr>
              <a:t> ôter </a:t>
            </a:r>
            <a:r>
              <a:rPr lang="fr-FR">
                <a:sym typeface="Wingdings" panose="05000000000000000000" pitchFamily="2" charset="2"/>
              </a:rPr>
              <a:t>la protection de la feuille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Partie 2 : Protection du Classeur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Empêche</a:t>
            </a:r>
            <a:r>
              <a:rPr dirty="0"/>
              <a:t> </a:t>
            </a:r>
            <a:r>
              <a:rPr dirty="0" err="1"/>
              <a:t>l'ajout</a:t>
            </a:r>
            <a:r>
              <a:rPr dirty="0"/>
              <a:t>, la suppression </a:t>
            </a:r>
            <a:r>
              <a:rPr dirty="0" err="1"/>
              <a:t>ou</a:t>
            </a:r>
            <a:r>
              <a:rPr dirty="0"/>
              <a:t> le </a:t>
            </a:r>
            <a:r>
              <a:rPr dirty="0" err="1"/>
              <a:t>déplacement</a:t>
            </a:r>
            <a:r>
              <a:rPr dirty="0"/>
              <a:t> de </a:t>
            </a:r>
            <a:r>
              <a:rPr dirty="0" err="1"/>
              <a:t>feuilles</a:t>
            </a:r>
            <a:r>
              <a:rPr dirty="0"/>
              <a:t>.</a:t>
            </a:r>
          </a:p>
          <a:p>
            <a:r>
              <a:rPr dirty="0"/>
              <a:t>Étapes :</a:t>
            </a:r>
          </a:p>
          <a:p>
            <a:pPr lvl="1"/>
            <a:r>
              <a:rPr dirty="0"/>
              <a:t>1. </a:t>
            </a:r>
            <a:r>
              <a:rPr dirty="0" err="1"/>
              <a:t>Révision</a:t>
            </a:r>
            <a:r>
              <a:rPr dirty="0"/>
              <a:t> → </a:t>
            </a:r>
            <a:r>
              <a:rPr dirty="0" err="1"/>
              <a:t>Protéger</a:t>
            </a:r>
            <a:r>
              <a:rPr dirty="0"/>
              <a:t> le </a:t>
            </a:r>
            <a:r>
              <a:rPr dirty="0" err="1"/>
              <a:t>classeur</a:t>
            </a:r>
            <a:r>
              <a:rPr dirty="0"/>
              <a:t>.</a:t>
            </a:r>
          </a:p>
          <a:p>
            <a:pPr lvl="1"/>
            <a:r>
              <a:rPr dirty="0"/>
              <a:t>2. </a:t>
            </a:r>
            <a:r>
              <a:rPr dirty="0" err="1"/>
              <a:t>Définir</a:t>
            </a:r>
            <a:r>
              <a:rPr dirty="0"/>
              <a:t> un mot de passe.</a:t>
            </a:r>
          </a:p>
          <a:p>
            <a:r>
              <a:rPr dirty="0" err="1"/>
              <a:t>Exercice</a:t>
            </a:r>
            <a:r>
              <a:rPr dirty="0"/>
              <a:t> : </a:t>
            </a:r>
            <a:r>
              <a:rPr dirty="0" err="1"/>
              <a:t>Protéger</a:t>
            </a:r>
            <a:r>
              <a:rPr dirty="0"/>
              <a:t> un </a:t>
            </a:r>
            <a:r>
              <a:rPr dirty="0" err="1"/>
              <a:t>classeur</a:t>
            </a:r>
            <a:r>
              <a:rPr dirty="0"/>
              <a:t> avec </a:t>
            </a:r>
            <a:r>
              <a:rPr dirty="0" err="1"/>
              <a:t>plusieurs</a:t>
            </a:r>
            <a:r>
              <a:rPr dirty="0"/>
              <a:t> </a:t>
            </a:r>
            <a:r>
              <a:rPr dirty="0" err="1"/>
              <a:t>feuilles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Partie 3 : Chiffrement par Mot de Passe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Protège</a:t>
            </a:r>
            <a:r>
              <a:rPr dirty="0"/>
              <a:t> tout le </a:t>
            </a:r>
            <a:r>
              <a:rPr dirty="0" err="1"/>
              <a:t>fichier</a:t>
            </a:r>
            <a:r>
              <a:rPr dirty="0"/>
              <a:t> Excel avec un mot de passe.</a:t>
            </a:r>
          </a:p>
          <a:p>
            <a:r>
              <a:rPr dirty="0"/>
              <a:t>Étapes :</a:t>
            </a:r>
          </a:p>
          <a:p>
            <a:pPr lvl="1"/>
            <a:r>
              <a:rPr dirty="0"/>
              <a:t>1. </a:t>
            </a:r>
            <a:r>
              <a:rPr dirty="0" err="1"/>
              <a:t>Fichier</a:t>
            </a:r>
            <a:r>
              <a:rPr dirty="0"/>
              <a:t> → </a:t>
            </a:r>
            <a:r>
              <a:rPr dirty="0" err="1"/>
              <a:t>Infos</a:t>
            </a:r>
            <a:r>
              <a:rPr dirty="0"/>
              <a:t> → </a:t>
            </a:r>
            <a:r>
              <a:rPr dirty="0" err="1"/>
              <a:t>Protéger</a:t>
            </a:r>
            <a:r>
              <a:rPr dirty="0"/>
              <a:t> le </a:t>
            </a:r>
            <a:r>
              <a:rPr dirty="0" err="1"/>
              <a:t>classeur</a:t>
            </a:r>
            <a:r>
              <a:rPr dirty="0"/>
              <a:t> → </a:t>
            </a:r>
            <a:r>
              <a:rPr dirty="0" err="1"/>
              <a:t>Chiffrer</a:t>
            </a:r>
            <a:r>
              <a:rPr dirty="0"/>
              <a:t> avec un mot de passe.</a:t>
            </a:r>
          </a:p>
          <a:p>
            <a:pPr lvl="1"/>
            <a:r>
              <a:rPr dirty="0"/>
              <a:t>2. </a:t>
            </a:r>
            <a:r>
              <a:rPr dirty="0" err="1"/>
              <a:t>Utiliser</a:t>
            </a:r>
            <a:r>
              <a:rPr dirty="0"/>
              <a:t> un mot de passe fort.</a:t>
            </a:r>
          </a:p>
          <a:p>
            <a:r>
              <a:rPr dirty="0" err="1"/>
              <a:t>Exercice</a:t>
            </a:r>
            <a:r>
              <a:rPr dirty="0"/>
              <a:t> : </a:t>
            </a:r>
            <a:r>
              <a:rPr dirty="0" err="1"/>
              <a:t>Chiffrer</a:t>
            </a:r>
            <a:r>
              <a:rPr dirty="0"/>
              <a:t> un </a:t>
            </a:r>
            <a:r>
              <a:rPr dirty="0" err="1"/>
              <a:t>fichier</a:t>
            </a:r>
            <a:r>
              <a:rPr dirty="0"/>
              <a:t> </a:t>
            </a:r>
            <a:r>
              <a:rPr dirty="0" err="1"/>
              <a:t>contenant</a:t>
            </a:r>
            <a:r>
              <a:rPr dirty="0"/>
              <a:t> des </a:t>
            </a:r>
            <a:r>
              <a:rPr dirty="0" err="1"/>
              <a:t>informations</a:t>
            </a:r>
            <a:r>
              <a:rPr dirty="0"/>
              <a:t> </a:t>
            </a:r>
            <a:r>
              <a:rPr dirty="0" err="1"/>
              <a:t>financières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Partie 4 : Gestion des Droits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Contrôler</a:t>
            </a:r>
            <a:r>
              <a:rPr dirty="0"/>
              <a:t> les droits </a:t>
            </a:r>
            <a:r>
              <a:rPr dirty="0" err="1"/>
              <a:t>d'accès</a:t>
            </a:r>
            <a:r>
              <a:rPr dirty="0"/>
              <a:t> </a:t>
            </a:r>
            <a:r>
              <a:rPr dirty="0" err="1"/>
              <a:t>lors</a:t>
            </a:r>
            <a:r>
              <a:rPr dirty="0"/>
              <a:t> du partage.</a:t>
            </a:r>
          </a:p>
          <a:p>
            <a:r>
              <a:rPr dirty="0"/>
              <a:t>Étapes :</a:t>
            </a:r>
          </a:p>
          <a:p>
            <a:pPr lvl="1"/>
            <a:r>
              <a:rPr dirty="0"/>
              <a:t>1. </a:t>
            </a:r>
            <a:r>
              <a:rPr dirty="0" err="1"/>
              <a:t>Sauvegarder</a:t>
            </a:r>
            <a:r>
              <a:rPr dirty="0"/>
              <a:t> sur OneDrive </a:t>
            </a:r>
            <a:r>
              <a:rPr dirty="0" err="1"/>
              <a:t>ou</a:t>
            </a:r>
            <a:r>
              <a:rPr dirty="0"/>
              <a:t> SharePoint.</a:t>
            </a:r>
          </a:p>
          <a:p>
            <a:pPr lvl="1"/>
            <a:r>
              <a:rPr dirty="0"/>
              <a:t>2. </a:t>
            </a:r>
            <a:r>
              <a:rPr dirty="0" err="1"/>
              <a:t>Partager</a:t>
            </a:r>
            <a:r>
              <a:rPr dirty="0"/>
              <a:t> avec droits 'Lecture </a:t>
            </a:r>
            <a:r>
              <a:rPr dirty="0" err="1"/>
              <a:t>seule</a:t>
            </a:r>
            <a:r>
              <a:rPr dirty="0"/>
              <a:t>'.</a:t>
            </a:r>
          </a:p>
          <a:p>
            <a:r>
              <a:rPr dirty="0" err="1"/>
              <a:t>Exercice</a:t>
            </a:r>
            <a:r>
              <a:rPr dirty="0"/>
              <a:t> : </a:t>
            </a:r>
            <a:r>
              <a:rPr dirty="0" err="1"/>
              <a:t>Simuler</a:t>
            </a:r>
            <a:r>
              <a:rPr dirty="0"/>
              <a:t> un partage avec des droits </a:t>
            </a:r>
            <a:r>
              <a:rPr dirty="0" err="1"/>
              <a:t>restreints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Partie 5 : Suivi des Modifications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Identifier les actions </a:t>
            </a:r>
            <a:r>
              <a:rPr dirty="0" err="1"/>
              <a:t>effectuées</a:t>
            </a:r>
            <a:r>
              <a:rPr dirty="0"/>
              <a:t> sur le </a:t>
            </a:r>
            <a:r>
              <a:rPr dirty="0" err="1"/>
              <a:t>fichier</a:t>
            </a:r>
            <a:r>
              <a:rPr dirty="0"/>
              <a:t>.</a:t>
            </a:r>
          </a:p>
          <a:p>
            <a:r>
              <a:rPr dirty="0"/>
              <a:t>Étapes :</a:t>
            </a:r>
          </a:p>
          <a:p>
            <a:pPr lvl="1"/>
            <a:r>
              <a:rPr dirty="0"/>
              <a:t>1. </a:t>
            </a:r>
            <a:r>
              <a:rPr dirty="0" err="1"/>
              <a:t>Activer</a:t>
            </a:r>
            <a:r>
              <a:rPr dirty="0"/>
              <a:t> le </a:t>
            </a:r>
            <a:r>
              <a:rPr dirty="0" err="1"/>
              <a:t>suivi</a:t>
            </a:r>
            <a:r>
              <a:rPr dirty="0"/>
              <a:t> : </a:t>
            </a:r>
            <a:r>
              <a:rPr dirty="0" err="1"/>
              <a:t>Révision</a:t>
            </a:r>
            <a:r>
              <a:rPr dirty="0"/>
              <a:t> → </a:t>
            </a:r>
            <a:r>
              <a:rPr dirty="0" err="1"/>
              <a:t>Suivre</a:t>
            </a:r>
            <a:r>
              <a:rPr dirty="0"/>
              <a:t> les modifications.</a:t>
            </a:r>
          </a:p>
          <a:p>
            <a:pPr lvl="1"/>
            <a:r>
              <a:rPr dirty="0"/>
              <a:t>2. Examiner les modifications par date </a:t>
            </a:r>
            <a:r>
              <a:rPr dirty="0" err="1"/>
              <a:t>ou</a:t>
            </a:r>
            <a:r>
              <a:rPr dirty="0"/>
              <a:t> </a:t>
            </a:r>
            <a:r>
              <a:rPr dirty="0" err="1"/>
              <a:t>utilisateur</a:t>
            </a:r>
            <a:r>
              <a:rPr dirty="0"/>
              <a:t>.</a:t>
            </a:r>
          </a:p>
          <a:p>
            <a:r>
              <a:rPr dirty="0" err="1"/>
              <a:t>Exercice</a:t>
            </a:r>
            <a:r>
              <a:rPr dirty="0"/>
              <a:t> : </a:t>
            </a:r>
            <a:r>
              <a:rPr dirty="0" err="1"/>
              <a:t>Simuler</a:t>
            </a:r>
            <a:r>
              <a:rPr dirty="0"/>
              <a:t> </a:t>
            </a:r>
            <a:r>
              <a:rPr dirty="0" err="1"/>
              <a:t>une</a:t>
            </a:r>
            <a:r>
              <a:rPr dirty="0"/>
              <a:t> modification et observer </a:t>
            </a:r>
            <a:r>
              <a:rPr dirty="0" err="1"/>
              <a:t>l'historique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1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Thème1</Template>
  <TotalTime>372</TotalTime>
  <Words>393</Words>
  <Application>Microsoft Office PowerPoint</Application>
  <PresentationFormat>Affichage à l'écran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Caveat</vt:lpstr>
      <vt:lpstr>Wingdings</vt:lpstr>
      <vt:lpstr>Thème1</vt:lpstr>
      <vt:lpstr>Sécurité dans Excel : Cours Pratique pour Futurs Comptables et Assistants comptables</vt:lpstr>
      <vt:lpstr>Introduction</vt:lpstr>
      <vt:lpstr>Objectifs du Cours</vt:lpstr>
      <vt:lpstr>Partie 1 : Protection de Feuille</vt:lpstr>
      <vt:lpstr>Partie 2 : Protection du Classeur</vt:lpstr>
      <vt:lpstr>Partie 3 : Chiffrement par Mot de Passe</vt:lpstr>
      <vt:lpstr>Partie 4 : Gestion des Droits</vt:lpstr>
      <vt:lpstr>Partie 5 : Suivi des Modifications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Samir DELIMI</dc:creator>
  <cp:keywords/>
  <dc:description>thème Excel</dc:description>
  <cp:lastModifiedBy>Samir Delimi</cp:lastModifiedBy>
  <cp:revision>1</cp:revision>
  <dcterms:created xsi:type="dcterms:W3CDTF">2013-01-27T09:14:16Z</dcterms:created>
  <dcterms:modified xsi:type="dcterms:W3CDTF">2024-12-18T13:28:12Z</dcterms:modified>
  <cp:category/>
</cp:coreProperties>
</file>