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674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0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947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643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30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343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61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5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10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621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14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109D0-F5F1-4BFC-9F2A-0BE4E45D0AA8}" type="datetimeFigureOut">
              <a:rPr lang="fr-FR" smtClean="0"/>
              <a:t>23/03/2016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04476-7879-432E-BC7C-35BF367169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9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16705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jeanmarie.ramirez</dc:creator>
  <cp:lastModifiedBy>jeanmarie.ramirez</cp:lastModifiedBy>
  <cp:revision>1</cp:revision>
  <dcterms:created xsi:type="dcterms:W3CDTF">2016-03-23T08:08:22Z</dcterms:created>
  <dcterms:modified xsi:type="dcterms:W3CDTF">2016-03-23T08:08:41Z</dcterms:modified>
</cp:coreProperties>
</file>