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128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56B822-58F9-9F8A-E19A-1A4232029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176D2DF-436E-EDE5-2209-4867CA230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C64052-C4BE-B2CD-638C-C1281FF98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81EC7-54FA-43C0-B12F-2744E42E387D}" type="datetimeFigureOut">
              <a:rPr lang="fr-FR" smtClean="0"/>
              <a:t>18/02/2025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88CB2E-92F1-4551-5B3E-199F2784D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374CBD-6E48-162D-3536-25E6EE9F7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E82D-FB42-498A-8489-B4D561EAD3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1420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BDE918-903F-1590-F02E-E054DFE3C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1209B6E-1879-E14A-F55C-335D139B1A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8B2392-E119-B5E4-5B74-4E9E98A98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81EC7-54FA-43C0-B12F-2744E42E387D}" type="datetimeFigureOut">
              <a:rPr lang="fr-FR" smtClean="0"/>
              <a:t>18/02/2025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CAF616-AC08-38D9-BCD3-671F3E103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24A07B-7529-BD36-4641-D0E3B8805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E82D-FB42-498A-8489-B4D561EAD3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7546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CFD3A75-83EF-A3A2-4C95-FB70E30476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37CD37D-8AF2-163A-9D5C-532A908813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22CD8C-7626-E6C9-F453-F0CF56D87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81EC7-54FA-43C0-B12F-2744E42E387D}" type="datetimeFigureOut">
              <a:rPr lang="fr-FR" smtClean="0"/>
              <a:t>18/02/2025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910DD8-E984-178F-D92B-E29441FE3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8ECCD4-E863-14D9-7A2B-08CFA095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E82D-FB42-498A-8489-B4D561EAD3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371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C557CA-B242-44D5-3971-CC61E074E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31E15-AAB8-1F24-AF5C-9EECA14DA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3A37E2-F074-2898-7646-DD5129197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81EC7-54FA-43C0-B12F-2744E42E387D}" type="datetimeFigureOut">
              <a:rPr lang="fr-FR" smtClean="0"/>
              <a:t>18/02/2025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5323B8-A4A5-151F-C48A-609AE0823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73FE78-82D5-1EB7-73B4-5665FE19F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E82D-FB42-498A-8489-B4D561EAD3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7235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97E3E6-2657-29A2-1C7F-27046F9CA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0483AA-C6AD-BC6C-0076-643797AD4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522AA2-67F7-D806-F333-CCFBC0E45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81EC7-54FA-43C0-B12F-2744E42E387D}" type="datetimeFigureOut">
              <a:rPr lang="fr-FR" smtClean="0"/>
              <a:t>18/02/2025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32F130-3240-9798-457F-757C60DC1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4D589C-B05D-3A7C-BAEF-14B18CBF8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E82D-FB42-498A-8489-B4D561EAD3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8536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EF7DA7-FB50-31A9-F2C6-1EC356673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4515D7-1510-8D56-0704-8A6AA1DEBB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F3FED05-B4F0-D0A5-DD56-10094EBF7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BE11E4-0EFD-304B-12F9-7A1B5B6C4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81EC7-54FA-43C0-B12F-2744E42E387D}" type="datetimeFigureOut">
              <a:rPr lang="fr-FR" smtClean="0"/>
              <a:t>18/02/2025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7005EC-3A0B-6691-B11A-3C4F85962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F39F98-6E2C-1C75-203F-4CCAECB74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E82D-FB42-498A-8489-B4D561EAD3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49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39EEDD-F174-D720-8770-3AF68821D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283CE3-A114-2EC2-E9E3-EDC9FF026C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252BC20-B453-E9F4-6503-F8FE908AFE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4BA5080-B3B2-C7F5-FF93-4BD7C14109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22EDA14-06C0-3C8B-9656-3C7C1C0032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F6D4F5B-6CF6-6B41-5833-F0E3E30FD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81EC7-54FA-43C0-B12F-2744E42E387D}" type="datetimeFigureOut">
              <a:rPr lang="fr-FR" smtClean="0"/>
              <a:t>18/02/2025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971B28B-F547-C0A8-D7A0-0AB54CBD5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1CEB0C0-46E2-612B-8455-3E099CEEC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E82D-FB42-498A-8489-B4D561EAD3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2560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5FED79-3288-61AF-2580-833FD84CF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39821D7-D68A-B91D-C70B-5831AFEC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81EC7-54FA-43C0-B12F-2744E42E387D}" type="datetimeFigureOut">
              <a:rPr lang="fr-FR" smtClean="0"/>
              <a:t>18/02/2025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9467995-5C26-ACB9-F02F-C22160DED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B9C56B5-60D7-00FD-0E64-966AD0AF5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E82D-FB42-498A-8489-B4D561EAD3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052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6A67A82-D66E-9A4E-F63D-1B4B1B525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81EC7-54FA-43C0-B12F-2744E42E387D}" type="datetimeFigureOut">
              <a:rPr lang="fr-FR" smtClean="0"/>
              <a:t>18/02/2025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CC7F0F5-831C-75BF-60FB-3061E23B3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AF1F207-F64D-EE92-89B0-F76DECD9B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E82D-FB42-498A-8489-B4D561EAD3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724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4F060C-A53D-39D9-C0CC-4D4908E5A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260137-3F37-994F-C6EE-1A5383FEE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0FF46D-73FD-1B20-1108-67BFFC61F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5631110-6E3E-0EED-61A5-71DF6956E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81EC7-54FA-43C0-B12F-2744E42E387D}" type="datetimeFigureOut">
              <a:rPr lang="fr-FR" smtClean="0"/>
              <a:t>18/02/2025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74EA67C-76DD-511A-3FFA-F65F9F619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413BD46-21A6-F03D-F38A-1529F1093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E82D-FB42-498A-8489-B4D561EAD3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097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FB0971-ACE6-E65D-A6A8-E345BECFA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18684A5-B098-1569-F26A-591D52D842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C19C91-871D-B3FA-8D9E-5D69F7DCE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997963-6BF3-47BB-A1FE-5C738A50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81EC7-54FA-43C0-B12F-2744E42E387D}" type="datetimeFigureOut">
              <a:rPr lang="fr-FR" smtClean="0"/>
              <a:t>18/02/2025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15662D-4D56-A38F-AB2C-700527C03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9866EB-9E83-0874-E76E-6E1D6A908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E82D-FB42-498A-8489-B4D561EAD3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8755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EBACBA9-804B-3324-F7C0-D04E6CA82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232C684-546A-4F0C-91E8-2A1F5322B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0B70A1-3EB4-2259-96EC-12BA53EE21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B81EC7-54FA-43C0-B12F-2744E42E387D}" type="datetimeFigureOut">
              <a:rPr lang="fr-FR" smtClean="0"/>
              <a:t>18/02/2025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844D25-9BF3-B65B-07C7-25372D5FCD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C6435F-4A11-A1B0-14B7-8372A778AD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BDE82D-FB42-498A-8489-B4D561EAD3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946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FF01E7A3-18E5-1FAF-6FE5-DA161B1C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/>
              <a:t>L3 LAW STUDENTS GROUP FROM 1 TO 2:30</a:t>
            </a:r>
            <a:endParaRPr lang="fr-FR" dirty="0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A602C94C-66F0-6835-A5D3-E53789A13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tx2"/>
                </a:solidFill>
              </a:rPr>
              <a:t>FEB 11: EDINGTON V. FITZMAURICE (Gabrielle/Noa/Emma/Maud)</a:t>
            </a:r>
          </a:p>
          <a:p>
            <a:r>
              <a:rPr lang="fr-FR" dirty="0">
                <a:solidFill>
                  <a:schemeClr val="tx2"/>
                </a:solidFill>
              </a:rPr>
              <a:t>FEB 18: CANCELLED</a:t>
            </a:r>
          </a:p>
          <a:p>
            <a:r>
              <a:rPr lang="fr-FR" dirty="0">
                <a:solidFill>
                  <a:schemeClr val="tx2"/>
                </a:solidFill>
              </a:rPr>
              <a:t>MARCH 4</a:t>
            </a:r>
            <a:r>
              <a:rPr lang="fr-FR" dirty="0"/>
              <a:t>: WOOD V. BOYTON (</a:t>
            </a:r>
            <a:r>
              <a:rPr lang="fr-FR" dirty="0" err="1"/>
              <a:t>Salome</a:t>
            </a:r>
            <a:r>
              <a:rPr lang="fr-FR" dirty="0"/>
              <a:t>/ Manon/</a:t>
            </a:r>
            <a:r>
              <a:rPr lang="fr-FR" dirty="0" err="1"/>
              <a:t>Eryne</a:t>
            </a:r>
            <a:r>
              <a:rPr lang="fr-FR" dirty="0"/>
              <a:t>/Laurent)</a:t>
            </a:r>
          </a:p>
          <a:p>
            <a:r>
              <a:rPr lang="fr-FR" b="1" dirty="0">
                <a:solidFill>
                  <a:srgbClr val="FF0000"/>
                </a:solidFill>
              </a:rPr>
              <a:t>MARCH 11: WRITTEN TEST (CASE BRIEF)</a:t>
            </a:r>
          </a:p>
          <a:p>
            <a:r>
              <a:rPr lang="fr-FR" dirty="0"/>
              <a:t>MARCH 18: BARTON V. ARMSTRONG ( Mailys/</a:t>
            </a:r>
            <a:r>
              <a:rPr lang="fr-FR" dirty="0" err="1"/>
              <a:t>Clemence</a:t>
            </a:r>
            <a:r>
              <a:rPr lang="fr-FR" dirty="0"/>
              <a:t>/Yannis/Charles)</a:t>
            </a:r>
          </a:p>
          <a:p>
            <a:r>
              <a:rPr lang="fr-FR" dirty="0"/>
              <a:t>MARCH 25: LLOYDS BANK V. BUNDY (</a:t>
            </a:r>
            <a:r>
              <a:rPr lang="fr-FR" dirty="0" err="1"/>
              <a:t>Timur</a:t>
            </a:r>
            <a:r>
              <a:rPr lang="fr-FR" dirty="0"/>
              <a:t>/</a:t>
            </a:r>
            <a:r>
              <a:rPr lang="fr-FR" dirty="0" err="1"/>
              <a:t>Neila</a:t>
            </a:r>
            <a:r>
              <a:rPr lang="fr-FR" dirty="0"/>
              <a:t>/Leila/Telma)</a:t>
            </a:r>
          </a:p>
          <a:p>
            <a:r>
              <a:rPr lang="fr-FR" dirty="0"/>
              <a:t>APRIL 1 </a:t>
            </a:r>
            <a:r>
              <a:rPr lang="fr-FR" dirty="0">
                <a:solidFill>
                  <a:schemeClr val="tx2"/>
                </a:solidFill>
              </a:rPr>
              <a:t>RAFFLES V. WICHELHAUS (Louis/Zachary/</a:t>
            </a:r>
            <a:r>
              <a:rPr lang="fr-FR" dirty="0" err="1">
                <a:solidFill>
                  <a:schemeClr val="tx2"/>
                </a:solidFill>
              </a:rPr>
              <a:t>Kewan</a:t>
            </a:r>
            <a:r>
              <a:rPr lang="fr-FR" dirty="0">
                <a:solidFill>
                  <a:schemeClr val="tx2"/>
                </a:solidFill>
              </a:rPr>
              <a:t>/Maelle)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47332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31504</TotalTime>
  <Words>101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L3 LAW STUDENTS GROUP FROM 1 TO 2:30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L3 LAW STUDENTS GROUP FROM 1 TO 2:30</dc:title>
  <dc:creator>Souad BASTIDE</dc:creator>
  <cp:lastModifiedBy>Souad BASTIDE</cp:lastModifiedBy>
  <cp:revision>3</cp:revision>
  <dcterms:created xsi:type="dcterms:W3CDTF">2024-02-13T15:22:40Z</dcterms:created>
  <dcterms:modified xsi:type="dcterms:W3CDTF">2025-03-12T08:57:53Z</dcterms:modified>
</cp:coreProperties>
</file>