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3"/>
  </p:notesMasterIdLst>
  <p:sldIdLst>
    <p:sldId id="256" r:id="rId2"/>
    <p:sldId id="260" r:id="rId3"/>
    <p:sldId id="264" r:id="rId4"/>
    <p:sldId id="280" r:id="rId5"/>
    <p:sldId id="279" r:id="rId6"/>
    <p:sldId id="269" r:id="rId7"/>
    <p:sldId id="257" r:id="rId8"/>
    <p:sldId id="281" r:id="rId9"/>
    <p:sldId id="282" r:id="rId10"/>
    <p:sldId id="283" r:id="rId11"/>
    <p:sldId id="274" r:id="rId12"/>
  </p:sldIdLst>
  <p:sldSz cx="9144000" cy="5143500" type="screen16x9"/>
  <p:notesSz cx="6889750" cy="10018713"/>
  <p:embeddedFontLst>
    <p:embeddedFont>
      <p:font typeface="Abel" panose="02000506030000020004" pitchFamily="2" charset="0"/>
      <p:regular r:id="rId14"/>
    </p:embeddedFon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arlow Semi Condensed" panose="00000506000000000000" pitchFamily="2" charset="0"/>
      <p:regular r:id="rId19"/>
      <p:bold r:id="rId20"/>
      <p:italic r:id="rId21"/>
      <p:boldItalic r:id="rId22"/>
    </p:embeddedFont>
    <p:embeddedFont>
      <p:font typeface="Fjalla One" panose="02000506040000020004" pitchFamily="2" charset="0"/>
      <p:regular r:id="rId23"/>
    </p:embeddedFont>
    <p:embeddedFont>
      <p:font typeface="Josefin Sans" pitchFamily="2" charset="0"/>
      <p:regular r:id="rId24"/>
      <p:bold r:id="rId25"/>
      <p:italic r:id="rId26"/>
      <p:boldItalic r:id="rId27"/>
    </p:embeddedFont>
    <p:embeddedFont>
      <p:font typeface="Josefin Slab" pitchFamily="2" charset="0"/>
      <p:regular r:id="rId28"/>
      <p:bold r:id="rId29"/>
      <p:italic r:id="rId30"/>
      <p:boldItalic r:id="rId31"/>
    </p:embeddedFont>
    <p:embeddedFont>
      <p:font typeface="Staatliches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46FFE-3162-4A3C-B81F-0F6587B36067}" v="115" dt="2025-06-10T12:33:21.159"/>
  </p1510:revLst>
</p1510:revInfo>
</file>

<file path=ppt/tableStyles.xml><?xml version="1.0" encoding="utf-8"?>
<a:tblStyleLst xmlns:a="http://schemas.openxmlformats.org/drawingml/2006/main" def="{1E28560D-E9C3-430C-A1F2-2010AD6EB103}">
  <a:tblStyle styleId="{1E28560D-E9C3-430C-A1F2-2010AD6EB1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10" autoAdjust="0"/>
  </p:normalViewPr>
  <p:slideViewPr>
    <p:cSldViewPr snapToGrid="0">
      <p:cViewPr varScale="1">
        <p:scale>
          <a:sx n="77" d="100"/>
          <a:sy n="77" d="100"/>
        </p:scale>
        <p:origin x="9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salade estelle" userId="468a6fdc43999880" providerId="LiveId" clId="{B8B46FFE-3162-4A3C-B81F-0F6587B36067}"/>
    <pc:docChg chg="undo custSel delSld modSld">
      <pc:chgData name="bassalade estelle" userId="468a6fdc43999880" providerId="LiveId" clId="{B8B46FFE-3162-4A3C-B81F-0F6587B36067}" dt="2025-06-10T12:33:21.159" v="281" actId="20577"/>
      <pc:docMkLst>
        <pc:docMk/>
      </pc:docMkLst>
      <pc:sldChg chg="modSp mod">
        <pc:chgData name="bassalade estelle" userId="468a6fdc43999880" providerId="LiveId" clId="{B8B46FFE-3162-4A3C-B81F-0F6587B36067}" dt="2025-06-10T06:13:43.129" v="44" actId="20577"/>
        <pc:sldMkLst>
          <pc:docMk/>
          <pc:sldMk cId="0" sldId="264"/>
        </pc:sldMkLst>
        <pc:spChg chg="mod">
          <ac:chgData name="bassalade estelle" userId="468a6fdc43999880" providerId="LiveId" clId="{B8B46FFE-3162-4A3C-B81F-0F6587B36067}" dt="2025-06-10T06:13:43.129" v="44" actId="20577"/>
          <ac:spMkLst>
            <pc:docMk/>
            <pc:sldMk cId="0" sldId="264"/>
            <ac:spMk id="865" creationId="{00000000-0000-0000-0000-000000000000}"/>
          </ac:spMkLst>
        </pc:spChg>
      </pc:sldChg>
      <pc:sldChg chg="modSp mod">
        <pc:chgData name="bassalade estelle" userId="468a6fdc43999880" providerId="LiveId" clId="{B8B46FFE-3162-4A3C-B81F-0F6587B36067}" dt="2025-06-10T11:58:50.549" v="225" actId="20577"/>
        <pc:sldMkLst>
          <pc:docMk/>
          <pc:sldMk cId="0" sldId="269"/>
        </pc:sldMkLst>
        <pc:spChg chg="mod">
          <ac:chgData name="bassalade estelle" userId="468a6fdc43999880" providerId="LiveId" clId="{B8B46FFE-3162-4A3C-B81F-0F6587B36067}" dt="2025-06-10T11:58:50.549" v="225" actId="20577"/>
          <ac:spMkLst>
            <pc:docMk/>
            <pc:sldMk cId="0" sldId="269"/>
            <ac:spMk id="988" creationId="{00000000-0000-0000-0000-000000000000}"/>
          </ac:spMkLst>
        </pc:spChg>
      </pc:sldChg>
      <pc:sldChg chg="addSp modSp mod">
        <pc:chgData name="bassalade estelle" userId="468a6fdc43999880" providerId="LiveId" clId="{B8B46FFE-3162-4A3C-B81F-0F6587B36067}" dt="2025-06-10T06:14:28.989" v="54" actId="113"/>
        <pc:sldMkLst>
          <pc:docMk/>
          <pc:sldMk cId="0" sldId="276"/>
        </pc:sldMkLst>
        <pc:spChg chg="mod">
          <ac:chgData name="bassalade estelle" userId="468a6fdc43999880" providerId="LiveId" clId="{B8B46FFE-3162-4A3C-B81F-0F6587B36067}" dt="2025-06-10T06:14:28.989" v="54" actId="113"/>
          <ac:spMkLst>
            <pc:docMk/>
            <pc:sldMk cId="0" sldId="276"/>
            <ac:spMk id="11" creationId="{0E690C89-8A11-AF6A-E014-1C046EC470B4}"/>
          </ac:spMkLst>
        </pc:spChg>
        <pc:spChg chg="mod">
          <ac:chgData name="bassalade estelle" userId="468a6fdc43999880" providerId="LiveId" clId="{B8B46FFE-3162-4A3C-B81F-0F6587B36067}" dt="2025-06-10T06:14:24.292" v="53" actId="20577"/>
          <ac:spMkLst>
            <pc:docMk/>
            <pc:sldMk cId="0" sldId="276"/>
            <ac:spMk id="1566" creationId="{00000000-0000-0000-0000-000000000000}"/>
          </ac:spMkLst>
        </pc:spChg>
        <pc:picChg chg="add mod">
          <ac:chgData name="bassalade estelle" userId="468a6fdc43999880" providerId="LiveId" clId="{B8B46FFE-3162-4A3C-B81F-0F6587B36067}" dt="2025-06-10T06:14:12.685" v="48" actId="207"/>
          <ac:picMkLst>
            <pc:docMk/>
            <pc:sldMk cId="0" sldId="276"/>
            <ac:picMk id="3" creationId="{7BD18C73-A4D3-5047-467A-BDACCCB686E1}"/>
          </ac:picMkLst>
        </pc:picChg>
      </pc:sldChg>
      <pc:sldChg chg="modSp mod">
        <pc:chgData name="bassalade estelle" userId="468a6fdc43999880" providerId="LiveId" clId="{B8B46FFE-3162-4A3C-B81F-0F6587B36067}" dt="2025-06-10T06:13:59.916" v="46" actId="255"/>
        <pc:sldMkLst>
          <pc:docMk/>
          <pc:sldMk cId="1371445136" sldId="278"/>
        </pc:sldMkLst>
        <pc:spChg chg="mod">
          <ac:chgData name="bassalade estelle" userId="468a6fdc43999880" providerId="LiveId" clId="{B8B46FFE-3162-4A3C-B81F-0F6587B36067}" dt="2025-06-10T06:13:59.916" v="46" actId="255"/>
          <ac:spMkLst>
            <pc:docMk/>
            <pc:sldMk cId="1371445136" sldId="278"/>
            <ac:spMk id="925" creationId="{00000000-0000-0000-0000-000000000000}"/>
          </ac:spMkLst>
        </pc:spChg>
      </pc:sldChg>
      <pc:sldChg chg="modSp mod">
        <pc:chgData name="bassalade estelle" userId="468a6fdc43999880" providerId="LiveId" clId="{B8B46FFE-3162-4A3C-B81F-0F6587B36067}" dt="2025-06-10T12:33:21.159" v="281" actId="20577"/>
        <pc:sldMkLst>
          <pc:docMk/>
          <pc:sldMk cId="3283288860" sldId="279"/>
        </pc:sldMkLst>
        <pc:spChg chg="mod">
          <ac:chgData name="bassalade estelle" userId="468a6fdc43999880" providerId="LiveId" clId="{B8B46FFE-3162-4A3C-B81F-0F6587B36067}" dt="2025-06-10T11:59:04.167" v="227" actId="1076"/>
          <ac:spMkLst>
            <pc:docMk/>
            <pc:sldMk cId="3283288860" sldId="279"/>
            <ac:spMk id="5" creationId="{B512B021-01DA-8659-ABF1-8CCE7A43B974}"/>
          </ac:spMkLst>
        </pc:spChg>
        <pc:spChg chg="mod">
          <ac:chgData name="bassalade estelle" userId="468a6fdc43999880" providerId="LiveId" clId="{B8B46FFE-3162-4A3C-B81F-0F6587B36067}" dt="2025-06-10T12:33:21.159" v="281" actId="20577"/>
          <ac:spMkLst>
            <pc:docMk/>
            <pc:sldMk cId="3283288860" sldId="279"/>
            <ac:spMk id="57" creationId="{AEE739FA-50A4-450E-A08D-FAC93EBFF699}"/>
          </ac:spMkLst>
        </pc:spChg>
      </pc:sldChg>
      <pc:sldChg chg="addSp modSp mod">
        <pc:chgData name="bassalade estelle" userId="468a6fdc43999880" providerId="LiveId" clId="{B8B46FFE-3162-4A3C-B81F-0F6587B36067}" dt="2025-06-10T06:14:56.472" v="55" actId="14100"/>
        <pc:sldMkLst>
          <pc:docMk/>
          <pc:sldMk cId="3260845334" sldId="280"/>
        </pc:sldMkLst>
        <pc:picChg chg="add mod">
          <ac:chgData name="bassalade estelle" userId="468a6fdc43999880" providerId="LiveId" clId="{B8B46FFE-3162-4A3C-B81F-0F6587B36067}" dt="2025-06-10T06:14:56.472" v="55" actId="14100"/>
          <ac:picMkLst>
            <pc:docMk/>
            <pc:sldMk cId="3260845334" sldId="280"/>
            <ac:picMk id="3" creationId="{6A232F86-B54E-3228-73E3-B04E477F44FB}"/>
          </ac:picMkLst>
        </pc:picChg>
      </pc:sldChg>
      <pc:sldChg chg="del">
        <pc:chgData name="bassalade estelle" userId="468a6fdc43999880" providerId="LiveId" clId="{B8B46FFE-3162-4A3C-B81F-0F6587B36067}" dt="2025-06-10T06:11:39.662" v="20" actId="47"/>
        <pc:sldMkLst>
          <pc:docMk/>
          <pc:sldMk cId="678566434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.cesim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e393eb29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e393eb295_0_17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>
          <a:extLst>
            <a:ext uri="{FF2B5EF4-FFF2-40B4-BE49-F238E27FC236}">
              <a16:creationId xmlns:a16="http://schemas.microsoft.com/office/drawing/2014/main" id="{7945CCD8-C88C-AB79-C70B-84A86F293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327c7807a_0_57:notes">
            <a:extLst>
              <a:ext uri="{FF2B5EF4-FFF2-40B4-BE49-F238E27FC236}">
                <a16:creationId xmlns:a16="http://schemas.microsoft.com/office/drawing/2014/main" id="{44FDE71D-3AC8-F6AF-4FAF-C47D410AB3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327c7807a_0_57:notes">
            <a:extLst>
              <a:ext uri="{FF2B5EF4-FFF2-40B4-BE49-F238E27FC236}">
                <a16:creationId xmlns:a16="http://schemas.microsoft.com/office/drawing/2014/main" id="{4AAFCED3-C0FF-F2FB-887A-325DAFE1E0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99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6e43c41c6f_6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6e43c41c6f_6_24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327c7807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327c7807a_0_85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0d0df954e_0_222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6327c7807a_0_3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6327c7807a_0_392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44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6327c7807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6327c7807a_0_11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6327c7807a_2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6327c7807a_2_59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327c7807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327c7807a_0_5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algn="l"/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Le business </a:t>
            </a:r>
            <a:r>
              <a:rPr lang="fr-FR" sz="18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game</a:t>
            </a:r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se déroule en ligne et voici les instructions pour accéder à votre compte individuel :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1. Se connecter sur: </a:t>
            </a:r>
            <a:r>
              <a:rPr lang="fr-FR" sz="1800" b="0" i="1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hlinkClick r:id="rId3"/>
              </a:rPr>
              <a:t>https://sim.cesim.com/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2. Demander votre mot de passe personnel en cliquant sur: « </a:t>
            </a:r>
            <a:r>
              <a:rPr lang="fr-FR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Mot de passe oublié ?</a:t>
            </a:r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» (utilisez votre adresse email),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3. Consulter votre boite mail (ainsi que votre boite spam) et cliquez sur le lien dans le corps de l’email envoyé par </a:t>
            </a:r>
            <a:r>
              <a:rPr lang="fr-FR" sz="18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Cesim</a:t>
            </a:r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,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4. Suivre le processus et choisissez votre mot de passe personnel,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5. Se connecter à votre compte,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6. Cliquer sur « </a:t>
            </a:r>
            <a:r>
              <a:rPr lang="fr-FR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Manuels</a:t>
            </a:r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» et lisez impérativement la documentation,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7. Une vidéo tutoriel est disponible sur la page « </a:t>
            </a:r>
            <a:r>
              <a:rPr lang="fr-FR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Décisions</a:t>
            </a:r>
            <a:r>
              <a:rPr lang="fr-FR" sz="18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».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Dans le cas où certains étudiants ne reçoivent pas l’email </a:t>
            </a:r>
            <a:r>
              <a:rPr lang="fr-FR" sz="18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Cesim</a:t>
            </a:r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, vous pouvez leur donner le mot de passe par défaut : </a:t>
            </a:r>
            <a:r>
              <a:rPr lang="fr-FR" sz="18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france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>
          <a:extLst>
            <a:ext uri="{FF2B5EF4-FFF2-40B4-BE49-F238E27FC236}">
              <a16:creationId xmlns:a16="http://schemas.microsoft.com/office/drawing/2014/main" id="{0ADAAF12-62FD-313A-4C67-43C77ABCA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327c7807a_0_57:notes">
            <a:extLst>
              <a:ext uri="{FF2B5EF4-FFF2-40B4-BE49-F238E27FC236}">
                <a16:creationId xmlns:a16="http://schemas.microsoft.com/office/drawing/2014/main" id="{A5E925A7-9C24-4AD8-266F-9BB2571BF7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327c7807a_0_57:notes">
            <a:extLst>
              <a:ext uri="{FF2B5EF4-FFF2-40B4-BE49-F238E27FC236}">
                <a16:creationId xmlns:a16="http://schemas.microsoft.com/office/drawing/2014/main" id="{254F0ACA-92DD-0DE5-B796-602100559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913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>
          <a:extLst>
            <a:ext uri="{FF2B5EF4-FFF2-40B4-BE49-F238E27FC236}">
              <a16:creationId xmlns:a16="http://schemas.microsoft.com/office/drawing/2014/main" id="{73198577-A3D6-5E11-9A42-5941F8DC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327c7807a_0_57:notes">
            <a:extLst>
              <a:ext uri="{FF2B5EF4-FFF2-40B4-BE49-F238E27FC236}">
                <a16:creationId xmlns:a16="http://schemas.microsoft.com/office/drawing/2014/main" id="{4A26A4A3-7C86-945A-5A19-F2F501CC2D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327c7807a_0_57:notes">
            <a:extLst>
              <a:ext uri="{FF2B5EF4-FFF2-40B4-BE49-F238E27FC236}">
                <a16:creationId xmlns:a16="http://schemas.microsoft.com/office/drawing/2014/main" id="{8E911C8F-ABB7-5933-EF74-4CEDEB546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42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36850" y="618475"/>
            <a:ext cx="8070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36850" y="1419300"/>
            <a:ext cx="80703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1_1">
    <p:bg>
      <p:bgPr>
        <a:solidFill>
          <a:schemeClr val="dk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09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8500" y="1526625"/>
            <a:ext cx="7706400" cy="32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bel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617950" y="3452799"/>
            <a:ext cx="37104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617950" y="1260349"/>
            <a:ext cx="37104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4617950" y="425075"/>
            <a:ext cx="37104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3"/>
          </p:nvPr>
        </p:nvSpPr>
        <p:spPr>
          <a:xfrm>
            <a:off x="4617950" y="2613350"/>
            <a:ext cx="37104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6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30" name="Google Shape;30;p6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537201" y="1551150"/>
            <a:ext cx="48876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9"/>
          <p:cNvGrpSpPr/>
          <p:nvPr/>
        </p:nvGrpSpPr>
        <p:grpSpPr>
          <a:xfrm>
            <a:off x="314000" y="2020325"/>
            <a:ext cx="8510400" cy="1625025"/>
            <a:chOff x="314000" y="2020325"/>
            <a:chExt cx="8510400" cy="1625025"/>
          </a:xfrm>
        </p:grpSpPr>
        <p:sp>
          <p:nvSpPr>
            <p:cNvPr id="46" name="Google Shape;46;p9"/>
            <p:cNvSpPr/>
            <p:nvPr/>
          </p:nvSpPr>
          <p:spPr>
            <a:xfrm>
              <a:off x="314000" y="2542250"/>
              <a:ext cx="8510400" cy="110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9"/>
            <p:cNvGrpSpPr/>
            <p:nvPr/>
          </p:nvGrpSpPr>
          <p:grpSpPr>
            <a:xfrm>
              <a:off x="3524825" y="2020325"/>
              <a:ext cx="2076362" cy="641924"/>
              <a:chOff x="3527575" y="0"/>
              <a:chExt cx="2076362" cy="641924"/>
            </a:xfrm>
          </p:grpSpPr>
          <p:sp>
            <p:nvSpPr>
              <p:cNvPr id="48" name="Google Shape;48;p9"/>
              <p:cNvSpPr/>
              <p:nvPr/>
            </p:nvSpPr>
            <p:spPr>
              <a:xfrm>
                <a:off x="352757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9"/>
              <p:cNvSpPr/>
              <p:nvPr/>
            </p:nvSpPr>
            <p:spPr>
              <a:xfrm>
                <a:off x="3547295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" name="Google Shape;50;p9"/>
              <p:cNvGrpSpPr/>
              <p:nvPr/>
            </p:nvGrpSpPr>
            <p:grpSpPr>
              <a:xfrm>
                <a:off x="5557050" y="0"/>
                <a:ext cx="46887" cy="641924"/>
                <a:chOff x="2783050" y="0"/>
                <a:chExt cx="46887" cy="641924"/>
              </a:xfrm>
            </p:grpSpPr>
            <p:sp>
              <p:nvSpPr>
                <p:cNvPr id="51" name="Google Shape;51;p9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9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" name="Google Shape;53;p9"/>
          <p:cNvGrpSpPr/>
          <p:nvPr/>
        </p:nvGrpSpPr>
        <p:grpSpPr>
          <a:xfrm>
            <a:off x="3291400" y="0"/>
            <a:ext cx="2555700" cy="2301750"/>
            <a:chOff x="3294150" y="0"/>
            <a:chExt cx="2555700" cy="2301750"/>
          </a:xfrm>
        </p:grpSpPr>
        <p:sp>
          <p:nvSpPr>
            <p:cNvPr id="54" name="Google Shape;54;p9"/>
            <p:cNvSpPr/>
            <p:nvPr/>
          </p:nvSpPr>
          <p:spPr>
            <a:xfrm>
              <a:off x="3294150" y="363150"/>
              <a:ext cx="2555700" cy="193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352757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354729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9"/>
            <p:cNvGrpSpPr/>
            <p:nvPr/>
          </p:nvGrpSpPr>
          <p:grpSpPr>
            <a:xfrm>
              <a:off x="5557050" y="0"/>
              <a:ext cx="46887" cy="641924"/>
              <a:chOff x="2783050" y="0"/>
              <a:chExt cx="46887" cy="641924"/>
            </a:xfrm>
          </p:grpSpPr>
          <p:sp>
            <p:nvSpPr>
              <p:cNvPr id="58" name="Google Shape;58;p9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9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9"/>
          <p:cNvSpPr txBox="1">
            <a:spLocks noGrp="1"/>
          </p:cNvSpPr>
          <p:nvPr>
            <p:ph type="ctrTitle"/>
          </p:nvPr>
        </p:nvSpPr>
        <p:spPr>
          <a:xfrm>
            <a:off x="1670500" y="2542250"/>
            <a:ext cx="57975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1670500" y="3740150"/>
            <a:ext cx="5797500" cy="39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 hasCustomPrompt="1"/>
          </p:nvPr>
        </p:nvSpPr>
        <p:spPr>
          <a:xfrm>
            <a:off x="3775750" y="877525"/>
            <a:ext cx="1587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10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66" name="Google Shape;66;p10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10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3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2"/>
          </p:nvPr>
        </p:nvSpPr>
        <p:spPr>
          <a:xfrm>
            <a:off x="1007925" y="3686425"/>
            <a:ext cx="220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1007925" y="4152355"/>
            <a:ext cx="32328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3"/>
          </p:nvPr>
        </p:nvSpPr>
        <p:spPr>
          <a:xfrm>
            <a:off x="1007925" y="2569500"/>
            <a:ext cx="220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4"/>
          </p:nvPr>
        </p:nvSpPr>
        <p:spPr>
          <a:xfrm>
            <a:off x="1007925" y="3035430"/>
            <a:ext cx="32328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5"/>
          </p:nvPr>
        </p:nvSpPr>
        <p:spPr>
          <a:xfrm>
            <a:off x="1007925" y="1452575"/>
            <a:ext cx="220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6"/>
          </p:nvPr>
        </p:nvSpPr>
        <p:spPr>
          <a:xfrm>
            <a:off x="1007925" y="1918505"/>
            <a:ext cx="32328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1232725" y="2067950"/>
            <a:ext cx="2769300" cy="445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2"/>
          </p:nvPr>
        </p:nvSpPr>
        <p:spPr>
          <a:xfrm>
            <a:off x="1022575" y="2459503"/>
            <a:ext cx="3189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3"/>
          </p:nvPr>
        </p:nvSpPr>
        <p:spPr>
          <a:xfrm>
            <a:off x="5158172" y="2066550"/>
            <a:ext cx="2736900" cy="445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4"/>
          </p:nvPr>
        </p:nvSpPr>
        <p:spPr>
          <a:xfrm>
            <a:off x="4931822" y="2458097"/>
            <a:ext cx="3189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5"/>
          </p:nvPr>
        </p:nvSpPr>
        <p:spPr>
          <a:xfrm>
            <a:off x="1232725" y="3606450"/>
            <a:ext cx="2769300" cy="445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6"/>
          </p:nvPr>
        </p:nvSpPr>
        <p:spPr>
          <a:xfrm>
            <a:off x="1022575" y="4005700"/>
            <a:ext cx="3189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7"/>
          </p:nvPr>
        </p:nvSpPr>
        <p:spPr>
          <a:xfrm>
            <a:off x="5158172" y="3617356"/>
            <a:ext cx="2736900" cy="445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8"/>
          </p:nvPr>
        </p:nvSpPr>
        <p:spPr>
          <a:xfrm>
            <a:off x="4950422" y="4016603"/>
            <a:ext cx="31524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1800"/>
              <a:buFont typeface="Barlow"/>
              <a:buChar char="●"/>
              <a:defRPr sz="1800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■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●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■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●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2329"/>
              </a:buClr>
              <a:buSzPts val="1400"/>
              <a:buFont typeface="Barlow"/>
              <a:buChar char="■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60" r:id="rId8"/>
    <p:sldLayoutId id="2147483663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im.com/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 rot="6780025">
            <a:off x="2546359" y="1825328"/>
            <a:ext cx="4384781" cy="5520537"/>
          </a:xfrm>
          <a:prstGeom prst="chord">
            <a:avLst>
              <a:gd name="adj1" fmla="val 2700000"/>
              <a:gd name="adj2" fmla="val 16122190"/>
            </a:avLst>
          </a:prstGeom>
          <a:solidFill>
            <a:srgbClr val="83C3A9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24"/>
          <p:cNvGrpSpPr/>
          <p:nvPr/>
        </p:nvGrpSpPr>
        <p:grpSpPr>
          <a:xfrm>
            <a:off x="319500" y="0"/>
            <a:ext cx="8505000" cy="1948350"/>
            <a:chOff x="319500" y="0"/>
            <a:chExt cx="8505000" cy="1948350"/>
          </a:xfrm>
        </p:grpSpPr>
        <p:sp>
          <p:nvSpPr>
            <p:cNvPr id="192" name="Google Shape;192;p24"/>
            <p:cNvSpPr/>
            <p:nvPr/>
          </p:nvSpPr>
          <p:spPr>
            <a:xfrm>
              <a:off x="319500" y="363150"/>
              <a:ext cx="8505000" cy="158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24"/>
          <p:cNvSpPr txBox="1">
            <a:spLocks noGrp="1"/>
          </p:cNvSpPr>
          <p:nvPr>
            <p:ph type="subTitle" idx="1"/>
          </p:nvPr>
        </p:nvSpPr>
        <p:spPr>
          <a:xfrm>
            <a:off x="536850" y="1419300"/>
            <a:ext cx="80703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GESTION D’UN MAGASIN DE VENTE DE DETAIL</a:t>
            </a:r>
            <a:endParaRPr dirty="0"/>
          </a:p>
        </p:txBody>
      </p:sp>
      <p:sp>
        <p:nvSpPr>
          <p:cNvPr id="198" name="Google Shape;198;p24"/>
          <p:cNvSpPr txBox="1">
            <a:spLocks noGrp="1"/>
          </p:cNvSpPr>
          <p:nvPr>
            <p:ph type="ctrTitle"/>
          </p:nvPr>
        </p:nvSpPr>
        <p:spPr>
          <a:xfrm>
            <a:off x="536850" y="618475"/>
            <a:ext cx="8070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BUSINESS GAME 2025</a:t>
            </a:r>
            <a:endParaRPr dirty="0"/>
          </a:p>
        </p:txBody>
      </p:sp>
      <p:grpSp>
        <p:nvGrpSpPr>
          <p:cNvPr id="199" name="Google Shape;199;p24"/>
          <p:cNvGrpSpPr/>
          <p:nvPr/>
        </p:nvGrpSpPr>
        <p:grpSpPr>
          <a:xfrm>
            <a:off x="1226130" y="2372228"/>
            <a:ext cx="6581758" cy="2771271"/>
            <a:chOff x="1226130" y="2372228"/>
            <a:chExt cx="6581758" cy="2771271"/>
          </a:xfrm>
        </p:grpSpPr>
        <p:grpSp>
          <p:nvGrpSpPr>
            <p:cNvPr id="200" name="Google Shape;200;p24"/>
            <p:cNvGrpSpPr/>
            <p:nvPr/>
          </p:nvGrpSpPr>
          <p:grpSpPr>
            <a:xfrm>
              <a:off x="6887360" y="3082240"/>
              <a:ext cx="739266" cy="1280073"/>
              <a:chOff x="6887360" y="2941940"/>
              <a:chExt cx="739266" cy="1280073"/>
            </a:xfrm>
          </p:grpSpPr>
          <p:sp>
            <p:nvSpPr>
              <p:cNvPr id="201" name="Google Shape;201;p24"/>
              <p:cNvSpPr/>
              <p:nvPr/>
            </p:nvSpPr>
            <p:spPr>
              <a:xfrm>
                <a:off x="7242421" y="3003260"/>
                <a:ext cx="200248" cy="1218753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2422" extrusionOk="0">
                    <a:moveTo>
                      <a:pt x="115" y="1"/>
                    </a:moveTo>
                    <a:lnTo>
                      <a:pt x="1" y="45"/>
                    </a:lnTo>
                    <a:cubicBezTo>
                      <a:pt x="1796" y="4575"/>
                      <a:pt x="1919" y="12341"/>
                      <a:pt x="1919" y="12421"/>
                    </a:cubicBezTo>
                    <a:lnTo>
                      <a:pt x="2041" y="12417"/>
                    </a:lnTo>
                    <a:cubicBezTo>
                      <a:pt x="2041" y="12341"/>
                      <a:pt x="1919" y="4547"/>
                      <a:pt x="115" y="1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7422846" y="3619498"/>
                <a:ext cx="203780" cy="251659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2565" extrusionOk="0">
                    <a:moveTo>
                      <a:pt x="1588" y="0"/>
                    </a:moveTo>
                    <a:cubicBezTo>
                      <a:pt x="1537" y="0"/>
                      <a:pt x="1458" y="28"/>
                      <a:pt x="1347" y="90"/>
                    </a:cubicBezTo>
                    <a:cubicBezTo>
                      <a:pt x="163" y="745"/>
                      <a:pt x="1" y="2565"/>
                      <a:pt x="1" y="2565"/>
                    </a:cubicBezTo>
                    <a:cubicBezTo>
                      <a:pt x="1" y="2565"/>
                      <a:pt x="2076" y="0"/>
                      <a:pt x="1588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7397338" y="3419253"/>
                <a:ext cx="202112" cy="23085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353" extrusionOk="0">
                    <a:moveTo>
                      <a:pt x="1678" y="0"/>
                    </a:moveTo>
                    <a:cubicBezTo>
                      <a:pt x="1637" y="0"/>
                      <a:pt x="1566" y="28"/>
                      <a:pt x="1460" y="90"/>
                    </a:cubicBezTo>
                    <a:cubicBezTo>
                      <a:pt x="383" y="722"/>
                      <a:pt x="1" y="2352"/>
                      <a:pt x="1" y="2352"/>
                    </a:cubicBezTo>
                    <a:cubicBezTo>
                      <a:pt x="1" y="2352"/>
                      <a:pt x="2060" y="0"/>
                      <a:pt x="1678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7374085" y="3226169"/>
                <a:ext cx="148150" cy="269024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742" extrusionOk="0">
                    <a:moveTo>
                      <a:pt x="1133" y="0"/>
                    </a:moveTo>
                    <a:cubicBezTo>
                      <a:pt x="1085" y="0"/>
                      <a:pt x="1013" y="40"/>
                      <a:pt x="912" y="129"/>
                    </a:cubicBezTo>
                    <a:cubicBezTo>
                      <a:pt x="1" y="922"/>
                      <a:pt x="4" y="2741"/>
                      <a:pt x="4" y="2741"/>
                    </a:cubicBezTo>
                    <a:cubicBezTo>
                      <a:pt x="327" y="2517"/>
                      <a:pt x="1509" y="0"/>
                      <a:pt x="1133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7329151" y="3064972"/>
                <a:ext cx="123426" cy="2176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218" extrusionOk="0">
                    <a:moveTo>
                      <a:pt x="893" y="1"/>
                    </a:moveTo>
                    <a:cubicBezTo>
                      <a:pt x="869" y="1"/>
                      <a:pt x="840" y="9"/>
                      <a:pt x="805" y="27"/>
                    </a:cubicBezTo>
                    <a:cubicBezTo>
                      <a:pt x="226" y="323"/>
                      <a:pt x="0" y="2217"/>
                      <a:pt x="0" y="2217"/>
                    </a:cubicBezTo>
                    <a:cubicBezTo>
                      <a:pt x="275" y="2077"/>
                      <a:pt x="1257" y="1"/>
                      <a:pt x="893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4"/>
              <p:cNvSpPr/>
              <p:nvPr/>
            </p:nvSpPr>
            <p:spPr>
              <a:xfrm>
                <a:off x="7279998" y="2941940"/>
                <a:ext cx="85947" cy="171501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748" extrusionOk="0">
                    <a:moveTo>
                      <a:pt x="705" y="1"/>
                    </a:moveTo>
                    <a:cubicBezTo>
                      <a:pt x="668" y="1"/>
                      <a:pt x="605" y="61"/>
                      <a:pt x="514" y="204"/>
                    </a:cubicBezTo>
                    <a:cubicBezTo>
                      <a:pt x="0" y="993"/>
                      <a:pt x="64" y="1747"/>
                      <a:pt x="64" y="1747"/>
                    </a:cubicBezTo>
                    <a:cubicBezTo>
                      <a:pt x="530" y="1252"/>
                      <a:pt x="876" y="1"/>
                      <a:pt x="705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4"/>
              <p:cNvSpPr/>
              <p:nvPr/>
            </p:nvSpPr>
            <p:spPr>
              <a:xfrm>
                <a:off x="7090939" y="2952144"/>
                <a:ext cx="162474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914" extrusionOk="0">
                    <a:moveTo>
                      <a:pt x="669" y="1"/>
                    </a:moveTo>
                    <a:cubicBezTo>
                      <a:pt x="0" y="1"/>
                      <a:pt x="1175" y="886"/>
                      <a:pt x="1655" y="913"/>
                    </a:cubicBezTo>
                    <a:cubicBezTo>
                      <a:pt x="1655" y="913"/>
                      <a:pt x="1410" y="25"/>
                      <a:pt x="692" y="1"/>
                    </a:cubicBezTo>
                    <a:cubicBezTo>
                      <a:pt x="684" y="1"/>
                      <a:pt x="677" y="1"/>
                      <a:pt x="669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7089565" y="3107945"/>
                <a:ext cx="219576" cy="9556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974" extrusionOk="0">
                    <a:moveTo>
                      <a:pt x="803" y="1"/>
                    </a:moveTo>
                    <a:cubicBezTo>
                      <a:pt x="757" y="1"/>
                      <a:pt x="711" y="6"/>
                      <a:pt x="666" y="16"/>
                    </a:cubicBezTo>
                    <a:cubicBezTo>
                      <a:pt x="0" y="168"/>
                      <a:pt x="1380" y="974"/>
                      <a:pt x="2155" y="974"/>
                    </a:cubicBezTo>
                    <a:cubicBezTo>
                      <a:pt x="2183" y="974"/>
                      <a:pt x="2211" y="973"/>
                      <a:pt x="2238" y="970"/>
                    </a:cubicBezTo>
                    <a:cubicBezTo>
                      <a:pt x="2238" y="970"/>
                      <a:pt x="1464" y="1"/>
                      <a:pt x="803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7126945" y="3272674"/>
                <a:ext cx="220851" cy="117931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202" extrusionOk="0">
                    <a:moveTo>
                      <a:pt x="752" y="0"/>
                    </a:moveTo>
                    <a:cubicBezTo>
                      <a:pt x="0" y="0"/>
                      <a:pt x="586" y="698"/>
                      <a:pt x="2251" y="1202"/>
                    </a:cubicBezTo>
                    <a:cubicBezTo>
                      <a:pt x="2251" y="1202"/>
                      <a:pt x="1655" y="38"/>
                      <a:pt x="815" y="2"/>
                    </a:cubicBezTo>
                    <a:cubicBezTo>
                      <a:pt x="793" y="1"/>
                      <a:pt x="772" y="0"/>
                      <a:pt x="752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7090350" y="3435147"/>
                <a:ext cx="295122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417" extrusionOk="0">
                    <a:moveTo>
                      <a:pt x="1029" y="0"/>
                    </a:moveTo>
                    <a:cubicBezTo>
                      <a:pt x="1004" y="0"/>
                      <a:pt x="979" y="1"/>
                      <a:pt x="955" y="3"/>
                    </a:cubicBezTo>
                    <a:cubicBezTo>
                      <a:pt x="0" y="87"/>
                      <a:pt x="1946" y="1258"/>
                      <a:pt x="3007" y="1416"/>
                    </a:cubicBezTo>
                    <a:cubicBezTo>
                      <a:pt x="3007" y="1416"/>
                      <a:pt x="1969" y="0"/>
                      <a:pt x="1029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>
                <a:off x="7139209" y="3640984"/>
                <a:ext cx="271772" cy="137652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403" extrusionOk="0">
                    <a:moveTo>
                      <a:pt x="720" y="1"/>
                    </a:moveTo>
                    <a:cubicBezTo>
                      <a:pt x="0" y="1"/>
                      <a:pt x="1042" y="1000"/>
                      <a:pt x="2770" y="1402"/>
                    </a:cubicBezTo>
                    <a:cubicBezTo>
                      <a:pt x="2770" y="1402"/>
                      <a:pt x="1790" y="123"/>
                      <a:pt x="843" y="9"/>
                    </a:cubicBezTo>
                    <a:cubicBezTo>
                      <a:pt x="798" y="4"/>
                      <a:pt x="756" y="1"/>
                      <a:pt x="720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>
                <a:off x="6887360" y="3373925"/>
                <a:ext cx="447393" cy="585143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5964" extrusionOk="0">
                    <a:moveTo>
                      <a:pt x="1" y="773"/>
                    </a:moveTo>
                    <a:lnTo>
                      <a:pt x="1" y="773"/>
                    </a:lnTo>
                    <a:cubicBezTo>
                      <a:pt x="530" y="2738"/>
                      <a:pt x="3446" y="5659"/>
                      <a:pt x="3387" y="5840"/>
                    </a:cubicBezTo>
                    <a:lnTo>
                      <a:pt x="4106" y="5916"/>
                    </a:lnTo>
                    <a:lnTo>
                      <a:pt x="4106" y="5916"/>
                    </a:lnTo>
                    <a:cubicBezTo>
                      <a:pt x="3842" y="5446"/>
                      <a:pt x="1656" y="1625"/>
                      <a:pt x="1" y="773"/>
                    </a:cubicBezTo>
                    <a:close/>
                    <a:moveTo>
                      <a:pt x="4106" y="5916"/>
                    </a:moveTo>
                    <a:cubicBezTo>
                      <a:pt x="4124" y="5947"/>
                      <a:pt x="4133" y="5964"/>
                      <a:pt x="4133" y="5964"/>
                    </a:cubicBezTo>
                    <a:cubicBezTo>
                      <a:pt x="4133" y="5964"/>
                      <a:pt x="4125" y="5947"/>
                      <a:pt x="4109" y="5916"/>
                    </a:cubicBezTo>
                    <a:lnTo>
                      <a:pt x="4109" y="5916"/>
                    </a:lnTo>
                    <a:lnTo>
                      <a:pt x="4106" y="5916"/>
                    </a:lnTo>
                    <a:close/>
                    <a:moveTo>
                      <a:pt x="1461" y="0"/>
                    </a:moveTo>
                    <a:lnTo>
                      <a:pt x="1461" y="0"/>
                    </a:lnTo>
                    <a:cubicBezTo>
                      <a:pt x="1699" y="1151"/>
                      <a:pt x="3857" y="5419"/>
                      <a:pt x="4109" y="5916"/>
                    </a:cubicBezTo>
                    <a:lnTo>
                      <a:pt x="4109" y="5916"/>
                    </a:lnTo>
                    <a:lnTo>
                      <a:pt x="4559" y="5964"/>
                    </a:lnTo>
                    <a:cubicBezTo>
                      <a:pt x="4559" y="5964"/>
                      <a:pt x="3099" y="1228"/>
                      <a:pt x="1461" y="0"/>
                    </a:cubicBezTo>
                    <a:close/>
                  </a:path>
                </a:pathLst>
              </a:custGeom>
              <a:solidFill>
                <a:srgbClr val="57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213;p24"/>
            <p:cNvGrpSpPr/>
            <p:nvPr/>
          </p:nvGrpSpPr>
          <p:grpSpPr>
            <a:xfrm>
              <a:off x="6624299" y="3909024"/>
              <a:ext cx="1183589" cy="1135687"/>
              <a:chOff x="6624299" y="3768724"/>
              <a:chExt cx="1183589" cy="1135687"/>
            </a:xfrm>
          </p:grpSpPr>
          <p:sp>
            <p:nvSpPr>
              <p:cNvPr id="214" name="Google Shape;214;p24"/>
              <p:cNvSpPr/>
              <p:nvPr/>
            </p:nvSpPr>
            <p:spPr>
              <a:xfrm>
                <a:off x="6624299" y="3768724"/>
                <a:ext cx="1183589" cy="1135687"/>
              </a:xfrm>
              <a:custGeom>
                <a:avLst/>
                <a:gdLst/>
                <a:ahLst/>
                <a:cxnLst/>
                <a:rect l="l" t="t" r="r" b="b"/>
                <a:pathLst>
                  <a:path w="17528" h="16818" extrusionOk="0">
                    <a:moveTo>
                      <a:pt x="6461" y="1"/>
                    </a:moveTo>
                    <a:lnTo>
                      <a:pt x="6181" y="995"/>
                    </a:lnTo>
                    <a:cubicBezTo>
                      <a:pt x="3904" y="1986"/>
                      <a:pt x="379" y="8178"/>
                      <a:pt x="0" y="15230"/>
                    </a:cubicBezTo>
                    <a:cubicBezTo>
                      <a:pt x="2013" y="15905"/>
                      <a:pt x="8158" y="16552"/>
                      <a:pt x="8588" y="16552"/>
                    </a:cubicBezTo>
                    <a:cubicBezTo>
                      <a:pt x="8588" y="16552"/>
                      <a:pt x="9016" y="16817"/>
                      <a:pt x="10035" y="16817"/>
                    </a:cubicBezTo>
                    <a:cubicBezTo>
                      <a:pt x="10544" y="16817"/>
                      <a:pt x="11201" y="16751"/>
                      <a:pt x="12025" y="16552"/>
                    </a:cubicBezTo>
                    <a:cubicBezTo>
                      <a:pt x="16197" y="13758"/>
                      <a:pt x="16927" y="4369"/>
                      <a:pt x="16927" y="4369"/>
                    </a:cubicBezTo>
                    <a:lnTo>
                      <a:pt x="17527" y="3265"/>
                    </a:lnTo>
                    <a:lnTo>
                      <a:pt x="64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4"/>
              <p:cNvSpPr/>
              <p:nvPr/>
            </p:nvSpPr>
            <p:spPr>
              <a:xfrm>
                <a:off x="7041621" y="3835914"/>
                <a:ext cx="740351" cy="1068159"/>
              </a:xfrm>
              <a:custGeom>
                <a:avLst/>
                <a:gdLst/>
                <a:ahLst/>
                <a:cxnLst/>
                <a:rect l="l" t="t" r="r" b="b"/>
                <a:pathLst>
                  <a:path w="10964" h="15818" extrusionOk="0">
                    <a:moveTo>
                      <a:pt x="1" y="0"/>
                    </a:moveTo>
                    <a:lnTo>
                      <a:pt x="2672" y="880"/>
                    </a:lnTo>
                    <a:lnTo>
                      <a:pt x="5352" y="1753"/>
                    </a:lnTo>
                    <a:cubicBezTo>
                      <a:pt x="7079" y="2312"/>
                      <a:pt x="8810" y="2855"/>
                      <a:pt x="10537" y="3403"/>
                    </a:cubicBezTo>
                    <a:lnTo>
                      <a:pt x="10537" y="3403"/>
                    </a:lnTo>
                    <a:cubicBezTo>
                      <a:pt x="9540" y="4087"/>
                      <a:pt x="8613" y="4859"/>
                      <a:pt x="7744" y="5699"/>
                    </a:cubicBezTo>
                    <a:cubicBezTo>
                      <a:pt x="6832" y="6579"/>
                      <a:pt x="5987" y="7538"/>
                      <a:pt x="5277" y="8596"/>
                    </a:cubicBezTo>
                    <a:cubicBezTo>
                      <a:pt x="4922" y="9124"/>
                      <a:pt x="4614" y="9685"/>
                      <a:pt x="4354" y="10265"/>
                    </a:cubicBezTo>
                    <a:cubicBezTo>
                      <a:pt x="4089" y="10845"/>
                      <a:pt x="3876" y="11449"/>
                      <a:pt x="3754" y="12073"/>
                    </a:cubicBezTo>
                    <a:cubicBezTo>
                      <a:pt x="3623" y="12696"/>
                      <a:pt x="3576" y="13335"/>
                      <a:pt x="3623" y="13971"/>
                    </a:cubicBezTo>
                    <a:cubicBezTo>
                      <a:pt x="3679" y="14606"/>
                      <a:pt x="3825" y="15226"/>
                      <a:pt x="4046" y="15818"/>
                    </a:cubicBezTo>
                    <a:cubicBezTo>
                      <a:pt x="3845" y="15218"/>
                      <a:pt x="3714" y="14598"/>
                      <a:pt x="3679" y="13967"/>
                    </a:cubicBezTo>
                    <a:cubicBezTo>
                      <a:pt x="3652" y="13335"/>
                      <a:pt x="3723" y="12708"/>
                      <a:pt x="3856" y="12096"/>
                    </a:cubicBezTo>
                    <a:cubicBezTo>
                      <a:pt x="3987" y="11481"/>
                      <a:pt x="4212" y="10889"/>
                      <a:pt x="4476" y="10321"/>
                    </a:cubicBezTo>
                    <a:cubicBezTo>
                      <a:pt x="4745" y="9752"/>
                      <a:pt x="5060" y="9208"/>
                      <a:pt x="5419" y="8690"/>
                    </a:cubicBezTo>
                    <a:cubicBezTo>
                      <a:pt x="6126" y="7649"/>
                      <a:pt x="6967" y="6701"/>
                      <a:pt x="7874" y="5833"/>
                    </a:cubicBezTo>
                    <a:cubicBezTo>
                      <a:pt x="8332" y="5399"/>
                      <a:pt x="8805" y="4984"/>
                      <a:pt x="9295" y="4586"/>
                    </a:cubicBezTo>
                    <a:cubicBezTo>
                      <a:pt x="9780" y="4188"/>
                      <a:pt x="10282" y="3800"/>
                      <a:pt x="10803" y="3454"/>
                    </a:cubicBezTo>
                    <a:lnTo>
                      <a:pt x="10964" y="3343"/>
                    </a:lnTo>
                    <a:lnTo>
                      <a:pt x="10779" y="3284"/>
                    </a:lnTo>
                    <a:cubicBezTo>
                      <a:pt x="8983" y="2727"/>
                      <a:pt x="7191" y="2163"/>
                      <a:pt x="5396" y="1622"/>
                    </a:cubicBezTo>
                    <a:lnTo>
                      <a:pt x="2700" y="8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>
                <a:off x="6946271" y="3962191"/>
                <a:ext cx="539124" cy="246613"/>
              </a:xfrm>
              <a:custGeom>
                <a:avLst/>
                <a:gdLst/>
                <a:ahLst/>
                <a:cxnLst/>
                <a:rect l="l" t="t" r="r" b="b"/>
                <a:pathLst>
                  <a:path w="7984" h="3652" extrusionOk="0">
                    <a:moveTo>
                      <a:pt x="722" y="1"/>
                    </a:moveTo>
                    <a:lnTo>
                      <a:pt x="0" y="1287"/>
                    </a:lnTo>
                    <a:lnTo>
                      <a:pt x="6788" y="3651"/>
                    </a:lnTo>
                    <a:lnTo>
                      <a:pt x="7984" y="2176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24"/>
            <p:cNvGrpSpPr/>
            <p:nvPr/>
          </p:nvGrpSpPr>
          <p:grpSpPr>
            <a:xfrm>
              <a:off x="6047342" y="3566591"/>
              <a:ext cx="748667" cy="1466372"/>
              <a:chOff x="6047342" y="3426291"/>
              <a:chExt cx="748667" cy="1466372"/>
            </a:xfrm>
          </p:grpSpPr>
          <p:sp>
            <p:nvSpPr>
              <p:cNvPr id="218" name="Google Shape;218;p24"/>
              <p:cNvSpPr/>
              <p:nvPr/>
            </p:nvSpPr>
            <p:spPr>
              <a:xfrm>
                <a:off x="6047342" y="3437770"/>
                <a:ext cx="423521" cy="1454892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545" extrusionOk="0">
                    <a:moveTo>
                      <a:pt x="2017" y="0"/>
                    </a:moveTo>
                    <a:lnTo>
                      <a:pt x="2017" y="4653"/>
                    </a:lnTo>
                    <a:cubicBezTo>
                      <a:pt x="462" y="5268"/>
                      <a:pt x="1" y="6563"/>
                      <a:pt x="1" y="7676"/>
                    </a:cubicBezTo>
                    <a:lnTo>
                      <a:pt x="1" y="20423"/>
                    </a:lnTo>
                    <a:cubicBezTo>
                      <a:pt x="1" y="21043"/>
                      <a:pt x="502" y="21544"/>
                      <a:pt x="1121" y="21544"/>
                    </a:cubicBezTo>
                    <a:lnTo>
                      <a:pt x="5151" y="21544"/>
                    </a:lnTo>
                    <a:cubicBezTo>
                      <a:pt x="5770" y="21544"/>
                      <a:pt x="6271" y="21043"/>
                      <a:pt x="6271" y="20423"/>
                    </a:cubicBezTo>
                    <a:lnTo>
                      <a:pt x="6271" y="7676"/>
                    </a:lnTo>
                    <a:cubicBezTo>
                      <a:pt x="6271" y="6563"/>
                      <a:pt x="5921" y="5048"/>
                      <a:pt x="4255" y="4653"/>
                    </a:cubicBezTo>
                    <a:lnTo>
                      <a:pt x="4255" y="0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4"/>
              <p:cNvSpPr/>
              <p:nvPr/>
            </p:nvSpPr>
            <p:spPr>
              <a:xfrm>
                <a:off x="6171525" y="3426291"/>
                <a:ext cx="175161" cy="41665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617" extrusionOk="0">
                    <a:moveTo>
                      <a:pt x="33" y="1"/>
                    </a:moveTo>
                    <a:cubicBezTo>
                      <a:pt x="13" y="1"/>
                      <a:pt x="0" y="12"/>
                      <a:pt x="0" y="32"/>
                    </a:cubicBezTo>
                    <a:lnTo>
                      <a:pt x="0" y="616"/>
                    </a:lnTo>
                    <a:lnTo>
                      <a:pt x="2594" y="616"/>
                    </a:lnTo>
                    <a:lnTo>
                      <a:pt x="2594" y="32"/>
                    </a:lnTo>
                    <a:cubicBezTo>
                      <a:pt x="2594" y="12"/>
                      <a:pt x="2581" y="1"/>
                      <a:pt x="25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>
                <a:off x="6174429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6202993" y="3453774"/>
                <a:ext cx="2721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10" extrusionOk="0">
                    <a:moveTo>
                      <a:pt x="201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3" y="209"/>
                    </a:lnTo>
                    <a:lnTo>
                      <a:pt x="403" y="201"/>
                    </a:lnTo>
                    <a:cubicBezTo>
                      <a:pt x="403" y="91"/>
                      <a:pt x="312" y="0"/>
                      <a:pt x="20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4"/>
              <p:cNvSpPr/>
              <p:nvPr/>
            </p:nvSpPr>
            <p:spPr>
              <a:xfrm>
                <a:off x="6231288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1" y="0"/>
                    </a:moveTo>
                    <a:cubicBezTo>
                      <a:pt x="90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6" y="209"/>
                    </a:lnTo>
                    <a:lnTo>
                      <a:pt x="406" y="201"/>
                    </a:lnTo>
                    <a:cubicBezTo>
                      <a:pt x="406" y="91"/>
                      <a:pt x="315" y="0"/>
                      <a:pt x="20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4"/>
              <p:cNvSpPr/>
              <p:nvPr/>
            </p:nvSpPr>
            <p:spPr>
              <a:xfrm>
                <a:off x="6259447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7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4"/>
              <p:cNvSpPr/>
              <p:nvPr/>
            </p:nvSpPr>
            <p:spPr>
              <a:xfrm>
                <a:off x="6288011" y="3453774"/>
                <a:ext cx="2721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10" extrusionOk="0">
                    <a:moveTo>
                      <a:pt x="202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3" y="209"/>
                    </a:lnTo>
                    <a:lnTo>
                      <a:pt x="403" y="201"/>
                    </a:lnTo>
                    <a:cubicBezTo>
                      <a:pt x="403" y="91"/>
                      <a:pt x="312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>
                <a:off x="6316237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2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>
                <a:off x="6178751" y="3524071"/>
                <a:ext cx="160711" cy="92581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1371" extrusionOk="0">
                    <a:moveTo>
                      <a:pt x="1188" y="1"/>
                    </a:moveTo>
                    <a:cubicBezTo>
                      <a:pt x="912" y="1"/>
                      <a:pt x="671" y="167"/>
                      <a:pt x="565" y="407"/>
                    </a:cubicBezTo>
                    <a:lnTo>
                      <a:pt x="0" y="407"/>
                    </a:lnTo>
                    <a:lnTo>
                      <a:pt x="0" y="968"/>
                    </a:lnTo>
                    <a:lnTo>
                      <a:pt x="565" y="968"/>
                    </a:lnTo>
                    <a:cubicBezTo>
                      <a:pt x="671" y="1205"/>
                      <a:pt x="912" y="1371"/>
                      <a:pt x="1188" y="1371"/>
                    </a:cubicBezTo>
                    <a:cubicBezTo>
                      <a:pt x="1469" y="1371"/>
                      <a:pt x="1709" y="1205"/>
                      <a:pt x="1815" y="968"/>
                    </a:cubicBezTo>
                    <a:lnTo>
                      <a:pt x="2380" y="968"/>
                    </a:lnTo>
                    <a:lnTo>
                      <a:pt x="2380" y="407"/>
                    </a:lnTo>
                    <a:lnTo>
                      <a:pt x="1815" y="407"/>
                    </a:lnTo>
                    <a:cubicBezTo>
                      <a:pt x="1709" y="167"/>
                      <a:pt x="1469" y="1"/>
                      <a:pt x="118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6077729" y="3997643"/>
                <a:ext cx="362748" cy="413474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123" extrusionOk="0">
                    <a:moveTo>
                      <a:pt x="1" y="1"/>
                    </a:moveTo>
                    <a:lnTo>
                      <a:pt x="1" y="6122"/>
                    </a:lnTo>
                    <a:lnTo>
                      <a:pt x="5371" y="6122"/>
                    </a:ln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4"/>
              <p:cNvSpPr/>
              <p:nvPr/>
            </p:nvSpPr>
            <p:spPr>
              <a:xfrm>
                <a:off x="6372488" y="3437770"/>
                <a:ext cx="423521" cy="1454892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545" extrusionOk="0">
                    <a:moveTo>
                      <a:pt x="2017" y="0"/>
                    </a:moveTo>
                    <a:lnTo>
                      <a:pt x="2017" y="4653"/>
                    </a:lnTo>
                    <a:cubicBezTo>
                      <a:pt x="466" y="5268"/>
                      <a:pt x="0" y="6563"/>
                      <a:pt x="0" y="7676"/>
                    </a:cubicBezTo>
                    <a:lnTo>
                      <a:pt x="0" y="20423"/>
                    </a:lnTo>
                    <a:cubicBezTo>
                      <a:pt x="0" y="21043"/>
                      <a:pt x="501" y="21544"/>
                      <a:pt x="1121" y="21544"/>
                    </a:cubicBezTo>
                    <a:lnTo>
                      <a:pt x="5150" y="21544"/>
                    </a:lnTo>
                    <a:cubicBezTo>
                      <a:pt x="5770" y="21544"/>
                      <a:pt x="6271" y="21043"/>
                      <a:pt x="6271" y="20423"/>
                    </a:cubicBezTo>
                    <a:lnTo>
                      <a:pt x="6271" y="7676"/>
                    </a:lnTo>
                    <a:cubicBezTo>
                      <a:pt x="6271" y="6563"/>
                      <a:pt x="5924" y="5048"/>
                      <a:pt x="4255" y="4653"/>
                    </a:cubicBezTo>
                    <a:lnTo>
                      <a:pt x="4255" y="0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4"/>
              <p:cNvSpPr/>
              <p:nvPr/>
            </p:nvSpPr>
            <p:spPr>
              <a:xfrm>
                <a:off x="6496672" y="3426291"/>
                <a:ext cx="175161" cy="41665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617" extrusionOk="0">
                    <a:moveTo>
                      <a:pt x="32" y="1"/>
                    </a:moveTo>
                    <a:cubicBezTo>
                      <a:pt x="16" y="1"/>
                      <a:pt x="1" y="12"/>
                      <a:pt x="1" y="32"/>
                    </a:cubicBezTo>
                    <a:lnTo>
                      <a:pt x="1" y="616"/>
                    </a:lnTo>
                    <a:lnTo>
                      <a:pt x="2593" y="616"/>
                    </a:lnTo>
                    <a:lnTo>
                      <a:pt x="2593" y="32"/>
                    </a:lnTo>
                    <a:cubicBezTo>
                      <a:pt x="2593" y="12"/>
                      <a:pt x="2582" y="1"/>
                      <a:pt x="256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>
                <a:off x="6499575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cubicBezTo>
                      <a:pt x="0" y="206"/>
                      <a:pt x="5" y="206"/>
                      <a:pt x="5" y="209"/>
                    </a:cubicBezTo>
                    <a:lnTo>
                      <a:pt x="408" y="209"/>
                    </a:lnTo>
                    <a:lnTo>
                      <a:pt x="408" y="201"/>
                    </a:lnTo>
                    <a:cubicBezTo>
                      <a:pt x="408" y="91"/>
                      <a:pt x="317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4"/>
              <p:cNvSpPr/>
              <p:nvPr/>
            </p:nvSpPr>
            <p:spPr>
              <a:xfrm>
                <a:off x="6528072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3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3" y="209"/>
                    </a:lnTo>
                    <a:cubicBezTo>
                      <a:pt x="403" y="206"/>
                      <a:pt x="407" y="206"/>
                      <a:pt x="407" y="201"/>
                    </a:cubicBezTo>
                    <a:cubicBezTo>
                      <a:pt x="407" y="91"/>
                      <a:pt x="317" y="0"/>
                      <a:pt x="203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4"/>
              <p:cNvSpPr/>
              <p:nvPr/>
            </p:nvSpPr>
            <p:spPr>
              <a:xfrm>
                <a:off x="6556366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4"/>
              <p:cNvSpPr/>
              <p:nvPr/>
            </p:nvSpPr>
            <p:spPr>
              <a:xfrm>
                <a:off x="6584660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5" y="0"/>
                    </a:moveTo>
                    <a:cubicBezTo>
                      <a:pt x="95" y="0"/>
                      <a:pt x="0" y="91"/>
                      <a:pt x="0" y="201"/>
                    </a:cubicBezTo>
                    <a:cubicBezTo>
                      <a:pt x="0" y="206"/>
                      <a:pt x="4" y="206"/>
                      <a:pt x="4" y="209"/>
                    </a:cubicBezTo>
                    <a:lnTo>
                      <a:pt x="406" y="209"/>
                    </a:lnTo>
                    <a:lnTo>
                      <a:pt x="406" y="201"/>
                    </a:lnTo>
                    <a:cubicBezTo>
                      <a:pt x="406" y="91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4"/>
              <p:cNvSpPr/>
              <p:nvPr/>
            </p:nvSpPr>
            <p:spPr>
              <a:xfrm>
                <a:off x="6613089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2" y="0"/>
                    </a:moveTo>
                    <a:cubicBezTo>
                      <a:pt x="91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8" y="209"/>
                    </a:lnTo>
                    <a:lnTo>
                      <a:pt x="408" y="201"/>
                    </a:lnTo>
                    <a:cubicBezTo>
                      <a:pt x="408" y="91"/>
                      <a:pt x="317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>
                <a:off x="6641384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6503830" y="3524071"/>
                <a:ext cx="160846" cy="92581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371" extrusionOk="0">
                    <a:moveTo>
                      <a:pt x="1192" y="1"/>
                    </a:moveTo>
                    <a:cubicBezTo>
                      <a:pt x="913" y="1"/>
                      <a:pt x="671" y="167"/>
                      <a:pt x="565" y="407"/>
                    </a:cubicBezTo>
                    <a:lnTo>
                      <a:pt x="1" y="407"/>
                    </a:lnTo>
                    <a:lnTo>
                      <a:pt x="1" y="968"/>
                    </a:lnTo>
                    <a:lnTo>
                      <a:pt x="565" y="968"/>
                    </a:lnTo>
                    <a:cubicBezTo>
                      <a:pt x="671" y="1205"/>
                      <a:pt x="913" y="1371"/>
                      <a:pt x="1192" y="1371"/>
                    </a:cubicBezTo>
                    <a:cubicBezTo>
                      <a:pt x="1469" y="1371"/>
                      <a:pt x="1709" y="1205"/>
                      <a:pt x="1817" y="968"/>
                    </a:cubicBezTo>
                    <a:lnTo>
                      <a:pt x="2381" y="968"/>
                    </a:lnTo>
                    <a:lnTo>
                      <a:pt x="2381" y="407"/>
                    </a:lnTo>
                    <a:lnTo>
                      <a:pt x="1817" y="407"/>
                    </a:lnTo>
                    <a:cubicBezTo>
                      <a:pt x="1709" y="167"/>
                      <a:pt x="1469" y="1"/>
                      <a:pt x="11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4"/>
              <p:cNvSpPr/>
              <p:nvPr/>
            </p:nvSpPr>
            <p:spPr>
              <a:xfrm>
                <a:off x="6402876" y="3997643"/>
                <a:ext cx="363018" cy="413474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6123" extrusionOk="0">
                    <a:moveTo>
                      <a:pt x="0" y="1"/>
                    </a:moveTo>
                    <a:lnTo>
                      <a:pt x="0" y="6122"/>
                    </a:lnTo>
                    <a:lnTo>
                      <a:pt x="5375" y="6122"/>
                    </a:lnTo>
                    <a:lnTo>
                      <a:pt x="5375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" name="Google Shape;238;p24"/>
            <p:cNvGrpSpPr/>
            <p:nvPr/>
          </p:nvGrpSpPr>
          <p:grpSpPr>
            <a:xfrm>
              <a:off x="5516776" y="4506239"/>
              <a:ext cx="484766" cy="520573"/>
              <a:chOff x="5516776" y="4365939"/>
              <a:chExt cx="484766" cy="520573"/>
            </a:xfrm>
          </p:grpSpPr>
          <p:sp>
            <p:nvSpPr>
              <p:cNvPr id="239" name="Google Shape;239;p24"/>
              <p:cNvSpPr/>
              <p:nvPr/>
            </p:nvSpPr>
            <p:spPr>
              <a:xfrm>
                <a:off x="5516776" y="4552586"/>
                <a:ext cx="484766" cy="333926"/>
              </a:xfrm>
              <a:custGeom>
                <a:avLst/>
                <a:gdLst/>
                <a:ahLst/>
                <a:cxnLst/>
                <a:rect l="l" t="t" r="r" b="b"/>
                <a:pathLst>
                  <a:path w="7179" h="4945" extrusionOk="0">
                    <a:moveTo>
                      <a:pt x="2192" y="0"/>
                    </a:moveTo>
                    <a:cubicBezTo>
                      <a:pt x="1465" y="0"/>
                      <a:pt x="761" y="359"/>
                      <a:pt x="533" y="1622"/>
                    </a:cubicBezTo>
                    <a:cubicBezTo>
                      <a:pt x="0" y="4546"/>
                      <a:pt x="2991" y="4944"/>
                      <a:pt x="2991" y="4944"/>
                    </a:cubicBezTo>
                    <a:cubicBezTo>
                      <a:pt x="7044" y="4944"/>
                      <a:pt x="7179" y="1223"/>
                      <a:pt x="6113" y="690"/>
                    </a:cubicBezTo>
                    <a:cubicBezTo>
                      <a:pt x="5727" y="496"/>
                      <a:pt x="5361" y="434"/>
                      <a:pt x="5052" y="434"/>
                    </a:cubicBezTo>
                    <a:cubicBezTo>
                      <a:pt x="4511" y="434"/>
                      <a:pt x="4144" y="622"/>
                      <a:pt x="4144" y="622"/>
                    </a:cubicBezTo>
                    <a:cubicBezTo>
                      <a:pt x="4144" y="622"/>
                      <a:pt x="3149" y="0"/>
                      <a:pt x="2192" y="0"/>
                    </a:cubicBezTo>
                    <a:close/>
                  </a:path>
                </a:pathLst>
              </a:custGeom>
              <a:solidFill>
                <a:srgbClr val="AD2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>
                <a:off x="5674521" y="4402674"/>
                <a:ext cx="135929" cy="19549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895" extrusionOk="0">
                    <a:moveTo>
                      <a:pt x="56" y="1"/>
                    </a:moveTo>
                    <a:cubicBezTo>
                      <a:pt x="37" y="1"/>
                      <a:pt x="18" y="13"/>
                      <a:pt x="12" y="33"/>
                    </a:cubicBezTo>
                    <a:cubicBezTo>
                      <a:pt x="0" y="57"/>
                      <a:pt x="12" y="84"/>
                      <a:pt x="36" y="96"/>
                    </a:cubicBezTo>
                    <a:cubicBezTo>
                      <a:pt x="1907" y="937"/>
                      <a:pt x="1761" y="2819"/>
                      <a:pt x="1757" y="2839"/>
                    </a:cubicBezTo>
                    <a:cubicBezTo>
                      <a:pt x="1757" y="2866"/>
                      <a:pt x="1776" y="2890"/>
                      <a:pt x="1804" y="2895"/>
                    </a:cubicBezTo>
                    <a:lnTo>
                      <a:pt x="1808" y="2895"/>
                    </a:lnTo>
                    <a:cubicBezTo>
                      <a:pt x="1832" y="2895"/>
                      <a:pt x="1856" y="2875"/>
                      <a:pt x="1859" y="2847"/>
                    </a:cubicBezTo>
                    <a:cubicBezTo>
                      <a:pt x="1859" y="2827"/>
                      <a:pt x="2013" y="873"/>
                      <a:pt x="76" y="6"/>
                    </a:cubicBezTo>
                    <a:cubicBezTo>
                      <a:pt x="70" y="3"/>
                      <a:pt x="63" y="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>
                <a:off x="5777433" y="4365939"/>
                <a:ext cx="174554" cy="134381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990" extrusionOk="0">
                    <a:moveTo>
                      <a:pt x="1530" y="1"/>
                    </a:moveTo>
                    <a:cubicBezTo>
                      <a:pt x="120" y="1"/>
                      <a:pt x="0" y="1989"/>
                      <a:pt x="0" y="1989"/>
                    </a:cubicBezTo>
                    <a:cubicBezTo>
                      <a:pt x="0" y="1989"/>
                      <a:pt x="2585" y="1792"/>
                      <a:pt x="2075" y="88"/>
                    </a:cubicBezTo>
                    <a:cubicBezTo>
                      <a:pt x="1875" y="28"/>
                      <a:pt x="1694" y="1"/>
                      <a:pt x="1530" y="1"/>
                    </a:cubicBezTo>
                    <a:close/>
                  </a:path>
                </a:pathLst>
              </a:custGeom>
              <a:solidFill>
                <a:srgbClr val="57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24"/>
            <p:cNvGrpSpPr/>
            <p:nvPr/>
          </p:nvGrpSpPr>
          <p:grpSpPr>
            <a:xfrm>
              <a:off x="2841934" y="2372228"/>
              <a:ext cx="3787511" cy="2695038"/>
              <a:chOff x="2841934" y="2231928"/>
              <a:chExt cx="3787511" cy="2695038"/>
            </a:xfrm>
          </p:grpSpPr>
          <p:sp>
            <p:nvSpPr>
              <p:cNvPr id="243" name="Google Shape;243;p24"/>
              <p:cNvSpPr/>
              <p:nvPr/>
            </p:nvSpPr>
            <p:spPr>
              <a:xfrm>
                <a:off x="3757273" y="2231928"/>
                <a:ext cx="749737" cy="680886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0083" extrusionOk="0">
                    <a:moveTo>
                      <a:pt x="8442" y="0"/>
                    </a:moveTo>
                    <a:cubicBezTo>
                      <a:pt x="6391" y="0"/>
                      <a:pt x="3033" y="2296"/>
                      <a:pt x="1714" y="3883"/>
                    </a:cubicBezTo>
                    <a:cubicBezTo>
                      <a:pt x="1" y="5947"/>
                      <a:pt x="554" y="6744"/>
                      <a:pt x="554" y="6744"/>
                    </a:cubicBezTo>
                    <a:lnTo>
                      <a:pt x="1000" y="10078"/>
                    </a:lnTo>
                    <a:cubicBezTo>
                      <a:pt x="1000" y="10078"/>
                      <a:pt x="2477" y="10082"/>
                      <a:pt x="3442" y="10082"/>
                    </a:cubicBezTo>
                    <a:cubicBezTo>
                      <a:pt x="3924" y="10082"/>
                      <a:pt x="4278" y="10081"/>
                      <a:pt x="4256" y="10078"/>
                    </a:cubicBezTo>
                    <a:cubicBezTo>
                      <a:pt x="4188" y="10067"/>
                      <a:pt x="9307" y="4218"/>
                      <a:pt x="9307" y="4218"/>
                    </a:cubicBezTo>
                    <a:cubicBezTo>
                      <a:pt x="9307" y="4218"/>
                      <a:pt x="11103" y="2821"/>
                      <a:pt x="9840" y="694"/>
                    </a:cubicBezTo>
                    <a:cubicBezTo>
                      <a:pt x="9550" y="205"/>
                      <a:pt x="9054" y="0"/>
                      <a:pt x="8442" y="0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4"/>
              <p:cNvSpPr/>
              <p:nvPr/>
            </p:nvSpPr>
            <p:spPr>
              <a:xfrm>
                <a:off x="3878553" y="2516760"/>
                <a:ext cx="668301" cy="791497"/>
              </a:xfrm>
              <a:custGeom>
                <a:avLst/>
                <a:gdLst/>
                <a:ahLst/>
                <a:cxnLst/>
                <a:rect l="l" t="t" r="r" b="b"/>
                <a:pathLst>
                  <a:path w="9897" h="11721" extrusionOk="0">
                    <a:moveTo>
                      <a:pt x="7511" y="0"/>
                    </a:moveTo>
                    <a:cubicBezTo>
                      <a:pt x="6580" y="730"/>
                      <a:pt x="1082" y="1393"/>
                      <a:pt x="1082" y="1393"/>
                    </a:cubicBezTo>
                    <a:cubicBezTo>
                      <a:pt x="1082" y="1393"/>
                      <a:pt x="1331" y="2459"/>
                      <a:pt x="1709" y="3986"/>
                    </a:cubicBezTo>
                    <a:cubicBezTo>
                      <a:pt x="826" y="4120"/>
                      <a:pt x="1" y="5249"/>
                      <a:pt x="135" y="5581"/>
                    </a:cubicBezTo>
                    <a:cubicBezTo>
                      <a:pt x="265" y="5912"/>
                      <a:pt x="3656" y="11362"/>
                      <a:pt x="4603" y="11698"/>
                    </a:cubicBezTo>
                    <a:cubicBezTo>
                      <a:pt x="4940" y="11708"/>
                      <a:pt x="5304" y="11720"/>
                      <a:pt x="5675" y="11720"/>
                    </a:cubicBezTo>
                    <a:cubicBezTo>
                      <a:pt x="7668" y="11720"/>
                      <a:pt x="9897" y="11372"/>
                      <a:pt x="9505" y="8572"/>
                    </a:cubicBezTo>
                    <a:cubicBezTo>
                      <a:pt x="9039" y="5249"/>
                      <a:pt x="7511" y="0"/>
                      <a:pt x="7511" y="0"/>
                    </a:cubicBez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>
                <a:off x="3768888" y="2863852"/>
                <a:ext cx="257948" cy="201436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2983" extrusionOk="0">
                    <a:moveTo>
                      <a:pt x="1553" y="0"/>
                    </a:moveTo>
                    <a:cubicBezTo>
                      <a:pt x="1162" y="0"/>
                      <a:pt x="762" y="166"/>
                      <a:pt x="516" y="720"/>
                    </a:cubicBezTo>
                    <a:cubicBezTo>
                      <a:pt x="1" y="1869"/>
                      <a:pt x="1090" y="2982"/>
                      <a:pt x="2109" y="2982"/>
                    </a:cubicBezTo>
                    <a:cubicBezTo>
                      <a:pt x="2316" y="2982"/>
                      <a:pt x="2520" y="2937"/>
                      <a:pt x="2706" y="2836"/>
                    </a:cubicBezTo>
                    <a:cubicBezTo>
                      <a:pt x="3819" y="2236"/>
                      <a:pt x="3819" y="1490"/>
                      <a:pt x="3819" y="1490"/>
                    </a:cubicBezTo>
                    <a:lnTo>
                      <a:pt x="2706" y="374"/>
                    </a:lnTo>
                    <a:cubicBezTo>
                      <a:pt x="2706" y="374"/>
                      <a:pt x="2140" y="0"/>
                      <a:pt x="1553" y="0"/>
                    </a:cubicBez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4"/>
              <p:cNvSpPr/>
              <p:nvPr/>
            </p:nvSpPr>
            <p:spPr>
              <a:xfrm>
                <a:off x="3069233" y="4769687"/>
                <a:ext cx="217027" cy="157273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2329" extrusionOk="0">
                    <a:moveTo>
                      <a:pt x="723" y="1"/>
                    </a:moveTo>
                    <a:lnTo>
                      <a:pt x="0" y="1994"/>
                    </a:lnTo>
                    <a:lnTo>
                      <a:pt x="2348" y="2329"/>
                    </a:lnTo>
                    <a:lnTo>
                      <a:pt x="3213" y="407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FCD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>
                <a:off x="3003393" y="3305821"/>
                <a:ext cx="2102680" cy="1541531"/>
              </a:xfrm>
              <a:custGeom>
                <a:avLst/>
                <a:gdLst/>
                <a:ahLst/>
                <a:cxnLst/>
                <a:rect l="l" t="t" r="r" b="b"/>
                <a:pathLst>
                  <a:path w="31139" h="22828" extrusionOk="0">
                    <a:moveTo>
                      <a:pt x="4622" y="1"/>
                    </a:moveTo>
                    <a:cubicBezTo>
                      <a:pt x="4153" y="1"/>
                      <a:pt x="3689" y="11"/>
                      <a:pt x="3233" y="32"/>
                    </a:cubicBezTo>
                    <a:cubicBezTo>
                      <a:pt x="2128" y="6058"/>
                      <a:pt x="1" y="19019"/>
                      <a:pt x="731" y="21079"/>
                    </a:cubicBezTo>
                    <a:cubicBezTo>
                      <a:pt x="1284" y="22638"/>
                      <a:pt x="3376" y="22827"/>
                      <a:pt x="4362" y="22827"/>
                    </a:cubicBezTo>
                    <a:cubicBezTo>
                      <a:pt x="4680" y="22827"/>
                      <a:pt x="4883" y="22808"/>
                      <a:pt x="4883" y="22808"/>
                    </a:cubicBezTo>
                    <a:lnTo>
                      <a:pt x="17795" y="22827"/>
                    </a:lnTo>
                    <a:lnTo>
                      <a:pt x="20405" y="8517"/>
                    </a:lnTo>
                    <a:lnTo>
                      <a:pt x="26786" y="15696"/>
                    </a:lnTo>
                    <a:lnTo>
                      <a:pt x="26253" y="16493"/>
                    </a:lnTo>
                    <a:lnTo>
                      <a:pt x="28913" y="18952"/>
                    </a:lnTo>
                    <a:lnTo>
                      <a:pt x="31139" y="13636"/>
                    </a:lnTo>
                    <a:lnTo>
                      <a:pt x="29379" y="13036"/>
                    </a:lnTo>
                    <a:lnTo>
                      <a:pt x="21454" y="2736"/>
                    </a:lnTo>
                    <a:cubicBezTo>
                      <a:pt x="21454" y="2736"/>
                      <a:pt x="12327" y="1"/>
                      <a:pt x="4622" y="1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4"/>
              <p:cNvSpPr/>
              <p:nvPr/>
            </p:nvSpPr>
            <p:spPr>
              <a:xfrm>
                <a:off x="3169444" y="3719428"/>
                <a:ext cx="1211815" cy="1207537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7882" extrusionOk="0">
                    <a:moveTo>
                      <a:pt x="3520" y="1"/>
                    </a:moveTo>
                    <a:lnTo>
                      <a:pt x="1" y="17614"/>
                    </a:lnTo>
                    <a:lnTo>
                      <a:pt x="15336" y="17878"/>
                    </a:lnTo>
                    <a:cubicBezTo>
                      <a:pt x="15339" y="17880"/>
                      <a:pt x="15343" y="17881"/>
                      <a:pt x="15346" y="17881"/>
                    </a:cubicBezTo>
                    <a:cubicBezTo>
                      <a:pt x="15725" y="17881"/>
                      <a:pt x="17718" y="5525"/>
                      <a:pt x="17946" y="2392"/>
                    </a:cubicBezTo>
                    <a:lnTo>
                      <a:pt x="3520" y="1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>
                <a:off x="3910561" y="3032401"/>
                <a:ext cx="181576" cy="566358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8387" extrusionOk="0">
                    <a:moveTo>
                      <a:pt x="924" y="0"/>
                    </a:moveTo>
                    <a:lnTo>
                      <a:pt x="0" y="4989"/>
                    </a:lnTo>
                    <a:cubicBezTo>
                      <a:pt x="0" y="4989"/>
                      <a:pt x="1214" y="8387"/>
                      <a:pt x="1236" y="8387"/>
                    </a:cubicBezTo>
                    <a:cubicBezTo>
                      <a:pt x="1237" y="8387"/>
                      <a:pt x="1237" y="8384"/>
                      <a:pt x="1235" y="8379"/>
                    </a:cubicBezTo>
                    <a:cubicBezTo>
                      <a:pt x="1188" y="8182"/>
                      <a:pt x="2688" y="5854"/>
                      <a:pt x="2688" y="5854"/>
                    </a:cubicBezTo>
                    <a:lnTo>
                      <a:pt x="2317" y="0"/>
                    </a:ln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4"/>
              <p:cNvSpPr/>
              <p:nvPr/>
            </p:nvSpPr>
            <p:spPr>
              <a:xfrm>
                <a:off x="4140020" y="3426291"/>
                <a:ext cx="203387" cy="716000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10603" extrusionOk="0">
                    <a:moveTo>
                      <a:pt x="963" y="1"/>
                    </a:moveTo>
                    <a:cubicBezTo>
                      <a:pt x="813" y="1761"/>
                      <a:pt x="316" y="7333"/>
                      <a:pt x="107" y="9259"/>
                    </a:cubicBezTo>
                    <a:cubicBezTo>
                      <a:pt x="1" y="10219"/>
                      <a:pt x="283" y="10603"/>
                      <a:pt x="642" y="10603"/>
                    </a:cubicBezTo>
                    <a:cubicBezTo>
                      <a:pt x="1005" y="10603"/>
                      <a:pt x="1446" y="10212"/>
                      <a:pt x="1646" y="9630"/>
                    </a:cubicBezTo>
                    <a:cubicBezTo>
                      <a:pt x="2444" y="7143"/>
                      <a:pt x="3012" y="509"/>
                      <a:pt x="3012" y="509"/>
                    </a:cubicBezTo>
                    <a:lnTo>
                      <a:pt x="963" y="1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4"/>
              <p:cNvSpPr/>
              <p:nvPr/>
            </p:nvSpPr>
            <p:spPr>
              <a:xfrm>
                <a:off x="3471901" y="3305821"/>
                <a:ext cx="200754" cy="757868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1223" extrusionOk="0">
                    <a:moveTo>
                      <a:pt x="506" y="0"/>
                    </a:moveTo>
                    <a:cubicBezTo>
                      <a:pt x="506" y="0"/>
                      <a:pt x="107" y="8118"/>
                      <a:pt x="41" y="9650"/>
                    </a:cubicBezTo>
                    <a:cubicBezTo>
                      <a:pt x="1" y="10552"/>
                      <a:pt x="402" y="11223"/>
                      <a:pt x="874" y="11223"/>
                    </a:cubicBezTo>
                    <a:cubicBezTo>
                      <a:pt x="1201" y="11223"/>
                      <a:pt x="1563" y="10901"/>
                      <a:pt x="1835" y="10111"/>
                    </a:cubicBezTo>
                    <a:cubicBezTo>
                      <a:pt x="2498" y="8186"/>
                      <a:pt x="2972" y="355"/>
                      <a:pt x="2972" y="355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4"/>
              <p:cNvSpPr/>
              <p:nvPr/>
            </p:nvSpPr>
            <p:spPr>
              <a:xfrm>
                <a:off x="4139480" y="3835914"/>
                <a:ext cx="155714" cy="31265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4630" extrusionOk="0">
                    <a:moveTo>
                      <a:pt x="426" y="0"/>
                    </a:moveTo>
                    <a:cubicBezTo>
                      <a:pt x="308" y="782"/>
                      <a:pt x="213" y="1567"/>
                      <a:pt x="119" y="2348"/>
                    </a:cubicBezTo>
                    <a:cubicBezTo>
                      <a:pt x="71" y="2743"/>
                      <a:pt x="24" y="3130"/>
                      <a:pt x="0" y="3536"/>
                    </a:cubicBezTo>
                    <a:cubicBezTo>
                      <a:pt x="5" y="3639"/>
                      <a:pt x="5" y="3742"/>
                      <a:pt x="13" y="3844"/>
                    </a:cubicBezTo>
                    <a:cubicBezTo>
                      <a:pt x="36" y="3947"/>
                      <a:pt x="36" y="4053"/>
                      <a:pt x="80" y="4152"/>
                    </a:cubicBezTo>
                    <a:cubicBezTo>
                      <a:pt x="111" y="4259"/>
                      <a:pt x="166" y="4357"/>
                      <a:pt x="237" y="4444"/>
                    </a:cubicBezTo>
                    <a:cubicBezTo>
                      <a:pt x="317" y="4531"/>
                      <a:pt x="423" y="4602"/>
                      <a:pt x="545" y="4621"/>
                    </a:cubicBezTo>
                    <a:cubicBezTo>
                      <a:pt x="580" y="4627"/>
                      <a:pt x="614" y="4630"/>
                      <a:pt x="648" y="4630"/>
                    </a:cubicBezTo>
                    <a:cubicBezTo>
                      <a:pt x="848" y="4630"/>
                      <a:pt x="1027" y="4536"/>
                      <a:pt x="1169" y="4428"/>
                    </a:cubicBezTo>
                    <a:cubicBezTo>
                      <a:pt x="1339" y="4298"/>
                      <a:pt x="1465" y="4128"/>
                      <a:pt x="1572" y="3951"/>
                    </a:cubicBezTo>
                    <a:cubicBezTo>
                      <a:pt x="1681" y="3773"/>
                      <a:pt x="1745" y="3572"/>
                      <a:pt x="1796" y="3383"/>
                    </a:cubicBezTo>
                    <a:cubicBezTo>
                      <a:pt x="1852" y="3189"/>
                      <a:pt x="1899" y="2995"/>
                      <a:pt x="1938" y="2802"/>
                    </a:cubicBezTo>
                    <a:cubicBezTo>
                      <a:pt x="2108" y="2029"/>
                      <a:pt x="2222" y="1243"/>
                      <a:pt x="2306" y="458"/>
                    </a:cubicBezTo>
                    <a:lnTo>
                      <a:pt x="2306" y="458"/>
                    </a:lnTo>
                    <a:cubicBezTo>
                      <a:pt x="2144" y="1232"/>
                      <a:pt x="1989" y="2005"/>
                      <a:pt x="1792" y="2767"/>
                    </a:cubicBezTo>
                    <a:cubicBezTo>
                      <a:pt x="1681" y="3142"/>
                      <a:pt x="1607" y="3540"/>
                      <a:pt x="1417" y="3860"/>
                    </a:cubicBezTo>
                    <a:cubicBezTo>
                      <a:pt x="1319" y="4018"/>
                      <a:pt x="1200" y="4172"/>
                      <a:pt x="1054" y="4279"/>
                    </a:cubicBezTo>
                    <a:cubicBezTo>
                      <a:pt x="930" y="4369"/>
                      <a:pt x="785" y="4434"/>
                      <a:pt x="649" y="4434"/>
                    </a:cubicBezTo>
                    <a:cubicBezTo>
                      <a:pt x="626" y="4434"/>
                      <a:pt x="603" y="4432"/>
                      <a:pt x="581" y="4428"/>
                    </a:cubicBezTo>
                    <a:cubicBezTo>
                      <a:pt x="426" y="4405"/>
                      <a:pt x="317" y="4263"/>
                      <a:pt x="261" y="4093"/>
                    </a:cubicBezTo>
                    <a:cubicBezTo>
                      <a:pt x="222" y="4010"/>
                      <a:pt x="218" y="3911"/>
                      <a:pt x="198" y="3824"/>
                    </a:cubicBezTo>
                    <a:cubicBezTo>
                      <a:pt x="190" y="3729"/>
                      <a:pt x="190" y="3635"/>
                      <a:pt x="182" y="3540"/>
                    </a:cubicBezTo>
                    <a:cubicBezTo>
                      <a:pt x="194" y="3157"/>
                      <a:pt x="249" y="2758"/>
                      <a:pt x="273" y="2364"/>
                    </a:cubicBezTo>
                    <a:cubicBezTo>
                      <a:pt x="332" y="1579"/>
                      <a:pt x="391" y="789"/>
                      <a:pt x="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4"/>
              <p:cNvSpPr/>
              <p:nvPr/>
            </p:nvSpPr>
            <p:spPr>
              <a:xfrm>
                <a:off x="3468187" y="3732461"/>
                <a:ext cx="168004" cy="337708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5001" extrusionOk="0">
                    <a:moveTo>
                      <a:pt x="253" y="1"/>
                    </a:moveTo>
                    <a:lnTo>
                      <a:pt x="253" y="1"/>
                    </a:lnTo>
                    <a:cubicBezTo>
                      <a:pt x="170" y="857"/>
                      <a:pt x="111" y="1714"/>
                      <a:pt x="56" y="2574"/>
                    </a:cubicBezTo>
                    <a:cubicBezTo>
                      <a:pt x="40" y="2787"/>
                      <a:pt x="25" y="3004"/>
                      <a:pt x="16" y="3217"/>
                    </a:cubicBezTo>
                    <a:cubicBezTo>
                      <a:pt x="1" y="3430"/>
                      <a:pt x="8" y="3660"/>
                      <a:pt x="36" y="3880"/>
                    </a:cubicBezTo>
                    <a:cubicBezTo>
                      <a:pt x="79" y="4097"/>
                      <a:pt x="134" y="4319"/>
                      <a:pt x="249" y="4520"/>
                    </a:cubicBezTo>
                    <a:cubicBezTo>
                      <a:pt x="364" y="4713"/>
                      <a:pt x="529" y="4911"/>
                      <a:pt x="782" y="4982"/>
                    </a:cubicBezTo>
                    <a:cubicBezTo>
                      <a:pt x="827" y="4995"/>
                      <a:pt x="874" y="5001"/>
                      <a:pt x="921" y="5001"/>
                    </a:cubicBezTo>
                    <a:cubicBezTo>
                      <a:pt x="1000" y="5001"/>
                      <a:pt x="1080" y="4983"/>
                      <a:pt x="1153" y="4953"/>
                    </a:cubicBezTo>
                    <a:cubicBezTo>
                      <a:pt x="1216" y="4942"/>
                      <a:pt x="1263" y="4899"/>
                      <a:pt x="1315" y="4867"/>
                    </a:cubicBezTo>
                    <a:cubicBezTo>
                      <a:pt x="1369" y="4840"/>
                      <a:pt x="1409" y="4796"/>
                      <a:pt x="1449" y="4756"/>
                    </a:cubicBezTo>
                    <a:cubicBezTo>
                      <a:pt x="1622" y="4594"/>
                      <a:pt x="1725" y="4394"/>
                      <a:pt x="1824" y="4192"/>
                    </a:cubicBezTo>
                    <a:cubicBezTo>
                      <a:pt x="2009" y="3789"/>
                      <a:pt x="2112" y="3363"/>
                      <a:pt x="2187" y="2937"/>
                    </a:cubicBezTo>
                    <a:cubicBezTo>
                      <a:pt x="2337" y="2085"/>
                      <a:pt x="2424" y="1228"/>
                      <a:pt x="2487" y="368"/>
                    </a:cubicBezTo>
                    <a:lnTo>
                      <a:pt x="2487" y="368"/>
                    </a:lnTo>
                    <a:cubicBezTo>
                      <a:pt x="2345" y="1221"/>
                      <a:pt x="2214" y="2069"/>
                      <a:pt x="2037" y="2906"/>
                    </a:cubicBezTo>
                    <a:cubicBezTo>
                      <a:pt x="1943" y="3324"/>
                      <a:pt x="1843" y="3738"/>
                      <a:pt x="1662" y="4117"/>
                    </a:cubicBezTo>
                    <a:cubicBezTo>
                      <a:pt x="1567" y="4299"/>
                      <a:pt x="1464" y="4485"/>
                      <a:pt x="1318" y="4618"/>
                    </a:cubicBezTo>
                    <a:cubicBezTo>
                      <a:pt x="1207" y="4729"/>
                      <a:pt x="1069" y="4802"/>
                      <a:pt x="931" y="4802"/>
                    </a:cubicBezTo>
                    <a:cubicBezTo>
                      <a:pt x="897" y="4802"/>
                      <a:pt x="863" y="4797"/>
                      <a:pt x="830" y="4788"/>
                    </a:cubicBezTo>
                    <a:cubicBezTo>
                      <a:pt x="659" y="4745"/>
                      <a:pt x="517" y="4594"/>
                      <a:pt x="415" y="4425"/>
                    </a:cubicBezTo>
                    <a:cubicBezTo>
                      <a:pt x="312" y="4252"/>
                      <a:pt x="261" y="4050"/>
                      <a:pt x="218" y="3849"/>
                    </a:cubicBezTo>
                    <a:cubicBezTo>
                      <a:pt x="147" y="3447"/>
                      <a:pt x="209" y="3012"/>
                      <a:pt x="209" y="2582"/>
                    </a:cubicBezTo>
                    <a:cubicBezTo>
                      <a:pt x="233" y="1722"/>
                      <a:pt x="253" y="862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4"/>
              <p:cNvSpPr/>
              <p:nvPr/>
            </p:nvSpPr>
            <p:spPr>
              <a:xfrm>
                <a:off x="4968856" y="4071450"/>
                <a:ext cx="1660590" cy="482691"/>
              </a:xfrm>
              <a:custGeom>
                <a:avLst/>
                <a:gdLst/>
                <a:ahLst/>
                <a:cxnLst/>
                <a:rect l="l" t="t" r="r" b="b"/>
                <a:pathLst>
                  <a:path w="24592" h="7148" extrusionOk="0">
                    <a:moveTo>
                      <a:pt x="19617" y="0"/>
                    </a:moveTo>
                    <a:cubicBezTo>
                      <a:pt x="17852" y="0"/>
                      <a:pt x="15423" y="435"/>
                      <a:pt x="15423" y="435"/>
                    </a:cubicBezTo>
                    <a:lnTo>
                      <a:pt x="2033" y="2298"/>
                    </a:lnTo>
                    <a:lnTo>
                      <a:pt x="0" y="7148"/>
                    </a:lnTo>
                    <a:cubicBezTo>
                      <a:pt x="0" y="7148"/>
                      <a:pt x="12830" y="3095"/>
                      <a:pt x="15490" y="2396"/>
                    </a:cubicBezTo>
                    <a:cubicBezTo>
                      <a:pt x="16488" y="3162"/>
                      <a:pt x="19480" y="3731"/>
                      <a:pt x="19480" y="3731"/>
                    </a:cubicBezTo>
                    <a:cubicBezTo>
                      <a:pt x="19480" y="3731"/>
                      <a:pt x="18679" y="4358"/>
                      <a:pt x="19346" y="4689"/>
                    </a:cubicBezTo>
                    <a:cubicBezTo>
                      <a:pt x="19488" y="4761"/>
                      <a:pt x="19639" y="4793"/>
                      <a:pt x="19798" y="4793"/>
                    </a:cubicBezTo>
                    <a:cubicBezTo>
                      <a:pt x="20380" y="4793"/>
                      <a:pt x="21059" y="4364"/>
                      <a:pt x="21737" y="3893"/>
                    </a:cubicBezTo>
                    <a:cubicBezTo>
                      <a:pt x="22602" y="3296"/>
                      <a:pt x="22136" y="2230"/>
                      <a:pt x="22136" y="2230"/>
                    </a:cubicBezTo>
                    <a:lnTo>
                      <a:pt x="22136" y="2230"/>
                    </a:lnTo>
                    <a:lnTo>
                      <a:pt x="22934" y="2764"/>
                    </a:lnTo>
                    <a:cubicBezTo>
                      <a:pt x="23477" y="3035"/>
                      <a:pt x="24043" y="3330"/>
                      <a:pt x="24328" y="3330"/>
                    </a:cubicBezTo>
                    <a:cubicBezTo>
                      <a:pt x="24531" y="3330"/>
                      <a:pt x="24591" y="3180"/>
                      <a:pt x="24397" y="2764"/>
                    </a:cubicBezTo>
                    <a:cubicBezTo>
                      <a:pt x="23932" y="1765"/>
                      <a:pt x="22271" y="372"/>
                      <a:pt x="20668" y="76"/>
                    </a:cubicBezTo>
                    <a:cubicBezTo>
                      <a:pt x="20374" y="22"/>
                      <a:pt x="20012" y="0"/>
                      <a:pt x="19617" y="0"/>
                    </a:cubicBez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2841934" y="3307982"/>
                <a:ext cx="417106" cy="1098344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16265" extrusionOk="0">
                    <a:moveTo>
                      <a:pt x="5624" y="0"/>
                    </a:moveTo>
                    <a:cubicBezTo>
                      <a:pt x="5624" y="0"/>
                      <a:pt x="1678" y="10680"/>
                      <a:pt x="1137" y="12740"/>
                    </a:cubicBezTo>
                    <a:cubicBezTo>
                      <a:pt x="0" y="13935"/>
                      <a:pt x="900" y="16264"/>
                      <a:pt x="900" y="16264"/>
                    </a:cubicBezTo>
                    <a:lnTo>
                      <a:pt x="6177" y="13339"/>
                    </a:lnTo>
                    <a:lnTo>
                      <a:pt x="6078" y="11307"/>
                    </a:lnTo>
                    <a:lnTo>
                      <a:pt x="5383" y="11307"/>
                    </a:lnTo>
                    <a:lnTo>
                      <a:pt x="6078" y="8134"/>
                    </a:lnTo>
                    <a:lnTo>
                      <a:pt x="5624" y="0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3197130" y="3857185"/>
                <a:ext cx="62934" cy="351619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207" extrusionOk="0">
                    <a:moveTo>
                      <a:pt x="818" y="1"/>
                    </a:moveTo>
                    <a:lnTo>
                      <a:pt x="818" y="1"/>
                    </a:lnTo>
                    <a:cubicBezTo>
                      <a:pt x="660" y="518"/>
                      <a:pt x="526" y="1043"/>
                      <a:pt x="392" y="1567"/>
                    </a:cubicBezTo>
                    <a:cubicBezTo>
                      <a:pt x="261" y="2097"/>
                      <a:pt x="139" y="2621"/>
                      <a:pt x="24" y="3154"/>
                    </a:cubicBezTo>
                    <a:lnTo>
                      <a:pt x="1" y="3272"/>
                    </a:lnTo>
                    <a:lnTo>
                      <a:pt x="123" y="3272"/>
                    </a:lnTo>
                    <a:cubicBezTo>
                      <a:pt x="328" y="3269"/>
                      <a:pt x="531" y="3268"/>
                      <a:pt x="736" y="3266"/>
                    </a:cubicBezTo>
                    <a:lnTo>
                      <a:pt x="736" y="3266"/>
                    </a:lnTo>
                    <a:cubicBezTo>
                      <a:pt x="753" y="3576"/>
                      <a:pt x="785" y="3882"/>
                      <a:pt x="810" y="4192"/>
                    </a:cubicBezTo>
                    <a:cubicBezTo>
                      <a:pt x="833" y="4532"/>
                      <a:pt x="873" y="4867"/>
                      <a:pt x="917" y="5206"/>
                    </a:cubicBezTo>
                    <a:cubicBezTo>
                      <a:pt x="924" y="4867"/>
                      <a:pt x="932" y="4527"/>
                      <a:pt x="924" y="4188"/>
                    </a:cubicBezTo>
                    <a:cubicBezTo>
                      <a:pt x="920" y="3849"/>
                      <a:pt x="920" y="3509"/>
                      <a:pt x="908" y="3170"/>
                    </a:cubicBezTo>
                    <a:lnTo>
                      <a:pt x="904" y="3088"/>
                    </a:lnTo>
                    <a:lnTo>
                      <a:pt x="818" y="3083"/>
                    </a:lnTo>
                    <a:cubicBezTo>
                      <a:pt x="626" y="3080"/>
                      <a:pt x="436" y="3077"/>
                      <a:pt x="244" y="3076"/>
                    </a:cubicBezTo>
                    <a:lnTo>
                      <a:pt x="244" y="3076"/>
                    </a:lnTo>
                    <a:cubicBezTo>
                      <a:pt x="353" y="2586"/>
                      <a:pt x="455" y="2096"/>
                      <a:pt x="549" y="1603"/>
                    </a:cubicBezTo>
                    <a:cubicBezTo>
                      <a:pt x="648" y="1070"/>
                      <a:pt x="747" y="538"/>
                      <a:pt x="8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2902709" y="4208734"/>
                <a:ext cx="1693812" cy="588642"/>
              </a:xfrm>
              <a:custGeom>
                <a:avLst/>
                <a:gdLst/>
                <a:ahLst/>
                <a:cxnLst/>
                <a:rect l="l" t="t" r="r" b="b"/>
                <a:pathLst>
                  <a:path w="25084" h="8717" extrusionOk="0">
                    <a:moveTo>
                      <a:pt x="5277" y="0"/>
                    </a:moveTo>
                    <a:lnTo>
                      <a:pt x="0" y="2925"/>
                    </a:lnTo>
                    <a:lnTo>
                      <a:pt x="16646" y="4492"/>
                    </a:lnTo>
                    <a:cubicBezTo>
                      <a:pt x="16646" y="4492"/>
                      <a:pt x="19768" y="8572"/>
                      <a:pt x="19874" y="8639"/>
                    </a:cubicBezTo>
                    <a:cubicBezTo>
                      <a:pt x="19936" y="8678"/>
                      <a:pt x="20490" y="8717"/>
                      <a:pt x="21100" y="8717"/>
                    </a:cubicBezTo>
                    <a:cubicBezTo>
                      <a:pt x="21547" y="8717"/>
                      <a:pt x="22024" y="8696"/>
                      <a:pt x="22361" y="8639"/>
                    </a:cubicBezTo>
                    <a:cubicBezTo>
                      <a:pt x="23158" y="8505"/>
                      <a:pt x="23632" y="7909"/>
                      <a:pt x="23632" y="7909"/>
                    </a:cubicBezTo>
                    <a:cubicBezTo>
                      <a:pt x="23632" y="7909"/>
                      <a:pt x="24277" y="8086"/>
                      <a:pt x="24707" y="8086"/>
                    </a:cubicBezTo>
                    <a:cubicBezTo>
                      <a:pt x="24922" y="8086"/>
                      <a:pt x="25084" y="8042"/>
                      <a:pt x="25084" y="7909"/>
                    </a:cubicBezTo>
                    <a:cubicBezTo>
                      <a:pt x="25084" y="7510"/>
                      <a:pt x="24022" y="6646"/>
                      <a:pt x="23024" y="5714"/>
                    </a:cubicBezTo>
                    <a:cubicBezTo>
                      <a:pt x="22029" y="4783"/>
                      <a:pt x="18331" y="2925"/>
                      <a:pt x="18331" y="2925"/>
                    </a:cubicBezTo>
                    <a:lnTo>
                      <a:pt x="5277" y="0"/>
                    </a:ln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3521736" y="3898039"/>
                <a:ext cx="51725" cy="91163"/>
              </a:xfrm>
              <a:custGeom>
                <a:avLst/>
                <a:gdLst/>
                <a:ahLst/>
                <a:cxnLst/>
                <a:rect l="l" t="t" r="r" b="b"/>
                <a:pathLst>
                  <a:path w="766" h="1350" extrusionOk="0">
                    <a:moveTo>
                      <a:pt x="383" y="0"/>
                    </a:moveTo>
                    <a:cubicBezTo>
                      <a:pt x="170" y="0"/>
                      <a:pt x="1" y="304"/>
                      <a:pt x="1" y="674"/>
                    </a:cubicBezTo>
                    <a:cubicBezTo>
                      <a:pt x="1" y="1046"/>
                      <a:pt x="170" y="1350"/>
                      <a:pt x="383" y="1350"/>
                    </a:cubicBezTo>
                    <a:cubicBezTo>
                      <a:pt x="596" y="1350"/>
                      <a:pt x="766" y="1046"/>
                      <a:pt x="766" y="674"/>
                    </a:cubicBezTo>
                    <a:cubicBezTo>
                      <a:pt x="766" y="304"/>
                      <a:pt x="596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4163453" y="4018171"/>
                <a:ext cx="51792" cy="9096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347" extrusionOk="0">
                    <a:moveTo>
                      <a:pt x="384" y="1"/>
                    </a:moveTo>
                    <a:cubicBezTo>
                      <a:pt x="175" y="1"/>
                      <a:pt x="0" y="301"/>
                      <a:pt x="0" y="675"/>
                    </a:cubicBezTo>
                    <a:cubicBezTo>
                      <a:pt x="0" y="1046"/>
                      <a:pt x="175" y="1347"/>
                      <a:pt x="384" y="1347"/>
                    </a:cubicBezTo>
                    <a:cubicBezTo>
                      <a:pt x="597" y="1347"/>
                      <a:pt x="767" y="1046"/>
                      <a:pt x="767" y="675"/>
                    </a:cubicBezTo>
                    <a:cubicBezTo>
                      <a:pt x="767" y="301"/>
                      <a:pt x="597" y="1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4"/>
              <p:cNvSpPr/>
              <p:nvPr/>
            </p:nvSpPr>
            <p:spPr>
              <a:xfrm>
                <a:off x="2976517" y="4065035"/>
                <a:ext cx="230803" cy="77117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142" extrusionOk="0">
                    <a:moveTo>
                      <a:pt x="3359" y="1"/>
                    </a:moveTo>
                    <a:lnTo>
                      <a:pt x="0" y="1141"/>
                    </a:lnTo>
                    <a:lnTo>
                      <a:pt x="3417" y="190"/>
                    </a:lnTo>
                    <a:lnTo>
                      <a:pt x="33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4"/>
              <p:cNvSpPr/>
              <p:nvPr/>
            </p:nvSpPr>
            <p:spPr>
              <a:xfrm>
                <a:off x="4812124" y="4186045"/>
                <a:ext cx="175161" cy="179692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661" extrusionOk="0">
                    <a:moveTo>
                      <a:pt x="2594" y="1"/>
                    </a:moveTo>
                    <a:lnTo>
                      <a:pt x="2594" y="1"/>
                    </a:lnTo>
                    <a:cubicBezTo>
                      <a:pt x="2104" y="391"/>
                      <a:pt x="1658" y="822"/>
                      <a:pt x="1224" y="1264"/>
                    </a:cubicBezTo>
                    <a:cubicBezTo>
                      <a:pt x="794" y="1706"/>
                      <a:pt x="376" y="2163"/>
                      <a:pt x="1" y="2661"/>
                    </a:cubicBezTo>
                    <a:cubicBezTo>
                      <a:pt x="490" y="2274"/>
                      <a:pt x="932" y="1844"/>
                      <a:pt x="1366" y="1402"/>
                    </a:cubicBezTo>
                    <a:cubicBezTo>
                      <a:pt x="1796" y="956"/>
                      <a:pt x="2215" y="502"/>
                      <a:pt x="259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3787458" y="3373821"/>
                <a:ext cx="171988" cy="28861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4274" extrusionOk="0">
                    <a:moveTo>
                      <a:pt x="486" y="0"/>
                    </a:moveTo>
                    <a:cubicBezTo>
                      <a:pt x="375" y="683"/>
                      <a:pt x="293" y="1370"/>
                      <a:pt x="209" y="2053"/>
                    </a:cubicBezTo>
                    <a:cubicBezTo>
                      <a:pt x="135" y="2739"/>
                      <a:pt x="71" y="3426"/>
                      <a:pt x="12" y="4113"/>
                    </a:cubicBezTo>
                    <a:lnTo>
                      <a:pt x="0" y="4274"/>
                    </a:lnTo>
                    <a:lnTo>
                      <a:pt x="0" y="4274"/>
                    </a:lnTo>
                    <a:lnTo>
                      <a:pt x="146" y="4211"/>
                    </a:lnTo>
                    <a:cubicBezTo>
                      <a:pt x="549" y="4029"/>
                      <a:pt x="951" y="3840"/>
                      <a:pt x="1354" y="3650"/>
                    </a:cubicBezTo>
                    <a:cubicBezTo>
                      <a:pt x="1752" y="3461"/>
                      <a:pt x="2151" y="3264"/>
                      <a:pt x="2546" y="3058"/>
                    </a:cubicBezTo>
                    <a:lnTo>
                      <a:pt x="2546" y="3058"/>
                    </a:lnTo>
                    <a:cubicBezTo>
                      <a:pt x="2127" y="3208"/>
                      <a:pt x="1714" y="3366"/>
                      <a:pt x="1302" y="3532"/>
                    </a:cubicBezTo>
                    <a:cubicBezTo>
                      <a:pt x="938" y="3674"/>
                      <a:pt x="577" y="3820"/>
                      <a:pt x="218" y="3971"/>
                    </a:cubicBezTo>
                    <a:lnTo>
                      <a:pt x="218" y="3971"/>
                    </a:lnTo>
                    <a:cubicBezTo>
                      <a:pt x="283" y="3338"/>
                      <a:pt x="339" y="2704"/>
                      <a:pt x="383" y="2068"/>
                    </a:cubicBezTo>
                    <a:cubicBezTo>
                      <a:pt x="426" y="1381"/>
                      <a:pt x="470" y="691"/>
                      <a:pt x="4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4"/>
              <p:cNvSpPr/>
              <p:nvPr/>
            </p:nvSpPr>
            <p:spPr>
              <a:xfrm>
                <a:off x="4026776" y="3463566"/>
                <a:ext cx="118913" cy="274637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4067" extrusionOk="0">
                    <a:moveTo>
                      <a:pt x="1760" y="1"/>
                    </a:moveTo>
                    <a:lnTo>
                      <a:pt x="1760" y="1"/>
                    </a:lnTo>
                    <a:cubicBezTo>
                      <a:pt x="1646" y="309"/>
                      <a:pt x="1540" y="620"/>
                      <a:pt x="1441" y="932"/>
                    </a:cubicBezTo>
                    <a:cubicBezTo>
                      <a:pt x="1342" y="1245"/>
                      <a:pt x="1235" y="1556"/>
                      <a:pt x="1145" y="1872"/>
                    </a:cubicBezTo>
                    <a:cubicBezTo>
                      <a:pt x="983" y="2417"/>
                      <a:pt x="829" y="2964"/>
                      <a:pt x="685" y="3514"/>
                    </a:cubicBezTo>
                    <a:lnTo>
                      <a:pt x="685" y="3514"/>
                    </a:lnTo>
                    <a:cubicBezTo>
                      <a:pt x="594" y="3301"/>
                      <a:pt x="498" y="3089"/>
                      <a:pt x="407" y="2874"/>
                    </a:cubicBezTo>
                    <a:cubicBezTo>
                      <a:pt x="277" y="2582"/>
                      <a:pt x="139" y="2290"/>
                      <a:pt x="0" y="2002"/>
                    </a:cubicBezTo>
                    <a:lnTo>
                      <a:pt x="0" y="2002"/>
                    </a:lnTo>
                    <a:cubicBezTo>
                      <a:pt x="91" y="2310"/>
                      <a:pt x="190" y="2618"/>
                      <a:pt x="296" y="2917"/>
                    </a:cubicBezTo>
                    <a:cubicBezTo>
                      <a:pt x="407" y="3217"/>
                      <a:pt x="509" y="3525"/>
                      <a:pt x="624" y="3821"/>
                    </a:cubicBezTo>
                    <a:lnTo>
                      <a:pt x="715" y="4066"/>
                    </a:lnTo>
                    <a:lnTo>
                      <a:pt x="789" y="3813"/>
                    </a:lnTo>
                    <a:cubicBezTo>
                      <a:pt x="979" y="3186"/>
                      <a:pt x="1157" y="2554"/>
                      <a:pt x="1319" y="1919"/>
                    </a:cubicBezTo>
                    <a:cubicBezTo>
                      <a:pt x="1405" y="1604"/>
                      <a:pt x="1476" y="1283"/>
                      <a:pt x="1551" y="964"/>
                    </a:cubicBezTo>
                    <a:cubicBezTo>
                      <a:pt x="1630" y="644"/>
                      <a:pt x="1698" y="325"/>
                      <a:pt x="176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>
                <a:off x="4291958" y="2884786"/>
                <a:ext cx="114321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3454" extrusionOk="0">
                    <a:moveTo>
                      <a:pt x="48" y="0"/>
                    </a:moveTo>
                    <a:lnTo>
                      <a:pt x="48" y="0"/>
                    </a:lnTo>
                    <a:cubicBezTo>
                      <a:pt x="435" y="419"/>
                      <a:pt x="842" y="819"/>
                      <a:pt x="1245" y="1218"/>
                    </a:cubicBezTo>
                    <a:lnTo>
                      <a:pt x="1245" y="1218"/>
                    </a:lnTo>
                    <a:cubicBezTo>
                      <a:pt x="1309" y="1902"/>
                      <a:pt x="1391" y="2587"/>
                      <a:pt x="1479" y="3267"/>
                    </a:cubicBezTo>
                    <a:lnTo>
                      <a:pt x="1479" y="3267"/>
                    </a:lnTo>
                    <a:cubicBezTo>
                      <a:pt x="1381" y="3272"/>
                      <a:pt x="1281" y="3274"/>
                      <a:pt x="1181" y="3274"/>
                    </a:cubicBezTo>
                    <a:cubicBezTo>
                      <a:pt x="1114" y="3274"/>
                      <a:pt x="1046" y="3273"/>
                      <a:pt x="979" y="3272"/>
                    </a:cubicBezTo>
                    <a:cubicBezTo>
                      <a:pt x="778" y="3264"/>
                      <a:pt x="576" y="3252"/>
                      <a:pt x="387" y="3197"/>
                    </a:cubicBezTo>
                    <a:cubicBezTo>
                      <a:pt x="296" y="3173"/>
                      <a:pt x="205" y="3133"/>
                      <a:pt x="146" y="3075"/>
                    </a:cubicBezTo>
                    <a:cubicBezTo>
                      <a:pt x="115" y="3043"/>
                      <a:pt x="99" y="3007"/>
                      <a:pt x="95" y="2968"/>
                    </a:cubicBezTo>
                    <a:cubicBezTo>
                      <a:pt x="95" y="2925"/>
                      <a:pt x="95" y="2873"/>
                      <a:pt x="106" y="2830"/>
                    </a:cubicBezTo>
                    <a:cubicBezTo>
                      <a:pt x="122" y="2739"/>
                      <a:pt x="197" y="2672"/>
                      <a:pt x="292" y="2652"/>
                    </a:cubicBezTo>
                    <a:cubicBezTo>
                      <a:pt x="324" y="2645"/>
                      <a:pt x="358" y="2642"/>
                      <a:pt x="392" y="2642"/>
                    </a:cubicBezTo>
                    <a:cubicBezTo>
                      <a:pt x="458" y="2642"/>
                      <a:pt x="527" y="2654"/>
                      <a:pt x="592" y="2672"/>
                    </a:cubicBezTo>
                    <a:cubicBezTo>
                      <a:pt x="508" y="2633"/>
                      <a:pt x="417" y="2607"/>
                      <a:pt x="324" y="2607"/>
                    </a:cubicBezTo>
                    <a:cubicBezTo>
                      <a:pt x="312" y="2607"/>
                      <a:pt x="300" y="2608"/>
                      <a:pt x="288" y="2609"/>
                    </a:cubicBezTo>
                    <a:cubicBezTo>
                      <a:pt x="177" y="2617"/>
                      <a:pt x="68" y="2696"/>
                      <a:pt x="32" y="2807"/>
                    </a:cubicBezTo>
                    <a:cubicBezTo>
                      <a:pt x="12" y="2862"/>
                      <a:pt x="4" y="2913"/>
                      <a:pt x="4" y="2972"/>
                    </a:cubicBezTo>
                    <a:cubicBezTo>
                      <a:pt x="0" y="3035"/>
                      <a:pt x="24" y="3098"/>
                      <a:pt x="63" y="3146"/>
                    </a:cubicBezTo>
                    <a:cubicBezTo>
                      <a:pt x="146" y="3237"/>
                      <a:pt x="248" y="3284"/>
                      <a:pt x="352" y="3319"/>
                    </a:cubicBezTo>
                    <a:cubicBezTo>
                      <a:pt x="552" y="3390"/>
                      <a:pt x="762" y="3422"/>
                      <a:pt x="971" y="3437"/>
                    </a:cubicBezTo>
                    <a:cubicBezTo>
                      <a:pt x="1108" y="3448"/>
                      <a:pt x="1248" y="3453"/>
                      <a:pt x="1388" y="3453"/>
                    </a:cubicBezTo>
                    <a:cubicBezTo>
                      <a:pt x="1457" y="3453"/>
                      <a:pt x="1526" y="3452"/>
                      <a:pt x="1594" y="3450"/>
                    </a:cubicBezTo>
                    <a:lnTo>
                      <a:pt x="1693" y="3446"/>
                    </a:lnTo>
                    <a:lnTo>
                      <a:pt x="1681" y="3343"/>
                    </a:lnTo>
                    <a:cubicBezTo>
                      <a:pt x="1602" y="2617"/>
                      <a:pt x="1512" y="1894"/>
                      <a:pt x="1401" y="1173"/>
                    </a:cubicBezTo>
                    <a:lnTo>
                      <a:pt x="1397" y="1141"/>
                    </a:lnTo>
                    <a:lnTo>
                      <a:pt x="1377" y="1121"/>
                    </a:lnTo>
                    <a:cubicBezTo>
                      <a:pt x="939" y="742"/>
                      <a:pt x="505" y="359"/>
                      <a:pt x="48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4145625" y="3075281"/>
                <a:ext cx="137009" cy="111219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6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23"/>
                      <a:pt x="51" y="241"/>
                      <a:pt x="80" y="364"/>
                    </a:cubicBezTo>
                    <a:cubicBezTo>
                      <a:pt x="111" y="483"/>
                      <a:pt x="162" y="596"/>
                      <a:pt x="210" y="711"/>
                    </a:cubicBezTo>
                    <a:cubicBezTo>
                      <a:pt x="253" y="829"/>
                      <a:pt x="324" y="933"/>
                      <a:pt x="383" y="1043"/>
                    </a:cubicBezTo>
                    <a:cubicBezTo>
                      <a:pt x="419" y="1098"/>
                      <a:pt x="462" y="1146"/>
                      <a:pt x="501" y="1197"/>
                    </a:cubicBezTo>
                    <a:cubicBezTo>
                      <a:pt x="541" y="1244"/>
                      <a:pt x="581" y="1295"/>
                      <a:pt x="632" y="1339"/>
                    </a:cubicBezTo>
                    <a:cubicBezTo>
                      <a:pt x="811" y="1514"/>
                      <a:pt x="1063" y="1647"/>
                      <a:pt x="1327" y="1647"/>
                    </a:cubicBezTo>
                    <a:cubicBezTo>
                      <a:pt x="1331" y="1647"/>
                      <a:pt x="1335" y="1647"/>
                      <a:pt x="1339" y="1647"/>
                    </a:cubicBezTo>
                    <a:cubicBezTo>
                      <a:pt x="1343" y="1647"/>
                      <a:pt x="1347" y="1647"/>
                      <a:pt x="1352" y="1647"/>
                    </a:cubicBezTo>
                    <a:cubicBezTo>
                      <a:pt x="1611" y="1647"/>
                      <a:pt x="1854" y="1537"/>
                      <a:pt x="2029" y="1367"/>
                    </a:cubicBezTo>
                    <a:lnTo>
                      <a:pt x="2029" y="1367"/>
                    </a:lnTo>
                    <a:cubicBezTo>
                      <a:pt x="1850" y="1453"/>
                      <a:pt x="1657" y="1500"/>
                      <a:pt x="1472" y="1500"/>
                    </a:cubicBezTo>
                    <a:cubicBezTo>
                      <a:pt x="1430" y="1500"/>
                      <a:pt x="1387" y="1498"/>
                      <a:pt x="1346" y="1492"/>
                    </a:cubicBezTo>
                    <a:cubicBezTo>
                      <a:pt x="1125" y="1465"/>
                      <a:pt x="927" y="1350"/>
                      <a:pt x="766" y="1193"/>
                    </a:cubicBezTo>
                    <a:cubicBezTo>
                      <a:pt x="679" y="1122"/>
                      <a:pt x="616" y="1023"/>
                      <a:pt x="537" y="937"/>
                    </a:cubicBezTo>
                    <a:cubicBezTo>
                      <a:pt x="478" y="838"/>
                      <a:pt x="403" y="743"/>
                      <a:pt x="348" y="640"/>
                    </a:cubicBezTo>
                    <a:cubicBezTo>
                      <a:pt x="293" y="534"/>
                      <a:pt x="222" y="435"/>
                      <a:pt x="170" y="325"/>
                    </a:cubicBezTo>
                    <a:cubicBezTo>
                      <a:pt x="119" y="218"/>
                      <a:pt x="64" y="108"/>
                      <a:pt x="0" y="1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4"/>
              <p:cNvSpPr/>
              <p:nvPr/>
            </p:nvSpPr>
            <p:spPr>
              <a:xfrm>
                <a:off x="4091806" y="2700097"/>
                <a:ext cx="122356" cy="7759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149" extrusionOk="0">
                    <a:moveTo>
                      <a:pt x="1808" y="1"/>
                    </a:moveTo>
                    <a:cubicBezTo>
                      <a:pt x="1768" y="1"/>
                      <a:pt x="848" y="20"/>
                      <a:pt x="1" y="865"/>
                    </a:cubicBezTo>
                    <a:lnTo>
                      <a:pt x="280" y="1149"/>
                    </a:lnTo>
                    <a:cubicBezTo>
                      <a:pt x="1010" y="422"/>
                      <a:pt x="1804" y="399"/>
                      <a:pt x="1812" y="399"/>
                    </a:cubicBezTo>
                    <a:lnTo>
                      <a:pt x="1808" y="1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4"/>
              <p:cNvSpPr/>
              <p:nvPr/>
            </p:nvSpPr>
            <p:spPr>
              <a:xfrm>
                <a:off x="4312486" y="2699422"/>
                <a:ext cx="107703" cy="49498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733" extrusionOk="0">
                    <a:moveTo>
                      <a:pt x="216" y="1"/>
                    </a:moveTo>
                    <a:cubicBezTo>
                      <a:pt x="91" y="1"/>
                      <a:pt x="10" y="9"/>
                      <a:pt x="0" y="11"/>
                    </a:cubicBezTo>
                    <a:lnTo>
                      <a:pt x="43" y="409"/>
                    </a:lnTo>
                    <a:cubicBezTo>
                      <a:pt x="45" y="407"/>
                      <a:pt x="109" y="401"/>
                      <a:pt x="211" y="401"/>
                    </a:cubicBezTo>
                    <a:cubicBezTo>
                      <a:pt x="469" y="401"/>
                      <a:pt x="972" y="444"/>
                      <a:pt x="1354" y="732"/>
                    </a:cubicBezTo>
                    <a:lnTo>
                      <a:pt x="1594" y="413"/>
                    </a:lnTo>
                    <a:cubicBezTo>
                      <a:pt x="1121" y="55"/>
                      <a:pt x="529" y="1"/>
                      <a:pt x="216" y="1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4214098" y="2830899"/>
                <a:ext cx="30454" cy="5395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799" extrusionOk="0">
                    <a:moveTo>
                      <a:pt x="226" y="1"/>
                    </a:moveTo>
                    <a:cubicBezTo>
                      <a:pt x="99" y="1"/>
                      <a:pt x="1" y="179"/>
                      <a:pt x="1" y="399"/>
                    </a:cubicBezTo>
                    <a:cubicBezTo>
                      <a:pt x="1" y="616"/>
                      <a:pt x="99" y="798"/>
                      <a:pt x="226" y="798"/>
                    </a:cubicBezTo>
                    <a:cubicBezTo>
                      <a:pt x="348" y="798"/>
                      <a:pt x="450" y="616"/>
                      <a:pt x="450" y="399"/>
                    </a:cubicBezTo>
                    <a:cubicBezTo>
                      <a:pt x="450" y="179"/>
                      <a:pt x="348" y="1"/>
                      <a:pt x="226" y="1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4"/>
              <p:cNvSpPr/>
              <p:nvPr/>
            </p:nvSpPr>
            <p:spPr>
              <a:xfrm>
                <a:off x="4347668" y="2821917"/>
                <a:ext cx="30657" cy="5382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797" extrusionOk="0">
                    <a:moveTo>
                      <a:pt x="225" y="0"/>
                    </a:moveTo>
                    <a:cubicBezTo>
                      <a:pt x="103" y="0"/>
                      <a:pt x="0" y="177"/>
                      <a:pt x="0" y="399"/>
                    </a:cubicBezTo>
                    <a:cubicBezTo>
                      <a:pt x="0" y="620"/>
                      <a:pt x="103" y="797"/>
                      <a:pt x="225" y="797"/>
                    </a:cubicBezTo>
                    <a:cubicBezTo>
                      <a:pt x="351" y="797"/>
                      <a:pt x="454" y="620"/>
                      <a:pt x="454" y="399"/>
                    </a:cubicBezTo>
                    <a:cubicBezTo>
                      <a:pt x="454" y="177"/>
                      <a:pt x="351" y="0"/>
                      <a:pt x="225" y="0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4"/>
              <p:cNvSpPr/>
              <p:nvPr/>
            </p:nvSpPr>
            <p:spPr>
              <a:xfrm>
                <a:off x="3831419" y="2909973"/>
                <a:ext cx="137009" cy="6908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023" extrusionOk="0">
                    <a:moveTo>
                      <a:pt x="1053" y="0"/>
                    </a:moveTo>
                    <a:cubicBezTo>
                      <a:pt x="942" y="0"/>
                      <a:pt x="830" y="21"/>
                      <a:pt x="726" y="61"/>
                    </a:cubicBezTo>
                    <a:cubicBezTo>
                      <a:pt x="553" y="124"/>
                      <a:pt x="407" y="239"/>
                      <a:pt x="285" y="365"/>
                    </a:cubicBezTo>
                    <a:cubicBezTo>
                      <a:pt x="163" y="496"/>
                      <a:pt x="68" y="645"/>
                      <a:pt x="1" y="807"/>
                    </a:cubicBezTo>
                    <a:cubicBezTo>
                      <a:pt x="95" y="661"/>
                      <a:pt x="210" y="531"/>
                      <a:pt x="332" y="416"/>
                    </a:cubicBezTo>
                    <a:cubicBezTo>
                      <a:pt x="458" y="302"/>
                      <a:pt x="604" y="215"/>
                      <a:pt x="762" y="164"/>
                    </a:cubicBezTo>
                    <a:cubicBezTo>
                      <a:pt x="852" y="134"/>
                      <a:pt x="946" y="118"/>
                      <a:pt x="1040" y="118"/>
                    </a:cubicBezTo>
                    <a:cubicBezTo>
                      <a:pt x="1108" y="118"/>
                      <a:pt x="1176" y="126"/>
                      <a:pt x="1243" y="144"/>
                    </a:cubicBezTo>
                    <a:cubicBezTo>
                      <a:pt x="1323" y="152"/>
                      <a:pt x="1398" y="192"/>
                      <a:pt x="1476" y="219"/>
                    </a:cubicBezTo>
                    <a:cubicBezTo>
                      <a:pt x="1533" y="243"/>
                      <a:pt x="1587" y="276"/>
                      <a:pt x="1643" y="306"/>
                    </a:cubicBezTo>
                    <a:lnTo>
                      <a:pt x="1643" y="306"/>
                    </a:lnTo>
                    <a:cubicBezTo>
                      <a:pt x="1598" y="360"/>
                      <a:pt x="1560" y="422"/>
                      <a:pt x="1540" y="492"/>
                    </a:cubicBezTo>
                    <a:cubicBezTo>
                      <a:pt x="1516" y="587"/>
                      <a:pt x="1528" y="689"/>
                      <a:pt x="1575" y="771"/>
                    </a:cubicBezTo>
                    <a:cubicBezTo>
                      <a:pt x="1659" y="929"/>
                      <a:pt x="1828" y="1022"/>
                      <a:pt x="1990" y="1022"/>
                    </a:cubicBezTo>
                    <a:cubicBezTo>
                      <a:pt x="2003" y="1022"/>
                      <a:pt x="2016" y="1022"/>
                      <a:pt x="2029" y="1020"/>
                    </a:cubicBezTo>
                    <a:cubicBezTo>
                      <a:pt x="1851" y="1004"/>
                      <a:pt x="1702" y="890"/>
                      <a:pt x="1638" y="744"/>
                    </a:cubicBezTo>
                    <a:cubicBezTo>
                      <a:pt x="1607" y="669"/>
                      <a:pt x="1602" y="590"/>
                      <a:pt x="1631" y="519"/>
                    </a:cubicBezTo>
                    <a:cubicBezTo>
                      <a:pt x="1654" y="448"/>
                      <a:pt x="1706" y="385"/>
                      <a:pt x="1764" y="330"/>
                    </a:cubicBezTo>
                    <a:lnTo>
                      <a:pt x="1816" y="283"/>
                    </a:lnTo>
                    <a:lnTo>
                      <a:pt x="1757" y="247"/>
                    </a:lnTo>
                    <a:cubicBezTo>
                      <a:pt x="1607" y="148"/>
                      <a:pt x="1449" y="61"/>
                      <a:pt x="1267" y="26"/>
                    </a:cubicBezTo>
                    <a:cubicBezTo>
                      <a:pt x="1198" y="9"/>
                      <a:pt x="1126" y="0"/>
                      <a:pt x="1053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3988421" y="3055361"/>
                <a:ext cx="88256" cy="12634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8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2" y="336"/>
                      <a:pt x="390" y="655"/>
                      <a:pt x="603" y="967"/>
                    </a:cubicBezTo>
                    <a:cubicBezTo>
                      <a:pt x="714" y="1124"/>
                      <a:pt x="825" y="1279"/>
                      <a:pt x="943" y="1429"/>
                    </a:cubicBezTo>
                    <a:cubicBezTo>
                      <a:pt x="1058" y="1578"/>
                      <a:pt x="1176" y="1729"/>
                      <a:pt x="1306" y="1871"/>
                    </a:cubicBezTo>
                    <a:cubicBezTo>
                      <a:pt x="1215" y="1697"/>
                      <a:pt x="1117" y="1536"/>
                      <a:pt x="1018" y="1374"/>
                    </a:cubicBezTo>
                    <a:cubicBezTo>
                      <a:pt x="916" y="1212"/>
                      <a:pt x="809" y="1057"/>
                      <a:pt x="703" y="900"/>
                    </a:cubicBezTo>
                    <a:cubicBezTo>
                      <a:pt x="481" y="588"/>
                      <a:pt x="257" y="284"/>
                      <a:pt x="0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4"/>
              <p:cNvSpPr/>
              <p:nvPr/>
            </p:nvSpPr>
            <p:spPr>
              <a:xfrm>
                <a:off x="6133710" y="4109063"/>
                <a:ext cx="289482" cy="14917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09" extrusionOk="0">
                    <a:moveTo>
                      <a:pt x="1863" y="1"/>
                    </a:moveTo>
                    <a:lnTo>
                      <a:pt x="1863" y="1"/>
                    </a:lnTo>
                    <a:cubicBezTo>
                      <a:pt x="2281" y="87"/>
                      <a:pt x="2691" y="201"/>
                      <a:pt x="3094" y="336"/>
                    </a:cubicBezTo>
                    <a:cubicBezTo>
                      <a:pt x="3296" y="403"/>
                      <a:pt x="3493" y="478"/>
                      <a:pt x="3686" y="565"/>
                    </a:cubicBezTo>
                    <a:cubicBezTo>
                      <a:pt x="3781" y="608"/>
                      <a:pt x="3872" y="655"/>
                      <a:pt x="3955" y="711"/>
                    </a:cubicBezTo>
                    <a:cubicBezTo>
                      <a:pt x="4037" y="766"/>
                      <a:pt x="4121" y="837"/>
                      <a:pt x="4140" y="912"/>
                    </a:cubicBezTo>
                    <a:cubicBezTo>
                      <a:pt x="4163" y="983"/>
                      <a:pt x="4112" y="1050"/>
                      <a:pt x="4030" y="1101"/>
                    </a:cubicBezTo>
                    <a:cubicBezTo>
                      <a:pt x="3950" y="1149"/>
                      <a:pt x="3852" y="1176"/>
                      <a:pt x="3753" y="1196"/>
                    </a:cubicBezTo>
                    <a:cubicBezTo>
                      <a:pt x="3552" y="1228"/>
                      <a:pt x="3335" y="1228"/>
                      <a:pt x="3126" y="1236"/>
                    </a:cubicBezTo>
                    <a:cubicBezTo>
                      <a:pt x="3018" y="1238"/>
                      <a:pt x="2910" y="1239"/>
                      <a:pt x="2801" y="1239"/>
                    </a:cubicBezTo>
                    <a:cubicBezTo>
                      <a:pt x="2486" y="1239"/>
                      <a:pt x="2169" y="1231"/>
                      <a:pt x="1855" y="1216"/>
                    </a:cubicBezTo>
                    <a:lnTo>
                      <a:pt x="1808" y="1216"/>
                    </a:lnTo>
                    <a:lnTo>
                      <a:pt x="1792" y="1259"/>
                    </a:lnTo>
                    <a:cubicBezTo>
                      <a:pt x="1737" y="1418"/>
                      <a:pt x="1642" y="1579"/>
                      <a:pt x="1520" y="1709"/>
                    </a:cubicBezTo>
                    <a:cubicBezTo>
                      <a:pt x="1398" y="1839"/>
                      <a:pt x="1247" y="1942"/>
                      <a:pt x="1081" y="2017"/>
                    </a:cubicBezTo>
                    <a:cubicBezTo>
                      <a:pt x="916" y="2092"/>
                      <a:pt x="738" y="2136"/>
                      <a:pt x="557" y="2163"/>
                    </a:cubicBezTo>
                    <a:cubicBezTo>
                      <a:pt x="466" y="2175"/>
                      <a:pt x="371" y="2175"/>
                      <a:pt x="280" y="2183"/>
                    </a:cubicBezTo>
                    <a:lnTo>
                      <a:pt x="1" y="2175"/>
                    </a:lnTo>
                    <a:lnTo>
                      <a:pt x="280" y="2207"/>
                    </a:lnTo>
                    <a:cubicBezTo>
                      <a:pt x="341" y="2207"/>
                      <a:pt x="403" y="2208"/>
                      <a:pt x="466" y="2208"/>
                    </a:cubicBezTo>
                    <a:cubicBezTo>
                      <a:pt x="497" y="2208"/>
                      <a:pt x="529" y="2208"/>
                      <a:pt x="560" y="2207"/>
                    </a:cubicBezTo>
                    <a:cubicBezTo>
                      <a:pt x="746" y="2190"/>
                      <a:pt x="935" y="2159"/>
                      <a:pt x="1114" y="2088"/>
                    </a:cubicBezTo>
                    <a:cubicBezTo>
                      <a:pt x="1287" y="2017"/>
                      <a:pt x="1453" y="1915"/>
                      <a:pt x="1591" y="1777"/>
                    </a:cubicBezTo>
                    <a:cubicBezTo>
                      <a:pt x="1718" y="1653"/>
                      <a:pt x="1824" y="1509"/>
                      <a:pt x="1890" y="1337"/>
                    </a:cubicBezTo>
                    <a:lnTo>
                      <a:pt x="1890" y="1337"/>
                    </a:lnTo>
                    <a:cubicBezTo>
                      <a:pt x="2302" y="1359"/>
                      <a:pt x="2714" y="1374"/>
                      <a:pt x="3130" y="1374"/>
                    </a:cubicBezTo>
                    <a:cubicBezTo>
                      <a:pt x="3343" y="1370"/>
                      <a:pt x="3556" y="1362"/>
                      <a:pt x="3777" y="1327"/>
                    </a:cubicBezTo>
                    <a:cubicBezTo>
                      <a:pt x="3888" y="1303"/>
                      <a:pt x="3994" y="1271"/>
                      <a:pt x="4097" y="1208"/>
                    </a:cubicBezTo>
                    <a:cubicBezTo>
                      <a:pt x="4148" y="1181"/>
                      <a:pt x="4199" y="1137"/>
                      <a:pt x="4234" y="1081"/>
                    </a:cubicBezTo>
                    <a:cubicBezTo>
                      <a:pt x="4267" y="1023"/>
                      <a:pt x="4287" y="939"/>
                      <a:pt x="4258" y="877"/>
                    </a:cubicBezTo>
                    <a:cubicBezTo>
                      <a:pt x="4215" y="746"/>
                      <a:pt x="4112" y="675"/>
                      <a:pt x="4021" y="612"/>
                    </a:cubicBezTo>
                    <a:cubicBezTo>
                      <a:pt x="3931" y="549"/>
                      <a:pt x="3828" y="505"/>
                      <a:pt x="3730" y="462"/>
                    </a:cubicBezTo>
                    <a:cubicBezTo>
                      <a:pt x="3529" y="383"/>
                      <a:pt x="3323" y="316"/>
                      <a:pt x="3118" y="257"/>
                    </a:cubicBezTo>
                    <a:cubicBezTo>
                      <a:pt x="2708" y="134"/>
                      <a:pt x="2289" y="52"/>
                      <a:pt x="1863" y="1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4"/>
              <p:cNvSpPr/>
              <p:nvPr/>
            </p:nvSpPr>
            <p:spPr>
              <a:xfrm>
                <a:off x="6305095" y="4222037"/>
                <a:ext cx="107906" cy="137622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038" extrusionOk="0">
                    <a:moveTo>
                      <a:pt x="762" y="0"/>
                    </a:moveTo>
                    <a:lnTo>
                      <a:pt x="762" y="0"/>
                    </a:lnTo>
                    <a:cubicBezTo>
                      <a:pt x="937" y="243"/>
                      <a:pt x="1123" y="479"/>
                      <a:pt x="1311" y="713"/>
                    </a:cubicBezTo>
                    <a:lnTo>
                      <a:pt x="1311" y="713"/>
                    </a:lnTo>
                    <a:cubicBezTo>
                      <a:pt x="1247" y="702"/>
                      <a:pt x="1183" y="697"/>
                      <a:pt x="1119" y="697"/>
                    </a:cubicBezTo>
                    <a:cubicBezTo>
                      <a:pt x="942" y="697"/>
                      <a:pt x="766" y="737"/>
                      <a:pt x="603" y="814"/>
                    </a:cubicBezTo>
                    <a:cubicBezTo>
                      <a:pt x="332" y="944"/>
                      <a:pt x="142" y="1180"/>
                      <a:pt x="31" y="1461"/>
                    </a:cubicBezTo>
                    <a:cubicBezTo>
                      <a:pt x="8" y="1536"/>
                      <a:pt x="0" y="1627"/>
                      <a:pt x="31" y="1705"/>
                    </a:cubicBezTo>
                    <a:cubicBezTo>
                      <a:pt x="63" y="1789"/>
                      <a:pt x="126" y="1847"/>
                      <a:pt x="189" y="1891"/>
                    </a:cubicBezTo>
                    <a:cubicBezTo>
                      <a:pt x="323" y="1970"/>
                      <a:pt x="470" y="1998"/>
                      <a:pt x="607" y="2018"/>
                    </a:cubicBezTo>
                    <a:cubicBezTo>
                      <a:pt x="716" y="2031"/>
                      <a:pt x="825" y="2037"/>
                      <a:pt x="932" y="2037"/>
                    </a:cubicBezTo>
                    <a:cubicBezTo>
                      <a:pt x="1106" y="2037"/>
                      <a:pt x="1278" y="2022"/>
                      <a:pt x="1448" y="1998"/>
                    </a:cubicBezTo>
                    <a:cubicBezTo>
                      <a:pt x="1168" y="1998"/>
                      <a:pt x="891" y="1982"/>
                      <a:pt x="623" y="1931"/>
                    </a:cubicBezTo>
                    <a:cubicBezTo>
                      <a:pt x="489" y="1903"/>
                      <a:pt x="355" y="1863"/>
                      <a:pt x="257" y="1792"/>
                    </a:cubicBezTo>
                    <a:cubicBezTo>
                      <a:pt x="146" y="1725"/>
                      <a:pt x="110" y="1615"/>
                      <a:pt x="150" y="1501"/>
                    </a:cubicBezTo>
                    <a:cubicBezTo>
                      <a:pt x="248" y="1271"/>
                      <a:pt x="438" y="1051"/>
                      <a:pt x="663" y="932"/>
                    </a:cubicBezTo>
                    <a:cubicBezTo>
                      <a:pt x="813" y="854"/>
                      <a:pt x="985" y="819"/>
                      <a:pt x="1155" y="819"/>
                    </a:cubicBezTo>
                    <a:cubicBezTo>
                      <a:pt x="1249" y="819"/>
                      <a:pt x="1343" y="829"/>
                      <a:pt x="1432" y="849"/>
                    </a:cubicBezTo>
                    <a:lnTo>
                      <a:pt x="1598" y="885"/>
                    </a:lnTo>
                    <a:lnTo>
                      <a:pt x="1598" y="885"/>
                    </a:lnTo>
                    <a:lnTo>
                      <a:pt x="1488" y="767"/>
                    </a:lnTo>
                    <a:cubicBezTo>
                      <a:pt x="1251" y="506"/>
                      <a:pt x="1010" y="249"/>
                      <a:pt x="762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4"/>
              <p:cNvSpPr/>
              <p:nvPr/>
            </p:nvSpPr>
            <p:spPr>
              <a:xfrm>
                <a:off x="6402876" y="4189759"/>
                <a:ext cx="60841" cy="3234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479" extrusionOk="0">
                    <a:moveTo>
                      <a:pt x="0" y="1"/>
                    </a:moveTo>
                    <a:cubicBezTo>
                      <a:pt x="59" y="64"/>
                      <a:pt x="130" y="116"/>
                      <a:pt x="201" y="167"/>
                    </a:cubicBezTo>
                    <a:cubicBezTo>
                      <a:pt x="268" y="218"/>
                      <a:pt x="343" y="261"/>
                      <a:pt x="419" y="301"/>
                    </a:cubicBezTo>
                    <a:cubicBezTo>
                      <a:pt x="494" y="341"/>
                      <a:pt x="569" y="376"/>
                      <a:pt x="651" y="407"/>
                    </a:cubicBezTo>
                    <a:cubicBezTo>
                      <a:pt x="731" y="436"/>
                      <a:pt x="813" y="467"/>
                      <a:pt x="900" y="478"/>
                    </a:cubicBezTo>
                    <a:cubicBezTo>
                      <a:pt x="840" y="416"/>
                      <a:pt x="769" y="360"/>
                      <a:pt x="703" y="313"/>
                    </a:cubicBezTo>
                    <a:cubicBezTo>
                      <a:pt x="632" y="261"/>
                      <a:pt x="556" y="218"/>
                      <a:pt x="481" y="179"/>
                    </a:cubicBezTo>
                    <a:cubicBezTo>
                      <a:pt x="407" y="139"/>
                      <a:pt x="332" y="99"/>
                      <a:pt x="248" y="72"/>
                    </a:cubicBezTo>
                    <a:cubicBezTo>
                      <a:pt x="170" y="41"/>
                      <a:pt x="87" y="13"/>
                      <a:pt x="0" y="1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4"/>
              <p:cNvSpPr/>
              <p:nvPr/>
            </p:nvSpPr>
            <p:spPr>
              <a:xfrm>
                <a:off x="6284297" y="4318534"/>
                <a:ext cx="17354" cy="938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39" extrusionOk="0">
                    <a:moveTo>
                      <a:pt x="126" y="1"/>
                    </a:moveTo>
                    <a:cubicBezTo>
                      <a:pt x="106" y="1"/>
                      <a:pt x="83" y="4"/>
                      <a:pt x="63" y="16"/>
                    </a:cubicBezTo>
                    <a:cubicBezTo>
                      <a:pt x="39" y="28"/>
                      <a:pt x="20" y="39"/>
                      <a:pt x="0" y="72"/>
                    </a:cubicBezTo>
                    <a:cubicBezTo>
                      <a:pt x="20" y="99"/>
                      <a:pt x="39" y="110"/>
                      <a:pt x="63" y="123"/>
                    </a:cubicBezTo>
                    <a:cubicBezTo>
                      <a:pt x="83" y="134"/>
                      <a:pt x="106" y="139"/>
                      <a:pt x="126" y="139"/>
                    </a:cubicBezTo>
                    <a:cubicBezTo>
                      <a:pt x="150" y="139"/>
                      <a:pt x="170" y="134"/>
                      <a:pt x="193" y="123"/>
                    </a:cubicBezTo>
                    <a:cubicBezTo>
                      <a:pt x="213" y="110"/>
                      <a:pt x="237" y="99"/>
                      <a:pt x="257" y="72"/>
                    </a:cubicBezTo>
                    <a:cubicBezTo>
                      <a:pt x="237" y="39"/>
                      <a:pt x="213" y="28"/>
                      <a:pt x="193" y="16"/>
                    </a:cubicBezTo>
                    <a:cubicBezTo>
                      <a:pt x="170" y="4"/>
                      <a:pt x="150" y="1"/>
                      <a:pt x="126" y="1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4"/>
              <p:cNvSpPr/>
              <p:nvPr/>
            </p:nvSpPr>
            <p:spPr>
              <a:xfrm>
                <a:off x="6301584" y="4257219"/>
                <a:ext cx="28293" cy="328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87" extrusionOk="0">
                    <a:moveTo>
                      <a:pt x="1" y="0"/>
                    </a:moveTo>
                    <a:cubicBezTo>
                      <a:pt x="12" y="60"/>
                      <a:pt x="40" y="107"/>
                      <a:pt x="63" y="158"/>
                    </a:cubicBezTo>
                    <a:cubicBezTo>
                      <a:pt x="91" y="206"/>
                      <a:pt x="123" y="246"/>
                      <a:pt x="158" y="289"/>
                    </a:cubicBezTo>
                    <a:cubicBezTo>
                      <a:pt x="194" y="328"/>
                      <a:pt x="229" y="368"/>
                      <a:pt x="277" y="399"/>
                    </a:cubicBezTo>
                    <a:cubicBezTo>
                      <a:pt x="320" y="431"/>
                      <a:pt x="364" y="462"/>
                      <a:pt x="419" y="486"/>
                    </a:cubicBezTo>
                    <a:cubicBezTo>
                      <a:pt x="407" y="426"/>
                      <a:pt x="384" y="375"/>
                      <a:pt x="356" y="328"/>
                    </a:cubicBezTo>
                    <a:cubicBezTo>
                      <a:pt x="332" y="281"/>
                      <a:pt x="296" y="237"/>
                      <a:pt x="265" y="198"/>
                    </a:cubicBezTo>
                    <a:cubicBezTo>
                      <a:pt x="225" y="158"/>
                      <a:pt x="190" y="119"/>
                      <a:pt x="147" y="87"/>
                    </a:cubicBezTo>
                    <a:cubicBezTo>
                      <a:pt x="103" y="52"/>
                      <a:pt x="56" y="20"/>
                      <a:pt x="1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24"/>
            <p:cNvGrpSpPr/>
            <p:nvPr/>
          </p:nvGrpSpPr>
          <p:grpSpPr>
            <a:xfrm>
              <a:off x="1266377" y="3590563"/>
              <a:ext cx="1613419" cy="1436252"/>
              <a:chOff x="1266377" y="3450263"/>
              <a:chExt cx="1613419" cy="1436252"/>
            </a:xfrm>
          </p:grpSpPr>
          <p:sp>
            <p:nvSpPr>
              <p:cNvPr id="278" name="Google Shape;278;p24"/>
              <p:cNvSpPr/>
              <p:nvPr/>
            </p:nvSpPr>
            <p:spPr>
              <a:xfrm>
                <a:off x="1306893" y="4142017"/>
                <a:ext cx="1044419" cy="744497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11025" extrusionOk="0">
                    <a:moveTo>
                      <a:pt x="15288" y="0"/>
                    </a:moveTo>
                    <a:cubicBezTo>
                      <a:pt x="15287" y="0"/>
                      <a:pt x="15286" y="1"/>
                      <a:pt x="15285" y="1"/>
                    </a:cubicBezTo>
                    <a:cubicBezTo>
                      <a:pt x="15088" y="124"/>
                      <a:pt x="1" y="988"/>
                      <a:pt x="1" y="988"/>
                    </a:cubicBezTo>
                    <a:lnTo>
                      <a:pt x="467" y="11024"/>
                    </a:lnTo>
                    <a:lnTo>
                      <a:pt x="13561" y="11024"/>
                    </a:lnTo>
                    <a:cubicBezTo>
                      <a:pt x="13561" y="11024"/>
                      <a:pt x="15466" y="0"/>
                      <a:pt x="15288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4"/>
              <p:cNvSpPr/>
              <p:nvPr/>
            </p:nvSpPr>
            <p:spPr>
              <a:xfrm>
                <a:off x="2189549" y="3857185"/>
                <a:ext cx="690247" cy="102933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15243" extrusionOk="0">
                    <a:moveTo>
                      <a:pt x="1583" y="1"/>
                    </a:moveTo>
                    <a:lnTo>
                      <a:pt x="0" y="15242"/>
                    </a:lnTo>
                    <a:lnTo>
                      <a:pt x="9725" y="15242"/>
                    </a:lnTo>
                    <a:lnTo>
                      <a:pt x="10222" y="11651"/>
                    </a:lnTo>
                    <a:lnTo>
                      <a:pt x="158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4"/>
              <p:cNvSpPr/>
              <p:nvPr/>
            </p:nvSpPr>
            <p:spPr>
              <a:xfrm>
                <a:off x="1266377" y="3857185"/>
                <a:ext cx="1030036" cy="351619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5207" extrusionOk="0">
                    <a:moveTo>
                      <a:pt x="15254" y="1"/>
                    </a:moveTo>
                    <a:lnTo>
                      <a:pt x="1" y="605"/>
                    </a:lnTo>
                    <a:lnTo>
                      <a:pt x="1" y="5206"/>
                    </a:lnTo>
                    <a:lnTo>
                      <a:pt x="14713" y="5206"/>
                    </a:lnTo>
                    <a:lnTo>
                      <a:pt x="15254" y="1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4"/>
              <p:cNvSpPr/>
              <p:nvPr/>
            </p:nvSpPr>
            <p:spPr>
              <a:xfrm>
                <a:off x="1428173" y="3450263"/>
                <a:ext cx="829079" cy="234593"/>
              </a:xfrm>
              <a:custGeom>
                <a:avLst/>
                <a:gdLst/>
                <a:ahLst/>
                <a:cxnLst/>
                <a:rect l="l" t="t" r="r" b="b"/>
                <a:pathLst>
                  <a:path w="12278" h="3474" extrusionOk="0">
                    <a:moveTo>
                      <a:pt x="12277" y="1"/>
                    </a:moveTo>
                    <a:lnTo>
                      <a:pt x="0" y="198"/>
                    </a:lnTo>
                    <a:lnTo>
                      <a:pt x="0" y="3473"/>
                    </a:lnTo>
                    <a:lnTo>
                      <a:pt x="11989" y="3473"/>
                    </a:lnTo>
                    <a:lnTo>
                      <a:pt x="12277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4"/>
              <p:cNvSpPr/>
              <p:nvPr/>
            </p:nvSpPr>
            <p:spPr>
              <a:xfrm>
                <a:off x="1742042" y="3684787"/>
                <a:ext cx="81638" cy="194346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2878" extrusionOk="0">
                    <a:moveTo>
                      <a:pt x="1" y="0"/>
                    </a:moveTo>
                    <a:lnTo>
                      <a:pt x="1" y="2878"/>
                    </a:lnTo>
                    <a:lnTo>
                      <a:pt x="1031" y="2878"/>
                    </a:lnTo>
                    <a:lnTo>
                      <a:pt x="120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3" name="Google Shape;283;p24"/>
            <p:cNvSpPr/>
            <p:nvPr/>
          </p:nvSpPr>
          <p:spPr>
            <a:xfrm>
              <a:off x="1226130" y="5026743"/>
              <a:ext cx="6404331" cy="116756"/>
            </a:xfrm>
            <a:custGeom>
              <a:avLst/>
              <a:gdLst/>
              <a:ahLst/>
              <a:cxnLst/>
              <a:rect l="l" t="t" r="r" b="b"/>
              <a:pathLst>
                <a:path w="94843" h="1729" extrusionOk="0">
                  <a:moveTo>
                    <a:pt x="0" y="0"/>
                  </a:moveTo>
                  <a:lnTo>
                    <a:pt x="0" y="1729"/>
                  </a:lnTo>
                  <a:lnTo>
                    <a:pt x="94843" y="1729"/>
                  </a:lnTo>
                  <a:lnTo>
                    <a:pt x="94843" y="0"/>
                  </a:lnTo>
                  <a:close/>
                </a:path>
              </a:pathLst>
            </a:custGeom>
            <a:solidFill>
              <a:srgbClr val="09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>
          <a:extLst>
            <a:ext uri="{FF2B5EF4-FFF2-40B4-BE49-F238E27FC236}">
              <a16:creationId xmlns:a16="http://schemas.microsoft.com/office/drawing/2014/main" id="{9FE0A646-CAD9-6F74-EE92-7A4AB4DE6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5">
            <a:extLst>
              <a:ext uri="{FF2B5EF4-FFF2-40B4-BE49-F238E27FC236}">
                <a16:creationId xmlns:a16="http://schemas.microsoft.com/office/drawing/2014/main" id="{CAF2DFC7-4ED3-7AA6-C606-7CB6A8EE81F4}"/>
              </a:ext>
            </a:extLst>
          </p:cNvPr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289" name="Google Shape;289;p25">
              <a:extLst>
                <a:ext uri="{FF2B5EF4-FFF2-40B4-BE49-F238E27FC236}">
                  <a16:creationId xmlns:a16="http://schemas.microsoft.com/office/drawing/2014/main" id="{08D1776B-53E6-9485-8DAE-82C813224383}"/>
                </a:ext>
              </a:extLst>
            </p:cNvPr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>
              <a:extLst>
                <a:ext uri="{FF2B5EF4-FFF2-40B4-BE49-F238E27FC236}">
                  <a16:creationId xmlns:a16="http://schemas.microsoft.com/office/drawing/2014/main" id="{E803FF42-A4BE-9362-6BF5-D9EB726F6BB7}"/>
                </a:ext>
              </a:extLst>
            </p:cNvPr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>
              <a:extLst>
                <a:ext uri="{FF2B5EF4-FFF2-40B4-BE49-F238E27FC236}">
                  <a16:creationId xmlns:a16="http://schemas.microsoft.com/office/drawing/2014/main" id="{B4669914-0063-1EBF-E6D9-015B83CA89B1}"/>
                </a:ext>
              </a:extLst>
            </p:cNvPr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>
              <a:extLst>
                <a:ext uri="{FF2B5EF4-FFF2-40B4-BE49-F238E27FC236}">
                  <a16:creationId xmlns:a16="http://schemas.microsoft.com/office/drawing/2014/main" id="{E435FFA2-F9C7-7B6C-2E31-F8FF62E9B092}"/>
                </a:ext>
              </a:extLst>
            </p:cNvPr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>
              <a:extLst>
                <a:ext uri="{FF2B5EF4-FFF2-40B4-BE49-F238E27FC236}">
                  <a16:creationId xmlns:a16="http://schemas.microsoft.com/office/drawing/2014/main" id="{9637204A-A0EC-D970-0F62-F84AC8A0EEA8}"/>
                </a:ext>
              </a:extLst>
            </p:cNvPr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25">
            <a:extLst>
              <a:ext uri="{FF2B5EF4-FFF2-40B4-BE49-F238E27FC236}">
                <a16:creationId xmlns:a16="http://schemas.microsoft.com/office/drawing/2014/main" id="{92E9C3C6-736A-671E-E004-0594A08F12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4272" y="298011"/>
            <a:ext cx="780791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92329"/>
                </a:solidFill>
                <a:latin typeface="Barlow"/>
                <a:sym typeface="Barlow"/>
              </a:rPr>
              <a:t>Préparer son oral</a:t>
            </a:r>
            <a:endParaRPr sz="3200" b="1" dirty="0">
              <a:uFill>
                <a:noFill/>
              </a:uFill>
              <a:latin typeface="Barlow"/>
              <a:sym typeface="Barlow"/>
            </a:endParaRPr>
          </a:p>
        </p:txBody>
      </p:sp>
      <p:sp>
        <p:nvSpPr>
          <p:cNvPr id="295" name="Google Shape;295;p25">
            <a:extLst>
              <a:ext uri="{FF2B5EF4-FFF2-40B4-BE49-F238E27FC236}">
                <a16:creationId xmlns:a16="http://schemas.microsoft.com/office/drawing/2014/main" id="{F12BFD8C-69A1-5C41-ADDC-B8A1FF7107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9500" y="981635"/>
            <a:ext cx="8718394" cy="3863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fr-FR" sz="1100" i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400" dirty="0"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2" name="Google Shape;295;p25">
            <a:extLst>
              <a:ext uri="{FF2B5EF4-FFF2-40B4-BE49-F238E27FC236}">
                <a16:creationId xmlns:a16="http://schemas.microsoft.com/office/drawing/2014/main" id="{B6A53A8C-258F-81BE-74F6-A9BC373F4370}"/>
              </a:ext>
            </a:extLst>
          </p:cNvPr>
          <p:cNvSpPr txBox="1">
            <a:spLocks/>
          </p:cNvSpPr>
          <p:nvPr/>
        </p:nvSpPr>
        <p:spPr>
          <a:xfrm>
            <a:off x="425606" y="1494296"/>
            <a:ext cx="8718394" cy="38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Font typeface="Abel"/>
              <a:buNone/>
            </a:pPr>
            <a:r>
              <a:rPr lang="fr-FR" sz="1400" b="1" i="1" dirty="0">
                <a:latin typeface="Calibri" panose="020F0502020204030204" pitchFamily="34" charset="0"/>
              </a:rPr>
              <a:t>Pour dynamiser la présentation, privilégier un jeu de rôle </a:t>
            </a:r>
          </a:p>
          <a:p>
            <a:pPr>
              <a:buFont typeface="Abel"/>
              <a:buNone/>
            </a:pPr>
            <a:endParaRPr lang="fr-FR" sz="1400" b="1" i="1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sz="1400" i="1" dirty="0">
                <a:latin typeface="Calibri" panose="020F0502020204030204" pitchFamily="34" charset="0"/>
              </a:rPr>
              <a:t>Interviews par un journaliste du midi libre</a:t>
            </a:r>
          </a:p>
          <a:p>
            <a:pPr>
              <a:buFontTx/>
              <a:buChar char="-"/>
            </a:pPr>
            <a:r>
              <a:rPr lang="fr-FR" sz="1400" i="1" dirty="0">
                <a:latin typeface="Calibri" panose="020F0502020204030204" pitchFamily="34" charset="0"/>
              </a:rPr>
              <a:t>Interviews avec Elise Lucet (cash investigation) ou Jordan Deluxe.</a:t>
            </a:r>
          </a:p>
          <a:p>
            <a:pPr>
              <a:buFontTx/>
              <a:buChar char="-"/>
            </a:pPr>
            <a:endParaRPr lang="fr-FR" sz="1400" i="1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sz="1400" i="1" dirty="0">
                <a:latin typeface="Calibri" panose="020F0502020204030204" pitchFamily="34" charset="0"/>
              </a:rPr>
              <a:t>Réunion avec le directeur régionale de la franchise.</a:t>
            </a:r>
          </a:p>
          <a:p>
            <a:pPr>
              <a:buFontTx/>
              <a:buChar char="-"/>
            </a:pPr>
            <a:r>
              <a:rPr lang="fr-FR" sz="1400" i="1" dirty="0">
                <a:latin typeface="Calibri" panose="020F0502020204030204" pitchFamily="34" charset="0"/>
              </a:rPr>
              <a:t>Réunion suite à un audit « client mystère » d’un responsable régional</a:t>
            </a:r>
          </a:p>
          <a:p>
            <a:pPr>
              <a:buFontTx/>
              <a:buChar char="-"/>
            </a:pPr>
            <a:endParaRPr lang="fr-FR" sz="1400" i="1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sz="1400" i="1" dirty="0">
                <a:latin typeface="Calibri" panose="020F0502020204030204" pitchFamily="34" charset="0"/>
              </a:rPr>
              <a:t>Le propriétaire veut vendre les magasins. Vous discuter de votre maintien en fonction / futur salaire avec le </a:t>
            </a:r>
            <a:r>
              <a:rPr lang="fr-FR" sz="1400" i="1" dirty="0" err="1">
                <a:latin typeface="Calibri" panose="020F0502020204030204" pitchFamily="34" charset="0"/>
              </a:rPr>
              <a:t>racheteur</a:t>
            </a:r>
            <a:r>
              <a:rPr lang="fr-FR" sz="1400" i="1" dirty="0">
                <a:latin typeface="Calibri" panose="020F0502020204030204" pitchFamily="34" charset="0"/>
              </a:rPr>
              <a:t> potentiel.</a:t>
            </a:r>
          </a:p>
          <a:p>
            <a:pPr>
              <a:buFontTx/>
              <a:buChar char="-"/>
            </a:pPr>
            <a:r>
              <a:rPr lang="fr-FR" sz="1400" i="1" dirty="0">
                <a:latin typeface="Calibri" panose="020F0502020204030204" pitchFamily="34" charset="0"/>
              </a:rPr>
              <a:t>Vous allez voir le banquier pour qu’il vous prête la somme nécessaire pour que vous deveniez propriétaire du magasins. </a:t>
            </a:r>
          </a:p>
          <a:p>
            <a:pPr>
              <a:buFontTx/>
              <a:buChar char="-"/>
            </a:pPr>
            <a:endParaRPr lang="fr-FR" sz="1400" i="1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fr-FR" sz="1400" i="1" dirty="0">
                <a:latin typeface="Calibri" panose="020F0502020204030204" pitchFamily="34" charset="0"/>
              </a:rPr>
              <a:t>Vous présenter votre stratégie/vos actions auprès des actionnaires.</a:t>
            </a:r>
          </a:p>
          <a:p>
            <a:pPr>
              <a:buFontTx/>
              <a:buChar char="-"/>
            </a:pPr>
            <a:r>
              <a:rPr lang="fr-FR" sz="1400" i="1" dirty="0">
                <a:latin typeface="Calibri" panose="020F0502020204030204" pitchFamily="34" charset="0"/>
              </a:rPr>
              <a:t>Vous présenter votre stratégie/vos actions auprès des syndicats.</a:t>
            </a:r>
          </a:p>
          <a:p>
            <a:pPr>
              <a:buFontTx/>
              <a:buChar char="-"/>
            </a:pPr>
            <a:endParaRPr lang="fr-FR" sz="1400" b="1" i="1" dirty="0">
              <a:latin typeface="Calibri" panose="020F0502020204030204" pitchFamily="34" charset="0"/>
            </a:endParaRPr>
          </a:p>
          <a:p>
            <a:pPr>
              <a:buFont typeface="Abel"/>
              <a:buNone/>
            </a:pPr>
            <a:endParaRPr lang="fr-FR" sz="1400" b="1" i="1" dirty="0">
              <a:latin typeface="Calibri" panose="020F0502020204030204" pitchFamily="34" charset="0"/>
            </a:endParaRPr>
          </a:p>
          <a:p>
            <a:pPr>
              <a:buFont typeface="Abel"/>
              <a:buNone/>
            </a:pPr>
            <a:endParaRPr lang="fr-FR" sz="1400" b="1" i="1" dirty="0">
              <a:latin typeface="Calibri" panose="020F0502020204030204" pitchFamily="34" charset="0"/>
            </a:endParaRPr>
          </a:p>
          <a:p>
            <a:pPr>
              <a:buFont typeface="Abel"/>
              <a:buNone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Brève présentation des membres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Description rapide du ou des magasins gérés et du contexte initial</a:t>
            </a:r>
            <a:endParaRPr lang="fr-FR" sz="1800" dirty="0"/>
          </a:p>
          <a:p>
            <a:pPr>
              <a:buFont typeface="Abel"/>
              <a:buNone/>
            </a:pPr>
            <a:r>
              <a:rPr lang="fr-FR" sz="1400" b="1" i="1" dirty="0">
                <a:latin typeface="Calibri" panose="020F0502020204030204" pitchFamily="34" charset="0"/>
              </a:rPr>
              <a:t>2. Stratégie adoptée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Objectifs principaux fixés par l’équipe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Principaux choix stratégiques (prix, assortiment, marketing, RH, etc.)</a:t>
            </a:r>
            <a:endParaRPr lang="fr-FR" sz="1800" dirty="0"/>
          </a:p>
          <a:p>
            <a:pPr>
              <a:buFont typeface="Abel"/>
              <a:buNone/>
            </a:pPr>
            <a:r>
              <a:rPr lang="fr-FR" sz="1400" b="1" i="1" dirty="0">
                <a:latin typeface="Calibri" panose="020F0502020204030204" pitchFamily="34" charset="0"/>
              </a:rPr>
              <a:t>3. Décisions clés et actions menées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Décisions majeures prises durant la simulation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Innovations, actions spécifiques ou ajustements importants</a:t>
            </a:r>
            <a:endParaRPr lang="fr-FR" sz="1800" dirty="0"/>
          </a:p>
          <a:p>
            <a:pPr>
              <a:buFont typeface="Abel"/>
              <a:buNone/>
            </a:pPr>
            <a:r>
              <a:rPr lang="fr-FR" sz="1400" b="1" i="1" dirty="0">
                <a:latin typeface="Calibri" panose="020F0502020204030204" pitchFamily="34" charset="0"/>
              </a:rPr>
              <a:t>4. Résultats obtenus et analyse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Présentation synthétique des résultats (financiers, commerciaux, ESG…)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Analyse des succès et difficultés rencontrés</a:t>
            </a:r>
            <a:endParaRPr lang="fr-FR" sz="1800" dirty="0"/>
          </a:p>
          <a:p>
            <a:pPr>
              <a:buFont typeface="Abel"/>
              <a:buNone/>
            </a:pPr>
            <a:r>
              <a:rPr lang="fr-FR" sz="1400" b="1" i="1" dirty="0">
                <a:latin typeface="Calibri" panose="020F0502020204030204" pitchFamily="34" charset="0"/>
              </a:rPr>
              <a:t>5. Leçons tirées et recommandations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Enseignements principaux de l’expérience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Conseils ou idées pour la suite</a:t>
            </a:r>
            <a:endParaRPr lang="fr-FR" sz="1800" dirty="0"/>
          </a:p>
          <a:p>
            <a:pPr>
              <a:buFont typeface="Abel"/>
              <a:buNone/>
            </a:pPr>
            <a:r>
              <a:rPr lang="fr-FR" sz="1400" i="1" dirty="0">
                <a:latin typeface="Calibri" panose="020F0502020204030204" pitchFamily="34" charset="0"/>
              </a:rPr>
              <a:t> </a:t>
            </a:r>
            <a:r>
              <a:rPr lang="fr-FR" sz="1400" b="1" i="1" dirty="0">
                <a:latin typeface="Calibri" panose="020F0502020204030204" pitchFamily="34" charset="0"/>
              </a:rPr>
              <a:t>Conseils :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Illustrer chaque partie avec un ou deux graphiques ou chiffres clés.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latin typeface="Calibri" panose="020F0502020204030204" pitchFamily="34" charset="0"/>
              </a:rPr>
              <a:t>Être synthétique, privilégier l’essentiel. Ne pas faire du tour par tour, mais privilégier des graphiques longitudinaux.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 i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0" indent="0">
              <a:buFont typeface="Abel"/>
              <a:buNone/>
            </a:pP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05449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oogle Shape;1480;p42"/>
          <p:cNvGrpSpPr/>
          <p:nvPr/>
        </p:nvGrpSpPr>
        <p:grpSpPr>
          <a:xfrm>
            <a:off x="3123184" y="541125"/>
            <a:ext cx="5701789" cy="3888600"/>
            <a:chOff x="2001575" y="1865051"/>
            <a:chExt cx="6822770" cy="3888600"/>
          </a:xfrm>
        </p:grpSpPr>
        <p:sp>
          <p:nvSpPr>
            <p:cNvPr id="1481" name="Google Shape;1481;p42"/>
            <p:cNvSpPr/>
            <p:nvPr/>
          </p:nvSpPr>
          <p:spPr>
            <a:xfrm>
              <a:off x="2455645" y="1865051"/>
              <a:ext cx="6368700" cy="388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 rot="-5400000">
              <a:off x="1976825" y="2518851"/>
              <a:ext cx="511200" cy="461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42"/>
          <p:cNvSpPr/>
          <p:nvPr/>
        </p:nvSpPr>
        <p:spPr>
          <a:xfrm>
            <a:off x="3214758" y="4518769"/>
            <a:ext cx="1474711" cy="337932"/>
          </a:xfrm>
          <a:custGeom>
            <a:avLst/>
            <a:gdLst/>
            <a:ahLst/>
            <a:cxnLst/>
            <a:rect l="l" t="t" r="r" b="b"/>
            <a:pathLst>
              <a:path w="41064" h="6446" extrusionOk="0">
                <a:moveTo>
                  <a:pt x="20534" y="1"/>
                </a:moveTo>
                <a:cubicBezTo>
                  <a:pt x="9191" y="1"/>
                  <a:pt x="0" y="1445"/>
                  <a:pt x="0" y="3225"/>
                </a:cubicBezTo>
                <a:cubicBezTo>
                  <a:pt x="0" y="5004"/>
                  <a:pt x="9191" y="6445"/>
                  <a:pt x="20534" y="6445"/>
                </a:cubicBezTo>
                <a:cubicBezTo>
                  <a:pt x="31872" y="6445"/>
                  <a:pt x="41063" y="5004"/>
                  <a:pt x="41063" y="3225"/>
                </a:cubicBezTo>
                <a:cubicBezTo>
                  <a:pt x="41063" y="1445"/>
                  <a:pt x="31872" y="1"/>
                  <a:pt x="20534" y="1"/>
                </a:cubicBezTo>
                <a:close/>
              </a:path>
            </a:pathLst>
          </a:custGeom>
          <a:solidFill>
            <a:srgbClr val="092329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42"/>
          <p:cNvSpPr txBox="1">
            <a:spLocks noGrp="1"/>
          </p:cNvSpPr>
          <p:nvPr>
            <p:ph type="title"/>
          </p:nvPr>
        </p:nvSpPr>
        <p:spPr>
          <a:xfrm>
            <a:off x="4000400" y="1464825"/>
            <a:ext cx="4348200" cy="2041200"/>
          </a:xfrm>
          <a:prstGeom prst="rect">
            <a:avLst/>
          </a:prstGeom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Good</a:t>
            </a:r>
            <a:r>
              <a:rPr lang="en" dirty="0"/>
              <a:t> luck !</a:t>
            </a:r>
            <a:endParaRPr dirty="0"/>
          </a:p>
        </p:txBody>
      </p:sp>
      <p:sp>
        <p:nvSpPr>
          <p:cNvPr id="1485" name="Google Shape;1485;p42"/>
          <p:cNvSpPr/>
          <p:nvPr/>
        </p:nvSpPr>
        <p:spPr>
          <a:xfrm>
            <a:off x="2356450" y="2303507"/>
            <a:ext cx="19066" cy="171672"/>
          </a:xfrm>
          <a:custGeom>
            <a:avLst/>
            <a:gdLst/>
            <a:ahLst/>
            <a:cxnLst/>
            <a:rect l="l" t="t" r="r" b="b"/>
            <a:pathLst>
              <a:path w="505" h="4547" extrusionOk="0">
                <a:moveTo>
                  <a:pt x="1" y="1"/>
                </a:moveTo>
                <a:cubicBezTo>
                  <a:pt x="103" y="367"/>
                  <a:pt x="139" y="747"/>
                  <a:pt x="173" y="1128"/>
                </a:cubicBezTo>
                <a:cubicBezTo>
                  <a:pt x="205" y="1505"/>
                  <a:pt x="226" y="1886"/>
                  <a:pt x="240" y="2266"/>
                </a:cubicBezTo>
                <a:cubicBezTo>
                  <a:pt x="269" y="3024"/>
                  <a:pt x="279" y="3785"/>
                  <a:pt x="272" y="4546"/>
                </a:cubicBezTo>
                <a:lnTo>
                  <a:pt x="505" y="4543"/>
                </a:lnTo>
                <a:cubicBezTo>
                  <a:pt x="473" y="3777"/>
                  <a:pt x="424" y="3016"/>
                  <a:pt x="357" y="2255"/>
                </a:cubicBezTo>
                <a:cubicBezTo>
                  <a:pt x="321" y="1879"/>
                  <a:pt x="282" y="1498"/>
                  <a:pt x="233" y="1121"/>
                </a:cubicBezTo>
                <a:cubicBezTo>
                  <a:pt x="177" y="744"/>
                  <a:pt x="121" y="363"/>
                  <a:pt x="1" y="1"/>
                </a:cubicBezTo>
                <a:close/>
              </a:path>
            </a:pathLst>
          </a:custGeom>
          <a:solidFill>
            <a:srgbClr val="8E4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6" name="Google Shape;1486;p42"/>
          <p:cNvGrpSpPr/>
          <p:nvPr/>
        </p:nvGrpSpPr>
        <p:grpSpPr>
          <a:xfrm>
            <a:off x="586932" y="1080441"/>
            <a:ext cx="2563833" cy="3776106"/>
            <a:chOff x="586952" y="1906150"/>
            <a:chExt cx="2003307" cy="2950544"/>
          </a:xfrm>
        </p:grpSpPr>
        <p:sp>
          <p:nvSpPr>
            <p:cNvPr id="1487" name="Google Shape;1487;p42"/>
            <p:cNvSpPr/>
            <p:nvPr/>
          </p:nvSpPr>
          <p:spPr>
            <a:xfrm>
              <a:off x="586952" y="4592650"/>
              <a:ext cx="2003307" cy="264044"/>
            </a:xfrm>
            <a:custGeom>
              <a:avLst/>
              <a:gdLst/>
              <a:ahLst/>
              <a:cxnLst/>
              <a:rect l="l" t="t" r="r" b="b"/>
              <a:pathLst>
                <a:path w="41064" h="6446" extrusionOk="0">
                  <a:moveTo>
                    <a:pt x="20534" y="1"/>
                  </a:moveTo>
                  <a:cubicBezTo>
                    <a:pt x="9191" y="1"/>
                    <a:pt x="0" y="1445"/>
                    <a:pt x="0" y="3225"/>
                  </a:cubicBezTo>
                  <a:cubicBezTo>
                    <a:pt x="0" y="5004"/>
                    <a:pt x="9191" y="6445"/>
                    <a:pt x="20534" y="6445"/>
                  </a:cubicBezTo>
                  <a:cubicBezTo>
                    <a:pt x="31872" y="6445"/>
                    <a:pt x="41063" y="5004"/>
                    <a:pt x="41063" y="3225"/>
                  </a:cubicBezTo>
                  <a:cubicBezTo>
                    <a:pt x="41063" y="1445"/>
                    <a:pt x="31872" y="1"/>
                    <a:pt x="20534" y="1"/>
                  </a:cubicBezTo>
                  <a:close/>
                </a:path>
              </a:pathLst>
            </a:custGeom>
            <a:solidFill>
              <a:srgbClr val="09232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1221877" y="3430001"/>
              <a:ext cx="928584" cy="1085532"/>
            </a:xfrm>
            <a:custGeom>
              <a:avLst/>
              <a:gdLst/>
              <a:ahLst/>
              <a:cxnLst/>
              <a:rect l="l" t="t" r="r" b="b"/>
              <a:pathLst>
                <a:path w="24595" h="28752" extrusionOk="0">
                  <a:moveTo>
                    <a:pt x="503" y="0"/>
                  </a:moveTo>
                  <a:cubicBezTo>
                    <a:pt x="503" y="0"/>
                    <a:pt x="183" y="5131"/>
                    <a:pt x="412" y="6917"/>
                  </a:cubicBezTo>
                  <a:cubicBezTo>
                    <a:pt x="641" y="8704"/>
                    <a:pt x="1053" y="21875"/>
                    <a:pt x="1145" y="22746"/>
                  </a:cubicBezTo>
                  <a:cubicBezTo>
                    <a:pt x="1237" y="23616"/>
                    <a:pt x="458" y="24987"/>
                    <a:pt x="778" y="25261"/>
                  </a:cubicBezTo>
                  <a:cubicBezTo>
                    <a:pt x="1100" y="25536"/>
                    <a:pt x="550" y="26040"/>
                    <a:pt x="275" y="26773"/>
                  </a:cubicBezTo>
                  <a:cubicBezTo>
                    <a:pt x="0" y="27506"/>
                    <a:pt x="641" y="28743"/>
                    <a:pt x="641" y="28743"/>
                  </a:cubicBezTo>
                  <a:cubicBezTo>
                    <a:pt x="641" y="28743"/>
                    <a:pt x="704" y="28752"/>
                    <a:pt x="825" y="28752"/>
                  </a:cubicBezTo>
                  <a:cubicBezTo>
                    <a:pt x="1190" y="28752"/>
                    <a:pt x="2083" y="28674"/>
                    <a:pt x="3390" y="28055"/>
                  </a:cubicBezTo>
                  <a:cubicBezTo>
                    <a:pt x="5313" y="26269"/>
                    <a:pt x="4443" y="25353"/>
                    <a:pt x="4168" y="24528"/>
                  </a:cubicBezTo>
                  <a:cubicBezTo>
                    <a:pt x="3894" y="23707"/>
                    <a:pt x="3435" y="22287"/>
                    <a:pt x="5863" y="19997"/>
                  </a:cubicBezTo>
                  <a:cubicBezTo>
                    <a:pt x="8291" y="17707"/>
                    <a:pt x="12001" y="10948"/>
                    <a:pt x="12001" y="10948"/>
                  </a:cubicBezTo>
                  <a:cubicBezTo>
                    <a:pt x="12001" y="10948"/>
                    <a:pt x="13785" y="18045"/>
                    <a:pt x="14151" y="20381"/>
                  </a:cubicBezTo>
                  <a:cubicBezTo>
                    <a:pt x="14517" y="22718"/>
                    <a:pt x="15021" y="25008"/>
                    <a:pt x="13692" y="26016"/>
                  </a:cubicBezTo>
                  <a:cubicBezTo>
                    <a:pt x="12368" y="27023"/>
                    <a:pt x="14196" y="27893"/>
                    <a:pt x="14196" y="27893"/>
                  </a:cubicBezTo>
                  <a:cubicBezTo>
                    <a:pt x="14196" y="27893"/>
                    <a:pt x="14507" y="27973"/>
                    <a:pt x="14958" y="27973"/>
                  </a:cubicBezTo>
                  <a:cubicBezTo>
                    <a:pt x="15590" y="27973"/>
                    <a:pt x="16499" y="27817"/>
                    <a:pt x="17220" y="27069"/>
                  </a:cubicBezTo>
                  <a:cubicBezTo>
                    <a:pt x="19693" y="24412"/>
                    <a:pt x="16990" y="26657"/>
                    <a:pt x="17907" y="23267"/>
                  </a:cubicBezTo>
                  <a:cubicBezTo>
                    <a:pt x="18823" y="19877"/>
                    <a:pt x="24595" y="1238"/>
                    <a:pt x="24595" y="1238"/>
                  </a:cubicBezTo>
                  <a:lnTo>
                    <a:pt x="7833" y="367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1710749" y="3635532"/>
              <a:ext cx="106167" cy="207577"/>
            </a:xfrm>
            <a:custGeom>
              <a:avLst/>
              <a:gdLst/>
              <a:ahLst/>
              <a:cxnLst/>
              <a:rect l="l" t="t" r="r" b="b"/>
              <a:pathLst>
                <a:path w="2812" h="5498" extrusionOk="0">
                  <a:moveTo>
                    <a:pt x="2579" y="1"/>
                  </a:moveTo>
                  <a:cubicBezTo>
                    <a:pt x="2111" y="2411"/>
                    <a:pt x="21" y="5332"/>
                    <a:pt x="0" y="5360"/>
                  </a:cubicBezTo>
                  <a:lnTo>
                    <a:pt x="190" y="5498"/>
                  </a:lnTo>
                  <a:cubicBezTo>
                    <a:pt x="211" y="5469"/>
                    <a:pt x="2332" y="2506"/>
                    <a:pt x="2812" y="43"/>
                  </a:cubicBezTo>
                  <a:lnTo>
                    <a:pt x="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1645964" y="3638212"/>
              <a:ext cx="90876" cy="217507"/>
            </a:xfrm>
            <a:custGeom>
              <a:avLst/>
              <a:gdLst/>
              <a:ahLst/>
              <a:cxnLst/>
              <a:rect l="l" t="t" r="r" b="b"/>
              <a:pathLst>
                <a:path w="2407" h="5761" extrusionOk="0">
                  <a:moveTo>
                    <a:pt x="2174" y="0"/>
                  </a:moveTo>
                  <a:cubicBezTo>
                    <a:pt x="1773" y="2752"/>
                    <a:pt x="18" y="5609"/>
                    <a:pt x="0" y="5638"/>
                  </a:cubicBezTo>
                  <a:lnTo>
                    <a:pt x="197" y="5761"/>
                  </a:lnTo>
                  <a:cubicBezTo>
                    <a:pt x="215" y="5733"/>
                    <a:pt x="1994" y="2833"/>
                    <a:pt x="2407" y="36"/>
                  </a:cubicBezTo>
                  <a:lnTo>
                    <a:pt x="21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1243925" y="3589774"/>
              <a:ext cx="147320" cy="183603"/>
            </a:xfrm>
            <a:custGeom>
              <a:avLst/>
              <a:gdLst/>
              <a:ahLst/>
              <a:cxnLst/>
              <a:rect l="l" t="t" r="r" b="b"/>
              <a:pathLst>
                <a:path w="3902" h="4863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3687" y="486"/>
                    <a:pt x="3415" y="941"/>
                    <a:pt x="3147" y="1392"/>
                  </a:cubicBezTo>
                  <a:cubicBezTo>
                    <a:pt x="2872" y="1839"/>
                    <a:pt x="2580" y="2277"/>
                    <a:pt x="2259" y="2689"/>
                  </a:cubicBezTo>
                  <a:cubicBezTo>
                    <a:pt x="1942" y="3105"/>
                    <a:pt x="1594" y="3496"/>
                    <a:pt x="1223" y="3869"/>
                  </a:cubicBezTo>
                  <a:cubicBezTo>
                    <a:pt x="846" y="4228"/>
                    <a:pt x="438" y="4560"/>
                    <a:pt x="1" y="4863"/>
                  </a:cubicBezTo>
                  <a:cubicBezTo>
                    <a:pt x="483" y="4641"/>
                    <a:pt x="938" y="4349"/>
                    <a:pt x="1347" y="4004"/>
                  </a:cubicBezTo>
                  <a:cubicBezTo>
                    <a:pt x="1752" y="3651"/>
                    <a:pt x="2118" y="3256"/>
                    <a:pt x="2446" y="2833"/>
                  </a:cubicBezTo>
                  <a:cubicBezTo>
                    <a:pt x="2770" y="2407"/>
                    <a:pt x="3059" y="1953"/>
                    <a:pt x="3306" y="1480"/>
                  </a:cubicBezTo>
                  <a:cubicBezTo>
                    <a:pt x="3552" y="1008"/>
                    <a:pt x="3771" y="519"/>
                    <a:pt x="39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2039999" y="3610501"/>
              <a:ext cx="31790" cy="136975"/>
            </a:xfrm>
            <a:custGeom>
              <a:avLst/>
              <a:gdLst/>
              <a:ahLst/>
              <a:cxnLst/>
              <a:rect l="l" t="t" r="r" b="b"/>
              <a:pathLst>
                <a:path w="842" h="3628" extrusionOk="0">
                  <a:moveTo>
                    <a:pt x="0" y="1"/>
                  </a:moveTo>
                  <a:cubicBezTo>
                    <a:pt x="131" y="611"/>
                    <a:pt x="282" y="1206"/>
                    <a:pt x="412" y="1809"/>
                  </a:cubicBezTo>
                  <a:cubicBezTo>
                    <a:pt x="482" y="2108"/>
                    <a:pt x="536" y="2411"/>
                    <a:pt x="599" y="2710"/>
                  </a:cubicBezTo>
                  <a:cubicBezTo>
                    <a:pt x="656" y="3014"/>
                    <a:pt x="701" y="3317"/>
                    <a:pt x="754" y="3627"/>
                  </a:cubicBezTo>
                  <a:cubicBezTo>
                    <a:pt x="842" y="3003"/>
                    <a:pt x="772" y="2369"/>
                    <a:pt x="641" y="1759"/>
                  </a:cubicBezTo>
                  <a:cubicBezTo>
                    <a:pt x="571" y="1453"/>
                    <a:pt x="487" y="1150"/>
                    <a:pt x="381" y="857"/>
                  </a:cubicBezTo>
                  <a:cubicBezTo>
                    <a:pt x="275" y="562"/>
                    <a:pt x="155" y="27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1530777" y="3824829"/>
              <a:ext cx="292148" cy="69998"/>
            </a:xfrm>
            <a:custGeom>
              <a:avLst/>
              <a:gdLst/>
              <a:ahLst/>
              <a:cxnLst/>
              <a:rect l="l" t="t" r="r" b="b"/>
              <a:pathLst>
                <a:path w="7738" h="1854" extrusionOk="0">
                  <a:moveTo>
                    <a:pt x="7428" y="0"/>
                  </a:moveTo>
                  <a:cubicBezTo>
                    <a:pt x="6862" y="0"/>
                    <a:pt x="6296" y="40"/>
                    <a:pt x="5733" y="99"/>
                  </a:cubicBezTo>
                  <a:cubicBezTo>
                    <a:pt x="5063" y="170"/>
                    <a:pt x="4404" y="282"/>
                    <a:pt x="3745" y="424"/>
                  </a:cubicBezTo>
                  <a:cubicBezTo>
                    <a:pt x="3090" y="568"/>
                    <a:pt x="2445" y="754"/>
                    <a:pt x="1814" y="987"/>
                  </a:cubicBezTo>
                  <a:cubicBezTo>
                    <a:pt x="1184" y="1219"/>
                    <a:pt x="574" y="1505"/>
                    <a:pt x="0" y="1854"/>
                  </a:cubicBezTo>
                  <a:cubicBezTo>
                    <a:pt x="313" y="1734"/>
                    <a:pt x="613" y="1583"/>
                    <a:pt x="930" y="1481"/>
                  </a:cubicBezTo>
                  <a:cubicBezTo>
                    <a:pt x="1236" y="1357"/>
                    <a:pt x="1557" y="1258"/>
                    <a:pt x="1871" y="1156"/>
                  </a:cubicBezTo>
                  <a:cubicBezTo>
                    <a:pt x="2508" y="970"/>
                    <a:pt x="3146" y="790"/>
                    <a:pt x="3798" y="653"/>
                  </a:cubicBezTo>
                  <a:cubicBezTo>
                    <a:pt x="4447" y="508"/>
                    <a:pt x="5099" y="388"/>
                    <a:pt x="5754" y="279"/>
                  </a:cubicBezTo>
                  <a:cubicBezTo>
                    <a:pt x="6085" y="222"/>
                    <a:pt x="6413" y="173"/>
                    <a:pt x="6744" y="131"/>
                  </a:cubicBezTo>
                  <a:cubicBezTo>
                    <a:pt x="7071" y="82"/>
                    <a:pt x="7406" y="46"/>
                    <a:pt x="7738" y="4"/>
                  </a:cubicBezTo>
                  <a:cubicBezTo>
                    <a:pt x="7635" y="1"/>
                    <a:pt x="7531" y="0"/>
                    <a:pt x="7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1406530" y="2031039"/>
              <a:ext cx="169218" cy="90008"/>
            </a:xfrm>
            <a:custGeom>
              <a:avLst/>
              <a:gdLst/>
              <a:ahLst/>
              <a:cxnLst/>
              <a:rect l="l" t="t" r="r" b="b"/>
              <a:pathLst>
                <a:path w="4482" h="2384" extrusionOk="0">
                  <a:moveTo>
                    <a:pt x="3742" y="1"/>
                  </a:moveTo>
                  <a:lnTo>
                    <a:pt x="3168" y="523"/>
                  </a:lnTo>
                  <a:cubicBezTo>
                    <a:pt x="3168" y="523"/>
                    <a:pt x="616" y="1865"/>
                    <a:pt x="94" y="2277"/>
                  </a:cubicBezTo>
                  <a:cubicBezTo>
                    <a:pt x="1" y="2352"/>
                    <a:pt x="33" y="2383"/>
                    <a:pt x="154" y="2383"/>
                  </a:cubicBezTo>
                  <a:cubicBezTo>
                    <a:pt x="704" y="2383"/>
                    <a:pt x="3084" y="1730"/>
                    <a:pt x="3714" y="1481"/>
                  </a:cubicBezTo>
                  <a:cubicBezTo>
                    <a:pt x="4482" y="1181"/>
                    <a:pt x="3742" y="1"/>
                    <a:pt x="3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1967474" y="2275079"/>
              <a:ext cx="457138" cy="1020216"/>
            </a:xfrm>
            <a:custGeom>
              <a:avLst/>
              <a:gdLst/>
              <a:ahLst/>
              <a:cxnLst/>
              <a:rect l="l" t="t" r="r" b="b"/>
              <a:pathLst>
                <a:path w="12108" h="27022" extrusionOk="0">
                  <a:moveTo>
                    <a:pt x="7986" y="1"/>
                  </a:moveTo>
                  <a:cubicBezTo>
                    <a:pt x="7481" y="1"/>
                    <a:pt x="7089" y="90"/>
                    <a:pt x="7009" y="211"/>
                  </a:cubicBezTo>
                  <a:cubicBezTo>
                    <a:pt x="6801" y="521"/>
                    <a:pt x="6699" y="848"/>
                    <a:pt x="6801" y="3735"/>
                  </a:cubicBezTo>
                  <a:cubicBezTo>
                    <a:pt x="6431" y="3091"/>
                    <a:pt x="6142" y="2853"/>
                    <a:pt x="5939" y="2853"/>
                  </a:cubicBezTo>
                  <a:cubicBezTo>
                    <a:pt x="5606" y="2853"/>
                    <a:pt x="5507" y="3497"/>
                    <a:pt x="5667" y="4041"/>
                  </a:cubicBezTo>
                  <a:cubicBezTo>
                    <a:pt x="5927" y="4919"/>
                    <a:pt x="6132" y="8009"/>
                    <a:pt x="6287" y="8526"/>
                  </a:cubicBezTo>
                  <a:cubicBezTo>
                    <a:pt x="6442" y="9041"/>
                    <a:pt x="7214" y="9609"/>
                    <a:pt x="7214" y="9609"/>
                  </a:cubicBezTo>
                  <a:lnTo>
                    <a:pt x="6132" y="14192"/>
                  </a:lnTo>
                  <a:lnTo>
                    <a:pt x="5279" y="12733"/>
                  </a:lnTo>
                  <a:lnTo>
                    <a:pt x="1" y="13678"/>
                  </a:lnTo>
                  <a:lnTo>
                    <a:pt x="4740" y="27022"/>
                  </a:lnTo>
                  <a:cubicBezTo>
                    <a:pt x="4740" y="27022"/>
                    <a:pt x="8140" y="26095"/>
                    <a:pt x="10047" y="22850"/>
                  </a:cubicBezTo>
                  <a:cubicBezTo>
                    <a:pt x="11953" y="19604"/>
                    <a:pt x="11389" y="12854"/>
                    <a:pt x="10716" y="10070"/>
                  </a:cubicBezTo>
                  <a:cubicBezTo>
                    <a:pt x="12108" y="8988"/>
                    <a:pt x="11541" y="5278"/>
                    <a:pt x="11541" y="5278"/>
                  </a:cubicBezTo>
                  <a:cubicBezTo>
                    <a:pt x="11541" y="5278"/>
                    <a:pt x="11336" y="1962"/>
                    <a:pt x="10409" y="881"/>
                  </a:cubicBezTo>
                  <a:cubicBezTo>
                    <a:pt x="9843" y="220"/>
                    <a:pt x="8777" y="1"/>
                    <a:pt x="7986" y="1"/>
                  </a:cubicBez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942349" y="2792908"/>
              <a:ext cx="536952" cy="934814"/>
            </a:xfrm>
            <a:custGeom>
              <a:avLst/>
              <a:gdLst/>
              <a:ahLst/>
              <a:cxnLst/>
              <a:rect l="l" t="t" r="r" b="b"/>
              <a:pathLst>
                <a:path w="14222" h="24760" extrusionOk="0">
                  <a:moveTo>
                    <a:pt x="3605" y="1"/>
                  </a:moveTo>
                  <a:cubicBezTo>
                    <a:pt x="3605" y="1"/>
                    <a:pt x="0" y="6403"/>
                    <a:pt x="670" y="11608"/>
                  </a:cubicBezTo>
                  <a:cubicBezTo>
                    <a:pt x="1340" y="16812"/>
                    <a:pt x="4381" y="21653"/>
                    <a:pt x="4381" y="21653"/>
                  </a:cubicBezTo>
                  <a:cubicBezTo>
                    <a:pt x="4381" y="21653"/>
                    <a:pt x="3503" y="22016"/>
                    <a:pt x="3708" y="22943"/>
                  </a:cubicBezTo>
                  <a:cubicBezTo>
                    <a:pt x="3433" y="22754"/>
                    <a:pt x="3164" y="22674"/>
                    <a:pt x="2917" y="22674"/>
                  </a:cubicBezTo>
                  <a:cubicBezTo>
                    <a:pt x="2425" y="22674"/>
                    <a:pt x="2025" y="22994"/>
                    <a:pt x="1854" y="23405"/>
                  </a:cubicBezTo>
                  <a:cubicBezTo>
                    <a:pt x="2936" y="23768"/>
                    <a:pt x="3862" y="24490"/>
                    <a:pt x="3862" y="24490"/>
                  </a:cubicBezTo>
                  <a:cubicBezTo>
                    <a:pt x="3862" y="24490"/>
                    <a:pt x="5076" y="24685"/>
                    <a:pt x="5960" y="24685"/>
                  </a:cubicBezTo>
                  <a:cubicBezTo>
                    <a:pt x="6184" y="24685"/>
                    <a:pt x="6387" y="24673"/>
                    <a:pt x="6544" y="24641"/>
                  </a:cubicBezTo>
                  <a:cubicBezTo>
                    <a:pt x="7315" y="24490"/>
                    <a:pt x="7675" y="24282"/>
                    <a:pt x="7675" y="24282"/>
                  </a:cubicBezTo>
                  <a:cubicBezTo>
                    <a:pt x="7675" y="24282"/>
                    <a:pt x="8327" y="24759"/>
                    <a:pt x="8792" y="24759"/>
                  </a:cubicBezTo>
                  <a:cubicBezTo>
                    <a:pt x="8833" y="24759"/>
                    <a:pt x="8874" y="24755"/>
                    <a:pt x="8912" y="24747"/>
                  </a:cubicBezTo>
                  <a:cubicBezTo>
                    <a:pt x="9377" y="24641"/>
                    <a:pt x="8295" y="22943"/>
                    <a:pt x="8295" y="22943"/>
                  </a:cubicBezTo>
                  <a:cubicBezTo>
                    <a:pt x="8295" y="22943"/>
                    <a:pt x="8499" y="22273"/>
                    <a:pt x="8655" y="21911"/>
                  </a:cubicBezTo>
                  <a:cubicBezTo>
                    <a:pt x="8295" y="20624"/>
                    <a:pt x="8390" y="18003"/>
                    <a:pt x="8390" y="18003"/>
                  </a:cubicBezTo>
                  <a:lnTo>
                    <a:pt x="14222" y="8567"/>
                  </a:lnTo>
                  <a:lnTo>
                    <a:pt x="11386" y="529"/>
                  </a:lnTo>
                  <a:lnTo>
                    <a:pt x="5100" y="15"/>
                  </a:lnTo>
                  <a:lnTo>
                    <a:pt x="3605" y="1"/>
                  </a:ln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1048134" y="3416561"/>
              <a:ext cx="230947" cy="129613"/>
            </a:xfrm>
            <a:custGeom>
              <a:avLst/>
              <a:gdLst/>
              <a:ahLst/>
              <a:cxnLst/>
              <a:rect l="l" t="t" r="r" b="b"/>
              <a:pathLst>
                <a:path w="6117" h="3433" extrusionOk="0">
                  <a:moveTo>
                    <a:pt x="5863" y="0"/>
                  </a:moveTo>
                  <a:cubicBezTo>
                    <a:pt x="5863" y="0"/>
                    <a:pt x="2030" y="667"/>
                    <a:pt x="0" y="2122"/>
                  </a:cubicBezTo>
                  <a:cubicBezTo>
                    <a:pt x="222" y="2608"/>
                    <a:pt x="437" y="3048"/>
                    <a:pt x="634" y="3433"/>
                  </a:cubicBezTo>
                  <a:cubicBezTo>
                    <a:pt x="1356" y="3105"/>
                    <a:pt x="3897" y="1974"/>
                    <a:pt x="5596" y="1474"/>
                  </a:cubicBezTo>
                  <a:lnTo>
                    <a:pt x="6117" y="624"/>
                  </a:lnTo>
                  <a:cubicBezTo>
                    <a:pt x="5998" y="293"/>
                    <a:pt x="5863" y="0"/>
                    <a:pt x="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1078451" y="2334428"/>
              <a:ext cx="1216617" cy="1329278"/>
            </a:xfrm>
            <a:custGeom>
              <a:avLst/>
              <a:gdLst/>
              <a:ahLst/>
              <a:cxnLst/>
              <a:rect l="l" t="t" r="r" b="b"/>
              <a:pathLst>
                <a:path w="32224" h="35208" extrusionOk="0">
                  <a:moveTo>
                    <a:pt x="16452" y="0"/>
                  </a:moveTo>
                  <a:cubicBezTo>
                    <a:pt x="15940" y="0"/>
                    <a:pt x="15610" y="37"/>
                    <a:pt x="15610" y="37"/>
                  </a:cubicBezTo>
                  <a:lnTo>
                    <a:pt x="10719" y="753"/>
                  </a:lnTo>
                  <a:cubicBezTo>
                    <a:pt x="10719" y="753"/>
                    <a:pt x="3887" y="6497"/>
                    <a:pt x="0" y="11940"/>
                  </a:cubicBezTo>
                  <a:cubicBezTo>
                    <a:pt x="1554" y="12776"/>
                    <a:pt x="5621" y="15947"/>
                    <a:pt x="5621" y="15947"/>
                  </a:cubicBezTo>
                  <a:cubicBezTo>
                    <a:pt x="5621" y="15947"/>
                    <a:pt x="4782" y="30764"/>
                    <a:pt x="4662" y="33156"/>
                  </a:cubicBezTo>
                  <a:cubicBezTo>
                    <a:pt x="7462" y="34297"/>
                    <a:pt x="12578" y="35207"/>
                    <a:pt x="17840" y="35207"/>
                  </a:cubicBezTo>
                  <a:cubicBezTo>
                    <a:pt x="21683" y="35207"/>
                    <a:pt x="25605" y="34721"/>
                    <a:pt x="28760" y="33484"/>
                  </a:cubicBezTo>
                  <a:cubicBezTo>
                    <a:pt x="30078" y="29657"/>
                    <a:pt x="32224" y="20876"/>
                    <a:pt x="27153" y="13375"/>
                  </a:cubicBezTo>
                  <a:cubicBezTo>
                    <a:pt x="28348" y="12416"/>
                    <a:pt x="28827" y="11161"/>
                    <a:pt x="28827" y="11161"/>
                  </a:cubicBezTo>
                  <a:cubicBezTo>
                    <a:pt x="28827" y="11161"/>
                    <a:pt x="23024" y="3565"/>
                    <a:pt x="21170" y="1592"/>
                  </a:cubicBezTo>
                  <a:cubicBezTo>
                    <a:pt x="19870" y="207"/>
                    <a:pt x="17656" y="0"/>
                    <a:pt x="16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1483132" y="1969312"/>
              <a:ext cx="493873" cy="569043"/>
            </a:xfrm>
            <a:custGeom>
              <a:avLst/>
              <a:gdLst/>
              <a:ahLst/>
              <a:cxnLst/>
              <a:rect l="l" t="t" r="r" b="b"/>
              <a:pathLst>
                <a:path w="13081" h="15072" extrusionOk="0">
                  <a:moveTo>
                    <a:pt x="6880" y="1"/>
                  </a:moveTo>
                  <a:cubicBezTo>
                    <a:pt x="5735" y="1"/>
                    <a:pt x="818" y="1735"/>
                    <a:pt x="818" y="1735"/>
                  </a:cubicBezTo>
                  <a:cubicBezTo>
                    <a:pt x="818" y="1735"/>
                    <a:pt x="1033" y="3412"/>
                    <a:pt x="1163" y="4790"/>
                  </a:cubicBezTo>
                  <a:cubicBezTo>
                    <a:pt x="1290" y="6168"/>
                    <a:pt x="645" y="9780"/>
                    <a:pt x="645" y="9780"/>
                  </a:cubicBezTo>
                  <a:cubicBezTo>
                    <a:pt x="645" y="9780"/>
                    <a:pt x="300" y="9994"/>
                    <a:pt x="0" y="10424"/>
                  </a:cubicBezTo>
                  <a:cubicBezTo>
                    <a:pt x="514" y="10942"/>
                    <a:pt x="5638" y="13997"/>
                    <a:pt x="8478" y="15072"/>
                  </a:cubicBezTo>
                  <a:cubicBezTo>
                    <a:pt x="8992" y="14558"/>
                    <a:pt x="9725" y="12016"/>
                    <a:pt x="9725" y="12016"/>
                  </a:cubicBezTo>
                  <a:cubicBezTo>
                    <a:pt x="9725" y="12016"/>
                    <a:pt x="9852" y="12016"/>
                    <a:pt x="10497" y="11844"/>
                  </a:cubicBezTo>
                  <a:cubicBezTo>
                    <a:pt x="13080" y="10727"/>
                    <a:pt x="12650" y="8919"/>
                    <a:pt x="11145" y="5949"/>
                  </a:cubicBezTo>
                  <a:cubicBezTo>
                    <a:pt x="9638" y="2982"/>
                    <a:pt x="7013" y="12"/>
                    <a:pt x="7013" y="12"/>
                  </a:cubicBezTo>
                  <a:cubicBezTo>
                    <a:pt x="6977" y="4"/>
                    <a:pt x="6932" y="1"/>
                    <a:pt x="6880" y="1"/>
                  </a:cubicBez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1513033" y="2030662"/>
              <a:ext cx="35716" cy="122288"/>
            </a:xfrm>
            <a:custGeom>
              <a:avLst/>
              <a:gdLst/>
              <a:ahLst/>
              <a:cxnLst/>
              <a:rect l="l" t="t" r="r" b="b"/>
              <a:pathLst>
                <a:path w="946" h="3239" extrusionOk="0">
                  <a:moveTo>
                    <a:pt x="568" y="1"/>
                  </a:moveTo>
                  <a:lnTo>
                    <a:pt x="1" y="402"/>
                  </a:lnTo>
                  <a:lnTo>
                    <a:pt x="378" y="3239"/>
                  </a:lnTo>
                  <a:lnTo>
                    <a:pt x="945" y="2362"/>
                  </a:lnTo>
                  <a:cubicBezTo>
                    <a:pt x="945" y="2362"/>
                    <a:pt x="568" y="12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1450853" y="2128897"/>
              <a:ext cx="92424" cy="95029"/>
            </a:xfrm>
            <a:custGeom>
              <a:avLst/>
              <a:gdLst/>
              <a:ahLst/>
              <a:cxnLst/>
              <a:rect l="l" t="t" r="r" b="b"/>
              <a:pathLst>
                <a:path w="2448" h="2517" extrusionOk="0">
                  <a:moveTo>
                    <a:pt x="993" y="1"/>
                  </a:moveTo>
                  <a:cubicBezTo>
                    <a:pt x="814" y="1"/>
                    <a:pt x="647" y="62"/>
                    <a:pt x="510" y="217"/>
                  </a:cubicBezTo>
                  <a:cubicBezTo>
                    <a:pt x="1" y="798"/>
                    <a:pt x="568" y="2517"/>
                    <a:pt x="1533" y="2517"/>
                  </a:cubicBezTo>
                  <a:cubicBezTo>
                    <a:pt x="1711" y="2517"/>
                    <a:pt x="1902" y="2459"/>
                    <a:pt x="2103" y="2325"/>
                  </a:cubicBezTo>
                  <a:lnTo>
                    <a:pt x="2448" y="778"/>
                  </a:lnTo>
                  <a:cubicBezTo>
                    <a:pt x="2347" y="710"/>
                    <a:pt x="1603" y="1"/>
                    <a:pt x="993" y="1"/>
                  </a:cubicBez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1470145" y="1906150"/>
              <a:ext cx="286787" cy="157023"/>
            </a:xfrm>
            <a:custGeom>
              <a:avLst/>
              <a:gdLst/>
              <a:ahLst/>
              <a:cxnLst/>
              <a:rect l="l" t="t" r="r" b="b"/>
              <a:pathLst>
                <a:path w="7596" h="4159" extrusionOk="0">
                  <a:moveTo>
                    <a:pt x="4183" y="1"/>
                  </a:moveTo>
                  <a:cubicBezTo>
                    <a:pt x="2551" y="1"/>
                    <a:pt x="1" y="1256"/>
                    <a:pt x="27" y="1692"/>
                  </a:cubicBezTo>
                  <a:cubicBezTo>
                    <a:pt x="55" y="2157"/>
                    <a:pt x="1099" y="4159"/>
                    <a:pt x="1099" y="4159"/>
                  </a:cubicBezTo>
                  <a:lnTo>
                    <a:pt x="7596" y="1939"/>
                  </a:lnTo>
                  <a:cubicBezTo>
                    <a:pt x="6965" y="1142"/>
                    <a:pt x="6088" y="212"/>
                    <a:pt x="4498" y="18"/>
                  </a:cubicBezTo>
                  <a:cubicBezTo>
                    <a:pt x="4398" y="6"/>
                    <a:pt x="4292" y="1"/>
                    <a:pt x="4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1645020" y="1941223"/>
              <a:ext cx="81173" cy="51951"/>
            </a:xfrm>
            <a:custGeom>
              <a:avLst/>
              <a:gdLst/>
              <a:ahLst/>
              <a:cxnLst/>
              <a:rect l="l" t="t" r="r" b="b"/>
              <a:pathLst>
                <a:path w="2150" h="1376" extrusionOk="0">
                  <a:moveTo>
                    <a:pt x="937" y="1"/>
                  </a:moveTo>
                  <a:cubicBezTo>
                    <a:pt x="821" y="1"/>
                    <a:pt x="706" y="25"/>
                    <a:pt x="593" y="80"/>
                  </a:cubicBezTo>
                  <a:cubicBezTo>
                    <a:pt x="1" y="361"/>
                    <a:pt x="497" y="1376"/>
                    <a:pt x="497" y="1376"/>
                  </a:cubicBezTo>
                  <a:lnTo>
                    <a:pt x="2149" y="858"/>
                  </a:lnTo>
                  <a:cubicBezTo>
                    <a:pt x="1902" y="436"/>
                    <a:pt x="1424" y="1"/>
                    <a:pt x="937" y="1"/>
                  </a:cubicBez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1655931" y="1941223"/>
              <a:ext cx="54178" cy="26164"/>
            </a:xfrm>
            <a:custGeom>
              <a:avLst/>
              <a:gdLst/>
              <a:ahLst/>
              <a:cxnLst/>
              <a:rect l="l" t="t" r="r" b="b"/>
              <a:pathLst>
                <a:path w="1435" h="693" extrusionOk="0">
                  <a:moveTo>
                    <a:pt x="646" y="1"/>
                  </a:moveTo>
                  <a:cubicBezTo>
                    <a:pt x="532" y="1"/>
                    <a:pt x="416" y="25"/>
                    <a:pt x="304" y="80"/>
                  </a:cubicBezTo>
                  <a:cubicBezTo>
                    <a:pt x="57" y="195"/>
                    <a:pt x="0" y="442"/>
                    <a:pt x="18" y="693"/>
                  </a:cubicBezTo>
                  <a:lnTo>
                    <a:pt x="1434" y="347"/>
                  </a:lnTo>
                  <a:cubicBezTo>
                    <a:pt x="1202" y="145"/>
                    <a:pt x="926" y="1"/>
                    <a:pt x="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1691042" y="4426924"/>
              <a:ext cx="424442" cy="325561"/>
            </a:xfrm>
            <a:custGeom>
              <a:avLst/>
              <a:gdLst/>
              <a:ahLst/>
              <a:cxnLst/>
              <a:rect l="l" t="t" r="r" b="b"/>
              <a:pathLst>
                <a:path w="11242" h="8623" extrusionOk="0">
                  <a:moveTo>
                    <a:pt x="5899" y="0"/>
                  </a:moveTo>
                  <a:lnTo>
                    <a:pt x="878" y="1339"/>
                  </a:lnTo>
                  <a:lnTo>
                    <a:pt x="1298" y="5064"/>
                  </a:lnTo>
                  <a:lnTo>
                    <a:pt x="0" y="8038"/>
                  </a:lnTo>
                  <a:cubicBezTo>
                    <a:pt x="0" y="8038"/>
                    <a:pt x="5983" y="8623"/>
                    <a:pt x="10085" y="8623"/>
                  </a:cubicBezTo>
                  <a:cubicBezTo>
                    <a:pt x="11241" y="4237"/>
                    <a:pt x="9514" y="3031"/>
                    <a:pt x="7612" y="3031"/>
                  </a:cubicBezTo>
                  <a:cubicBezTo>
                    <a:pt x="6481" y="3031"/>
                    <a:pt x="5289" y="3457"/>
                    <a:pt x="4602" y="3894"/>
                  </a:cubicBezTo>
                  <a:lnTo>
                    <a:pt x="4602" y="3894"/>
                  </a:lnTo>
                  <a:cubicBezTo>
                    <a:pt x="4967" y="3327"/>
                    <a:pt x="4891" y="3180"/>
                    <a:pt x="4715" y="3180"/>
                  </a:cubicBezTo>
                  <a:cubicBezTo>
                    <a:pt x="4527" y="3180"/>
                    <a:pt x="4225" y="3348"/>
                    <a:pt x="4225" y="3348"/>
                  </a:cubicBezTo>
                  <a:lnTo>
                    <a:pt x="5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949031" y="4450331"/>
              <a:ext cx="435428" cy="292337"/>
            </a:xfrm>
            <a:custGeom>
              <a:avLst/>
              <a:gdLst/>
              <a:ahLst/>
              <a:cxnLst/>
              <a:rect l="l" t="t" r="r" b="b"/>
              <a:pathLst>
                <a:path w="11533" h="7743" extrusionOk="0">
                  <a:moveTo>
                    <a:pt x="6639" y="0"/>
                  </a:moveTo>
                  <a:lnTo>
                    <a:pt x="7808" y="3599"/>
                  </a:lnTo>
                  <a:cubicBezTo>
                    <a:pt x="7808" y="3599"/>
                    <a:pt x="7659" y="3517"/>
                    <a:pt x="7528" y="3517"/>
                  </a:cubicBezTo>
                  <a:cubicBezTo>
                    <a:pt x="7349" y="3517"/>
                    <a:pt x="7202" y="3670"/>
                    <a:pt x="7516" y="4394"/>
                  </a:cubicBezTo>
                  <a:cubicBezTo>
                    <a:pt x="6291" y="3489"/>
                    <a:pt x="4496" y="2421"/>
                    <a:pt x="2975" y="2421"/>
                  </a:cubicBezTo>
                  <a:cubicBezTo>
                    <a:pt x="1327" y="2421"/>
                    <a:pt x="1" y="3674"/>
                    <a:pt x="67" y="7742"/>
                  </a:cubicBezTo>
                  <a:cubicBezTo>
                    <a:pt x="2453" y="7700"/>
                    <a:pt x="10948" y="7157"/>
                    <a:pt x="10948" y="7157"/>
                  </a:cubicBezTo>
                  <a:cubicBezTo>
                    <a:pt x="10948" y="7157"/>
                    <a:pt x="10151" y="4186"/>
                    <a:pt x="10151" y="4060"/>
                  </a:cubicBezTo>
                  <a:cubicBezTo>
                    <a:pt x="10151" y="3933"/>
                    <a:pt x="11532" y="1005"/>
                    <a:pt x="11532" y="1005"/>
                  </a:cubicBezTo>
                  <a:lnTo>
                    <a:pt x="6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1669484" y="2170237"/>
              <a:ext cx="139203" cy="107111"/>
            </a:xfrm>
            <a:custGeom>
              <a:avLst/>
              <a:gdLst/>
              <a:ahLst/>
              <a:cxnLst/>
              <a:rect l="l" t="t" r="r" b="b"/>
              <a:pathLst>
                <a:path w="3687" h="2837" extrusionOk="0">
                  <a:moveTo>
                    <a:pt x="2605" y="0"/>
                  </a:moveTo>
                  <a:cubicBezTo>
                    <a:pt x="2745" y="306"/>
                    <a:pt x="2890" y="606"/>
                    <a:pt x="3020" y="916"/>
                  </a:cubicBezTo>
                  <a:cubicBezTo>
                    <a:pt x="3155" y="1223"/>
                    <a:pt x="3285" y="1529"/>
                    <a:pt x="3380" y="1843"/>
                  </a:cubicBezTo>
                  <a:cubicBezTo>
                    <a:pt x="3425" y="1997"/>
                    <a:pt x="3472" y="2163"/>
                    <a:pt x="3475" y="2304"/>
                  </a:cubicBezTo>
                  <a:cubicBezTo>
                    <a:pt x="3479" y="2378"/>
                    <a:pt x="3458" y="2420"/>
                    <a:pt x="3422" y="2459"/>
                  </a:cubicBezTo>
                  <a:cubicBezTo>
                    <a:pt x="3380" y="2498"/>
                    <a:pt x="3320" y="2529"/>
                    <a:pt x="3249" y="2551"/>
                  </a:cubicBezTo>
                  <a:cubicBezTo>
                    <a:pt x="3110" y="2591"/>
                    <a:pt x="2960" y="2607"/>
                    <a:pt x="2806" y="2607"/>
                  </a:cubicBezTo>
                  <a:cubicBezTo>
                    <a:pt x="2640" y="2607"/>
                    <a:pt x="2470" y="2589"/>
                    <a:pt x="2305" y="2565"/>
                  </a:cubicBezTo>
                  <a:cubicBezTo>
                    <a:pt x="1664" y="2466"/>
                    <a:pt x="1026" y="2233"/>
                    <a:pt x="519" y="1836"/>
                  </a:cubicBezTo>
                  <a:cubicBezTo>
                    <a:pt x="399" y="1734"/>
                    <a:pt x="283" y="1617"/>
                    <a:pt x="208" y="1483"/>
                  </a:cubicBezTo>
                  <a:cubicBezTo>
                    <a:pt x="132" y="1353"/>
                    <a:pt x="96" y="1187"/>
                    <a:pt x="184" y="1085"/>
                  </a:cubicBezTo>
                  <a:cubicBezTo>
                    <a:pt x="232" y="1018"/>
                    <a:pt x="318" y="993"/>
                    <a:pt x="411" y="993"/>
                  </a:cubicBezTo>
                  <a:cubicBezTo>
                    <a:pt x="474" y="993"/>
                    <a:pt x="540" y="1005"/>
                    <a:pt x="600" y="1022"/>
                  </a:cubicBezTo>
                  <a:cubicBezTo>
                    <a:pt x="758" y="1060"/>
                    <a:pt x="903" y="1152"/>
                    <a:pt x="1044" y="1240"/>
                  </a:cubicBezTo>
                  <a:cubicBezTo>
                    <a:pt x="917" y="1134"/>
                    <a:pt x="787" y="1022"/>
                    <a:pt x="621" y="962"/>
                  </a:cubicBezTo>
                  <a:cubicBezTo>
                    <a:pt x="540" y="930"/>
                    <a:pt x="455" y="906"/>
                    <a:pt x="364" y="906"/>
                  </a:cubicBezTo>
                  <a:cubicBezTo>
                    <a:pt x="272" y="906"/>
                    <a:pt x="170" y="934"/>
                    <a:pt x="99" y="1007"/>
                  </a:cubicBezTo>
                  <a:cubicBezTo>
                    <a:pt x="18" y="1078"/>
                    <a:pt x="5" y="1187"/>
                    <a:pt x="0" y="1282"/>
                  </a:cubicBezTo>
                  <a:cubicBezTo>
                    <a:pt x="11" y="1378"/>
                    <a:pt x="39" y="1469"/>
                    <a:pt x="75" y="1550"/>
                  </a:cubicBezTo>
                  <a:cubicBezTo>
                    <a:pt x="156" y="1716"/>
                    <a:pt x="275" y="1849"/>
                    <a:pt x="399" y="1970"/>
                  </a:cubicBezTo>
                  <a:cubicBezTo>
                    <a:pt x="924" y="2438"/>
                    <a:pt x="1594" y="2688"/>
                    <a:pt x="2270" y="2797"/>
                  </a:cubicBezTo>
                  <a:cubicBezTo>
                    <a:pt x="2437" y="2818"/>
                    <a:pt x="2606" y="2836"/>
                    <a:pt x="2776" y="2836"/>
                  </a:cubicBezTo>
                  <a:cubicBezTo>
                    <a:pt x="2954" y="2836"/>
                    <a:pt x="3134" y="2816"/>
                    <a:pt x="3316" y="2759"/>
                  </a:cubicBezTo>
                  <a:cubicBezTo>
                    <a:pt x="3404" y="2731"/>
                    <a:pt x="3496" y="2685"/>
                    <a:pt x="3578" y="2607"/>
                  </a:cubicBezTo>
                  <a:cubicBezTo>
                    <a:pt x="3612" y="2568"/>
                    <a:pt x="3651" y="2512"/>
                    <a:pt x="3662" y="2459"/>
                  </a:cubicBezTo>
                  <a:cubicBezTo>
                    <a:pt x="3672" y="2407"/>
                    <a:pt x="3687" y="2347"/>
                    <a:pt x="3679" y="2301"/>
                  </a:cubicBezTo>
                  <a:cubicBezTo>
                    <a:pt x="3669" y="2107"/>
                    <a:pt x="3609" y="1948"/>
                    <a:pt x="3549" y="1786"/>
                  </a:cubicBezTo>
                  <a:cubicBezTo>
                    <a:pt x="3303" y="1148"/>
                    <a:pt x="2971" y="563"/>
                    <a:pt x="2605" y="0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1617233" y="2225018"/>
              <a:ext cx="110433" cy="70602"/>
            </a:xfrm>
            <a:custGeom>
              <a:avLst/>
              <a:gdLst/>
              <a:ahLst/>
              <a:cxnLst/>
              <a:rect l="l" t="t" r="r" b="b"/>
              <a:pathLst>
                <a:path w="2925" h="1870" extrusionOk="0">
                  <a:moveTo>
                    <a:pt x="0" y="0"/>
                  </a:moveTo>
                  <a:cubicBezTo>
                    <a:pt x="63" y="138"/>
                    <a:pt x="137" y="272"/>
                    <a:pt x="215" y="406"/>
                  </a:cubicBezTo>
                  <a:cubicBezTo>
                    <a:pt x="296" y="536"/>
                    <a:pt x="387" y="660"/>
                    <a:pt x="475" y="787"/>
                  </a:cubicBezTo>
                  <a:cubicBezTo>
                    <a:pt x="574" y="903"/>
                    <a:pt x="680" y="1023"/>
                    <a:pt x="789" y="1132"/>
                  </a:cubicBezTo>
                  <a:cubicBezTo>
                    <a:pt x="906" y="1234"/>
                    <a:pt x="1018" y="1343"/>
                    <a:pt x="1148" y="1431"/>
                  </a:cubicBezTo>
                  <a:cubicBezTo>
                    <a:pt x="1402" y="1615"/>
                    <a:pt x="1688" y="1763"/>
                    <a:pt x="2002" y="1829"/>
                  </a:cubicBezTo>
                  <a:cubicBezTo>
                    <a:pt x="2124" y="1855"/>
                    <a:pt x="2250" y="1869"/>
                    <a:pt x="2376" y="1869"/>
                  </a:cubicBezTo>
                  <a:cubicBezTo>
                    <a:pt x="2566" y="1869"/>
                    <a:pt x="2755" y="1836"/>
                    <a:pt x="2924" y="1755"/>
                  </a:cubicBezTo>
                  <a:lnTo>
                    <a:pt x="2924" y="1755"/>
                  </a:lnTo>
                  <a:cubicBezTo>
                    <a:pt x="2854" y="1764"/>
                    <a:pt x="2785" y="1768"/>
                    <a:pt x="2716" y="1768"/>
                  </a:cubicBezTo>
                  <a:cubicBezTo>
                    <a:pt x="2485" y="1768"/>
                    <a:pt x="2263" y="1721"/>
                    <a:pt x="2051" y="1653"/>
                  </a:cubicBezTo>
                  <a:cubicBezTo>
                    <a:pt x="1776" y="1558"/>
                    <a:pt x="1519" y="1413"/>
                    <a:pt x="1283" y="1241"/>
                  </a:cubicBezTo>
                  <a:cubicBezTo>
                    <a:pt x="1043" y="1078"/>
                    <a:pt x="831" y="871"/>
                    <a:pt x="613" y="663"/>
                  </a:cubicBezTo>
                  <a:lnTo>
                    <a:pt x="306" y="335"/>
                  </a:lnTo>
                  <a:cubicBezTo>
                    <a:pt x="208" y="223"/>
                    <a:pt x="106" y="110"/>
                    <a:pt x="0" y="0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1555091" y="2375466"/>
              <a:ext cx="245747" cy="58369"/>
            </a:xfrm>
            <a:custGeom>
              <a:avLst/>
              <a:gdLst/>
              <a:ahLst/>
              <a:cxnLst/>
              <a:rect l="l" t="t" r="r" b="b"/>
              <a:pathLst>
                <a:path w="6509" h="1546" extrusionOk="0">
                  <a:moveTo>
                    <a:pt x="0" y="1"/>
                  </a:moveTo>
                  <a:lnTo>
                    <a:pt x="0" y="1"/>
                  </a:lnTo>
                  <a:cubicBezTo>
                    <a:pt x="399" y="409"/>
                    <a:pt x="892" y="723"/>
                    <a:pt x="1420" y="962"/>
                  </a:cubicBezTo>
                  <a:cubicBezTo>
                    <a:pt x="1952" y="1195"/>
                    <a:pt x="2516" y="1336"/>
                    <a:pt x="3084" y="1435"/>
                  </a:cubicBezTo>
                  <a:cubicBezTo>
                    <a:pt x="3556" y="1508"/>
                    <a:pt x="4036" y="1545"/>
                    <a:pt x="4515" y="1545"/>
                  </a:cubicBezTo>
                  <a:cubicBezTo>
                    <a:pt x="4611" y="1545"/>
                    <a:pt x="4707" y="1544"/>
                    <a:pt x="4803" y="1541"/>
                  </a:cubicBezTo>
                  <a:cubicBezTo>
                    <a:pt x="5374" y="1526"/>
                    <a:pt x="5948" y="1477"/>
                    <a:pt x="6509" y="1350"/>
                  </a:cubicBezTo>
                  <a:lnTo>
                    <a:pt x="6509" y="1350"/>
                  </a:lnTo>
                  <a:cubicBezTo>
                    <a:pt x="6252" y="1363"/>
                    <a:pt x="5995" y="1376"/>
                    <a:pt x="5738" y="1376"/>
                  </a:cubicBezTo>
                  <a:cubicBezTo>
                    <a:pt x="5709" y="1376"/>
                    <a:pt x="5681" y="1375"/>
                    <a:pt x="5652" y="1375"/>
                  </a:cubicBezTo>
                  <a:cubicBezTo>
                    <a:pt x="5560" y="1376"/>
                    <a:pt x="5468" y="1377"/>
                    <a:pt x="5375" y="1377"/>
                  </a:cubicBezTo>
                  <a:cubicBezTo>
                    <a:pt x="5184" y="1377"/>
                    <a:pt x="4993" y="1374"/>
                    <a:pt x="4803" y="1364"/>
                  </a:cubicBezTo>
                  <a:cubicBezTo>
                    <a:pt x="4240" y="1336"/>
                    <a:pt x="3676" y="1297"/>
                    <a:pt x="3119" y="1203"/>
                  </a:cubicBezTo>
                  <a:cubicBezTo>
                    <a:pt x="2565" y="1115"/>
                    <a:pt x="2020" y="980"/>
                    <a:pt x="1487" y="797"/>
                  </a:cubicBezTo>
                  <a:cubicBezTo>
                    <a:pt x="963" y="596"/>
                    <a:pt x="462" y="336"/>
                    <a:pt x="0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1479810" y="2150341"/>
              <a:ext cx="55613" cy="51724"/>
            </a:xfrm>
            <a:custGeom>
              <a:avLst/>
              <a:gdLst/>
              <a:ahLst/>
              <a:cxnLst/>
              <a:rect l="l" t="t" r="r" b="b"/>
              <a:pathLst>
                <a:path w="1473" h="1370" extrusionOk="0">
                  <a:moveTo>
                    <a:pt x="293" y="0"/>
                  </a:moveTo>
                  <a:cubicBezTo>
                    <a:pt x="191" y="0"/>
                    <a:pt x="91" y="19"/>
                    <a:pt x="0" y="62"/>
                  </a:cubicBezTo>
                  <a:cubicBezTo>
                    <a:pt x="268" y="69"/>
                    <a:pt x="500" y="174"/>
                    <a:pt x="687" y="322"/>
                  </a:cubicBezTo>
                  <a:cubicBezTo>
                    <a:pt x="786" y="397"/>
                    <a:pt x="867" y="488"/>
                    <a:pt x="948" y="579"/>
                  </a:cubicBezTo>
                  <a:lnTo>
                    <a:pt x="1061" y="724"/>
                  </a:lnTo>
                  <a:lnTo>
                    <a:pt x="1061" y="724"/>
                  </a:lnTo>
                  <a:cubicBezTo>
                    <a:pt x="1044" y="727"/>
                    <a:pt x="1026" y="732"/>
                    <a:pt x="1008" y="738"/>
                  </a:cubicBezTo>
                  <a:cubicBezTo>
                    <a:pt x="958" y="749"/>
                    <a:pt x="881" y="802"/>
                    <a:pt x="867" y="883"/>
                  </a:cubicBezTo>
                  <a:cubicBezTo>
                    <a:pt x="860" y="953"/>
                    <a:pt x="881" y="1006"/>
                    <a:pt x="906" y="1045"/>
                  </a:cubicBezTo>
                  <a:cubicBezTo>
                    <a:pt x="1001" y="1193"/>
                    <a:pt x="1128" y="1285"/>
                    <a:pt x="1261" y="1369"/>
                  </a:cubicBezTo>
                  <a:lnTo>
                    <a:pt x="1139" y="1171"/>
                  </a:lnTo>
                  <a:cubicBezTo>
                    <a:pt x="1100" y="1108"/>
                    <a:pt x="1061" y="1041"/>
                    <a:pt x="1043" y="981"/>
                  </a:cubicBezTo>
                  <a:cubicBezTo>
                    <a:pt x="1036" y="950"/>
                    <a:pt x="1033" y="925"/>
                    <a:pt x="1040" y="921"/>
                  </a:cubicBezTo>
                  <a:lnTo>
                    <a:pt x="1040" y="921"/>
                  </a:lnTo>
                  <a:cubicBezTo>
                    <a:pt x="1043" y="925"/>
                    <a:pt x="1036" y="925"/>
                    <a:pt x="1064" y="925"/>
                  </a:cubicBezTo>
                  <a:cubicBezTo>
                    <a:pt x="1075" y="922"/>
                    <a:pt x="1090" y="921"/>
                    <a:pt x="1106" y="921"/>
                  </a:cubicBezTo>
                  <a:cubicBezTo>
                    <a:pt x="1147" y="921"/>
                    <a:pt x="1200" y="929"/>
                    <a:pt x="1248" y="939"/>
                  </a:cubicBezTo>
                  <a:lnTo>
                    <a:pt x="1473" y="978"/>
                  </a:lnTo>
                  <a:lnTo>
                    <a:pt x="1357" y="773"/>
                  </a:lnTo>
                  <a:cubicBezTo>
                    <a:pt x="1290" y="654"/>
                    <a:pt x="1216" y="537"/>
                    <a:pt x="1124" y="431"/>
                  </a:cubicBezTo>
                  <a:cubicBezTo>
                    <a:pt x="1033" y="326"/>
                    <a:pt x="931" y="228"/>
                    <a:pt x="807" y="153"/>
                  </a:cubicBezTo>
                  <a:cubicBezTo>
                    <a:pt x="655" y="59"/>
                    <a:pt x="471" y="0"/>
                    <a:pt x="293" y="0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1701009" y="2145584"/>
              <a:ext cx="18009" cy="32130"/>
            </a:xfrm>
            <a:custGeom>
              <a:avLst/>
              <a:gdLst/>
              <a:ahLst/>
              <a:cxnLst/>
              <a:rect l="l" t="t" r="r" b="b"/>
              <a:pathLst>
                <a:path w="477" h="851" extrusionOk="0">
                  <a:moveTo>
                    <a:pt x="240" y="1"/>
                  </a:moveTo>
                  <a:cubicBezTo>
                    <a:pt x="107" y="1"/>
                    <a:pt x="1" y="191"/>
                    <a:pt x="1" y="427"/>
                  </a:cubicBezTo>
                  <a:cubicBezTo>
                    <a:pt x="1" y="660"/>
                    <a:pt x="107" y="850"/>
                    <a:pt x="240" y="850"/>
                  </a:cubicBezTo>
                  <a:cubicBezTo>
                    <a:pt x="371" y="850"/>
                    <a:pt x="476" y="660"/>
                    <a:pt x="476" y="427"/>
                  </a:cubicBezTo>
                  <a:cubicBezTo>
                    <a:pt x="476" y="191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1783501" y="2149963"/>
              <a:ext cx="18009" cy="32130"/>
            </a:xfrm>
            <a:custGeom>
              <a:avLst/>
              <a:gdLst/>
              <a:ahLst/>
              <a:cxnLst/>
              <a:rect l="l" t="t" r="r" b="b"/>
              <a:pathLst>
                <a:path w="477" h="851" extrusionOk="0">
                  <a:moveTo>
                    <a:pt x="240" y="1"/>
                  </a:moveTo>
                  <a:cubicBezTo>
                    <a:pt x="106" y="1"/>
                    <a:pt x="0" y="191"/>
                    <a:pt x="0" y="424"/>
                  </a:cubicBezTo>
                  <a:cubicBezTo>
                    <a:pt x="0" y="660"/>
                    <a:pt x="106" y="851"/>
                    <a:pt x="240" y="851"/>
                  </a:cubicBezTo>
                  <a:cubicBezTo>
                    <a:pt x="371" y="851"/>
                    <a:pt x="476" y="660"/>
                    <a:pt x="476" y="424"/>
                  </a:cubicBezTo>
                  <a:cubicBezTo>
                    <a:pt x="476" y="191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1661934" y="2091785"/>
              <a:ext cx="74377" cy="34433"/>
            </a:xfrm>
            <a:custGeom>
              <a:avLst/>
              <a:gdLst/>
              <a:ahLst/>
              <a:cxnLst/>
              <a:rect l="l" t="t" r="r" b="b"/>
              <a:pathLst>
                <a:path w="1970" h="912" extrusionOk="0">
                  <a:moveTo>
                    <a:pt x="836" y="0"/>
                  </a:moveTo>
                  <a:cubicBezTo>
                    <a:pt x="517" y="0"/>
                    <a:pt x="203" y="221"/>
                    <a:pt x="0" y="912"/>
                  </a:cubicBezTo>
                  <a:lnTo>
                    <a:pt x="1970" y="683"/>
                  </a:lnTo>
                  <a:cubicBezTo>
                    <a:pt x="1970" y="683"/>
                    <a:pt x="1396" y="0"/>
                    <a:pt x="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1768324" y="2097599"/>
              <a:ext cx="53121" cy="28618"/>
            </a:xfrm>
            <a:custGeom>
              <a:avLst/>
              <a:gdLst/>
              <a:ahLst/>
              <a:cxnLst/>
              <a:rect l="l" t="t" r="r" b="b"/>
              <a:pathLst>
                <a:path w="1407" h="758" extrusionOk="0">
                  <a:moveTo>
                    <a:pt x="518" y="1"/>
                  </a:moveTo>
                  <a:cubicBezTo>
                    <a:pt x="123" y="1"/>
                    <a:pt x="1" y="652"/>
                    <a:pt x="1" y="652"/>
                  </a:cubicBezTo>
                  <a:lnTo>
                    <a:pt x="1407" y="758"/>
                  </a:lnTo>
                  <a:cubicBezTo>
                    <a:pt x="1018" y="187"/>
                    <a:pt x="729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1940858" y="2603347"/>
              <a:ext cx="162762" cy="236044"/>
            </a:xfrm>
            <a:custGeom>
              <a:avLst/>
              <a:gdLst/>
              <a:ahLst/>
              <a:cxnLst/>
              <a:rect l="l" t="t" r="r" b="b"/>
              <a:pathLst>
                <a:path w="4311" h="6252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258"/>
                    <a:pt x="378" y="512"/>
                    <a:pt x="550" y="776"/>
                  </a:cubicBezTo>
                  <a:cubicBezTo>
                    <a:pt x="730" y="1036"/>
                    <a:pt x="906" y="1298"/>
                    <a:pt x="1079" y="1561"/>
                  </a:cubicBezTo>
                  <a:lnTo>
                    <a:pt x="2129" y="3140"/>
                  </a:lnTo>
                  <a:cubicBezTo>
                    <a:pt x="2485" y="3665"/>
                    <a:pt x="2838" y="4191"/>
                    <a:pt x="3201" y="4708"/>
                  </a:cubicBezTo>
                  <a:cubicBezTo>
                    <a:pt x="3563" y="5227"/>
                    <a:pt x="3926" y="5744"/>
                    <a:pt x="4310" y="6252"/>
                  </a:cubicBezTo>
                  <a:cubicBezTo>
                    <a:pt x="4007" y="5692"/>
                    <a:pt x="3684" y="5149"/>
                    <a:pt x="3352" y="4609"/>
                  </a:cubicBezTo>
                  <a:cubicBezTo>
                    <a:pt x="3021" y="4067"/>
                    <a:pt x="2675" y="3539"/>
                    <a:pt x="2323" y="3010"/>
                  </a:cubicBezTo>
                  <a:cubicBezTo>
                    <a:pt x="1967" y="2488"/>
                    <a:pt x="1612" y="1963"/>
                    <a:pt x="1227" y="1459"/>
                  </a:cubicBezTo>
                  <a:cubicBezTo>
                    <a:pt x="843" y="956"/>
                    <a:pt x="459" y="44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1290626" y="2657221"/>
              <a:ext cx="62975" cy="279311"/>
            </a:xfrm>
            <a:custGeom>
              <a:avLst/>
              <a:gdLst/>
              <a:ahLst/>
              <a:cxnLst/>
              <a:rect l="l" t="t" r="r" b="b"/>
              <a:pathLst>
                <a:path w="1668" h="7398" extrusionOk="0">
                  <a:moveTo>
                    <a:pt x="1668" y="1"/>
                  </a:moveTo>
                  <a:cubicBezTo>
                    <a:pt x="1403" y="578"/>
                    <a:pt x="1219" y="1192"/>
                    <a:pt x="1047" y="1801"/>
                  </a:cubicBezTo>
                  <a:cubicBezTo>
                    <a:pt x="874" y="2411"/>
                    <a:pt x="733" y="3027"/>
                    <a:pt x="599" y="3647"/>
                  </a:cubicBezTo>
                  <a:cubicBezTo>
                    <a:pt x="473" y="4268"/>
                    <a:pt x="349" y="4888"/>
                    <a:pt x="254" y="5515"/>
                  </a:cubicBezTo>
                  <a:cubicBezTo>
                    <a:pt x="152" y="6139"/>
                    <a:pt x="61" y="6766"/>
                    <a:pt x="1" y="7397"/>
                  </a:cubicBezTo>
                  <a:cubicBezTo>
                    <a:pt x="155" y="6781"/>
                    <a:pt x="293" y="6163"/>
                    <a:pt x="430" y="5547"/>
                  </a:cubicBezTo>
                  <a:lnTo>
                    <a:pt x="829" y="3694"/>
                  </a:lnTo>
                  <a:lnTo>
                    <a:pt x="1224" y="1844"/>
                  </a:lnTo>
                  <a:cubicBezTo>
                    <a:pt x="1357" y="1227"/>
                    <a:pt x="1494" y="611"/>
                    <a:pt x="1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1144444" y="3430416"/>
              <a:ext cx="72792" cy="80796"/>
            </a:xfrm>
            <a:custGeom>
              <a:avLst/>
              <a:gdLst/>
              <a:ahLst/>
              <a:cxnLst/>
              <a:rect l="l" t="t" r="r" b="b"/>
              <a:pathLst>
                <a:path w="1928" h="2140" extrusionOk="0">
                  <a:moveTo>
                    <a:pt x="962" y="0"/>
                  </a:moveTo>
                  <a:cubicBezTo>
                    <a:pt x="430" y="0"/>
                    <a:pt x="0" y="479"/>
                    <a:pt x="0" y="1068"/>
                  </a:cubicBezTo>
                  <a:cubicBezTo>
                    <a:pt x="0" y="1660"/>
                    <a:pt x="430" y="2139"/>
                    <a:pt x="962" y="2139"/>
                  </a:cubicBezTo>
                  <a:cubicBezTo>
                    <a:pt x="1494" y="2139"/>
                    <a:pt x="1928" y="1660"/>
                    <a:pt x="1928" y="1068"/>
                  </a:cubicBezTo>
                  <a:cubicBezTo>
                    <a:pt x="1928" y="479"/>
                    <a:pt x="1494" y="0"/>
                    <a:pt x="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1194845" y="4531841"/>
              <a:ext cx="143960" cy="106620"/>
            </a:xfrm>
            <a:custGeom>
              <a:avLst/>
              <a:gdLst/>
              <a:ahLst/>
              <a:cxnLst/>
              <a:rect l="l" t="t" r="r" b="b"/>
              <a:pathLst>
                <a:path w="3813" h="2824" extrusionOk="0">
                  <a:moveTo>
                    <a:pt x="374" y="301"/>
                  </a:moveTo>
                  <a:lnTo>
                    <a:pt x="374" y="301"/>
                  </a:lnTo>
                  <a:cubicBezTo>
                    <a:pt x="839" y="456"/>
                    <a:pt x="1149" y="752"/>
                    <a:pt x="1403" y="1115"/>
                  </a:cubicBezTo>
                  <a:cubicBezTo>
                    <a:pt x="1191" y="1087"/>
                    <a:pt x="973" y="978"/>
                    <a:pt x="783" y="805"/>
                  </a:cubicBezTo>
                  <a:cubicBezTo>
                    <a:pt x="621" y="661"/>
                    <a:pt x="487" y="484"/>
                    <a:pt x="374" y="301"/>
                  </a:cubicBezTo>
                  <a:close/>
                  <a:moveTo>
                    <a:pt x="2763" y="1166"/>
                  </a:moveTo>
                  <a:cubicBezTo>
                    <a:pt x="2971" y="1166"/>
                    <a:pt x="3178" y="1189"/>
                    <a:pt x="3380" y="1235"/>
                  </a:cubicBezTo>
                  <a:cubicBezTo>
                    <a:pt x="3432" y="1245"/>
                    <a:pt x="3489" y="1259"/>
                    <a:pt x="3520" y="1292"/>
                  </a:cubicBezTo>
                  <a:cubicBezTo>
                    <a:pt x="3535" y="1305"/>
                    <a:pt x="3542" y="1326"/>
                    <a:pt x="3542" y="1330"/>
                  </a:cubicBezTo>
                  <a:cubicBezTo>
                    <a:pt x="3538" y="1334"/>
                    <a:pt x="3520" y="1344"/>
                    <a:pt x="3465" y="1347"/>
                  </a:cubicBezTo>
                  <a:cubicBezTo>
                    <a:pt x="3214" y="1374"/>
                    <a:pt x="2961" y="1388"/>
                    <a:pt x="2708" y="1388"/>
                  </a:cubicBezTo>
                  <a:cubicBezTo>
                    <a:pt x="2492" y="1388"/>
                    <a:pt x="2276" y="1378"/>
                    <a:pt x="2062" y="1358"/>
                  </a:cubicBezTo>
                  <a:cubicBezTo>
                    <a:pt x="1988" y="1355"/>
                    <a:pt x="1914" y="1344"/>
                    <a:pt x="1847" y="1330"/>
                  </a:cubicBezTo>
                  <a:cubicBezTo>
                    <a:pt x="1847" y="1323"/>
                    <a:pt x="1843" y="1316"/>
                    <a:pt x="1843" y="1313"/>
                  </a:cubicBezTo>
                  <a:cubicBezTo>
                    <a:pt x="1882" y="1302"/>
                    <a:pt x="1925" y="1292"/>
                    <a:pt x="1964" y="1281"/>
                  </a:cubicBezTo>
                  <a:lnTo>
                    <a:pt x="2069" y="1253"/>
                  </a:lnTo>
                  <a:cubicBezTo>
                    <a:pt x="2295" y="1195"/>
                    <a:pt x="2529" y="1166"/>
                    <a:pt x="2763" y="1166"/>
                  </a:cubicBezTo>
                  <a:close/>
                  <a:moveTo>
                    <a:pt x="124" y="0"/>
                  </a:moveTo>
                  <a:cubicBezTo>
                    <a:pt x="86" y="0"/>
                    <a:pt x="52" y="18"/>
                    <a:pt x="29" y="51"/>
                  </a:cubicBezTo>
                  <a:cubicBezTo>
                    <a:pt x="4" y="87"/>
                    <a:pt x="1" y="136"/>
                    <a:pt x="22" y="174"/>
                  </a:cubicBezTo>
                  <a:cubicBezTo>
                    <a:pt x="177" y="442"/>
                    <a:pt x="367" y="745"/>
                    <a:pt x="624" y="981"/>
                  </a:cubicBezTo>
                  <a:cubicBezTo>
                    <a:pt x="758" y="1101"/>
                    <a:pt x="906" y="1196"/>
                    <a:pt x="1058" y="1259"/>
                  </a:cubicBezTo>
                  <a:cubicBezTo>
                    <a:pt x="754" y="1386"/>
                    <a:pt x="466" y="1534"/>
                    <a:pt x="188" y="1703"/>
                  </a:cubicBezTo>
                  <a:cubicBezTo>
                    <a:pt x="134" y="1736"/>
                    <a:pt x="113" y="1802"/>
                    <a:pt x="141" y="1858"/>
                  </a:cubicBezTo>
                  <a:cubicBezTo>
                    <a:pt x="163" y="1899"/>
                    <a:pt x="205" y="1922"/>
                    <a:pt x="248" y="1922"/>
                  </a:cubicBezTo>
                  <a:cubicBezTo>
                    <a:pt x="262" y="1922"/>
                    <a:pt x="276" y="1920"/>
                    <a:pt x="289" y="1915"/>
                  </a:cubicBezTo>
                  <a:lnTo>
                    <a:pt x="1505" y="1425"/>
                  </a:lnTo>
                  <a:cubicBezTo>
                    <a:pt x="1551" y="1461"/>
                    <a:pt x="1596" y="1489"/>
                    <a:pt x="1650" y="1510"/>
                  </a:cubicBezTo>
                  <a:cubicBezTo>
                    <a:pt x="1657" y="1524"/>
                    <a:pt x="1663" y="1541"/>
                    <a:pt x="1674" y="1555"/>
                  </a:cubicBezTo>
                  <a:cubicBezTo>
                    <a:pt x="1832" y="2006"/>
                    <a:pt x="2112" y="2408"/>
                    <a:pt x="2361" y="2772"/>
                  </a:cubicBezTo>
                  <a:cubicBezTo>
                    <a:pt x="2386" y="2806"/>
                    <a:pt x="2421" y="2824"/>
                    <a:pt x="2460" y="2824"/>
                  </a:cubicBezTo>
                  <a:cubicBezTo>
                    <a:pt x="2481" y="2824"/>
                    <a:pt x="2506" y="2817"/>
                    <a:pt x="2527" y="2803"/>
                  </a:cubicBezTo>
                  <a:cubicBezTo>
                    <a:pt x="2580" y="2764"/>
                    <a:pt x="2594" y="2694"/>
                    <a:pt x="2555" y="2640"/>
                  </a:cubicBezTo>
                  <a:lnTo>
                    <a:pt x="2555" y="2637"/>
                  </a:lnTo>
                  <a:cubicBezTo>
                    <a:pt x="2372" y="2377"/>
                    <a:pt x="2221" y="2087"/>
                    <a:pt x="2073" y="1806"/>
                  </a:cubicBezTo>
                  <a:cubicBezTo>
                    <a:pt x="2034" y="1731"/>
                    <a:pt x="1995" y="1658"/>
                    <a:pt x="1956" y="1583"/>
                  </a:cubicBezTo>
                  <a:lnTo>
                    <a:pt x="1956" y="1583"/>
                  </a:lnTo>
                  <a:cubicBezTo>
                    <a:pt x="1985" y="1588"/>
                    <a:pt x="2013" y="1591"/>
                    <a:pt x="2040" y="1594"/>
                  </a:cubicBezTo>
                  <a:cubicBezTo>
                    <a:pt x="2256" y="1612"/>
                    <a:pt x="2473" y="1621"/>
                    <a:pt x="2691" y="1621"/>
                  </a:cubicBezTo>
                  <a:cubicBezTo>
                    <a:pt x="2957" y="1621"/>
                    <a:pt x="3223" y="1607"/>
                    <a:pt x="3489" y="1580"/>
                  </a:cubicBezTo>
                  <a:cubicBezTo>
                    <a:pt x="3545" y="1577"/>
                    <a:pt x="3647" y="1566"/>
                    <a:pt x="3718" y="1485"/>
                  </a:cubicBezTo>
                  <a:cubicBezTo>
                    <a:pt x="3813" y="1372"/>
                    <a:pt x="3774" y="1210"/>
                    <a:pt x="3686" y="1126"/>
                  </a:cubicBezTo>
                  <a:cubicBezTo>
                    <a:pt x="3613" y="1055"/>
                    <a:pt x="3520" y="1027"/>
                    <a:pt x="3429" y="1006"/>
                  </a:cubicBezTo>
                  <a:cubicBezTo>
                    <a:pt x="3209" y="956"/>
                    <a:pt x="2984" y="931"/>
                    <a:pt x="2759" y="931"/>
                  </a:cubicBezTo>
                  <a:cubicBezTo>
                    <a:pt x="2508" y="931"/>
                    <a:pt x="2256" y="962"/>
                    <a:pt x="2013" y="1024"/>
                  </a:cubicBezTo>
                  <a:lnTo>
                    <a:pt x="1903" y="1055"/>
                  </a:lnTo>
                  <a:cubicBezTo>
                    <a:pt x="1861" y="1066"/>
                    <a:pt x="1822" y="1076"/>
                    <a:pt x="1783" y="1084"/>
                  </a:cubicBezTo>
                  <a:cubicBezTo>
                    <a:pt x="1777" y="1073"/>
                    <a:pt x="1762" y="1059"/>
                    <a:pt x="1748" y="1051"/>
                  </a:cubicBezTo>
                  <a:cubicBezTo>
                    <a:pt x="1731" y="1040"/>
                    <a:pt x="1710" y="1035"/>
                    <a:pt x="1690" y="1035"/>
                  </a:cubicBezTo>
                  <a:cubicBezTo>
                    <a:pt x="1678" y="1035"/>
                    <a:pt x="1665" y="1037"/>
                    <a:pt x="1653" y="1041"/>
                  </a:cubicBezTo>
                  <a:cubicBezTo>
                    <a:pt x="1650" y="1041"/>
                    <a:pt x="1642" y="1041"/>
                    <a:pt x="1639" y="1045"/>
                  </a:cubicBezTo>
                  <a:cubicBezTo>
                    <a:pt x="1308" y="552"/>
                    <a:pt x="874" y="139"/>
                    <a:pt x="145" y="2"/>
                  </a:cubicBezTo>
                  <a:cubicBezTo>
                    <a:pt x="138" y="1"/>
                    <a:pt x="131" y="0"/>
                    <a:pt x="124" y="0"/>
                  </a:cubicBezTo>
                  <a:close/>
                </a:path>
              </a:pathLst>
            </a:custGeom>
            <a:solidFill>
              <a:srgbClr val="C673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1761679" y="4521346"/>
              <a:ext cx="141883" cy="99333"/>
            </a:xfrm>
            <a:custGeom>
              <a:avLst/>
              <a:gdLst/>
              <a:ahLst/>
              <a:cxnLst/>
              <a:rect l="l" t="t" r="r" b="b"/>
              <a:pathLst>
                <a:path w="3758" h="2631" extrusionOk="0">
                  <a:moveTo>
                    <a:pt x="3260" y="360"/>
                  </a:moveTo>
                  <a:lnTo>
                    <a:pt x="3260" y="360"/>
                  </a:lnTo>
                  <a:cubicBezTo>
                    <a:pt x="3010" y="558"/>
                    <a:pt x="2703" y="692"/>
                    <a:pt x="2386" y="741"/>
                  </a:cubicBezTo>
                  <a:cubicBezTo>
                    <a:pt x="2658" y="579"/>
                    <a:pt x="2954" y="449"/>
                    <a:pt x="3260" y="360"/>
                  </a:cubicBezTo>
                  <a:close/>
                  <a:moveTo>
                    <a:pt x="357" y="233"/>
                  </a:moveTo>
                  <a:lnTo>
                    <a:pt x="357" y="233"/>
                  </a:lnTo>
                  <a:cubicBezTo>
                    <a:pt x="850" y="251"/>
                    <a:pt x="1333" y="452"/>
                    <a:pt x="1692" y="791"/>
                  </a:cubicBezTo>
                  <a:cubicBezTo>
                    <a:pt x="1692" y="794"/>
                    <a:pt x="1689" y="798"/>
                    <a:pt x="1689" y="801"/>
                  </a:cubicBezTo>
                  <a:lnTo>
                    <a:pt x="1639" y="903"/>
                  </a:lnTo>
                  <a:cubicBezTo>
                    <a:pt x="1149" y="861"/>
                    <a:pt x="677" y="611"/>
                    <a:pt x="357" y="233"/>
                  </a:cubicBezTo>
                  <a:close/>
                  <a:moveTo>
                    <a:pt x="301" y="1"/>
                  </a:moveTo>
                  <a:cubicBezTo>
                    <a:pt x="239" y="1"/>
                    <a:pt x="178" y="3"/>
                    <a:pt x="117" y="9"/>
                  </a:cubicBezTo>
                  <a:cubicBezTo>
                    <a:pt x="74" y="12"/>
                    <a:pt x="40" y="36"/>
                    <a:pt x="22" y="72"/>
                  </a:cubicBezTo>
                  <a:cubicBezTo>
                    <a:pt x="1" y="111"/>
                    <a:pt x="4" y="153"/>
                    <a:pt x="29" y="188"/>
                  </a:cubicBezTo>
                  <a:cubicBezTo>
                    <a:pt x="364" y="695"/>
                    <a:pt x="934" y="1048"/>
                    <a:pt x="1537" y="1126"/>
                  </a:cubicBezTo>
                  <a:lnTo>
                    <a:pt x="917" y="2464"/>
                  </a:lnTo>
                  <a:cubicBezTo>
                    <a:pt x="889" y="2521"/>
                    <a:pt x="913" y="2588"/>
                    <a:pt x="966" y="2616"/>
                  </a:cubicBezTo>
                  <a:cubicBezTo>
                    <a:pt x="983" y="2627"/>
                    <a:pt x="1005" y="2630"/>
                    <a:pt x="1022" y="2630"/>
                  </a:cubicBezTo>
                  <a:cubicBezTo>
                    <a:pt x="1061" y="2630"/>
                    <a:pt x="1100" y="2609"/>
                    <a:pt x="1121" y="2573"/>
                  </a:cubicBezTo>
                  <a:lnTo>
                    <a:pt x="1956" y="1164"/>
                  </a:lnTo>
                  <a:lnTo>
                    <a:pt x="2827" y="1795"/>
                  </a:lnTo>
                  <a:cubicBezTo>
                    <a:pt x="2847" y="1810"/>
                    <a:pt x="2871" y="1817"/>
                    <a:pt x="2895" y="1817"/>
                  </a:cubicBezTo>
                  <a:cubicBezTo>
                    <a:pt x="2932" y="1817"/>
                    <a:pt x="2969" y="1800"/>
                    <a:pt x="2992" y="1770"/>
                  </a:cubicBezTo>
                  <a:cubicBezTo>
                    <a:pt x="3027" y="1718"/>
                    <a:pt x="3017" y="1643"/>
                    <a:pt x="2964" y="1604"/>
                  </a:cubicBezTo>
                  <a:lnTo>
                    <a:pt x="2164" y="1027"/>
                  </a:lnTo>
                  <a:cubicBezTo>
                    <a:pt x="2164" y="1016"/>
                    <a:pt x="2164" y="1006"/>
                    <a:pt x="2161" y="995"/>
                  </a:cubicBezTo>
                  <a:cubicBezTo>
                    <a:pt x="2759" y="981"/>
                    <a:pt x="3355" y="695"/>
                    <a:pt x="3725" y="223"/>
                  </a:cubicBezTo>
                  <a:cubicBezTo>
                    <a:pt x="3753" y="184"/>
                    <a:pt x="3757" y="132"/>
                    <a:pt x="3732" y="90"/>
                  </a:cubicBezTo>
                  <a:cubicBezTo>
                    <a:pt x="3711" y="57"/>
                    <a:pt x="3673" y="34"/>
                    <a:pt x="3634" y="34"/>
                  </a:cubicBezTo>
                  <a:cubicBezTo>
                    <a:pt x="3627" y="34"/>
                    <a:pt x="3620" y="35"/>
                    <a:pt x="3613" y="36"/>
                  </a:cubicBezTo>
                  <a:cubicBezTo>
                    <a:pt x="3021" y="142"/>
                    <a:pt x="2457" y="381"/>
                    <a:pt x="1967" y="734"/>
                  </a:cubicBezTo>
                  <a:cubicBezTo>
                    <a:pt x="1543" y="275"/>
                    <a:pt x="927" y="1"/>
                    <a:pt x="301" y="1"/>
                  </a:cubicBezTo>
                  <a:close/>
                </a:path>
              </a:pathLst>
            </a:custGeom>
            <a:solidFill>
              <a:srgbClr val="C673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2224199" y="2416051"/>
              <a:ext cx="105714" cy="166311"/>
            </a:xfrm>
            <a:custGeom>
              <a:avLst/>
              <a:gdLst/>
              <a:ahLst/>
              <a:cxnLst/>
              <a:rect l="l" t="t" r="r" b="b"/>
              <a:pathLst>
                <a:path w="2800" h="4405" extrusionOk="0">
                  <a:moveTo>
                    <a:pt x="1" y="1"/>
                  </a:moveTo>
                  <a:lnTo>
                    <a:pt x="1" y="1"/>
                  </a:lnTo>
                  <a:cubicBezTo>
                    <a:pt x="217" y="240"/>
                    <a:pt x="322" y="550"/>
                    <a:pt x="357" y="856"/>
                  </a:cubicBezTo>
                  <a:cubicBezTo>
                    <a:pt x="375" y="1008"/>
                    <a:pt x="375" y="1163"/>
                    <a:pt x="360" y="1318"/>
                  </a:cubicBezTo>
                  <a:cubicBezTo>
                    <a:pt x="347" y="1470"/>
                    <a:pt x="311" y="1621"/>
                    <a:pt x="276" y="1773"/>
                  </a:cubicBezTo>
                  <a:lnTo>
                    <a:pt x="272" y="1780"/>
                  </a:lnTo>
                  <a:lnTo>
                    <a:pt x="272" y="1794"/>
                  </a:lnTo>
                  <a:cubicBezTo>
                    <a:pt x="259" y="2044"/>
                    <a:pt x="259" y="2294"/>
                    <a:pt x="280" y="2548"/>
                  </a:cubicBezTo>
                  <a:lnTo>
                    <a:pt x="290" y="2668"/>
                  </a:lnTo>
                  <a:lnTo>
                    <a:pt x="417" y="2650"/>
                  </a:lnTo>
                  <a:cubicBezTo>
                    <a:pt x="495" y="2639"/>
                    <a:pt x="576" y="2633"/>
                    <a:pt x="659" y="2633"/>
                  </a:cubicBezTo>
                  <a:cubicBezTo>
                    <a:pt x="836" y="2633"/>
                    <a:pt x="1019" y="2658"/>
                    <a:pt x="1189" y="2707"/>
                  </a:cubicBezTo>
                  <a:cubicBezTo>
                    <a:pt x="1443" y="2780"/>
                    <a:pt x="1679" y="2900"/>
                    <a:pt x="1890" y="3063"/>
                  </a:cubicBezTo>
                  <a:cubicBezTo>
                    <a:pt x="2094" y="3232"/>
                    <a:pt x="2274" y="3436"/>
                    <a:pt x="2422" y="3665"/>
                  </a:cubicBezTo>
                  <a:cubicBezTo>
                    <a:pt x="2496" y="3782"/>
                    <a:pt x="2559" y="3904"/>
                    <a:pt x="2630" y="4024"/>
                  </a:cubicBezTo>
                  <a:cubicBezTo>
                    <a:pt x="2683" y="4148"/>
                    <a:pt x="2739" y="4278"/>
                    <a:pt x="2799" y="4405"/>
                  </a:cubicBezTo>
                  <a:cubicBezTo>
                    <a:pt x="2767" y="4268"/>
                    <a:pt x="2732" y="4133"/>
                    <a:pt x="2690" y="3996"/>
                  </a:cubicBezTo>
                  <a:cubicBezTo>
                    <a:pt x="2637" y="3870"/>
                    <a:pt x="2595" y="3732"/>
                    <a:pt x="2528" y="3605"/>
                  </a:cubicBezTo>
                  <a:cubicBezTo>
                    <a:pt x="2401" y="3351"/>
                    <a:pt x="2228" y="3115"/>
                    <a:pt x="2014" y="2915"/>
                  </a:cubicBezTo>
                  <a:cubicBezTo>
                    <a:pt x="1795" y="2725"/>
                    <a:pt x="1534" y="2572"/>
                    <a:pt x="1253" y="2488"/>
                  </a:cubicBezTo>
                  <a:cubicBezTo>
                    <a:pt x="1062" y="2431"/>
                    <a:pt x="870" y="2400"/>
                    <a:pt x="672" y="2400"/>
                  </a:cubicBezTo>
                  <a:cubicBezTo>
                    <a:pt x="615" y="2400"/>
                    <a:pt x="557" y="2403"/>
                    <a:pt x="499" y="2408"/>
                  </a:cubicBezTo>
                  <a:lnTo>
                    <a:pt x="499" y="2408"/>
                  </a:lnTo>
                  <a:cubicBezTo>
                    <a:pt x="484" y="2208"/>
                    <a:pt x="478" y="2004"/>
                    <a:pt x="480" y="1805"/>
                  </a:cubicBezTo>
                  <a:lnTo>
                    <a:pt x="480" y="1805"/>
                  </a:lnTo>
                  <a:cubicBezTo>
                    <a:pt x="510" y="1648"/>
                    <a:pt x="534" y="1488"/>
                    <a:pt x="537" y="1329"/>
                  </a:cubicBezTo>
                  <a:cubicBezTo>
                    <a:pt x="544" y="1163"/>
                    <a:pt x="529" y="994"/>
                    <a:pt x="491" y="832"/>
                  </a:cubicBezTo>
                  <a:cubicBezTo>
                    <a:pt x="417" y="511"/>
                    <a:pt x="259" y="198"/>
                    <a:pt x="1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2244058" y="2455277"/>
              <a:ext cx="154984" cy="30506"/>
            </a:xfrm>
            <a:custGeom>
              <a:avLst/>
              <a:gdLst/>
              <a:ahLst/>
              <a:cxnLst/>
              <a:rect l="l" t="t" r="r" b="b"/>
              <a:pathLst>
                <a:path w="4105" h="808" extrusionOk="0">
                  <a:moveTo>
                    <a:pt x="1011" y="1"/>
                  </a:moveTo>
                  <a:cubicBezTo>
                    <a:pt x="668" y="1"/>
                    <a:pt x="320" y="45"/>
                    <a:pt x="0" y="170"/>
                  </a:cubicBezTo>
                  <a:cubicBezTo>
                    <a:pt x="137" y="154"/>
                    <a:pt x="273" y="147"/>
                    <a:pt x="407" y="147"/>
                  </a:cubicBezTo>
                  <a:cubicBezTo>
                    <a:pt x="621" y="147"/>
                    <a:pt x="832" y="163"/>
                    <a:pt x="1044" y="180"/>
                  </a:cubicBezTo>
                  <a:cubicBezTo>
                    <a:pt x="1385" y="216"/>
                    <a:pt x="1727" y="272"/>
                    <a:pt x="2065" y="343"/>
                  </a:cubicBezTo>
                  <a:cubicBezTo>
                    <a:pt x="2745" y="473"/>
                    <a:pt x="3418" y="653"/>
                    <a:pt x="4105" y="808"/>
                  </a:cubicBezTo>
                  <a:cubicBezTo>
                    <a:pt x="3482" y="480"/>
                    <a:pt x="2805" y="251"/>
                    <a:pt x="2111" y="113"/>
                  </a:cubicBezTo>
                  <a:cubicBezTo>
                    <a:pt x="1774" y="49"/>
                    <a:pt x="1433" y="1"/>
                    <a:pt x="1086" y="1"/>
                  </a:cubicBezTo>
                  <a:cubicBezTo>
                    <a:pt x="1074" y="1"/>
                    <a:pt x="1062" y="1"/>
                    <a:pt x="1050" y="1"/>
                  </a:cubicBezTo>
                  <a:cubicBezTo>
                    <a:pt x="1037" y="1"/>
                    <a:pt x="1024" y="1"/>
                    <a:pt x="1011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2264407" y="2274362"/>
              <a:ext cx="18387" cy="182961"/>
            </a:xfrm>
            <a:custGeom>
              <a:avLst/>
              <a:gdLst/>
              <a:ahLst/>
              <a:cxnLst/>
              <a:rect l="l" t="t" r="r" b="b"/>
              <a:pathLst>
                <a:path w="487" h="4846" extrusionOk="0">
                  <a:moveTo>
                    <a:pt x="1" y="1"/>
                  </a:moveTo>
                  <a:cubicBezTo>
                    <a:pt x="95" y="396"/>
                    <a:pt x="131" y="797"/>
                    <a:pt x="162" y="1202"/>
                  </a:cubicBezTo>
                  <a:cubicBezTo>
                    <a:pt x="191" y="1607"/>
                    <a:pt x="212" y="2009"/>
                    <a:pt x="226" y="2414"/>
                  </a:cubicBezTo>
                  <a:cubicBezTo>
                    <a:pt x="251" y="3225"/>
                    <a:pt x="261" y="4035"/>
                    <a:pt x="254" y="4845"/>
                  </a:cubicBezTo>
                  <a:lnTo>
                    <a:pt x="487" y="4842"/>
                  </a:lnTo>
                  <a:cubicBezTo>
                    <a:pt x="455" y="4028"/>
                    <a:pt x="406" y="3218"/>
                    <a:pt x="342" y="2407"/>
                  </a:cubicBezTo>
                  <a:cubicBezTo>
                    <a:pt x="310" y="2006"/>
                    <a:pt x="272" y="1601"/>
                    <a:pt x="222" y="1196"/>
                  </a:cubicBezTo>
                  <a:cubicBezTo>
                    <a:pt x="170" y="794"/>
                    <a:pt x="116" y="389"/>
                    <a:pt x="1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2315223" y="2282630"/>
              <a:ext cx="18387" cy="183074"/>
            </a:xfrm>
            <a:custGeom>
              <a:avLst/>
              <a:gdLst/>
              <a:ahLst/>
              <a:cxnLst/>
              <a:rect l="l" t="t" r="r" b="b"/>
              <a:pathLst>
                <a:path w="487" h="4849" extrusionOk="0">
                  <a:moveTo>
                    <a:pt x="0" y="1"/>
                  </a:moveTo>
                  <a:cubicBezTo>
                    <a:pt x="81" y="395"/>
                    <a:pt x="102" y="800"/>
                    <a:pt x="131" y="1206"/>
                  </a:cubicBezTo>
                  <a:cubicBezTo>
                    <a:pt x="159" y="1611"/>
                    <a:pt x="173" y="2016"/>
                    <a:pt x="190" y="2418"/>
                  </a:cubicBezTo>
                  <a:cubicBezTo>
                    <a:pt x="222" y="3228"/>
                    <a:pt x="240" y="4039"/>
                    <a:pt x="254" y="4849"/>
                  </a:cubicBezTo>
                  <a:lnTo>
                    <a:pt x="486" y="4838"/>
                  </a:lnTo>
                  <a:cubicBezTo>
                    <a:pt x="437" y="4028"/>
                    <a:pt x="377" y="3221"/>
                    <a:pt x="307" y="2411"/>
                  </a:cubicBezTo>
                  <a:cubicBezTo>
                    <a:pt x="272" y="2009"/>
                    <a:pt x="237" y="1603"/>
                    <a:pt x="190" y="1201"/>
                  </a:cubicBezTo>
                  <a:cubicBezTo>
                    <a:pt x="141" y="796"/>
                    <a:pt x="99" y="391"/>
                    <a:pt x="0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1232070" y="3664904"/>
              <a:ext cx="21596" cy="44740"/>
            </a:xfrm>
            <a:custGeom>
              <a:avLst/>
              <a:gdLst/>
              <a:ahLst/>
              <a:cxnLst/>
              <a:rect l="l" t="t" r="r" b="b"/>
              <a:pathLst>
                <a:path w="572" h="1185" extrusionOk="0">
                  <a:moveTo>
                    <a:pt x="561" y="1"/>
                  </a:moveTo>
                  <a:lnTo>
                    <a:pt x="561" y="1"/>
                  </a:lnTo>
                  <a:cubicBezTo>
                    <a:pt x="399" y="174"/>
                    <a:pt x="297" y="364"/>
                    <a:pt x="209" y="562"/>
                  </a:cubicBezTo>
                  <a:cubicBezTo>
                    <a:pt x="167" y="664"/>
                    <a:pt x="128" y="762"/>
                    <a:pt x="96" y="864"/>
                  </a:cubicBezTo>
                  <a:cubicBezTo>
                    <a:pt x="61" y="970"/>
                    <a:pt x="36" y="1072"/>
                    <a:pt x="1" y="1185"/>
                  </a:cubicBezTo>
                  <a:cubicBezTo>
                    <a:pt x="114" y="1132"/>
                    <a:pt x="191" y="1041"/>
                    <a:pt x="259" y="949"/>
                  </a:cubicBezTo>
                  <a:cubicBezTo>
                    <a:pt x="326" y="858"/>
                    <a:pt x="375" y="759"/>
                    <a:pt x="424" y="656"/>
                  </a:cubicBezTo>
                  <a:cubicBezTo>
                    <a:pt x="508" y="452"/>
                    <a:pt x="572" y="238"/>
                    <a:pt x="561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2"/>
          <p:cNvGrpSpPr/>
          <p:nvPr/>
        </p:nvGrpSpPr>
        <p:grpSpPr>
          <a:xfrm>
            <a:off x="3150686" y="3388520"/>
            <a:ext cx="1360525" cy="1305583"/>
            <a:chOff x="3038482" y="3171761"/>
            <a:chExt cx="1948897" cy="1870195"/>
          </a:xfrm>
        </p:grpSpPr>
        <p:sp>
          <p:nvSpPr>
            <p:cNvPr id="1526" name="Google Shape;1526;p42"/>
            <p:cNvSpPr/>
            <p:nvPr/>
          </p:nvSpPr>
          <p:spPr>
            <a:xfrm>
              <a:off x="3728426" y="3463551"/>
              <a:ext cx="632237" cy="553659"/>
            </a:xfrm>
            <a:custGeom>
              <a:avLst/>
              <a:gdLst/>
              <a:ahLst/>
              <a:cxnLst/>
              <a:rect l="l" t="t" r="r" b="b"/>
              <a:pathLst>
                <a:path w="7098" h="6216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223" y="1350"/>
                    <a:pt x="1264" y="3170"/>
                    <a:pt x="944" y="5099"/>
                  </a:cubicBezTo>
                  <a:lnTo>
                    <a:pt x="1" y="5751"/>
                  </a:lnTo>
                  <a:cubicBezTo>
                    <a:pt x="446" y="6080"/>
                    <a:pt x="974" y="6216"/>
                    <a:pt x="1521" y="6216"/>
                  </a:cubicBezTo>
                  <a:cubicBezTo>
                    <a:pt x="2260" y="6216"/>
                    <a:pt x="3035" y="5969"/>
                    <a:pt x="3695" y="5620"/>
                  </a:cubicBezTo>
                  <a:cubicBezTo>
                    <a:pt x="4848" y="5013"/>
                    <a:pt x="5861" y="4128"/>
                    <a:pt x="7097" y="3718"/>
                  </a:cubicBezTo>
                  <a:cubicBezTo>
                    <a:pt x="6961" y="3707"/>
                    <a:pt x="6825" y="3702"/>
                    <a:pt x="6690" y="3702"/>
                  </a:cubicBezTo>
                  <a:cubicBezTo>
                    <a:pt x="5458" y="3702"/>
                    <a:pt x="4249" y="4132"/>
                    <a:pt x="3079" y="4551"/>
                  </a:cubicBezTo>
                  <a:cubicBezTo>
                    <a:pt x="3932" y="3718"/>
                    <a:pt x="4895" y="2996"/>
                    <a:pt x="5932" y="2408"/>
                  </a:cubicBezTo>
                  <a:lnTo>
                    <a:pt x="5932" y="2408"/>
                  </a:lnTo>
                  <a:cubicBezTo>
                    <a:pt x="4365" y="2747"/>
                    <a:pt x="3056" y="3781"/>
                    <a:pt x="1808" y="4787"/>
                  </a:cubicBezTo>
                  <a:cubicBezTo>
                    <a:pt x="3043" y="3541"/>
                    <a:pt x="4188" y="2203"/>
                    <a:pt x="5234" y="789"/>
                  </a:cubicBezTo>
                  <a:lnTo>
                    <a:pt x="5234" y="789"/>
                  </a:lnTo>
                  <a:cubicBezTo>
                    <a:pt x="3655" y="1623"/>
                    <a:pt x="2278" y="2838"/>
                    <a:pt x="1256" y="4302"/>
                  </a:cubicBezTo>
                  <a:cubicBezTo>
                    <a:pt x="1883" y="2783"/>
                    <a:pt x="2684" y="1339"/>
                    <a:pt x="3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3038482" y="3171761"/>
              <a:ext cx="791676" cy="987341"/>
            </a:xfrm>
            <a:custGeom>
              <a:avLst/>
              <a:gdLst/>
              <a:ahLst/>
              <a:cxnLst/>
              <a:rect l="l" t="t" r="r" b="b"/>
              <a:pathLst>
                <a:path w="8888" h="11085" extrusionOk="0">
                  <a:moveTo>
                    <a:pt x="4562" y="1"/>
                  </a:moveTo>
                  <a:cubicBezTo>
                    <a:pt x="3299" y="1"/>
                    <a:pt x="3876" y="2570"/>
                    <a:pt x="5174" y="4914"/>
                  </a:cubicBezTo>
                  <a:cubicBezTo>
                    <a:pt x="4365" y="4169"/>
                    <a:pt x="3687" y="3859"/>
                    <a:pt x="3347" y="3859"/>
                  </a:cubicBezTo>
                  <a:cubicBezTo>
                    <a:pt x="2838" y="3859"/>
                    <a:pt x="3085" y="4553"/>
                    <a:pt x="4783" y="5530"/>
                  </a:cubicBezTo>
                  <a:cubicBezTo>
                    <a:pt x="4407" y="5496"/>
                    <a:pt x="4065" y="5480"/>
                    <a:pt x="3756" y="5480"/>
                  </a:cubicBezTo>
                  <a:cubicBezTo>
                    <a:pt x="0" y="5480"/>
                    <a:pt x="1040" y="7794"/>
                    <a:pt x="2838" y="7827"/>
                  </a:cubicBezTo>
                  <a:cubicBezTo>
                    <a:pt x="1523" y="9155"/>
                    <a:pt x="1451" y="9540"/>
                    <a:pt x="1809" y="9540"/>
                  </a:cubicBezTo>
                  <a:cubicBezTo>
                    <a:pt x="2303" y="9540"/>
                    <a:pt x="3618" y="8807"/>
                    <a:pt x="3619" y="8806"/>
                  </a:cubicBezTo>
                  <a:lnTo>
                    <a:pt x="3619" y="8806"/>
                  </a:lnTo>
                  <a:cubicBezTo>
                    <a:pt x="3617" y="8807"/>
                    <a:pt x="5" y="10838"/>
                    <a:pt x="2119" y="11071"/>
                  </a:cubicBezTo>
                  <a:cubicBezTo>
                    <a:pt x="2202" y="11080"/>
                    <a:pt x="2285" y="11084"/>
                    <a:pt x="2369" y="11084"/>
                  </a:cubicBezTo>
                  <a:cubicBezTo>
                    <a:pt x="4425" y="11084"/>
                    <a:pt x="6709" y="8403"/>
                    <a:pt x="6709" y="8403"/>
                  </a:cubicBezTo>
                  <a:lnTo>
                    <a:pt x="8887" y="9315"/>
                  </a:lnTo>
                  <a:cubicBezTo>
                    <a:pt x="8887" y="9315"/>
                    <a:pt x="8433" y="1686"/>
                    <a:pt x="7851" y="1686"/>
                  </a:cubicBezTo>
                  <a:cubicBezTo>
                    <a:pt x="7844" y="1686"/>
                    <a:pt x="7837" y="1687"/>
                    <a:pt x="7829" y="1690"/>
                  </a:cubicBezTo>
                  <a:cubicBezTo>
                    <a:pt x="7270" y="1882"/>
                    <a:pt x="7562" y="5209"/>
                    <a:pt x="7590" y="5519"/>
                  </a:cubicBezTo>
                  <a:lnTo>
                    <a:pt x="7590" y="5519"/>
                  </a:lnTo>
                  <a:cubicBezTo>
                    <a:pt x="7557" y="5169"/>
                    <a:pt x="7111" y="949"/>
                    <a:pt x="5174" y="147"/>
                  </a:cubicBezTo>
                  <a:cubicBezTo>
                    <a:pt x="4935" y="47"/>
                    <a:pt x="4732" y="1"/>
                    <a:pt x="4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3899264" y="3322377"/>
              <a:ext cx="627249" cy="570493"/>
            </a:xfrm>
            <a:custGeom>
              <a:avLst/>
              <a:gdLst/>
              <a:ahLst/>
              <a:cxnLst/>
              <a:rect l="l" t="t" r="r" b="b"/>
              <a:pathLst>
                <a:path w="7042" h="6405" extrusionOk="0">
                  <a:moveTo>
                    <a:pt x="3513" y="1"/>
                  </a:moveTo>
                  <a:cubicBezTo>
                    <a:pt x="1629" y="1"/>
                    <a:pt x="292" y="3106"/>
                    <a:pt x="1" y="6405"/>
                  </a:cubicBezTo>
                  <a:lnTo>
                    <a:pt x="708" y="6405"/>
                  </a:lnTo>
                  <a:cubicBezTo>
                    <a:pt x="708" y="6266"/>
                    <a:pt x="1398" y="1408"/>
                    <a:pt x="2839" y="777"/>
                  </a:cubicBezTo>
                  <a:cubicBezTo>
                    <a:pt x="3093" y="665"/>
                    <a:pt x="3343" y="601"/>
                    <a:pt x="3587" y="601"/>
                  </a:cubicBezTo>
                  <a:cubicBezTo>
                    <a:pt x="4728" y="601"/>
                    <a:pt x="5720" y="2000"/>
                    <a:pt x="6225" y="6405"/>
                  </a:cubicBezTo>
                  <a:cubicBezTo>
                    <a:pt x="6415" y="6382"/>
                    <a:pt x="6570" y="6375"/>
                    <a:pt x="6691" y="6375"/>
                  </a:cubicBezTo>
                  <a:cubicBezTo>
                    <a:pt x="6933" y="6375"/>
                    <a:pt x="7041" y="6405"/>
                    <a:pt x="7041" y="6405"/>
                  </a:cubicBezTo>
                  <a:cubicBezTo>
                    <a:pt x="7041" y="6405"/>
                    <a:pt x="6268" y="796"/>
                    <a:pt x="4085" y="94"/>
                  </a:cubicBezTo>
                  <a:cubicBezTo>
                    <a:pt x="3890" y="31"/>
                    <a:pt x="3699" y="1"/>
                    <a:pt x="3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 flipH="1">
              <a:off x="4236977" y="3743043"/>
              <a:ext cx="273603" cy="273611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1658" y="1"/>
                  </a:moveTo>
                  <a:cubicBezTo>
                    <a:pt x="743" y="1"/>
                    <a:pt x="1" y="743"/>
                    <a:pt x="1" y="1658"/>
                  </a:cubicBezTo>
                  <a:cubicBezTo>
                    <a:pt x="1" y="2573"/>
                    <a:pt x="743" y="3316"/>
                    <a:pt x="1658" y="3316"/>
                  </a:cubicBezTo>
                  <a:cubicBezTo>
                    <a:pt x="2574" y="3316"/>
                    <a:pt x="3316" y="2573"/>
                    <a:pt x="3316" y="1658"/>
                  </a:cubicBezTo>
                  <a:cubicBezTo>
                    <a:pt x="3316" y="743"/>
                    <a:pt x="2574" y="1"/>
                    <a:pt x="1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 flipH="1">
              <a:off x="4430048" y="3774975"/>
              <a:ext cx="241919" cy="241679"/>
            </a:xfrm>
            <a:custGeom>
              <a:avLst/>
              <a:gdLst/>
              <a:ahLst/>
              <a:cxnLst/>
              <a:rect l="l" t="t" r="r" b="b"/>
              <a:pathLst>
                <a:path w="2932" h="2929" extrusionOk="0">
                  <a:moveTo>
                    <a:pt x="1468" y="0"/>
                  </a:moveTo>
                  <a:cubicBezTo>
                    <a:pt x="658" y="0"/>
                    <a:pt x="0" y="656"/>
                    <a:pt x="0" y="1465"/>
                  </a:cubicBezTo>
                  <a:cubicBezTo>
                    <a:pt x="0" y="2274"/>
                    <a:pt x="658" y="2929"/>
                    <a:pt x="1468" y="2929"/>
                  </a:cubicBezTo>
                  <a:cubicBezTo>
                    <a:pt x="2277" y="2929"/>
                    <a:pt x="2931" y="2274"/>
                    <a:pt x="2931" y="1465"/>
                  </a:cubicBezTo>
                  <a:cubicBezTo>
                    <a:pt x="2931" y="656"/>
                    <a:pt x="227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 flipH="1">
              <a:off x="4677490" y="3664904"/>
              <a:ext cx="246540" cy="260905"/>
            </a:xfrm>
            <a:custGeom>
              <a:avLst/>
              <a:gdLst/>
              <a:ahLst/>
              <a:cxnLst/>
              <a:rect l="l" t="t" r="r" b="b"/>
              <a:pathLst>
                <a:path w="2988" h="3162" extrusionOk="0">
                  <a:moveTo>
                    <a:pt x="332" y="1"/>
                  </a:moveTo>
                  <a:lnTo>
                    <a:pt x="0" y="289"/>
                  </a:lnTo>
                  <a:lnTo>
                    <a:pt x="1057" y="948"/>
                  </a:lnTo>
                  <a:cubicBezTo>
                    <a:pt x="1057" y="948"/>
                    <a:pt x="1125" y="2775"/>
                    <a:pt x="1057" y="3161"/>
                  </a:cubicBezTo>
                  <a:lnTo>
                    <a:pt x="2988" y="2779"/>
                  </a:lnTo>
                  <a:cubicBezTo>
                    <a:pt x="2988" y="2779"/>
                    <a:pt x="2534" y="415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598382" y="3868726"/>
              <a:ext cx="1388997" cy="1173230"/>
            </a:xfrm>
            <a:custGeom>
              <a:avLst/>
              <a:gdLst/>
              <a:ahLst/>
              <a:cxnLst/>
              <a:rect l="l" t="t" r="r" b="b"/>
              <a:pathLst>
                <a:path w="15594" h="13172" extrusionOk="0">
                  <a:moveTo>
                    <a:pt x="7905" y="0"/>
                  </a:moveTo>
                  <a:cubicBezTo>
                    <a:pt x="3356" y="0"/>
                    <a:pt x="423" y="578"/>
                    <a:pt x="423" y="578"/>
                  </a:cubicBezTo>
                  <a:cubicBezTo>
                    <a:pt x="0" y="3956"/>
                    <a:pt x="916" y="12998"/>
                    <a:pt x="916" y="12998"/>
                  </a:cubicBezTo>
                  <a:cubicBezTo>
                    <a:pt x="2841" y="13128"/>
                    <a:pt x="5005" y="13171"/>
                    <a:pt x="7036" y="13171"/>
                  </a:cubicBezTo>
                  <a:cubicBezTo>
                    <a:pt x="11097" y="13171"/>
                    <a:pt x="14623" y="12998"/>
                    <a:pt x="14623" y="12998"/>
                  </a:cubicBezTo>
                  <a:cubicBezTo>
                    <a:pt x="14623" y="12998"/>
                    <a:pt x="15594" y="4939"/>
                    <a:pt x="14749" y="436"/>
                  </a:cubicBezTo>
                  <a:cubicBezTo>
                    <a:pt x="12229" y="113"/>
                    <a:pt x="9910" y="0"/>
                    <a:pt x="7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28"/>
          <p:cNvGrpSpPr/>
          <p:nvPr/>
        </p:nvGrpSpPr>
        <p:grpSpPr>
          <a:xfrm>
            <a:off x="319500" y="2918252"/>
            <a:ext cx="516900" cy="1157573"/>
            <a:chOff x="319500" y="2918252"/>
            <a:chExt cx="516900" cy="1157573"/>
          </a:xfrm>
        </p:grpSpPr>
        <p:sp>
          <p:nvSpPr>
            <p:cNvPr id="438" name="Google Shape;438;p28"/>
            <p:cNvSpPr/>
            <p:nvPr/>
          </p:nvSpPr>
          <p:spPr>
            <a:xfrm>
              <a:off x="319500" y="3736825"/>
              <a:ext cx="516900" cy="33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" name="Google Shape;439;p28"/>
            <p:cNvGrpSpPr/>
            <p:nvPr/>
          </p:nvGrpSpPr>
          <p:grpSpPr>
            <a:xfrm>
              <a:off x="552925" y="2918252"/>
              <a:ext cx="46887" cy="1005185"/>
              <a:chOff x="552925" y="-363261"/>
              <a:chExt cx="46887" cy="1005185"/>
            </a:xfrm>
          </p:grpSpPr>
          <p:sp>
            <p:nvSpPr>
              <p:cNvPr id="440" name="Google Shape;440;p28"/>
              <p:cNvSpPr/>
              <p:nvPr/>
            </p:nvSpPr>
            <p:spPr>
              <a:xfrm>
                <a:off x="572651" y="-363261"/>
                <a:ext cx="8300" cy="98174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8"/>
              <p:cNvSpPr/>
              <p:nvPr/>
            </p:nvSpPr>
            <p:spPr>
              <a:xfrm>
                <a:off x="55292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2" name="Google Shape;442;p28"/>
          <p:cNvGrpSpPr/>
          <p:nvPr/>
        </p:nvGrpSpPr>
        <p:grpSpPr>
          <a:xfrm>
            <a:off x="319500" y="1766702"/>
            <a:ext cx="516900" cy="1182823"/>
            <a:chOff x="319500" y="1766702"/>
            <a:chExt cx="516900" cy="1182823"/>
          </a:xfrm>
        </p:grpSpPr>
        <p:sp>
          <p:nvSpPr>
            <p:cNvPr id="443" name="Google Shape;443;p28"/>
            <p:cNvSpPr/>
            <p:nvPr/>
          </p:nvSpPr>
          <p:spPr>
            <a:xfrm>
              <a:off x="319500" y="2610525"/>
              <a:ext cx="516900" cy="33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" name="Google Shape;444;p28"/>
            <p:cNvGrpSpPr/>
            <p:nvPr/>
          </p:nvGrpSpPr>
          <p:grpSpPr>
            <a:xfrm>
              <a:off x="552925" y="1766702"/>
              <a:ext cx="46887" cy="1030435"/>
              <a:chOff x="552925" y="-388511"/>
              <a:chExt cx="46887" cy="1030435"/>
            </a:xfrm>
          </p:grpSpPr>
          <p:sp>
            <p:nvSpPr>
              <p:cNvPr id="445" name="Google Shape;445;p28"/>
              <p:cNvSpPr/>
              <p:nvPr/>
            </p:nvSpPr>
            <p:spPr>
              <a:xfrm>
                <a:off x="571701" y="-388511"/>
                <a:ext cx="8300" cy="100701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8"/>
              <p:cNvSpPr/>
              <p:nvPr/>
            </p:nvSpPr>
            <p:spPr>
              <a:xfrm>
                <a:off x="55292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7" name="Google Shape;447;p28"/>
          <p:cNvGrpSpPr/>
          <p:nvPr/>
        </p:nvGrpSpPr>
        <p:grpSpPr>
          <a:xfrm>
            <a:off x="319500" y="887276"/>
            <a:ext cx="516900" cy="954824"/>
            <a:chOff x="319500" y="887276"/>
            <a:chExt cx="516900" cy="954824"/>
          </a:xfrm>
        </p:grpSpPr>
        <p:sp>
          <p:nvSpPr>
            <p:cNvPr id="448" name="Google Shape;448;p28"/>
            <p:cNvSpPr/>
            <p:nvPr/>
          </p:nvSpPr>
          <p:spPr>
            <a:xfrm>
              <a:off x="319500" y="1503100"/>
              <a:ext cx="516900" cy="33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28"/>
            <p:cNvGrpSpPr/>
            <p:nvPr/>
          </p:nvGrpSpPr>
          <p:grpSpPr>
            <a:xfrm>
              <a:off x="552925" y="887276"/>
              <a:ext cx="46887" cy="807911"/>
              <a:chOff x="552925" y="-165987"/>
              <a:chExt cx="46887" cy="807911"/>
            </a:xfrm>
          </p:grpSpPr>
          <p:sp>
            <p:nvSpPr>
              <p:cNvPr id="450" name="Google Shape;450;p28"/>
              <p:cNvSpPr/>
              <p:nvPr/>
            </p:nvSpPr>
            <p:spPr>
              <a:xfrm>
                <a:off x="573549" y="-165987"/>
                <a:ext cx="6450" cy="784502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8"/>
              <p:cNvSpPr/>
              <p:nvPr/>
            </p:nvSpPr>
            <p:spPr>
              <a:xfrm>
                <a:off x="55292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28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453" name="Google Shape;453;p28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28"/>
          <p:cNvSpPr txBox="1">
            <a:spLocks noGrp="1"/>
          </p:cNvSpPr>
          <p:nvPr>
            <p:ph type="ctrTitle"/>
          </p:nvPr>
        </p:nvSpPr>
        <p:spPr>
          <a:xfrm>
            <a:off x="619532" y="416354"/>
            <a:ext cx="789655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092329"/>
                </a:solidFill>
                <a:latin typeface="Barlow"/>
                <a:sym typeface="Barlow"/>
              </a:rPr>
              <a:t>Bienvenue à la tête du management de plusieurs magasins de </a:t>
            </a:r>
            <a:r>
              <a:rPr lang="fr-FR" sz="2000" dirty="0" err="1">
                <a:solidFill>
                  <a:srgbClr val="092329"/>
                </a:solidFill>
                <a:latin typeface="Barlow"/>
                <a:sym typeface="Barlow"/>
              </a:rPr>
              <a:t>Retail</a:t>
            </a:r>
            <a:r>
              <a:rPr lang="fr-FR" sz="2000" dirty="0">
                <a:solidFill>
                  <a:srgbClr val="092329"/>
                </a:solidFill>
                <a:latin typeface="Barlow"/>
                <a:sym typeface="Barlow"/>
              </a:rPr>
              <a:t> </a:t>
            </a:r>
            <a:br>
              <a:rPr lang="fr-FR" sz="2000" b="1" dirty="0">
                <a:uFill>
                  <a:noFill/>
                </a:uFill>
                <a:latin typeface="Barlow"/>
                <a:sym typeface="Barlow"/>
              </a:rPr>
            </a:br>
            <a:endParaRPr sz="2000" b="0" dirty="0">
              <a:solidFill>
                <a:schemeClr val="lt1"/>
              </a:solidFill>
            </a:endParaRPr>
          </a:p>
        </p:txBody>
      </p:sp>
      <p:sp>
        <p:nvSpPr>
          <p:cNvPr id="463" name="Google Shape;463;p28"/>
          <p:cNvSpPr txBox="1">
            <a:spLocks noGrp="1"/>
          </p:cNvSpPr>
          <p:nvPr>
            <p:ph type="title" idx="5"/>
          </p:nvPr>
        </p:nvSpPr>
        <p:spPr>
          <a:xfrm>
            <a:off x="938333" y="1373150"/>
            <a:ext cx="2203200" cy="5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2025</a:t>
            </a:r>
            <a:endParaRPr dirty="0"/>
          </a:p>
        </p:txBody>
      </p:sp>
      <p:sp>
        <p:nvSpPr>
          <p:cNvPr id="464" name="Google Shape;464;p28"/>
          <p:cNvSpPr txBox="1">
            <a:spLocks noGrp="1"/>
          </p:cNvSpPr>
          <p:nvPr>
            <p:ph type="subTitle" idx="6"/>
          </p:nvPr>
        </p:nvSpPr>
        <p:spPr>
          <a:xfrm>
            <a:off x="938333" y="1882032"/>
            <a:ext cx="4474912" cy="86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300" dirty="0"/>
              <a:t>Nouveaux managers d’un réseau de magasin</a:t>
            </a: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300" dirty="0"/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300" dirty="0"/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300" dirty="0"/>
              <a:t>Magasin A : Super marché de banlieue résidentielle</a:t>
            </a: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300" dirty="0"/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sz="1300" dirty="0"/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300" dirty="0"/>
              <a:t>Magasin B : Supermarché quartier pauvre </a:t>
            </a:r>
          </a:p>
          <a:p>
            <a:pPr marL="742950" lvl="1" indent="-285750"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sz="1300" dirty="0"/>
              <a:t>Possibilité d’ajout d’activités</a:t>
            </a:r>
          </a:p>
          <a:p>
            <a:pPr marL="742950" lvl="1" indent="-285750"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sz="1300" dirty="0"/>
          </a:p>
          <a:p>
            <a:pPr marL="742950" lvl="1" indent="-285750"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sz="1300" dirty="0"/>
          </a:p>
          <a:p>
            <a:pPr marL="742950" lvl="1" indent="-285750"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sz="1300" dirty="0"/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300" dirty="0"/>
              <a:t>Magasin C : Superette de centre ville (pas ouverte)</a:t>
            </a:r>
          </a:p>
          <a:p>
            <a:pPr marL="742950" lvl="1" indent="-285750"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sz="1300" dirty="0"/>
              <a:t>Possibilité de l’ouvrir</a:t>
            </a:r>
          </a:p>
          <a:p>
            <a:pPr marL="742950" lvl="1" indent="-285750"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sz="1300" dirty="0"/>
          </a:p>
          <a:p>
            <a:pPr marL="742950" lvl="1" indent="-285750"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sz="1300" dirty="0"/>
          </a:p>
          <a:p>
            <a:pPr marL="457200" lvl="1" indent="0">
              <a:spcBef>
                <a:spcPts val="0"/>
              </a:spcBef>
            </a:pPr>
            <a:endParaRPr lang="fr-FR" sz="1300" dirty="0"/>
          </a:p>
        </p:txBody>
      </p:sp>
      <p:sp>
        <p:nvSpPr>
          <p:cNvPr id="540" name="Google Shape;540;p28"/>
          <p:cNvSpPr/>
          <p:nvPr/>
        </p:nvSpPr>
        <p:spPr>
          <a:xfrm flipH="1">
            <a:off x="6587403" y="4453604"/>
            <a:ext cx="1696520" cy="266400"/>
          </a:xfrm>
          <a:custGeom>
            <a:avLst/>
            <a:gdLst/>
            <a:ahLst/>
            <a:cxnLst/>
            <a:rect l="l" t="t" r="r" b="b"/>
            <a:pathLst>
              <a:path w="32160" h="5050" extrusionOk="0">
                <a:moveTo>
                  <a:pt x="16082" y="1"/>
                </a:moveTo>
                <a:cubicBezTo>
                  <a:pt x="7202" y="1"/>
                  <a:pt x="0" y="1130"/>
                  <a:pt x="0" y="2523"/>
                </a:cubicBezTo>
                <a:cubicBezTo>
                  <a:pt x="0" y="3920"/>
                  <a:pt x="7202" y="5049"/>
                  <a:pt x="16082" y="5049"/>
                </a:cubicBezTo>
                <a:cubicBezTo>
                  <a:pt x="24962" y="5049"/>
                  <a:pt x="32160" y="3920"/>
                  <a:pt x="32160" y="2523"/>
                </a:cubicBezTo>
                <a:cubicBezTo>
                  <a:pt x="32160" y="1130"/>
                  <a:pt x="24962" y="1"/>
                  <a:pt x="16082" y="1"/>
                </a:cubicBezTo>
                <a:close/>
              </a:path>
            </a:pathLst>
          </a:custGeom>
          <a:solidFill>
            <a:srgbClr val="092329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1370CA-66CE-4D2F-9EED-7AEE5E80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328" y="1503100"/>
            <a:ext cx="1816747" cy="139155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C63337-C18B-0F38-6A5B-F63DCAB6C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72162" y="2580249"/>
            <a:ext cx="1795756" cy="1406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876549-6339-39D6-5409-D7FC50DBF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036" y="3672522"/>
            <a:ext cx="1678575" cy="13915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2"/>
          <p:cNvGrpSpPr/>
          <p:nvPr/>
        </p:nvGrpSpPr>
        <p:grpSpPr>
          <a:xfrm>
            <a:off x="4121900" y="-1"/>
            <a:ext cx="4702500" cy="4700201"/>
            <a:chOff x="4121900" y="0"/>
            <a:chExt cx="4702500" cy="2301750"/>
          </a:xfrm>
        </p:grpSpPr>
        <p:sp>
          <p:nvSpPr>
            <p:cNvPr id="666" name="Google Shape;666;p32"/>
            <p:cNvSpPr/>
            <p:nvPr/>
          </p:nvSpPr>
          <p:spPr>
            <a:xfrm>
              <a:off x="4121900" y="363150"/>
              <a:ext cx="4702500" cy="193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667;p32"/>
            <p:cNvGrpSpPr/>
            <p:nvPr/>
          </p:nvGrpSpPr>
          <p:grpSpPr>
            <a:xfrm>
              <a:off x="4444825" y="0"/>
              <a:ext cx="4133762" cy="641924"/>
              <a:chOff x="4444825" y="0"/>
              <a:chExt cx="4133762" cy="641924"/>
            </a:xfrm>
          </p:grpSpPr>
          <p:grpSp>
            <p:nvGrpSpPr>
              <p:cNvPr id="668" name="Google Shape;668;p32"/>
              <p:cNvGrpSpPr/>
              <p:nvPr/>
            </p:nvGrpSpPr>
            <p:grpSpPr>
              <a:xfrm>
                <a:off x="4444825" y="0"/>
                <a:ext cx="46887" cy="641924"/>
                <a:chOff x="4444825" y="0"/>
                <a:chExt cx="46887" cy="641924"/>
              </a:xfrm>
            </p:grpSpPr>
            <p:sp>
              <p:nvSpPr>
                <p:cNvPr id="669" name="Google Shape;669;p32"/>
                <p:cNvSpPr/>
                <p:nvPr/>
              </p:nvSpPr>
              <p:spPr>
                <a:xfrm>
                  <a:off x="4444825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2"/>
                <p:cNvSpPr/>
                <p:nvPr/>
              </p:nvSpPr>
              <p:spPr>
                <a:xfrm>
                  <a:off x="4464545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1" name="Google Shape;671;p32"/>
              <p:cNvGrpSpPr/>
              <p:nvPr/>
            </p:nvGrpSpPr>
            <p:grpSpPr>
              <a:xfrm>
                <a:off x="8531700" y="0"/>
                <a:ext cx="46887" cy="641924"/>
                <a:chOff x="2783050" y="0"/>
                <a:chExt cx="46887" cy="641924"/>
              </a:xfrm>
            </p:grpSpPr>
            <p:sp>
              <p:nvSpPr>
                <p:cNvPr id="672" name="Google Shape;672;p32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2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84" name="Google Shape;684;p32"/>
          <p:cNvSpPr txBox="1">
            <a:spLocks noGrp="1"/>
          </p:cNvSpPr>
          <p:nvPr>
            <p:ph type="subTitle" idx="2"/>
          </p:nvPr>
        </p:nvSpPr>
        <p:spPr>
          <a:xfrm>
            <a:off x="4166534" y="1063098"/>
            <a:ext cx="4605950" cy="3788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300" dirty="0">
              <a:solidFill>
                <a:srgbClr val="2A292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300" dirty="0">
              <a:solidFill>
                <a:srgbClr val="2A292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solidFill>
                  <a:srgbClr val="2A2929"/>
                </a:solidFill>
              </a:rPr>
              <a:t>Même si la clientèle des magasins est satisfaite, nous pensons que le </a:t>
            </a:r>
            <a:r>
              <a:rPr lang="fr-FR" b="1" dirty="0">
                <a:solidFill>
                  <a:srgbClr val="2A2929"/>
                </a:solidFill>
              </a:rPr>
              <a:t>potentiel de croissance n’est pas exploité</a:t>
            </a:r>
            <a:r>
              <a:rPr lang="fr-FR" dirty="0">
                <a:solidFill>
                  <a:srgbClr val="2A2929"/>
                </a:solidFill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300" dirty="0">
              <a:solidFill>
                <a:srgbClr val="2A292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2A2929"/>
                </a:solidFill>
              </a:rPr>
              <a:t>A vous de gérer les trois magasins (prendre des décisions) 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300" dirty="0">
              <a:solidFill>
                <a:srgbClr val="2A292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solidFill>
                  <a:srgbClr val="2A2929"/>
                </a:solidFill>
              </a:rPr>
              <a:t> - </a:t>
            </a:r>
            <a:r>
              <a:rPr lang="fr-FR" sz="1300" u="sng" dirty="0">
                <a:solidFill>
                  <a:srgbClr val="2A2929"/>
                </a:solidFill>
              </a:rPr>
              <a:t>Marketing</a:t>
            </a:r>
            <a:r>
              <a:rPr lang="fr-FR" sz="1300" dirty="0">
                <a:solidFill>
                  <a:srgbClr val="2A2929"/>
                </a:solidFill>
              </a:rPr>
              <a:t> (agencement, prix et marge, publicité …)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solidFill>
                  <a:srgbClr val="2A2929"/>
                </a:solidFill>
              </a:rPr>
              <a:t> - </a:t>
            </a:r>
            <a:r>
              <a:rPr lang="fr-FR" sz="1300" u="sng" dirty="0">
                <a:solidFill>
                  <a:srgbClr val="2A2929"/>
                </a:solidFill>
              </a:rPr>
              <a:t>Approvisionnement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solidFill>
                  <a:srgbClr val="2A2929"/>
                </a:solidFill>
              </a:rPr>
              <a:t> - </a:t>
            </a:r>
            <a:r>
              <a:rPr lang="fr-FR" sz="1300" u="sng" dirty="0">
                <a:solidFill>
                  <a:srgbClr val="2A2929"/>
                </a:solidFill>
              </a:rPr>
              <a:t>RH</a:t>
            </a:r>
            <a:r>
              <a:rPr lang="fr-FR" sz="1300" dirty="0">
                <a:solidFill>
                  <a:srgbClr val="2A2929"/>
                </a:solidFill>
              </a:rPr>
              <a:t> (embauche/licenciement, répartition du temps des managers)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solidFill>
                  <a:srgbClr val="2A2929"/>
                </a:solidFill>
              </a:rPr>
              <a:t> - </a:t>
            </a:r>
            <a:r>
              <a:rPr lang="fr-FR" sz="1300" u="sng" dirty="0">
                <a:solidFill>
                  <a:srgbClr val="2A2929"/>
                </a:solidFill>
              </a:rPr>
              <a:t>Stratégie</a:t>
            </a:r>
            <a:r>
              <a:rPr lang="fr-FR" sz="1300" dirty="0">
                <a:solidFill>
                  <a:srgbClr val="2A2929"/>
                </a:solidFill>
              </a:rPr>
              <a:t> (horaire ouverture, investissements etc…).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300" dirty="0">
              <a:solidFill>
                <a:srgbClr val="2A2929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B050"/>
                </a:solidFill>
              </a:rPr>
              <a:t>=&gt; Toutes les équipes de l’univers sont en concurrence.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2A2929"/>
                </a:solidFill>
              </a:rPr>
              <a:t> </a:t>
            </a:r>
            <a:br>
              <a:rPr lang="fr-FR" sz="1200" dirty="0"/>
            </a:br>
            <a:endParaRPr lang="en-US" sz="1200" dirty="0"/>
          </a:p>
        </p:txBody>
      </p:sp>
      <p:sp>
        <p:nvSpPr>
          <p:cNvPr id="685" name="Google Shape;685;p32"/>
          <p:cNvSpPr/>
          <p:nvPr/>
        </p:nvSpPr>
        <p:spPr>
          <a:xfrm flipH="1">
            <a:off x="319461" y="4700200"/>
            <a:ext cx="3861934" cy="218046"/>
          </a:xfrm>
          <a:custGeom>
            <a:avLst/>
            <a:gdLst/>
            <a:ahLst/>
            <a:cxnLst/>
            <a:rect l="l" t="t" r="r" b="b"/>
            <a:pathLst>
              <a:path w="32160" h="5050" extrusionOk="0">
                <a:moveTo>
                  <a:pt x="16082" y="1"/>
                </a:moveTo>
                <a:cubicBezTo>
                  <a:pt x="7202" y="1"/>
                  <a:pt x="0" y="1130"/>
                  <a:pt x="0" y="2523"/>
                </a:cubicBezTo>
                <a:cubicBezTo>
                  <a:pt x="0" y="3920"/>
                  <a:pt x="7202" y="5049"/>
                  <a:pt x="16082" y="5049"/>
                </a:cubicBezTo>
                <a:cubicBezTo>
                  <a:pt x="24962" y="5049"/>
                  <a:pt x="32160" y="3920"/>
                  <a:pt x="32160" y="2523"/>
                </a:cubicBezTo>
                <a:cubicBezTo>
                  <a:pt x="32160" y="1130"/>
                  <a:pt x="24962" y="1"/>
                  <a:pt x="16082" y="1"/>
                </a:cubicBezTo>
                <a:close/>
              </a:path>
            </a:pathLst>
          </a:custGeom>
          <a:solidFill>
            <a:srgbClr val="092329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2"/>
          <p:cNvGrpSpPr/>
          <p:nvPr/>
        </p:nvGrpSpPr>
        <p:grpSpPr>
          <a:xfrm>
            <a:off x="721500" y="1702962"/>
            <a:ext cx="3082491" cy="3128277"/>
            <a:chOff x="721500" y="1702962"/>
            <a:chExt cx="3082491" cy="3128277"/>
          </a:xfrm>
        </p:grpSpPr>
        <p:grpSp>
          <p:nvGrpSpPr>
            <p:cNvPr id="687" name="Google Shape;687;p32"/>
            <p:cNvGrpSpPr/>
            <p:nvPr/>
          </p:nvGrpSpPr>
          <p:grpSpPr>
            <a:xfrm>
              <a:off x="2408757" y="2888378"/>
              <a:ext cx="778176" cy="1196487"/>
              <a:chOff x="2408757" y="2449015"/>
              <a:chExt cx="778176" cy="1196487"/>
            </a:xfrm>
          </p:grpSpPr>
          <p:sp>
            <p:nvSpPr>
              <p:cNvPr id="688" name="Google Shape;688;p32"/>
              <p:cNvSpPr/>
              <p:nvPr/>
            </p:nvSpPr>
            <p:spPr>
              <a:xfrm rot="-1400388">
                <a:off x="2600789" y="2456330"/>
                <a:ext cx="93245" cy="567510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2422" extrusionOk="0">
                    <a:moveTo>
                      <a:pt x="115" y="1"/>
                    </a:moveTo>
                    <a:lnTo>
                      <a:pt x="1" y="45"/>
                    </a:lnTo>
                    <a:cubicBezTo>
                      <a:pt x="1796" y="4575"/>
                      <a:pt x="1919" y="12341"/>
                      <a:pt x="1919" y="12421"/>
                    </a:cubicBezTo>
                    <a:lnTo>
                      <a:pt x="2041" y="12417"/>
                    </a:lnTo>
                    <a:cubicBezTo>
                      <a:pt x="2041" y="12341"/>
                      <a:pt x="1919" y="4547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2"/>
              <p:cNvSpPr/>
              <p:nvPr/>
            </p:nvSpPr>
            <p:spPr>
              <a:xfrm rot="-1400388">
                <a:off x="2743711" y="2792868"/>
                <a:ext cx="138839" cy="10050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200" extrusionOk="0">
                    <a:moveTo>
                      <a:pt x="2468" y="1"/>
                    </a:moveTo>
                    <a:cubicBezTo>
                      <a:pt x="2389" y="1"/>
                      <a:pt x="2244" y="42"/>
                      <a:pt x="2013" y="136"/>
                    </a:cubicBezTo>
                    <a:cubicBezTo>
                      <a:pt x="103" y="909"/>
                      <a:pt x="0" y="2199"/>
                      <a:pt x="0" y="2199"/>
                    </a:cubicBezTo>
                    <a:cubicBezTo>
                      <a:pt x="0" y="2199"/>
                      <a:pt x="3039" y="1"/>
                      <a:pt x="2468" y="1"/>
                    </a:cubicBezTo>
                    <a:close/>
                  </a:path>
                </a:pathLst>
              </a:custGeom>
              <a:solidFill>
                <a:srgbClr val="9CC4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2"/>
              <p:cNvSpPr/>
              <p:nvPr/>
            </p:nvSpPr>
            <p:spPr>
              <a:xfrm rot="-1400388">
                <a:off x="2702342" y="2704612"/>
                <a:ext cx="94890" cy="117184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2565" extrusionOk="0">
                    <a:moveTo>
                      <a:pt x="1588" y="0"/>
                    </a:moveTo>
                    <a:cubicBezTo>
                      <a:pt x="1537" y="0"/>
                      <a:pt x="1458" y="28"/>
                      <a:pt x="1347" y="90"/>
                    </a:cubicBezTo>
                    <a:cubicBezTo>
                      <a:pt x="163" y="745"/>
                      <a:pt x="1" y="2565"/>
                      <a:pt x="1" y="2565"/>
                    </a:cubicBezTo>
                    <a:cubicBezTo>
                      <a:pt x="1" y="2565"/>
                      <a:pt x="2076" y="0"/>
                      <a:pt x="15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2"/>
              <p:cNvSpPr/>
              <p:nvPr/>
            </p:nvSpPr>
            <p:spPr>
              <a:xfrm rot="-1400388">
                <a:off x="2652607" y="2624254"/>
                <a:ext cx="94113" cy="10749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353" extrusionOk="0">
                    <a:moveTo>
                      <a:pt x="1678" y="0"/>
                    </a:moveTo>
                    <a:cubicBezTo>
                      <a:pt x="1637" y="0"/>
                      <a:pt x="1566" y="28"/>
                      <a:pt x="1460" y="90"/>
                    </a:cubicBezTo>
                    <a:cubicBezTo>
                      <a:pt x="383" y="722"/>
                      <a:pt x="1" y="2352"/>
                      <a:pt x="1" y="2352"/>
                    </a:cubicBezTo>
                    <a:cubicBezTo>
                      <a:pt x="1" y="2352"/>
                      <a:pt x="2060" y="0"/>
                      <a:pt x="16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2"/>
              <p:cNvSpPr/>
              <p:nvPr/>
            </p:nvSpPr>
            <p:spPr>
              <a:xfrm rot="-1400388">
                <a:off x="2611594" y="2550243"/>
                <a:ext cx="68986" cy="125271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742" extrusionOk="0">
                    <a:moveTo>
                      <a:pt x="1133" y="0"/>
                    </a:moveTo>
                    <a:cubicBezTo>
                      <a:pt x="1085" y="0"/>
                      <a:pt x="1013" y="40"/>
                      <a:pt x="912" y="129"/>
                    </a:cubicBezTo>
                    <a:cubicBezTo>
                      <a:pt x="1" y="922"/>
                      <a:pt x="4" y="2741"/>
                      <a:pt x="4" y="2741"/>
                    </a:cubicBezTo>
                    <a:cubicBezTo>
                      <a:pt x="327" y="2517"/>
                      <a:pt x="1509" y="0"/>
                      <a:pt x="1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2"/>
              <p:cNvSpPr/>
              <p:nvPr/>
            </p:nvSpPr>
            <p:spPr>
              <a:xfrm rot="-1400388">
                <a:off x="2558373" y="2492874"/>
                <a:ext cx="57473" cy="101331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218" extrusionOk="0">
                    <a:moveTo>
                      <a:pt x="893" y="1"/>
                    </a:moveTo>
                    <a:cubicBezTo>
                      <a:pt x="869" y="1"/>
                      <a:pt x="840" y="9"/>
                      <a:pt x="805" y="27"/>
                    </a:cubicBezTo>
                    <a:cubicBezTo>
                      <a:pt x="226" y="323"/>
                      <a:pt x="0" y="2217"/>
                      <a:pt x="0" y="2217"/>
                    </a:cubicBezTo>
                    <a:cubicBezTo>
                      <a:pt x="275" y="2077"/>
                      <a:pt x="1257" y="1"/>
                      <a:pt x="8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2"/>
              <p:cNvSpPr/>
              <p:nvPr/>
            </p:nvSpPr>
            <p:spPr>
              <a:xfrm rot="-1400388">
                <a:off x="2511120" y="2453676"/>
                <a:ext cx="40021" cy="79859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748" extrusionOk="0">
                    <a:moveTo>
                      <a:pt x="705" y="1"/>
                    </a:moveTo>
                    <a:cubicBezTo>
                      <a:pt x="668" y="1"/>
                      <a:pt x="605" y="61"/>
                      <a:pt x="514" y="204"/>
                    </a:cubicBezTo>
                    <a:cubicBezTo>
                      <a:pt x="0" y="993"/>
                      <a:pt x="64" y="1747"/>
                      <a:pt x="64" y="1747"/>
                    </a:cubicBezTo>
                    <a:cubicBezTo>
                      <a:pt x="530" y="1252"/>
                      <a:pt x="87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2"/>
              <p:cNvSpPr/>
              <p:nvPr/>
            </p:nvSpPr>
            <p:spPr>
              <a:xfrm rot="-1400388">
                <a:off x="2423164" y="2487416"/>
                <a:ext cx="75656" cy="4175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914" extrusionOk="0">
                    <a:moveTo>
                      <a:pt x="669" y="1"/>
                    </a:moveTo>
                    <a:cubicBezTo>
                      <a:pt x="0" y="1"/>
                      <a:pt x="1175" y="886"/>
                      <a:pt x="1655" y="913"/>
                    </a:cubicBezTo>
                    <a:cubicBezTo>
                      <a:pt x="1655" y="913"/>
                      <a:pt x="1410" y="25"/>
                      <a:pt x="692" y="1"/>
                    </a:cubicBezTo>
                    <a:cubicBezTo>
                      <a:pt x="684" y="1"/>
                      <a:pt x="677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2"/>
              <p:cNvSpPr/>
              <p:nvPr/>
            </p:nvSpPr>
            <p:spPr>
              <a:xfrm rot="-1400388">
                <a:off x="2450774" y="2548902"/>
                <a:ext cx="102245" cy="44498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974" extrusionOk="0">
                    <a:moveTo>
                      <a:pt x="803" y="1"/>
                    </a:moveTo>
                    <a:cubicBezTo>
                      <a:pt x="757" y="1"/>
                      <a:pt x="711" y="6"/>
                      <a:pt x="666" y="16"/>
                    </a:cubicBezTo>
                    <a:cubicBezTo>
                      <a:pt x="0" y="168"/>
                      <a:pt x="1380" y="974"/>
                      <a:pt x="2155" y="974"/>
                    </a:cubicBezTo>
                    <a:cubicBezTo>
                      <a:pt x="2183" y="974"/>
                      <a:pt x="2211" y="973"/>
                      <a:pt x="2238" y="970"/>
                    </a:cubicBezTo>
                    <a:cubicBezTo>
                      <a:pt x="2238" y="970"/>
                      <a:pt x="1464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2"/>
              <p:cNvSpPr/>
              <p:nvPr/>
            </p:nvSpPr>
            <p:spPr>
              <a:xfrm rot="-1400388">
                <a:off x="2499185" y="2611891"/>
                <a:ext cx="102839" cy="5491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202" extrusionOk="0">
                    <a:moveTo>
                      <a:pt x="752" y="0"/>
                    </a:moveTo>
                    <a:cubicBezTo>
                      <a:pt x="0" y="0"/>
                      <a:pt x="586" y="698"/>
                      <a:pt x="2251" y="1202"/>
                    </a:cubicBezTo>
                    <a:cubicBezTo>
                      <a:pt x="2251" y="1202"/>
                      <a:pt x="1655" y="38"/>
                      <a:pt x="815" y="2"/>
                    </a:cubicBezTo>
                    <a:cubicBezTo>
                      <a:pt x="793" y="1"/>
                      <a:pt x="772" y="0"/>
                      <a:pt x="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2"/>
              <p:cNvSpPr/>
              <p:nvPr/>
            </p:nvSpPr>
            <p:spPr>
              <a:xfrm rot="-1400388">
                <a:off x="2514042" y="2680854"/>
                <a:ext cx="137423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417" extrusionOk="0">
                    <a:moveTo>
                      <a:pt x="1029" y="0"/>
                    </a:moveTo>
                    <a:cubicBezTo>
                      <a:pt x="1004" y="0"/>
                      <a:pt x="979" y="1"/>
                      <a:pt x="955" y="3"/>
                    </a:cubicBezTo>
                    <a:cubicBezTo>
                      <a:pt x="0" y="87"/>
                      <a:pt x="1946" y="1258"/>
                      <a:pt x="3007" y="1416"/>
                    </a:cubicBezTo>
                    <a:cubicBezTo>
                      <a:pt x="3007" y="1416"/>
                      <a:pt x="1969" y="0"/>
                      <a:pt x="10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2"/>
              <p:cNvSpPr/>
              <p:nvPr/>
            </p:nvSpPr>
            <p:spPr>
              <a:xfrm rot="-1400388">
                <a:off x="2573224" y="2762025"/>
                <a:ext cx="126550" cy="64097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403" extrusionOk="0">
                    <a:moveTo>
                      <a:pt x="720" y="1"/>
                    </a:moveTo>
                    <a:cubicBezTo>
                      <a:pt x="0" y="1"/>
                      <a:pt x="1042" y="1000"/>
                      <a:pt x="2770" y="1402"/>
                    </a:cubicBezTo>
                    <a:cubicBezTo>
                      <a:pt x="2770" y="1402"/>
                      <a:pt x="1790" y="123"/>
                      <a:pt x="843" y="9"/>
                    </a:cubicBezTo>
                    <a:cubicBezTo>
                      <a:pt x="798" y="4"/>
                      <a:pt x="756" y="1"/>
                      <a:pt x="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2"/>
              <p:cNvSpPr/>
              <p:nvPr/>
            </p:nvSpPr>
            <p:spPr>
              <a:xfrm rot="-1400388">
                <a:off x="2560247" y="2844913"/>
                <a:ext cx="180185" cy="65102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425" extrusionOk="0">
                    <a:moveTo>
                      <a:pt x="1534" y="0"/>
                    </a:moveTo>
                    <a:cubicBezTo>
                      <a:pt x="1442" y="0"/>
                      <a:pt x="1350" y="9"/>
                      <a:pt x="1260" y="27"/>
                    </a:cubicBezTo>
                    <a:cubicBezTo>
                      <a:pt x="1" y="288"/>
                      <a:pt x="3778" y="1424"/>
                      <a:pt x="3944" y="1424"/>
                    </a:cubicBezTo>
                    <a:cubicBezTo>
                      <a:pt x="3944" y="1424"/>
                      <a:pt x="2716" y="0"/>
                      <a:pt x="1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2"/>
              <p:cNvSpPr/>
              <p:nvPr/>
            </p:nvSpPr>
            <p:spPr>
              <a:xfrm rot="-1400388">
                <a:off x="2609328" y="2898665"/>
                <a:ext cx="160266" cy="62361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1365" extrusionOk="0">
                    <a:moveTo>
                      <a:pt x="1009" y="0"/>
                    </a:moveTo>
                    <a:cubicBezTo>
                      <a:pt x="987" y="0"/>
                      <a:pt x="964" y="1"/>
                      <a:pt x="943" y="2"/>
                    </a:cubicBezTo>
                    <a:cubicBezTo>
                      <a:pt x="1" y="69"/>
                      <a:pt x="2480" y="1364"/>
                      <a:pt x="3490" y="1364"/>
                    </a:cubicBezTo>
                    <a:cubicBezTo>
                      <a:pt x="3496" y="1364"/>
                      <a:pt x="3502" y="1364"/>
                      <a:pt x="3508" y="1364"/>
                    </a:cubicBezTo>
                    <a:cubicBezTo>
                      <a:pt x="3508" y="1364"/>
                      <a:pt x="1963" y="0"/>
                      <a:pt x="1009" y="0"/>
                    </a:cubicBezTo>
                    <a:close/>
                  </a:path>
                </a:pathLst>
              </a:custGeom>
              <a:solidFill>
                <a:srgbClr val="9CC4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 rot="-1400388">
                <a:off x="2454208" y="2669582"/>
                <a:ext cx="208328" cy="272471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5964" extrusionOk="0">
                    <a:moveTo>
                      <a:pt x="1" y="773"/>
                    </a:moveTo>
                    <a:lnTo>
                      <a:pt x="1" y="773"/>
                    </a:lnTo>
                    <a:cubicBezTo>
                      <a:pt x="530" y="2738"/>
                      <a:pt x="3446" y="5659"/>
                      <a:pt x="3387" y="5840"/>
                    </a:cubicBezTo>
                    <a:lnTo>
                      <a:pt x="4106" y="5916"/>
                    </a:lnTo>
                    <a:lnTo>
                      <a:pt x="4106" y="5916"/>
                    </a:lnTo>
                    <a:cubicBezTo>
                      <a:pt x="3842" y="5446"/>
                      <a:pt x="1656" y="1625"/>
                      <a:pt x="1" y="773"/>
                    </a:cubicBezTo>
                    <a:close/>
                    <a:moveTo>
                      <a:pt x="4106" y="5916"/>
                    </a:moveTo>
                    <a:cubicBezTo>
                      <a:pt x="4124" y="5947"/>
                      <a:pt x="4133" y="5964"/>
                      <a:pt x="4133" y="5964"/>
                    </a:cubicBezTo>
                    <a:cubicBezTo>
                      <a:pt x="4133" y="5964"/>
                      <a:pt x="4125" y="5947"/>
                      <a:pt x="4109" y="5916"/>
                    </a:cubicBezTo>
                    <a:lnTo>
                      <a:pt x="4109" y="5916"/>
                    </a:lnTo>
                    <a:lnTo>
                      <a:pt x="4106" y="5916"/>
                    </a:lnTo>
                    <a:close/>
                    <a:moveTo>
                      <a:pt x="1461" y="0"/>
                    </a:moveTo>
                    <a:lnTo>
                      <a:pt x="1461" y="0"/>
                    </a:lnTo>
                    <a:cubicBezTo>
                      <a:pt x="1699" y="1151"/>
                      <a:pt x="3857" y="5419"/>
                      <a:pt x="4109" y="5916"/>
                    </a:cubicBezTo>
                    <a:lnTo>
                      <a:pt x="4109" y="5916"/>
                    </a:lnTo>
                    <a:lnTo>
                      <a:pt x="4559" y="5964"/>
                    </a:lnTo>
                    <a:cubicBezTo>
                      <a:pt x="4559" y="5964"/>
                      <a:pt x="3099" y="1228"/>
                      <a:pt x="14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 rot="-1400388">
                <a:off x="2732175" y="2774339"/>
                <a:ext cx="135824" cy="135687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970" extrusionOk="0">
                    <a:moveTo>
                      <a:pt x="1484" y="1"/>
                    </a:moveTo>
                    <a:cubicBezTo>
                      <a:pt x="664" y="1"/>
                      <a:pt x="1" y="664"/>
                      <a:pt x="1" y="1485"/>
                    </a:cubicBezTo>
                    <a:cubicBezTo>
                      <a:pt x="1" y="2306"/>
                      <a:pt x="664" y="2969"/>
                      <a:pt x="1484" y="2969"/>
                    </a:cubicBezTo>
                    <a:cubicBezTo>
                      <a:pt x="2305" y="2969"/>
                      <a:pt x="2972" y="2306"/>
                      <a:pt x="2972" y="1485"/>
                    </a:cubicBezTo>
                    <a:cubicBezTo>
                      <a:pt x="2972" y="664"/>
                      <a:pt x="2305" y="1"/>
                      <a:pt x="1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 rot="-1400388">
                <a:off x="2840346" y="2762777"/>
                <a:ext cx="146652" cy="146423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3205" extrusionOk="0">
                    <a:moveTo>
                      <a:pt x="1603" y="1"/>
                    </a:moveTo>
                    <a:cubicBezTo>
                      <a:pt x="719" y="1"/>
                      <a:pt x="0" y="718"/>
                      <a:pt x="0" y="1602"/>
                    </a:cubicBezTo>
                    <a:cubicBezTo>
                      <a:pt x="0" y="2487"/>
                      <a:pt x="719" y="3205"/>
                      <a:pt x="1603" y="3205"/>
                    </a:cubicBezTo>
                    <a:cubicBezTo>
                      <a:pt x="2490" y="3205"/>
                      <a:pt x="3209" y="2487"/>
                      <a:pt x="3209" y="1602"/>
                    </a:cubicBezTo>
                    <a:cubicBezTo>
                      <a:pt x="3209" y="718"/>
                      <a:pt x="2490" y="1"/>
                      <a:pt x="1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 rot="-1400388">
                <a:off x="2810168" y="2733050"/>
                <a:ext cx="29239" cy="5011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097" extrusionOk="0">
                    <a:moveTo>
                      <a:pt x="517" y="0"/>
                    </a:moveTo>
                    <a:cubicBezTo>
                      <a:pt x="505" y="465"/>
                      <a:pt x="4" y="1010"/>
                      <a:pt x="0" y="1014"/>
                    </a:cubicBezTo>
                    <a:lnTo>
                      <a:pt x="87" y="1097"/>
                    </a:lnTo>
                    <a:cubicBezTo>
                      <a:pt x="110" y="1073"/>
                      <a:pt x="627" y="516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 rot="-1400388">
                <a:off x="2770018" y="2705448"/>
                <a:ext cx="54823" cy="6131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342" extrusionOk="0">
                    <a:moveTo>
                      <a:pt x="465" y="1"/>
                    </a:moveTo>
                    <a:lnTo>
                      <a:pt x="465" y="1"/>
                    </a:lnTo>
                    <a:cubicBezTo>
                      <a:pt x="0" y="797"/>
                      <a:pt x="1049" y="1342"/>
                      <a:pt x="1049" y="1342"/>
                    </a:cubicBezTo>
                    <a:cubicBezTo>
                      <a:pt x="1049" y="1342"/>
                      <a:pt x="1199" y="123"/>
                      <a:pt x="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2"/>
              <p:cNvSpPr/>
              <p:nvPr/>
            </p:nvSpPr>
            <p:spPr>
              <a:xfrm rot="-368213">
                <a:off x="2565849" y="2861470"/>
                <a:ext cx="582382" cy="755068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13172" extrusionOk="0">
                    <a:moveTo>
                      <a:pt x="7905" y="0"/>
                    </a:moveTo>
                    <a:cubicBezTo>
                      <a:pt x="3356" y="0"/>
                      <a:pt x="423" y="578"/>
                      <a:pt x="423" y="578"/>
                    </a:cubicBezTo>
                    <a:cubicBezTo>
                      <a:pt x="0" y="3956"/>
                      <a:pt x="916" y="12998"/>
                      <a:pt x="916" y="12998"/>
                    </a:cubicBezTo>
                    <a:cubicBezTo>
                      <a:pt x="2841" y="13128"/>
                      <a:pt x="5005" y="13171"/>
                      <a:pt x="7036" y="13171"/>
                    </a:cubicBezTo>
                    <a:cubicBezTo>
                      <a:pt x="11097" y="13171"/>
                      <a:pt x="14623" y="12998"/>
                      <a:pt x="14623" y="12998"/>
                    </a:cubicBezTo>
                    <a:cubicBezTo>
                      <a:pt x="14623" y="12998"/>
                      <a:pt x="15594" y="4939"/>
                      <a:pt x="14749" y="436"/>
                    </a:cubicBezTo>
                    <a:cubicBezTo>
                      <a:pt x="12229" y="113"/>
                      <a:pt x="9910" y="0"/>
                      <a:pt x="7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32"/>
            <p:cNvGrpSpPr/>
            <p:nvPr/>
          </p:nvGrpSpPr>
          <p:grpSpPr>
            <a:xfrm>
              <a:off x="2966148" y="2701538"/>
              <a:ext cx="647347" cy="1377158"/>
              <a:chOff x="3017948" y="2225650"/>
              <a:chExt cx="647347" cy="1377158"/>
            </a:xfrm>
          </p:grpSpPr>
          <p:sp>
            <p:nvSpPr>
              <p:cNvPr id="709" name="Google Shape;709;p32"/>
              <p:cNvSpPr/>
              <p:nvPr/>
            </p:nvSpPr>
            <p:spPr>
              <a:xfrm>
                <a:off x="3265000" y="2225650"/>
                <a:ext cx="231906" cy="532845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12137" extrusionOk="0">
                    <a:moveTo>
                      <a:pt x="3530" y="0"/>
                    </a:moveTo>
                    <a:cubicBezTo>
                      <a:pt x="3262" y="0"/>
                      <a:pt x="2975" y="216"/>
                      <a:pt x="2699" y="604"/>
                    </a:cubicBezTo>
                    <a:cubicBezTo>
                      <a:pt x="1393" y="2451"/>
                      <a:pt x="0" y="12136"/>
                      <a:pt x="0" y="12136"/>
                    </a:cubicBezTo>
                    <a:lnTo>
                      <a:pt x="4187" y="11489"/>
                    </a:lnTo>
                    <a:cubicBezTo>
                      <a:pt x="5282" y="3052"/>
                      <a:pt x="4537" y="0"/>
                      <a:pt x="3530" y="0"/>
                    </a:cubicBezTo>
                    <a:close/>
                  </a:path>
                </a:pathLst>
              </a:custGeom>
              <a:solidFill>
                <a:srgbClr val="DC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2"/>
              <p:cNvSpPr/>
              <p:nvPr/>
            </p:nvSpPr>
            <p:spPr>
              <a:xfrm>
                <a:off x="3355268" y="2348317"/>
                <a:ext cx="95186" cy="31829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725" extrusionOk="0">
                    <a:moveTo>
                      <a:pt x="1073" y="1"/>
                    </a:moveTo>
                    <a:cubicBezTo>
                      <a:pt x="418" y="1"/>
                      <a:pt x="0" y="546"/>
                      <a:pt x="0" y="546"/>
                    </a:cubicBezTo>
                    <a:cubicBezTo>
                      <a:pt x="0" y="546"/>
                      <a:pt x="362" y="724"/>
                      <a:pt x="969" y="724"/>
                    </a:cubicBezTo>
                    <a:cubicBezTo>
                      <a:pt x="1302" y="724"/>
                      <a:pt x="1707" y="671"/>
                      <a:pt x="2167" y="506"/>
                    </a:cubicBezTo>
                    <a:cubicBezTo>
                      <a:pt x="1761" y="128"/>
                      <a:pt x="1389" y="1"/>
                      <a:pt x="1073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2"/>
              <p:cNvSpPr/>
              <p:nvPr/>
            </p:nvSpPr>
            <p:spPr>
              <a:xfrm>
                <a:off x="3332394" y="2466988"/>
                <a:ext cx="107831" cy="3595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819" extrusionOk="0">
                    <a:moveTo>
                      <a:pt x="1213" y="0"/>
                    </a:moveTo>
                    <a:cubicBezTo>
                      <a:pt x="472" y="0"/>
                      <a:pt x="0" y="617"/>
                      <a:pt x="0" y="617"/>
                    </a:cubicBezTo>
                    <a:cubicBezTo>
                      <a:pt x="0" y="617"/>
                      <a:pt x="411" y="819"/>
                      <a:pt x="1100" y="819"/>
                    </a:cubicBezTo>
                    <a:cubicBezTo>
                      <a:pt x="1476" y="819"/>
                      <a:pt x="1935" y="759"/>
                      <a:pt x="2455" y="574"/>
                    </a:cubicBezTo>
                    <a:cubicBezTo>
                      <a:pt x="1993" y="145"/>
                      <a:pt x="1572" y="0"/>
                      <a:pt x="1213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3308466" y="2578679"/>
                <a:ext cx="131232" cy="43727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6" extrusionOk="0">
                    <a:moveTo>
                      <a:pt x="1477" y="0"/>
                    </a:moveTo>
                    <a:cubicBezTo>
                      <a:pt x="576" y="0"/>
                      <a:pt x="1" y="749"/>
                      <a:pt x="1" y="749"/>
                    </a:cubicBezTo>
                    <a:cubicBezTo>
                      <a:pt x="1" y="749"/>
                      <a:pt x="501" y="996"/>
                      <a:pt x="1342" y="996"/>
                    </a:cubicBezTo>
                    <a:cubicBezTo>
                      <a:pt x="1799" y="996"/>
                      <a:pt x="2356" y="923"/>
                      <a:pt x="2988" y="698"/>
                    </a:cubicBezTo>
                    <a:cubicBezTo>
                      <a:pt x="2427" y="176"/>
                      <a:pt x="1914" y="0"/>
                      <a:pt x="1477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3329979" y="2340721"/>
                <a:ext cx="292846" cy="503167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11461" extrusionOk="0">
                    <a:moveTo>
                      <a:pt x="5264" y="1"/>
                    </a:moveTo>
                    <a:cubicBezTo>
                      <a:pt x="5017" y="1"/>
                      <a:pt x="4731" y="169"/>
                      <a:pt x="4432" y="477"/>
                    </a:cubicBezTo>
                    <a:cubicBezTo>
                      <a:pt x="2858" y="2104"/>
                      <a:pt x="1" y="11461"/>
                      <a:pt x="1" y="11461"/>
                    </a:cubicBezTo>
                    <a:lnTo>
                      <a:pt x="4235" y="11461"/>
                    </a:lnTo>
                    <a:cubicBezTo>
                      <a:pt x="6669" y="3077"/>
                      <a:pt x="6322" y="1"/>
                      <a:pt x="5264" y="1"/>
                    </a:cubicBezTo>
                    <a:close/>
                  </a:path>
                </a:pathLst>
              </a:custGeom>
              <a:solidFill>
                <a:srgbClr val="FFA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2"/>
              <p:cNvSpPr/>
              <p:nvPr/>
            </p:nvSpPr>
            <p:spPr>
              <a:xfrm>
                <a:off x="3478114" y="2459041"/>
                <a:ext cx="94484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752" extrusionOk="0">
                    <a:moveTo>
                      <a:pt x="962" y="1"/>
                    </a:moveTo>
                    <a:cubicBezTo>
                      <a:pt x="406" y="1"/>
                      <a:pt x="0" y="387"/>
                      <a:pt x="0" y="387"/>
                    </a:cubicBezTo>
                    <a:cubicBezTo>
                      <a:pt x="0" y="387"/>
                      <a:pt x="521" y="751"/>
                      <a:pt x="1445" y="751"/>
                    </a:cubicBezTo>
                    <a:cubicBezTo>
                      <a:pt x="1659" y="751"/>
                      <a:pt x="1895" y="732"/>
                      <a:pt x="2151" y="683"/>
                    </a:cubicBezTo>
                    <a:cubicBezTo>
                      <a:pt x="1738" y="160"/>
                      <a:pt x="1319" y="1"/>
                      <a:pt x="962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3437063" y="2573586"/>
                <a:ext cx="106777" cy="37449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853" extrusionOk="0">
                    <a:moveTo>
                      <a:pt x="1087" y="1"/>
                    </a:moveTo>
                    <a:cubicBezTo>
                      <a:pt x="459" y="1"/>
                      <a:pt x="0" y="439"/>
                      <a:pt x="0" y="439"/>
                    </a:cubicBezTo>
                    <a:cubicBezTo>
                      <a:pt x="0" y="439"/>
                      <a:pt x="586" y="853"/>
                      <a:pt x="1627" y="853"/>
                    </a:cubicBezTo>
                    <a:cubicBezTo>
                      <a:pt x="1871" y="853"/>
                      <a:pt x="2140" y="830"/>
                      <a:pt x="2432" y="774"/>
                    </a:cubicBezTo>
                    <a:cubicBezTo>
                      <a:pt x="1964" y="181"/>
                      <a:pt x="1490" y="1"/>
                      <a:pt x="1087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3395485" y="2681940"/>
                <a:ext cx="130003" cy="45483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1036" extrusionOk="0">
                    <a:moveTo>
                      <a:pt x="1320" y="1"/>
                    </a:moveTo>
                    <a:cubicBezTo>
                      <a:pt x="556" y="1"/>
                      <a:pt x="0" y="532"/>
                      <a:pt x="0" y="532"/>
                    </a:cubicBezTo>
                    <a:cubicBezTo>
                      <a:pt x="0" y="532"/>
                      <a:pt x="715" y="1036"/>
                      <a:pt x="1987" y="1036"/>
                    </a:cubicBezTo>
                    <a:cubicBezTo>
                      <a:pt x="2282" y="1036"/>
                      <a:pt x="2607" y="1009"/>
                      <a:pt x="2960" y="942"/>
                    </a:cubicBezTo>
                    <a:cubicBezTo>
                      <a:pt x="2389" y="220"/>
                      <a:pt x="1811" y="1"/>
                      <a:pt x="1320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2"/>
              <p:cNvSpPr/>
              <p:nvPr/>
            </p:nvSpPr>
            <p:spPr>
              <a:xfrm>
                <a:off x="3543269" y="2403064"/>
                <a:ext cx="4742" cy="37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85" extrusionOk="0">
                    <a:moveTo>
                      <a:pt x="55" y="1"/>
                    </a:moveTo>
                    <a:cubicBezTo>
                      <a:pt x="0" y="1"/>
                      <a:pt x="0" y="84"/>
                      <a:pt x="55" y="84"/>
                    </a:cubicBezTo>
                    <a:cubicBezTo>
                      <a:pt x="108" y="84"/>
                      <a:pt x="108" y="1"/>
                      <a:pt x="55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2"/>
              <p:cNvSpPr/>
              <p:nvPr/>
            </p:nvSpPr>
            <p:spPr>
              <a:xfrm>
                <a:off x="3561270" y="2419045"/>
                <a:ext cx="5093" cy="38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87" extrusionOk="0">
                    <a:moveTo>
                      <a:pt x="60" y="0"/>
                    </a:moveTo>
                    <a:cubicBezTo>
                      <a:pt x="1" y="0"/>
                      <a:pt x="1" y="87"/>
                      <a:pt x="60" y="87"/>
                    </a:cubicBezTo>
                    <a:cubicBezTo>
                      <a:pt x="115" y="87"/>
                      <a:pt x="115" y="0"/>
                      <a:pt x="6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2"/>
              <p:cNvSpPr/>
              <p:nvPr/>
            </p:nvSpPr>
            <p:spPr>
              <a:xfrm>
                <a:off x="3535981" y="2427826"/>
                <a:ext cx="8386" cy="636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45" extrusionOk="0">
                    <a:moveTo>
                      <a:pt x="78" y="1"/>
                    </a:moveTo>
                    <a:cubicBezTo>
                      <a:pt x="48" y="1"/>
                      <a:pt x="16" y="17"/>
                      <a:pt x="8" y="45"/>
                    </a:cubicBezTo>
                    <a:cubicBezTo>
                      <a:pt x="1" y="68"/>
                      <a:pt x="13" y="96"/>
                      <a:pt x="32" y="108"/>
                    </a:cubicBezTo>
                    <a:cubicBezTo>
                      <a:pt x="35" y="108"/>
                      <a:pt x="40" y="110"/>
                      <a:pt x="43" y="111"/>
                    </a:cubicBezTo>
                    <a:lnTo>
                      <a:pt x="43" y="111"/>
                    </a:lnTo>
                    <a:cubicBezTo>
                      <a:pt x="44" y="111"/>
                      <a:pt x="44" y="112"/>
                      <a:pt x="44" y="112"/>
                    </a:cubicBezTo>
                    <a:cubicBezTo>
                      <a:pt x="56" y="127"/>
                      <a:pt x="68" y="139"/>
                      <a:pt x="88" y="143"/>
                    </a:cubicBezTo>
                    <a:cubicBezTo>
                      <a:pt x="93" y="145"/>
                      <a:pt x="98" y="145"/>
                      <a:pt x="104" y="145"/>
                    </a:cubicBezTo>
                    <a:cubicBezTo>
                      <a:pt x="116" y="145"/>
                      <a:pt x="128" y="143"/>
                      <a:pt x="139" y="143"/>
                    </a:cubicBezTo>
                    <a:cubicBezTo>
                      <a:pt x="179" y="136"/>
                      <a:pt x="190" y="88"/>
                      <a:pt x="174" y="56"/>
                    </a:cubicBezTo>
                    <a:cubicBezTo>
                      <a:pt x="173" y="55"/>
                      <a:pt x="173" y="55"/>
                      <a:pt x="172" y="54"/>
                    </a:cubicBezTo>
                    <a:lnTo>
                      <a:pt x="172" y="54"/>
                    </a:lnTo>
                    <a:cubicBezTo>
                      <a:pt x="171" y="50"/>
                      <a:pt x="169" y="47"/>
                      <a:pt x="166" y="45"/>
                    </a:cubicBezTo>
                    <a:cubicBezTo>
                      <a:pt x="163" y="32"/>
                      <a:pt x="155" y="21"/>
                      <a:pt x="143" y="17"/>
                    </a:cubicBezTo>
                    <a:cubicBezTo>
                      <a:pt x="127" y="5"/>
                      <a:pt x="108" y="5"/>
                      <a:pt x="88" y="1"/>
                    </a:cubicBezTo>
                    <a:cubicBezTo>
                      <a:pt x="85" y="1"/>
                      <a:pt x="82" y="1"/>
                      <a:pt x="7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2"/>
              <p:cNvSpPr/>
              <p:nvPr/>
            </p:nvSpPr>
            <p:spPr>
              <a:xfrm>
                <a:off x="3505687" y="2426026"/>
                <a:ext cx="7288" cy="7771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7" extrusionOk="0">
                    <a:moveTo>
                      <a:pt x="106" y="1"/>
                    </a:moveTo>
                    <a:cubicBezTo>
                      <a:pt x="103" y="1"/>
                      <a:pt x="96" y="1"/>
                      <a:pt x="83" y="2"/>
                    </a:cubicBezTo>
                    <a:cubicBezTo>
                      <a:pt x="67" y="2"/>
                      <a:pt x="51" y="7"/>
                      <a:pt x="40" y="15"/>
                    </a:cubicBezTo>
                    <a:cubicBezTo>
                      <a:pt x="35" y="19"/>
                      <a:pt x="32" y="22"/>
                      <a:pt x="24" y="26"/>
                    </a:cubicBezTo>
                    <a:cubicBezTo>
                      <a:pt x="20" y="31"/>
                      <a:pt x="16" y="38"/>
                      <a:pt x="12" y="42"/>
                    </a:cubicBezTo>
                    <a:cubicBezTo>
                      <a:pt x="4" y="58"/>
                      <a:pt x="4" y="62"/>
                      <a:pt x="0" y="78"/>
                    </a:cubicBezTo>
                    <a:cubicBezTo>
                      <a:pt x="0" y="90"/>
                      <a:pt x="0" y="97"/>
                      <a:pt x="4" y="109"/>
                    </a:cubicBezTo>
                    <a:cubicBezTo>
                      <a:pt x="4" y="117"/>
                      <a:pt x="8" y="126"/>
                      <a:pt x="12" y="129"/>
                    </a:cubicBezTo>
                    <a:lnTo>
                      <a:pt x="12" y="133"/>
                    </a:lnTo>
                    <a:lnTo>
                      <a:pt x="20" y="141"/>
                    </a:lnTo>
                    <a:cubicBezTo>
                      <a:pt x="24" y="153"/>
                      <a:pt x="35" y="161"/>
                      <a:pt x="44" y="168"/>
                    </a:cubicBezTo>
                    <a:cubicBezTo>
                      <a:pt x="55" y="173"/>
                      <a:pt x="71" y="177"/>
                      <a:pt x="83" y="177"/>
                    </a:cubicBezTo>
                    <a:cubicBezTo>
                      <a:pt x="95" y="177"/>
                      <a:pt x="111" y="173"/>
                      <a:pt x="122" y="168"/>
                    </a:cubicBezTo>
                    <a:cubicBezTo>
                      <a:pt x="130" y="161"/>
                      <a:pt x="142" y="153"/>
                      <a:pt x="146" y="141"/>
                    </a:cubicBezTo>
                    <a:cubicBezTo>
                      <a:pt x="150" y="137"/>
                      <a:pt x="150" y="137"/>
                      <a:pt x="154" y="133"/>
                    </a:cubicBezTo>
                    <a:lnTo>
                      <a:pt x="154" y="129"/>
                    </a:lnTo>
                    <a:cubicBezTo>
                      <a:pt x="158" y="126"/>
                      <a:pt x="162" y="117"/>
                      <a:pt x="166" y="109"/>
                    </a:cubicBezTo>
                    <a:lnTo>
                      <a:pt x="166" y="90"/>
                    </a:lnTo>
                    <a:lnTo>
                      <a:pt x="166" y="66"/>
                    </a:lnTo>
                    <a:cubicBezTo>
                      <a:pt x="162" y="62"/>
                      <a:pt x="162" y="58"/>
                      <a:pt x="158" y="55"/>
                    </a:cubicBezTo>
                    <a:cubicBezTo>
                      <a:pt x="158" y="46"/>
                      <a:pt x="154" y="42"/>
                      <a:pt x="150" y="35"/>
                    </a:cubicBezTo>
                    <a:cubicBezTo>
                      <a:pt x="142" y="26"/>
                      <a:pt x="135" y="19"/>
                      <a:pt x="126" y="15"/>
                    </a:cubicBezTo>
                    <a:cubicBezTo>
                      <a:pt x="122" y="11"/>
                      <a:pt x="111" y="7"/>
                      <a:pt x="106" y="7"/>
                    </a:cubicBezTo>
                    <a:cubicBezTo>
                      <a:pt x="98" y="4"/>
                      <a:pt x="114" y="1"/>
                      <a:pt x="106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2"/>
              <p:cNvSpPr/>
              <p:nvPr/>
            </p:nvSpPr>
            <p:spPr>
              <a:xfrm>
                <a:off x="3535981" y="2542546"/>
                <a:ext cx="7859" cy="759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3" extrusionOk="0">
                    <a:moveTo>
                      <a:pt x="99" y="0"/>
                    </a:moveTo>
                    <a:cubicBezTo>
                      <a:pt x="79" y="0"/>
                      <a:pt x="56" y="9"/>
                      <a:pt x="44" y="24"/>
                    </a:cubicBezTo>
                    <a:cubicBezTo>
                      <a:pt x="41" y="29"/>
                      <a:pt x="37" y="33"/>
                      <a:pt x="32" y="36"/>
                    </a:cubicBezTo>
                    <a:lnTo>
                      <a:pt x="28" y="40"/>
                    </a:lnTo>
                    <a:cubicBezTo>
                      <a:pt x="24" y="44"/>
                      <a:pt x="24" y="48"/>
                      <a:pt x="21" y="53"/>
                    </a:cubicBezTo>
                    <a:cubicBezTo>
                      <a:pt x="17" y="56"/>
                      <a:pt x="13" y="64"/>
                      <a:pt x="8" y="68"/>
                    </a:cubicBezTo>
                    <a:cubicBezTo>
                      <a:pt x="8" y="72"/>
                      <a:pt x="8" y="76"/>
                      <a:pt x="5" y="80"/>
                    </a:cubicBezTo>
                    <a:cubicBezTo>
                      <a:pt x="1" y="108"/>
                      <a:pt x="5" y="131"/>
                      <a:pt x="24" y="151"/>
                    </a:cubicBezTo>
                    <a:cubicBezTo>
                      <a:pt x="40" y="167"/>
                      <a:pt x="60" y="172"/>
                      <a:pt x="79" y="172"/>
                    </a:cubicBezTo>
                    <a:cubicBezTo>
                      <a:pt x="85" y="172"/>
                      <a:pt x="90" y="172"/>
                      <a:pt x="95" y="171"/>
                    </a:cubicBezTo>
                    <a:cubicBezTo>
                      <a:pt x="103" y="171"/>
                      <a:pt x="112" y="166"/>
                      <a:pt x="115" y="162"/>
                    </a:cubicBezTo>
                    <a:cubicBezTo>
                      <a:pt x="123" y="159"/>
                      <a:pt x="127" y="155"/>
                      <a:pt x="135" y="151"/>
                    </a:cubicBezTo>
                    <a:cubicBezTo>
                      <a:pt x="135" y="147"/>
                      <a:pt x="139" y="147"/>
                      <a:pt x="139" y="143"/>
                    </a:cubicBezTo>
                    <a:cubicBezTo>
                      <a:pt x="147" y="139"/>
                      <a:pt x="150" y="135"/>
                      <a:pt x="155" y="131"/>
                    </a:cubicBezTo>
                    <a:cubicBezTo>
                      <a:pt x="163" y="127"/>
                      <a:pt x="166" y="115"/>
                      <a:pt x="170" y="108"/>
                    </a:cubicBezTo>
                    <a:cubicBezTo>
                      <a:pt x="174" y="100"/>
                      <a:pt x="179" y="88"/>
                      <a:pt x="179" y="76"/>
                    </a:cubicBezTo>
                    <a:cubicBezTo>
                      <a:pt x="179" y="68"/>
                      <a:pt x="174" y="56"/>
                      <a:pt x="170" y="48"/>
                    </a:cubicBezTo>
                    <a:cubicBezTo>
                      <a:pt x="166" y="36"/>
                      <a:pt x="163" y="29"/>
                      <a:pt x="155" y="24"/>
                    </a:cubicBezTo>
                    <a:cubicBezTo>
                      <a:pt x="139" y="9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2"/>
              <p:cNvSpPr/>
              <p:nvPr/>
            </p:nvSpPr>
            <p:spPr>
              <a:xfrm>
                <a:off x="3560963" y="2511770"/>
                <a:ext cx="9396" cy="856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5" extrusionOk="0">
                    <a:moveTo>
                      <a:pt x="114" y="1"/>
                    </a:moveTo>
                    <a:cubicBezTo>
                      <a:pt x="106" y="1"/>
                      <a:pt x="97" y="2"/>
                      <a:pt x="87" y="3"/>
                    </a:cubicBezTo>
                    <a:cubicBezTo>
                      <a:pt x="83" y="7"/>
                      <a:pt x="75" y="7"/>
                      <a:pt x="67" y="7"/>
                    </a:cubicBezTo>
                    <a:cubicBezTo>
                      <a:pt x="60" y="11"/>
                      <a:pt x="51" y="15"/>
                      <a:pt x="44" y="20"/>
                    </a:cubicBezTo>
                    <a:cubicBezTo>
                      <a:pt x="36" y="23"/>
                      <a:pt x="27" y="31"/>
                      <a:pt x="20" y="43"/>
                    </a:cubicBezTo>
                    <a:cubicBezTo>
                      <a:pt x="16" y="47"/>
                      <a:pt x="12" y="55"/>
                      <a:pt x="8" y="62"/>
                    </a:cubicBezTo>
                    <a:cubicBezTo>
                      <a:pt x="4" y="74"/>
                      <a:pt x="0" y="86"/>
                      <a:pt x="0" y="98"/>
                    </a:cubicBezTo>
                    <a:cubicBezTo>
                      <a:pt x="0" y="106"/>
                      <a:pt x="4" y="114"/>
                      <a:pt x="4" y="122"/>
                    </a:cubicBezTo>
                    <a:cubicBezTo>
                      <a:pt x="8" y="129"/>
                      <a:pt x="8" y="138"/>
                      <a:pt x="12" y="142"/>
                    </a:cubicBezTo>
                    <a:cubicBezTo>
                      <a:pt x="20" y="153"/>
                      <a:pt x="27" y="162"/>
                      <a:pt x="36" y="169"/>
                    </a:cubicBezTo>
                    <a:cubicBezTo>
                      <a:pt x="44" y="177"/>
                      <a:pt x="55" y="181"/>
                      <a:pt x="67" y="185"/>
                    </a:cubicBezTo>
                    <a:cubicBezTo>
                      <a:pt x="75" y="189"/>
                      <a:pt x="83" y="189"/>
                      <a:pt x="87" y="189"/>
                    </a:cubicBezTo>
                    <a:cubicBezTo>
                      <a:pt x="97" y="193"/>
                      <a:pt x="106" y="195"/>
                      <a:pt x="114" y="195"/>
                    </a:cubicBezTo>
                    <a:cubicBezTo>
                      <a:pt x="122" y="195"/>
                      <a:pt x="130" y="193"/>
                      <a:pt x="138" y="189"/>
                    </a:cubicBezTo>
                    <a:cubicBezTo>
                      <a:pt x="158" y="185"/>
                      <a:pt x="170" y="177"/>
                      <a:pt x="182" y="165"/>
                    </a:cubicBezTo>
                    <a:cubicBezTo>
                      <a:pt x="202" y="145"/>
                      <a:pt x="209" y="122"/>
                      <a:pt x="209" y="98"/>
                    </a:cubicBezTo>
                    <a:cubicBezTo>
                      <a:pt x="213" y="82"/>
                      <a:pt x="209" y="71"/>
                      <a:pt x="202" y="58"/>
                    </a:cubicBezTo>
                    <a:cubicBezTo>
                      <a:pt x="197" y="47"/>
                      <a:pt x="193" y="38"/>
                      <a:pt x="182" y="27"/>
                    </a:cubicBezTo>
                    <a:cubicBezTo>
                      <a:pt x="170" y="15"/>
                      <a:pt x="158" y="7"/>
                      <a:pt x="138" y="3"/>
                    </a:cubicBezTo>
                    <a:cubicBezTo>
                      <a:pt x="130" y="2"/>
                      <a:pt x="122" y="1"/>
                      <a:pt x="114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2"/>
              <p:cNvSpPr/>
              <p:nvPr/>
            </p:nvSpPr>
            <p:spPr>
              <a:xfrm>
                <a:off x="3458708" y="2501189"/>
                <a:ext cx="7157" cy="821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87" extrusionOk="0">
                    <a:moveTo>
                      <a:pt x="21" y="75"/>
                    </a:moveTo>
                    <a:cubicBezTo>
                      <a:pt x="21" y="77"/>
                      <a:pt x="20" y="78"/>
                      <a:pt x="19" y="78"/>
                    </a:cubicBezTo>
                    <a:lnTo>
                      <a:pt x="19" y="78"/>
                    </a:lnTo>
                    <a:cubicBezTo>
                      <a:pt x="19" y="77"/>
                      <a:pt x="20" y="76"/>
                      <a:pt x="21" y="75"/>
                    </a:cubicBezTo>
                    <a:lnTo>
                      <a:pt x="21" y="75"/>
                    </a:lnTo>
                    <a:cubicBezTo>
                      <a:pt x="21" y="75"/>
                      <a:pt x="21" y="75"/>
                      <a:pt x="21" y="75"/>
                    </a:cubicBezTo>
                    <a:close/>
                    <a:moveTo>
                      <a:pt x="15" y="85"/>
                    </a:moveTo>
                    <a:cubicBezTo>
                      <a:pt x="15" y="85"/>
                      <a:pt x="15" y="86"/>
                      <a:pt x="15" y="87"/>
                    </a:cubicBezTo>
                    <a:lnTo>
                      <a:pt x="15" y="87"/>
                    </a:lnTo>
                    <a:cubicBezTo>
                      <a:pt x="15" y="86"/>
                      <a:pt x="15" y="86"/>
                      <a:pt x="15" y="85"/>
                    </a:cubicBezTo>
                    <a:lnTo>
                      <a:pt x="15" y="85"/>
                    </a:lnTo>
                    <a:cubicBezTo>
                      <a:pt x="15" y="85"/>
                      <a:pt x="15" y="85"/>
                      <a:pt x="15" y="85"/>
                    </a:cubicBezTo>
                    <a:close/>
                    <a:moveTo>
                      <a:pt x="15" y="89"/>
                    </a:moveTo>
                    <a:cubicBezTo>
                      <a:pt x="15" y="91"/>
                      <a:pt x="14" y="93"/>
                      <a:pt x="12" y="95"/>
                    </a:cubicBezTo>
                    <a:cubicBezTo>
                      <a:pt x="14" y="93"/>
                      <a:pt x="14" y="91"/>
                      <a:pt x="15" y="89"/>
                    </a:cubicBezTo>
                    <a:close/>
                    <a:moveTo>
                      <a:pt x="15" y="88"/>
                    </a:moveTo>
                    <a:cubicBezTo>
                      <a:pt x="16" y="88"/>
                      <a:pt x="16" y="89"/>
                      <a:pt x="16" y="90"/>
                    </a:cubicBezTo>
                    <a:lnTo>
                      <a:pt x="16" y="99"/>
                    </a:lnTo>
                    <a:cubicBezTo>
                      <a:pt x="16" y="96"/>
                      <a:pt x="16" y="92"/>
                      <a:pt x="15" y="88"/>
                    </a:cubicBezTo>
                    <a:lnTo>
                      <a:pt x="15" y="88"/>
                    </a:lnTo>
                    <a:cubicBezTo>
                      <a:pt x="15" y="88"/>
                      <a:pt x="15" y="88"/>
                      <a:pt x="15" y="88"/>
                    </a:cubicBezTo>
                    <a:close/>
                    <a:moveTo>
                      <a:pt x="83" y="1"/>
                    </a:moveTo>
                    <a:cubicBezTo>
                      <a:pt x="77" y="1"/>
                      <a:pt x="70" y="2"/>
                      <a:pt x="63" y="4"/>
                    </a:cubicBezTo>
                    <a:cubicBezTo>
                      <a:pt x="32" y="14"/>
                      <a:pt x="9" y="44"/>
                      <a:pt x="14" y="79"/>
                    </a:cubicBezTo>
                    <a:lnTo>
                      <a:pt x="14" y="79"/>
                    </a:lnTo>
                    <a:cubicBezTo>
                      <a:pt x="13" y="79"/>
                      <a:pt x="13" y="79"/>
                      <a:pt x="13" y="80"/>
                    </a:cubicBezTo>
                    <a:lnTo>
                      <a:pt x="13" y="80"/>
                    </a:lnTo>
                    <a:cubicBezTo>
                      <a:pt x="13" y="80"/>
                      <a:pt x="12" y="79"/>
                      <a:pt x="12" y="79"/>
                    </a:cubicBezTo>
                    <a:lnTo>
                      <a:pt x="12" y="79"/>
                    </a:lnTo>
                    <a:cubicBezTo>
                      <a:pt x="12" y="79"/>
                      <a:pt x="13" y="80"/>
                      <a:pt x="13" y="80"/>
                    </a:cubicBezTo>
                    <a:lnTo>
                      <a:pt x="13" y="80"/>
                    </a:lnTo>
                    <a:cubicBezTo>
                      <a:pt x="13" y="80"/>
                      <a:pt x="13" y="80"/>
                      <a:pt x="13" y="80"/>
                    </a:cubicBezTo>
                    <a:lnTo>
                      <a:pt x="13" y="80"/>
                    </a:lnTo>
                    <a:cubicBezTo>
                      <a:pt x="14" y="81"/>
                      <a:pt x="14" y="83"/>
                      <a:pt x="15" y="84"/>
                    </a:cubicBezTo>
                    <a:lnTo>
                      <a:pt x="15" y="84"/>
                    </a:lnTo>
                    <a:cubicBezTo>
                      <a:pt x="14" y="84"/>
                      <a:pt x="14" y="84"/>
                      <a:pt x="14" y="84"/>
                    </a:cubicBezTo>
                    <a:lnTo>
                      <a:pt x="14" y="84"/>
                    </a:lnTo>
                    <a:cubicBezTo>
                      <a:pt x="14" y="83"/>
                      <a:pt x="14" y="81"/>
                      <a:pt x="13" y="80"/>
                    </a:cubicBezTo>
                    <a:lnTo>
                      <a:pt x="13" y="80"/>
                    </a:lnTo>
                    <a:cubicBezTo>
                      <a:pt x="6" y="91"/>
                      <a:pt x="1" y="105"/>
                      <a:pt x="1" y="118"/>
                    </a:cubicBezTo>
                    <a:lnTo>
                      <a:pt x="5" y="134"/>
                    </a:lnTo>
                    <a:cubicBezTo>
                      <a:pt x="12" y="153"/>
                      <a:pt x="21" y="170"/>
                      <a:pt x="36" y="177"/>
                    </a:cubicBezTo>
                    <a:cubicBezTo>
                      <a:pt x="48" y="183"/>
                      <a:pt x="61" y="187"/>
                      <a:pt x="75" y="187"/>
                    </a:cubicBezTo>
                    <a:cubicBezTo>
                      <a:pt x="81" y="187"/>
                      <a:pt x="86" y="186"/>
                      <a:pt x="92" y="185"/>
                    </a:cubicBezTo>
                    <a:cubicBezTo>
                      <a:pt x="151" y="173"/>
                      <a:pt x="163" y="102"/>
                      <a:pt x="151" y="51"/>
                    </a:cubicBezTo>
                    <a:cubicBezTo>
                      <a:pt x="141" y="22"/>
                      <a:pt x="113" y="1"/>
                      <a:pt x="83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2"/>
              <p:cNvSpPr/>
              <p:nvPr/>
            </p:nvSpPr>
            <p:spPr>
              <a:xfrm>
                <a:off x="3500813" y="2510365"/>
                <a:ext cx="7859" cy="702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60" extrusionOk="0">
                    <a:moveTo>
                      <a:pt x="96" y="1"/>
                    </a:moveTo>
                    <a:cubicBezTo>
                      <a:pt x="82" y="1"/>
                      <a:pt x="69" y="4"/>
                      <a:pt x="56" y="12"/>
                    </a:cubicBezTo>
                    <a:cubicBezTo>
                      <a:pt x="48" y="16"/>
                      <a:pt x="36" y="23"/>
                      <a:pt x="28" y="32"/>
                    </a:cubicBezTo>
                    <a:cubicBezTo>
                      <a:pt x="13" y="39"/>
                      <a:pt x="0" y="59"/>
                      <a:pt x="0" y="79"/>
                    </a:cubicBezTo>
                    <a:cubicBezTo>
                      <a:pt x="4" y="99"/>
                      <a:pt x="9" y="114"/>
                      <a:pt x="20" y="126"/>
                    </a:cubicBezTo>
                    <a:cubicBezTo>
                      <a:pt x="33" y="134"/>
                      <a:pt x="44" y="141"/>
                      <a:pt x="56" y="150"/>
                    </a:cubicBezTo>
                    <a:cubicBezTo>
                      <a:pt x="68" y="156"/>
                      <a:pt x="81" y="159"/>
                      <a:pt x="94" y="159"/>
                    </a:cubicBezTo>
                    <a:cubicBezTo>
                      <a:pt x="137" y="159"/>
                      <a:pt x="178" y="127"/>
                      <a:pt x="178" y="79"/>
                    </a:cubicBezTo>
                    <a:cubicBezTo>
                      <a:pt x="178" y="34"/>
                      <a:pt x="138" y="1"/>
                      <a:pt x="96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2"/>
              <p:cNvSpPr/>
              <p:nvPr/>
            </p:nvSpPr>
            <p:spPr>
              <a:xfrm>
                <a:off x="3477939" y="2536312"/>
                <a:ext cx="5093" cy="56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29" extrusionOk="0">
                    <a:moveTo>
                      <a:pt x="60" y="0"/>
                    </a:moveTo>
                    <a:cubicBezTo>
                      <a:pt x="48" y="0"/>
                      <a:pt x="40" y="5"/>
                      <a:pt x="33" y="9"/>
                    </a:cubicBezTo>
                    <a:cubicBezTo>
                      <a:pt x="24" y="13"/>
                      <a:pt x="13" y="24"/>
                      <a:pt x="13" y="36"/>
                    </a:cubicBezTo>
                    <a:cubicBezTo>
                      <a:pt x="12" y="38"/>
                      <a:pt x="11" y="39"/>
                      <a:pt x="10" y="41"/>
                    </a:cubicBezTo>
                    <a:lnTo>
                      <a:pt x="10" y="41"/>
                    </a:lnTo>
                    <a:cubicBezTo>
                      <a:pt x="10" y="42"/>
                      <a:pt x="9" y="43"/>
                      <a:pt x="9" y="44"/>
                    </a:cubicBezTo>
                    <a:cubicBezTo>
                      <a:pt x="9" y="48"/>
                      <a:pt x="4" y="52"/>
                      <a:pt x="4" y="56"/>
                    </a:cubicBezTo>
                    <a:cubicBezTo>
                      <a:pt x="0" y="64"/>
                      <a:pt x="0" y="71"/>
                      <a:pt x="0" y="80"/>
                    </a:cubicBezTo>
                    <a:cubicBezTo>
                      <a:pt x="0" y="88"/>
                      <a:pt x="4" y="95"/>
                      <a:pt x="9" y="100"/>
                    </a:cubicBezTo>
                    <a:cubicBezTo>
                      <a:pt x="13" y="104"/>
                      <a:pt x="17" y="107"/>
                      <a:pt x="17" y="111"/>
                    </a:cubicBezTo>
                    <a:cubicBezTo>
                      <a:pt x="26" y="121"/>
                      <a:pt x="39" y="128"/>
                      <a:pt x="52" y="128"/>
                    </a:cubicBezTo>
                    <a:cubicBezTo>
                      <a:pt x="55" y="128"/>
                      <a:pt x="57" y="128"/>
                      <a:pt x="60" y="127"/>
                    </a:cubicBezTo>
                    <a:cubicBezTo>
                      <a:pt x="72" y="127"/>
                      <a:pt x="84" y="124"/>
                      <a:pt x="91" y="115"/>
                    </a:cubicBezTo>
                    <a:cubicBezTo>
                      <a:pt x="104" y="107"/>
                      <a:pt x="108" y="100"/>
                      <a:pt x="111" y="88"/>
                    </a:cubicBezTo>
                    <a:cubicBezTo>
                      <a:pt x="115" y="80"/>
                      <a:pt x="115" y="71"/>
                      <a:pt x="115" y="64"/>
                    </a:cubicBezTo>
                    <a:cubicBezTo>
                      <a:pt x="115" y="56"/>
                      <a:pt x="111" y="48"/>
                      <a:pt x="108" y="44"/>
                    </a:cubicBezTo>
                    <a:cubicBezTo>
                      <a:pt x="107" y="43"/>
                      <a:pt x="107" y="42"/>
                      <a:pt x="106" y="40"/>
                    </a:cubicBezTo>
                    <a:lnTo>
                      <a:pt x="106" y="40"/>
                    </a:lnTo>
                    <a:cubicBezTo>
                      <a:pt x="106" y="39"/>
                      <a:pt x="105" y="39"/>
                      <a:pt x="105" y="38"/>
                    </a:cubicBezTo>
                    <a:lnTo>
                      <a:pt x="105" y="38"/>
                    </a:lnTo>
                    <a:cubicBezTo>
                      <a:pt x="104" y="37"/>
                      <a:pt x="104" y="36"/>
                      <a:pt x="104" y="36"/>
                    </a:cubicBezTo>
                    <a:lnTo>
                      <a:pt x="104" y="36"/>
                    </a:lnTo>
                    <a:cubicBezTo>
                      <a:pt x="104" y="32"/>
                      <a:pt x="104" y="29"/>
                      <a:pt x="99" y="24"/>
                    </a:cubicBezTo>
                    <a:lnTo>
                      <a:pt x="88" y="13"/>
                    </a:lnTo>
                    <a:cubicBezTo>
                      <a:pt x="80" y="5"/>
                      <a:pt x="68" y="0"/>
                      <a:pt x="6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2"/>
              <p:cNvSpPr/>
              <p:nvPr/>
            </p:nvSpPr>
            <p:spPr>
              <a:xfrm>
                <a:off x="3506170" y="2532097"/>
                <a:ext cx="4917" cy="478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9" extrusionOk="0">
                    <a:moveTo>
                      <a:pt x="47" y="0"/>
                    </a:moveTo>
                    <a:cubicBezTo>
                      <a:pt x="44" y="0"/>
                      <a:pt x="40" y="1"/>
                      <a:pt x="37" y="2"/>
                    </a:cubicBezTo>
                    <a:cubicBezTo>
                      <a:pt x="24" y="6"/>
                      <a:pt x="13" y="14"/>
                      <a:pt x="9" y="25"/>
                    </a:cubicBezTo>
                    <a:cubicBezTo>
                      <a:pt x="1" y="38"/>
                      <a:pt x="1" y="58"/>
                      <a:pt x="9" y="69"/>
                    </a:cubicBezTo>
                    <a:cubicBezTo>
                      <a:pt x="13" y="77"/>
                      <a:pt x="13" y="81"/>
                      <a:pt x="17" y="89"/>
                    </a:cubicBezTo>
                    <a:cubicBezTo>
                      <a:pt x="24" y="101"/>
                      <a:pt x="40" y="109"/>
                      <a:pt x="53" y="109"/>
                    </a:cubicBezTo>
                    <a:lnTo>
                      <a:pt x="72" y="109"/>
                    </a:lnTo>
                    <a:cubicBezTo>
                      <a:pt x="88" y="109"/>
                      <a:pt x="104" y="96"/>
                      <a:pt x="108" y="81"/>
                    </a:cubicBezTo>
                    <a:cubicBezTo>
                      <a:pt x="111" y="67"/>
                      <a:pt x="105" y="52"/>
                      <a:pt x="95" y="44"/>
                    </a:cubicBezTo>
                    <a:lnTo>
                      <a:pt x="95" y="44"/>
                    </a:lnTo>
                    <a:cubicBezTo>
                      <a:pt x="92" y="19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2"/>
              <p:cNvSpPr/>
              <p:nvPr/>
            </p:nvSpPr>
            <p:spPr>
              <a:xfrm>
                <a:off x="3531854" y="2586757"/>
                <a:ext cx="7113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36" extrusionOk="0">
                    <a:moveTo>
                      <a:pt x="71" y="0"/>
                    </a:moveTo>
                    <a:cubicBezTo>
                      <a:pt x="47" y="0"/>
                      <a:pt x="24" y="16"/>
                      <a:pt x="12" y="35"/>
                    </a:cubicBezTo>
                    <a:cubicBezTo>
                      <a:pt x="0" y="55"/>
                      <a:pt x="0" y="83"/>
                      <a:pt x="12" y="103"/>
                    </a:cubicBezTo>
                    <a:cubicBezTo>
                      <a:pt x="26" y="124"/>
                      <a:pt x="49" y="135"/>
                      <a:pt x="71" y="135"/>
                    </a:cubicBezTo>
                    <a:cubicBezTo>
                      <a:pt x="94" y="135"/>
                      <a:pt x="117" y="124"/>
                      <a:pt x="131" y="103"/>
                    </a:cubicBezTo>
                    <a:cubicBezTo>
                      <a:pt x="138" y="91"/>
                      <a:pt x="146" y="75"/>
                      <a:pt x="154" y="64"/>
                    </a:cubicBezTo>
                    <a:cubicBezTo>
                      <a:pt x="162" y="51"/>
                      <a:pt x="162" y="35"/>
                      <a:pt x="154" y="24"/>
                    </a:cubicBezTo>
                    <a:cubicBezTo>
                      <a:pt x="146" y="12"/>
                      <a:pt x="135" y="8"/>
                      <a:pt x="118" y="4"/>
                    </a:cubicBezTo>
                    <a:cubicBezTo>
                      <a:pt x="102" y="4"/>
                      <a:pt x="87" y="4"/>
                      <a:pt x="71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2"/>
              <p:cNvSpPr/>
              <p:nvPr/>
            </p:nvSpPr>
            <p:spPr>
              <a:xfrm>
                <a:off x="3553675" y="2553566"/>
                <a:ext cx="6981" cy="627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43" extrusionOk="0">
                    <a:moveTo>
                      <a:pt x="108" y="0"/>
                    </a:moveTo>
                    <a:cubicBezTo>
                      <a:pt x="101" y="0"/>
                      <a:pt x="94" y="2"/>
                      <a:pt x="87" y="6"/>
                    </a:cubicBezTo>
                    <a:cubicBezTo>
                      <a:pt x="48" y="38"/>
                      <a:pt x="0" y="70"/>
                      <a:pt x="13" y="125"/>
                    </a:cubicBezTo>
                    <a:cubicBezTo>
                      <a:pt x="14" y="136"/>
                      <a:pt x="25" y="142"/>
                      <a:pt x="36" y="142"/>
                    </a:cubicBezTo>
                    <a:cubicBezTo>
                      <a:pt x="47" y="142"/>
                      <a:pt x="58" y="136"/>
                      <a:pt x="60" y="125"/>
                    </a:cubicBezTo>
                    <a:cubicBezTo>
                      <a:pt x="60" y="121"/>
                      <a:pt x="64" y="113"/>
                      <a:pt x="68" y="109"/>
                    </a:cubicBezTo>
                    <a:cubicBezTo>
                      <a:pt x="68" y="109"/>
                      <a:pt x="68" y="105"/>
                      <a:pt x="71" y="105"/>
                    </a:cubicBezTo>
                    <a:cubicBezTo>
                      <a:pt x="75" y="105"/>
                      <a:pt x="79" y="101"/>
                      <a:pt x="79" y="101"/>
                    </a:cubicBezTo>
                    <a:cubicBezTo>
                      <a:pt x="75" y="101"/>
                      <a:pt x="84" y="97"/>
                      <a:pt x="87" y="97"/>
                    </a:cubicBezTo>
                    <a:cubicBezTo>
                      <a:pt x="91" y="97"/>
                      <a:pt x="95" y="97"/>
                      <a:pt x="99" y="93"/>
                    </a:cubicBezTo>
                    <a:cubicBezTo>
                      <a:pt x="107" y="93"/>
                      <a:pt x="115" y="90"/>
                      <a:pt x="122" y="90"/>
                    </a:cubicBezTo>
                    <a:cubicBezTo>
                      <a:pt x="146" y="81"/>
                      <a:pt x="158" y="54"/>
                      <a:pt x="150" y="30"/>
                    </a:cubicBezTo>
                    <a:cubicBezTo>
                      <a:pt x="144" y="13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2"/>
              <p:cNvSpPr/>
              <p:nvPr/>
            </p:nvSpPr>
            <p:spPr>
              <a:xfrm>
                <a:off x="3500638" y="2636631"/>
                <a:ext cx="6630" cy="6629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1" extrusionOk="0">
                    <a:moveTo>
                      <a:pt x="75" y="1"/>
                    </a:moveTo>
                    <a:cubicBezTo>
                      <a:pt x="68" y="1"/>
                      <a:pt x="64" y="5"/>
                      <a:pt x="56" y="5"/>
                    </a:cubicBezTo>
                    <a:cubicBezTo>
                      <a:pt x="48" y="5"/>
                      <a:pt x="40" y="5"/>
                      <a:pt x="37" y="8"/>
                    </a:cubicBezTo>
                    <a:cubicBezTo>
                      <a:pt x="28" y="8"/>
                      <a:pt x="24" y="12"/>
                      <a:pt x="21" y="21"/>
                    </a:cubicBezTo>
                    <a:cubicBezTo>
                      <a:pt x="17" y="21"/>
                      <a:pt x="13" y="25"/>
                      <a:pt x="13" y="28"/>
                    </a:cubicBezTo>
                    <a:cubicBezTo>
                      <a:pt x="4" y="36"/>
                      <a:pt x="4" y="44"/>
                      <a:pt x="4" y="56"/>
                    </a:cubicBezTo>
                    <a:cubicBezTo>
                      <a:pt x="4" y="64"/>
                      <a:pt x="1" y="68"/>
                      <a:pt x="1" y="76"/>
                    </a:cubicBezTo>
                    <a:cubicBezTo>
                      <a:pt x="1" y="83"/>
                      <a:pt x="4" y="92"/>
                      <a:pt x="4" y="96"/>
                    </a:cubicBezTo>
                    <a:cubicBezTo>
                      <a:pt x="8" y="103"/>
                      <a:pt x="8" y="107"/>
                      <a:pt x="13" y="115"/>
                    </a:cubicBezTo>
                    <a:cubicBezTo>
                      <a:pt x="17" y="123"/>
                      <a:pt x="24" y="131"/>
                      <a:pt x="32" y="135"/>
                    </a:cubicBezTo>
                    <a:cubicBezTo>
                      <a:pt x="37" y="139"/>
                      <a:pt x="40" y="143"/>
                      <a:pt x="48" y="147"/>
                    </a:cubicBezTo>
                    <a:cubicBezTo>
                      <a:pt x="52" y="147"/>
                      <a:pt x="60" y="151"/>
                      <a:pt x="68" y="151"/>
                    </a:cubicBezTo>
                    <a:lnTo>
                      <a:pt x="88" y="151"/>
                    </a:lnTo>
                    <a:cubicBezTo>
                      <a:pt x="92" y="151"/>
                      <a:pt x="99" y="147"/>
                      <a:pt x="108" y="147"/>
                    </a:cubicBezTo>
                    <a:cubicBezTo>
                      <a:pt x="115" y="143"/>
                      <a:pt x="123" y="135"/>
                      <a:pt x="131" y="131"/>
                    </a:cubicBezTo>
                    <a:cubicBezTo>
                      <a:pt x="135" y="123"/>
                      <a:pt x="139" y="119"/>
                      <a:pt x="143" y="115"/>
                    </a:cubicBezTo>
                    <a:cubicBezTo>
                      <a:pt x="143" y="107"/>
                      <a:pt x="147" y="103"/>
                      <a:pt x="150" y="96"/>
                    </a:cubicBezTo>
                    <a:lnTo>
                      <a:pt x="150" y="76"/>
                    </a:lnTo>
                    <a:lnTo>
                      <a:pt x="150" y="56"/>
                    </a:lnTo>
                    <a:cubicBezTo>
                      <a:pt x="147" y="52"/>
                      <a:pt x="143" y="44"/>
                      <a:pt x="143" y="41"/>
                    </a:cubicBezTo>
                    <a:cubicBezTo>
                      <a:pt x="135" y="28"/>
                      <a:pt x="131" y="25"/>
                      <a:pt x="123" y="17"/>
                    </a:cubicBezTo>
                    <a:cubicBezTo>
                      <a:pt x="119" y="12"/>
                      <a:pt x="111" y="8"/>
                      <a:pt x="108" y="8"/>
                    </a:cubicBezTo>
                    <a:cubicBezTo>
                      <a:pt x="95" y="5"/>
                      <a:pt x="88" y="1"/>
                      <a:pt x="75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2"/>
              <p:cNvSpPr/>
              <p:nvPr/>
            </p:nvSpPr>
            <p:spPr>
              <a:xfrm>
                <a:off x="3444835" y="2624689"/>
                <a:ext cx="8561" cy="7156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80" y="0"/>
                    </a:moveTo>
                    <a:cubicBezTo>
                      <a:pt x="68" y="0"/>
                      <a:pt x="53" y="0"/>
                      <a:pt x="40" y="9"/>
                    </a:cubicBezTo>
                    <a:cubicBezTo>
                      <a:pt x="17" y="24"/>
                      <a:pt x="1" y="52"/>
                      <a:pt x="1" y="80"/>
                    </a:cubicBezTo>
                    <a:cubicBezTo>
                      <a:pt x="1" y="111"/>
                      <a:pt x="17" y="138"/>
                      <a:pt x="40" y="151"/>
                    </a:cubicBezTo>
                    <a:cubicBezTo>
                      <a:pt x="53" y="158"/>
                      <a:pt x="68" y="162"/>
                      <a:pt x="80" y="162"/>
                    </a:cubicBezTo>
                    <a:cubicBezTo>
                      <a:pt x="95" y="162"/>
                      <a:pt x="111" y="158"/>
                      <a:pt x="124" y="151"/>
                    </a:cubicBezTo>
                    <a:cubicBezTo>
                      <a:pt x="139" y="142"/>
                      <a:pt x="155" y="138"/>
                      <a:pt x="166" y="127"/>
                    </a:cubicBezTo>
                    <a:cubicBezTo>
                      <a:pt x="195" y="103"/>
                      <a:pt x="195" y="56"/>
                      <a:pt x="166" y="36"/>
                    </a:cubicBezTo>
                    <a:cubicBezTo>
                      <a:pt x="159" y="29"/>
                      <a:pt x="151" y="24"/>
                      <a:pt x="139" y="16"/>
                    </a:cubicBezTo>
                    <a:cubicBezTo>
                      <a:pt x="135" y="16"/>
                      <a:pt x="127" y="12"/>
                      <a:pt x="124" y="9"/>
                    </a:cubicBezTo>
                    <a:cubicBezTo>
                      <a:pt x="111" y="0"/>
                      <a:pt x="95" y="0"/>
                      <a:pt x="8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2"/>
              <p:cNvSpPr/>
              <p:nvPr/>
            </p:nvSpPr>
            <p:spPr>
              <a:xfrm>
                <a:off x="3502965" y="2648968"/>
                <a:ext cx="676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7" extrusionOk="0">
                    <a:moveTo>
                      <a:pt x="98" y="1"/>
                    </a:moveTo>
                    <a:cubicBezTo>
                      <a:pt x="83" y="1"/>
                      <a:pt x="67" y="8"/>
                      <a:pt x="60" y="22"/>
                    </a:cubicBezTo>
                    <a:lnTo>
                      <a:pt x="60" y="22"/>
                    </a:lnTo>
                    <a:cubicBezTo>
                      <a:pt x="26" y="27"/>
                      <a:pt x="1" y="58"/>
                      <a:pt x="7" y="95"/>
                    </a:cubicBezTo>
                    <a:cubicBezTo>
                      <a:pt x="7" y="119"/>
                      <a:pt x="19" y="134"/>
                      <a:pt x="39" y="146"/>
                    </a:cubicBezTo>
                    <a:cubicBezTo>
                      <a:pt x="49" y="152"/>
                      <a:pt x="62" y="156"/>
                      <a:pt x="75" y="156"/>
                    </a:cubicBezTo>
                    <a:cubicBezTo>
                      <a:pt x="86" y="156"/>
                      <a:pt x="97" y="153"/>
                      <a:pt x="106" y="146"/>
                    </a:cubicBezTo>
                    <a:cubicBezTo>
                      <a:pt x="113" y="139"/>
                      <a:pt x="126" y="134"/>
                      <a:pt x="133" y="126"/>
                    </a:cubicBezTo>
                    <a:cubicBezTo>
                      <a:pt x="149" y="110"/>
                      <a:pt x="153" y="86"/>
                      <a:pt x="149" y="67"/>
                    </a:cubicBezTo>
                    <a:cubicBezTo>
                      <a:pt x="145" y="48"/>
                      <a:pt x="137" y="28"/>
                      <a:pt x="126" y="12"/>
                    </a:cubicBezTo>
                    <a:cubicBezTo>
                      <a:pt x="118" y="4"/>
                      <a:pt x="108" y="1"/>
                      <a:pt x="9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2"/>
              <p:cNvSpPr/>
              <p:nvPr/>
            </p:nvSpPr>
            <p:spPr>
              <a:xfrm>
                <a:off x="3536859" y="2621792"/>
                <a:ext cx="7157" cy="680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55" extrusionOk="0">
                    <a:moveTo>
                      <a:pt x="130" y="92"/>
                    </a:moveTo>
                    <a:lnTo>
                      <a:pt x="130" y="92"/>
                    </a:lnTo>
                    <a:cubicBezTo>
                      <a:pt x="130" y="92"/>
                      <a:pt x="127" y="96"/>
                      <a:pt x="126" y="98"/>
                    </a:cubicBezTo>
                    <a:lnTo>
                      <a:pt x="126" y="98"/>
                    </a:lnTo>
                    <a:cubicBezTo>
                      <a:pt x="127" y="97"/>
                      <a:pt x="127" y="96"/>
                      <a:pt x="127" y="95"/>
                    </a:cubicBezTo>
                    <a:cubicBezTo>
                      <a:pt x="128" y="93"/>
                      <a:pt x="129" y="92"/>
                      <a:pt x="130" y="92"/>
                    </a:cubicBezTo>
                    <a:close/>
                    <a:moveTo>
                      <a:pt x="104" y="0"/>
                    </a:moveTo>
                    <a:cubicBezTo>
                      <a:pt x="87" y="0"/>
                      <a:pt x="69" y="9"/>
                      <a:pt x="59" y="23"/>
                    </a:cubicBezTo>
                    <a:cubicBezTo>
                      <a:pt x="48" y="39"/>
                      <a:pt x="44" y="59"/>
                      <a:pt x="36" y="7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7" y="79"/>
                      <a:pt x="37" y="79"/>
                    </a:cubicBezTo>
                    <a:lnTo>
                      <a:pt x="37" y="79"/>
                    </a:lnTo>
                    <a:cubicBezTo>
                      <a:pt x="37" y="79"/>
                      <a:pt x="37" y="80"/>
                      <a:pt x="36" y="82"/>
                    </a:cubicBezTo>
                    <a:cubicBezTo>
                      <a:pt x="36" y="84"/>
                      <a:pt x="35" y="85"/>
                      <a:pt x="33" y="86"/>
                    </a:cubicBezTo>
                    <a:lnTo>
                      <a:pt x="33" y="86"/>
                    </a:lnTo>
                    <a:cubicBezTo>
                      <a:pt x="33" y="85"/>
                      <a:pt x="33" y="85"/>
                      <a:pt x="33" y="85"/>
                    </a:cubicBezTo>
                    <a:lnTo>
                      <a:pt x="33" y="85"/>
                    </a:lnTo>
                    <a:cubicBezTo>
                      <a:pt x="33" y="85"/>
                      <a:pt x="32" y="85"/>
                      <a:pt x="32" y="86"/>
                    </a:cubicBezTo>
                    <a:cubicBezTo>
                      <a:pt x="32" y="86"/>
                      <a:pt x="29" y="90"/>
                      <a:pt x="28" y="93"/>
                    </a:cubicBezTo>
                    <a:lnTo>
                      <a:pt x="28" y="93"/>
                    </a:lnTo>
                    <a:cubicBezTo>
                      <a:pt x="27" y="93"/>
                      <a:pt x="27" y="94"/>
                      <a:pt x="27" y="94"/>
                    </a:cubicBezTo>
                    <a:lnTo>
                      <a:pt x="27" y="94"/>
                    </a:lnTo>
                    <a:cubicBezTo>
                      <a:pt x="27" y="94"/>
                      <a:pt x="27" y="94"/>
                      <a:pt x="27" y="95"/>
                    </a:cubicBezTo>
                    <a:lnTo>
                      <a:pt x="24" y="95"/>
                    </a:lnTo>
                    <a:cubicBezTo>
                      <a:pt x="12" y="98"/>
                      <a:pt x="1" y="110"/>
                      <a:pt x="1" y="122"/>
                    </a:cubicBezTo>
                    <a:cubicBezTo>
                      <a:pt x="1" y="137"/>
                      <a:pt x="12" y="146"/>
                      <a:pt x="24" y="149"/>
                    </a:cubicBezTo>
                    <a:cubicBezTo>
                      <a:pt x="33" y="153"/>
                      <a:pt x="41" y="155"/>
                      <a:pt x="49" y="155"/>
                    </a:cubicBezTo>
                    <a:cubicBezTo>
                      <a:pt x="68" y="155"/>
                      <a:pt x="85" y="146"/>
                      <a:pt x="99" y="130"/>
                    </a:cubicBezTo>
                    <a:cubicBezTo>
                      <a:pt x="111" y="122"/>
                      <a:pt x="115" y="113"/>
                      <a:pt x="123" y="102"/>
                    </a:cubicBezTo>
                    <a:cubicBezTo>
                      <a:pt x="124" y="100"/>
                      <a:pt x="125" y="100"/>
                      <a:pt x="126" y="99"/>
                    </a:cubicBezTo>
                    <a:lnTo>
                      <a:pt x="126" y="99"/>
                    </a:lnTo>
                    <a:cubicBezTo>
                      <a:pt x="126" y="99"/>
                      <a:pt x="126" y="99"/>
                      <a:pt x="126" y="99"/>
                    </a:cubicBezTo>
                    <a:cubicBezTo>
                      <a:pt x="126" y="99"/>
                      <a:pt x="126" y="99"/>
                      <a:pt x="127" y="98"/>
                    </a:cubicBezTo>
                    <a:cubicBezTo>
                      <a:pt x="130" y="95"/>
                      <a:pt x="135" y="90"/>
                      <a:pt x="139" y="86"/>
                    </a:cubicBezTo>
                    <a:cubicBezTo>
                      <a:pt x="163" y="66"/>
                      <a:pt x="154" y="27"/>
                      <a:pt x="135" y="11"/>
                    </a:cubicBezTo>
                    <a:cubicBezTo>
                      <a:pt x="126" y="4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2"/>
              <p:cNvSpPr/>
              <p:nvPr/>
            </p:nvSpPr>
            <p:spPr>
              <a:xfrm>
                <a:off x="3524873" y="2675969"/>
                <a:ext cx="7508" cy="491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12" extrusionOk="0">
                    <a:moveTo>
                      <a:pt x="38" y="1"/>
                    </a:moveTo>
                    <a:cubicBezTo>
                      <a:pt x="29" y="1"/>
                      <a:pt x="20" y="4"/>
                      <a:pt x="13" y="8"/>
                    </a:cubicBezTo>
                    <a:cubicBezTo>
                      <a:pt x="1" y="21"/>
                      <a:pt x="1" y="36"/>
                      <a:pt x="9" y="48"/>
                    </a:cubicBezTo>
                    <a:cubicBezTo>
                      <a:pt x="29" y="92"/>
                      <a:pt x="64" y="107"/>
                      <a:pt x="108" y="111"/>
                    </a:cubicBezTo>
                    <a:cubicBezTo>
                      <a:pt x="111" y="111"/>
                      <a:pt x="114" y="112"/>
                      <a:pt x="117" y="112"/>
                    </a:cubicBezTo>
                    <a:cubicBezTo>
                      <a:pt x="151" y="112"/>
                      <a:pt x="171" y="69"/>
                      <a:pt x="163" y="40"/>
                    </a:cubicBezTo>
                    <a:cubicBezTo>
                      <a:pt x="155" y="15"/>
                      <a:pt x="132" y="1"/>
                      <a:pt x="109" y="1"/>
                    </a:cubicBezTo>
                    <a:cubicBezTo>
                      <a:pt x="99" y="1"/>
                      <a:pt x="90" y="4"/>
                      <a:pt x="80" y="8"/>
                    </a:cubicBezTo>
                    <a:cubicBezTo>
                      <a:pt x="80" y="8"/>
                      <a:pt x="77" y="8"/>
                      <a:pt x="72" y="12"/>
                    </a:cubicBezTo>
                    <a:lnTo>
                      <a:pt x="61" y="12"/>
                    </a:lnTo>
                    <a:cubicBezTo>
                      <a:pt x="57" y="8"/>
                      <a:pt x="57" y="8"/>
                      <a:pt x="53" y="5"/>
                    </a:cubicBezTo>
                    <a:cubicBezTo>
                      <a:pt x="48" y="2"/>
                      <a:pt x="43" y="1"/>
                      <a:pt x="3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2"/>
              <p:cNvSpPr/>
              <p:nvPr/>
            </p:nvSpPr>
            <p:spPr>
              <a:xfrm>
                <a:off x="3475700" y="2650154"/>
                <a:ext cx="5225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36" extrusionOk="0">
                    <a:moveTo>
                      <a:pt x="60" y="1"/>
                    </a:moveTo>
                    <a:cubicBezTo>
                      <a:pt x="40" y="1"/>
                      <a:pt x="20" y="12"/>
                      <a:pt x="8" y="28"/>
                    </a:cubicBezTo>
                    <a:cubicBezTo>
                      <a:pt x="4" y="40"/>
                      <a:pt x="0" y="48"/>
                      <a:pt x="0" y="59"/>
                    </a:cubicBezTo>
                    <a:cubicBezTo>
                      <a:pt x="0" y="72"/>
                      <a:pt x="4" y="83"/>
                      <a:pt x="8" y="92"/>
                    </a:cubicBezTo>
                    <a:cubicBezTo>
                      <a:pt x="13" y="99"/>
                      <a:pt x="13" y="103"/>
                      <a:pt x="16" y="112"/>
                    </a:cubicBezTo>
                    <a:cubicBezTo>
                      <a:pt x="20" y="119"/>
                      <a:pt x="28" y="123"/>
                      <a:pt x="36" y="127"/>
                    </a:cubicBezTo>
                    <a:cubicBezTo>
                      <a:pt x="44" y="135"/>
                      <a:pt x="51" y="135"/>
                      <a:pt x="60" y="135"/>
                    </a:cubicBezTo>
                    <a:cubicBezTo>
                      <a:pt x="71" y="135"/>
                      <a:pt x="79" y="135"/>
                      <a:pt x="87" y="127"/>
                    </a:cubicBezTo>
                    <a:cubicBezTo>
                      <a:pt x="95" y="123"/>
                      <a:pt x="99" y="119"/>
                      <a:pt x="103" y="112"/>
                    </a:cubicBezTo>
                    <a:cubicBezTo>
                      <a:pt x="107" y="103"/>
                      <a:pt x="111" y="99"/>
                      <a:pt x="111" y="92"/>
                    </a:cubicBezTo>
                    <a:cubicBezTo>
                      <a:pt x="119" y="83"/>
                      <a:pt x="119" y="72"/>
                      <a:pt x="119" y="59"/>
                    </a:cubicBezTo>
                    <a:cubicBezTo>
                      <a:pt x="119" y="48"/>
                      <a:pt x="119" y="40"/>
                      <a:pt x="111" y="28"/>
                    </a:cubicBezTo>
                    <a:cubicBezTo>
                      <a:pt x="103" y="12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3467358" y="2630134"/>
                <a:ext cx="5269" cy="5576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7" extrusionOk="0">
                    <a:moveTo>
                      <a:pt x="58" y="0"/>
                    </a:moveTo>
                    <a:cubicBezTo>
                      <a:pt x="33" y="0"/>
                      <a:pt x="11" y="15"/>
                      <a:pt x="5" y="38"/>
                    </a:cubicBezTo>
                    <a:cubicBezTo>
                      <a:pt x="1" y="54"/>
                      <a:pt x="5" y="71"/>
                      <a:pt x="14" y="85"/>
                    </a:cubicBezTo>
                    <a:lnTo>
                      <a:pt x="14" y="85"/>
                    </a:lnTo>
                    <a:cubicBezTo>
                      <a:pt x="14" y="85"/>
                      <a:pt x="13" y="85"/>
                      <a:pt x="13" y="85"/>
                    </a:cubicBezTo>
                    <a:cubicBezTo>
                      <a:pt x="8" y="94"/>
                      <a:pt x="5" y="105"/>
                      <a:pt x="8" y="113"/>
                    </a:cubicBezTo>
                    <a:cubicBezTo>
                      <a:pt x="15" y="122"/>
                      <a:pt x="23" y="127"/>
                      <a:pt x="30" y="127"/>
                    </a:cubicBezTo>
                    <a:cubicBezTo>
                      <a:pt x="33" y="127"/>
                      <a:pt x="35" y="126"/>
                      <a:pt x="37" y="125"/>
                    </a:cubicBezTo>
                    <a:cubicBezTo>
                      <a:pt x="53" y="119"/>
                      <a:pt x="69" y="112"/>
                      <a:pt x="84" y="103"/>
                    </a:cubicBezTo>
                    <a:lnTo>
                      <a:pt x="84" y="103"/>
                    </a:lnTo>
                    <a:cubicBezTo>
                      <a:pt x="99" y="99"/>
                      <a:pt x="113" y="88"/>
                      <a:pt x="116" y="70"/>
                    </a:cubicBezTo>
                    <a:cubicBezTo>
                      <a:pt x="119" y="50"/>
                      <a:pt x="112" y="27"/>
                      <a:pt x="92" y="14"/>
                    </a:cubicBezTo>
                    <a:cubicBezTo>
                      <a:pt x="88" y="14"/>
                      <a:pt x="88" y="11"/>
                      <a:pt x="84" y="7"/>
                    </a:cubicBezTo>
                    <a:cubicBezTo>
                      <a:pt x="76" y="2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3419062" y="2655685"/>
                <a:ext cx="7464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75" extrusionOk="0">
                    <a:moveTo>
                      <a:pt x="83" y="1"/>
                    </a:moveTo>
                    <a:cubicBezTo>
                      <a:pt x="63" y="1"/>
                      <a:pt x="43" y="9"/>
                      <a:pt x="28" y="24"/>
                    </a:cubicBezTo>
                    <a:cubicBezTo>
                      <a:pt x="8" y="44"/>
                      <a:pt x="0" y="76"/>
                      <a:pt x="8" y="104"/>
                    </a:cubicBezTo>
                    <a:cubicBezTo>
                      <a:pt x="12" y="108"/>
                      <a:pt x="12" y="115"/>
                      <a:pt x="15" y="123"/>
                    </a:cubicBezTo>
                    <a:cubicBezTo>
                      <a:pt x="15" y="128"/>
                      <a:pt x="19" y="135"/>
                      <a:pt x="24" y="139"/>
                    </a:cubicBezTo>
                    <a:cubicBezTo>
                      <a:pt x="28" y="147"/>
                      <a:pt x="32" y="155"/>
                      <a:pt x="39" y="159"/>
                    </a:cubicBezTo>
                    <a:cubicBezTo>
                      <a:pt x="43" y="166"/>
                      <a:pt x="51" y="166"/>
                      <a:pt x="55" y="170"/>
                    </a:cubicBezTo>
                    <a:cubicBezTo>
                      <a:pt x="67" y="175"/>
                      <a:pt x="75" y="175"/>
                      <a:pt x="83" y="175"/>
                    </a:cubicBezTo>
                    <a:cubicBezTo>
                      <a:pt x="99" y="175"/>
                      <a:pt x="110" y="170"/>
                      <a:pt x="123" y="166"/>
                    </a:cubicBezTo>
                    <a:cubicBezTo>
                      <a:pt x="138" y="159"/>
                      <a:pt x="150" y="139"/>
                      <a:pt x="154" y="123"/>
                    </a:cubicBezTo>
                    <a:cubicBezTo>
                      <a:pt x="158" y="115"/>
                      <a:pt x="158" y="108"/>
                      <a:pt x="161" y="104"/>
                    </a:cubicBezTo>
                    <a:cubicBezTo>
                      <a:pt x="170" y="76"/>
                      <a:pt x="161" y="44"/>
                      <a:pt x="142" y="24"/>
                    </a:cubicBezTo>
                    <a:cubicBezTo>
                      <a:pt x="126" y="9"/>
                      <a:pt x="106" y="1"/>
                      <a:pt x="83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3440005" y="2666793"/>
                <a:ext cx="6103" cy="408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93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68" y="4"/>
                      <a:pt x="52" y="8"/>
                      <a:pt x="36" y="12"/>
                    </a:cubicBezTo>
                    <a:cubicBezTo>
                      <a:pt x="1" y="20"/>
                      <a:pt x="1" y="75"/>
                      <a:pt x="36" y="83"/>
                    </a:cubicBezTo>
                    <a:cubicBezTo>
                      <a:pt x="52" y="83"/>
                      <a:pt x="68" y="88"/>
                      <a:pt x="83" y="92"/>
                    </a:cubicBezTo>
                    <a:cubicBezTo>
                      <a:pt x="86" y="92"/>
                      <a:pt x="88" y="92"/>
                      <a:pt x="91" y="92"/>
                    </a:cubicBezTo>
                    <a:cubicBezTo>
                      <a:pt x="116" y="92"/>
                      <a:pt x="139" y="76"/>
                      <a:pt x="139" y="48"/>
                    </a:cubicBezTo>
                    <a:cubicBezTo>
                      <a:pt x="139" y="19"/>
                      <a:pt x="115" y="0"/>
                      <a:pt x="9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3472890" y="2542765"/>
                <a:ext cx="4434" cy="500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4" extrusionOk="0">
                    <a:moveTo>
                      <a:pt x="53" y="0"/>
                    </a:moveTo>
                    <a:cubicBezTo>
                      <a:pt x="41" y="0"/>
                      <a:pt x="25" y="4"/>
                      <a:pt x="17" y="15"/>
                    </a:cubicBezTo>
                    <a:cubicBezTo>
                      <a:pt x="9" y="24"/>
                      <a:pt x="1" y="35"/>
                      <a:pt x="1" y="48"/>
                    </a:cubicBezTo>
                    <a:cubicBezTo>
                      <a:pt x="6" y="55"/>
                      <a:pt x="6" y="63"/>
                      <a:pt x="6" y="67"/>
                    </a:cubicBezTo>
                    <a:cubicBezTo>
                      <a:pt x="6" y="75"/>
                      <a:pt x="6" y="83"/>
                      <a:pt x="9" y="86"/>
                    </a:cubicBezTo>
                    <a:cubicBezTo>
                      <a:pt x="9" y="90"/>
                      <a:pt x="13" y="99"/>
                      <a:pt x="17" y="103"/>
                    </a:cubicBezTo>
                    <a:cubicBezTo>
                      <a:pt x="25" y="110"/>
                      <a:pt x="41" y="114"/>
                      <a:pt x="53" y="114"/>
                    </a:cubicBezTo>
                    <a:cubicBezTo>
                      <a:pt x="64" y="114"/>
                      <a:pt x="77" y="110"/>
                      <a:pt x="84" y="103"/>
                    </a:cubicBezTo>
                    <a:cubicBezTo>
                      <a:pt x="88" y="99"/>
                      <a:pt x="88" y="95"/>
                      <a:pt x="92" y="90"/>
                    </a:cubicBezTo>
                    <a:cubicBezTo>
                      <a:pt x="96" y="86"/>
                      <a:pt x="96" y="79"/>
                      <a:pt x="96" y="67"/>
                    </a:cubicBezTo>
                    <a:cubicBezTo>
                      <a:pt x="100" y="63"/>
                      <a:pt x="100" y="55"/>
                      <a:pt x="100" y="48"/>
                    </a:cubicBezTo>
                    <a:cubicBezTo>
                      <a:pt x="100" y="35"/>
                      <a:pt x="92" y="24"/>
                      <a:pt x="84" y="15"/>
                    </a:cubicBezTo>
                    <a:cubicBezTo>
                      <a:pt x="77" y="4"/>
                      <a:pt x="64" y="0"/>
                      <a:pt x="53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2"/>
              <p:cNvSpPr/>
              <p:nvPr/>
            </p:nvSpPr>
            <p:spPr>
              <a:xfrm>
                <a:off x="3468587" y="2549878"/>
                <a:ext cx="7157" cy="469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07" extrusionOk="0">
                    <a:moveTo>
                      <a:pt x="127" y="1"/>
                    </a:moveTo>
                    <a:cubicBezTo>
                      <a:pt x="124" y="1"/>
                      <a:pt x="120" y="2"/>
                      <a:pt x="115" y="4"/>
                    </a:cubicBezTo>
                    <a:cubicBezTo>
                      <a:pt x="107" y="4"/>
                      <a:pt x="99" y="9"/>
                      <a:pt x="94" y="17"/>
                    </a:cubicBezTo>
                    <a:lnTo>
                      <a:pt x="94" y="17"/>
                    </a:lnTo>
                    <a:cubicBezTo>
                      <a:pt x="85" y="16"/>
                      <a:pt x="76" y="14"/>
                      <a:pt x="64" y="12"/>
                    </a:cubicBezTo>
                    <a:cubicBezTo>
                      <a:pt x="59" y="9"/>
                      <a:pt x="54" y="8"/>
                      <a:pt x="49" y="8"/>
                    </a:cubicBezTo>
                    <a:cubicBezTo>
                      <a:pt x="27" y="8"/>
                      <a:pt x="8" y="28"/>
                      <a:pt x="4" y="51"/>
                    </a:cubicBezTo>
                    <a:cubicBezTo>
                      <a:pt x="0" y="79"/>
                      <a:pt x="24" y="102"/>
                      <a:pt x="52" y="106"/>
                    </a:cubicBezTo>
                    <a:cubicBezTo>
                      <a:pt x="84" y="106"/>
                      <a:pt x="115" y="99"/>
                      <a:pt x="142" y="86"/>
                    </a:cubicBezTo>
                    <a:cubicBezTo>
                      <a:pt x="155" y="79"/>
                      <a:pt x="162" y="66"/>
                      <a:pt x="162" y="51"/>
                    </a:cubicBezTo>
                    <a:lnTo>
                      <a:pt x="162" y="39"/>
                    </a:lnTo>
                    <a:cubicBezTo>
                      <a:pt x="159" y="28"/>
                      <a:pt x="155" y="12"/>
                      <a:pt x="142" y="8"/>
                    </a:cubicBezTo>
                    <a:cubicBezTo>
                      <a:pt x="136" y="3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2"/>
              <p:cNvSpPr/>
              <p:nvPr/>
            </p:nvSpPr>
            <p:spPr>
              <a:xfrm>
                <a:off x="3517804" y="2571874"/>
                <a:ext cx="2283" cy="1756"/>
              </a:xfrm>
              <a:custGeom>
                <a:avLst/>
                <a:gdLst/>
                <a:ahLst/>
                <a:cxnLst/>
                <a:rect l="l" t="t" r="r" b="b"/>
                <a:pathLst>
                  <a:path w="52" h="40" extrusionOk="0">
                    <a:moveTo>
                      <a:pt x="28" y="0"/>
                    </a:moveTo>
                    <a:cubicBezTo>
                      <a:pt x="1" y="0"/>
                      <a:pt x="1" y="39"/>
                      <a:pt x="28" y="39"/>
                    </a:cubicBezTo>
                    <a:cubicBezTo>
                      <a:pt x="52" y="39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2"/>
              <p:cNvSpPr/>
              <p:nvPr/>
            </p:nvSpPr>
            <p:spPr>
              <a:xfrm>
                <a:off x="3571149" y="2457197"/>
                <a:ext cx="5971" cy="8341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90" extrusionOk="0">
                    <a:moveTo>
                      <a:pt x="77" y="1"/>
                    </a:moveTo>
                    <a:cubicBezTo>
                      <a:pt x="73" y="1"/>
                      <a:pt x="68" y="2"/>
                      <a:pt x="64" y="3"/>
                    </a:cubicBezTo>
                    <a:cubicBezTo>
                      <a:pt x="36" y="11"/>
                      <a:pt x="25" y="39"/>
                      <a:pt x="28" y="62"/>
                    </a:cubicBezTo>
                    <a:cubicBezTo>
                      <a:pt x="31" y="65"/>
                      <a:pt x="32" y="68"/>
                      <a:pt x="32" y="68"/>
                    </a:cubicBezTo>
                    <a:cubicBezTo>
                      <a:pt x="32" y="68"/>
                      <a:pt x="32" y="67"/>
                      <a:pt x="32" y="66"/>
                    </a:cubicBezTo>
                    <a:lnTo>
                      <a:pt x="32" y="74"/>
                    </a:lnTo>
                    <a:cubicBezTo>
                      <a:pt x="32" y="86"/>
                      <a:pt x="32" y="82"/>
                      <a:pt x="28" y="90"/>
                    </a:cubicBezTo>
                    <a:cubicBezTo>
                      <a:pt x="28" y="98"/>
                      <a:pt x="25" y="106"/>
                      <a:pt x="21" y="114"/>
                    </a:cubicBezTo>
                    <a:cubicBezTo>
                      <a:pt x="21" y="117"/>
                      <a:pt x="21" y="121"/>
                      <a:pt x="17" y="126"/>
                    </a:cubicBezTo>
                    <a:cubicBezTo>
                      <a:pt x="1" y="155"/>
                      <a:pt x="24" y="190"/>
                      <a:pt x="53" y="190"/>
                    </a:cubicBezTo>
                    <a:cubicBezTo>
                      <a:pt x="59" y="190"/>
                      <a:pt x="66" y="188"/>
                      <a:pt x="72" y="185"/>
                    </a:cubicBezTo>
                    <a:cubicBezTo>
                      <a:pt x="127" y="153"/>
                      <a:pt x="136" y="90"/>
                      <a:pt x="123" y="39"/>
                    </a:cubicBezTo>
                    <a:cubicBezTo>
                      <a:pt x="120" y="16"/>
                      <a:pt x="98" y="1"/>
                      <a:pt x="77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2"/>
              <p:cNvSpPr/>
              <p:nvPr/>
            </p:nvSpPr>
            <p:spPr>
              <a:xfrm>
                <a:off x="3579754" y="2448768"/>
                <a:ext cx="7376" cy="7024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0" extrusionOk="0">
                    <a:moveTo>
                      <a:pt x="30" y="1"/>
                    </a:moveTo>
                    <a:cubicBezTo>
                      <a:pt x="15" y="1"/>
                      <a:pt x="1" y="18"/>
                      <a:pt x="11" y="34"/>
                    </a:cubicBezTo>
                    <a:cubicBezTo>
                      <a:pt x="29" y="76"/>
                      <a:pt x="62" y="116"/>
                      <a:pt x="97" y="147"/>
                    </a:cubicBezTo>
                    <a:cubicBezTo>
                      <a:pt x="104" y="155"/>
                      <a:pt x="115" y="159"/>
                      <a:pt x="125" y="159"/>
                    </a:cubicBezTo>
                    <a:cubicBezTo>
                      <a:pt x="136" y="159"/>
                      <a:pt x="148" y="154"/>
                      <a:pt x="156" y="144"/>
                    </a:cubicBezTo>
                    <a:cubicBezTo>
                      <a:pt x="168" y="128"/>
                      <a:pt x="164" y="96"/>
                      <a:pt x="144" y="89"/>
                    </a:cubicBezTo>
                    <a:cubicBezTo>
                      <a:pt x="105" y="65"/>
                      <a:pt x="73" y="41"/>
                      <a:pt x="42" y="5"/>
                    </a:cubicBezTo>
                    <a:cubicBezTo>
                      <a:pt x="38" y="2"/>
                      <a:pt x="34" y="1"/>
                      <a:pt x="30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2"/>
              <p:cNvSpPr/>
              <p:nvPr/>
            </p:nvSpPr>
            <p:spPr>
              <a:xfrm>
                <a:off x="3544147" y="2393098"/>
                <a:ext cx="15850" cy="522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19" extrusionOk="0">
                    <a:moveTo>
                      <a:pt x="240" y="1"/>
                    </a:moveTo>
                    <a:cubicBezTo>
                      <a:pt x="178" y="1"/>
                      <a:pt x="106" y="24"/>
                      <a:pt x="59" y="31"/>
                    </a:cubicBezTo>
                    <a:cubicBezTo>
                      <a:pt x="0" y="38"/>
                      <a:pt x="7" y="119"/>
                      <a:pt x="61" y="119"/>
                    </a:cubicBezTo>
                    <a:cubicBezTo>
                      <a:pt x="64" y="119"/>
                      <a:pt x="68" y="119"/>
                      <a:pt x="71" y="118"/>
                    </a:cubicBezTo>
                    <a:cubicBezTo>
                      <a:pt x="123" y="107"/>
                      <a:pt x="185" y="77"/>
                      <a:pt x="242" y="77"/>
                    </a:cubicBezTo>
                    <a:cubicBezTo>
                      <a:pt x="267" y="77"/>
                      <a:pt x="290" y="82"/>
                      <a:pt x="312" y="98"/>
                    </a:cubicBezTo>
                    <a:cubicBezTo>
                      <a:pt x="318" y="102"/>
                      <a:pt x="323" y="104"/>
                      <a:pt x="328" y="104"/>
                    </a:cubicBezTo>
                    <a:cubicBezTo>
                      <a:pt x="348" y="104"/>
                      <a:pt x="361" y="77"/>
                      <a:pt x="352" y="58"/>
                    </a:cubicBezTo>
                    <a:cubicBezTo>
                      <a:pt x="330" y="14"/>
                      <a:pt x="288" y="1"/>
                      <a:pt x="240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2"/>
              <p:cNvSpPr/>
              <p:nvPr/>
            </p:nvSpPr>
            <p:spPr>
              <a:xfrm>
                <a:off x="3579974" y="2381244"/>
                <a:ext cx="3161" cy="2371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41" y="0"/>
                    </a:moveTo>
                    <a:cubicBezTo>
                      <a:pt x="33" y="4"/>
                      <a:pt x="24" y="4"/>
                      <a:pt x="17" y="4"/>
                    </a:cubicBezTo>
                    <a:cubicBezTo>
                      <a:pt x="9" y="9"/>
                      <a:pt x="1" y="17"/>
                      <a:pt x="1" y="28"/>
                    </a:cubicBezTo>
                    <a:cubicBezTo>
                      <a:pt x="1" y="36"/>
                      <a:pt x="6" y="48"/>
                      <a:pt x="17" y="48"/>
                    </a:cubicBezTo>
                    <a:cubicBezTo>
                      <a:pt x="24" y="48"/>
                      <a:pt x="33" y="52"/>
                      <a:pt x="41" y="52"/>
                    </a:cubicBezTo>
                    <a:cubicBezTo>
                      <a:pt x="43" y="53"/>
                      <a:pt x="46" y="54"/>
                      <a:pt x="48" y="54"/>
                    </a:cubicBezTo>
                    <a:cubicBezTo>
                      <a:pt x="55" y="54"/>
                      <a:pt x="62" y="50"/>
                      <a:pt x="64" y="48"/>
                    </a:cubicBezTo>
                    <a:cubicBezTo>
                      <a:pt x="68" y="40"/>
                      <a:pt x="72" y="36"/>
                      <a:pt x="72" y="28"/>
                    </a:cubicBezTo>
                    <a:cubicBezTo>
                      <a:pt x="72" y="20"/>
                      <a:pt x="68" y="13"/>
                      <a:pt x="64" y="9"/>
                    </a:cubicBezTo>
                    <a:cubicBezTo>
                      <a:pt x="57" y="0"/>
                      <a:pt x="48" y="0"/>
                      <a:pt x="41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2"/>
              <p:cNvSpPr/>
              <p:nvPr/>
            </p:nvSpPr>
            <p:spPr>
              <a:xfrm>
                <a:off x="3538571" y="2379488"/>
                <a:ext cx="5927" cy="632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44" extrusionOk="0">
                    <a:moveTo>
                      <a:pt x="89" y="1"/>
                    </a:moveTo>
                    <a:cubicBezTo>
                      <a:pt x="67" y="1"/>
                      <a:pt x="44" y="20"/>
                      <a:pt x="44" y="44"/>
                    </a:cubicBezTo>
                    <a:lnTo>
                      <a:pt x="44" y="53"/>
                    </a:lnTo>
                    <a:cubicBezTo>
                      <a:pt x="44" y="60"/>
                      <a:pt x="44" y="64"/>
                      <a:pt x="40" y="68"/>
                    </a:cubicBezTo>
                    <a:cubicBezTo>
                      <a:pt x="36" y="80"/>
                      <a:pt x="29" y="88"/>
                      <a:pt x="20" y="96"/>
                    </a:cubicBezTo>
                    <a:cubicBezTo>
                      <a:pt x="1" y="116"/>
                      <a:pt x="17" y="143"/>
                      <a:pt x="40" y="143"/>
                    </a:cubicBezTo>
                    <a:cubicBezTo>
                      <a:pt x="45" y="143"/>
                      <a:pt x="51" y="142"/>
                      <a:pt x="56" y="139"/>
                    </a:cubicBezTo>
                    <a:cubicBezTo>
                      <a:pt x="91" y="124"/>
                      <a:pt x="120" y="96"/>
                      <a:pt x="131" y="57"/>
                    </a:cubicBezTo>
                    <a:cubicBezTo>
                      <a:pt x="135" y="29"/>
                      <a:pt x="120" y="5"/>
                      <a:pt x="96" y="2"/>
                    </a:cubicBezTo>
                    <a:cubicBezTo>
                      <a:pt x="94" y="1"/>
                      <a:pt x="91" y="1"/>
                      <a:pt x="89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3403608" y="2668813"/>
                <a:ext cx="5093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9" extrusionOk="0">
                    <a:moveTo>
                      <a:pt x="48" y="1"/>
                    </a:moveTo>
                    <a:cubicBezTo>
                      <a:pt x="22" y="1"/>
                      <a:pt x="1" y="22"/>
                      <a:pt x="1" y="49"/>
                    </a:cubicBezTo>
                    <a:cubicBezTo>
                      <a:pt x="1" y="77"/>
                      <a:pt x="22" y="98"/>
                      <a:pt x="48" y="98"/>
                    </a:cubicBezTo>
                    <a:cubicBezTo>
                      <a:pt x="52" y="98"/>
                      <a:pt x="56" y="98"/>
                      <a:pt x="60" y="97"/>
                    </a:cubicBezTo>
                    <a:cubicBezTo>
                      <a:pt x="68" y="93"/>
                      <a:pt x="76" y="93"/>
                      <a:pt x="83" y="89"/>
                    </a:cubicBezTo>
                    <a:cubicBezTo>
                      <a:pt x="99" y="84"/>
                      <a:pt x="116" y="69"/>
                      <a:pt x="111" y="49"/>
                    </a:cubicBezTo>
                    <a:cubicBezTo>
                      <a:pt x="111" y="29"/>
                      <a:pt x="99" y="13"/>
                      <a:pt x="83" y="10"/>
                    </a:cubicBezTo>
                    <a:cubicBezTo>
                      <a:pt x="76" y="6"/>
                      <a:pt x="68" y="6"/>
                      <a:pt x="60" y="2"/>
                    </a:cubicBezTo>
                    <a:cubicBezTo>
                      <a:pt x="56" y="1"/>
                      <a:pt x="52" y="1"/>
                      <a:pt x="4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3508189" y="2385108"/>
                <a:ext cx="21953" cy="21337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86" extrusionOk="0">
                    <a:moveTo>
                      <a:pt x="487" y="0"/>
                    </a:moveTo>
                    <a:cubicBezTo>
                      <a:pt x="482" y="0"/>
                      <a:pt x="478" y="2"/>
                      <a:pt x="476" y="7"/>
                    </a:cubicBezTo>
                    <a:cubicBezTo>
                      <a:pt x="468" y="43"/>
                      <a:pt x="393" y="58"/>
                      <a:pt x="366" y="74"/>
                    </a:cubicBezTo>
                    <a:cubicBezTo>
                      <a:pt x="318" y="106"/>
                      <a:pt x="279" y="142"/>
                      <a:pt x="239" y="181"/>
                    </a:cubicBezTo>
                    <a:cubicBezTo>
                      <a:pt x="153" y="256"/>
                      <a:pt x="82" y="335"/>
                      <a:pt x="18" y="433"/>
                    </a:cubicBezTo>
                    <a:cubicBezTo>
                      <a:pt x="0" y="461"/>
                      <a:pt x="25" y="485"/>
                      <a:pt x="52" y="485"/>
                    </a:cubicBezTo>
                    <a:cubicBezTo>
                      <a:pt x="61" y="485"/>
                      <a:pt x="70" y="483"/>
                      <a:pt x="78" y="477"/>
                    </a:cubicBezTo>
                    <a:cubicBezTo>
                      <a:pt x="176" y="390"/>
                      <a:pt x="255" y="280"/>
                      <a:pt x="350" y="181"/>
                    </a:cubicBezTo>
                    <a:cubicBezTo>
                      <a:pt x="373" y="153"/>
                      <a:pt x="397" y="122"/>
                      <a:pt x="428" y="98"/>
                    </a:cubicBezTo>
                    <a:cubicBezTo>
                      <a:pt x="444" y="87"/>
                      <a:pt x="460" y="82"/>
                      <a:pt x="476" y="71"/>
                    </a:cubicBezTo>
                    <a:cubicBezTo>
                      <a:pt x="495" y="51"/>
                      <a:pt x="499" y="39"/>
                      <a:pt x="499" y="11"/>
                    </a:cubicBezTo>
                    <a:cubicBezTo>
                      <a:pt x="499" y="4"/>
                      <a:pt x="493" y="0"/>
                      <a:pt x="487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3500989" y="2425411"/>
                <a:ext cx="281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48" y="1"/>
                    </a:moveTo>
                    <a:cubicBezTo>
                      <a:pt x="47" y="1"/>
                      <a:pt x="45" y="1"/>
                      <a:pt x="44" y="1"/>
                    </a:cubicBezTo>
                    <a:lnTo>
                      <a:pt x="20" y="1"/>
                    </a:lnTo>
                    <a:cubicBezTo>
                      <a:pt x="13" y="5"/>
                      <a:pt x="0" y="9"/>
                      <a:pt x="5" y="21"/>
                    </a:cubicBezTo>
                    <a:cubicBezTo>
                      <a:pt x="5" y="29"/>
                      <a:pt x="9" y="36"/>
                      <a:pt x="20" y="36"/>
                    </a:cubicBezTo>
                    <a:cubicBezTo>
                      <a:pt x="29" y="36"/>
                      <a:pt x="36" y="36"/>
                      <a:pt x="44" y="40"/>
                    </a:cubicBezTo>
                    <a:cubicBezTo>
                      <a:pt x="56" y="40"/>
                      <a:pt x="64" y="29"/>
                      <a:pt x="64" y="21"/>
                    </a:cubicBezTo>
                    <a:cubicBezTo>
                      <a:pt x="64" y="10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3491462" y="2439636"/>
                <a:ext cx="1449" cy="10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24" extrusionOk="0">
                    <a:moveTo>
                      <a:pt x="16" y="0"/>
                    </a:moveTo>
                    <a:cubicBezTo>
                      <a:pt x="0" y="0"/>
                      <a:pt x="0" y="24"/>
                      <a:pt x="16" y="24"/>
                    </a:cubicBezTo>
                    <a:cubicBezTo>
                      <a:pt x="33" y="24"/>
                      <a:pt x="33" y="0"/>
                      <a:pt x="16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3479519" y="2455310"/>
                <a:ext cx="5444" cy="272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62" extrusionOk="0">
                    <a:moveTo>
                      <a:pt x="96" y="0"/>
                    </a:moveTo>
                    <a:cubicBezTo>
                      <a:pt x="93" y="0"/>
                      <a:pt x="90" y="1"/>
                      <a:pt x="87" y="3"/>
                    </a:cubicBezTo>
                    <a:cubicBezTo>
                      <a:pt x="68" y="15"/>
                      <a:pt x="44" y="27"/>
                      <a:pt x="24" y="27"/>
                    </a:cubicBezTo>
                    <a:cubicBezTo>
                      <a:pt x="0" y="31"/>
                      <a:pt x="0" y="62"/>
                      <a:pt x="24" y="62"/>
                    </a:cubicBezTo>
                    <a:cubicBezTo>
                      <a:pt x="52" y="58"/>
                      <a:pt x="79" y="51"/>
                      <a:pt x="107" y="38"/>
                    </a:cubicBezTo>
                    <a:cubicBezTo>
                      <a:pt x="123" y="25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3444659" y="2541009"/>
                <a:ext cx="4566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9" extrusionOk="0">
                    <a:moveTo>
                      <a:pt x="60" y="0"/>
                    </a:moveTo>
                    <a:cubicBezTo>
                      <a:pt x="48" y="0"/>
                      <a:pt x="33" y="8"/>
                      <a:pt x="24" y="20"/>
                    </a:cubicBezTo>
                    <a:cubicBezTo>
                      <a:pt x="21" y="28"/>
                      <a:pt x="13" y="35"/>
                      <a:pt x="9" y="48"/>
                    </a:cubicBezTo>
                    <a:cubicBezTo>
                      <a:pt x="1" y="59"/>
                      <a:pt x="1" y="79"/>
                      <a:pt x="13" y="88"/>
                    </a:cubicBezTo>
                    <a:cubicBezTo>
                      <a:pt x="20" y="94"/>
                      <a:pt x="28" y="98"/>
                      <a:pt x="36" y="98"/>
                    </a:cubicBezTo>
                    <a:cubicBezTo>
                      <a:pt x="42" y="98"/>
                      <a:pt x="47" y="96"/>
                      <a:pt x="52" y="91"/>
                    </a:cubicBezTo>
                    <a:cubicBezTo>
                      <a:pt x="64" y="88"/>
                      <a:pt x="72" y="79"/>
                      <a:pt x="84" y="75"/>
                    </a:cubicBezTo>
                    <a:cubicBezTo>
                      <a:pt x="95" y="68"/>
                      <a:pt x="104" y="55"/>
                      <a:pt x="104" y="40"/>
                    </a:cubicBezTo>
                    <a:cubicBezTo>
                      <a:pt x="104" y="28"/>
                      <a:pt x="99" y="20"/>
                      <a:pt x="92" y="12"/>
                    </a:cubicBezTo>
                    <a:cubicBezTo>
                      <a:pt x="84" y="4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3432936" y="2565859"/>
                <a:ext cx="5708" cy="7112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62" extrusionOk="0">
                    <a:moveTo>
                      <a:pt x="87" y="0"/>
                    </a:moveTo>
                    <a:cubicBezTo>
                      <a:pt x="83" y="0"/>
                      <a:pt x="79" y="1"/>
                      <a:pt x="75" y="3"/>
                    </a:cubicBezTo>
                    <a:cubicBezTo>
                      <a:pt x="55" y="7"/>
                      <a:pt x="51" y="23"/>
                      <a:pt x="51" y="43"/>
                    </a:cubicBezTo>
                    <a:cubicBezTo>
                      <a:pt x="55" y="54"/>
                      <a:pt x="51" y="66"/>
                      <a:pt x="43" y="74"/>
                    </a:cubicBezTo>
                    <a:cubicBezTo>
                      <a:pt x="40" y="81"/>
                      <a:pt x="35" y="85"/>
                      <a:pt x="27" y="90"/>
                    </a:cubicBezTo>
                    <a:cubicBezTo>
                      <a:pt x="20" y="97"/>
                      <a:pt x="16" y="105"/>
                      <a:pt x="11" y="117"/>
                    </a:cubicBezTo>
                    <a:cubicBezTo>
                      <a:pt x="0" y="136"/>
                      <a:pt x="17" y="161"/>
                      <a:pt x="39" y="161"/>
                    </a:cubicBezTo>
                    <a:cubicBezTo>
                      <a:pt x="40" y="161"/>
                      <a:pt x="42" y="161"/>
                      <a:pt x="43" y="161"/>
                    </a:cubicBezTo>
                    <a:cubicBezTo>
                      <a:pt x="102" y="145"/>
                      <a:pt x="129" y="78"/>
                      <a:pt x="118" y="26"/>
                    </a:cubicBezTo>
                    <a:cubicBezTo>
                      <a:pt x="115" y="11"/>
                      <a:pt x="102" y="0"/>
                      <a:pt x="87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3528210" y="2429055"/>
                <a:ext cx="702" cy="746"/>
              </a:xfrm>
              <a:custGeom>
                <a:avLst/>
                <a:gdLst/>
                <a:ahLst/>
                <a:cxnLst/>
                <a:rect l="l" t="t" r="r" b="b"/>
                <a:pathLst>
                  <a:path w="16" h="17" extrusionOk="0">
                    <a:moveTo>
                      <a:pt x="8" y="1"/>
                    </a:moveTo>
                    <a:cubicBezTo>
                      <a:pt x="1" y="1"/>
                      <a:pt x="1" y="17"/>
                      <a:pt x="8" y="17"/>
                    </a:cubicBezTo>
                    <a:cubicBezTo>
                      <a:pt x="16" y="17"/>
                      <a:pt x="16" y="1"/>
                      <a:pt x="8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3560436" y="2430460"/>
                <a:ext cx="395" cy="220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4" y="1"/>
                    </a:moveTo>
                    <a:cubicBezTo>
                      <a:pt x="1" y="1"/>
                      <a:pt x="1" y="5"/>
                      <a:pt x="4" y="5"/>
                    </a:cubicBezTo>
                    <a:cubicBezTo>
                      <a:pt x="8" y="5"/>
                      <a:pt x="8" y="1"/>
                      <a:pt x="4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3564212" y="2408860"/>
                <a:ext cx="5795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40" extrusionOk="0">
                    <a:moveTo>
                      <a:pt x="65" y="1"/>
                    </a:moveTo>
                    <a:cubicBezTo>
                      <a:pt x="55" y="1"/>
                      <a:pt x="46" y="3"/>
                      <a:pt x="37" y="7"/>
                    </a:cubicBezTo>
                    <a:cubicBezTo>
                      <a:pt x="17" y="19"/>
                      <a:pt x="13" y="34"/>
                      <a:pt x="9" y="54"/>
                    </a:cubicBezTo>
                    <a:cubicBezTo>
                      <a:pt x="9" y="70"/>
                      <a:pt x="5" y="90"/>
                      <a:pt x="5" y="105"/>
                    </a:cubicBezTo>
                    <a:cubicBezTo>
                      <a:pt x="1" y="118"/>
                      <a:pt x="13" y="133"/>
                      <a:pt x="25" y="138"/>
                    </a:cubicBezTo>
                    <a:cubicBezTo>
                      <a:pt x="30" y="139"/>
                      <a:pt x="36" y="140"/>
                      <a:pt x="41" y="140"/>
                    </a:cubicBezTo>
                    <a:cubicBezTo>
                      <a:pt x="51" y="140"/>
                      <a:pt x="59" y="137"/>
                      <a:pt x="64" y="129"/>
                    </a:cubicBezTo>
                    <a:cubicBezTo>
                      <a:pt x="80" y="118"/>
                      <a:pt x="92" y="105"/>
                      <a:pt x="104" y="94"/>
                    </a:cubicBezTo>
                    <a:cubicBezTo>
                      <a:pt x="132" y="67"/>
                      <a:pt x="119" y="19"/>
                      <a:pt x="88" y="3"/>
                    </a:cubicBezTo>
                    <a:cubicBezTo>
                      <a:pt x="80" y="2"/>
                      <a:pt x="72" y="1"/>
                      <a:pt x="65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3567417" y="2462378"/>
                <a:ext cx="5708" cy="8122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85" extrusionOk="0">
                    <a:moveTo>
                      <a:pt x="41" y="0"/>
                    </a:moveTo>
                    <a:cubicBezTo>
                      <a:pt x="18" y="0"/>
                      <a:pt x="1" y="26"/>
                      <a:pt x="19" y="51"/>
                    </a:cubicBezTo>
                    <a:cubicBezTo>
                      <a:pt x="46" y="83"/>
                      <a:pt x="42" y="130"/>
                      <a:pt x="59" y="169"/>
                    </a:cubicBezTo>
                    <a:cubicBezTo>
                      <a:pt x="64" y="179"/>
                      <a:pt x="76" y="185"/>
                      <a:pt x="88" y="185"/>
                    </a:cubicBezTo>
                    <a:cubicBezTo>
                      <a:pt x="103" y="185"/>
                      <a:pt x="119" y="177"/>
                      <a:pt x="121" y="161"/>
                    </a:cubicBezTo>
                    <a:cubicBezTo>
                      <a:pt x="130" y="106"/>
                      <a:pt x="102" y="43"/>
                      <a:pt x="62" y="8"/>
                    </a:cubicBezTo>
                    <a:cubicBezTo>
                      <a:pt x="55" y="2"/>
                      <a:pt x="48" y="0"/>
                      <a:pt x="41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3530625" y="2423962"/>
                <a:ext cx="6278" cy="452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03" extrusionOk="0">
                    <a:moveTo>
                      <a:pt x="52" y="1"/>
                    </a:moveTo>
                    <a:cubicBezTo>
                      <a:pt x="39" y="1"/>
                      <a:pt x="25" y="6"/>
                      <a:pt x="17" y="18"/>
                    </a:cubicBezTo>
                    <a:cubicBezTo>
                      <a:pt x="4" y="26"/>
                      <a:pt x="1" y="38"/>
                      <a:pt x="1" y="54"/>
                    </a:cubicBezTo>
                    <a:cubicBezTo>
                      <a:pt x="1" y="66"/>
                      <a:pt x="4" y="78"/>
                      <a:pt x="17" y="89"/>
                    </a:cubicBezTo>
                    <a:cubicBezTo>
                      <a:pt x="25" y="98"/>
                      <a:pt x="36" y="103"/>
                      <a:pt x="50" y="103"/>
                    </a:cubicBezTo>
                    <a:cubicBezTo>
                      <a:pt x="54" y="103"/>
                      <a:pt x="59" y="102"/>
                      <a:pt x="64" y="102"/>
                    </a:cubicBezTo>
                    <a:cubicBezTo>
                      <a:pt x="79" y="97"/>
                      <a:pt x="103" y="97"/>
                      <a:pt x="115" y="89"/>
                    </a:cubicBezTo>
                    <a:cubicBezTo>
                      <a:pt x="143" y="69"/>
                      <a:pt x="143" y="34"/>
                      <a:pt x="115" y="14"/>
                    </a:cubicBezTo>
                    <a:cubicBezTo>
                      <a:pt x="103" y="7"/>
                      <a:pt x="79" y="7"/>
                      <a:pt x="64" y="2"/>
                    </a:cubicBezTo>
                    <a:cubicBezTo>
                      <a:pt x="60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2"/>
              <p:cNvSpPr/>
              <p:nvPr/>
            </p:nvSpPr>
            <p:spPr>
              <a:xfrm>
                <a:off x="3526981" y="2425280"/>
                <a:ext cx="6454" cy="676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4" extrusionOk="0">
                    <a:moveTo>
                      <a:pt x="90" y="46"/>
                    </a:moveTo>
                    <a:lnTo>
                      <a:pt x="90" y="46"/>
                    </a:lnTo>
                    <a:cubicBezTo>
                      <a:pt x="90" y="46"/>
                      <a:pt x="90" y="47"/>
                      <a:pt x="91" y="48"/>
                    </a:cubicBezTo>
                    <a:lnTo>
                      <a:pt x="91" y="49"/>
                    </a:lnTo>
                    <a:lnTo>
                      <a:pt x="91" y="49"/>
                    </a:lnTo>
                    <a:cubicBezTo>
                      <a:pt x="90" y="48"/>
                      <a:pt x="89" y="46"/>
                      <a:pt x="90" y="46"/>
                    </a:cubicBezTo>
                    <a:close/>
                    <a:moveTo>
                      <a:pt x="61" y="0"/>
                    </a:moveTo>
                    <a:cubicBezTo>
                      <a:pt x="40" y="0"/>
                      <a:pt x="21" y="14"/>
                      <a:pt x="13" y="36"/>
                    </a:cubicBezTo>
                    <a:cubicBezTo>
                      <a:pt x="13" y="43"/>
                      <a:pt x="9" y="52"/>
                      <a:pt x="5" y="59"/>
                    </a:cubicBezTo>
                    <a:cubicBezTo>
                      <a:pt x="0" y="75"/>
                      <a:pt x="9" y="90"/>
                      <a:pt x="16" y="103"/>
                    </a:cubicBezTo>
                    <a:cubicBezTo>
                      <a:pt x="32" y="114"/>
                      <a:pt x="44" y="126"/>
                      <a:pt x="60" y="138"/>
                    </a:cubicBezTo>
                    <a:cubicBezTo>
                      <a:pt x="67" y="143"/>
                      <a:pt x="76" y="146"/>
                      <a:pt x="80" y="150"/>
                    </a:cubicBezTo>
                    <a:cubicBezTo>
                      <a:pt x="95" y="154"/>
                      <a:pt x="103" y="154"/>
                      <a:pt x="119" y="154"/>
                    </a:cubicBezTo>
                    <a:cubicBezTo>
                      <a:pt x="135" y="150"/>
                      <a:pt x="147" y="126"/>
                      <a:pt x="142" y="110"/>
                    </a:cubicBezTo>
                    <a:cubicBezTo>
                      <a:pt x="135" y="95"/>
                      <a:pt x="127" y="83"/>
                      <a:pt x="115" y="72"/>
                    </a:cubicBezTo>
                    <a:cubicBezTo>
                      <a:pt x="113" y="69"/>
                      <a:pt x="109" y="66"/>
                      <a:pt x="106" y="64"/>
                    </a:cubicBezTo>
                    <a:lnTo>
                      <a:pt x="106" y="64"/>
                    </a:lnTo>
                    <a:cubicBezTo>
                      <a:pt x="113" y="38"/>
                      <a:pt x="105" y="15"/>
                      <a:pt x="80" y="4"/>
                    </a:cubicBezTo>
                    <a:cubicBezTo>
                      <a:pt x="73" y="1"/>
                      <a:pt x="67" y="0"/>
                      <a:pt x="61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2"/>
              <p:cNvSpPr/>
              <p:nvPr/>
            </p:nvSpPr>
            <p:spPr>
              <a:xfrm>
                <a:off x="3566846" y="2446880"/>
                <a:ext cx="15103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48" extrusionOk="0">
                    <a:moveTo>
                      <a:pt x="55" y="0"/>
                    </a:moveTo>
                    <a:cubicBezTo>
                      <a:pt x="26" y="0"/>
                      <a:pt x="0" y="31"/>
                      <a:pt x="16" y="61"/>
                    </a:cubicBezTo>
                    <a:cubicBezTo>
                      <a:pt x="63" y="136"/>
                      <a:pt x="186" y="148"/>
                      <a:pt x="265" y="148"/>
                    </a:cubicBezTo>
                    <a:cubicBezTo>
                      <a:pt x="344" y="144"/>
                      <a:pt x="325" y="33"/>
                      <a:pt x="270" y="33"/>
                    </a:cubicBezTo>
                    <a:cubicBezTo>
                      <a:pt x="265" y="33"/>
                      <a:pt x="259" y="34"/>
                      <a:pt x="252" y="37"/>
                    </a:cubicBezTo>
                    <a:cubicBezTo>
                      <a:pt x="252" y="37"/>
                      <a:pt x="251" y="37"/>
                      <a:pt x="251" y="38"/>
                    </a:cubicBezTo>
                    <a:lnTo>
                      <a:pt x="251" y="38"/>
                    </a:lnTo>
                    <a:cubicBezTo>
                      <a:pt x="243" y="38"/>
                      <a:pt x="235" y="38"/>
                      <a:pt x="227" y="38"/>
                    </a:cubicBezTo>
                    <a:cubicBezTo>
                      <a:pt x="175" y="38"/>
                      <a:pt x="116" y="31"/>
                      <a:pt x="75" y="6"/>
                    </a:cubicBezTo>
                    <a:cubicBezTo>
                      <a:pt x="69" y="2"/>
                      <a:pt x="62" y="0"/>
                      <a:pt x="55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2"/>
              <p:cNvSpPr/>
              <p:nvPr/>
            </p:nvSpPr>
            <p:spPr>
              <a:xfrm>
                <a:off x="3526322" y="2434280"/>
                <a:ext cx="6761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23" extrusionOk="0">
                    <a:moveTo>
                      <a:pt x="75" y="0"/>
                    </a:moveTo>
                    <a:cubicBezTo>
                      <a:pt x="0" y="0"/>
                      <a:pt x="0" y="122"/>
                      <a:pt x="75" y="122"/>
                    </a:cubicBezTo>
                    <a:cubicBezTo>
                      <a:pt x="153" y="122"/>
                      <a:pt x="153" y="0"/>
                      <a:pt x="75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2"/>
              <p:cNvSpPr/>
              <p:nvPr/>
            </p:nvSpPr>
            <p:spPr>
              <a:xfrm>
                <a:off x="3511746" y="2452061"/>
                <a:ext cx="61467" cy="3802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866" extrusionOk="0">
                    <a:moveTo>
                      <a:pt x="190" y="0"/>
                    </a:moveTo>
                    <a:cubicBezTo>
                      <a:pt x="135" y="0"/>
                      <a:pt x="79" y="3"/>
                      <a:pt x="20" y="6"/>
                    </a:cubicBezTo>
                    <a:cubicBezTo>
                      <a:pt x="1" y="6"/>
                      <a:pt x="1" y="34"/>
                      <a:pt x="20" y="37"/>
                    </a:cubicBezTo>
                    <a:cubicBezTo>
                      <a:pt x="316" y="41"/>
                      <a:pt x="569" y="96"/>
                      <a:pt x="817" y="274"/>
                    </a:cubicBezTo>
                    <a:cubicBezTo>
                      <a:pt x="1034" y="428"/>
                      <a:pt x="1243" y="613"/>
                      <a:pt x="1365" y="859"/>
                    </a:cubicBezTo>
                    <a:cubicBezTo>
                      <a:pt x="1369" y="863"/>
                      <a:pt x="1375" y="865"/>
                      <a:pt x="1381" y="865"/>
                    </a:cubicBezTo>
                    <a:cubicBezTo>
                      <a:pt x="1391" y="865"/>
                      <a:pt x="1400" y="860"/>
                      <a:pt x="1398" y="850"/>
                    </a:cubicBezTo>
                    <a:cubicBezTo>
                      <a:pt x="1378" y="566"/>
                      <a:pt x="1070" y="349"/>
                      <a:pt x="861" y="199"/>
                    </a:cubicBezTo>
                    <a:cubicBezTo>
                      <a:pt x="638" y="44"/>
                      <a:pt x="434" y="0"/>
                      <a:pt x="190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2"/>
              <p:cNvSpPr/>
              <p:nvPr/>
            </p:nvSpPr>
            <p:spPr>
              <a:xfrm>
                <a:off x="3514468" y="2483452"/>
                <a:ext cx="54135" cy="10317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35" extrusionOk="0">
                    <a:moveTo>
                      <a:pt x="56" y="1"/>
                    </a:moveTo>
                    <a:cubicBezTo>
                      <a:pt x="15" y="1"/>
                      <a:pt x="0" y="57"/>
                      <a:pt x="45" y="73"/>
                    </a:cubicBezTo>
                    <a:cubicBezTo>
                      <a:pt x="381" y="175"/>
                      <a:pt x="770" y="234"/>
                      <a:pt x="1126" y="234"/>
                    </a:cubicBezTo>
                    <a:cubicBezTo>
                      <a:pt x="1150" y="234"/>
                      <a:pt x="1174" y="234"/>
                      <a:pt x="1197" y="234"/>
                    </a:cubicBezTo>
                    <a:cubicBezTo>
                      <a:pt x="1232" y="234"/>
                      <a:pt x="1232" y="182"/>
                      <a:pt x="1197" y="179"/>
                    </a:cubicBezTo>
                    <a:cubicBezTo>
                      <a:pt x="818" y="155"/>
                      <a:pt x="436" y="68"/>
                      <a:pt x="65" y="2"/>
                    </a:cubicBezTo>
                    <a:cubicBezTo>
                      <a:pt x="62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2"/>
              <p:cNvSpPr/>
              <p:nvPr/>
            </p:nvSpPr>
            <p:spPr>
              <a:xfrm>
                <a:off x="3537781" y="2474012"/>
                <a:ext cx="5269" cy="285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5" extrusionOk="0">
                    <a:moveTo>
                      <a:pt x="9" y="0"/>
                    </a:moveTo>
                    <a:cubicBezTo>
                      <a:pt x="4" y="0"/>
                      <a:pt x="0" y="8"/>
                      <a:pt x="3" y="11"/>
                    </a:cubicBezTo>
                    <a:cubicBezTo>
                      <a:pt x="35" y="35"/>
                      <a:pt x="71" y="42"/>
                      <a:pt x="102" y="62"/>
                    </a:cubicBezTo>
                    <a:cubicBezTo>
                      <a:pt x="103" y="64"/>
                      <a:pt x="105" y="64"/>
                      <a:pt x="106" y="64"/>
                    </a:cubicBezTo>
                    <a:cubicBezTo>
                      <a:pt x="113" y="64"/>
                      <a:pt x="119" y="53"/>
                      <a:pt x="109" y="46"/>
                    </a:cubicBezTo>
                    <a:cubicBezTo>
                      <a:pt x="82" y="27"/>
                      <a:pt x="43" y="22"/>
                      <a:pt x="15" y="3"/>
                    </a:cubicBezTo>
                    <a:cubicBezTo>
                      <a:pt x="13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2"/>
              <p:cNvSpPr/>
              <p:nvPr/>
            </p:nvSpPr>
            <p:spPr>
              <a:xfrm>
                <a:off x="3478114" y="2557824"/>
                <a:ext cx="55935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44" extrusionOk="0">
                    <a:moveTo>
                      <a:pt x="29" y="0"/>
                    </a:moveTo>
                    <a:cubicBezTo>
                      <a:pt x="0" y="0"/>
                      <a:pt x="0" y="40"/>
                      <a:pt x="29" y="44"/>
                    </a:cubicBezTo>
                    <a:cubicBezTo>
                      <a:pt x="237" y="55"/>
                      <a:pt x="498" y="328"/>
                      <a:pt x="660" y="446"/>
                    </a:cubicBezTo>
                    <a:cubicBezTo>
                      <a:pt x="900" y="628"/>
                      <a:pt x="1102" y="841"/>
                      <a:pt x="1220" y="1125"/>
                    </a:cubicBezTo>
                    <a:cubicBezTo>
                      <a:pt x="1227" y="1138"/>
                      <a:pt x="1237" y="1143"/>
                      <a:pt x="1246" y="1143"/>
                    </a:cubicBezTo>
                    <a:cubicBezTo>
                      <a:pt x="1260" y="1143"/>
                      <a:pt x="1274" y="1130"/>
                      <a:pt x="1271" y="1109"/>
                    </a:cubicBezTo>
                    <a:cubicBezTo>
                      <a:pt x="1236" y="841"/>
                      <a:pt x="1000" y="608"/>
                      <a:pt x="786" y="454"/>
                    </a:cubicBezTo>
                    <a:cubicBezTo>
                      <a:pt x="640" y="351"/>
                      <a:pt x="486" y="253"/>
                      <a:pt x="337" y="146"/>
                    </a:cubicBezTo>
                    <a:cubicBezTo>
                      <a:pt x="237" y="79"/>
                      <a:pt x="151" y="4"/>
                      <a:pt x="29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2"/>
              <p:cNvSpPr/>
              <p:nvPr/>
            </p:nvSpPr>
            <p:spPr>
              <a:xfrm>
                <a:off x="3482285" y="2607084"/>
                <a:ext cx="52554" cy="10712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244" extrusionOk="0">
                    <a:moveTo>
                      <a:pt x="53" y="1"/>
                    </a:moveTo>
                    <a:cubicBezTo>
                      <a:pt x="16" y="1"/>
                      <a:pt x="0" y="57"/>
                      <a:pt x="36" y="82"/>
                    </a:cubicBezTo>
                    <a:cubicBezTo>
                      <a:pt x="238" y="216"/>
                      <a:pt x="500" y="243"/>
                      <a:pt x="758" y="243"/>
                    </a:cubicBezTo>
                    <a:cubicBezTo>
                      <a:pt x="903" y="243"/>
                      <a:pt x="1046" y="235"/>
                      <a:pt x="1176" y="232"/>
                    </a:cubicBezTo>
                    <a:cubicBezTo>
                      <a:pt x="1196" y="232"/>
                      <a:pt x="1196" y="200"/>
                      <a:pt x="1176" y="197"/>
                    </a:cubicBezTo>
                    <a:cubicBezTo>
                      <a:pt x="794" y="169"/>
                      <a:pt x="431" y="122"/>
                      <a:pt x="67" y="3"/>
                    </a:cubicBezTo>
                    <a:cubicBezTo>
                      <a:pt x="62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2"/>
              <p:cNvSpPr/>
              <p:nvPr/>
            </p:nvSpPr>
            <p:spPr>
              <a:xfrm>
                <a:off x="3478729" y="2537409"/>
                <a:ext cx="15542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01" extrusionOk="0">
                    <a:moveTo>
                      <a:pt x="62" y="1"/>
                    </a:moveTo>
                    <a:cubicBezTo>
                      <a:pt x="18" y="1"/>
                      <a:pt x="1" y="77"/>
                      <a:pt x="54" y="94"/>
                    </a:cubicBezTo>
                    <a:cubicBezTo>
                      <a:pt x="133" y="122"/>
                      <a:pt x="215" y="157"/>
                      <a:pt x="290" y="197"/>
                    </a:cubicBezTo>
                    <a:cubicBezTo>
                      <a:pt x="295" y="199"/>
                      <a:pt x="300" y="200"/>
                      <a:pt x="305" y="200"/>
                    </a:cubicBezTo>
                    <a:cubicBezTo>
                      <a:pt x="332" y="200"/>
                      <a:pt x="353" y="170"/>
                      <a:pt x="330" y="150"/>
                    </a:cubicBezTo>
                    <a:cubicBezTo>
                      <a:pt x="259" y="79"/>
                      <a:pt x="168" y="39"/>
                      <a:pt x="77" y="4"/>
                    </a:cubicBezTo>
                    <a:cubicBezTo>
                      <a:pt x="72" y="2"/>
                      <a:pt x="67" y="1"/>
                      <a:pt x="62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2"/>
              <p:cNvSpPr/>
              <p:nvPr/>
            </p:nvSpPr>
            <p:spPr>
              <a:xfrm>
                <a:off x="3541513" y="2561424"/>
                <a:ext cx="4215" cy="3556"/>
              </a:xfrm>
              <a:custGeom>
                <a:avLst/>
                <a:gdLst/>
                <a:ahLst/>
                <a:cxnLst/>
                <a:rect l="l" t="t" r="r" b="b"/>
                <a:pathLst>
                  <a:path w="96" h="81" extrusionOk="0">
                    <a:moveTo>
                      <a:pt x="47" y="0"/>
                    </a:moveTo>
                    <a:cubicBezTo>
                      <a:pt x="36" y="0"/>
                      <a:pt x="25" y="5"/>
                      <a:pt x="17" y="17"/>
                    </a:cubicBezTo>
                    <a:cubicBezTo>
                      <a:pt x="1" y="36"/>
                      <a:pt x="13" y="64"/>
                      <a:pt x="37" y="72"/>
                    </a:cubicBezTo>
                    <a:cubicBezTo>
                      <a:pt x="44" y="76"/>
                      <a:pt x="53" y="76"/>
                      <a:pt x="60" y="80"/>
                    </a:cubicBezTo>
                    <a:cubicBezTo>
                      <a:pt x="62" y="80"/>
                      <a:pt x="64" y="81"/>
                      <a:pt x="65" y="81"/>
                    </a:cubicBezTo>
                    <a:cubicBezTo>
                      <a:pt x="80" y="81"/>
                      <a:pt x="95" y="66"/>
                      <a:pt x="92" y="53"/>
                    </a:cubicBezTo>
                    <a:lnTo>
                      <a:pt x="92" y="36"/>
                    </a:lnTo>
                    <a:cubicBezTo>
                      <a:pt x="92" y="29"/>
                      <a:pt x="88" y="20"/>
                      <a:pt x="80" y="17"/>
                    </a:cubicBezTo>
                    <a:cubicBezTo>
                      <a:pt x="79" y="16"/>
                      <a:pt x="77" y="15"/>
                      <a:pt x="76" y="15"/>
                    </a:cubicBezTo>
                    <a:lnTo>
                      <a:pt x="76" y="15"/>
                    </a:ln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2"/>
              <p:cNvSpPr/>
              <p:nvPr/>
            </p:nvSpPr>
            <p:spPr>
              <a:xfrm>
                <a:off x="3544762" y="2538946"/>
                <a:ext cx="5181" cy="456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4" extrusionOk="0">
                    <a:moveTo>
                      <a:pt x="21" y="0"/>
                    </a:moveTo>
                    <a:cubicBezTo>
                      <a:pt x="11" y="0"/>
                      <a:pt x="0" y="14"/>
                      <a:pt x="10" y="24"/>
                    </a:cubicBezTo>
                    <a:cubicBezTo>
                      <a:pt x="34" y="47"/>
                      <a:pt x="57" y="75"/>
                      <a:pt x="81" y="99"/>
                    </a:cubicBezTo>
                    <a:cubicBezTo>
                      <a:pt x="85" y="102"/>
                      <a:pt x="89" y="104"/>
                      <a:pt x="93" y="104"/>
                    </a:cubicBezTo>
                    <a:cubicBezTo>
                      <a:pt x="106" y="104"/>
                      <a:pt x="117" y="87"/>
                      <a:pt x="105" y="75"/>
                    </a:cubicBezTo>
                    <a:cubicBezTo>
                      <a:pt x="81" y="51"/>
                      <a:pt x="57" y="28"/>
                      <a:pt x="30" y="4"/>
                    </a:cubicBezTo>
                    <a:cubicBezTo>
                      <a:pt x="27" y="1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2"/>
              <p:cNvSpPr/>
              <p:nvPr/>
            </p:nvSpPr>
            <p:spPr>
              <a:xfrm>
                <a:off x="3525751" y="2525072"/>
                <a:ext cx="3556" cy="5268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0" extrusionOk="0">
                    <a:moveTo>
                      <a:pt x="41" y="1"/>
                    </a:moveTo>
                    <a:cubicBezTo>
                      <a:pt x="28" y="1"/>
                      <a:pt x="21" y="4"/>
                      <a:pt x="13" y="8"/>
                    </a:cubicBezTo>
                    <a:cubicBezTo>
                      <a:pt x="1" y="20"/>
                      <a:pt x="1" y="32"/>
                      <a:pt x="1" y="48"/>
                    </a:cubicBezTo>
                    <a:cubicBezTo>
                      <a:pt x="5" y="63"/>
                      <a:pt x="9" y="79"/>
                      <a:pt x="9" y="95"/>
                    </a:cubicBezTo>
                    <a:cubicBezTo>
                      <a:pt x="13" y="107"/>
                      <a:pt x="28" y="119"/>
                      <a:pt x="41" y="119"/>
                    </a:cubicBezTo>
                    <a:cubicBezTo>
                      <a:pt x="52" y="119"/>
                      <a:pt x="68" y="107"/>
                      <a:pt x="72" y="95"/>
                    </a:cubicBezTo>
                    <a:cubicBezTo>
                      <a:pt x="72" y="79"/>
                      <a:pt x="76" y="63"/>
                      <a:pt x="76" y="48"/>
                    </a:cubicBezTo>
                    <a:cubicBezTo>
                      <a:pt x="80" y="36"/>
                      <a:pt x="80" y="20"/>
                      <a:pt x="68" y="8"/>
                    </a:cubicBezTo>
                    <a:cubicBezTo>
                      <a:pt x="60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2"/>
              <p:cNvSpPr/>
              <p:nvPr/>
            </p:nvSpPr>
            <p:spPr>
              <a:xfrm>
                <a:off x="3430653" y="2671579"/>
                <a:ext cx="65287" cy="2941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670" extrusionOk="0">
                    <a:moveTo>
                      <a:pt x="160" y="0"/>
                    </a:moveTo>
                    <a:cubicBezTo>
                      <a:pt x="118" y="0"/>
                      <a:pt x="78" y="2"/>
                      <a:pt x="39" y="6"/>
                    </a:cubicBezTo>
                    <a:cubicBezTo>
                      <a:pt x="4" y="10"/>
                      <a:pt x="1" y="61"/>
                      <a:pt x="39" y="65"/>
                    </a:cubicBezTo>
                    <a:cubicBezTo>
                      <a:pt x="565" y="105"/>
                      <a:pt x="1023" y="365"/>
                      <a:pt x="1436" y="665"/>
                    </a:cubicBezTo>
                    <a:cubicBezTo>
                      <a:pt x="1441" y="668"/>
                      <a:pt x="1446" y="670"/>
                      <a:pt x="1451" y="670"/>
                    </a:cubicBezTo>
                    <a:cubicBezTo>
                      <a:pt x="1470" y="670"/>
                      <a:pt x="1486" y="648"/>
                      <a:pt x="1476" y="629"/>
                    </a:cubicBezTo>
                    <a:cubicBezTo>
                      <a:pt x="1222" y="260"/>
                      <a:pt x="626" y="0"/>
                      <a:pt x="160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2"/>
              <p:cNvSpPr/>
              <p:nvPr/>
            </p:nvSpPr>
            <p:spPr>
              <a:xfrm>
                <a:off x="3510165" y="2669735"/>
                <a:ext cx="2678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61" h="99" extrusionOk="0">
                    <a:moveTo>
                      <a:pt x="28" y="1"/>
                    </a:moveTo>
                    <a:cubicBezTo>
                      <a:pt x="9" y="1"/>
                      <a:pt x="1" y="16"/>
                      <a:pt x="1" y="36"/>
                    </a:cubicBezTo>
                    <a:cubicBezTo>
                      <a:pt x="4" y="52"/>
                      <a:pt x="4" y="68"/>
                      <a:pt x="9" y="83"/>
                    </a:cubicBezTo>
                    <a:cubicBezTo>
                      <a:pt x="11" y="93"/>
                      <a:pt x="21" y="98"/>
                      <a:pt x="30" y="98"/>
                    </a:cubicBezTo>
                    <a:cubicBezTo>
                      <a:pt x="40" y="98"/>
                      <a:pt x="50" y="93"/>
                      <a:pt x="52" y="83"/>
                    </a:cubicBezTo>
                    <a:cubicBezTo>
                      <a:pt x="52" y="68"/>
                      <a:pt x="56" y="52"/>
                      <a:pt x="56" y="36"/>
                    </a:cubicBezTo>
                    <a:cubicBezTo>
                      <a:pt x="60" y="16"/>
                      <a:pt x="52" y="1"/>
                      <a:pt x="28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2"/>
              <p:cNvSpPr/>
              <p:nvPr/>
            </p:nvSpPr>
            <p:spPr>
              <a:xfrm>
                <a:off x="3530976" y="2646641"/>
                <a:ext cx="4566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04" h="86" extrusionOk="0">
                    <a:moveTo>
                      <a:pt x="44" y="0"/>
                    </a:moveTo>
                    <a:cubicBezTo>
                      <a:pt x="20" y="0"/>
                      <a:pt x="0" y="21"/>
                      <a:pt x="0" y="45"/>
                    </a:cubicBezTo>
                    <a:cubicBezTo>
                      <a:pt x="0" y="65"/>
                      <a:pt x="21" y="86"/>
                      <a:pt x="45" y="86"/>
                    </a:cubicBezTo>
                    <a:cubicBezTo>
                      <a:pt x="49" y="86"/>
                      <a:pt x="52" y="85"/>
                      <a:pt x="56" y="85"/>
                    </a:cubicBezTo>
                    <a:cubicBezTo>
                      <a:pt x="64" y="85"/>
                      <a:pt x="67" y="81"/>
                      <a:pt x="75" y="77"/>
                    </a:cubicBezTo>
                    <a:cubicBezTo>
                      <a:pt x="91" y="73"/>
                      <a:pt x="103" y="61"/>
                      <a:pt x="103" y="45"/>
                    </a:cubicBezTo>
                    <a:cubicBezTo>
                      <a:pt x="103" y="26"/>
                      <a:pt x="91" y="13"/>
                      <a:pt x="75" y="10"/>
                    </a:cubicBezTo>
                    <a:cubicBezTo>
                      <a:pt x="67" y="6"/>
                      <a:pt x="64" y="2"/>
                      <a:pt x="56" y="2"/>
                    </a:cubicBezTo>
                    <a:cubicBezTo>
                      <a:pt x="52" y="1"/>
                      <a:pt x="48" y="0"/>
                      <a:pt x="44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2"/>
              <p:cNvSpPr/>
              <p:nvPr/>
            </p:nvSpPr>
            <p:spPr>
              <a:xfrm>
                <a:off x="3476578" y="2669208"/>
                <a:ext cx="5400" cy="737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68" extrusionOk="0">
                    <a:moveTo>
                      <a:pt x="16" y="87"/>
                    </a:moveTo>
                    <a:cubicBezTo>
                      <a:pt x="16" y="87"/>
                      <a:pt x="16" y="87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lnTo>
                      <a:pt x="16" y="88"/>
                    </a:lnTo>
                    <a:cubicBezTo>
                      <a:pt x="16" y="87"/>
                      <a:pt x="16" y="87"/>
                      <a:pt x="16" y="87"/>
                    </a:cubicBezTo>
                    <a:close/>
                    <a:moveTo>
                      <a:pt x="40" y="1"/>
                    </a:moveTo>
                    <a:cubicBezTo>
                      <a:pt x="12" y="1"/>
                      <a:pt x="0" y="28"/>
                      <a:pt x="4" y="52"/>
                    </a:cubicBezTo>
                    <a:cubicBezTo>
                      <a:pt x="3" y="49"/>
                      <a:pt x="3" y="48"/>
                      <a:pt x="2" y="48"/>
                    </a:cubicBezTo>
                    <a:lnTo>
                      <a:pt x="2" y="48"/>
                    </a:lnTo>
                    <a:cubicBezTo>
                      <a:pt x="2" y="48"/>
                      <a:pt x="4" y="57"/>
                      <a:pt x="4" y="60"/>
                    </a:cubicBezTo>
                    <a:cubicBezTo>
                      <a:pt x="4" y="64"/>
                      <a:pt x="8" y="68"/>
                      <a:pt x="12" y="72"/>
                    </a:cubicBezTo>
                    <a:cubicBezTo>
                      <a:pt x="12" y="74"/>
                      <a:pt x="12" y="77"/>
                      <a:pt x="13" y="78"/>
                    </a:cubicBezTo>
                    <a:lnTo>
                      <a:pt x="13" y="78"/>
                    </a:lnTo>
                    <a:cubicBezTo>
                      <a:pt x="13" y="79"/>
                      <a:pt x="13" y="80"/>
                      <a:pt x="14" y="82"/>
                    </a:cubicBezTo>
                    <a:lnTo>
                      <a:pt x="14" y="82"/>
                    </a:lnTo>
                    <a:cubicBezTo>
                      <a:pt x="12" y="85"/>
                      <a:pt x="12" y="88"/>
                      <a:pt x="12" y="91"/>
                    </a:cubicBezTo>
                    <a:cubicBezTo>
                      <a:pt x="12" y="92"/>
                      <a:pt x="12" y="92"/>
                      <a:pt x="13" y="92"/>
                    </a:cubicBezTo>
                    <a:lnTo>
                      <a:pt x="13" y="92"/>
                    </a:lnTo>
                    <a:cubicBezTo>
                      <a:pt x="12" y="94"/>
                      <a:pt x="12" y="97"/>
                      <a:pt x="12" y="99"/>
                    </a:cubicBezTo>
                    <a:cubicBezTo>
                      <a:pt x="0" y="131"/>
                      <a:pt x="24" y="162"/>
                      <a:pt x="55" y="166"/>
                    </a:cubicBezTo>
                    <a:cubicBezTo>
                      <a:pt x="60" y="167"/>
                      <a:pt x="64" y="168"/>
                      <a:pt x="68" y="168"/>
                    </a:cubicBezTo>
                    <a:cubicBezTo>
                      <a:pt x="97" y="168"/>
                      <a:pt x="119" y="143"/>
                      <a:pt x="119" y="115"/>
                    </a:cubicBezTo>
                    <a:cubicBezTo>
                      <a:pt x="122" y="64"/>
                      <a:pt x="95" y="4"/>
                      <a:pt x="40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2"/>
              <p:cNvSpPr/>
              <p:nvPr/>
            </p:nvSpPr>
            <p:spPr>
              <a:xfrm>
                <a:off x="3508233" y="2654456"/>
                <a:ext cx="7025" cy="526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20" extrusionOk="0">
                    <a:moveTo>
                      <a:pt x="106" y="1"/>
                    </a:moveTo>
                    <a:cubicBezTo>
                      <a:pt x="104" y="1"/>
                      <a:pt x="102" y="1"/>
                      <a:pt x="100" y="1"/>
                    </a:cubicBezTo>
                    <a:cubicBezTo>
                      <a:pt x="88" y="1"/>
                      <a:pt x="81" y="5"/>
                      <a:pt x="72" y="5"/>
                    </a:cubicBezTo>
                    <a:cubicBezTo>
                      <a:pt x="57" y="5"/>
                      <a:pt x="48" y="9"/>
                      <a:pt x="37" y="14"/>
                    </a:cubicBezTo>
                    <a:cubicBezTo>
                      <a:pt x="17" y="21"/>
                      <a:pt x="1" y="37"/>
                      <a:pt x="1" y="61"/>
                    </a:cubicBezTo>
                    <a:cubicBezTo>
                      <a:pt x="1" y="85"/>
                      <a:pt x="17" y="100"/>
                      <a:pt x="37" y="108"/>
                    </a:cubicBezTo>
                    <a:cubicBezTo>
                      <a:pt x="48" y="112"/>
                      <a:pt x="57" y="116"/>
                      <a:pt x="72" y="116"/>
                    </a:cubicBezTo>
                    <a:cubicBezTo>
                      <a:pt x="81" y="116"/>
                      <a:pt x="88" y="116"/>
                      <a:pt x="100" y="120"/>
                    </a:cubicBezTo>
                    <a:cubicBezTo>
                      <a:pt x="128" y="120"/>
                      <a:pt x="159" y="88"/>
                      <a:pt x="155" y="61"/>
                    </a:cubicBezTo>
                    <a:cubicBezTo>
                      <a:pt x="155" y="30"/>
                      <a:pt x="134" y="1"/>
                      <a:pt x="106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2"/>
              <p:cNvSpPr/>
              <p:nvPr/>
            </p:nvSpPr>
            <p:spPr>
              <a:xfrm>
                <a:off x="3391666" y="2426641"/>
                <a:ext cx="4566" cy="3512"/>
              </a:xfrm>
              <a:custGeom>
                <a:avLst/>
                <a:gdLst/>
                <a:ahLst/>
                <a:cxnLst/>
                <a:rect l="l" t="t" r="r" b="b"/>
                <a:pathLst>
                  <a:path w="104" h="80" extrusionOk="0">
                    <a:moveTo>
                      <a:pt x="51" y="1"/>
                    </a:moveTo>
                    <a:cubicBezTo>
                      <a:pt x="0" y="1"/>
                      <a:pt x="0" y="79"/>
                      <a:pt x="51" y="79"/>
                    </a:cubicBezTo>
                    <a:cubicBezTo>
                      <a:pt x="103" y="79"/>
                      <a:pt x="103" y="1"/>
                      <a:pt x="51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2"/>
              <p:cNvSpPr/>
              <p:nvPr/>
            </p:nvSpPr>
            <p:spPr>
              <a:xfrm>
                <a:off x="3421126" y="2431689"/>
                <a:ext cx="5400" cy="421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6" extrusionOk="0">
                    <a:moveTo>
                      <a:pt x="63" y="0"/>
                    </a:moveTo>
                    <a:cubicBezTo>
                      <a:pt x="1" y="0"/>
                      <a:pt x="1" y="95"/>
                      <a:pt x="63" y="95"/>
                    </a:cubicBezTo>
                    <a:cubicBezTo>
                      <a:pt x="123" y="95"/>
                      <a:pt x="123" y="0"/>
                      <a:pt x="63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2"/>
              <p:cNvSpPr/>
              <p:nvPr/>
            </p:nvSpPr>
            <p:spPr>
              <a:xfrm>
                <a:off x="3432717" y="2406269"/>
                <a:ext cx="12162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6" extrusionOk="0">
                    <a:moveTo>
                      <a:pt x="139" y="1"/>
                    </a:moveTo>
                    <a:cubicBezTo>
                      <a:pt x="132" y="1"/>
                      <a:pt x="125" y="3"/>
                      <a:pt x="107" y="7"/>
                    </a:cubicBezTo>
                    <a:lnTo>
                      <a:pt x="103" y="7"/>
                    </a:lnTo>
                    <a:cubicBezTo>
                      <a:pt x="83" y="11"/>
                      <a:pt x="68" y="19"/>
                      <a:pt x="56" y="31"/>
                    </a:cubicBezTo>
                    <a:cubicBezTo>
                      <a:pt x="40" y="42"/>
                      <a:pt x="28" y="55"/>
                      <a:pt x="21" y="70"/>
                    </a:cubicBezTo>
                    <a:cubicBezTo>
                      <a:pt x="9" y="86"/>
                      <a:pt x="5" y="102"/>
                      <a:pt x="5" y="121"/>
                    </a:cubicBezTo>
                    <a:cubicBezTo>
                      <a:pt x="1" y="137"/>
                      <a:pt x="1" y="157"/>
                      <a:pt x="9" y="177"/>
                    </a:cubicBezTo>
                    <a:cubicBezTo>
                      <a:pt x="12" y="200"/>
                      <a:pt x="25" y="220"/>
                      <a:pt x="40" y="236"/>
                    </a:cubicBezTo>
                    <a:cubicBezTo>
                      <a:pt x="52" y="244"/>
                      <a:pt x="60" y="252"/>
                      <a:pt x="68" y="255"/>
                    </a:cubicBezTo>
                    <a:cubicBezTo>
                      <a:pt x="92" y="272"/>
                      <a:pt x="116" y="275"/>
                      <a:pt x="139" y="275"/>
                    </a:cubicBezTo>
                    <a:cubicBezTo>
                      <a:pt x="151" y="275"/>
                      <a:pt x="163" y="272"/>
                      <a:pt x="174" y="272"/>
                    </a:cubicBezTo>
                    <a:cubicBezTo>
                      <a:pt x="198" y="263"/>
                      <a:pt x="218" y="252"/>
                      <a:pt x="238" y="236"/>
                    </a:cubicBezTo>
                    <a:cubicBezTo>
                      <a:pt x="242" y="228"/>
                      <a:pt x="249" y="216"/>
                      <a:pt x="258" y="208"/>
                    </a:cubicBezTo>
                    <a:cubicBezTo>
                      <a:pt x="269" y="188"/>
                      <a:pt x="277" y="164"/>
                      <a:pt x="277" y="137"/>
                    </a:cubicBezTo>
                    <a:cubicBezTo>
                      <a:pt x="277" y="121"/>
                      <a:pt x="273" y="102"/>
                      <a:pt x="265" y="86"/>
                    </a:cubicBezTo>
                    <a:cubicBezTo>
                      <a:pt x="258" y="70"/>
                      <a:pt x="249" y="55"/>
                      <a:pt x="238" y="42"/>
                    </a:cubicBezTo>
                    <a:cubicBezTo>
                      <a:pt x="218" y="26"/>
                      <a:pt x="198" y="15"/>
                      <a:pt x="174" y="7"/>
                    </a:cubicBezTo>
                    <a:lnTo>
                      <a:pt x="170" y="7"/>
                    </a:lnTo>
                    <a:cubicBezTo>
                      <a:pt x="152" y="3"/>
                      <a:pt x="146" y="1"/>
                      <a:pt x="139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2"/>
              <p:cNvSpPr/>
              <p:nvPr/>
            </p:nvSpPr>
            <p:spPr>
              <a:xfrm>
                <a:off x="3443122" y="2436519"/>
                <a:ext cx="6454" cy="504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15" extrusionOk="0">
                    <a:moveTo>
                      <a:pt x="72" y="0"/>
                    </a:moveTo>
                    <a:cubicBezTo>
                      <a:pt x="1" y="0"/>
                      <a:pt x="1" y="115"/>
                      <a:pt x="72" y="115"/>
                    </a:cubicBezTo>
                    <a:cubicBezTo>
                      <a:pt x="147" y="115"/>
                      <a:pt x="147" y="0"/>
                      <a:pt x="72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2"/>
              <p:cNvSpPr/>
              <p:nvPr/>
            </p:nvSpPr>
            <p:spPr>
              <a:xfrm>
                <a:off x="3391666" y="2319428"/>
                <a:ext cx="4873" cy="430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9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4"/>
                    </a:cubicBezTo>
                    <a:cubicBezTo>
                      <a:pt x="16" y="11"/>
                      <a:pt x="0" y="27"/>
                      <a:pt x="4" y="47"/>
                    </a:cubicBezTo>
                    <a:cubicBezTo>
                      <a:pt x="4" y="63"/>
                      <a:pt x="12" y="82"/>
                      <a:pt x="28" y="91"/>
                    </a:cubicBezTo>
                    <a:cubicBezTo>
                      <a:pt x="35" y="95"/>
                      <a:pt x="44" y="98"/>
                      <a:pt x="52" y="98"/>
                    </a:cubicBezTo>
                    <a:cubicBezTo>
                      <a:pt x="65" y="98"/>
                      <a:pt x="77" y="92"/>
                      <a:pt x="87" y="82"/>
                    </a:cubicBezTo>
                    <a:lnTo>
                      <a:pt x="99" y="71"/>
                    </a:lnTo>
                    <a:cubicBezTo>
                      <a:pt x="111" y="59"/>
                      <a:pt x="111" y="39"/>
                      <a:pt x="99" y="27"/>
                    </a:cubicBezTo>
                    <a:lnTo>
                      <a:pt x="87" y="15"/>
                    </a:lnTo>
                    <a:cubicBezTo>
                      <a:pt x="77" y="5"/>
                      <a:pt x="64" y="0"/>
                      <a:pt x="51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2"/>
              <p:cNvSpPr/>
              <p:nvPr/>
            </p:nvSpPr>
            <p:spPr>
              <a:xfrm>
                <a:off x="3427185" y="2329087"/>
                <a:ext cx="4171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95" h="92" extrusionOk="0">
                    <a:moveTo>
                      <a:pt x="44" y="1"/>
                    </a:moveTo>
                    <a:cubicBezTo>
                      <a:pt x="36" y="1"/>
                      <a:pt x="28" y="1"/>
                      <a:pt x="20" y="5"/>
                    </a:cubicBezTo>
                    <a:cubicBezTo>
                      <a:pt x="9" y="5"/>
                      <a:pt x="5" y="13"/>
                      <a:pt x="0" y="24"/>
                    </a:cubicBezTo>
                    <a:lnTo>
                      <a:pt x="0" y="48"/>
                    </a:lnTo>
                    <a:lnTo>
                      <a:pt x="0" y="60"/>
                    </a:lnTo>
                    <a:cubicBezTo>
                      <a:pt x="5" y="64"/>
                      <a:pt x="5" y="68"/>
                      <a:pt x="5" y="72"/>
                    </a:cubicBezTo>
                    <a:cubicBezTo>
                      <a:pt x="12" y="79"/>
                      <a:pt x="20" y="84"/>
                      <a:pt x="28" y="88"/>
                    </a:cubicBezTo>
                    <a:cubicBezTo>
                      <a:pt x="34" y="90"/>
                      <a:pt x="40" y="92"/>
                      <a:pt x="47" y="92"/>
                    </a:cubicBezTo>
                    <a:cubicBezTo>
                      <a:pt x="59" y="92"/>
                      <a:pt x="72" y="87"/>
                      <a:pt x="80" y="79"/>
                    </a:cubicBezTo>
                    <a:cubicBezTo>
                      <a:pt x="87" y="68"/>
                      <a:pt x="95" y="52"/>
                      <a:pt x="91" y="37"/>
                    </a:cubicBezTo>
                    <a:cubicBezTo>
                      <a:pt x="87" y="24"/>
                      <a:pt x="83" y="17"/>
                      <a:pt x="76" y="13"/>
                    </a:cubicBezTo>
                    <a:cubicBezTo>
                      <a:pt x="67" y="5"/>
                      <a:pt x="56" y="1"/>
                      <a:pt x="44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2"/>
              <p:cNvSpPr/>
              <p:nvPr/>
            </p:nvSpPr>
            <p:spPr>
              <a:xfrm>
                <a:off x="3421301" y="2275832"/>
                <a:ext cx="4347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99" h="8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39" y="6"/>
                      <a:pt x="32" y="6"/>
                      <a:pt x="24" y="10"/>
                    </a:cubicBezTo>
                    <a:cubicBezTo>
                      <a:pt x="12" y="14"/>
                      <a:pt x="0" y="30"/>
                      <a:pt x="0" y="42"/>
                    </a:cubicBezTo>
                    <a:cubicBezTo>
                      <a:pt x="0" y="57"/>
                      <a:pt x="8" y="70"/>
                      <a:pt x="24" y="77"/>
                    </a:cubicBezTo>
                    <a:cubicBezTo>
                      <a:pt x="32" y="77"/>
                      <a:pt x="39" y="81"/>
                      <a:pt x="48" y="81"/>
                    </a:cubicBezTo>
                    <a:cubicBezTo>
                      <a:pt x="52" y="82"/>
                      <a:pt x="55" y="83"/>
                      <a:pt x="59" y="83"/>
                    </a:cubicBezTo>
                    <a:cubicBezTo>
                      <a:pt x="80" y="83"/>
                      <a:pt x="99" y="65"/>
                      <a:pt x="99" y="42"/>
                    </a:cubicBezTo>
                    <a:cubicBezTo>
                      <a:pt x="99" y="21"/>
                      <a:pt x="78" y="1"/>
                      <a:pt x="57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2"/>
              <p:cNvSpPr/>
              <p:nvPr/>
            </p:nvSpPr>
            <p:spPr>
              <a:xfrm>
                <a:off x="3417306" y="2285095"/>
                <a:ext cx="220" cy="22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1"/>
                    </a:moveTo>
                    <a:cubicBezTo>
                      <a:pt x="1" y="1"/>
                      <a:pt x="1" y="4"/>
                      <a:pt x="4" y="4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2"/>
              <p:cNvSpPr/>
              <p:nvPr/>
            </p:nvSpPr>
            <p:spPr>
              <a:xfrm>
                <a:off x="3430258" y="2335804"/>
                <a:ext cx="6893" cy="491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12" extrusionOk="0">
                    <a:moveTo>
                      <a:pt x="25" y="0"/>
                    </a:moveTo>
                    <a:cubicBezTo>
                      <a:pt x="9" y="0"/>
                      <a:pt x="0" y="19"/>
                      <a:pt x="17" y="30"/>
                    </a:cubicBezTo>
                    <a:cubicBezTo>
                      <a:pt x="48" y="49"/>
                      <a:pt x="81" y="68"/>
                      <a:pt x="101" y="101"/>
                    </a:cubicBezTo>
                    <a:cubicBezTo>
                      <a:pt x="106" y="108"/>
                      <a:pt x="113" y="111"/>
                      <a:pt x="120" y="111"/>
                    </a:cubicBezTo>
                    <a:cubicBezTo>
                      <a:pt x="138" y="111"/>
                      <a:pt x="156" y="90"/>
                      <a:pt x="139" y="73"/>
                    </a:cubicBezTo>
                    <a:cubicBezTo>
                      <a:pt x="108" y="37"/>
                      <a:pt x="72" y="21"/>
                      <a:pt x="33" y="2"/>
                    </a:cubicBezTo>
                    <a:cubicBezTo>
                      <a:pt x="30" y="1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2"/>
              <p:cNvSpPr/>
              <p:nvPr/>
            </p:nvSpPr>
            <p:spPr>
              <a:xfrm>
                <a:off x="3383719" y="2320262"/>
                <a:ext cx="3337" cy="2634"/>
              </a:xfrm>
              <a:custGeom>
                <a:avLst/>
                <a:gdLst/>
                <a:ahLst/>
                <a:cxnLst/>
                <a:rect l="l" t="t" r="r" b="b"/>
                <a:pathLst>
                  <a:path w="76" h="60" extrusionOk="0">
                    <a:moveTo>
                      <a:pt x="39" y="1"/>
                    </a:moveTo>
                    <a:cubicBezTo>
                      <a:pt x="0" y="1"/>
                      <a:pt x="0" y="60"/>
                      <a:pt x="39" y="60"/>
                    </a:cubicBezTo>
                    <a:cubicBezTo>
                      <a:pt x="75" y="60"/>
                      <a:pt x="75" y="1"/>
                      <a:pt x="39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2"/>
              <p:cNvSpPr/>
              <p:nvPr/>
            </p:nvSpPr>
            <p:spPr>
              <a:xfrm>
                <a:off x="3396671" y="2319999"/>
                <a:ext cx="3864" cy="2985"/>
              </a:xfrm>
              <a:custGeom>
                <a:avLst/>
                <a:gdLst/>
                <a:ahLst/>
                <a:cxnLst/>
                <a:rect l="l" t="t" r="r" b="b"/>
                <a:pathLst>
                  <a:path w="88" h="68" extrusionOk="0">
                    <a:moveTo>
                      <a:pt x="35" y="1"/>
                    </a:moveTo>
                    <a:cubicBezTo>
                      <a:pt x="26" y="1"/>
                      <a:pt x="19" y="4"/>
                      <a:pt x="13" y="11"/>
                    </a:cubicBezTo>
                    <a:cubicBezTo>
                      <a:pt x="5" y="18"/>
                      <a:pt x="1" y="26"/>
                      <a:pt x="1" y="34"/>
                    </a:cubicBezTo>
                    <a:cubicBezTo>
                      <a:pt x="1" y="42"/>
                      <a:pt x="5" y="54"/>
                      <a:pt x="13" y="58"/>
                    </a:cubicBezTo>
                    <a:cubicBezTo>
                      <a:pt x="18" y="65"/>
                      <a:pt x="24" y="68"/>
                      <a:pt x="31" y="68"/>
                    </a:cubicBezTo>
                    <a:cubicBezTo>
                      <a:pt x="35" y="68"/>
                      <a:pt x="40" y="67"/>
                      <a:pt x="44" y="66"/>
                    </a:cubicBezTo>
                    <a:cubicBezTo>
                      <a:pt x="52" y="66"/>
                      <a:pt x="60" y="66"/>
                      <a:pt x="68" y="62"/>
                    </a:cubicBezTo>
                    <a:cubicBezTo>
                      <a:pt x="79" y="62"/>
                      <a:pt x="88" y="46"/>
                      <a:pt x="88" y="34"/>
                    </a:cubicBezTo>
                    <a:cubicBezTo>
                      <a:pt x="88" y="22"/>
                      <a:pt x="79" y="11"/>
                      <a:pt x="68" y="7"/>
                    </a:cubicBezTo>
                    <a:cubicBezTo>
                      <a:pt x="60" y="7"/>
                      <a:pt x="52" y="2"/>
                      <a:pt x="44" y="2"/>
                    </a:cubicBezTo>
                    <a:cubicBezTo>
                      <a:pt x="41" y="1"/>
                      <a:pt x="38" y="1"/>
                      <a:pt x="35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2"/>
              <p:cNvSpPr/>
              <p:nvPr/>
            </p:nvSpPr>
            <p:spPr>
              <a:xfrm>
                <a:off x="3392456" y="2280661"/>
                <a:ext cx="5839" cy="8781"/>
              </a:xfrm>
              <a:custGeom>
                <a:avLst/>
                <a:gdLst/>
                <a:ahLst/>
                <a:cxnLst/>
                <a:rect l="l" t="t" r="r" b="b"/>
                <a:pathLst>
                  <a:path w="133" h="200" extrusionOk="0">
                    <a:moveTo>
                      <a:pt x="32" y="1"/>
                    </a:moveTo>
                    <a:cubicBezTo>
                      <a:pt x="16" y="1"/>
                      <a:pt x="0" y="11"/>
                      <a:pt x="2" y="31"/>
                    </a:cubicBezTo>
                    <a:cubicBezTo>
                      <a:pt x="6" y="58"/>
                      <a:pt x="10" y="86"/>
                      <a:pt x="26" y="109"/>
                    </a:cubicBezTo>
                    <a:cubicBezTo>
                      <a:pt x="33" y="122"/>
                      <a:pt x="46" y="133"/>
                      <a:pt x="53" y="140"/>
                    </a:cubicBezTo>
                    <a:cubicBezTo>
                      <a:pt x="69" y="153"/>
                      <a:pt x="81" y="157"/>
                      <a:pt x="81" y="176"/>
                    </a:cubicBezTo>
                    <a:cubicBezTo>
                      <a:pt x="83" y="192"/>
                      <a:pt x="95" y="200"/>
                      <a:pt x="107" y="200"/>
                    </a:cubicBezTo>
                    <a:cubicBezTo>
                      <a:pt x="119" y="200"/>
                      <a:pt x="130" y="192"/>
                      <a:pt x="133" y="176"/>
                    </a:cubicBezTo>
                    <a:cubicBezTo>
                      <a:pt x="133" y="149"/>
                      <a:pt x="120" y="129"/>
                      <a:pt x="101" y="109"/>
                    </a:cubicBezTo>
                    <a:cubicBezTo>
                      <a:pt x="77" y="86"/>
                      <a:pt x="65" y="62"/>
                      <a:pt x="65" y="31"/>
                    </a:cubicBezTo>
                    <a:cubicBezTo>
                      <a:pt x="65" y="11"/>
                      <a:pt x="49" y="1"/>
                      <a:pt x="32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3430697" y="2322370"/>
                <a:ext cx="8737" cy="3512"/>
              </a:xfrm>
              <a:custGeom>
                <a:avLst/>
                <a:gdLst/>
                <a:ahLst/>
                <a:cxnLst/>
                <a:rect l="l" t="t" r="r" b="b"/>
                <a:pathLst>
                  <a:path w="199" h="80" extrusionOk="0">
                    <a:moveTo>
                      <a:pt x="157" y="0"/>
                    </a:moveTo>
                    <a:cubicBezTo>
                      <a:pt x="156" y="0"/>
                      <a:pt x="155" y="0"/>
                      <a:pt x="153" y="0"/>
                    </a:cubicBezTo>
                    <a:cubicBezTo>
                      <a:pt x="114" y="8"/>
                      <a:pt x="74" y="24"/>
                      <a:pt x="31" y="32"/>
                    </a:cubicBezTo>
                    <a:cubicBezTo>
                      <a:pt x="1" y="39"/>
                      <a:pt x="14" y="79"/>
                      <a:pt x="43" y="79"/>
                    </a:cubicBezTo>
                    <a:cubicBezTo>
                      <a:pt x="44" y="79"/>
                      <a:pt x="46" y="79"/>
                      <a:pt x="47" y="79"/>
                    </a:cubicBezTo>
                    <a:cubicBezTo>
                      <a:pt x="82" y="71"/>
                      <a:pt x="122" y="63"/>
                      <a:pt x="162" y="59"/>
                    </a:cubicBezTo>
                    <a:cubicBezTo>
                      <a:pt x="199" y="55"/>
                      <a:pt x="193" y="0"/>
                      <a:pt x="157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3355268" y="2377732"/>
                <a:ext cx="3864" cy="3073"/>
              </a:xfrm>
              <a:custGeom>
                <a:avLst/>
                <a:gdLst/>
                <a:ahLst/>
                <a:cxnLst/>
                <a:rect l="l" t="t" r="r" b="b"/>
                <a:pathLst>
                  <a:path w="88" h="70" extrusionOk="0">
                    <a:moveTo>
                      <a:pt x="54" y="0"/>
                    </a:moveTo>
                    <a:cubicBezTo>
                      <a:pt x="50" y="0"/>
                      <a:pt x="47" y="1"/>
                      <a:pt x="44" y="2"/>
                    </a:cubicBezTo>
                    <a:cubicBezTo>
                      <a:pt x="36" y="2"/>
                      <a:pt x="28" y="6"/>
                      <a:pt x="20" y="6"/>
                    </a:cubicBezTo>
                    <a:cubicBezTo>
                      <a:pt x="9" y="9"/>
                      <a:pt x="0" y="22"/>
                      <a:pt x="0" y="33"/>
                    </a:cubicBezTo>
                    <a:cubicBezTo>
                      <a:pt x="0" y="45"/>
                      <a:pt x="9" y="61"/>
                      <a:pt x="20" y="61"/>
                    </a:cubicBezTo>
                    <a:cubicBezTo>
                      <a:pt x="28" y="65"/>
                      <a:pt x="36" y="65"/>
                      <a:pt x="44" y="69"/>
                    </a:cubicBezTo>
                    <a:cubicBezTo>
                      <a:pt x="56" y="69"/>
                      <a:pt x="68" y="69"/>
                      <a:pt x="75" y="57"/>
                    </a:cubicBezTo>
                    <a:cubicBezTo>
                      <a:pt x="84" y="53"/>
                      <a:pt x="88" y="45"/>
                      <a:pt x="88" y="33"/>
                    </a:cubicBezTo>
                    <a:cubicBezTo>
                      <a:pt x="88" y="26"/>
                      <a:pt x="84" y="18"/>
                      <a:pt x="75" y="9"/>
                    </a:cubicBezTo>
                    <a:cubicBezTo>
                      <a:pt x="70" y="4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3340385" y="2419879"/>
                <a:ext cx="2459" cy="281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4" extrusionOk="0">
                    <a:moveTo>
                      <a:pt x="28" y="0"/>
                    </a:moveTo>
                    <a:cubicBezTo>
                      <a:pt x="12" y="0"/>
                      <a:pt x="0" y="16"/>
                      <a:pt x="4" y="29"/>
                    </a:cubicBezTo>
                    <a:cubicBezTo>
                      <a:pt x="4" y="36"/>
                      <a:pt x="8" y="44"/>
                      <a:pt x="12" y="52"/>
                    </a:cubicBezTo>
                    <a:cubicBezTo>
                      <a:pt x="14" y="60"/>
                      <a:pt x="21" y="64"/>
                      <a:pt x="28" y="64"/>
                    </a:cubicBezTo>
                    <a:cubicBezTo>
                      <a:pt x="35" y="64"/>
                      <a:pt x="42" y="60"/>
                      <a:pt x="44" y="52"/>
                    </a:cubicBezTo>
                    <a:cubicBezTo>
                      <a:pt x="44" y="44"/>
                      <a:pt x="48" y="36"/>
                      <a:pt x="51" y="29"/>
                    </a:cubicBezTo>
                    <a:cubicBezTo>
                      <a:pt x="55" y="16"/>
                      <a:pt x="44" y="0"/>
                      <a:pt x="28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3354215" y="2449866"/>
                <a:ext cx="2503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57" h="99" extrusionOk="0">
                    <a:moveTo>
                      <a:pt x="28" y="0"/>
                    </a:moveTo>
                    <a:cubicBezTo>
                      <a:pt x="18" y="0"/>
                      <a:pt x="7" y="8"/>
                      <a:pt x="4" y="24"/>
                    </a:cubicBezTo>
                    <a:cubicBezTo>
                      <a:pt x="4" y="40"/>
                      <a:pt x="4" y="56"/>
                      <a:pt x="1" y="71"/>
                    </a:cubicBezTo>
                    <a:cubicBezTo>
                      <a:pt x="1" y="84"/>
                      <a:pt x="17" y="99"/>
                      <a:pt x="28" y="99"/>
                    </a:cubicBezTo>
                    <a:cubicBezTo>
                      <a:pt x="40" y="99"/>
                      <a:pt x="57" y="84"/>
                      <a:pt x="57" y="71"/>
                    </a:cubicBezTo>
                    <a:cubicBezTo>
                      <a:pt x="52" y="56"/>
                      <a:pt x="52" y="40"/>
                      <a:pt x="48" y="24"/>
                    </a:cubicBezTo>
                    <a:cubicBezTo>
                      <a:pt x="48" y="8"/>
                      <a:pt x="38" y="0"/>
                      <a:pt x="28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3377484" y="2405874"/>
                <a:ext cx="2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67" h="83" extrusionOk="0">
                    <a:moveTo>
                      <a:pt x="35" y="0"/>
                    </a:moveTo>
                    <a:cubicBezTo>
                      <a:pt x="24" y="0"/>
                      <a:pt x="12" y="8"/>
                      <a:pt x="8" y="20"/>
                    </a:cubicBezTo>
                    <a:cubicBezTo>
                      <a:pt x="8" y="28"/>
                      <a:pt x="4" y="35"/>
                      <a:pt x="4" y="44"/>
                    </a:cubicBezTo>
                    <a:cubicBezTo>
                      <a:pt x="0" y="51"/>
                      <a:pt x="4" y="64"/>
                      <a:pt x="12" y="71"/>
                    </a:cubicBezTo>
                    <a:cubicBezTo>
                      <a:pt x="19" y="79"/>
                      <a:pt x="24" y="83"/>
                      <a:pt x="35" y="83"/>
                    </a:cubicBezTo>
                    <a:cubicBezTo>
                      <a:pt x="43" y="83"/>
                      <a:pt x="51" y="79"/>
                      <a:pt x="55" y="71"/>
                    </a:cubicBezTo>
                    <a:cubicBezTo>
                      <a:pt x="63" y="64"/>
                      <a:pt x="66" y="55"/>
                      <a:pt x="63" y="44"/>
                    </a:cubicBezTo>
                    <a:cubicBezTo>
                      <a:pt x="63" y="35"/>
                      <a:pt x="59" y="28"/>
                      <a:pt x="59" y="20"/>
                    </a:cubicBezTo>
                    <a:cubicBezTo>
                      <a:pt x="59" y="8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3388373" y="2416587"/>
                <a:ext cx="4522" cy="3029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9" extrusionOk="0">
                    <a:moveTo>
                      <a:pt x="29" y="0"/>
                    </a:moveTo>
                    <a:cubicBezTo>
                      <a:pt x="25" y="0"/>
                      <a:pt x="20" y="2"/>
                      <a:pt x="16" y="4"/>
                    </a:cubicBezTo>
                    <a:cubicBezTo>
                      <a:pt x="4" y="17"/>
                      <a:pt x="0" y="33"/>
                      <a:pt x="13" y="44"/>
                    </a:cubicBezTo>
                    <a:cubicBezTo>
                      <a:pt x="26" y="58"/>
                      <a:pt x="45" y="69"/>
                      <a:pt x="68" y="69"/>
                    </a:cubicBezTo>
                    <a:cubicBezTo>
                      <a:pt x="72" y="69"/>
                      <a:pt x="75" y="68"/>
                      <a:pt x="79" y="68"/>
                    </a:cubicBezTo>
                    <a:cubicBezTo>
                      <a:pt x="103" y="68"/>
                      <a:pt x="103" y="33"/>
                      <a:pt x="79" y="33"/>
                    </a:cubicBezTo>
                    <a:cubicBezTo>
                      <a:pt x="68" y="28"/>
                      <a:pt x="55" y="24"/>
                      <a:pt x="51" y="13"/>
                    </a:cubicBezTo>
                    <a:cubicBezTo>
                      <a:pt x="47" y="5"/>
                      <a:pt x="38" y="0"/>
                      <a:pt x="29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2"/>
              <p:cNvSpPr/>
              <p:nvPr/>
            </p:nvSpPr>
            <p:spPr>
              <a:xfrm>
                <a:off x="3412608" y="2456978"/>
                <a:ext cx="9791" cy="281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186" y="0"/>
                    </a:moveTo>
                    <a:cubicBezTo>
                      <a:pt x="185" y="0"/>
                      <a:pt x="183" y="0"/>
                      <a:pt x="182" y="0"/>
                    </a:cubicBezTo>
                    <a:cubicBezTo>
                      <a:pt x="135" y="0"/>
                      <a:pt x="84" y="4"/>
                      <a:pt x="37" y="4"/>
                    </a:cubicBezTo>
                    <a:cubicBezTo>
                      <a:pt x="1" y="4"/>
                      <a:pt x="1" y="55"/>
                      <a:pt x="37" y="55"/>
                    </a:cubicBezTo>
                    <a:cubicBezTo>
                      <a:pt x="84" y="60"/>
                      <a:pt x="135" y="60"/>
                      <a:pt x="182" y="64"/>
                    </a:cubicBezTo>
                    <a:cubicBezTo>
                      <a:pt x="221" y="64"/>
                      <a:pt x="222" y="0"/>
                      <a:pt x="186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2"/>
              <p:cNvSpPr/>
              <p:nvPr/>
            </p:nvSpPr>
            <p:spPr>
              <a:xfrm>
                <a:off x="3359571" y="2439987"/>
                <a:ext cx="263" cy="22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6" y="1"/>
                    </a:moveTo>
                    <a:cubicBezTo>
                      <a:pt x="1" y="1"/>
                      <a:pt x="1" y="5"/>
                      <a:pt x="6" y="5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2"/>
              <p:cNvSpPr/>
              <p:nvPr/>
            </p:nvSpPr>
            <p:spPr>
              <a:xfrm>
                <a:off x="3392412" y="2389059"/>
                <a:ext cx="18704" cy="298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68" extrusionOk="0">
                    <a:moveTo>
                      <a:pt x="398" y="1"/>
                    </a:moveTo>
                    <a:cubicBezTo>
                      <a:pt x="280" y="1"/>
                      <a:pt x="157" y="8"/>
                      <a:pt x="34" y="20"/>
                    </a:cubicBezTo>
                    <a:cubicBezTo>
                      <a:pt x="1" y="24"/>
                      <a:pt x="6" y="68"/>
                      <a:pt x="39" y="68"/>
                    </a:cubicBezTo>
                    <a:cubicBezTo>
                      <a:pt x="40" y="68"/>
                      <a:pt x="41" y="68"/>
                      <a:pt x="43" y="68"/>
                    </a:cubicBezTo>
                    <a:cubicBezTo>
                      <a:pt x="161" y="52"/>
                      <a:pt x="280" y="44"/>
                      <a:pt x="398" y="39"/>
                    </a:cubicBezTo>
                    <a:cubicBezTo>
                      <a:pt x="425" y="39"/>
                      <a:pt x="425" y="1"/>
                      <a:pt x="398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3441059" y="2400957"/>
                <a:ext cx="2766" cy="4698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7" extrusionOk="0">
                    <a:moveTo>
                      <a:pt x="21" y="1"/>
                    </a:moveTo>
                    <a:cubicBezTo>
                      <a:pt x="10" y="1"/>
                      <a:pt x="0" y="12"/>
                      <a:pt x="8" y="25"/>
                    </a:cubicBezTo>
                    <a:cubicBezTo>
                      <a:pt x="20" y="45"/>
                      <a:pt x="28" y="65"/>
                      <a:pt x="28" y="88"/>
                    </a:cubicBezTo>
                    <a:cubicBezTo>
                      <a:pt x="30" y="100"/>
                      <a:pt x="38" y="106"/>
                      <a:pt x="47" y="106"/>
                    </a:cubicBezTo>
                    <a:cubicBezTo>
                      <a:pt x="55" y="106"/>
                      <a:pt x="63" y="100"/>
                      <a:pt x="63" y="88"/>
                    </a:cubicBezTo>
                    <a:cubicBezTo>
                      <a:pt x="59" y="61"/>
                      <a:pt x="52" y="34"/>
                      <a:pt x="35" y="10"/>
                    </a:cubicBezTo>
                    <a:cubicBezTo>
                      <a:pt x="32" y="3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3428019" y="2510233"/>
                <a:ext cx="5093" cy="56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28" extrusionOk="0">
                    <a:moveTo>
                      <a:pt x="73" y="1"/>
                    </a:moveTo>
                    <a:cubicBezTo>
                      <a:pt x="65" y="1"/>
                      <a:pt x="57" y="4"/>
                      <a:pt x="52" y="11"/>
                    </a:cubicBezTo>
                    <a:cubicBezTo>
                      <a:pt x="25" y="35"/>
                      <a:pt x="1" y="70"/>
                      <a:pt x="5" y="109"/>
                    </a:cubicBezTo>
                    <a:cubicBezTo>
                      <a:pt x="5" y="121"/>
                      <a:pt x="16" y="128"/>
                      <a:pt x="27" y="128"/>
                    </a:cubicBezTo>
                    <a:cubicBezTo>
                      <a:pt x="36" y="128"/>
                      <a:pt x="45" y="124"/>
                      <a:pt x="48" y="113"/>
                    </a:cubicBezTo>
                    <a:cubicBezTo>
                      <a:pt x="52" y="90"/>
                      <a:pt x="72" y="73"/>
                      <a:pt x="92" y="62"/>
                    </a:cubicBezTo>
                    <a:cubicBezTo>
                      <a:pt x="112" y="55"/>
                      <a:pt x="116" y="31"/>
                      <a:pt x="104" y="15"/>
                    </a:cubicBezTo>
                    <a:cubicBezTo>
                      <a:pt x="95" y="6"/>
                      <a:pt x="84" y="1"/>
                      <a:pt x="73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3368616" y="2536970"/>
                <a:ext cx="9396" cy="566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9" extrusionOk="0">
                    <a:moveTo>
                      <a:pt x="39" y="0"/>
                    </a:moveTo>
                    <a:cubicBezTo>
                      <a:pt x="16" y="0"/>
                      <a:pt x="1" y="34"/>
                      <a:pt x="20" y="56"/>
                    </a:cubicBezTo>
                    <a:cubicBezTo>
                      <a:pt x="52" y="96"/>
                      <a:pt x="99" y="124"/>
                      <a:pt x="150" y="127"/>
                    </a:cubicBezTo>
                    <a:cubicBezTo>
                      <a:pt x="154" y="128"/>
                      <a:pt x="158" y="128"/>
                      <a:pt x="162" y="128"/>
                    </a:cubicBezTo>
                    <a:cubicBezTo>
                      <a:pt x="186" y="128"/>
                      <a:pt x="206" y="116"/>
                      <a:pt x="210" y="89"/>
                    </a:cubicBezTo>
                    <a:cubicBezTo>
                      <a:pt x="213" y="66"/>
                      <a:pt x="196" y="32"/>
                      <a:pt x="167" y="32"/>
                    </a:cubicBezTo>
                    <a:cubicBezTo>
                      <a:pt x="165" y="32"/>
                      <a:pt x="164" y="33"/>
                      <a:pt x="162" y="33"/>
                    </a:cubicBezTo>
                    <a:cubicBezTo>
                      <a:pt x="155" y="34"/>
                      <a:pt x="149" y="34"/>
                      <a:pt x="142" y="34"/>
                    </a:cubicBezTo>
                    <a:cubicBezTo>
                      <a:pt x="111" y="34"/>
                      <a:pt x="85" y="25"/>
                      <a:pt x="55" y="5"/>
                    </a:cubicBezTo>
                    <a:cubicBezTo>
                      <a:pt x="50" y="2"/>
                      <a:pt x="44" y="0"/>
                      <a:pt x="39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3351800" y="2544697"/>
                <a:ext cx="6147" cy="3293"/>
              </a:xfrm>
              <a:custGeom>
                <a:avLst/>
                <a:gdLst/>
                <a:ahLst/>
                <a:cxnLst/>
                <a:rect l="l" t="t" r="r" b="b"/>
                <a:pathLst>
                  <a:path w="140" h="75" extrusionOk="0">
                    <a:moveTo>
                      <a:pt x="36" y="0"/>
                    </a:moveTo>
                    <a:cubicBezTo>
                      <a:pt x="26" y="0"/>
                      <a:pt x="14" y="7"/>
                      <a:pt x="8" y="15"/>
                    </a:cubicBezTo>
                    <a:cubicBezTo>
                      <a:pt x="1" y="27"/>
                      <a:pt x="5" y="46"/>
                      <a:pt x="21" y="55"/>
                    </a:cubicBezTo>
                    <a:cubicBezTo>
                      <a:pt x="48" y="66"/>
                      <a:pt x="76" y="75"/>
                      <a:pt x="107" y="75"/>
                    </a:cubicBezTo>
                    <a:cubicBezTo>
                      <a:pt x="131" y="75"/>
                      <a:pt x="139" y="35"/>
                      <a:pt x="115" y="31"/>
                    </a:cubicBezTo>
                    <a:cubicBezTo>
                      <a:pt x="88" y="27"/>
                      <a:pt x="68" y="1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3393378" y="2552907"/>
                <a:ext cx="12206" cy="7507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71" extrusionOk="0">
                    <a:moveTo>
                      <a:pt x="237" y="1"/>
                    </a:moveTo>
                    <a:cubicBezTo>
                      <a:pt x="216" y="1"/>
                      <a:pt x="193" y="18"/>
                      <a:pt x="198" y="45"/>
                    </a:cubicBezTo>
                    <a:cubicBezTo>
                      <a:pt x="202" y="81"/>
                      <a:pt x="159" y="88"/>
                      <a:pt x="135" y="92"/>
                    </a:cubicBezTo>
                    <a:cubicBezTo>
                      <a:pt x="99" y="96"/>
                      <a:pt x="64" y="101"/>
                      <a:pt x="28" y="105"/>
                    </a:cubicBezTo>
                    <a:cubicBezTo>
                      <a:pt x="1" y="108"/>
                      <a:pt x="1" y="156"/>
                      <a:pt x="28" y="163"/>
                    </a:cubicBezTo>
                    <a:cubicBezTo>
                      <a:pt x="54" y="167"/>
                      <a:pt x="79" y="170"/>
                      <a:pt x="104" y="170"/>
                    </a:cubicBezTo>
                    <a:cubicBezTo>
                      <a:pt x="132" y="170"/>
                      <a:pt x="161" y="166"/>
                      <a:pt x="190" y="156"/>
                    </a:cubicBezTo>
                    <a:cubicBezTo>
                      <a:pt x="249" y="136"/>
                      <a:pt x="277" y="88"/>
                      <a:pt x="265" y="25"/>
                    </a:cubicBezTo>
                    <a:cubicBezTo>
                      <a:pt x="262" y="8"/>
                      <a:pt x="250" y="1"/>
                      <a:pt x="237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3337926" y="2517828"/>
                <a:ext cx="5269" cy="461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05" extrusionOk="0">
                    <a:moveTo>
                      <a:pt x="80" y="1"/>
                    </a:moveTo>
                    <a:cubicBezTo>
                      <a:pt x="73" y="1"/>
                      <a:pt x="66" y="4"/>
                      <a:pt x="60" y="11"/>
                    </a:cubicBezTo>
                    <a:cubicBezTo>
                      <a:pt x="44" y="27"/>
                      <a:pt x="33" y="47"/>
                      <a:pt x="17" y="62"/>
                    </a:cubicBezTo>
                    <a:cubicBezTo>
                      <a:pt x="1" y="81"/>
                      <a:pt x="17" y="105"/>
                      <a:pt x="36" y="105"/>
                    </a:cubicBezTo>
                    <a:cubicBezTo>
                      <a:pt x="42" y="105"/>
                      <a:pt x="47" y="103"/>
                      <a:pt x="53" y="98"/>
                    </a:cubicBezTo>
                    <a:cubicBezTo>
                      <a:pt x="68" y="82"/>
                      <a:pt x="88" y="71"/>
                      <a:pt x="104" y="55"/>
                    </a:cubicBezTo>
                    <a:cubicBezTo>
                      <a:pt x="120" y="43"/>
                      <a:pt x="115" y="19"/>
                      <a:pt x="104" y="11"/>
                    </a:cubicBezTo>
                    <a:cubicBezTo>
                      <a:pt x="97" y="5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3349780" y="2550580"/>
                <a:ext cx="8649" cy="281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64" extrusionOk="0">
                    <a:moveTo>
                      <a:pt x="152" y="0"/>
                    </a:moveTo>
                    <a:cubicBezTo>
                      <a:pt x="111" y="0"/>
                      <a:pt x="72" y="16"/>
                      <a:pt x="31" y="19"/>
                    </a:cubicBezTo>
                    <a:cubicBezTo>
                      <a:pt x="1" y="23"/>
                      <a:pt x="6" y="63"/>
                      <a:pt x="35" y="63"/>
                    </a:cubicBezTo>
                    <a:cubicBezTo>
                      <a:pt x="37" y="63"/>
                      <a:pt x="38" y="63"/>
                      <a:pt x="39" y="63"/>
                    </a:cubicBezTo>
                    <a:cubicBezTo>
                      <a:pt x="83" y="51"/>
                      <a:pt x="123" y="30"/>
                      <a:pt x="166" y="30"/>
                    </a:cubicBezTo>
                    <a:cubicBezTo>
                      <a:pt x="170" y="30"/>
                      <a:pt x="173" y="30"/>
                      <a:pt x="177" y="31"/>
                    </a:cubicBezTo>
                    <a:cubicBezTo>
                      <a:pt x="193" y="31"/>
                      <a:pt x="196" y="3"/>
                      <a:pt x="181" y="3"/>
                    </a:cubicBezTo>
                    <a:cubicBezTo>
                      <a:pt x="171" y="1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2"/>
              <p:cNvSpPr/>
              <p:nvPr/>
            </p:nvSpPr>
            <p:spPr>
              <a:xfrm>
                <a:off x="3407384" y="2519540"/>
                <a:ext cx="15938" cy="139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17" extrusionOk="0">
                    <a:moveTo>
                      <a:pt x="301" y="1"/>
                    </a:moveTo>
                    <a:cubicBezTo>
                      <a:pt x="292" y="1"/>
                      <a:pt x="283" y="4"/>
                      <a:pt x="274" y="12"/>
                    </a:cubicBezTo>
                    <a:cubicBezTo>
                      <a:pt x="187" y="94"/>
                      <a:pt x="88" y="169"/>
                      <a:pt x="13" y="264"/>
                    </a:cubicBezTo>
                    <a:cubicBezTo>
                      <a:pt x="0" y="283"/>
                      <a:pt x="14" y="316"/>
                      <a:pt x="34" y="316"/>
                    </a:cubicBezTo>
                    <a:cubicBezTo>
                      <a:pt x="39" y="316"/>
                      <a:pt x="44" y="315"/>
                      <a:pt x="48" y="311"/>
                    </a:cubicBezTo>
                    <a:cubicBezTo>
                      <a:pt x="148" y="237"/>
                      <a:pt x="238" y="150"/>
                      <a:pt x="329" y="71"/>
                    </a:cubicBezTo>
                    <a:cubicBezTo>
                      <a:pt x="363" y="43"/>
                      <a:pt x="334" y="1"/>
                      <a:pt x="301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2"/>
              <p:cNvSpPr/>
              <p:nvPr/>
            </p:nvSpPr>
            <p:spPr>
              <a:xfrm>
                <a:off x="3359791" y="2649978"/>
                <a:ext cx="5927" cy="557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27" extrusionOk="0">
                    <a:moveTo>
                      <a:pt x="72" y="1"/>
                    </a:moveTo>
                    <a:cubicBezTo>
                      <a:pt x="59" y="1"/>
                      <a:pt x="52" y="5"/>
                      <a:pt x="39" y="9"/>
                    </a:cubicBezTo>
                    <a:cubicBezTo>
                      <a:pt x="36" y="16"/>
                      <a:pt x="28" y="21"/>
                      <a:pt x="24" y="25"/>
                    </a:cubicBezTo>
                    <a:cubicBezTo>
                      <a:pt x="16" y="28"/>
                      <a:pt x="8" y="32"/>
                      <a:pt x="4" y="40"/>
                    </a:cubicBezTo>
                    <a:cubicBezTo>
                      <a:pt x="1" y="48"/>
                      <a:pt x="1" y="56"/>
                      <a:pt x="1" y="63"/>
                    </a:cubicBezTo>
                    <a:cubicBezTo>
                      <a:pt x="1" y="72"/>
                      <a:pt x="1" y="80"/>
                      <a:pt x="4" y="87"/>
                    </a:cubicBezTo>
                    <a:cubicBezTo>
                      <a:pt x="8" y="96"/>
                      <a:pt x="16" y="103"/>
                      <a:pt x="24" y="107"/>
                    </a:cubicBezTo>
                    <a:cubicBezTo>
                      <a:pt x="28" y="111"/>
                      <a:pt x="36" y="116"/>
                      <a:pt x="39" y="119"/>
                    </a:cubicBezTo>
                    <a:cubicBezTo>
                      <a:pt x="52" y="123"/>
                      <a:pt x="59" y="127"/>
                      <a:pt x="72" y="127"/>
                    </a:cubicBezTo>
                    <a:cubicBezTo>
                      <a:pt x="83" y="127"/>
                      <a:pt x="95" y="123"/>
                      <a:pt x="103" y="119"/>
                    </a:cubicBezTo>
                    <a:cubicBezTo>
                      <a:pt x="123" y="107"/>
                      <a:pt x="134" y="87"/>
                      <a:pt x="134" y="63"/>
                    </a:cubicBezTo>
                    <a:cubicBezTo>
                      <a:pt x="134" y="44"/>
                      <a:pt x="123" y="21"/>
                      <a:pt x="103" y="9"/>
                    </a:cubicBezTo>
                    <a:cubicBezTo>
                      <a:pt x="95" y="5"/>
                      <a:pt x="83" y="1"/>
                      <a:pt x="72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2"/>
              <p:cNvSpPr/>
              <p:nvPr/>
            </p:nvSpPr>
            <p:spPr>
              <a:xfrm>
                <a:off x="3289587" y="2670349"/>
                <a:ext cx="4215" cy="3424"/>
              </a:xfrm>
              <a:custGeom>
                <a:avLst/>
                <a:gdLst/>
                <a:ahLst/>
                <a:cxnLst/>
                <a:rect l="l" t="t" r="r" b="b"/>
                <a:pathLst>
                  <a:path w="96" h="78" extrusionOk="0">
                    <a:moveTo>
                      <a:pt x="39" y="1"/>
                    </a:moveTo>
                    <a:cubicBezTo>
                      <a:pt x="18" y="1"/>
                      <a:pt x="1" y="17"/>
                      <a:pt x="1" y="38"/>
                    </a:cubicBezTo>
                    <a:cubicBezTo>
                      <a:pt x="1" y="62"/>
                      <a:pt x="19" y="77"/>
                      <a:pt x="41" y="77"/>
                    </a:cubicBezTo>
                    <a:cubicBezTo>
                      <a:pt x="47" y="77"/>
                      <a:pt x="54" y="76"/>
                      <a:pt x="60" y="73"/>
                    </a:cubicBezTo>
                    <a:cubicBezTo>
                      <a:pt x="64" y="69"/>
                      <a:pt x="72" y="65"/>
                      <a:pt x="76" y="62"/>
                    </a:cubicBezTo>
                    <a:cubicBezTo>
                      <a:pt x="96" y="54"/>
                      <a:pt x="96" y="26"/>
                      <a:pt x="76" y="14"/>
                    </a:cubicBezTo>
                    <a:cubicBezTo>
                      <a:pt x="72" y="14"/>
                      <a:pt x="64" y="11"/>
                      <a:pt x="60" y="7"/>
                    </a:cubicBezTo>
                    <a:cubicBezTo>
                      <a:pt x="53" y="3"/>
                      <a:pt x="46" y="1"/>
                      <a:pt x="39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3371557" y="2334399"/>
                <a:ext cx="38812" cy="1031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235" extrusionOk="0">
                    <a:moveTo>
                      <a:pt x="473" y="0"/>
                    </a:moveTo>
                    <a:cubicBezTo>
                      <a:pt x="462" y="0"/>
                      <a:pt x="450" y="1"/>
                      <a:pt x="438" y="2"/>
                    </a:cubicBezTo>
                    <a:cubicBezTo>
                      <a:pt x="281" y="18"/>
                      <a:pt x="178" y="191"/>
                      <a:pt x="24" y="200"/>
                    </a:cubicBezTo>
                    <a:cubicBezTo>
                      <a:pt x="1" y="204"/>
                      <a:pt x="1" y="235"/>
                      <a:pt x="24" y="235"/>
                    </a:cubicBezTo>
                    <a:cubicBezTo>
                      <a:pt x="135" y="231"/>
                      <a:pt x="214" y="144"/>
                      <a:pt x="312" y="97"/>
                    </a:cubicBezTo>
                    <a:cubicBezTo>
                      <a:pt x="365" y="68"/>
                      <a:pt x="416" y="58"/>
                      <a:pt x="467" y="58"/>
                    </a:cubicBezTo>
                    <a:cubicBezTo>
                      <a:pt x="592" y="58"/>
                      <a:pt x="713" y="123"/>
                      <a:pt x="846" y="140"/>
                    </a:cubicBezTo>
                    <a:cubicBezTo>
                      <a:pt x="847" y="140"/>
                      <a:pt x="848" y="140"/>
                      <a:pt x="849" y="140"/>
                    </a:cubicBezTo>
                    <a:cubicBezTo>
                      <a:pt x="874" y="140"/>
                      <a:pt x="883" y="105"/>
                      <a:pt x="857" y="100"/>
                    </a:cubicBezTo>
                    <a:cubicBezTo>
                      <a:pt x="726" y="75"/>
                      <a:pt x="606" y="0"/>
                      <a:pt x="473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3436580" y="2347482"/>
                <a:ext cx="3995" cy="3556"/>
              </a:xfrm>
              <a:custGeom>
                <a:avLst/>
                <a:gdLst/>
                <a:ahLst/>
                <a:cxnLst/>
                <a:rect l="l" t="t" r="r" b="b"/>
                <a:pathLst>
                  <a:path w="91" h="81" extrusionOk="0">
                    <a:moveTo>
                      <a:pt x="28" y="0"/>
                    </a:moveTo>
                    <a:cubicBezTo>
                      <a:pt x="10" y="0"/>
                      <a:pt x="0" y="28"/>
                      <a:pt x="23" y="35"/>
                    </a:cubicBezTo>
                    <a:cubicBezTo>
                      <a:pt x="43" y="39"/>
                      <a:pt x="55" y="48"/>
                      <a:pt x="63" y="71"/>
                    </a:cubicBezTo>
                    <a:cubicBezTo>
                      <a:pt x="63" y="77"/>
                      <a:pt x="67" y="80"/>
                      <a:pt x="72" y="80"/>
                    </a:cubicBezTo>
                    <a:cubicBezTo>
                      <a:pt x="74" y="80"/>
                      <a:pt x="76" y="80"/>
                      <a:pt x="79" y="79"/>
                    </a:cubicBezTo>
                    <a:cubicBezTo>
                      <a:pt x="86" y="79"/>
                      <a:pt x="90" y="71"/>
                      <a:pt x="90" y="63"/>
                    </a:cubicBezTo>
                    <a:cubicBezTo>
                      <a:pt x="82" y="32"/>
                      <a:pt x="63" y="8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3407296" y="2444114"/>
                <a:ext cx="12601" cy="583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33" extrusionOk="0">
                    <a:moveTo>
                      <a:pt x="12" y="1"/>
                    </a:moveTo>
                    <a:cubicBezTo>
                      <a:pt x="2" y="1"/>
                      <a:pt x="1" y="13"/>
                      <a:pt x="12" y="13"/>
                    </a:cubicBezTo>
                    <a:cubicBezTo>
                      <a:pt x="103" y="40"/>
                      <a:pt x="205" y="60"/>
                      <a:pt x="276" y="131"/>
                    </a:cubicBezTo>
                    <a:cubicBezTo>
                      <a:pt x="277" y="132"/>
                      <a:pt x="278" y="133"/>
                      <a:pt x="279" y="133"/>
                    </a:cubicBezTo>
                    <a:cubicBezTo>
                      <a:pt x="283" y="133"/>
                      <a:pt x="286" y="129"/>
                      <a:pt x="283" y="124"/>
                    </a:cubicBezTo>
                    <a:cubicBezTo>
                      <a:pt x="212" y="53"/>
                      <a:pt x="110" y="29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3407779" y="2320438"/>
                <a:ext cx="3161" cy="3073"/>
              </a:xfrm>
              <a:custGeom>
                <a:avLst/>
                <a:gdLst/>
                <a:ahLst/>
                <a:cxnLst/>
                <a:rect l="l" t="t" r="r" b="b"/>
                <a:pathLst>
                  <a:path w="72" h="70" extrusionOk="0">
                    <a:moveTo>
                      <a:pt x="24" y="1"/>
                    </a:moveTo>
                    <a:cubicBezTo>
                      <a:pt x="21" y="1"/>
                      <a:pt x="12" y="4"/>
                      <a:pt x="8" y="8"/>
                    </a:cubicBezTo>
                    <a:cubicBezTo>
                      <a:pt x="4" y="12"/>
                      <a:pt x="1" y="21"/>
                      <a:pt x="1" y="24"/>
                    </a:cubicBezTo>
                    <a:cubicBezTo>
                      <a:pt x="1" y="36"/>
                      <a:pt x="4" y="40"/>
                      <a:pt x="12" y="48"/>
                    </a:cubicBezTo>
                    <a:cubicBezTo>
                      <a:pt x="21" y="52"/>
                      <a:pt x="32" y="59"/>
                      <a:pt x="39" y="68"/>
                    </a:cubicBezTo>
                    <a:cubicBezTo>
                      <a:pt x="42" y="69"/>
                      <a:pt x="45" y="69"/>
                      <a:pt x="47" y="69"/>
                    </a:cubicBezTo>
                    <a:cubicBezTo>
                      <a:pt x="54" y="69"/>
                      <a:pt x="60" y="67"/>
                      <a:pt x="63" y="63"/>
                    </a:cubicBezTo>
                    <a:cubicBezTo>
                      <a:pt x="68" y="56"/>
                      <a:pt x="72" y="48"/>
                      <a:pt x="68" y="40"/>
                    </a:cubicBezTo>
                    <a:cubicBezTo>
                      <a:pt x="59" y="32"/>
                      <a:pt x="52" y="21"/>
                      <a:pt x="48" y="12"/>
                    </a:cubicBezTo>
                    <a:cubicBezTo>
                      <a:pt x="39" y="4"/>
                      <a:pt x="36" y="1"/>
                      <a:pt x="24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3453703" y="2348141"/>
                <a:ext cx="5225" cy="5224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9" extrusionOk="0">
                    <a:moveTo>
                      <a:pt x="51" y="1"/>
                    </a:moveTo>
                    <a:cubicBezTo>
                      <a:pt x="35" y="1"/>
                      <a:pt x="24" y="5"/>
                      <a:pt x="16" y="17"/>
                    </a:cubicBezTo>
                    <a:cubicBezTo>
                      <a:pt x="4" y="24"/>
                      <a:pt x="0" y="37"/>
                      <a:pt x="0" y="53"/>
                    </a:cubicBezTo>
                    <a:cubicBezTo>
                      <a:pt x="0" y="68"/>
                      <a:pt x="8" y="84"/>
                      <a:pt x="24" y="95"/>
                    </a:cubicBezTo>
                    <a:cubicBezTo>
                      <a:pt x="35" y="100"/>
                      <a:pt x="44" y="108"/>
                      <a:pt x="51" y="111"/>
                    </a:cubicBezTo>
                    <a:cubicBezTo>
                      <a:pt x="55" y="115"/>
                      <a:pt x="59" y="115"/>
                      <a:pt x="64" y="119"/>
                    </a:cubicBezTo>
                    <a:lnTo>
                      <a:pt x="79" y="119"/>
                    </a:lnTo>
                    <a:cubicBezTo>
                      <a:pt x="91" y="115"/>
                      <a:pt x="99" y="111"/>
                      <a:pt x="106" y="108"/>
                    </a:cubicBezTo>
                    <a:cubicBezTo>
                      <a:pt x="111" y="100"/>
                      <a:pt x="115" y="95"/>
                      <a:pt x="115" y="88"/>
                    </a:cubicBezTo>
                    <a:cubicBezTo>
                      <a:pt x="119" y="76"/>
                      <a:pt x="119" y="64"/>
                      <a:pt x="111" y="53"/>
                    </a:cubicBezTo>
                    <a:cubicBezTo>
                      <a:pt x="106" y="44"/>
                      <a:pt x="99" y="37"/>
                      <a:pt x="95" y="24"/>
                    </a:cubicBezTo>
                    <a:cubicBezTo>
                      <a:pt x="83" y="13"/>
                      <a:pt x="68" y="1"/>
                      <a:pt x="51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3426658" y="2282242"/>
                <a:ext cx="4390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3" extrusionOk="0">
                    <a:moveTo>
                      <a:pt x="57" y="1"/>
                    </a:moveTo>
                    <a:cubicBezTo>
                      <a:pt x="50" y="1"/>
                      <a:pt x="43" y="2"/>
                      <a:pt x="36" y="6"/>
                    </a:cubicBezTo>
                    <a:cubicBezTo>
                      <a:pt x="32" y="10"/>
                      <a:pt x="24" y="14"/>
                      <a:pt x="21" y="18"/>
                    </a:cubicBezTo>
                    <a:cubicBezTo>
                      <a:pt x="1" y="30"/>
                      <a:pt x="1" y="57"/>
                      <a:pt x="21" y="69"/>
                    </a:cubicBezTo>
                    <a:cubicBezTo>
                      <a:pt x="24" y="73"/>
                      <a:pt x="32" y="73"/>
                      <a:pt x="36" y="77"/>
                    </a:cubicBezTo>
                    <a:cubicBezTo>
                      <a:pt x="43" y="81"/>
                      <a:pt x="50" y="83"/>
                      <a:pt x="57" y="83"/>
                    </a:cubicBezTo>
                    <a:cubicBezTo>
                      <a:pt x="79" y="83"/>
                      <a:pt x="99" y="66"/>
                      <a:pt x="99" y="42"/>
                    </a:cubicBezTo>
                    <a:cubicBezTo>
                      <a:pt x="99" y="17"/>
                      <a:pt x="79" y="1"/>
                      <a:pt x="57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>
                <a:off x="3406023" y="2314511"/>
                <a:ext cx="4390" cy="338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7" extrusionOk="0">
                    <a:moveTo>
                      <a:pt x="35" y="0"/>
                    </a:moveTo>
                    <a:cubicBezTo>
                      <a:pt x="28" y="0"/>
                      <a:pt x="19" y="6"/>
                      <a:pt x="13" y="9"/>
                    </a:cubicBezTo>
                    <a:cubicBezTo>
                      <a:pt x="5" y="17"/>
                      <a:pt x="1" y="29"/>
                      <a:pt x="1" y="37"/>
                    </a:cubicBezTo>
                    <a:cubicBezTo>
                      <a:pt x="1" y="49"/>
                      <a:pt x="5" y="61"/>
                      <a:pt x="13" y="65"/>
                    </a:cubicBezTo>
                    <a:cubicBezTo>
                      <a:pt x="21" y="72"/>
                      <a:pt x="32" y="76"/>
                      <a:pt x="41" y="76"/>
                    </a:cubicBezTo>
                    <a:lnTo>
                      <a:pt x="64" y="76"/>
                    </a:lnTo>
                    <a:cubicBezTo>
                      <a:pt x="72" y="72"/>
                      <a:pt x="79" y="72"/>
                      <a:pt x="88" y="65"/>
                    </a:cubicBezTo>
                    <a:cubicBezTo>
                      <a:pt x="96" y="56"/>
                      <a:pt x="99" y="49"/>
                      <a:pt x="99" y="37"/>
                    </a:cubicBezTo>
                    <a:cubicBezTo>
                      <a:pt x="99" y="29"/>
                      <a:pt x="96" y="21"/>
                      <a:pt x="88" y="14"/>
                    </a:cubicBezTo>
                    <a:cubicBezTo>
                      <a:pt x="79" y="5"/>
                      <a:pt x="72" y="1"/>
                      <a:pt x="64" y="1"/>
                    </a:cubicBezTo>
                    <a:lnTo>
                      <a:pt x="41" y="1"/>
                    </a:ln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>
                <a:off x="3422926" y="2332467"/>
                <a:ext cx="5708" cy="439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00" extrusionOk="0">
                    <a:moveTo>
                      <a:pt x="23" y="1"/>
                    </a:moveTo>
                    <a:cubicBezTo>
                      <a:pt x="8" y="1"/>
                      <a:pt x="0" y="20"/>
                      <a:pt x="11" y="31"/>
                    </a:cubicBezTo>
                    <a:cubicBezTo>
                      <a:pt x="26" y="54"/>
                      <a:pt x="54" y="66"/>
                      <a:pt x="73" y="89"/>
                    </a:cubicBezTo>
                    <a:cubicBezTo>
                      <a:pt x="79" y="97"/>
                      <a:pt x="86" y="100"/>
                      <a:pt x="94" y="100"/>
                    </a:cubicBezTo>
                    <a:cubicBezTo>
                      <a:pt x="103" y="100"/>
                      <a:pt x="113" y="95"/>
                      <a:pt x="117" y="86"/>
                    </a:cubicBezTo>
                    <a:cubicBezTo>
                      <a:pt x="129" y="70"/>
                      <a:pt x="125" y="50"/>
                      <a:pt x="109" y="42"/>
                    </a:cubicBezTo>
                    <a:cubicBezTo>
                      <a:pt x="86" y="26"/>
                      <a:pt x="54" y="18"/>
                      <a:pt x="31" y="2"/>
                    </a:cubicBezTo>
                    <a:cubicBezTo>
                      <a:pt x="28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>
                <a:off x="3405891" y="2283866"/>
                <a:ext cx="3468" cy="3337"/>
              </a:xfrm>
              <a:custGeom>
                <a:avLst/>
                <a:gdLst/>
                <a:ahLst/>
                <a:cxnLst/>
                <a:rect l="l" t="t" r="r" b="b"/>
                <a:pathLst>
                  <a:path w="79" h="76" extrusionOk="0">
                    <a:moveTo>
                      <a:pt x="45" y="0"/>
                    </a:moveTo>
                    <a:cubicBezTo>
                      <a:pt x="31" y="0"/>
                      <a:pt x="16" y="15"/>
                      <a:pt x="16" y="32"/>
                    </a:cubicBezTo>
                    <a:lnTo>
                      <a:pt x="16" y="35"/>
                    </a:lnTo>
                    <a:lnTo>
                      <a:pt x="16" y="35"/>
                    </a:lnTo>
                    <a:cubicBezTo>
                      <a:pt x="14" y="36"/>
                      <a:pt x="11" y="36"/>
                      <a:pt x="8" y="36"/>
                    </a:cubicBezTo>
                    <a:cubicBezTo>
                      <a:pt x="4" y="40"/>
                      <a:pt x="0" y="52"/>
                      <a:pt x="0" y="60"/>
                    </a:cubicBezTo>
                    <a:cubicBezTo>
                      <a:pt x="4" y="67"/>
                      <a:pt x="11" y="76"/>
                      <a:pt x="20" y="76"/>
                    </a:cubicBezTo>
                    <a:lnTo>
                      <a:pt x="40" y="76"/>
                    </a:lnTo>
                    <a:cubicBezTo>
                      <a:pt x="47" y="76"/>
                      <a:pt x="55" y="67"/>
                      <a:pt x="59" y="64"/>
                    </a:cubicBezTo>
                    <a:cubicBezTo>
                      <a:pt x="64" y="56"/>
                      <a:pt x="67" y="52"/>
                      <a:pt x="67" y="44"/>
                    </a:cubicBezTo>
                    <a:cubicBezTo>
                      <a:pt x="79" y="29"/>
                      <a:pt x="71" y="9"/>
                      <a:pt x="51" y="1"/>
                    </a:cubicBezTo>
                    <a:cubicBezTo>
                      <a:pt x="49" y="1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>
                <a:off x="3363742" y="2349019"/>
                <a:ext cx="4215" cy="4127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29" y="0"/>
                    </a:moveTo>
                    <a:cubicBezTo>
                      <a:pt x="17" y="0"/>
                      <a:pt x="5" y="13"/>
                      <a:pt x="1" y="24"/>
                    </a:cubicBezTo>
                    <a:cubicBezTo>
                      <a:pt x="1" y="36"/>
                      <a:pt x="5" y="52"/>
                      <a:pt x="17" y="56"/>
                    </a:cubicBezTo>
                    <a:cubicBezTo>
                      <a:pt x="17" y="76"/>
                      <a:pt x="34" y="93"/>
                      <a:pt x="53" y="93"/>
                    </a:cubicBezTo>
                    <a:cubicBezTo>
                      <a:pt x="57" y="93"/>
                      <a:pt x="60" y="92"/>
                      <a:pt x="64" y="91"/>
                    </a:cubicBezTo>
                    <a:cubicBezTo>
                      <a:pt x="76" y="91"/>
                      <a:pt x="84" y="84"/>
                      <a:pt x="88" y="75"/>
                    </a:cubicBezTo>
                    <a:cubicBezTo>
                      <a:pt x="95" y="64"/>
                      <a:pt x="95" y="48"/>
                      <a:pt x="88" y="36"/>
                    </a:cubicBezTo>
                    <a:cubicBezTo>
                      <a:pt x="84" y="33"/>
                      <a:pt x="84" y="24"/>
                      <a:pt x="80" y="20"/>
                    </a:cubicBezTo>
                    <a:cubicBezTo>
                      <a:pt x="72" y="9"/>
                      <a:pt x="60" y="0"/>
                      <a:pt x="48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>
                <a:off x="3359439" y="2426904"/>
                <a:ext cx="4873" cy="601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37" extrusionOk="0">
                    <a:moveTo>
                      <a:pt x="56" y="1"/>
                    </a:moveTo>
                    <a:cubicBezTo>
                      <a:pt x="44" y="1"/>
                      <a:pt x="32" y="7"/>
                      <a:pt x="28" y="18"/>
                    </a:cubicBezTo>
                    <a:cubicBezTo>
                      <a:pt x="20" y="30"/>
                      <a:pt x="16" y="42"/>
                      <a:pt x="9" y="58"/>
                    </a:cubicBezTo>
                    <a:cubicBezTo>
                      <a:pt x="0" y="73"/>
                      <a:pt x="0" y="93"/>
                      <a:pt x="9" y="109"/>
                    </a:cubicBezTo>
                    <a:cubicBezTo>
                      <a:pt x="20" y="125"/>
                      <a:pt x="36" y="137"/>
                      <a:pt x="56" y="137"/>
                    </a:cubicBezTo>
                    <a:cubicBezTo>
                      <a:pt x="75" y="137"/>
                      <a:pt x="91" y="125"/>
                      <a:pt x="103" y="109"/>
                    </a:cubicBezTo>
                    <a:cubicBezTo>
                      <a:pt x="111" y="93"/>
                      <a:pt x="111" y="73"/>
                      <a:pt x="103" y="58"/>
                    </a:cubicBezTo>
                    <a:cubicBezTo>
                      <a:pt x="95" y="42"/>
                      <a:pt x="91" y="30"/>
                      <a:pt x="83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>
                <a:off x="3391490" y="2413118"/>
                <a:ext cx="2810" cy="3380"/>
              </a:xfrm>
              <a:custGeom>
                <a:avLst/>
                <a:gdLst/>
                <a:ahLst/>
                <a:cxnLst/>
                <a:rect l="l" t="t" r="r" b="b"/>
                <a:pathLst>
                  <a:path w="64" h="77" extrusionOk="0">
                    <a:moveTo>
                      <a:pt x="32" y="1"/>
                    </a:moveTo>
                    <a:cubicBezTo>
                      <a:pt x="20" y="1"/>
                      <a:pt x="8" y="5"/>
                      <a:pt x="4" y="17"/>
                    </a:cubicBezTo>
                    <a:cubicBezTo>
                      <a:pt x="0" y="21"/>
                      <a:pt x="0" y="25"/>
                      <a:pt x="0" y="32"/>
                    </a:cubicBezTo>
                    <a:cubicBezTo>
                      <a:pt x="0" y="36"/>
                      <a:pt x="0" y="44"/>
                      <a:pt x="4" y="48"/>
                    </a:cubicBezTo>
                    <a:cubicBezTo>
                      <a:pt x="8" y="52"/>
                      <a:pt x="8" y="60"/>
                      <a:pt x="13" y="68"/>
                    </a:cubicBezTo>
                    <a:cubicBezTo>
                      <a:pt x="16" y="74"/>
                      <a:pt x="24" y="77"/>
                      <a:pt x="32" y="77"/>
                    </a:cubicBezTo>
                    <a:cubicBezTo>
                      <a:pt x="40" y="77"/>
                      <a:pt x="48" y="74"/>
                      <a:pt x="52" y="68"/>
                    </a:cubicBezTo>
                    <a:cubicBezTo>
                      <a:pt x="52" y="60"/>
                      <a:pt x="55" y="52"/>
                      <a:pt x="60" y="48"/>
                    </a:cubicBezTo>
                    <a:cubicBezTo>
                      <a:pt x="60" y="44"/>
                      <a:pt x="64" y="36"/>
                      <a:pt x="64" y="32"/>
                    </a:cubicBezTo>
                    <a:cubicBezTo>
                      <a:pt x="64" y="25"/>
                      <a:pt x="60" y="21"/>
                      <a:pt x="60" y="17"/>
                    </a:cubicBezTo>
                    <a:cubicBezTo>
                      <a:pt x="52" y="5"/>
                      <a:pt x="44" y="1"/>
                      <a:pt x="32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>
                <a:off x="3404837" y="2438582"/>
                <a:ext cx="3864" cy="2985"/>
              </a:xfrm>
              <a:custGeom>
                <a:avLst/>
                <a:gdLst/>
                <a:ahLst/>
                <a:cxnLst/>
                <a:rect l="l" t="t" r="r" b="b"/>
                <a:pathLst>
                  <a:path w="88" h="68" extrusionOk="0">
                    <a:moveTo>
                      <a:pt x="44" y="1"/>
                    </a:moveTo>
                    <a:cubicBezTo>
                      <a:pt x="0" y="1"/>
                      <a:pt x="0" y="68"/>
                      <a:pt x="44" y="68"/>
                    </a:cubicBezTo>
                    <a:cubicBezTo>
                      <a:pt x="88" y="68"/>
                      <a:pt x="88" y="1"/>
                      <a:pt x="44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2"/>
              <p:cNvSpPr/>
              <p:nvPr/>
            </p:nvSpPr>
            <p:spPr>
              <a:xfrm>
                <a:off x="3420555" y="2443543"/>
                <a:ext cx="4961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4" extrusionOk="0">
                    <a:moveTo>
                      <a:pt x="28" y="1"/>
                    </a:moveTo>
                    <a:cubicBezTo>
                      <a:pt x="14" y="1"/>
                      <a:pt x="0" y="15"/>
                      <a:pt x="9" y="30"/>
                    </a:cubicBezTo>
                    <a:cubicBezTo>
                      <a:pt x="41" y="77"/>
                      <a:pt x="41" y="137"/>
                      <a:pt x="41" y="192"/>
                    </a:cubicBezTo>
                    <a:cubicBezTo>
                      <a:pt x="41" y="213"/>
                      <a:pt x="56" y="223"/>
                      <a:pt x="73" y="223"/>
                    </a:cubicBezTo>
                    <a:cubicBezTo>
                      <a:pt x="92" y="223"/>
                      <a:pt x="113" y="208"/>
                      <a:pt x="108" y="180"/>
                    </a:cubicBezTo>
                    <a:cubicBezTo>
                      <a:pt x="96" y="121"/>
                      <a:pt x="85" y="53"/>
                      <a:pt x="41" y="6"/>
                    </a:cubicBezTo>
                    <a:cubicBezTo>
                      <a:pt x="37" y="2"/>
                      <a:pt x="32" y="1"/>
                      <a:pt x="28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2"/>
              <p:cNvSpPr/>
              <p:nvPr/>
            </p:nvSpPr>
            <p:spPr>
              <a:xfrm>
                <a:off x="3421126" y="2404820"/>
                <a:ext cx="5400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9" extrusionOk="0">
                    <a:moveTo>
                      <a:pt x="63" y="0"/>
                    </a:moveTo>
                    <a:cubicBezTo>
                      <a:pt x="1" y="0"/>
                      <a:pt x="1" y="99"/>
                      <a:pt x="63" y="99"/>
                    </a:cubicBezTo>
                    <a:cubicBezTo>
                      <a:pt x="123" y="99"/>
                      <a:pt x="123" y="0"/>
                      <a:pt x="63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2"/>
              <p:cNvSpPr/>
              <p:nvPr/>
            </p:nvSpPr>
            <p:spPr>
              <a:xfrm>
                <a:off x="3440664" y="2461456"/>
                <a:ext cx="5269" cy="4917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12" extrusionOk="0">
                    <a:moveTo>
                      <a:pt x="31" y="0"/>
                    </a:moveTo>
                    <a:cubicBezTo>
                      <a:pt x="26" y="0"/>
                      <a:pt x="22" y="2"/>
                      <a:pt x="17" y="5"/>
                    </a:cubicBezTo>
                    <a:cubicBezTo>
                      <a:pt x="9" y="9"/>
                      <a:pt x="1" y="20"/>
                      <a:pt x="6" y="33"/>
                    </a:cubicBezTo>
                    <a:cubicBezTo>
                      <a:pt x="17" y="64"/>
                      <a:pt x="29" y="91"/>
                      <a:pt x="61" y="108"/>
                    </a:cubicBezTo>
                    <a:cubicBezTo>
                      <a:pt x="66" y="110"/>
                      <a:pt x="73" y="111"/>
                      <a:pt x="79" y="111"/>
                    </a:cubicBezTo>
                    <a:cubicBezTo>
                      <a:pt x="93" y="111"/>
                      <a:pt x="106" y="104"/>
                      <a:pt x="112" y="88"/>
                    </a:cubicBezTo>
                    <a:cubicBezTo>
                      <a:pt x="119" y="68"/>
                      <a:pt x="112" y="44"/>
                      <a:pt x="88" y="40"/>
                    </a:cubicBezTo>
                    <a:lnTo>
                      <a:pt x="80" y="37"/>
                    </a:lnTo>
                    <a:cubicBezTo>
                      <a:pt x="77" y="37"/>
                      <a:pt x="77" y="33"/>
                      <a:pt x="72" y="33"/>
                    </a:cubicBezTo>
                    <a:cubicBezTo>
                      <a:pt x="72" y="29"/>
                      <a:pt x="72" y="29"/>
                      <a:pt x="68" y="29"/>
                    </a:cubicBezTo>
                    <a:lnTo>
                      <a:pt x="68" y="27"/>
                    </a:lnTo>
                    <a:lnTo>
                      <a:pt x="68" y="27"/>
                    </a:lnTo>
                    <a:cubicBezTo>
                      <a:pt x="69" y="27"/>
                      <a:pt x="69" y="27"/>
                      <a:pt x="69" y="27"/>
                    </a:cubicBezTo>
                    <a:cubicBezTo>
                      <a:pt x="70" y="27"/>
                      <a:pt x="70" y="26"/>
                      <a:pt x="68" y="24"/>
                    </a:cubicBezTo>
                    <a:lnTo>
                      <a:pt x="68" y="27"/>
                    </a:lnTo>
                    <a:lnTo>
                      <a:pt x="68" y="27"/>
                    </a:lnTo>
                    <a:cubicBezTo>
                      <a:pt x="67" y="26"/>
                      <a:pt x="66" y="24"/>
                      <a:pt x="64" y="20"/>
                    </a:cubicBezTo>
                    <a:cubicBezTo>
                      <a:pt x="61" y="17"/>
                      <a:pt x="53" y="13"/>
                      <a:pt x="48" y="9"/>
                    </a:cubicBezTo>
                    <a:cubicBezTo>
                      <a:pt x="44" y="4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>
                <a:off x="3399964" y="2446573"/>
                <a:ext cx="4917" cy="509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6" extrusionOk="0">
                    <a:moveTo>
                      <a:pt x="56" y="0"/>
                    </a:moveTo>
                    <a:cubicBezTo>
                      <a:pt x="28" y="0"/>
                      <a:pt x="1" y="32"/>
                      <a:pt x="9" y="60"/>
                    </a:cubicBezTo>
                    <a:cubicBezTo>
                      <a:pt x="13" y="68"/>
                      <a:pt x="17" y="75"/>
                      <a:pt x="17" y="84"/>
                    </a:cubicBezTo>
                    <a:cubicBezTo>
                      <a:pt x="24" y="99"/>
                      <a:pt x="40" y="115"/>
                      <a:pt x="56" y="115"/>
                    </a:cubicBezTo>
                    <a:cubicBezTo>
                      <a:pt x="75" y="115"/>
                      <a:pt x="92" y="103"/>
                      <a:pt x="95" y="84"/>
                    </a:cubicBezTo>
                    <a:cubicBezTo>
                      <a:pt x="99" y="75"/>
                      <a:pt x="104" y="68"/>
                      <a:pt x="104" y="60"/>
                    </a:cubicBezTo>
                    <a:cubicBezTo>
                      <a:pt x="111" y="32"/>
                      <a:pt x="88" y="0"/>
                      <a:pt x="56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>
                <a:off x="3360669" y="2443236"/>
                <a:ext cx="10274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64" extrusionOk="0">
                    <a:moveTo>
                      <a:pt x="198" y="1"/>
                    </a:moveTo>
                    <a:cubicBezTo>
                      <a:pt x="194" y="1"/>
                      <a:pt x="189" y="2"/>
                      <a:pt x="185" y="5"/>
                    </a:cubicBezTo>
                    <a:cubicBezTo>
                      <a:pt x="162" y="21"/>
                      <a:pt x="142" y="37"/>
                      <a:pt x="118" y="53"/>
                    </a:cubicBezTo>
                    <a:cubicBezTo>
                      <a:pt x="99" y="73"/>
                      <a:pt x="79" y="84"/>
                      <a:pt x="52" y="84"/>
                    </a:cubicBezTo>
                    <a:cubicBezTo>
                      <a:pt x="1" y="89"/>
                      <a:pt x="4" y="164"/>
                      <a:pt x="48" y="164"/>
                    </a:cubicBezTo>
                    <a:cubicBezTo>
                      <a:pt x="49" y="164"/>
                      <a:pt x="51" y="164"/>
                      <a:pt x="52" y="164"/>
                    </a:cubicBezTo>
                    <a:cubicBezTo>
                      <a:pt x="130" y="155"/>
                      <a:pt x="178" y="104"/>
                      <a:pt x="221" y="41"/>
                    </a:cubicBezTo>
                    <a:cubicBezTo>
                      <a:pt x="233" y="23"/>
                      <a:pt x="216" y="1"/>
                      <a:pt x="198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2"/>
              <p:cNvSpPr/>
              <p:nvPr/>
            </p:nvSpPr>
            <p:spPr>
              <a:xfrm>
                <a:off x="3390963" y="2414743"/>
                <a:ext cx="6103" cy="456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04" extrusionOk="0">
                    <a:moveTo>
                      <a:pt x="98" y="1"/>
                    </a:moveTo>
                    <a:cubicBezTo>
                      <a:pt x="92" y="1"/>
                      <a:pt x="86" y="2"/>
                      <a:pt x="80" y="4"/>
                    </a:cubicBezTo>
                    <a:cubicBezTo>
                      <a:pt x="52" y="7"/>
                      <a:pt x="28" y="23"/>
                      <a:pt x="12" y="51"/>
                    </a:cubicBezTo>
                    <a:cubicBezTo>
                      <a:pt x="1" y="66"/>
                      <a:pt x="9" y="86"/>
                      <a:pt x="20" y="98"/>
                    </a:cubicBezTo>
                    <a:cubicBezTo>
                      <a:pt x="27" y="102"/>
                      <a:pt x="35" y="104"/>
                      <a:pt x="42" y="104"/>
                    </a:cubicBezTo>
                    <a:cubicBezTo>
                      <a:pt x="52" y="104"/>
                      <a:pt x="61" y="101"/>
                      <a:pt x="67" y="94"/>
                    </a:cubicBezTo>
                    <a:lnTo>
                      <a:pt x="72" y="90"/>
                    </a:lnTo>
                    <a:cubicBezTo>
                      <a:pt x="76" y="90"/>
                      <a:pt x="76" y="86"/>
                      <a:pt x="76" y="86"/>
                    </a:cubicBezTo>
                    <a:lnTo>
                      <a:pt x="91" y="86"/>
                    </a:lnTo>
                    <a:cubicBezTo>
                      <a:pt x="93" y="86"/>
                      <a:pt x="95" y="86"/>
                      <a:pt x="96" y="86"/>
                    </a:cubicBezTo>
                    <a:cubicBezTo>
                      <a:pt x="122" y="86"/>
                      <a:pt x="138" y="61"/>
                      <a:pt x="135" y="39"/>
                    </a:cubicBezTo>
                    <a:cubicBezTo>
                      <a:pt x="135" y="27"/>
                      <a:pt x="127" y="15"/>
                      <a:pt x="119" y="7"/>
                    </a:cubicBezTo>
                    <a:cubicBezTo>
                      <a:pt x="112" y="3"/>
                      <a:pt x="106" y="1"/>
                      <a:pt x="98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>
                <a:off x="3387319" y="2516248"/>
                <a:ext cx="4215" cy="38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88" extrusionOk="0">
                    <a:moveTo>
                      <a:pt x="54" y="1"/>
                    </a:moveTo>
                    <a:cubicBezTo>
                      <a:pt x="42" y="1"/>
                      <a:pt x="30" y="5"/>
                      <a:pt x="21" y="12"/>
                    </a:cubicBezTo>
                    <a:cubicBezTo>
                      <a:pt x="17" y="16"/>
                      <a:pt x="13" y="20"/>
                      <a:pt x="8" y="24"/>
                    </a:cubicBezTo>
                    <a:cubicBezTo>
                      <a:pt x="1" y="36"/>
                      <a:pt x="1" y="51"/>
                      <a:pt x="8" y="63"/>
                    </a:cubicBezTo>
                    <a:cubicBezTo>
                      <a:pt x="13" y="67"/>
                      <a:pt x="17" y="71"/>
                      <a:pt x="21" y="75"/>
                    </a:cubicBezTo>
                    <a:cubicBezTo>
                      <a:pt x="31" y="83"/>
                      <a:pt x="41" y="87"/>
                      <a:pt x="52" y="87"/>
                    </a:cubicBezTo>
                    <a:cubicBezTo>
                      <a:pt x="58" y="87"/>
                      <a:pt x="65" y="86"/>
                      <a:pt x="72" y="83"/>
                    </a:cubicBezTo>
                    <a:cubicBezTo>
                      <a:pt x="84" y="79"/>
                      <a:pt x="95" y="60"/>
                      <a:pt x="95" y="43"/>
                    </a:cubicBezTo>
                    <a:cubicBezTo>
                      <a:pt x="95" y="27"/>
                      <a:pt x="88" y="16"/>
                      <a:pt x="75" y="7"/>
                    </a:cubicBezTo>
                    <a:cubicBezTo>
                      <a:pt x="69" y="3"/>
                      <a:pt x="62" y="1"/>
                      <a:pt x="54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3363742" y="2501145"/>
                <a:ext cx="70731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61" extrusionOk="0">
                    <a:moveTo>
                      <a:pt x="54" y="1"/>
                    </a:moveTo>
                    <a:cubicBezTo>
                      <a:pt x="46" y="1"/>
                      <a:pt x="37" y="1"/>
                      <a:pt x="29" y="1"/>
                    </a:cubicBezTo>
                    <a:cubicBezTo>
                      <a:pt x="5" y="1"/>
                      <a:pt x="1" y="40"/>
                      <a:pt x="24" y="44"/>
                    </a:cubicBezTo>
                    <a:cubicBezTo>
                      <a:pt x="297" y="80"/>
                      <a:pt x="538" y="154"/>
                      <a:pt x="814" y="154"/>
                    </a:cubicBezTo>
                    <a:cubicBezTo>
                      <a:pt x="849" y="154"/>
                      <a:pt x="1083" y="161"/>
                      <a:pt x="1283" y="161"/>
                    </a:cubicBezTo>
                    <a:cubicBezTo>
                      <a:pt x="1440" y="161"/>
                      <a:pt x="1576" y="157"/>
                      <a:pt x="1580" y="143"/>
                    </a:cubicBezTo>
                    <a:cubicBezTo>
                      <a:pt x="1580" y="148"/>
                      <a:pt x="1584" y="151"/>
                      <a:pt x="1589" y="151"/>
                    </a:cubicBezTo>
                    <a:cubicBezTo>
                      <a:pt x="1591" y="151"/>
                      <a:pt x="1594" y="150"/>
                      <a:pt x="1596" y="147"/>
                    </a:cubicBezTo>
                    <a:cubicBezTo>
                      <a:pt x="1599" y="143"/>
                      <a:pt x="1603" y="135"/>
                      <a:pt x="1607" y="131"/>
                    </a:cubicBezTo>
                    <a:cubicBezTo>
                      <a:pt x="1611" y="123"/>
                      <a:pt x="1607" y="115"/>
                      <a:pt x="1603" y="115"/>
                    </a:cubicBezTo>
                    <a:cubicBezTo>
                      <a:pt x="1516" y="84"/>
                      <a:pt x="1414" y="75"/>
                      <a:pt x="1311" y="75"/>
                    </a:cubicBezTo>
                    <a:cubicBezTo>
                      <a:pt x="1186" y="75"/>
                      <a:pt x="1058" y="87"/>
                      <a:pt x="945" y="87"/>
                    </a:cubicBezTo>
                    <a:cubicBezTo>
                      <a:pt x="937" y="87"/>
                      <a:pt x="929" y="87"/>
                      <a:pt x="920" y="87"/>
                    </a:cubicBezTo>
                    <a:cubicBezTo>
                      <a:pt x="629" y="80"/>
                      <a:pt x="344" y="1"/>
                      <a:pt x="54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3413355" y="2483276"/>
                <a:ext cx="10713" cy="267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1" extrusionOk="0">
                    <a:moveTo>
                      <a:pt x="20" y="0"/>
                    </a:moveTo>
                    <a:cubicBezTo>
                      <a:pt x="3" y="0"/>
                      <a:pt x="1" y="25"/>
                      <a:pt x="16" y="29"/>
                    </a:cubicBezTo>
                    <a:cubicBezTo>
                      <a:pt x="83" y="53"/>
                      <a:pt x="145" y="60"/>
                      <a:pt x="213" y="60"/>
                    </a:cubicBezTo>
                    <a:cubicBezTo>
                      <a:pt x="214" y="61"/>
                      <a:pt x="215" y="61"/>
                      <a:pt x="216" y="61"/>
                    </a:cubicBezTo>
                    <a:cubicBezTo>
                      <a:pt x="244" y="61"/>
                      <a:pt x="243" y="17"/>
                      <a:pt x="213" y="17"/>
                    </a:cubicBezTo>
                    <a:cubicBezTo>
                      <a:pt x="198" y="18"/>
                      <a:pt x="183" y="18"/>
                      <a:pt x="168" y="18"/>
                    </a:cubicBezTo>
                    <a:cubicBezTo>
                      <a:pt x="120" y="18"/>
                      <a:pt x="72" y="13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>
                <a:off x="3403476" y="2412284"/>
                <a:ext cx="3468" cy="176"/>
              </a:xfrm>
              <a:custGeom>
                <a:avLst/>
                <a:gdLst/>
                <a:ahLst/>
                <a:cxnLst/>
                <a:rect l="l" t="t" r="r" b="b"/>
                <a:pathLst>
                  <a:path w="79" h="4" extrusionOk="0">
                    <a:moveTo>
                      <a:pt x="0" y="0"/>
                    </a:moveTo>
                    <a:lnTo>
                      <a:pt x="0" y="4"/>
                    </a:lnTo>
                    <a:lnTo>
                      <a:pt x="75" y="4"/>
                    </a:lnTo>
                    <a:cubicBezTo>
                      <a:pt x="79" y="4"/>
                      <a:pt x="79" y="0"/>
                      <a:pt x="75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3373972" y="2572356"/>
                <a:ext cx="19801" cy="4259"/>
              </a:xfrm>
              <a:custGeom>
                <a:avLst/>
                <a:gdLst/>
                <a:ahLst/>
                <a:cxnLst/>
                <a:rect l="l" t="t" r="r" b="b"/>
                <a:pathLst>
                  <a:path w="451" h="97" extrusionOk="0">
                    <a:moveTo>
                      <a:pt x="40" y="1"/>
                    </a:moveTo>
                    <a:cubicBezTo>
                      <a:pt x="13" y="4"/>
                      <a:pt x="1" y="40"/>
                      <a:pt x="24" y="56"/>
                    </a:cubicBezTo>
                    <a:cubicBezTo>
                      <a:pt x="84" y="89"/>
                      <a:pt x="159" y="96"/>
                      <a:pt x="235" y="96"/>
                    </a:cubicBezTo>
                    <a:cubicBezTo>
                      <a:pt x="295" y="96"/>
                      <a:pt x="355" y="92"/>
                      <a:pt x="407" y="92"/>
                    </a:cubicBezTo>
                    <a:cubicBezTo>
                      <a:pt x="451" y="92"/>
                      <a:pt x="451" y="20"/>
                      <a:pt x="407" y="20"/>
                    </a:cubicBezTo>
                    <a:lnTo>
                      <a:pt x="222" y="20"/>
                    </a:lnTo>
                    <a:cubicBezTo>
                      <a:pt x="163" y="17"/>
                      <a:pt x="99" y="1"/>
                      <a:pt x="40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3354654" y="2621704"/>
                <a:ext cx="21689" cy="4961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13" extrusionOk="0">
                    <a:moveTo>
                      <a:pt x="457" y="1"/>
                    </a:moveTo>
                    <a:cubicBezTo>
                      <a:pt x="454" y="1"/>
                      <a:pt x="452" y="1"/>
                      <a:pt x="449" y="2"/>
                    </a:cubicBezTo>
                    <a:cubicBezTo>
                      <a:pt x="302" y="25"/>
                      <a:pt x="156" y="49"/>
                      <a:pt x="14" y="88"/>
                    </a:cubicBezTo>
                    <a:cubicBezTo>
                      <a:pt x="0" y="92"/>
                      <a:pt x="6" y="112"/>
                      <a:pt x="19" y="112"/>
                    </a:cubicBezTo>
                    <a:cubicBezTo>
                      <a:pt x="21" y="112"/>
                      <a:pt x="22" y="112"/>
                      <a:pt x="23" y="112"/>
                    </a:cubicBezTo>
                    <a:cubicBezTo>
                      <a:pt x="165" y="80"/>
                      <a:pt x="311" y="68"/>
                      <a:pt x="457" y="53"/>
                    </a:cubicBezTo>
                    <a:cubicBezTo>
                      <a:pt x="494" y="49"/>
                      <a:pt x="489" y="1"/>
                      <a:pt x="457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2"/>
              <p:cNvSpPr/>
              <p:nvPr/>
            </p:nvSpPr>
            <p:spPr>
              <a:xfrm rot="270453">
                <a:off x="3050438" y="2731255"/>
                <a:ext cx="582366" cy="849982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13172" extrusionOk="0">
                    <a:moveTo>
                      <a:pt x="7905" y="0"/>
                    </a:moveTo>
                    <a:cubicBezTo>
                      <a:pt x="3356" y="0"/>
                      <a:pt x="423" y="578"/>
                      <a:pt x="423" y="578"/>
                    </a:cubicBezTo>
                    <a:cubicBezTo>
                      <a:pt x="0" y="3956"/>
                      <a:pt x="916" y="12998"/>
                      <a:pt x="916" y="12998"/>
                    </a:cubicBezTo>
                    <a:cubicBezTo>
                      <a:pt x="2841" y="13128"/>
                      <a:pt x="5005" y="13171"/>
                      <a:pt x="7036" y="13171"/>
                    </a:cubicBezTo>
                    <a:cubicBezTo>
                      <a:pt x="11097" y="13171"/>
                      <a:pt x="14623" y="12998"/>
                      <a:pt x="14623" y="12998"/>
                    </a:cubicBezTo>
                    <a:cubicBezTo>
                      <a:pt x="14623" y="12998"/>
                      <a:pt x="15594" y="4939"/>
                      <a:pt x="14749" y="436"/>
                    </a:cubicBezTo>
                    <a:cubicBezTo>
                      <a:pt x="12229" y="113"/>
                      <a:pt x="9910" y="0"/>
                      <a:pt x="7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2" name="Google Shape;832;p32"/>
            <p:cNvSpPr/>
            <p:nvPr/>
          </p:nvSpPr>
          <p:spPr>
            <a:xfrm>
              <a:off x="721500" y="4632187"/>
              <a:ext cx="438063" cy="179112"/>
            </a:xfrm>
            <a:custGeom>
              <a:avLst/>
              <a:gdLst/>
              <a:ahLst/>
              <a:cxnLst/>
              <a:rect l="l" t="t" r="r" b="b"/>
              <a:pathLst>
                <a:path w="12038" h="4922" extrusionOk="0">
                  <a:moveTo>
                    <a:pt x="1915" y="0"/>
                  </a:moveTo>
                  <a:lnTo>
                    <a:pt x="1" y="2052"/>
                  </a:lnTo>
                  <a:lnTo>
                    <a:pt x="3284" y="4649"/>
                  </a:lnTo>
                  <a:lnTo>
                    <a:pt x="12038" y="4921"/>
                  </a:lnTo>
                  <a:cubicBezTo>
                    <a:pt x="12038" y="4921"/>
                    <a:pt x="6701" y="3272"/>
                    <a:pt x="5947" y="3272"/>
                  </a:cubicBezTo>
                  <a:cubicBezTo>
                    <a:pt x="5918" y="3272"/>
                    <a:pt x="5896" y="3274"/>
                    <a:pt x="5881" y="3279"/>
                  </a:cubicBezTo>
                  <a:cubicBezTo>
                    <a:pt x="5871" y="3282"/>
                    <a:pt x="5860" y="3284"/>
                    <a:pt x="5847" y="3284"/>
                  </a:cubicBezTo>
                  <a:cubicBezTo>
                    <a:pt x="5350" y="3284"/>
                    <a:pt x="3008" y="683"/>
                    <a:pt x="3008" y="683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1277260" y="1702962"/>
              <a:ext cx="569758" cy="666883"/>
            </a:xfrm>
            <a:custGeom>
              <a:avLst/>
              <a:gdLst/>
              <a:ahLst/>
              <a:cxnLst/>
              <a:rect l="l" t="t" r="r" b="b"/>
              <a:pathLst>
                <a:path w="15657" h="18326" extrusionOk="0">
                  <a:moveTo>
                    <a:pt x="1473" y="1"/>
                  </a:moveTo>
                  <a:cubicBezTo>
                    <a:pt x="1351" y="1"/>
                    <a:pt x="1257" y="11"/>
                    <a:pt x="1193" y="34"/>
                  </a:cubicBezTo>
                  <a:cubicBezTo>
                    <a:pt x="0" y="460"/>
                    <a:pt x="88" y="16878"/>
                    <a:pt x="88" y="16878"/>
                  </a:cubicBezTo>
                  <a:lnTo>
                    <a:pt x="15486" y="18326"/>
                  </a:lnTo>
                  <a:lnTo>
                    <a:pt x="14038" y="11096"/>
                  </a:lnTo>
                  <a:cubicBezTo>
                    <a:pt x="14038" y="11096"/>
                    <a:pt x="15657" y="5907"/>
                    <a:pt x="15060" y="4628"/>
                  </a:cubicBezTo>
                  <a:cubicBezTo>
                    <a:pt x="14496" y="3421"/>
                    <a:pt x="3641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1432092" y="1893019"/>
              <a:ext cx="411935" cy="585115"/>
            </a:xfrm>
            <a:custGeom>
              <a:avLst/>
              <a:gdLst/>
              <a:ahLst/>
              <a:cxnLst/>
              <a:rect l="l" t="t" r="r" b="b"/>
              <a:pathLst>
                <a:path w="11320" h="16079" extrusionOk="0">
                  <a:moveTo>
                    <a:pt x="8169" y="1"/>
                  </a:moveTo>
                  <a:cubicBezTo>
                    <a:pt x="7743" y="1788"/>
                    <a:pt x="3406" y="5190"/>
                    <a:pt x="3406" y="5190"/>
                  </a:cubicBezTo>
                  <a:cubicBezTo>
                    <a:pt x="3406" y="5190"/>
                    <a:pt x="3514" y="4102"/>
                    <a:pt x="2644" y="4102"/>
                  </a:cubicBezTo>
                  <a:cubicBezTo>
                    <a:pt x="2426" y="4102"/>
                    <a:pt x="2146" y="4171"/>
                    <a:pt x="1788" y="4342"/>
                  </a:cubicBezTo>
                  <a:cubicBezTo>
                    <a:pt x="0" y="5190"/>
                    <a:pt x="2641" y="6978"/>
                    <a:pt x="2641" y="6978"/>
                  </a:cubicBezTo>
                  <a:lnTo>
                    <a:pt x="1701" y="16079"/>
                  </a:lnTo>
                  <a:lnTo>
                    <a:pt x="3659" y="15740"/>
                  </a:lnTo>
                  <a:lnTo>
                    <a:pt x="4850" y="11315"/>
                  </a:lnTo>
                  <a:cubicBezTo>
                    <a:pt x="4850" y="11315"/>
                    <a:pt x="6401" y="11678"/>
                    <a:pt x="7974" y="11678"/>
                  </a:cubicBezTo>
                  <a:cubicBezTo>
                    <a:pt x="9634" y="11678"/>
                    <a:pt x="11319" y="11274"/>
                    <a:pt x="11231" y="9614"/>
                  </a:cubicBezTo>
                  <a:cubicBezTo>
                    <a:pt x="11062" y="6382"/>
                    <a:pt x="8169" y="1"/>
                    <a:pt x="8169" y="1"/>
                  </a:cubicBez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562617" y="2556633"/>
              <a:ext cx="582386" cy="657058"/>
            </a:xfrm>
            <a:custGeom>
              <a:avLst/>
              <a:gdLst/>
              <a:ahLst/>
              <a:cxnLst/>
              <a:rect l="l" t="t" r="r" b="b"/>
              <a:pathLst>
                <a:path w="16004" h="18056" extrusionOk="0">
                  <a:moveTo>
                    <a:pt x="549" y="0"/>
                  </a:moveTo>
                  <a:lnTo>
                    <a:pt x="1" y="12310"/>
                  </a:lnTo>
                  <a:lnTo>
                    <a:pt x="15459" y="18056"/>
                  </a:lnTo>
                  <a:lnTo>
                    <a:pt x="16003" y="15865"/>
                  </a:lnTo>
                  <a:cubicBezTo>
                    <a:pt x="16003" y="15865"/>
                    <a:pt x="4926" y="11216"/>
                    <a:pt x="4377" y="10944"/>
                  </a:cubicBezTo>
                  <a:cubicBezTo>
                    <a:pt x="3832" y="10668"/>
                    <a:pt x="549" y="41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385260" y="2449178"/>
              <a:ext cx="385370" cy="770995"/>
            </a:xfrm>
            <a:custGeom>
              <a:avLst/>
              <a:gdLst/>
              <a:ahLst/>
              <a:cxnLst/>
              <a:rect l="l" t="t" r="r" b="b"/>
              <a:pathLst>
                <a:path w="10590" h="21187" extrusionOk="0">
                  <a:moveTo>
                    <a:pt x="5131" y="1"/>
                  </a:moveTo>
                  <a:lnTo>
                    <a:pt x="1" y="1533"/>
                  </a:lnTo>
                  <a:lnTo>
                    <a:pt x="1966" y="19659"/>
                  </a:lnTo>
                  <a:lnTo>
                    <a:pt x="6442" y="21186"/>
                  </a:lnTo>
                  <a:lnTo>
                    <a:pt x="10589" y="6880"/>
                  </a:lnTo>
                  <a:lnTo>
                    <a:pt x="5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791147" y="3164536"/>
              <a:ext cx="1115062" cy="1537405"/>
            </a:xfrm>
            <a:custGeom>
              <a:avLst/>
              <a:gdLst/>
              <a:ahLst/>
              <a:cxnLst/>
              <a:rect l="l" t="t" r="r" b="b"/>
              <a:pathLst>
                <a:path w="30642" h="42248" extrusionOk="0">
                  <a:moveTo>
                    <a:pt x="18293" y="0"/>
                  </a:moveTo>
                  <a:cubicBezTo>
                    <a:pt x="18293" y="0"/>
                    <a:pt x="10944" y="1898"/>
                    <a:pt x="12858" y="11745"/>
                  </a:cubicBezTo>
                  <a:cubicBezTo>
                    <a:pt x="10669" y="20088"/>
                    <a:pt x="9441" y="26516"/>
                    <a:pt x="9441" y="26516"/>
                  </a:cubicBezTo>
                  <a:lnTo>
                    <a:pt x="1" y="40333"/>
                  </a:lnTo>
                  <a:lnTo>
                    <a:pt x="1232" y="41426"/>
                  </a:lnTo>
                  <a:lnTo>
                    <a:pt x="13951" y="26789"/>
                  </a:lnTo>
                  <a:lnTo>
                    <a:pt x="18605" y="13658"/>
                  </a:lnTo>
                  <a:lnTo>
                    <a:pt x="24623" y="25151"/>
                  </a:lnTo>
                  <a:cubicBezTo>
                    <a:pt x="24623" y="25151"/>
                    <a:pt x="23665" y="35546"/>
                    <a:pt x="29272" y="42247"/>
                  </a:cubicBezTo>
                  <a:cubicBezTo>
                    <a:pt x="30503" y="41426"/>
                    <a:pt x="30641" y="41016"/>
                    <a:pt x="30641" y="41016"/>
                  </a:cubicBezTo>
                  <a:lnTo>
                    <a:pt x="22769" y="1527"/>
                  </a:lnTo>
                  <a:lnTo>
                    <a:pt x="18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856272" y="4657004"/>
              <a:ext cx="388245" cy="159315"/>
            </a:xfrm>
            <a:custGeom>
              <a:avLst/>
              <a:gdLst/>
              <a:ahLst/>
              <a:cxnLst/>
              <a:rect l="l" t="t" r="r" b="b"/>
              <a:pathLst>
                <a:path w="10669" h="4378" extrusionOk="0">
                  <a:moveTo>
                    <a:pt x="1370" y="1"/>
                  </a:moveTo>
                  <a:lnTo>
                    <a:pt x="1" y="1232"/>
                  </a:lnTo>
                  <a:lnTo>
                    <a:pt x="2053" y="4378"/>
                  </a:lnTo>
                  <a:lnTo>
                    <a:pt x="10669" y="139"/>
                  </a:lnTo>
                  <a:lnTo>
                    <a:pt x="2736" y="1094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2125109" y="3133934"/>
              <a:ext cx="223944" cy="203384"/>
            </a:xfrm>
            <a:custGeom>
              <a:avLst/>
              <a:gdLst/>
              <a:ahLst/>
              <a:cxnLst/>
              <a:rect l="l" t="t" r="r" b="b"/>
              <a:pathLst>
                <a:path w="6154" h="5589" extrusionOk="0">
                  <a:moveTo>
                    <a:pt x="545" y="0"/>
                  </a:moveTo>
                  <a:lnTo>
                    <a:pt x="1" y="2191"/>
                  </a:lnTo>
                  <a:lnTo>
                    <a:pt x="135" y="4787"/>
                  </a:lnTo>
                  <a:cubicBezTo>
                    <a:pt x="135" y="4787"/>
                    <a:pt x="795" y="5588"/>
                    <a:pt x="1754" y="5588"/>
                  </a:cubicBezTo>
                  <a:cubicBezTo>
                    <a:pt x="2430" y="5588"/>
                    <a:pt x="3255" y="5190"/>
                    <a:pt x="4102" y="3832"/>
                  </a:cubicBezTo>
                  <a:cubicBezTo>
                    <a:pt x="6153" y="549"/>
                    <a:pt x="545" y="0"/>
                    <a:pt x="545" y="0"/>
                  </a:cubicBez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2100110" y="3156640"/>
              <a:ext cx="204112" cy="167976"/>
            </a:xfrm>
            <a:custGeom>
              <a:avLst/>
              <a:gdLst/>
              <a:ahLst/>
              <a:cxnLst/>
              <a:rect l="l" t="t" r="r" b="b"/>
              <a:pathLst>
                <a:path w="5609" h="4616" extrusionOk="0">
                  <a:moveTo>
                    <a:pt x="3488" y="0"/>
                  </a:moveTo>
                  <a:cubicBezTo>
                    <a:pt x="2192" y="0"/>
                    <a:pt x="550" y="607"/>
                    <a:pt x="550" y="607"/>
                  </a:cubicBezTo>
                  <a:lnTo>
                    <a:pt x="1" y="2249"/>
                  </a:lnTo>
                  <a:cubicBezTo>
                    <a:pt x="1" y="2249"/>
                    <a:pt x="960" y="3618"/>
                    <a:pt x="2330" y="4440"/>
                  </a:cubicBezTo>
                  <a:cubicBezTo>
                    <a:pt x="2535" y="4563"/>
                    <a:pt x="2700" y="4615"/>
                    <a:pt x="2832" y="4615"/>
                  </a:cubicBezTo>
                  <a:cubicBezTo>
                    <a:pt x="3581" y="4615"/>
                    <a:pt x="3285" y="2936"/>
                    <a:pt x="3285" y="2936"/>
                  </a:cubicBezTo>
                  <a:cubicBezTo>
                    <a:pt x="3285" y="2936"/>
                    <a:pt x="5609" y="1977"/>
                    <a:pt x="4926" y="607"/>
                  </a:cubicBezTo>
                  <a:cubicBezTo>
                    <a:pt x="4699" y="152"/>
                    <a:pt x="4137" y="0"/>
                    <a:pt x="3488" y="0"/>
                  </a:cubicBez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1413243" y="2511802"/>
              <a:ext cx="706949" cy="726708"/>
            </a:xfrm>
            <a:custGeom>
              <a:avLst/>
              <a:gdLst/>
              <a:ahLst/>
              <a:cxnLst/>
              <a:rect l="l" t="t" r="r" b="b"/>
              <a:pathLst>
                <a:path w="19427" h="19970" extrusionOk="0">
                  <a:moveTo>
                    <a:pt x="3971" y="1"/>
                  </a:moveTo>
                  <a:lnTo>
                    <a:pt x="1" y="1642"/>
                  </a:lnTo>
                  <a:lnTo>
                    <a:pt x="5337" y="16004"/>
                  </a:lnTo>
                  <a:lnTo>
                    <a:pt x="18877" y="19970"/>
                  </a:lnTo>
                  <a:lnTo>
                    <a:pt x="19426" y="18328"/>
                  </a:lnTo>
                  <a:lnTo>
                    <a:pt x="7250" y="12587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1413243" y="2511802"/>
              <a:ext cx="715682" cy="735660"/>
            </a:xfrm>
            <a:custGeom>
              <a:avLst/>
              <a:gdLst/>
              <a:ahLst/>
              <a:cxnLst/>
              <a:rect l="l" t="t" r="r" b="b"/>
              <a:pathLst>
                <a:path w="19667" h="20216" extrusionOk="0">
                  <a:moveTo>
                    <a:pt x="3971" y="1"/>
                  </a:moveTo>
                  <a:lnTo>
                    <a:pt x="5527" y="6316"/>
                  </a:lnTo>
                  <a:lnTo>
                    <a:pt x="7113" y="12622"/>
                  </a:lnTo>
                  <a:lnTo>
                    <a:pt x="7128" y="12685"/>
                  </a:lnTo>
                  <a:lnTo>
                    <a:pt x="7192" y="12717"/>
                  </a:lnTo>
                  <a:cubicBezTo>
                    <a:pt x="11177" y="14645"/>
                    <a:pt x="15189" y="16523"/>
                    <a:pt x="19186" y="18432"/>
                  </a:cubicBezTo>
                  <a:lnTo>
                    <a:pt x="19186" y="18432"/>
                  </a:lnTo>
                  <a:lnTo>
                    <a:pt x="18752" y="19728"/>
                  </a:lnTo>
                  <a:lnTo>
                    <a:pt x="5457" y="15871"/>
                  </a:lnTo>
                  <a:lnTo>
                    <a:pt x="2768" y="8790"/>
                  </a:lnTo>
                  <a:lnTo>
                    <a:pt x="1" y="1642"/>
                  </a:lnTo>
                  <a:lnTo>
                    <a:pt x="2574" y="8861"/>
                  </a:lnTo>
                  <a:lnTo>
                    <a:pt x="5187" y="16059"/>
                  </a:lnTo>
                  <a:lnTo>
                    <a:pt x="5214" y="16134"/>
                  </a:lnTo>
                  <a:lnTo>
                    <a:pt x="5294" y="16158"/>
                  </a:lnTo>
                  <a:lnTo>
                    <a:pt x="18822" y="20164"/>
                  </a:lnTo>
                  <a:lnTo>
                    <a:pt x="19008" y="20215"/>
                  </a:lnTo>
                  <a:lnTo>
                    <a:pt x="19066" y="20033"/>
                  </a:lnTo>
                  <a:lnTo>
                    <a:pt x="19611" y="18392"/>
                  </a:lnTo>
                  <a:lnTo>
                    <a:pt x="19667" y="18226"/>
                  </a:lnTo>
                  <a:lnTo>
                    <a:pt x="19509" y="18155"/>
                  </a:lnTo>
                  <a:cubicBezTo>
                    <a:pt x="15462" y="16266"/>
                    <a:pt x="11429" y="14349"/>
                    <a:pt x="7371" y="12482"/>
                  </a:cubicBezTo>
                  <a:lnTo>
                    <a:pt x="7371" y="12482"/>
                  </a:lnTo>
                  <a:lnTo>
                    <a:pt x="5696" y="62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2272882" y="3396839"/>
              <a:ext cx="1531109" cy="703783"/>
            </a:xfrm>
            <a:custGeom>
              <a:avLst/>
              <a:gdLst/>
              <a:ahLst/>
              <a:cxnLst/>
              <a:rect l="l" t="t" r="r" b="b"/>
              <a:pathLst>
                <a:path w="42075" h="19340" extrusionOk="0">
                  <a:moveTo>
                    <a:pt x="41321" y="601"/>
                  </a:moveTo>
                  <a:lnTo>
                    <a:pt x="34170" y="18740"/>
                  </a:lnTo>
                  <a:lnTo>
                    <a:pt x="7771" y="18740"/>
                  </a:lnTo>
                  <a:lnTo>
                    <a:pt x="755" y="601"/>
                  </a:lnTo>
                  <a:close/>
                  <a:moveTo>
                    <a:pt x="316" y="1"/>
                  </a:moveTo>
                  <a:cubicBezTo>
                    <a:pt x="218" y="1"/>
                    <a:pt x="123" y="48"/>
                    <a:pt x="68" y="132"/>
                  </a:cubicBezTo>
                  <a:cubicBezTo>
                    <a:pt x="12" y="210"/>
                    <a:pt x="1" y="317"/>
                    <a:pt x="36" y="407"/>
                  </a:cubicBezTo>
                  <a:lnTo>
                    <a:pt x="7286" y="19146"/>
                  </a:lnTo>
                  <a:cubicBezTo>
                    <a:pt x="7329" y="19264"/>
                    <a:pt x="7440" y="19339"/>
                    <a:pt x="7566" y="19339"/>
                  </a:cubicBezTo>
                  <a:lnTo>
                    <a:pt x="34375" y="19339"/>
                  </a:lnTo>
                  <a:cubicBezTo>
                    <a:pt x="34497" y="19339"/>
                    <a:pt x="34607" y="19264"/>
                    <a:pt x="34655" y="19150"/>
                  </a:cubicBezTo>
                  <a:lnTo>
                    <a:pt x="42039" y="412"/>
                  </a:lnTo>
                  <a:cubicBezTo>
                    <a:pt x="42075" y="317"/>
                    <a:pt x="42062" y="214"/>
                    <a:pt x="42007" y="132"/>
                  </a:cubicBezTo>
                  <a:cubicBezTo>
                    <a:pt x="41952" y="48"/>
                    <a:pt x="41858" y="1"/>
                    <a:pt x="41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2382338" y="4078684"/>
              <a:ext cx="1212115" cy="519649"/>
            </a:xfrm>
            <a:custGeom>
              <a:avLst/>
              <a:gdLst/>
              <a:ahLst/>
              <a:cxnLst/>
              <a:rect l="l" t="t" r="r" b="b"/>
              <a:pathLst>
                <a:path w="33309" h="14280" extrusionOk="0">
                  <a:moveTo>
                    <a:pt x="4557" y="0"/>
                  </a:moveTo>
                  <a:cubicBezTo>
                    <a:pt x="4429" y="0"/>
                    <a:pt x="4309" y="82"/>
                    <a:pt x="4270" y="210"/>
                  </a:cubicBezTo>
                  <a:lnTo>
                    <a:pt x="28" y="13889"/>
                  </a:lnTo>
                  <a:cubicBezTo>
                    <a:pt x="0" y="13980"/>
                    <a:pt x="20" y="14078"/>
                    <a:pt x="75" y="14157"/>
                  </a:cubicBezTo>
                  <a:cubicBezTo>
                    <a:pt x="130" y="14233"/>
                    <a:pt x="221" y="14280"/>
                    <a:pt x="316" y="14280"/>
                  </a:cubicBezTo>
                  <a:lnTo>
                    <a:pt x="33009" y="14280"/>
                  </a:lnTo>
                  <a:cubicBezTo>
                    <a:pt x="33174" y="14280"/>
                    <a:pt x="33309" y="14145"/>
                    <a:pt x="33309" y="13980"/>
                  </a:cubicBezTo>
                  <a:cubicBezTo>
                    <a:pt x="33309" y="13814"/>
                    <a:pt x="33174" y="13679"/>
                    <a:pt x="33009" y="13679"/>
                  </a:cubicBezTo>
                  <a:lnTo>
                    <a:pt x="722" y="13679"/>
                  </a:lnTo>
                  <a:lnTo>
                    <a:pt x="4842" y="388"/>
                  </a:lnTo>
                  <a:cubicBezTo>
                    <a:pt x="4894" y="230"/>
                    <a:pt x="4803" y="64"/>
                    <a:pt x="4645" y="13"/>
                  </a:cubicBezTo>
                  <a:cubicBezTo>
                    <a:pt x="4616" y="4"/>
                    <a:pt x="4586" y="0"/>
                    <a:pt x="4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2212150" y="3267370"/>
              <a:ext cx="84643" cy="151382"/>
            </a:xfrm>
            <a:custGeom>
              <a:avLst/>
              <a:gdLst/>
              <a:ahLst/>
              <a:cxnLst/>
              <a:rect l="l" t="t" r="r" b="b"/>
              <a:pathLst>
                <a:path w="2326" h="4160" extrusionOk="0">
                  <a:moveTo>
                    <a:pt x="342" y="0"/>
                  </a:moveTo>
                  <a:cubicBezTo>
                    <a:pt x="300" y="0"/>
                    <a:pt x="258" y="9"/>
                    <a:pt x="218" y="27"/>
                  </a:cubicBezTo>
                  <a:cubicBezTo>
                    <a:pt x="67" y="98"/>
                    <a:pt x="0" y="276"/>
                    <a:pt x="71" y="426"/>
                  </a:cubicBezTo>
                  <a:lnTo>
                    <a:pt x="1714" y="3985"/>
                  </a:lnTo>
                  <a:cubicBezTo>
                    <a:pt x="1765" y="4092"/>
                    <a:pt x="1871" y="4159"/>
                    <a:pt x="1985" y="4159"/>
                  </a:cubicBezTo>
                  <a:cubicBezTo>
                    <a:pt x="2025" y="4159"/>
                    <a:pt x="2069" y="4151"/>
                    <a:pt x="2112" y="4131"/>
                  </a:cubicBezTo>
                  <a:cubicBezTo>
                    <a:pt x="2262" y="4060"/>
                    <a:pt x="2325" y="3883"/>
                    <a:pt x="2258" y="3733"/>
                  </a:cubicBezTo>
                  <a:lnTo>
                    <a:pt x="616" y="177"/>
                  </a:lnTo>
                  <a:cubicBezTo>
                    <a:pt x="564" y="64"/>
                    <a:pt x="455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2179837" y="3223522"/>
              <a:ext cx="79585" cy="79767"/>
            </a:xfrm>
            <a:custGeom>
              <a:avLst/>
              <a:gdLst/>
              <a:ahLst/>
              <a:cxnLst/>
              <a:rect l="l" t="t" r="r" b="b"/>
              <a:pathLst>
                <a:path w="2187" h="2192" extrusionOk="0">
                  <a:moveTo>
                    <a:pt x="1094" y="1"/>
                  </a:moveTo>
                  <a:cubicBezTo>
                    <a:pt x="490" y="1"/>
                    <a:pt x="1" y="490"/>
                    <a:pt x="1" y="1098"/>
                  </a:cubicBezTo>
                  <a:cubicBezTo>
                    <a:pt x="1" y="1702"/>
                    <a:pt x="490" y="2192"/>
                    <a:pt x="1094" y="2192"/>
                  </a:cubicBezTo>
                  <a:cubicBezTo>
                    <a:pt x="1698" y="2192"/>
                    <a:pt x="2187" y="1702"/>
                    <a:pt x="2187" y="1098"/>
                  </a:cubicBezTo>
                  <a:cubicBezTo>
                    <a:pt x="2187" y="490"/>
                    <a:pt x="1698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2471199" y="3401788"/>
              <a:ext cx="248471" cy="693775"/>
            </a:xfrm>
            <a:custGeom>
              <a:avLst/>
              <a:gdLst/>
              <a:ahLst/>
              <a:cxnLst/>
              <a:rect l="l" t="t" r="r" b="b"/>
              <a:pathLst>
                <a:path w="6828" h="19065" extrusionOk="0">
                  <a:moveTo>
                    <a:pt x="337" y="0"/>
                  </a:moveTo>
                  <a:cubicBezTo>
                    <a:pt x="306" y="0"/>
                    <a:pt x="273" y="5"/>
                    <a:pt x="241" y="16"/>
                  </a:cubicBezTo>
                  <a:cubicBezTo>
                    <a:pt x="84" y="67"/>
                    <a:pt x="1" y="236"/>
                    <a:pt x="52" y="394"/>
                  </a:cubicBezTo>
                  <a:lnTo>
                    <a:pt x="6209" y="18859"/>
                  </a:lnTo>
                  <a:cubicBezTo>
                    <a:pt x="6248" y="18986"/>
                    <a:pt x="6367" y="19065"/>
                    <a:pt x="6493" y="19065"/>
                  </a:cubicBezTo>
                  <a:cubicBezTo>
                    <a:pt x="6525" y="19065"/>
                    <a:pt x="6556" y="19061"/>
                    <a:pt x="6587" y="19049"/>
                  </a:cubicBezTo>
                  <a:cubicBezTo>
                    <a:pt x="6746" y="18998"/>
                    <a:pt x="6828" y="18828"/>
                    <a:pt x="6777" y="18670"/>
                  </a:cubicBezTo>
                  <a:lnTo>
                    <a:pt x="620" y="205"/>
                  </a:lnTo>
                  <a:cubicBezTo>
                    <a:pt x="579" y="79"/>
                    <a:pt x="463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2745349" y="3396803"/>
              <a:ext cx="133187" cy="693885"/>
            </a:xfrm>
            <a:custGeom>
              <a:avLst/>
              <a:gdLst/>
              <a:ahLst/>
              <a:cxnLst/>
              <a:rect l="l" t="t" r="r" b="b"/>
              <a:pathLst>
                <a:path w="3660" h="19068" extrusionOk="0">
                  <a:moveTo>
                    <a:pt x="331" y="1"/>
                  </a:moveTo>
                  <a:cubicBezTo>
                    <a:pt x="313" y="1"/>
                    <a:pt x="295" y="2"/>
                    <a:pt x="277" y="6"/>
                  </a:cubicBezTo>
                  <a:cubicBezTo>
                    <a:pt x="115" y="29"/>
                    <a:pt x="1" y="184"/>
                    <a:pt x="28" y="350"/>
                  </a:cubicBezTo>
                  <a:lnTo>
                    <a:pt x="3040" y="18815"/>
                  </a:lnTo>
                  <a:cubicBezTo>
                    <a:pt x="3064" y="18961"/>
                    <a:pt x="3190" y="19067"/>
                    <a:pt x="3336" y="19067"/>
                  </a:cubicBezTo>
                  <a:cubicBezTo>
                    <a:pt x="3352" y="19067"/>
                    <a:pt x="3367" y="19064"/>
                    <a:pt x="3383" y="19064"/>
                  </a:cubicBezTo>
                  <a:cubicBezTo>
                    <a:pt x="3549" y="19036"/>
                    <a:pt x="3659" y="18883"/>
                    <a:pt x="3632" y="18717"/>
                  </a:cubicBezTo>
                  <a:lnTo>
                    <a:pt x="620" y="251"/>
                  </a:lnTo>
                  <a:cubicBezTo>
                    <a:pt x="596" y="107"/>
                    <a:pt x="472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3010002" y="3396839"/>
              <a:ext cx="21907" cy="708804"/>
            </a:xfrm>
            <a:custGeom>
              <a:avLst/>
              <a:gdLst/>
              <a:ahLst/>
              <a:cxnLst/>
              <a:rect l="l" t="t" r="r" b="b"/>
              <a:pathLst>
                <a:path w="602" h="19478" extrusionOk="0">
                  <a:moveTo>
                    <a:pt x="301" y="1"/>
                  </a:moveTo>
                  <a:cubicBezTo>
                    <a:pt x="135" y="1"/>
                    <a:pt x="1" y="135"/>
                    <a:pt x="1" y="301"/>
                  </a:cubicBezTo>
                  <a:lnTo>
                    <a:pt x="1" y="19177"/>
                  </a:lnTo>
                  <a:cubicBezTo>
                    <a:pt x="1" y="19343"/>
                    <a:pt x="135" y="19477"/>
                    <a:pt x="301" y="19477"/>
                  </a:cubicBezTo>
                  <a:cubicBezTo>
                    <a:pt x="467" y="19477"/>
                    <a:pt x="601" y="19343"/>
                    <a:pt x="601" y="19177"/>
                  </a:cubicBezTo>
                  <a:lnTo>
                    <a:pt x="601" y="301"/>
                  </a:lnTo>
                  <a:cubicBezTo>
                    <a:pt x="601" y="135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3188669" y="3411722"/>
              <a:ext cx="97707" cy="693921"/>
            </a:xfrm>
            <a:custGeom>
              <a:avLst/>
              <a:gdLst/>
              <a:ahLst/>
              <a:cxnLst/>
              <a:rect l="l" t="t" r="r" b="b"/>
              <a:pathLst>
                <a:path w="2685" h="19069" extrusionOk="0">
                  <a:moveTo>
                    <a:pt x="2363" y="1"/>
                  </a:moveTo>
                  <a:cubicBezTo>
                    <a:pt x="2210" y="1"/>
                    <a:pt x="2087" y="114"/>
                    <a:pt x="2068" y="267"/>
                  </a:cubicBezTo>
                  <a:lnTo>
                    <a:pt x="16" y="18733"/>
                  </a:lnTo>
                  <a:cubicBezTo>
                    <a:pt x="1" y="18899"/>
                    <a:pt x="119" y="19048"/>
                    <a:pt x="281" y="19065"/>
                  </a:cubicBezTo>
                  <a:cubicBezTo>
                    <a:pt x="293" y="19065"/>
                    <a:pt x="305" y="19068"/>
                    <a:pt x="316" y="19068"/>
                  </a:cubicBezTo>
                  <a:cubicBezTo>
                    <a:pt x="466" y="19068"/>
                    <a:pt x="597" y="18954"/>
                    <a:pt x="613" y="18799"/>
                  </a:cubicBezTo>
                  <a:lnTo>
                    <a:pt x="2664" y="335"/>
                  </a:lnTo>
                  <a:cubicBezTo>
                    <a:pt x="2684" y="169"/>
                    <a:pt x="2566" y="22"/>
                    <a:pt x="2400" y="3"/>
                  </a:cubicBezTo>
                  <a:cubicBezTo>
                    <a:pt x="2388" y="2"/>
                    <a:pt x="2375" y="1"/>
                    <a:pt x="2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3367299" y="3391818"/>
              <a:ext cx="178420" cy="708804"/>
            </a:xfrm>
            <a:custGeom>
              <a:avLst/>
              <a:gdLst/>
              <a:ahLst/>
              <a:cxnLst/>
              <a:rect l="l" t="t" r="r" b="b"/>
              <a:pathLst>
                <a:path w="4903" h="19478" extrusionOk="0">
                  <a:moveTo>
                    <a:pt x="4568" y="1"/>
                  </a:moveTo>
                  <a:cubicBezTo>
                    <a:pt x="4432" y="1"/>
                    <a:pt x="4309" y="95"/>
                    <a:pt x="4279" y="234"/>
                  </a:cubicBezTo>
                  <a:lnTo>
                    <a:pt x="37" y="19110"/>
                  </a:lnTo>
                  <a:cubicBezTo>
                    <a:pt x="1" y="19272"/>
                    <a:pt x="103" y="19434"/>
                    <a:pt x="265" y="19470"/>
                  </a:cubicBezTo>
                  <a:cubicBezTo>
                    <a:pt x="285" y="19473"/>
                    <a:pt x="309" y="19477"/>
                    <a:pt x="332" y="19477"/>
                  </a:cubicBezTo>
                  <a:cubicBezTo>
                    <a:pt x="467" y="19477"/>
                    <a:pt x="593" y="19382"/>
                    <a:pt x="624" y="19244"/>
                  </a:cubicBezTo>
                  <a:lnTo>
                    <a:pt x="4863" y="368"/>
                  </a:lnTo>
                  <a:cubicBezTo>
                    <a:pt x="4902" y="206"/>
                    <a:pt x="4800" y="44"/>
                    <a:pt x="4638" y="9"/>
                  </a:cubicBezTo>
                  <a:cubicBezTo>
                    <a:pt x="4615" y="3"/>
                    <a:pt x="4591" y="1"/>
                    <a:pt x="4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2543175" y="4651982"/>
              <a:ext cx="179257" cy="179257"/>
            </a:xfrm>
            <a:custGeom>
              <a:avLst/>
              <a:gdLst/>
              <a:ahLst/>
              <a:cxnLst/>
              <a:rect l="l" t="t" r="r" b="b"/>
              <a:pathLst>
                <a:path w="4926" h="4926" extrusionOk="0">
                  <a:moveTo>
                    <a:pt x="2463" y="1"/>
                  </a:moveTo>
                  <a:cubicBezTo>
                    <a:pt x="1101" y="1"/>
                    <a:pt x="1" y="1106"/>
                    <a:pt x="1" y="2463"/>
                  </a:cubicBezTo>
                  <a:cubicBezTo>
                    <a:pt x="1" y="3824"/>
                    <a:pt x="1101" y="4926"/>
                    <a:pt x="2463" y="4926"/>
                  </a:cubicBezTo>
                  <a:cubicBezTo>
                    <a:pt x="3820" y="4926"/>
                    <a:pt x="4926" y="3824"/>
                    <a:pt x="4926" y="2463"/>
                  </a:cubicBezTo>
                  <a:cubicBezTo>
                    <a:pt x="4926" y="1106"/>
                    <a:pt x="3820" y="1"/>
                    <a:pt x="2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3294668" y="4651982"/>
              <a:ext cx="179257" cy="179257"/>
            </a:xfrm>
            <a:custGeom>
              <a:avLst/>
              <a:gdLst/>
              <a:ahLst/>
              <a:cxnLst/>
              <a:rect l="l" t="t" r="r" b="b"/>
              <a:pathLst>
                <a:path w="4926" h="4926" extrusionOk="0">
                  <a:moveTo>
                    <a:pt x="2463" y="1"/>
                  </a:moveTo>
                  <a:cubicBezTo>
                    <a:pt x="1105" y="1"/>
                    <a:pt x="0" y="1106"/>
                    <a:pt x="0" y="2463"/>
                  </a:cubicBezTo>
                  <a:cubicBezTo>
                    <a:pt x="0" y="3824"/>
                    <a:pt x="1105" y="4926"/>
                    <a:pt x="2463" y="4926"/>
                  </a:cubicBezTo>
                  <a:cubicBezTo>
                    <a:pt x="3824" y="4926"/>
                    <a:pt x="4926" y="3824"/>
                    <a:pt x="4926" y="2463"/>
                  </a:cubicBezTo>
                  <a:cubicBezTo>
                    <a:pt x="4926" y="1106"/>
                    <a:pt x="3824" y="1"/>
                    <a:pt x="2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2578072" y="4582335"/>
              <a:ext cx="94541" cy="119541"/>
            </a:xfrm>
            <a:custGeom>
              <a:avLst/>
              <a:gdLst/>
              <a:ahLst/>
              <a:cxnLst/>
              <a:rect l="l" t="t" r="r" b="b"/>
              <a:pathLst>
                <a:path w="2598" h="3285" extrusionOk="0">
                  <a:moveTo>
                    <a:pt x="2459" y="0"/>
                  </a:moveTo>
                  <a:lnTo>
                    <a:pt x="0" y="411"/>
                  </a:lnTo>
                  <a:lnTo>
                    <a:pt x="1638" y="3284"/>
                  </a:lnTo>
                  <a:lnTo>
                    <a:pt x="2597" y="3284"/>
                  </a:lnTo>
                  <a:lnTo>
                    <a:pt x="24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3329528" y="4582335"/>
              <a:ext cx="94687" cy="119541"/>
            </a:xfrm>
            <a:custGeom>
              <a:avLst/>
              <a:gdLst/>
              <a:ahLst/>
              <a:cxnLst/>
              <a:rect l="l" t="t" r="r" b="b"/>
              <a:pathLst>
                <a:path w="2602" h="3285" extrusionOk="0">
                  <a:moveTo>
                    <a:pt x="2463" y="0"/>
                  </a:moveTo>
                  <a:lnTo>
                    <a:pt x="1" y="411"/>
                  </a:lnTo>
                  <a:lnTo>
                    <a:pt x="1643" y="3284"/>
                  </a:lnTo>
                  <a:lnTo>
                    <a:pt x="2602" y="328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1468117" y="3283271"/>
              <a:ext cx="101455" cy="378310"/>
            </a:xfrm>
            <a:custGeom>
              <a:avLst/>
              <a:gdLst/>
              <a:ahLst/>
              <a:cxnLst/>
              <a:rect l="l" t="t" r="r" b="b"/>
              <a:pathLst>
                <a:path w="2788" h="10396" extrusionOk="0">
                  <a:moveTo>
                    <a:pt x="684" y="0"/>
                  </a:moveTo>
                  <a:cubicBezTo>
                    <a:pt x="822" y="245"/>
                    <a:pt x="968" y="482"/>
                    <a:pt x="1114" y="719"/>
                  </a:cubicBezTo>
                  <a:cubicBezTo>
                    <a:pt x="1260" y="956"/>
                    <a:pt x="1398" y="1200"/>
                    <a:pt x="1551" y="1429"/>
                  </a:cubicBezTo>
                  <a:lnTo>
                    <a:pt x="2409" y="2755"/>
                  </a:lnTo>
                  <a:lnTo>
                    <a:pt x="2409" y="2755"/>
                  </a:lnTo>
                  <a:cubicBezTo>
                    <a:pt x="1953" y="3997"/>
                    <a:pt x="1532" y="5251"/>
                    <a:pt x="1125" y="6508"/>
                  </a:cubicBezTo>
                  <a:cubicBezTo>
                    <a:pt x="917" y="7147"/>
                    <a:pt x="727" y="7795"/>
                    <a:pt x="533" y="8442"/>
                  </a:cubicBezTo>
                  <a:cubicBezTo>
                    <a:pt x="336" y="9089"/>
                    <a:pt x="167" y="9741"/>
                    <a:pt x="1" y="10395"/>
                  </a:cubicBezTo>
                  <a:cubicBezTo>
                    <a:pt x="265" y="9776"/>
                    <a:pt x="526" y="9153"/>
                    <a:pt x="762" y="8521"/>
                  </a:cubicBezTo>
                  <a:cubicBezTo>
                    <a:pt x="1007" y="7890"/>
                    <a:pt x="1248" y="7262"/>
                    <a:pt x="1473" y="6626"/>
                  </a:cubicBezTo>
                  <a:cubicBezTo>
                    <a:pt x="1926" y="5356"/>
                    <a:pt x="2361" y="4081"/>
                    <a:pt x="2759" y="2790"/>
                  </a:cubicBezTo>
                  <a:lnTo>
                    <a:pt x="2787" y="2704"/>
                  </a:lnTo>
                  <a:lnTo>
                    <a:pt x="2740" y="2641"/>
                  </a:lnTo>
                  <a:lnTo>
                    <a:pt x="1729" y="1307"/>
                  </a:lnTo>
                  <a:cubicBezTo>
                    <a:pt x="1564" y="1082"/>
                    <a:pt x="1382" y="869"/>
                    <a:pt x="1212" y="652"/>
                  </a:cubicBezTo>
                  <a:cubicBezTo>
                    <a:pt x="1039" y="431"/>
                    <a:pt x="865" y="213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2567992" y="40946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400" cap="flat" cmpd="sng">
              <a:solidFill>
                <a:srgbClr val="00A0A0"/>
              </a:solidFill>
              <a:prstDash val="solid"/>
              <a:miter lim="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1745978" y="2114878"/>
              <a:ext cx="77765" cy="99454"/>
            </a:xfrm>
            <a:custGeom>
              <a:avLst/>
              <a:gdLst/>
              <a:ahLst/>
              <a:cxnLst/>
              <a:rect l="l" t="t" r="r" b="b"/>
              <a:pathLst>
                <a:path w="2137" h="2733" extrusionOk="0">
                  <a:moveTo>
                    <a:pt x="1772" y="1834"/>
                  </a:moveTo>
                  <a:cubicBezTo>
                    <a:pt x="1772" y="1834"/>
                    <a:pt x="1772" y="1836"/>
                    <a:pt x="1773" y="1840"/>
                  </a:cubicBezTo>
                  <a:cubicBezTo>
                    <a:pt x="1773" y="1841"/>
                    <a:pt x="1772" y="1842"/>
                    <a:pt x="1772" y="1843"/>
                  </a:cubicBezTo>
                  <a:lnTo>
                    <a:pt x="1772" y="1843"/>
                  </a:lnTo>
                  <a:cubicBezTo>
                    <a:pt x="1772" y="1838"/>
                    <a:pt x="1771" y="1834"/>
                    <a:pt x="1772" y="1834"/>
                  </a:cubicBezTo>
                  <a:close/>
                  <a:moveTo>
                    <a:pt x="1" y="1"/>
                  </a:moveTo>
                  <a:cubicBezTo>
                    <a:pt x="139" y="632"/>
                    <a:pt x="368" y="1244"/>
                    <a:pt x="621" y="1844"/>
                  </a:cubicBezTo>
                  <a:lnTo>
                    <a:pt x="676" y="1978"/>
                  </a:lnTo>
                  <a:lnTo>
                    <a:pt x="838" y="1951"/>
                  </a:lnTo>
                  <a:cubicBezTo>
                    <a:pt x="1035" y="1919"/>
                    <a:pt x="1244" y="1887"/>
                    <a:pt x="1445" y="1867"/>
                  </a:cubicBezTo>
                  <a:cubicBezTo>
                    <a:pt x="1484" y="1866"/>
                    <a:pt x="1525" y="1865"/>
                    <a:pt x="1565" y="1865"/>
                  </a:cubicBezTo>
                  <a:cubicBezTo>
                    <a:pt x="1621" y="1865"/>
                    <a:pt x="1676" y="1867"/>
                    <a:pt x="1722" y="1871"/>
                  </a:cubicBezTo>
                  <a:cubicBezTo>
                    <a:pt x="1737" y="1871"/>
                    <a:pt x="1750" y="1873"/>
                    <a:pt x="1760" y="1876"/>
                  </a:cubicBezTo>
                  <a:lnTo>
                    <a:pt x="1760" y="1876"/>
                  </a:lnTo>
                  <a:cubicBezTo>
                    <a:pt x="1710" y="1987"/>
                    <a:pt x="1558" y="2146"/>
                    <a:pt x="1430" y="2274"/>
                  </a:cubicBezTo>
                  <a:cubicBezTo>
                    <a:pt x="1284" y="2424"/>
                    <a:pt x="1122" y="2570"/>
                    <a:pt x="972" y="2732"/>
                  </a:cubicBezTo>
                  <a:cubicBezTo>
                    <a:pt x="1177" y="2653"/>
                    <a:pt x="1374" y="2558"/>
                    <a:pt x="1564" y="2444"/>
                  </a:cubicBezTo>
                  <a:cubicBezTo>
                    <a:pt x="1658" y="2385"/>
                    <a:pt x="1753" y="2326"/>
                    <a:pt x="1840" y="2250"/>
                  </a:cubicBezTo>
                  <a:cubicBezTo>
                    <a:pt x="1931" y="2175"/>
                    <a:pt x="2022" y="2104"/>
                    <a:pt x="2097" y="1951"/>
                  </a:cubicBezTo>
                  <a:cubicBezTo>
                    <a:pt x="2137" y="1871"/>
                    <a:pt x="2121" y="1690"/>
                    <a:pt x="2018" y="1615"/>
                  </a:cubicBezTo>
                  <a:cubicBezTo>
                    <a:pt x="1931" y="1540"/>
                    <a:pt x="1856" y="1521"/>
                    <a:pt x="1789" y="1505"/>
                  </a:cubicBezTo>
                  <a:cubicBezTo>
                    <a:pt x="1699" y="1484"/>
                    <a:pt x="1617" y="1478"/>
                    <a:pt x="1538" y="1478"/>
                  </a:cubicBezTo>
                  <a:cubicBezTo>
                    <a:pt x="1499" y="1478"/>
                    <a:pt x="1460" y="1480"/>
                    <a:pt x="1422" y="1481"/>
                  </a:cubicBezTo>
                  <a:cubicBezTo>
                    <a:pt x="1245" y="1487"/>
                    <a:pt x="1075" y="1507"/>
                    <a:pt x="905" y="1540"/>
                  </a:cubicBezTo>
                  <a:lnTo>
                    <a:pt x="905" y="1540"/>
                  </a:lnTo>
                  <a:cubicBezTo>
                    <a:pt x="647" y="1016"/>
                    <a:pt x="364" y="501"/>
                    <a:pt x="1" y="1"/>
                  </a:cubicBezTo>
                  <a:close/>
                </a:path>
              </a:pathLst>
            </a:custGeom>
            <a:solidFill>
              <a:srgbClr val="EF8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1617928" y="2204648"/>
              <a:ext cx="115356" cy="57678"/>
            </a:xfrm>
            <a:custGeom>
              <a:avLst/>
              <a:gdLst/>
              <a:ahLst/>
              <a:cxnLst/>
              <a:rect l="l" t="t" r="r" b="b"/>
              <a:pathLst>
                <a:path w="3170" h="1585" extrusionOk="0">
                  <a:moveTo>
                    <a:pt x="0" y="1"/>
                  </a:moveTo>
                  <a:cubicBezTo>
                    <a:pt x="71" y="309"/>
                    <a:pt x="241" y="600"/>
                    <a:pt x="474" y="833"/>
                  </a:cubicBezTo>
                  <a:cubicBezTo>
                    <a:pt x="707" y="1062"/>
                    <a:pt x="991" y="1236"/>
                    <a:pt x="1290" y="1362"/>
                  </a:cubicBezTo>
                  <a:cubicBezTo>
                    <a:pt x="1594" y="1477"/>
                    <a:pt x="1910" y="1551"/>
                    <a:pt x="2226" y="1575"/>
                  </a:cubicBezTo>
                  <a:cubicBezTo>
                    <a:pt x="2311" y="1581"/>
                    <a:pt x="2397" y="1585"/>
                    <a:pt x="2482" y="1585"/>
                  </a:cubicBezTo>
                  <a:cubicBezTo>
                    <a:pt x="2713" y="1585"/>
                    <a:pt x="2945" y="1559"/>
                    <a:pt x="3169" y="1496"/>
                  </a:cubicBezTo>
                  <a:cubicBezTo>
                    <a:pt x="2557" y="1342"/>
                    <a:pt x="1981" y="1209"/>
                    <a:pt x="1441" y="991"/>
                  </a:cubicBezTo>
                  <a:cubicBezTo>
                    <a:pt x="1168" y="881"/>
                    <a:pt x="915" y="750"/>
                    <a:pt x="671" y="593"/>
                  </a:cubicBezTo>
                  <a:cubicBezTo>
                    <a:pt x="430" y="431"/>
                    <a:pt x="221" y="233"/>
                    <a:pt x="0" y="1"/>
                  </a:cubicBezTo>
                  <a:close/>
                </a:path>
              </a:pathLst>
            </a:custGeom>
            <a:solidFill>
              <a:srgbClr val="EF8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1508908" y="2086022"/>
              <a:ext cx="35226" cy="28894"/>
            </a:xfrm>
            <a:custGeom>
              <a:avLst/>
              <a:gdLst/>
              <a:ahLst/>
              <a:cxnLst/>
              <a:rect l="l" t="t" r="r" b="b"/>
              <a:pathLst>
                <a:path w="968" h="794" extrusionOk="0">
                  <a:moveTo>
                    <a:pt x="0" y="1"/>
                  </a:moveTo>
                  <a:cubicBezTo>
                    <a:pt x="60" y="254"/>
                    <a:pt x="202" y="415"/>
                    <a:pt x="359" y="553"/>
                  </a:cubicBezTo>
                  <a:cubicBezTo>
                    <a:pt x="521" y="680"/>
                    <a:pt x="707" y="782"/>
                    <a:pt x="967" y="794"/>
                  </a:cubicBezTo>
                  <a:cubicBezTo>
                    <a:pt x="909" y="538"/>
                    <a:pt x="770" y="380"/>
                    <a:pt x="612" y="241"/>
                  </a:cubicBezTo>
                  <a:cubicBezTo>
                    <a:pt x="446" y="115"/>
                    <a:pt x="261" y="8"/>
                    <a:pt x="0" y="1"/>
                  </a:cubicBezTo>
                  <a:close/>
                </a:path>
              </a:pathLst>
            </a:custGeom>
            <a:solidFill>
              <a:srgbClr val="EF8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1695617" y="2087296"/>
              <a:ext cx="22562" cy="32787"/>
            </a:xfrm>
            <a:custGeom>
              <a:avLst/>
              <a:gdLst/>
              <a:ahLst/>
              <a:cxnLst/>
              <a:rect l="l" t="t" r="r" b="b"/>
              <a:pathLst>
                <a:path w="620" h="901" extrusionOk="0">
                  <a:moveTo>
                    <a:pt x="308" y="1"/>
                  </a:moveTo>
                  <a:cubicBezTo>
                    <a:pt x="138" y="1"/>
                    <a:pt x="0" y="203"/>
                    <a:pt x="0" y="451"/>
                  </a:cubicBezTo>
                  <a:cubicBezTo>
                    <a:pt x="0" y="700"/>
                    <a:pt x="138" y="901"/>
                    <a:pt x="308" y="901"/>
                  </a:cubicBezTo>
                  <a:cubicBezTo>
                    <a:pt x="477" y="901"/>
                    <a:pt x="620" y="700"/>
                    <a:pt x="620" y="451"/>
                  </a:cubicBezTo>
                  <a:cubicBezTo>
                    <a:pt x="620" y="203"/>
                    <a:pt x="477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1758896" y="2085295"/>
              <a:ext cx="22453" cy="32642"/>
            </a:xfrm>
            <a:custGeom>
              <a:avLst/>
              <a:gdLst/>
              <a:ahLst/>
              <a:cxnLst/>
              <a:rect l="l" t="t" r="r" b="b"/>
              <a:pathLst>
                <a:path w="617" h="897" extrusionOk="0">
                  <a:moveTo>
                    <a:pt x="309" y="1"/>
                  </a:moveTo>
                  <a:cubicBezTo>
                    <a:pt x="139" y="1"/>
                    <a:pt x="1" y="203"/>
                    <a:pt x="1" y="451"/>
                  </a:cubicBezTo>
                  <a:cubicBezTo>
                    <a:pt x="1" y="695"/>
                    <a:pt x="139" y="897"/>
                    <a:pt x="309" y="897"/>
                  </a:cubicBezTo>
                  <a:cubicBezTo>
                    <a:pt x="479" y="897"/>
                    <a:pt x="617" y="695"/>
                    <a:pt x="617" y="451"/>
                  </a:cubicBezTo>
                  <a:cubicBezTo>
                    <a:pt x="617" y="203"/>
                    <a:pt x="479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1645910" y="2012445"/>
              <a:ext cx="64665" cy="34389"/>
            </a:xfrm>
            <a:custGeom>
              <a:avLst/>
              <a:gdLst/>
              <a:ahLst/>
              <a:cxnLst/>
              <a:rect l="l" t="t" r="r" b="b"/>
              <a:pathLst>
                <a:path w="1777" h="945" extrusionOk="0">
                  <a:moveTo>
                    <a:pt x="1594" y="0"/>
                  </a:moveTo>
                  <a:cubicBezTo>
                    <a:pt x="1194" y="0"/>
                    <a:pt x="261" y="80"/>
                    <a:pt x="0" y="811"/>
                  </a:cubicBezTo>
                  <a:lnTo>
                    <a:pt x="375" y="945"/>
                  </a:lnTo>
                  <a:cubicBezTo>
                    <a:pt x="552" y="454"/>
                    <a:pt x="1281" y="401"/>
                    <a:pt x="1596" y="401"/>
                  </a:cubicBezTo>
                  <a:cubicBezTo>
                    <a:pt x="1683" y="401"/>
                    <a:pt x="1738" y="405"/>
                    <a:pt x="1741" y="405"/>
                  </a:cubicBezTo>
                  <a:lnTo>
                    <a:pt x="1776" y="6"/>
                  </a:lnTo>
                  <a:cubicBezTo>
                    <a:pt x="1764" y="5"/>
                    <a:pt x="1697" y="0"/>
                    <a:pt x="15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1739683" y="2007023"/>
              <a:ext cx="48435" cy="34825"/>
            </a:xfrm>
            <a:custGeom>
              <a:avLst/>
              <a:gdLst/>
              <a:ahLst/>
              <a:cxnLst/>
              <a:rect l="l" t="t" r="r" b="b"/>
              <a:pathLst>
                <a:path w="1331" h="957" extrusionOk="0">
                  <a:moveTo>
                    <a:pt x="159" y="1"/>
                  </a:moveTo>
                  <a:lnTo>
                    <a:pt x="0" y="372"/>
                  </a:lnTo>
                  <a:cubicBezTo>
                    <a:pt x="8" y="372"/>
                    <a:pt x="766" y="700"/>
                    <a:pt x="1074" y="957"/>
                  </a:cubicBezTo>
                  <a:lnTo>
                    <a:pt x="1330" y="649"/>
                  </a:lnTo>
                  <a:cubicBezTo>
                    <a:pt x="975" y="352"/>
                    <a:pt x="194" y="17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5" name="Google Shape;865;p32"/>
          <p:cNvSpPr txBox="1">
            <a:spLocks noGrp="1"/>
          </p:cNvSpPr>
          <p:nvPr>
            <p:ph type="ctrTitle"/>
          </p:nvPr>
        </p:nvSpPr>
        <p:spPr>
          <a:xfrm>
            <a:off x="4565583" y="652894"/>
            <a:ext cx="3710400" cy="5618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CONTEXTE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44"/>
          <p:cNvSpPr txBox="1">
            <a:spLocks noGrp="1"/>
          </p:cNvSpPr>
          <p:nvPr>
            <p:ph type="ctrTitle"/>
          </p:nvPr>
        </p:nvSpPr>
        <p:spPr>
          <a:xfrm>
            <a:off x="1439483" y="42551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solidFill>
                  <a:schemeClr val="lt1"/>
                </a:solidFill>
              </a:rPr>
              <a:t>V</a:t>
            </a:r>
            <a:r>
              <a:rPr lang="en" b="0" dirty="0">
                <a:solidFill>
                  <a:schemeClr val="lt1"/>
                </a:solidFill>
              </a:rPr>
              <a:t>os équipes </a:t>
            </a:r>
            <a:endParaRPr b="0" dirty="0">
              <a:solidFill>
                <a:schemeClr val="lt1"/>
              </a:solidFill>
            </a:endParaRPr>
          </a:p>
        </p:txBody>
      </p:sp>
      <p:sp>
        <p:nvSpPr>
          <p:cNvPr id="1583" name="Google Shape;1583;p44"/>
          <p:cNvSpPr txBox="1"/>
          <p:nvPr/>
        </p:nvSpPr>
        <p:spPr>
          <a:xfrm>
            <a:off x="828265" y="470701"/>
            <a:ext cx="814389" cy="4071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Univers</a:t>
            </a:r>
            <a:endParaRPr dirty="0">
              <a:solidFill>
                <a:schemeClr val="tx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F2DF0A-C320-2A13-E261-526D31C44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24" y="470701"/>
            <a:ext cx="5582622" cy="44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33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884" name="Google Shape;884;p33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33"/>
          <p:cNvGrpSpPr/>
          <p:nvPr/>
        </p:nvGrpSpPr>
        <p:grpSpPr>
          <a:xfrm rot="-1092734">
            <a:off x="822057" y="1024596"/>
            <a:ext cx="441282" cy="1051786"/>
            <a:chOff x="7089565" y="2941940"/>
            <a:chExt cx="537061" cy="1280073"/>
          </a:xfrm>
        </p:grpSpPr>
        <p:sp>
          <p:nvSpPr>
            <p:cNvPr id="890" name="Google Shape;890;p33"/>
            <p:cNvSpPr/>
            <p:nvPr/>
          </p:nvSpPr>
          <p:spPr>
            <a:xfrm>
              <a:off x="7242421" y="3003260"/>
              <a:ext cx="200248" cy="1218753"/>
            </a:xfrm>
            <a:custGeom>
              <a:avLst/>
              <a:gdLst/>
              <a:ahLst/>
              <a:cxnLst/>
              <a:rect l="l" t="t" r="r" b="b"/>
              <a:pathLst>
                <a:path w="2041" h="12422" extrusionOk="0">
                  <a:moveTo>
                    <a:pt x="115" y="1"/>
                  </a:moveTo>
                  <a:lnTo>
                    <a:pt x="1" y="45"/>
                  </a:lnTo>
                  <a:cubicBezTo>
                    <a:pt x="1796" y="4575"/>
                    <a:pt x="1919" y="12341"/>
                    <a:pt x="1919" y="12421"/>
                  </a:cubicBezTo>
                  <a:lnTo>
                    <a:pt x="2041" y="12417"/>
                  </a:lnTo>
                  <a:cubicBezTo>
                    <a:pt x="2041" y="12341"/>
                    <a:pt x="1919" y="4547"/>
                    <a:pt x="115" y="1"/>
                  </a:cubicBezTo>
                  <a:close/>
                </a:path>
              </a:pathLst>
            </a:custGeom>
            <a:solidFill>
              <a:srgbClr val="09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7422846" y="3619498"/>
              <a:ext cx="203780" cy="251659"/>
            </a:xfrm>
            <a:custGeom>
              <a:avLst/>
              <a:gdLst/>
              <a:ahLst/>
              <a:cxnLst/>
              <a:rect l="l" t="t" r="r" b="b"/>
              <a:pathLst>
                <a:path w="2077" h="2565" extrusionOk="0">
                  <a:moveTo>
                    <a:pt x="1588" y="0"/>
                  </a:moveTo>
                  <a:cubicBezTo>
                    <a:pt x="1537" y="0"/>
                    <a:pt x="1458" y="28"/>
                    <a:pt x="1347" y="90"/>
                  </a:cubicBezTo>
                  <a:cubicBezTo>
                    <a:pt x="163" y="745"/>
                    <a:pt x="1" y="2565"/>
                    <a:pt x="1" y="2565"/>
                  </a:cubicBezTo>
                  <a:cubicBezTo>
                    <a:pt x="1" y="2565"/>
                    <a:pt x="2076" y="0"/>
                    <a:pt x="1588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7397338" y="3419253"/>
              <a:ext cx="202112" cy="230859"/>
            </a:xfrm>
            <a:custGeom>
              <a:avLst/>
              <a:gdLst/>
              <a:ahLst/>
              <a:cxnLst/>
              <a:rect l="l" t="t" r="r" b="b"/>
              <a:pathLst>
                <a:path w="2060" h="2353" extrusionOk="0">
                  <a:moveTo>
                    <a:pt x="1678" y="0"/>
                  </a:moveTo>
                  <a:cubicBezTo>
                    <a:pt x="1637" y="0"/>
                    <a:pt x="1566" y="28"/>
                    <a:pt x="1460" y="90"/>
                  </a:cubicBezTo>
                  <a:cubicBezTo>
                    <a:pt x="383" y="722"/>
                    <a:pt x="1" y="2352"/>
                    <a:pt x="1" y="2352"/>
                  </a:cubicBezTo>
                  <a:cubicBezTo>
                    <a:pt x="1" y="2352"/>
                    <a:pt x="2060" y="0"/>
                    <a:pt x="1678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7374085" y="3226169"/>
              <a:ext cx="148150" cy="269024"/>
            </a:xfrm>
            <a:custGeom>
              <a:avLst/>
              <a:gdLst/>
              <a:ahLst/>
              <a:cxnLst/>
              <a:rect l="l" t="t" r="r" b="b"/>
              <a:pathLst>
                <a:path w="1510" h="2742" extrusionOk="0">
                  <a:moveTo>
                    <a:pt x="1133" y="0"/>
                  </a:moveTo>
                  <a:cubicBezTo>
                    <a:pt x="1085" y="0"/>
                    <a:pt x="1013" y="40"/>
                    <a:pt x="912" y="129"/>
                  </a:cubicBezTo>
                  <a:cubicBezTo>
                    <a:pt x="1" y="922"/>
                    <a:pt x="4" y="2741"/>
                    <a:pt x="4" y="2741"/>
                  </a:cubicBezTo>
                  <a:cubicBezTo>
                    <a:pt x="327" y="2517"/>
                    <a:pt x="1509" y="0"/>
                    <a:pt x="1133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7329151" y="3064972"/>
              <a:ext cx="123426" cy="217614"/>
            </a:xfrm>
            <a:custGeom>
              <a:avLst/>
              <a:gdLst/>
              <a:ahLst/>
              <a:cxnLst/>
              <a:rect l="l" t="t" r="r" b="b"/>
              <a:pathLst>
                <a:path w="1258" h="2218" extrusionOk="0">
                  <a:moveTo>
                    <a:pt x="893" y="1"/>
                  </a:moveTo>
                  <a:cubicBezTo>
                    <a:pt x="869" y="1"/>
                    <a:pt x="840" y="9"/>
                    <a:pt x="805" y="27"/>
                  </a:cubicBezTo>
                  <a:cubicBezTo>
                    <a:pt x="226" y="323"/>
                    <a:pt x="0" y="2217"/>
                    <a:pt x="0" y="2217"/>
                  </a:cubicBezTo>
                  <a:cubicBezTo>
                    <a:pt x="275" y="2077"/>
                    <a:pt x="1257" y="1"/>
                    <a:pt x="893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7279998" y="2941940"/>
              <a:ext cx="85947" cy="171501"/>
            </a:xfrm>
            <a:custGeom>
              <a:avLst/>
              <a:gdLst/>
              <a:ahLst/>
              <a:cxnLst/>
              <a:rect l="l" t="t" r="r" b="b"/>
              <a:pathLst>
                <a:path w="876" h="1748" extrusionOk="0">
                  <a:moveTo>
                    <a:pt x="705" y="1"/>
                  </a:moveTo>
                  <a:cubicBezTo>
                    <a:pt x="668" y="1"/>
                    <a:pt x="605" y="61"/>
                    <a:pt x="514" y="204"/>
                  </a:cubicBezTo>
                  <a:cubicBezTo>
                    <a:pt x="0" y="993"/>
                    <a:pt x="64" y="1747"/>
                    <a:pt x="64" y="1747"/>
                  </a:cubicBezTo>
                  <a:cubicBezTo>
                    <a:pt x="530" y="1252"/>
                    <a:pt x="876" y="1"/>
                    <a:pt x="705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7090939" y="2952144"/>
              <a:ext cx="162474" cy="89675"/>
            </a:xfrm>
            <a:custGeom>
              <a:avLst/>
              <a:gdLst/>
              <a:ahLst/>
              <a:cxnLst/>
              <a:rect l="l" t="t" r="r" b="b"/>
              <a:pathLst>
                <a:path w="1656" h="914" extrusionOk="0">
                  <a:moveTo>
                    <a:pt x="669" y="1"/>
                  </a:moveTo>
                  <a:cubicBezTo>
                    <a:pt x="0" y="1"/>
                    <a:pt x="1175" y="886"/>
                    <a:pt x="1655" y="913"/>
                  </a:cubicBezTo>
                  <a:cubicBezTo>
                    <a:pt x="1655" y="913"/>
                    <a:pt x="1410" y="25"/>
                    <a:pt x="692" y="1"/>
                  </a:cubicBezTo>
                  <a:cubicBezTo>
                    <a:pt x="684" y="1"/>
                    <a:pt x="677" y="1"/>
                    <a:pt x="669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7089565" y="3107945"/>
              <a:ext cx="219576" cy="95562"/>
            </a:xfrm>
            <a:custGeom>
              <a:avLst/>
              <a:gdLst/>
              <a:ahLst/>
              <a:cxnLst/>
              <a:rect l="l" t="t" r="r" b="b"/>
              <a:pathLst>
                <a:path w="2238" h="974" extrusionOk="0">
                  <a:moveTo>
                    <a:pt x="803" y="1"/>
                  </a:moveTo>
                  <a:cubicBezTo>
                    <a:pt x="757" y="1"/>
                    <a:pt x="711" y="6"/>
                    <a:pt x="666" y="16"/>
                  </a:cubicBezTo>
                  <a:cubicBezTo>
                    <a:pt x="0" y="168"/>
                    <a:pt x="1380" y="974"/>
                    <a:pt x="2155" y="974"/>
                  </a:cubicBezTo>
                  <a:cubicBezTo>
                    <a:pt x="2183" y="974"/>
                    <a:pt x="2211" y="973"/>
                    <a:pt x="2238" y="970"/>
                  </a:cubicBezTo>
                  <a:cubicBezTo>
                    <a:pt x="2238" y="970"/>
                    <a:pt x="1464" y="1"/>
                    <a:pt x="803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7126945" y="3272674"/>
              <a:ext cx="220851" cy="117931"/>
            </a:xfrm>
            <a:custGeom>
              <a:avLst/>
              <a:gdLst/>
              <a:ahLst/>
              <a:cxnLst/>
              <a:rect l="l" t="t" r="r" b="b"/>
              <a:pathLst>
                <a:path w="2251" h="1202" extrusionOk="0">
                  <a:moveTo>
                    <a:pt x="752" y="0"/>
                  </a:moveTo>
                  <a:cubicBezTo>
                    <a:pt x="0" y="0"/>
                    <a:pt x="586" y="698"/>
                    <a:pt x="2251" y="1202"/>
                  </a:cubicBezTo>
                  <a:cubicBezTo>
                    <a:pt x="2251" y="1202"/>
                    <a:pt x="1655" y="38"/>
                    <a:pt x="815" y="2"/>
                  </a:cubicBezTo>
                  <a:cubicBezTo>
                    <a:pt x="793" y="1"/>
                    <a:pt x="772" y="0"/>
                    <a:pt x="752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7090350" y="3435147"/>
              <a:ext cx="295122" cy="139025"/>
            </a:xfrm>
            <a:custGeom>
              <a:avLst/>
              <a:gdLst/>
              <a:ahLst/>
              <a:cxnLst/>
              <a:rect l="l" t="t" r="r" b="b"/>
              <a:pathLst>
                <a:path w="3008" h="1417" extrusionOk="0">
                  <a:moveTo>
                    <a:pt x="1029" y="0"/>
                  </a:moveTo>
                  <a:cubicBezTo>
                    <a:pt x="1004" y="0"/>
                    <a:pt x="979" y="1"/>
                    <a:pt x="955" y="3"/>
                  </a:cubicBezTo>
                  <a:cubicBezTo>
                    <a:pt x="0" y="87"/>
                    <a:pt x="1946" y="1258"/>
                    <a:pt x="3007" y="1416"/>
                  </a:cubicBezTo>
                  <a:cubicBezTo>
                    <a:pt x="3007" y="1416"/>
                    <a:pt x="1969" y="0"/>
                    <a:pt x="1029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7139209" y="3640984"/>
              <a:ext cx="271772" cy="137652"/>
            </a:xfrm>
            <a:custGeom>
              <a:avLst/>
              <a:gdLst/>
              <a:ahLst/>
              <a:cxnLst/>
              <a:rect l="l" t="t" r="r" b="b"/>
              <a:pathLst>
                <a:path w="2770" h="1403" extrusionOk="0">
                  <a:moveTo>
                    <a:pt x="720" y="1"/>
                  </a:moveTo>
                  <a:cubicBezTo>
                    <a:pt x="0" y="1"/>
                    <a:pt x="1042" y="1000"/>
                    <a:pt x="2770" y="1402"/>
                  </a:cubicBezTo>
                  <a:cubicBezTo>
                    <a:pt x="2770" y="1402"/>
                    <a:pt x="1790" y="123"/>
                    <a:pt x="843" y="9"/>
                  </a:cubicBezTo>
                  <a:cubicBezTo>
                    <a:pt x="798" y="4"/>
                    <a:pt x="756" y="1"/>
                    <a:pt x="720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33"/>
          <p:cNvGrpSpPr/>
          <p:nvPr/>
        </p:nvGrpSpPr>
        <p:grpSpPr>
          <a:xfrm>
            <a:off x="8516187" y="1051435"/>
            <a:ext cx="532726" cy="418801"/>
            <a:chOff x="2710853" y="2697097"/>
            <a:chExt cx="299150" cy="235163"/>
          </a:xfrm>
        </p:grpSpPr>
        <p:sp>
          <p:nvSpPr>
            <p:cNvPr id="908" name="Google Shape;908;p33"/>
            <p:cNvSpPr/>
            <p:nvPr/>
          </p:nvSpPr>
          <p:spPr>
            <a:xfrm rot="-1400388">
              <a:off x="2732175" y="2774339"/>
              <a:ext cx="135824" cy="135687"/>
            </a:xfrm>
            <a:custGeom>
              <a:avLst/>
              <a:gdLst/>
              <a:ahLst/>
              <a:cxnLst/>
              <a:rect l="l" t="t" r="r" b="b"/>
              <a:pathLst>
                <a:path w="2973" h="2970" extrusionOk="0">
                  <a:moveTo>
                    <a:pt x="1484" y="1"/>
                  </a:moveTo>
                  <a:cubicBezTo>
                    <a:pt x="664" y="1"/>
                    <a:pt x="1" y="664"/>
                    <a:pt x="1" y="1485"/>
                  </a:cubicBezTo>
                  <a:cubicBezTo>
                    <a:pt x="1" y="2306"/>
                    <a:pt x="664" y="2969"/>
                    <a:pt x="1484" y="2969"/>
                  </a:cubicBezTo>
                  <a:cubicBezTo>
                    <a:pt x="2305" y="2969"/>
                    <a:pt x="2972" y="2306"/>
                    <a:pt x="2972" y="1485"/>
                  </a:cubicBezTo>
                  <a:cubicBezTo>
                    <a:pt x="2972" y="664"/>
                    <a:pt x="2305" y="1"/>
                    <a:pt x="1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 rot="-1400388">
              <a:off x="2840346" y="2762777"/>
              <a:ext cx="146652" cy="146423"/>
            </a:xfrm>
            <a:custGeom>
              <a:avLst/>
              <a:gdLst/>
              <a:ahLst/>
              <a:cxnLst/>
              <a:rect l="l" t="t" r="r" b="b"/>
              <a:pathLst>
                <a:path w="3210" h="3205" extrusionOk="0">
                  <a:moveTo>
                    <a:pt x="1603" y="1"/>
                  </a:moveTo>
                  <a:cubicBezTo>
                    <a:pt x="719" y="1"/>
                    <a:pt x="0" y="718"/>
                    <a:pt x="0" y="1602"/>
                  </a:cubicBezTo>
                  <a:cubicBezTo>
                    <a:pt x="0" y="2487"/>
                    <a:pt x="719" y="3205"/>
                    <a:pt x="1603" y="3205"/>
                  </a:cubicBezTo>
                  <a:cubicBezTo>
                    <a:pt x="2490" y="3205"/>
                    <a:pt x="3209" y="2487"/>
                    <a:pt x="3209" y="1602"/>
                  </a:cubicBezTo>
                  <a:cubicBezTo>
                    <a:pt x="3209" y="718"/>
                    <a:pt x="2490" y="1"/>
                    <a:pt x="1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 rot="-1400388">
              <a:off x="2810168" y="2733050"/>
              <a:ext cx="29239" cy="50117"/>
            </a:xfrm>
            <a:custGeom>
              <a:avLst/>
              <a:gdLst/>
              <a:ahLst/>
              <a:cxnLst/>
              <a:rect l="l" t="t" r="r" b="b"/>
              <a:pathLst>
                <a:path w="640" h="1097" extrusionOk="0">
                  <a:moveTo>
                    <a:pt x="517" y="0"/>
                  </a:moveTo>
                  <a:cubicBezTo>
                    <a:pt x="505" y="465"/>
                    <a:pt x="4" y="1010"/>
                    <a:pt x="0" y="1014"/>
                  </a:cubicBezTo>
                  <a:lnTo>
                    <a:pt x="87" y="1097"/>
                  </a:lnTo>
                  <a:cubicBezTo>
                    <a:pt x="110" y="1073"/>
                    <a:pt x="627" y="516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 rot="-1400388">
              <a:off x="2770018" y="2705448"/>
              <a:ext cx="54823" cy="61310"/>
            </a:xfrm>
            <a:custGeom>
              <a:avLst/>
              <a:gdLst/>
              <a:ahLst/>
              <a:cxnLst/>
              <a:rect l="l" t="t" r="r" b="b"/>
              <a:pathLst>
                <a:path w="1200" h="134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0" y="797"/>
                    <a:pt x="1049" y="1342"/>
                    <a:pt x="1049" y="1342"/>
                  </a:cubicBezTo>
                  <a:cubicBezTo>
                    <a:pt x="1049" y="1342"/>
                    <a:pt x="1199" y="123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33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2A2929"/>
                </a:solidFill>
              </a:rPr>
              <a:t>FONCTIONNEMENT GENERAL UNIVERS 1 </a:t>
            </a:r>
            <a:endParaRPr b="0" dirty="0">
              <a:solidFill>
                <a:srgbClr val="2A2929"/>
              </a:solidFill>
            </a:endParaRPr>
          </a:p>
        </p:txBody>
      </p:sp>
      <p:sp>
        <p:nvSpPr>
          <p:cNvPr id="57" name="Google Shape;906;p33">
            <a:extLst>
              <a:ext uri="{FF2B5EF4-FFF2-40B4-BE49-F238E27FC236}">
                <a16:creationId xmlns:a16="http://schemas.microsoft.com/office/drawing/2014/main" id="{AEE739FA-50A4-450E-A08D-FAC93EBFF699}"/>
              </a:ext>
            </a:extLst>
          </p:cNvPr>
          <p:cNvSpPr txBox="1">
            <a:spLocks/>
          </p:cNvSpPr>
          <p:nvPr/>
        </p:nvSpPr>
        <p:spPr>
          <a:xfrm>
            <a:off x="-193039" y="3657083"/>
            <a:ext cx="9337040" cy="148641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 b="0" i="0" u="none" strike="noStrike" cap="none">
                <a:solidFill>
                  <a:srgbClr val="2A292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1 tour = 1 </a:t>
            </a:r>
            <a:r>
              <a:rPr lang="en-US" dirty="0" err="1"/>
              <a:t>trimestre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chaque</a:t>
            </a:r>
            <a:r>
              <a:rPr lang="en-US" dirty="0"/>
              <a:t> tour, un </a:t>
            </a:r>
            <a:r>
              <a:rPr lang="fr-FR" dirty="0"/>
              <a:t>contexte</a:t>
            </a:r>
            <a:r>
              <a:rPr lang="en-US" dirty="0"/>
              <a:t> </a:t>
            </a:r>
            <a:r>
              <a:rPr lang="en-US" dirty="0" err="1"/>
              <a:t>différent</a:t>
            </a:r>
            <a:r>
              <a:rPr lang="en-US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Planning à </a:t>
            </a:r>
            <a:r>
              <a:rPr lang="en-US" dirty="0" err="1"/>
              <a:t>retrouver</a:t>
            </a:r>
            <a:r>
              <a:rPr lang="en-US" dirty="0"/>
              <a:t> dans </a:t>
            </a:r>
            <a:r>
              <a:rPr lang="en-US" dirty="0" err="1"/>
              <a:t>l’onglet</a:t>
            </a:r>
            <a:r>
              <a:rPr lang="en-US" dirty="0"/>
              <a:t> “session” du jeu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Bien </a:t>
            </a:r>
            <a:r>
              <a:rPr lang="en-US" dirty="0" err="1"/>
              <a:t>analyser</a:t>
            </a:r>
            <a:r>
              <a:rPr lang="en-US" dirty="0"/>
              <a:t> les données et les </a:t>
            </a:r>
            <a:r>
              <a:rPr lang="en-US" dirty="0" err="1"/>
              <a:t>résultats</a:t>
            </a:r>
            <a:r>
              <a:rPr lang="en-US" dirty="0"/>
              <a:t> à </a:t>
            </a:r>
            <a:r>
              <a:rPr lang="en-US" dirty="0" err="1"/>
              <a:t>chaque</a:t>
            </a:r>
            <a:r>
              <a:rPr lang="en-US" dirty="0"/>
              <a:t> tour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/>
              <a:t>Bien </a:t>
            </a:r>
            <a:r>
              <a:rPr lang="en-US" dirty="0" err="1"/>
              <a:t>enregistrer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décisions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la </a:t>
            </a:r>
            <a:r>
              <a:rPr lang="en-US" dirty="0" err="1"/>
              <a:t>limite</a:t>
            </a:r>
            <a:r>
              <a:rPr lang="en-US" dirty="0"/>
              <a:t> du tour - </a:t>
            </a:r>
            <a:r>
              <a:rPr lang="fr-FR" dirty="0"/>
              <a:t>1 seul membre de l’équipe enregistre à la fin du tour. </a:t>
            </a:r>
          </a:p>
          <a:p>
            <a:pPr marL="0" indent="0" algn="just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12B021-01DA-8659-ABF1-8CCE7A43B974}"/>
              </a:ext>
            </a:extLst>
          </p:cNvPr>
          <p:cNvSpPr txBox="1"/>
          <p:nvPr/>
        </p:nvSpPr>
        <p:spPr>
          <a:xfrm>
            <a:off x="1104616" y="1223475"/>
            <a:ext cx="7369979" cy="246221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Lundi 16 juin : 9h30/11h : prise de connaissance du jeu et quizz bonus</a:t>
            </a: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Lundi 16 juin : 11h/12h30 - tour 1</a:t>
            </a: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Lundi 16 juin : 13h30-15h - tour 2</a:t>
            </a: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Lundi 16 juin : 15h-16h30 - tour 3</a:t>
            </a: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Mardi 17 juin : 9h-12h30 : Création d’un tableau de bord et évaluation par les pairs.</a:t>
            </a: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Mardi 17 juin : 13h30-15h00 – tour 4</a:t>
            </a: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Mardi 17 juin : 15h-16h30 – tour 5</a:t>
            </a: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jeudi 19 juin : 9h-10h30-tour 6</a:t>
            </a: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jeudi 19 juin : 10h30-12h-tour 7</a:t>
            </a:r>
          </a:p>
          <a:p>
            <a:pPr>
              <a:buClr>
                <a:srgbClr val="434343"/>
              </a:buClr>
              <a:buSzPts val="1100"/>
            </a:pPr>
            <a:endParaRPr lang="fr-FR" dirty="0">
              <a:solidFill>
                <a:srgbClr val="2A2929"/>
              </a:solidFill>
              <a:latin typeface="Barlow"/>
              <a:sym typeface="Barlow"/>
            </a:endParaRPr>
          </a:p>
          <a:p>
            <a:pPr marL="285750" indent="-285750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A2929"/>
                </a:solidFill>
                <a:latin typeface="Barlow"/>
                <a:sym typeface="Barlow"/>
              </a:rPr>
              <a:t>jeudi 12 juin :14h30-17h – PRESENTATION ORALE DES TEAMS</a:t>
            </a:r>
          </a:p>
        </p:txBody>
      </p:sp>
    </p:spTree>
    <p:extLst>
      <p:ext uri="{BB962C8B-B14F-4D97-AF65-F5344CB8AC3E}">
        <p14:creationId xmlns:p14="http://schemas.microsoft.com/office/powerpoint/2010/main" val="32832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37"/>
          <p:cNvGrpSpPr/>
          <p:nvPr/>
        </p:nvGrpSpPr>
        <p:grpSpPr>
          <a:xfrm>
            <a:off x="1748833" y="1865104"/>
            <a:ext cx="7105970" cy="2820011"/>
            <a:chOff x="2001575" y="1865051"/>
            <a:chExt cx="6836746" cy="2631703"/>
          </a:xfrm>
        </p:grpSpPr>
        <p:sp>
          <p:nvSpPr>
            <p:cNvPr id="986" name="Google Shape;986;p37"/>
            <p:cNvSpPr/>
            <p:nvPr/>
          </p:nvSpPr>
          <p:spPr>
            <a:xfrm>
              <a:off x="2469621" y="1865051"/>
              <a:ext cx="6368700" cy="263170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37"/>
            <p:cNvSpPr/>
            <p:nvPr/>
          </p:nvSpPr>
          <p:spPr>
            <a:xfrm rot="-5400000">
              <a:off x="1976825" y="1889801"/>
              <a:ext cx="511200" cy="461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37"/>
          <p:cNvSpPr txBox="1"/>
          <p:nvPr/>
        </p:nvSpPr>
        <p:spPr>
          <a:xfrm>
            <a:off x="2335703" y="2235200"/>
            <a:ext cx="6310117" cy="22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350" rIns="0" bIns="0" anchor="b" anchorCtr="0">
            <a:noAutofit/>
          </a:bodyPr>
          <a:lstStyle/>
          <a:p>
            <a:pPr marL="285750" lvl="0" indent="-285750" algn="just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700" i="1" u="sng" dirty="0">
                <a:solidFill>
                  <a:srgbClr val="2A2929"/>
                </a:solidFill>
                <a:latin typeface="Barlow"/>
                <a:sym typeface="Barlow"/>
              </a:rPr>
              <a:t>33 % </a:t>
            </a:r>
            <a:r>
              <a:rPr lang="fr-FR" sz="1700" dirty="0">
                <a:solidFill>
                  <a:srgbClr val="2A2929"/>
                </a:solidFill>
                <a:latin typeface="Barlow"/>
                <a:sym typeface="Barlow"/>
              </a:rPr>
              <a:t>: Issu du jeu (résultat net)</a:t>
            </a:r>
          </a:p>
          <a:p>
            <a:pPr marL="285750" lvl="0" indent="-285750" algn="just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endParaRPr lang="fr-FR" sz="1700" dirty="0">
              <a:solidFill>
                <a:srgbClr val="2A2929"/>
              </a:solidFill>
              <a:latin typeface="Barlow"/>
              <a:sym typeface="Barlow"/>
            </a:endParaRPr>
          </a:p>
          <a:p>
            <a:pPr marL="285750" lvl="0" indent="-285750" algn="just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700" i="1" u="sng" dirty="0">
                <a:solidFill>
                  <a:srgbClr val="2A2929"/>
                </a:solidFill>
                <a:latin typeface="Barlow"/>
                <a:sym typeface="Barlow"/>
              </a:rPr>
              <a:t>33 % </a:t>
            </a:r>
            <a:r>
              <a:rPr lang="fr-FR" sz="1700" dirty="0">
                <a:solidFill>
                  <a:srgbClr val="2A2929"/>
                </a:solidFill>
                <a:latin typeface="Barlow"/>
                <a:sym typeface="Barlow"/>
              </a:rPr>
              <a:t>: Issu du tableau de bord à rendre mardi midi.</a:t>
            </a:r>
          </a:p>
          <a:p>
            <a:pPr marL="285750" lvl="0" indent="-285750" algn="just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endParaRPr lang="fr-FR" sz="1700" dirty="0">
              <a:solidFill>
                <a:srgbClr val="2A2929"/>
              </a:solidFill>
              <a:latin typeface="Barlow"/>
              <a:sym typeface="Barlow"/>
            </a:endParaRPr>
          </a:p>
          <a:p>
            <a:pPr marL="285750" lvl="0" indent="-285750" algn="just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700" i="1" u="sng" dirty="0">
                <a:solidFill>
                  <a:srgbClr val="2A2929"/>
                </a:solidFill>
                <a:latin typeface="Barlow"/>
                <a:sym typeface="Barlow"/>
              </a:rPr>
              <a:t>33 % </a:t>
            </a:r>
            <a:r>
              <a:rPr lang="fr-FR" sz="1700" dirty="0">
                <a:solidFill>
                  <a:srgbClr val="2A2929"/>
                </a:solidFill>
                <a:latin typeface="Barlow"/>
                <a:sym typeface="Barlow"/>
              </a:rPr>
              <a:t>: Restitution orale</a:t>
            </a:r>
          </a:p>
          <a:p>
            <a:pPr marL="285750" lvl="0" indent="-285750" algn="just">
              <a:buClr>
                <a:srgbClr val="434343"/>
              </a:buClr>
              <a:buSzPts val="1100"/>
              <a:buFont typeface="Arial" panose="020B0604020202020204" pitchFamily="34" charset="0"/>
              <a:buChar char="•"/>
            </a:pPr>
            <a:endParaRPr lang="fr-FR" sz="1700" u="sng" dirty="0">
              <a:solidFill>
                <a:srgbClr val="2A2929"/>
              </a:solidFill>
              <a:latin typeface="Barlow"/>
              <a:sym typeface="Barlow"/>
            </a:endParaRPr>
          </a:p>
          <a:p>
            <a:pPr lvl="0" algn="just">
              <a:buClr>
                <a:srgbClr val="434343"/>
              </a:buClr>
              <a:buSzPts val="1100"/>
            </a:pPr>
            <a:r>
              <a:rPr lang="fr-FR" sz="1700" dirty="0">
                <a:solidFill>
                  <a:srgbClr val="2A2929"/>
                </a:solidFill>
                <a:latin typeface="Barlow"/>
                <a:sym typeface="Barlow"/>
              </a:rPr>
              <a:t>(+/- bonus et malus selon l’évaluation des membres du groupe)</a:t>
            </a:r>
            <a:endParaRPr lang="fr-FR" sz="1700" u="sng" dirty="0">
              <a:solidFill>
                <a:srgbClr val="2A2929"/>
              </a:solidFill>
              <a:latin typeface="Barlow"/>
              <a:sym typeface="Barlow"/>
            </a:endParaRPr>
          </a:p>
        </p:txBody>
      </p:sp>
      <p:sp>
        <p:nvSpPr>
          <p:cNvPr id="990" name="Google Shape;990;p37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2A2929"/>
                </a:solidFill>
              </a:rPr>
              <a:t>MODALITES D’EVALUATION</a:t>
            </a:r>
            <a:endParaRPr b="0" dirty="0">
              <a:solidFill>
                <a:srgbClr val="2A2929"/>
              </a:solidFill>
            </a:endParaRPr>
          </a:p>
        </p:txBody>
      </p:sp>
      <p:grpSp>
        <p:nvGrpSpPr>
          <p:cNvPr id="1002" name="Google Shape;1002;p37"/>
          <p:cNvGrpSpPr/>
          <p:nvPr/>
        </p:nvGrpSpPr>
        <p:grpSpPr>
          <a:xfrm>
            <a:off x="166463" y="1837275"/>
            <a:ext cx="1826182" cy="3019429"/>
            <a:chOff x="6589688" y="2066700"/>
            <a:chExt cx="1826182" cy="3019429"/>
          </a:xfrm>
        </p:grpSpPr>
        <p:sp>
          <p:nvSpPr>
            <p:cNvPr id="1003" name="Google Shape;1003;p37"/>
            <p:cNvSpPr/>
            <p:nvPr/>
          </p:nvSpPr>
          <p:spPr>
            <a:xfrm>
              <a:off x="6589688" y="4822085"/>
              <a:ext cx="1682084" cy="264044"/>
            </a:xfrm>
            <a:custGeom>
              <a:avLst/>
              <a:gdLst/>
              <a:ahLst/>
              <a:cxnLst/>
              <a:rect l="l" t="t" r="r" b="b"/>
              <a:pathLst>
                <a:path w="41064" h="6446" extrusionOk="0">
                  <a:moveTo>
                    <a:pt x="20534" y="1"/>
                  </a:moveTo>
                  <a:cubicBezTo>
                    <a:pt x="9191" y="1"/>
                    <a:pt x="0" y="1445"/>
                    <a:pt x="0" y="3225"/>
                  </a:cubicBezTo>
                  <a:cubicBezTo>
                    <a:pt x="0" y="5004"/>
                    <a:pt x="9191" y="6445"/>
                    <a:pt x="20534" y="6445"/>
                  </a:cubicBezTo>
                  <a:cubicBezTo>
                    <a:pt x="31872" y="6445"/>
                    <a:pt x="41063" y="5004"/>
                    <a:pt x="41063" y="3225"/>
                  </a:cubicBezTo>
                  <a:cubicBezTo>
                    <a:pt x="41063" y="1445"/>
                    <a:pt x="31872" y="1"/>
                    <a:pt x="20534" y="1"/>
                  </a:cubicBezTo>
                  <a:close/>
                </a:path>
              </a:pathLst>
            </a:custGeom>
            <a:solidFill>
              <a:srgbClr val="09232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7811880" y="4006533"/>
              <a:ext cx="290752" cy="254623"/>
            </a:xfrm>
            <a:custGeom>
              <a:avLst/>
              <a:gdLst/>
              <a:ahLst/>
              <a:cxnLst/>
              <a:rect l="l" t="t" r="r" b="b"/>
              <a:pathLst>
                <a:path w="7098" h="6216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223" y="1350"/>
                    <a:pt x="1264" y="3170"/>
                    <a:pt x="944" y="5099"/>
                  </a:cubicBezTo>
                  <a:lnTo>
                    <a:pt x="1" y="5751"/>
                  </a:lnTo>
                  <a:cubicBezTo>
                    <a:pt x="446" y="6080"/>
                    <a:pt x="974" y="6216"/>
                    <a:pt x="1521" y="6216"/>
                  </a:cubicBezTo>
                  <a:cubicBezTo>
                    <a:pt x="2260" y="6216"/>
                    <a:pt x="3035" y="5969"/>
                    <a:pt x="3695" y="5620"/>
                  </a:cubicBezTo>
                  <a:cubicBezTo>
                    <a:pt x="4848" y="5013"/>
                    <a:pt x="5861" y="4128"/>
                    <a:pt x="7097" y="3718"/>
                  </a:cubicBezTo>
                  <a:cubicBezTo>
                    <a:pt x="6961" y="3707"/>
                    <a:pt x="6825" y="3702"/>
                    <a:pt x="6690" y="3702"/>
                  </a:cubicBezTo>
                  <a:cubicBezTo>
                    <a:pt x="5458" y="3702"/>
                    <a:pt x="4249" y="4132"/>
                    <a:pt x="3079" y="4551"/>
                  </a:cubicBezTo>
                  <a:cubicBezTo>
                    <a:pt x="3932" y="3718"/>
                    <a:pt x="4895" y="2996"/>
                    <a:pt x="5932" y="2408"/>
                  </a:cubicBezTo>
                  <a:lnTo>
                    <a:pt x="5932" y="2408"/>
                  </a:lnTo>
                  <a:cubicBezTo>
                    <a:pt x="4365" y="2747"/>
                    <a:pt x="3056" y="3781"/>
                    <a:pt x="1808" y="4787"/>
                  </a:cubicBezTo>
                  <a:cubicBezTo>
                    <a:pt x="3043" y="3541"/>
                    <a:pt x="4188" y="2203"/>
                    <a:pt x="5234" y="789"/>
                  </a:cubicBezTo>
                  <a:lnTo>
                    <a:pt x="5234" y="789"/>
                  </a:lnTo>
                  <a:cubicBezTo>
                    <a:pt x="3655" y="1623"/>
                    <a:pt x="2278" y="2838"/>
                    <a:pt x="1256" y="4302"/>
                  </a:cubicBezTo>
                  <a:cubicBezTo>
                    <a:pt x="1883" y="2783"/>
                    <a:pt x="2684" y="1339"/>
                    <a:pt x="3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7494586" y="3872342"/>
              <a:ext cx="364075" cy="454069"/>
            </a:xfrm>
            <a:custGeom>
              <a:avLst/>
              <a:gdLst/>
              <a:ahLst/>
              <a:cxnLst/>
              <a:rect l="l" t="t" r="r" b="b"/>
              <a:pathLst>
                <a:path w="8888" h="11085" extrusionOk="0">
                  <a:moveTo>
                    <a:pt x="4562" y="1"/>
                  </a:moveTo>
                  <a:cubicBezTo>
                    <a:pt x="3299" y="1"/>
                    <a:pt x="3876" y="2570"/>
                    <a:pt x="5174" y="4914"/>
                  </a:cubicBezTo>
                  <a:cubicBezTo>
                    <a:pt x="4365" y="4169"/>
                    <a:pt x="3687" y="3859"/>
                    <a:pt x="3347" y="3859"/>
                  </a:cubicBezTo>
                  <a:cubicBezTo>
                    <a:pt x="2838" y="3859"/>
                    <a:pt x="3085" y="4553"/>
                    <a:pt x="4783" y="5530"/>
                  </a:cubicBezTo>
                  <a:cubicBezTo>
                    <a:pt x="4407" y="5496"/>
                    <a:pt x="4065" y="5480"/>
                    <a:pt x="3756" y="5480"/>
                  </a:cubicBezTo>
                  <a:cubicBezTo>
                    <a:pt x="0" y="5480"/>
                    <a:pt x="1040" y="7794"/>
                    <a:pt x="2838" y="7827"/>
                  </a:cubicBezTo>
                  <a:cubicBezTo>
                    <a:pt x="1523" y="9155"/>
                    <a:pt x="1451" y="9540"/>
                    <a:pt x="1809" y="9540"/>
                  </a:cubicBezTo>
                  <a:cubicBezTo>
                    <a:pt x="2303" y="9540"/>
                    <a:pt x="3618" y="8807"/>
                    <a:pt x="3619" y="8806"/>
                  </a:cubicBezTo>
                  <a:lnTo>
                    <a:pt x="3619" y="8806"/>
                  </a:lnTo>
                  <a:cubicBezTo>
                    <a:pt x="3617" y="8807"/>
                    <a:pt x="5" y="10838"/>
                    <a:pt x="2119" y="11071"/>
                  </a:cubicBezTo>
                  <a:cubicBezTo>
                    <a:pt x="2202" y="11080"/>
                    <a:pt x="2285" y="11084"/>
                    <a:pt x="2369" y="11084"/>
                  </a:cubicBezTo>
                  <a:cubicBezTo>
                    <a:pt x="4425" y="11084"/>
                    <a:pt x="6709" y="8403"/>
                    <a:pt x="6709" y="8403"/>
                  </a:cubicBezTo>
                  <a:lnTo>
                    <a:pt x="8887" y="9315"/>
                  </a:lnTo>
                  <a:cubicBezTo>
                    <a:pt x="8887" y="9315"/>
                    <a:pt x="8433" y="1686"/>
                    <a:pt x="7851" y="1686"/>
                  </a:cubicBezTo>
                  <a:cubicBezTo>
                    <a:pt x="7844" y="1686"/>
                    <a:pt x="7837" y="1687"/>
                    <a:pt x="7829" y="1690"/>
                  </a:cubicBezTo>
                  <a:cubicBezTo>
                    <a:pt x="7270" y="1882"/>
                    <a:pt x="7562" y="5209"/>
                    <a:pt x="7590" y="5519"/>
                  </a:cubicBezTo>
                  <a:lnTo>
                    <a:pt x="7590" y="5519"/>
                  </a:lnTo>
                  <a:cubicBezTo>
                    <a:pt x="7557" y="5169"/>
                    <a:pt x="7111" y="949"/>
                    <a:pt x="5174" y="147"/>
                  </a:cubicBezTo>
                  <a:cubicBezTo>
                    <a:pt x="4935" y="47"/>
                    <a:pt x="4732" y="1"/>
                    <a:pt x="4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8082026" y="3749005"/>
              <a:ext cx="216364" cy="497162"/>
            </a:xfrm>
            <a:custGeom>
              <a:avLst/>
              <a:gdLst/>
              <a:ahLst/>
              <a:cxnLst/>
              <a:rect l="l" t="t" r="r" b="b"/>
              <a:pathLst>
                <a:path w="5282" h="12137" extrusionOk="0">
                  <a:moveTo>
                    <a:pt x="3530" y="0"/>
                  </a:moveTo>
                  <a:cubicBezTo>
                    <a:pt x="3262" y="0"/>
                    <a:pt x="2975" y="216"/>
                    <a:pt x="2699" y="604"/>
                  </a:cubicBezTo>
                  <a:cubicBezTo>
                    <a:pt x="1393" y="2451"/>
                    <a:pt x="0" y="12136"/>
                    <a:pt x="0" y="12136"/>
                  </a:cubicBezTo>
                  <a:lnTo>
                    <a:pt x="4187" y="11489"/>
                  </a:lnTo>
                  <a:cubicBezTo>
                    <a:pt x="5282" y="3052"/>
                    <a:pt x="4537" y="0"/>
                    <a:pt x="3530" y="0"/>
                  </a:cubicBezTo>
                  <a:close/>
                </a:path>
              </a:pathLst>
            </a:custGeom>
            <a:solidFill>
              <a:srgbClr val="DC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8166244" y="3863453"/>
              <a:ext cx="88807" cy="29698"/>
            </a:xfrm>
            <a:custGeom>
              <a:avLst/>
              <a:gdLst/>
              <a:ahLst/>
              <a:cxnLst/>
              <a:rect l="l" t="t" r="r" b="b"/>
              <a:pathLst>
                <a:path w="2168" h="725" extrusionOk="0">
                  <a:moveTo>
                    <a:pt x="1073" y="1"/>
                  </a:moveTo>
                  <a:cubicBezTo>
                    <a:pt x="418" y="1"/>
                    <a:pt x="0" y="546"/>
                    <a:pt x="0" y="546"/>
                  </a:cubicBezTo>
                  <a:cubicBezTo>
                    <a:pt x="0" y="546"/>
                    <a:pt x="362" y="724"/>
                    <a:pt x="969" y="724"/>
                  </a:cubicBezTo>
                  <a:cubicBezTo>
                    <a:pt x="1302" y="724"/>
                    <a:pt x="1707" y="671"/>
                    <a:pt x="2167" y="506"/>
                  </a:cubicBezTo>
                  <a:cubicBezTo>
                    <a:pt x="1761" y="128"/>
                    <a:pt x="1389" y="1"/>
                    <a:pt x="1073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8144903" y="3974173"/>
              <a:ext cx="100604" cy="33548"/>
            </a:xfrm>
            <a:custGeom>
              <a:avLst/>
              <a:gdLst/>
              <a:ahLst/>
              <a:cxnLst/>
              <a:rect l="l" t="t" r="r" b="b"/>
              <a:pathLst>
                <a:path w="2456" h="819" extrusionOk="0">
                  <a:moveTo>
                    <a:pt x="1213" y="0"/>
                  </a:moveTo>
                  <a:cubicBezTo>
                    <a:pt x="472" y="0"/>
                    <a:pt x="0" y="617"/>
                    <a:pt x="0" y="617"/>
                  </a:cubicBezTo>
                  <a:cubicBezTo>
                    <a:pt x="0" y="617"/>
                    <a:pt x="411" y="819"/>
                    <a:pt x="1100" y="819"/>
                  </a:cubicBezTo>
                  <a:cubicBezTo>
                    <a:pt x="1476" y="819"/>
                    <a:pt x="1935" y="759"/>
                    <a:pt x="2455" y="574"/>
                  </a:cubicBezTo>
                  <a:cubicBezTo>
                    <a:pt x="1993" y="145"/>
                    <a:pt x="1572" y="0"/>
                    <a:pt x="1213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8122578" y="4078380"/>
              <a:ext cx="122437" cy="40799"/>
            </a:xfrm>
            <a:custGeom>
              <a:avLst/>
              <a:gdLst/>
              <a:ahLst/>
              <a:cxnLst/>
              <a:rect l="l" t="t" r="r" b="b"/>
              <a:pathLst>
                <a:path w="2989" h="996" extrusionOk="0">
                  <a:moveTo>
                    <a:pt x="1477" y="0"/>
                  </a:moveTo>
                  <a:cubicBezTo>
                    <a:pt x="576" y="0"/>
                    <a:pt x="1" y="749"/>
                    <a:pt x="1" y="749"/>
                  </a:cubicBezTo>
                  <a:cubicBezTo>
                    <a:pt x="1" y="749"/>
                    <a:pt x="501" y="996"/>
                    <a:pt x="1342" y="996"/>
                  </a:cubicBezTo>
                  <a:cubicBezTo>
                    <a:pt x="1799" y="996"/>
                    <a:pt x="2356" y="923"/>
                    <a:pt x="2988" y="698"/>
                  </a:cubicBezTo>
                  <a:cubicBezTo>
                    <a:pt x="2427" y="176"/>
                    <a:pt x="1914" y="0"/>
                    <a:pt x="1477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7815280" y="3035326"/>
              <a:ext cx="345519" cy="1007063"/>
            </a:xfrm>
            <a:custGeom>
              <a:avLst/>
              <a:gdLst/>
              <a:ahLst/>
              <a:cxnLst/>
              <a:rect l="l" t="t" r="r" b="b"/>
              <a:pathLst>
                <a:path w="8435" h="24585" extrusionOk="0">
                  <a:moveTo>
                    <a:pt x="0" y="0"/>
                  </a:moveTo>
                  <a:lnTo>
                    <a:pt x="1370" y="10628"/>
                  </a:lnTo>
                  <a:lnTo>
                    <a:pt x="4579" y="20743"/>
                  </a:lnTo>
                  <a:cubicBezTo>
                    <a:pt x="3801" y="21066"/>
                    <a:pt x="3936" y="22645"/>
                    <a:pt x="3936" y="22645"/>
                  </a:cubicBezTo>
                  <a:cubicBezTo>
                    <a:pt x="3936" y="22645"/>
                    <a:pt x="3320" y="23126"/>
                    <a:pt x="3616" y="23876"/>
                  </a:cubicBezTo>
                  <a:cubicBezTo>
                    <a:pt x="3796" y="24333"/>
                    <a:pt x="4045" y="24422"/>
                    <a:pt x="4213" y="24422"/>
                  </a:cubicBezTo>
                  <a:cubicBezTo>
                    <a:pt x="4320" y="24422"/>
                    <a:pt x="4393" y="24386"/>
                    <a:pt x="4393" y="24386"/>
                  </a:cubicBezTo>
                  <a:cubicBezTo>
                    <a:pt x="4393" y="24386"/>
                    <a:pt x="4638" y="24577"/>
                    <a:pt x="4885" y="24577"/>
                  </a:cubicBezTo>
                  <a:cubicBezTo>
                    <a:pt x="5030" y="24577"/>
                    <a:pt x="5176" y="24511"/>
                    <a:pt x="5273" y="24302"/>
                  </a:cubicBezTo>
                  <a:cubicBezTo>
                    <a:pt x="5421" y="24451"/>
                    <a:pt x="5609" y="24585"/>
                    <a:pt x="5800" y="24585"/>
                  </a:cubicBezTo>
                  <a:cubicBezTo>
                    <a:pt x="5991" y="24585"/>
                    <a:pt x="6185" y="24451"/>
                    <a:pt x="6346" y="24062"/>
                  </a:cubicBezTo>
                  <a:cubicBezTo>
                    <a:pt x="6443" y="24098"/>
                    <a:pt x="6528" y="24115"/>
                    <a:pt x="6604" y="24115"/>
                  </a:cubicBezTo>
                  <a:cubicBezTo>
                    <a:pt x="7307" y="24115"/>
                    <a:pt x="7175" y="22696"/>
                    <a:pt x="7175" y="22696"/>
                  </a:cubicBezTo>
                  <a:cubicBezTo>
                    <a:pt x="7175" y="22696"/>
                    <a:pt x="8435" y="22242"/>
                    <a:pt x="7953" y="21572"/>
                  </a:cubicBezTo>
                  <a:cubicBezTo>
                    <a:pt x="7468" y="20905"/>
                    <a:pt x="5692" y="20707"/>
                    <a:pt x="5692" y="20707"/>
                  </a:cubicBezTo>
                  <a:lnTo>
                    <a:pt x="4007" y="10115"/>
                  </a:lnTo>
                  <a:lnTo>
                    <a:pt x="2779" y="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8044545" y="3924650"/>
              <a:ext cx="64680" cy="46861"/>
            </a:xfrm>
            <a:custGeom>
              <a:avLst/>
              <a:gdLst/>
              <a:ahLst/>
              <a:cxnLst/>
              <a:rect l="l" t="t" r="r" b="b"/>
              <a:pathLst>
                <a:path w="1579" h="1144" extrusionOk="0">
                  <a:moveTo>
                    <a:pt x="1134" y="0"/>
                  </a:moveTo>
                  <a:cubicBezTo>
                    <a:pt x="1093" y="0"/>
                    <a:pt x="1051" y="2"/>
                    <a:pt x="1010" y="7"/>
                  </a:cubicBezTo>
                  <a:cubicBezTo>
                    <a:pt x="876" y="23"/>
                    <a:pt x="738" y="54"/>
                    <a:pt x="607" y="105"/>
                  </a:cubicBezTo>
                  <a:cubicBezTo>
                    <a:pt x="478" y="156"/>
                    <a:pt x="355" y="227"/>
                    <a:pt x="241" y="318"/>
                  </a:cubicBezTo>
                  <a:cubicBezTo>
                    <a:pt x="186" y="366"/>
                    <a:pt x="138" y="421"/>
                    <a:pt x="91" y="476"/>
                  </a:cubicBezTo>
                  <a:cubicBezTo>
                    <a:pt x="44" y="539"/>
                    <a:pt x="0" y="634"/>
                    <a:pt x="20" y="733"/>
                  </a:cubicBezTo>
                  <a:cubicBezTo>
                    <a:pt x="39" y="832"/>
                    <a:pt x="106" y="894"/>
                    <a:pt x="170" y="941"/>
                  </a:cubicBezTo>
                  <a:cubicBezTo>
                    <a:pt x="233" y="989"/>
                    <a:pt x="299" y="1021"/>
                    <a:pt x="367" y="1048"/>
                  </a:cubicBezTo>
                  <a:cubicBezTo>
                    <a:pt x="501" y="1096"/>
                    <a:pt x="639" y="1127"/>
                    <a:pt x="778" y="1136"/>
                  </a:cubicBezTo>
                  <a:cubicBezTo>
                    <a:pt x="835" y="1141"/>
                    <a:pt x="894" y="1144"/>
                    <a:pt x="953" y="1144"/>
                  </a:cubicBezTo>
                  <a:cubicBezTo>
                    <a:pt x="1173" y="1144"/>
                    <a:pt x="1395" y="1104"/>
                    <a:pt x="1578" y="985"/>
                  </a:cubicBezTo>
                  <a:lnTo>
                    <a:pt x="1578" y="985"/>
                  </a:lnTo>
                  <a:cubicBezTo>
                    <a:pt x="1460" y="1025"/>
                    <a:pt x="1342" y="1041"/>
                    <a:pt x="1222" y="1041"/>
                  </a:cubicBezTo>
                  <a:cubicBezTo>
                    <a:pt x="1209" y="1041"/>
                    <a:pt x="1197" y="1041"/>
                    <a:pt x="1184" y="1041"/>
                  </a:cubicBezTo>
                  <a:cubicBezTo>
                    <a:pt x="1053" y="1041"/>
                    <a:pt x="924" y="1025"/>
                    <a:pt x="797" y="1005"/>
                  </a:cubicBezTo>
                  <a:cubicBezTo>
                    <a:pt x="667" y="977"/>
                    <a:pt x="541" y="946"/>
                    <a:pt x="426" y="894"/>
                  </a:cubicBezTo>
                  <a:cubicBezTo>
                    <a:pt x="316" y="851"/>
                    <a:pt x="201" y="772"/>
                    <a:pt x="190" y="697"/>
                  </a:cubicBezTo>
                  <a:cubicBezTo>
                    <a:pt x="181" y="666"/>
                    <a:pt x="190" y="622"/>
                    <a:pt x="225" y="579"/>
                  </a:cubicBezTo>
                  <a:cubicBezTo>
                    <a:pt x="261" y="528"/>
                    <a:pt x="304" y="484"/>
                    <a:pt x="347" y="440"/>
                  </a:cubicBezTo>
                  <a:cubicBezTo>
                    <a:pt x="438" y="358"/>
                    <a:pt x="549" y="287"/>
                    <a:pt x="663" y="227"/>
                  </a:cubicBezTo>
                  <a:cubicBezTo>
                    <a:pt x="778" y="172"/>
                    <a:pt x="900" y="121"/>
                    <a:pt x="1026" y="89"/>
                  </a:cubicBezTo>
                  <a:cubicBezTo>
                    <a:pt x="1113" y="65"/>
                    <a:pt x="1203" y="40"/>
                    <a:pt x="1294" y="40"/>
                  </a:cubicBezTo>
                  <a:cubicBezTo>
                    <a:pt x="1335" y="40"/>
                    <a:pt x="1376" y="45"/>
                    <a:pt x="1417" y="58"/>
                  </a:cubicBezTo>
                  <a:cubicBezTo>
                    <a:pt x="1361" y="14"/>
                    <a:pt x="1286" y="7"/>
                    <a:pt x="1219" y="3"/>
                  </a:cubicBezTo>
                  <a:cubicBezTo>
                    <a:pt x="1191" y="1"/>
                    <a:pt x="1163" y="0"/>
                    <a:pt x="1134" y="0"/>
                  </a:cubicBez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7473409" y="2137318"/>
              <a:ext cx="421135" cy="679404"/>
            </a:xfrm>
            <a:custGeom>
              <a:avLst/>
              <a:gdLst/>
              <a:ahLst/>
              <a:cxnLst/>
              <a:rect l="l" t="t" r="r" b="b"/>
              <a:pathLst>
                <a:path w="10281" h="16586" extrusionOk="0">
                  <a:moveTo>
                    <a:pt x="3461" y="0"/>
                  </a:moveTo>
                  <a:lnTo>
                    <a:pt x="3559" y="3363"/>
                  </a:lnTo>
                  <a:lnTo>
                    <a:pt x="3757" y="13477"/>
                  </a:lnTo>
                  <a:lnTo>
                    <a:pt x="0" y="14729"/>
                  </a:lnTo>
                  <a:cubicBezTo>
                    <a:pt x="1942" y="16128"/>
                    <a:pt x="3490" y="16585"/>
                    <a:pt x="4685" y="16585"/>
                  </a:cubicBezTo>
                  <a:cubicBezTo>
                    <a:pt x="6890" y="16585"/>
                    <a:pt x="7890" y="15026"/>
                    <a:pt x="7940" y="14953"/>
                  </a:cubicBezTo>
                  <a:lnTo>
                    <a:pt x="7940" y="14953"/>
                  </a:lnTo>
                  <a:lnTo>
                    <a:pt x="7940" y="14953"/>
                  </a:lnTo>
                  <a:cubicBezTo>
                    <a:pt x="7941" y="14951"/>
                    <a:pt x="7942" y="14950"/>
                    <a:pt x="7941" y="14950"/>
                  </a:cubicBezTo>
                  <a:lnTo>
                    <a:pt x="7941" y="14950"/>
                  </a:lnTo>
                  <a:cubicBezTo>
                    <a:pt x="7941" y="14950"/>
                    <a:pt x="7941" y="14951"/>
                    <a:pt x="7940" y="14953"/>
                  </a:cubicBezTo>
                  <a:lnTo>
                    <a:pt x="7940" y="14953"/>
                  </a:lnTo>
                  <a:lnTo>
                    <a:pt x="5505" y="13655"/>
                  </a:lnTo>
                  <a:lnTo>
                    <a:pt x="4811" y="8801"/>
                  </a:lnTo>
                  <a:lnTo>
                    <a:pt x="8501" y="9922"/>
                  </a:lnTo>
                  <a:cubicBezTo>
                    <a:pt x="10280" y="7384"/>
                    <a:pt x="9559" y="332"/>
                    <a:pt x="9559" y="332"/>
                  </a:cubicBezTo>
                  <a:cubicBezTo>
                    <a:pt x="8304" y="35"/>
                    <a:pt x="3461" y="0"/>
                    <a:pt x="3461" y="0"/>
                  </a:cubicBezTo>
                  <a:close/>
                </a:path>
              </a:pathLst>
            </a:custGeom>
            <a:solidFill>
              <a:srgbClr val="FBB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7621774" y="2339424"/>
              <a:ext cx="241433" cy="204321"/>
            </a:xfrm>
            <a:custGeom>
              <a:avLst/>
              <a:gdLst/>
              <a:ahLst/>
              <a:cxnLst/>
              <a:rect l="l" t="t" r="r" b="b"/>
              <a:pathLst>
                <a:path w="5894" h="4988" extrusionOk="0">
                  <a:moveTo>
                    <a:pt x="3300" y="0"/>
                  </a:moveTo>
                  <a:cubicBezTo>
                    <a:pt x="1683" y="0"/>
                    <a:pt x="502" y="1076"/>
                    <a:pt x="1" y="1633"/>
                  </a:cubicBezTo>
                  <a:lnTo>
                    <a:pt x="36" y="3504"/>
                  </a:lnTo>
                  <a:lnTo>
                    <a:pt x="1189" y="3867"/>
                  </a:lnTo>
                  <a:lnTo>
                    <a:pt x="4879" y="4988"/>
                  </a:lnTo>
                  <a:cubicBezTo>
                    <a:pt x="5416" y="4226"/>
                    <a:pt x="5724" y="3057"/>
                    <a:pt x="5893" y="1795"/>
                  </a:cubicBezTo>
                  <a:cubicBezTo>
                    <a:pt x="5487" y="978"/>
                    <a:pt x="4764" y="86"/>
                    <a:pt x="3533" y="8"/>
                  </a:cubicBezTo>
                  <a:cubicBezTo>
                    <a:pt x="3454" y="3"/>
                    <a:pt x="3376" y="0"/>
                    <a:pt x="3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7585400" y="2066700"/>
              <a:ext cx="369932" cy="285017"/>
            </a:xfrm>
            <a:custGeom>
              <a:avLst/>
              <a:gdLst/>
              <a:ahLst/>
              <a:cxnLst/>
              <a:rect l="l" t="t" r="r" b="b"/>
              <a:pathLst>
                <a:path w="9031" h="6958" extrusionOk="0">
                  <a:moveTo>
                    <a:pt x="3489" y="0"/>
                  </a:moveTo>
                  <a:cubicBezTo>
                    <a:pt x="2900" y="0"/>
                    <a:pt x="0" y="1890"/>
                    <a:pt x="0" y="1890"/>
                  </a:cubicBezTo>
                  <a:lnTo>
                    <a:pt x="498" y="6957"/>
                  </a:lnTo>
                  <a:lnTo>
                    <a:pt x="1220" y="6176"/>
                  </a:lnTo>
                  <a:lnTo>
                    <a:pt x="1023" y="1925"/>
                  </a:lnTo>
                  <a:lnTo>
                    <a:pt x="1023" y="1925"/>
                  </a:lnTo>
                  <a:cubicBezTo>
                    <a:pt x="1024" y="1925"/>
                    <a:pt x="5301" y="1989"/>
                    <a:pt x="6971" y="2186"/>
                  </a:cubicBezTo>
                  <a:cubicBezTo>
                    <a:pt x="7658" y="2267"/>
                    <a:pt x="8236" y="2327"/>
                    <a:pt x="8564" y="2327"/>
                  </a:cubicBezTo>
                  <a:cubicBezTo>
                    <a:pt x="9030" y="2327"/>
                    <a:pt x="8992" y="2206"/>
                    <a:pt x="8044" y="1859"/>
                  </a:cubicBezTo>
                  <a:cubicBezTo>
                    <a:pt x="6581" y="1323"/>
                    <a:pt x="6118" y="1298"/>
                    <a:pt x="6043" y="1298"/>
                  </a:cubicBezTo>
                  <a:cubicBezTo>
                    <a:pt x="6035" y="1298"/>
                    <a:pt x="6031" y="1298"/>
                    <a:pt x="6031" y="1298"/>
                  </a:cubicBezTo>
                  <a:cubicBezTo>
                    <a:pt x="6031" y="1298"/>
                    <a:pt x="7649" y="1101"/>
                    <a:pt x="5376" y="706"/>
                  </a:cubicBezTo>
                  <a:cubicBezTo>
                    <a:pt x="4990" y="651"/>
                    <a:pt x="4620" y="632"/>
                    <a:pt x="4297" y="632"/>
                  </a:cubicBezTo>
                  <a:cubicBezTo>
                    <a:pt x="3652" y="632"/>
                    <a:pt x="3197" y="706"/>
                    <a:pt x="3197" y="706"/>
                  </a:cubicBezTo>
                  <a:cubicBezTo>
                    <a:pt x="3197" y="706"/>
                    <a:pt x="3592" y="608"/>
                    <a:pt x="3592" y="78"/>
                  </a:cubicBezTo>
                  <a:cubicBezTo>
                    <a:pt x="3592" y="25"/>
                    <a:pt x="3555" y="0"/>
                    <a:pt x="3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7537105" y="2278719"/>
              <a:ext cx="111213" cy="102324"/>
            </a:xfrm>
            <a:custGeom>
              <a:avLst/>
              <a:gdLst/>
              <a:ahLst/>
              <a:cxnLst/>
              <a:rect l="l" t="t" r="r" b="b"/>
              <a:pathLst>
                <a:path w="2715" h="2498" extrusionOk="0">
                  <a:moveTo>
                    <a:pt x="1550" y="1"/>
                  </a:moveTo>
                  <a:cubicBezTo>
                    <a:pt x="1327" y="1"/>
                    <a:pt x="1076" y="95"/>
                    <a:pt x="809" y="353"/>
                  </a:cubicBezTo>
                  <a:cubicBezTo>
                    <a:pt x="0" y="1135"/>
                    <a:pt x="1394" y="2497"/>
                    <a:pt x="2276" y="2497"/>
                  </a:cubicBezTo>
                  <a:cubicBezTo>
                    <a:pt x="2449" y="2497"/>
                    <a:pt x="2602" y="2445"/>
                    <a:pt x="2715" y="2326"/>
                  </a:cubicBezTo>
                  <a:lnTo>
                    <a:pt x="2529" y="736"/>
                  </a:lnTo>
                  <a:cubicBezTo>
                    <a:pt x="2529" y="658"/>
                    <a:pt x="2136" y="1"/>
                    <a:pt x="1550" y="1"/>
                  </a:cubicBezTo>
                  <a:close/>
                </a:path>
              </a:pathLst>
            </a:custGeom>
            <a:solidFill>
              <a:srgbClr val="FBB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7102701" y="3488447"/>
              <a:ext cx="768702" cy="1254640"/>
            </a:xfrm>
            <a:custGeom>
              <a:avLst/>
              <a:gdLst/>
              <a:ahLst/>
              <a:cxnLst/>
              <a:rect l="l" t="t" r="r" b="b"/>
              <a:pathLst>
                <a:path w="18766" h="30629" extrusionOk="0">
                  <a:moveTo>
                    <a:pt x="18766" y="0"/>
                  </a:moveTo>
                  <a:lnTo>
                    <a:pt x="8864" y="474"/>
                  </a:lnTo>
                  <a:lnTo>
                    <a:pt x="1" y="29989"/>
                  </a:lnTo>
                  <a:lnTo>
                    <a:pt x="1034" y="30628"/>
                  </a:lnTo>
                  <a:lnTo>
                    <a:pt x="12405" y="3244"/>
                  </a:lnTo>
                  <a:lnTo>
                    <a:pt x="15119" y="2849"/>
                  </a:lnTo>
                  <a:lnTo>
                    <a:pt x="15119" y="2849"/>
                  </a:lnTo>
                  <a:lnTo>
                    <a:pt x="9405" y="29938"/>
                  </a:lnTo>
                  <a:lnTo>
                    <a:pt x="9405" y="29938"/>
                  </a:lnTo>
                  <a:lnTo>
                    <a:pt x="11032" y="29003"/>
                  </a:lnTo>
                  <a:lnTo>
                    <a:pt x="18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7274046" y="2735936"/>
              <a:ext cx="673546" cy="818595"/>
            </a:xfrm>
            <a:custGeom>
              <a:avLst/>
              <a:gdLst/>
              <a:ahLst/>
              <a:cxnLst/>
              <a:rect l="l" t="t" r="r" b="b"/>
              <a:pathLst>
                <a:path w="16443" h="19984" extrusionOk="0">
                  <a:moveTo>
                    <a:pt x="5218" y="0"/>
                  </a:moveTo>
                  <a:cubicBezTo>
                    <a:pt x="4397" y="225"/>
                    <a:pt x="2720" y="841"/>
                    <a:pt x="2720" y="841"/>
                  </a:cubicBezTo>
                  <a:lnTo>
                    <a:pt x="1" y="8485"/>
                  </a:lnTo>
                  <a:cubicBezTo>
                    <a:pt x="1" y="8485"/>
                    <a:pt x="893" y="8236"/>
                    <a:pt x="1880" y="8236"/>
                  </a:cubicBezTo>
                  <a:cubicBezTo>
                    <a:pt x="2374" y="8236"/>
                    <a:pt x="2891" y="8298"/>
                    <a:pt x="3332" y="8485"/>
                  </a:cubicBezTo>
                  <a:cubicBezTo>
                    <a:pt x="3332" y="8485"/>
                    <a:pt x="2949" y="18075"/>
                    <a:pt x="2977" y="18845"/>
                  </a:cubicBezTo>
                  <a:cubicBezTo>
                    <a:pt x="4402" y="19643"/>
                    <a:pt x="6463" y="19984"/>
                    <a:pt x="8512" y="19984"/>
                  </a:cubicBezTo>
                  <a:cubicBezTo>
                    <a:pt x="11172" y="19984"/>
                    <a:pt x="13811" y="19410"/>
                    <a:pt x="15018" y="18521"/>
                  </a:cubicBezTo>
                  <a:cubicBezTo>
                    <a:pt x="14433" y="13107"/>
                    <a:pt x="13621" y="8280"/>
                    <a:pt x="13621" y="8280"/>
                  </a:cubicBezTo>
                  <a:cubicBezTo>
                    <a:pt x="13621" y="8280"/>
                    <a:pt x="15858" y="8051"/>
                    <a:pt x="16442" y="7215"/>
                  </a:cubicBezTo>
                  <a:lnTo>
                    <a:pt x="15069" y="1472"/>
                  </a:lnTo>
                  <a:lnTo>
                    <a:pt x="12314" y="40"/>
                  </a:lnTo>
                  <a:cubicBezTo>
                    <a:pt x="12314" y="40"/>
                    <a:pt x="11676" y="1637"/>
                    <a:pt x="9592" y="1637"/>
                  </a:cubicBezTo>
                  <a:cubicBezTo>
                    <a:pt x="8539" y="1637"/>
                    <a:pt x="7116" y="1229"/>
                    <a:pt x="5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7828551" y="2880122"/>
              <a:ext cx="24782" cy="166513"/>
            </a:xfrm>
            <a:custGeom>
              <a:avLst/>
              <a:gdLst/>
              <a:ahLst/>
              <a:cxnLst/>
              <a:rect l="l" t="t" r="r" b="b"/>
              <a:pathLst>
                <a:path w="605" h="4065" extrusionOk="0">
                  <a:moveTo>
                    <a:pt x="0" y="1"/>
                  </a:moveTo>
                  <a:cubicBezTo>
                    <a:pt x="32" y="687"/>
                    <a:pt x="115" y="1365"/>
                    <a:pt x="213" y="2045"/>
                  </a:cubicBezTo>
                  <a:cubicBezTo>
                    <a:pt x="316" y="2724"/>
                    <a:pt x="434" y="3398"/>
                    <a:pt x="605" y="4065"/>
                  </a:cubicBezTo>
                  <a:cubicBezTo>
                    <a:pt x="572" y="3378"/>
                    <a:pt x="490" y="2696"/>
                    <a:pt x="392" y="2021"/>
                  </a:cubicBezTo>
                  <a:cubicBezTo>
                    <a:pt x="288" y="1342"/>
                    <a:pt x="174" y="667"/>
                    <a:pt x="0" y="1"/>
                  </a:cubicBezTo>
                  <a:close/>
                </a:path>
              </a:pathLst>
            </a:custGeom>
            <a:solidFill>
              <a:srgbClr val="D3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802653" y="4652994"/>
              <a:ext cx="393854" cy="338227"/>
            </a:xfrm>
            <a:custGeom>
              <a:avLst/>
              <a:gdLst/>
              <a:ahLst/>
              <a:cxnLst/>
              <a:rect l="l" t="t" r="r" b="b"/>
              <a:pathLst>
                <a:path w="9615" h="8257" extrusionOk="0">
                  <a:moveTo>
                    <a:pt x="6461" y="1"/>
                  </a:moveTo>
                  <a:lnTo>
                    <a:pt x="6461" y="1"/>
                  </a:lnTo>
                  <a:cubicBezTo>
                    <a:pt x="6694" y="1477"/>
                    <a:pt x="6991" y="2743"/>
                    <a:pt x="6991" y="2743"/>
                  </a:cubicBezTo>
                  <a:cubicBezTo>
                    <a:pt x="6991" y="2743"/>
                    <a:pt x="6689" y="2463"/>
                    <a:pt x="6561" y="2463"/>
                  </a:cubicBezTo>
                  <a:cubicBezTo>
                    <a:pt x="6478" y="2463"/>
                    <a:pt x="6468" y="2583"/>
                    <a:pt x="6667" y="2980"/>
                  </a:cubicBezTo>
                  <a:cubicBezTo>
                    <a:pt x="5810" y="3805"/>
                    <a:pt x="443" y="7491"/>
                    <a:pt x="1" y="8256"/>
                  </a:cubicBezTo>
                  <a:cubicBezTo>
                    <a:pt x="2124" y="8170"/>
                    <a:pt x="8643" y="5261"/>
                    <a:pt x="8643" y="5261"/>
                  </a:cubicBezTo>
                  <a:lnTo>
                    <a:pt x="8257" y="3864"/>
                  </a:lnTo>
                  <a:lnTo>
                    <a:pt x="9614" y="1828"/>
                  </a:lnTo>
                  <a:cubicBezTo>
                    <a:pt x="9614" y="1828"/>
                    <a:pt x="7583" y="533"/>
                    <a:pt x="6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7452518" y="4648939"/>
              <a:ext cx="380624" cy="265601"/>
            </a:xfrm>
            <a:custGeom>
              <a:avLst/>
              <a:gdLst/>
              <a:ahLst/>
              <a:cxnLst/>
              <a:rect l="l" t="t" r="r" b="b"/>
              <a:pathLst>
                <a:path w="9292" h="6484" extrusionOk="0">
                  <a:moveTo>
                    <a:pt x="4161" y="1"/>
                  </a:moveTo>
                  <a:cubicBezTo>
                    <a:pt x="2733" y="1"/>
                    <a:pt x="328" y="838"/>
                    <a:pt x="328" y="838"/>
                  </a:cubicBezTo>
                  <a:cubicBezTo>
                    <a:pt x="328" y="838"/>
                    <a:pt x="680" y="3344"/>
                    <a:pt x="842" y="3434"/>
                  </a:cubicBezTo>
                  <a:lnTo>
                    <a:pt x="0" y="5115"/>
                  </a:lnTo>
                  <a:cubicBezTo>
                    <a:pt x="4126" y="6294"/>
                    <a:pt x="6931" y="6484"/>
                    <a:pt x="8308" y="6484"/>
                  </a:cubicBezTo>
                  <a:cubicBezTo>
                    <a:pt x="8960" y="6484"/>
                    <a:pt x="9291" y="6441"/>
                    <a:pt x="9291" y="6441"/>
                  </a:cubicBezTo>
                  <a:cubicBezTo>
                    <a:pt x="9291" y="6441"/>
                    <a:pt x="5044" y="4228"/>
                    <a:pt x="2215" y="3107"/>
                  </a:cubicBezTo>
                  <a:cubicBezTo>
                    <a:pt x="2867" y="2577"/>
                    <a:pt x="2685" y="2471"/>
                    <a:pt x="2433" y="2471"/>
                  </a:cubicBezTo>
                  <a:cubicBezTo>
                    <a:pt x="2265" y="2471"/>
                    <a:pt x="2065" y="2519"/>
                    <a:pt x="2065" y="2519"/>
                  </a:cubicBezTo>
                  <a:cubicBezTo>
                    <a:pt x="2065" y="2519"/>
                    <a:pt x="2510" y="2195"/>
                    <a:pt x="4840" y="100"/>
                  </a:cubicBezTo>
                  <a:cubicBezTo>
                    <a:pt x="4663" y="30"/>
                    <a:pt x="4429" y="1"/>
                    <a:pt x="4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7646720" y="2837603"/>
              <a:ext cx="119774" cy="173968"/>
            </a:xfrm>
            <a:custGeom>
              <a:avLst/>
              <a:gdLst/>
              <a:ahLst/>
              <a:cxnLst/>
              <a:rect l="l" t="t" r="r" b="b"/>
              <a:pathLst>
                <a:path w="2924" h="4247" extrusionOk="0">
                  <a:moveTo>
                    <a:pt x="248" y="1"/>
                  </a:moveTo>
                  <a:lnTo>
                    <a:pt x="0" y="269"/>
                  </a:lnTo>
                  <a:lnTo>
                    <a:pt x="1160" y="1425"/>
                  </a:lnTo>
                  <a:lnTo>
                    <a:pt x="2332" y="4247"/>
                  </a:lnTo>
                  <a:lnTo>
                    <a:pt x="2789" y="4247"/>
                  </a:lnTo>
                  <a:lnTo>
                    <a:pt x="2924" y="4101"/>
                  </a:lnTo>
                  <a:lnTo>
                    <a:pt x="1499" y="1201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D3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7667365" y="2857306"/>
              <a:ext cx="85857" cy="134562"/>
            </a:xfrm>
            <a:custGeom>
              <a:avLst/>
              <a:gdLst/>
              <a:ahLst/>
              <a:cxnLst/>
              <a:rect l="l" t="t" r="r" b="b"/>
              <a:pathLst>
                <a:path w="2096" h="3285" extrusionOk="0">
                  <a:moveTo>
                    <a:pt x="1" y="1"/>
                  </a:moveTo>
                  <a:lnTo>
                    <a:pt x="817" y="798"/>
                  </a:lnTo>
                  <a:lnTo>
                    <a:pt x="817" y="798"/>
                  </a:lnTo>
                  <a:lnTo>
                    <a:pt x="1943" y="3284"/>
                  </a:lnTo>
                  <a:lnTo>
                    <a:pt x="2096" y="3210"/>
                  </a:lnTo>
                  <a:lnTo>
                    <a:pt x="857" y="767"/>
                  </a:lnTo>
                  <a:lnTo>
                    <a:pt x="857" y="762"/>
                  </a:lnTo>
                  <a:lnTo>
                    <a:pt x="853" y="7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7693048" y="2982936"/>
              <a:ext cx="240941" cy="264986"/>
            </a:xfrm>
            <a:custGeom>
              <a:avLst/>
              <a:gdLst/>
              <a:ahLst/>
              <a:cxnLst/>
              <a:rect l="l" t="t" r="r" b="b"/>
              <a:pathLst>
                <a:path w="5882" h="6469" extrusionOk="0">
                  <a:moveTo>
                    <a:pt x="3016" y="0"/>
                  </a:moveTo>
                  <a:cubicBezTo>
                    <a:pt x="1361" y="0"/>
                    <a:pt x="329" y="533"/>
                    <a:pt x="329" y="533"/>
                  </a:cubicBezTo>
                  <a:lnTo>
                    <a:pt x="1193" y="1646"/>
                  </a:lnTo>
                  <a:cubicBezTo>
                    <a:pt x="1193" y="1646"/>
                    <a:pt x="778" y="1749"/>
                    <a:pt x="388" y="3643"/>
                  </a:cubicBezTo>
                  <a:cubicBezTo>
                    <a:pt x="1" y="5538"/>
                    <a:pt x="1647" y="6469"/>
                    <a:pt x="2984" y="6469"/>
                  </a:cubicBezTo>
                  <a:cubicBezTo>
                    <a:pt x="4327" y="6469"/>
                    <a:pt x="5882" y="5881"/>
                    <a:pt x="5873" y="4053"/>
                  </a:cubicBezTo>
                  <a:cubicBezTo>
                    <a:pt x="5866" y="2230"/>
                    <a:pt x="4702" y="1646"/>
                    <a:pt x="4702" y="1646"/>
                  </a:cubicBezTo>
                  <a:lnTo>
                    <a:pt x="5396" y="360"/>
                  </a:lnTo>
                  <a:cubicBezTo>
                    <a:pt x="4513" y="94"/>
                    <a:pt x="3710" y="0"/>
                    <a:pt x="3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7721558" y="3041552"/>
              <a:ext cx="197562" cy="45059"/>
            </a:xfrm>
            <a:custGeom>
              <a:avLst/>
              <a:gdLst/>
              <a:ahLst/>
              <a:cxnLst/>
              <a:rect l="l" t="t" r="r" b="b"/>
              <a:pathLst>
                <a:path w="4823" h="1100" extrusionOk="0">
                  <a:moveTo>
                    <a:pt x="2049" y="1"/>
                  </a:moveTo>
                  <a:cubicBezTo>
                    <a:pt x="1529" y="1"/>
                    <a:pt x="979" y="54"/>
                    <a:pt x="497" y="215"/>
                  </a:cubicBezTo>
                  <a:cubicBezTo>
                    <a:pt x="465" y="235"/>
                    <a:pt x="438" y="258"/>
                    <a:pt x="406" y="278"/>
                  </a:cubicBezTo>
                  <a:cubicBezTo>
                    <a:pt x="315" y="369"/>
                    <a:pt x="166" y="578"/>
                    <a:pt x="0" y="1056"/>
                  </a:cubicBezTo>
                  <a:cubicBezTo>
                    <a:pt x="457" y="942"/>
                    <a:pt x="1310" y="776"/>
                    <a:pt x="2365" y="776"/>
                  </a:cubicBezTo>
                  <a:cubicBezTo>
                    <a:pt x="3107" y="776"/>
                    <a:pt x="3949" y="858"/>
                    <a:pt x="4822" y="1099"/>
                  </a:cubicBezTo>
                  <a:cubicBezTo>
                    <a:pt x="4581" y="650"/>
                    <a:pt x="4277" y="393"/>
                    <a:pt x="4116" y="282"/>
                  </a:cubicBezTo>
                  <a:lnTo>
                    <a:pt x="4006" y="215"/>
                  </a:lnTo>
                  <a:cubicBezTo>
                    <a:pt x="4006" y="215"/>
                    <a:pt x="3088" y="1"/>
                    <a:pt x="2049" y="1"/>
                  </a:cubicBezTo>
                  <a:close/>
                </a:path>
              </a:pathLst>
            </a:custGeom>
            <a:solidFill>
              <a:srgbClr val="D3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7243816" y="3011527"/>
              <a:ext cx="606859" cy="295585"/>
            </a:xfrm>
            <a:custGeom>
              <a:avLst/>
              <a:gdLst/>
              <a:ahLst/>
              <a:cxnLst/>
              <a:rect l="l" t="t" r="r" b="b"/>
              <a:pathLst>
                <a:path w="14815" h="7216" extrusionOk="0">
                  <a:moveTo>
                    <a:pt x="13964" y="0"/>
                  </a:moveTo>
                  <a:cubicBezTo>
                    <a:pt x="13960" y="0"/>
                    <a:pt x="13956" y="0"/>
                    <a:pt x="13951" y="1"/>
                  </a:cubicBezTo>
                  <a:cubicBezTo>
                    <a:pt x="13454" y="40"/>
                    <a:pt x="11020" y="348"/>
                    <a:pt x="10688" y="581"/>
                  </a:cubicBezTo>
                  <a:cubicBezTo>
                    <a:pt x="10352" y="818"/>
                    <a:pt x="10688" y="2973"/>
                    <a:pt x="10688" y="2973"/>
                  </a:cubicBezTo>
                  <a:lnTo>
                    <a:pt x="3430" y="3833"/>
                  </a:lnTo>
                  <a:lnTo>
                    <a:pt x="4070" y="1757"/>
                  </a:lnTo>
                  <a:cubicBezTo>
                    <a:pt x="3683" y="1579"/>
                    <a:pt x="3162" y="1524"/>
                    <a:pt x="2667" y="1524"/>
                  </a:cubicBezTo>
                  <a:cubicBezTo>
                    <a:pt x="1867" y="1524"/>
                    <a:pt x="1134" y="1667"/>
                    <a:pt x="1134" y="1667"/>
                  </a:cubicBezTo>
                  <a:lnTo>
                    <a:pt x="1" y="7215"/>
                  </a:lnTo>
                  <a:cubicBezTo>
                    <a:pt x="3012" y="7215"/>
                    <a:pt x="10882" y="3833"/>
                    <a:pt x="10882" y="3833"/>
                  </a:cubicBezTo>
                  <a:lnTo>
                    <a:pt x="11355" y="4062"/>
                  </a:lnTo>
                  <a:cubicBezTo>
                    <a:pt x="11355" y="4062"/>
                    <a:pt x="11383" y="3754"/>
                    <a:pt x="11355" y="2945"/>
                  </a:cubicBezTo>
                  <a:cubicBezTo>
                    <a:pt x="14815" y="2585"/>
                    <a:pt x="14460" y="0"/>
                    <a:pt x="13964" y="0"/>
                  </a:cubicBezTo>
                  <a:close/>
                </a:path>
              </a:pathLst>
            </a:custGeom>
            <a:solidFill>
              <a:srgbClr val="FBB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7410491" y="2895974"/>
              <a:ext cx="40471" cy="187526"/>
            </a:xfrm>
            <a:custGeom>
              <a:avLst/>
              <a:gdLst/>
              <a:ahLst/>
              <a:cxnLst/>
              <a:rect l="l" t="t" r="r" b="b"/>
              <a:pathLst>
                <a:path w="988" h="4578" extrusionOk="0">
                  <a:moveTo>
                    <a:pt x="988" y="0"/>
                  </a:moveTo>
                  <a:lnTo>
                    <a:pt x="988" y="0"/>
                  </a:lnTo>
                  <a:cubicBezTo>
                    <a:pt x="928" y="186"/>
                    <a:pt x="877" y="375"/>
                    <a:pt x="822" y="565"/>
                  </a:cubicBezTo>
                  <a:lnTo>
                    <a:pt x="671" y="1129"/>
                  </a:lnTo>
                  <a:cubicBezTo>
                    <a:pt x="577" y="1508"/>
                    <a:pt x="490" y="1891"/>
                    <a:pt x="407" y="2269"/>
                  </a:cubicBezTo>
                  <a:cubicBezTo>
                    <a:pt x="325" y="2652"/>
                    <a:pt x="245" y="3035"/>
                    <a:pt x="179" y="3417"/>
                  </a:cubicBezTo>
                  <a:cubicBezTo>
                    <a:pt x="112" y="3805"/>
                    <a:pt x="44" y="4187"/>
                    <a:pt x="1" y="4578"/>
                  </a:cubicBezTo>
                  <a:cubicBezTo>
                    <a:pt x="119" y="4204"/>
                    <a:pt x="218" y="3825"/>
                    <a:pt x="316" y="3450"/>
                  </a:cubicBezTo>
                  <a:cubicBezTo>
                    <a:pt x="416" y="3071"/>
                    <a:pt x="498" y="2688"/>
                    <a:pt x="585" y="2309"/>
                  </a:cubicBezTo>
                  <a:cubicBezTo>
                    <a:pt x="664" y="1926"/>
                    <a:pt x="742" y="1543"/>
                    <a:pt x="810" y="1160"/>
                  </a:cubicBezTo>
                  <a:lnTo>
                    <a:pt x="908" y="584"/>
                  </a:lnTo>
                  <a:cubicBezTo>
                    <a:pt x="937" y="386"/>
                    <a:pt x="968" y="197"/>
                    <a:pt x="988" y="0"/>
                  </a:cubicBezTo>
                  <a:close/>
                </a:path>
              </a:pathLst>
            </a:custGeom>
            <a:solidFill>
              <a:srgbClr val="D3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7754000" y="2240419"/>
              <a:ext cx="51613" cy="169339"/>
            </a:xfrm>
            <a:custGeom>
              <a:avLst/>
              <a:gdLst/>
              <a:ahLst/>
              <a:cxnLst/>
              <a:rect l="l" t="t" r="r" b="b"/>
              <a:pathLst>
                <a:path w="1260" h="4134" extrusionOk="0">
                  <a:moveTo>
                    <a:pt x="857" y="1"/>
                  </a:moveTo>
                  <a:lnTo>
                    <a:pt x="1" y="2188"/>
                  </a:lnTo>
                  <a:lnTo>
                    <a:pt x="1260" y="4133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BB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7754000" y="2240419"/>
              <a:ext cx="56160" cy="183225"/>
            </a:xfrm>
            <a:custGeom>
              <a:avLst/>
              <a:gdLst/>
              <a:ahLst/>
              <a:cxnLst/>
              <a:rect l="l" t="t" r="r" b="b"/>
              <a:pathLst>
                <a:path w="1371" h="4473" extrusionOk="0">
                  <a:moveTo>
                    <a:pt x="857" y="1"/>
                  </a:moveTo>
                  <a:cubicBezTo>
                    <a:pt x="866" y="348"/>
                    <a:pt x="881" y="691"/>
                    <a:pt x="904" y="1039"/>
                  </a:cubicBezTo>
                  <a:cubicBezTo>
                    <a:pt x="928" y="1383"/>
                    <a:pt x="948" y="1729"/>
                    <a:pt x="975" y="2073"/>
                  </a:cubicBezTo>
                  <a:cubicBezTo>
                    <a:pt x="1022" y="2649"/>
                    <a:pt x="1077" y="3225"/>
                    <a:pt x="1137" y="3799"/>
                  </a:cubicBezTo>
                  <a:lnTo>
                    <a:pt x="1137" y="3799"/>
                  </a:lnTo>
                  <a:cubicBezTo>
                    <a:pt x="985" y="3574"/>
                    <a:pt x="831" y="3352"/>
                    <a:pt x="676" y="3130"/>
                  </a:cubicBezTo>
                  <a:cubicBezTo>
                    <a:pt x="459" y="2811"/>
                    <a:pt x="234" y="2499"/>
                    <a:pt x="1" y="2188"/>
                  </a:cubicBezTo>
                  <a:lnTo>
                    <a:pt x="1" y="2188"/>
                  </a:lnTo>
                  <a:cubicBezTo>
                    <a:pt x="190" y="2523"/>
                    <a:pt x="383" y="2862"/>
                    <a:pt x="585" y="3190"/>
                  </a:cubicBezTo>
                  <a:cubicBezTo>
                    <a:pt x="782" y="3521"/>
                    <a:pt x="984" y="3853"/>
                    <a:pt x="1189" y="4181"/>
                  </a:cubicBezTo>
                  <a:lnTo>
                    <a:pt x="1370" y="4472"/>
                  </a:lnTo>
                  <a:lnTo>
                    <a:pt x="1343" y="4125"/>
                  </a:lnTo>
                  <a:cubicBezTo>
                    <a:pt x="1283" y="3434"/>
                    <a:pt x="1217" y="2748"/>
                    <a:pt x="1137" y="2057"/>
                  </a:cubicBezTo>
                  <a:cubicBezTo>
                    <a:pt x="1099" y="1714"/>
                    <a:pt x="1051" y="1370"/>
                    <a:pt x="1008" y="1028"/>
                  </a:cubicBezTo>
                  <a:cubicBezTo>
                    <a:pt x="964" y="684"/>
                    <a:pt x="913" y="341"/>
                    <a:pt x="857" y="1"/>
                  </a:cubicBez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7690673" y="2392265"/>
              <a:ext cx="51736" cy="31295"/>
            </a:xfrm>
            <a:custGeom>
              <a:avLst/>
              <a:gdLst/>
              <a:ahLst/>
              <a:cxnLst/>
              <a:rect l="l" t="t" r="r" b="b"/>
              <a:pathLst>
                <a:path w="1263" h="764" extrusionOk="0">
                  <a:moveTo>
                    <a:pt x="59" y="0"/>
                  </a:moveTo>
                  <a:cubicBezTo>
                    <a:pt x="16" y="150"/>
                    <a:pt x="0" y="308"/>
                    <a:pt x="47" y="474"/>
                  </a:cubicBezTo>
                  <a:cubicBezTo>
                    <a:pt x="71" y="556"/>
                    <a:pt x="122" y="643"/>
                    <a:pt x="201" y="698"/>
                  </a:cubicBezTo>
                  <a:cubicBezTo>
                    <a:pt x="273" y="747"/>
                    <a:pt x="355" y="764"/>
                    <a:pt x="430" y="764"/>
                  </a:cubicBezTo>
                  <a:cubicBezTo>
                    <a:pt x="446" y="764"/>
                    <a:pt x="462" y="763"/>
                    <a:pt x="477" y="762"/>
                  </a:cubicBezTo>
                  <a:cubicBezTo>
                    <a:pt x="656" y="742"/>
                    <a:pt x="798" y="663"/>
                    <a:pt x="927" y="572"/>
                  </a:cubicBezTo>
                  <a:cubicBezTo>
                    <a:pt x="1058" y="481"/>
                    <a:pt x="1172" y="375"/>
                    <a:pt x="1263" y="248"/>
                  </a:cubicBezTo>
                  <a:lnTo>
                    <a:pt x="1263" y="248"/>
                  </a:lnTo>
                  <a:cubicBezTo>
                    <a:pt x="1124" y="316"/>
                    <a:pt x="991" y="390"/>
                    <a:pt x="856" y="450"/>
                  </a:cubicBezTo>
                  <a:cubicBezTo>
                    <a:pt x="722" y="513"/>
                    <a:pt x="588" y="572"/>
                    <a:pt x="461" y="580"/>
                  </a:cubicBezTo>
                  <a:cubicBezTo>
                    <a:pt x="446" y="582"/>
                    <a:pt x="431" y="583"/>
                    <a:pt x="417" y="583"/>
                  </a:cubicBezTo>
                  <a:cubicBezTo>
                    <a:pt x="310" y="583"/>
                    <a:pt x="233" y="530"/>
                    <a:pt x="177" y="423"/>
                  </a:cubicBezTo>
                  <a:cubicBezTo>
                    <a:pt x="119" y="304"/>
                    <a:pt x="91" y="150"/>
                    <a:pt x="59" y="0"/>
                  </a:cubicBezTo>
                  <a:close/>
                </a:path>
              </a:pathLst>
            </a:custGeom>
            <a:solidFill>
              <a:srgbClr val="FBB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7585400" y="2298913"/>
              <a:ext cx="51449" cy="58781"/>
            </a:xfrm>
            <a:custGeom>
              <a:avLst/>
              <a:gdLst/>
              <a:ahLst/>
              <a:cxnLst/>
              <a:rect l="l" t="t" r="r" b="b"/>
              <a:pathLst>
                <a:path w="1256" h="1435" extrusionOk="0">
                  <a:moveTo>
                    <a:pt x="422" y="1"/>
                  </a:moveTo>
                  <a:cubicBezTo>
                    <a:pt x="411" y="1"/>
                    <a:pt x="399" y="1"/>
                    <a:pt x="388" y="2"/>
                  </a:cubicBezTo>
                  <a:cubicBezTo>
                    <a:pt x="210" y="21"/>
                    <a:pt x="80" y="139"/>
                    <a:pt x="0" y="270"/>
                  </a:cubicBezTo>
                  <a:cubicBezTo>
                    <a:pt x="113" y="177"/>
                    <a:pt x="246" y="111"/>
                    <a:pt x="371" y="111"/>
                  </a:cubicBezTo>
                  <a:cubicBezTo>
                    <a:pt x="378" y="111"/>
                    <a:pt x="385" y="112"/>
                    <a:pt x="392" y="112"/>
                  </a:cubicBezTo>
                  <a:cubicBezTo>
                    <a:pt x="521" y="124"/>
                    <a:pt x="621" y="219"/>
                    <a:pt x="707" y="325"/>
                  </a:cubicBezTo>
                  <a:cubicBezTo>
                    <a:pt x="787" y="444"/>
                    <a:pt x="858" y="570"/>
                    <a:pt x="913" y="708"/>
                  </a:cubicBezTo>
                  <a:cubicBezTo>
                    <a:pt x="956" y="804"/>
                    <a:pt x="991" y="908"/>
                    <a:pt x="1028" y="1011"/>
                  </a:cubicBezTo>
                  <a:lnTo>
                    <a:pt x="1028" y="1011"/>
                  </a:lnTo>
                  <a:cubicBezTo>
                    <a:pt x="1003" y="1009"/>
                    <a:pt x="978" y="1008"/>
                    <a:pt x="952" y="1008"/>
                  </a:cubicBezTo>
                  <a:cubicBezTo>
                    <a:pt x="916" y="1008"/>
                    <a:pt x="877" y="1016"/>
                    <a:pt x="838" y="1020"/>
                  </a:cubicBezTo>
                  <a:cubicBezTo>
                    <a:pt x="818" y="1028"/>
                    <a:pt x="798" y="1035"/>
                    <a:pt x="778" y="1044"/>
                  </a:cubicBezTo>
                  <a:cubicBezTo>
                    <a:pt x="754" y="1063"/>
                    <a:pt x="727" y="1079"/>
                    <a:pt x="723" y="1115"/>
                  </a:cubicBezTo>
                  <a:cubicBezTo>
                    <a:pt x="711" y="1181"/>
                    <a:pt x="743" y="1217"/>
                    <a:pt x="763" y="1245"/>
                  </a:cubicBezTo>
                  <a:cubicBezTo>
                    <a:pt x="787" y="1272"/>
                    <a:pt x="810" y="1296"/>
                    <a:pt x="838" y="1320"/>
                  </a:cubicBezTo>
                  <a:cubicBezTo>
                    <a:pt x="893" y="1363"/>
                    <a:pt x="948" y="1403"/>
                    <a:pt x="1007" y="1434"/>
                  </a:cubicBezTo>
                  <a:cubicBezTo>
                    <a:pt x="964" y="1383"/>
                    <a:pt x="920" y="1332"/>
                    <a:pt x="881" y="1281"/>
                  </a:cubicBezTo>
                  <a:cubicBezTo>
                    <a:pt x="861" y="1252"/>
                    <a:pt x="845" y="1225"/>
                    <a:pt x="829" y="1201"/>
                  </a:cubicBezTo>
                  <a:cubicBezTo>
                    <a:pt x="818" y="1174"/>
                    <a:pt x="814" y="1146"/>
                    <a:pt x="822" y="1146"/>
                  </a:cubicBezTo>
                  <a:cubicBezTo>
                    <a:pt x="818" y="1146"/>
                    <a:pt x="825" y="1146"/>
                    <a:pt x="825" y="1143"/>
                  </a:cubicBezTo>
                  <a:cubicBezTo>
                    <a:pt x="838" y="1143"/>
                    <a:pt x="849" y="1143"/>
                    <a:pt x="861" y="1139"/>
                  </a:cubicBezTo>
                  <a:cubicBezTo>
                    <a:pt x="875" y="1141"/>
                    <a:pt x="888" y="1141"/>
                    <a:pt x="902" y="1141"/>
                  </a:cubicBezTo>
                  <a:cubicBezTo>
                    <a:pt x="915" y="1141"/>
                    <a:pt x="930" y="1141"/>
                    <a:pt x="948" y="1143"/>
                  </a:cubicBezTo>
                  <a:cubicBezTo>
                    <a:pt x="1007" y="1150"/>
                    <a:pt x="1071" y="1166"/>
                    <a:pt x="1133" y="1178"/>
                  </a:cubicBezTo>
                  <a:lnTo>
                    <a:pt x="1255" y="1197"/>
                  </a:lnTo>
                  <a:lnTo>
                    <a:pt x="1220" y="1079"/>
                  </a:lnTo>
                  <a:cubicBezTo>
                    <a:pt x="1181" y="929"/>
                    <a:pt x="1142" y="779"/>
                    <a:pt x="1075" y="637"/>
                  </a:cubicBezTo>
                  <a:cubicBezTo>
                    <a:pt x="1051" y="562"/>
                    <a:pt x="1011" y="491"/>
                    <a:pt x="971" y="424"/>
                  </a:cubicBezTo>
                  <a:cubicBezTo>
                    <a:pt x="936" y="353"/>
                    <a:pt x="885" y="286"/>
                    <a:pt x="834" y="223"/>
                  </a:cubicBezTo>
                  <a:cubicBezTo>
                    <a:pt x="737" y="108"/>
                    <a:pt x="589" y="1"/>
                    <a:pt x="422" y="1"/>
                  </a:cubicBez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7742367" y="2244147"/>
              <a:ext cx="17860" cy="29452"/>
            </a:xfrm>
            <a:custGeom>
              <a:avLst/>
              <a:gdLst/>
              <a:ahLst/>
              <a:cxnLst/>
              <a:rect l="l" t="t" r="r" b="b"/>
              <a:pathLst>
                <a:path w="436" h="719" extrusionOk="0">
                  <a:moveTo>
                    <a:pt x="218" y="1"/>
                  </a:moveTo>
                  <a:cubicBezTo>
                    <a:pt x="99" y="1"/>
                    <a:pt x="1" y="163"/>
                    <a:pt x="1" y="360"/>
                  </a:cubicBezTo>
                  <a:cubicBezTo>
                    <a:pt x="1" y="558"/>
                    <a:pt x="99" y="719"/>
                    <a:pt x="218" y="719"/>
                  </a:cubicBezTo>
                  <a:cubicBezTo>
                    <a:pt x="336" y="719"/>
                    <a:pt x="435" y="558"/>
                    <a:pt x="435" y="360"/>
                  </a:cubicBezTo>
                  <a:cubicBezTo>
                    <a:pt x="435" y="163"/>
                    <a:pt x="3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7802499" y="2253404"/>
              <a:ext cx="17860" cy="29452"/>
            </a:xfrm>
            <a:custGeom>
              <a:avLst/>
              <a:gdLst/>
              <a:ahLst/>
              <a:cxnLst/>
              <a:rect l="l" t="t" r="r" b="b"/>
              <a:pathLst>
                <a:path w="436" h="719" extrusionOk="0">
                  <a:moveTo>
                    <a:pt x="218" y="0"/>
                  </a:moveTo>
                  <a:cubicBezTo>
                    <a:pt x="99" y="0"/>
                    <a:pt x="1" y="161"/>
                    <a:pt x="1" y="359"/>
                  </a:cubicBezTo>
                  <a:cubicBezTo>
                    <a:pt x="1" y="556"/>
                    <a:pt x="99" y="718"/>
                    <a:pt x="218" y="718"/>
                  </a:cubicBezTo>
                  <a:cubicBezTo>
                    <a:pt x="336" y="718"/>
                    <a:pt x="436" y="556"/>
                    <a:pt x="436" y="359"/>
                  </a:cubicBezTo>
                  <a:cubicBezTo>
                    <a:pt x="436" y="161"/>
                    <a:pt x="336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7705501" y="2187742"/>
              <a:ext cx="64229" cy="21546"/>
            </a:xfrm>
            <a:custGeom>
              <a:avLst/>
              <a:gdLst/>
              <a:ahLst/>
              <a:cxnLst/>
              <a:rect l="l" t="t" r="r" b="b"/>
              <a:pathLst>
                <a:path w="1568" h="526" extrusionOk="0">
                  <a:moveTo>
                    <a:pt x="816" y="1"/>
                  </a:moveTo>
                  <a:cubicBezTo>
                    <a:pt x="584" y="1"/>
                    <a:pt x="307" y="132"/>
                    <a:pt x="1" y="525"/>
                  </a:cubicBezTo>
                  <a:lnTo>
                    <a:pt x="1567" y="525"/>
                  </a:lnTo>
                  <a:cubicBezTo>
                    <a:pt x="1567" y="525"/>
                    <a:pt x="1280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7802499" y="2197409"/>
              <a:ext cx="53743" cy="37767"/>
            </a:xfrm>
            <a:custGeom>
              <a:avLst/>
              <a:gdLst/>
              <a:ahLst/>
              <a:cxnLst/>
              <a:rect l="l" t="t" r="r" b="b"/>
              <a:pathLst>
                <a:path w="1312" h="922" extrusionOk="0">
                  <a:moveTo>
                    <a:pt x="720" y="0"/>
                  </a:moveTo>
                  <a:cubicBezTo>
                    <a:pt x="369" y="0"/>
                    <a:pt x="1" y="388"/>
                    <a:pt x="1" y="388"/>
                  </a:cubicBezTo>
                  <a:lnTo>
                    <a:pt x="1312" y="921"/>
                  </a:lnTo>
                  <a:cubicBezTo>
                    <a:pt x="1223" y="207"/>
                    <a:pt x="976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7890445" y="3941608"/>
              <a:ext cx="288458" cy="262365"/>
            </a:xfrm>
            <a:custGeom>
              <a:avLst/>
              <a:gdLst/>
              <a:ahLst/>
              <a:cxnLst/>
              <a:rect l="l" t="t" r="r" b="b"/>
              <a:pathLst>
                <a:path w="7042" h="6405" extrusionOk="0">
                  <a:moveTo>
                    <a:pt x="3513" y="1"/>
                  </a:moveTo>
                  <a:cubicBezTo>
                    <a:pt x="1629" y="1"/>
                    <a:pt x="292" y="3106"/>
                    <a:pt x="1" y="6405"/>
                  </a:cubicBezTo>
                  <a:lnTo>
                    <a:pt x="708" y="6405"/>
                  </a:lnTo>
                  <a:cubicBezTo>
                    <a:pt x="708" y="6266"/>
                    <a:pt x="1398" y="1408"/>
                    <a:pt x="2839" y="777"/>
                  </a:cubicBezTo>
                  <a:cubicBezTo>
                    <a:pt x="3093" y="665"/>
                    <a:pt x="3343" y="601"/>
                    <a:pt x="3587" y="601"/>
                  </a:cubicBezTo>
                  <a:cubicBezTo>
                    <a:pt x="4728" y="601"/>
                    <a:pt x="5720" y="2000"/>
                    <a:pt x="6225" y="6405"/>
                  </a:cubicBezTo>
                  <a:cubicBezTo>
                    <a:pt x="6415" y="6382"/>
                    <a:pt x="6570" y="6375"/>
                    <a:pt x="6691" y="6375"/>
                  </a:cubicBezTo>
                  <a:cubicBezTo>
                    <a:pt x="6933" y="6375"/>
                    <a:pt x="7041" y="6405"/>
                    <a:pt x="7041" y="6405"/>
                  </a:cubicBezTo>
                  <a:cubicBezTo>
                    <a:pt x="7041" y="6405"/>
                    <a:pt x="6268" y="796"/>
                    <a:pt x="4085" y="94"/>
                  </a:cubicBezTo>
                  <a:cubicBezTo>
                    <a:pt x="3890" y="31"/>
                    <a:pt x="3699" y="1"/>
                    <a:pt x="3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8142650" y="3856367"/>
              <a:ext cx="273220" cy="469471"/>
            </a:xfrm>
            <a:custGeom>
              <a:avLst/>
              <a:gdLst/>
              <a:ahLst/>
              <a:cxnLst/>
              <a:rect l="l" t="t" r="r" b="b"/>
              <a:pathLst>
                <a:path w="6670" h="11461" extrusionOk="0">
                  <a:moveTo>
                    <a:pt x="5264" y="1"/>
                  </a:moveTo>
                  <a:cubicBezTo>
                    <a:pt x="5017" y="1"/>
                    <a:pt x="4731" y="169"/>
                    <a:pt x="4432" y="477"/>
                  </a:cubicBezTo>
                  <a:cubicBezTo>
                    <a:pt x="2858" y="2104"/>
                    <a:pt x="1" y="11461"/>
                    <a:pt x="1" y="11461"/>
                  </a:cubicBezTo>
                  <a:lnTo>
                    <a:pt x="4235" y="11461"/>
                  </a:lnTo>
                  <a:cubicBezTo>
                    <a:pt x="6669" y="3077"/>
                    <a:pt x="6322" y="1"/>
                    <a:pt x="5264" y="1"/>
                  </a:cubicBezTo>
                  <a:close/>
                </a:path>
              </a:pathLst>
            </a:custGeom>
            <a:solidFill>
              <a:srgbClr val="FFA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8280856" y="3966759"/>
              <a:ext cx="88151" cy="30804"/>
            </a:xfrm>
            <a:custGeom>
              <a:avLst/>
              <a:gdLst/>
              <a:ahLst/>
              <a:cxnLst/>
              <a:rect l="l" t="t" r="r" b="b"/>
              <a:pathLst>
                <a:path w="2152" h="752" extrusionOk="0">
                  <a:moveTo>
                    <a:pt x="962" y="1"/>
                  </a:moveTo>
                  <a:cubicBezTo>
                    <a:pt x="406" y="1"/>
                    <a:pt x="0" y="387"/>
                    <a:pt x="0" y="387"/>
                  </a:cubicBezTo>
                  <a:cubicBezTo>
                    <a:pt x="0" y="387"/>
                    <a:pt x="521" y="751"/>
                    <a:pt x="1445" y="751"/>
                  </a:cubicBezTo>
                  <a:cubicBezTo>
                    <a:pt x="1659" y="751"/>
                    <a:pt x="1895" y="732"/>
                    <a:pt x="2151" y="683"/>
                  </a:cubicBezTo>
                  <a:cubicBezTo>
                    <a:pt x="1738" y="160"/>
                    <a:pt x="1319" y="1"/>
                    <a:pt x="962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8242556" y="4073629"/>
              <a:ext cx="99621" cy="34941"/>
            </a:xfrm>
            <a:custGeom>
              <a:avLst/>
              <a:gdLst/>
              <a:ahLst/>
              <a:cxnLst/>
              <a:rect l="l" t="t" r="r" b="b"/>
              <a:pathLst>
                <a:path w="2432" h="853" extrusionOk="0">
                  <a:moveTo>
                    <a:pt x="1087" y="1"/>
                  </a:moveTo>
                  <a:cubicBezTo>
                    <a:pt x="459" y="1"/>
                    <a:pt x="0" y="439"/>
                    <a:pt x="0" y="439"/>
                  </a:cubicBezTo>
                  <a:cubicBezTo>
                    <a:pt x="0" y="439"/>
                    <a:pt x="586" y="853"/>
                    <a:pt x="1627" y="853"/>
                  </a:cubicBezTo>
                  <a:cubicBezTo>
                    <a:pt x="1871" y="853"/>
                    <a:pt x="2140" y="830"/>
                    <a:pt x="2432" y="774"/>
                  </a:cubicBezTo>
                  <a:cubicBezTo>
                    <a:pt x="1964" y="181"/>
                    <a:pt x="1490" y="1"/>
                    <a:pt x="1087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8203765" y="4174723"/>
              <a:ext cx="121290" cy="42437"/>
            </a:xfrm>
            <a:custGeom>
              <a:avLst/>
              <a:gdLst/>
              <a:ahLst/>
              <a:cxnLst/>
              <a:rect l="l" t="t" r="r" b="b"/>
              <a:pathLst>
                <a:path w="2961" h="1036" extrusionOk="0">
                  <a:moveTo>
                    <a:pt x="1320" y="1"/>
                  </a:moveTo>
                  <a:cubicBezTo>
                    <a:pt x="556" y="1"/>
                    <a:pt x="0" y="532"/>
                    <a:pt x="0" y="532"/>
                  </a:cubicBezTo>
                  <a:cubicBezTo>
                    <a:pt x="0" y="532"/>
                    <a:pt x="715" y="1036"/>
                    <a:pt x="1987" y="1036"/>
                  </a:cubicBezTo>
                  <a:cubicBezTo>
                    <a:pt x="2282" y="1036"/>
                    <a:pt x="2607" y="1009"/>
                    <a:pt x="2960" y="942"/>
                  </a:cubicBezTo>
                  <a:cubicBezTo>
                    <a:pt x="2389" y="220"/>
                    <a:pt x="1811" y="1"/>
                    <a:pt x="1320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7953199" y="3926985"/>
              <a:ext cx="144557" cy="102898"/>
            </a:xfrm>
            <a:custGeom>
              <a:avLst/>
              <a:gdLst/>
              <a:ahLst/>
              <a:cxnLst/>
              <a:rect l="l" t="t" r="r" b="b"/>
              <a:pathLst>
                <a:path w="3529" h="2512" extrusionOk="0">
                  <a:moveTo>
                    <a:pt x="2011" y="1"/>
                  </a:moveTo>
                  <a:cubicBezTo>
                    <a:pt x="1895" y="1"/>
                    <a:pt x="1787" y="97"/>
                    <a:pt x="1721" y="380"/>
                  </a:cubicBezTo>
                  <a:cubicBezTo>
                    <a:pt x="1543" y="224"/>
                    <a:pt x="1401" y="165"/>
                    <a:pt x="1289" y="165"/>
                  </a:cubicBezTo>
                  <a:cubicBezTo>
                    <a:pt x="1003" y="165"/>
                    <a:pt x="910" y="552"/>
                    <a:pt x="904" y="719"/>
                  </a:cubicBezTo>
                  <a:cubicBezTo>
                    <a:pt x="877" y="704"/>
                    <a:pt x="848" y="697"/>
                    <a:pt x="820" y="697"/>
                  </a:cubicBezTo>
                  <a:cubicBezTo>
                    <a:pt x="601" y="697"/>
                    <a:pt x="375" y="1090"/>
                    <a:pt x="375" y="1090"/>
                  </a:cubicBezTo>
                  <a:cubicBezTo>
                    <a:pt x="375" y="1090"/>
                    <a:pt x="1" y="1895"/>
                    <a:pt x="375" y="2357"/>
                  </a:cubicBezTo>
                  <a:cubicBezTo>
                    <a:pt x="465" y="2469"/>
                    <a:pt x="559" y="2511"/>
                    <a:pt x="649" y="2511"/>
                  </a:cubicBezTo>
                  <a:cubicBezTo>
                    <a:pt x="930" y="2511"/>
                    <a:pt x="1172" y="2097"/>
                    <a:pt x="1172" y="2097"/>
                  </a:cubicBezTo>
                  <a:lnTo>
                    <a:pt x="3513" y="2017"/>
                  </a:lnTo>
                  <a:cubicBezTo>
                    <a:pt x="3513" y="2017"/>
                    <a:pt x="3529" y="826"/>
                    <a:pt x="3169" y="463"/>
                  </a:cubicBezTo>
                  <a:cubicBezTo>
                    <a:pt x="3045" y="340"/>
                    <a:pt x="2934" y="300"/>
                    <a:pt x="2842" y="300"/>
                  </a:cubicBezTo>
                  <a:cubicBezTo>
                    <a:pt x="2663" y="300"/>
                    <a:pt x="2553" y="451"/>
                    <a:pt x="2553" y="451"/>
                  </a:cubicBezTo>
                  <a:cubicBezTo>
                    <a:pt x="2553" y="451"/>
                    <a:pt x="2262" y="1"/>
                    <a:pt x="2011" y="1"/>
                  </a:cubicBezTo>
                  <a:close/>
                </a:path>
              </a:pathLst>
            </a:custGeom>
            <a:solidFill>
              <a:srgbClr val="FBB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7960286" y="3923421"/>
              <a:ext cx="137265" cy="100153"/>
            </a:xfrm>
            <a:custGeom>
              <a:avLst/>
              <a:gdLst/>
              <a:ahLst/>
              <a:cxnLst/>
              <a:rect l="l" t="t" r="r" b="b"/>
              <a:pathLst>
                <a:path w="3351" h="2445" extrusionOk="0">
                  <a:moveTo>
                    <a:pt x="1837" y="1"/>
                  </a:moveTo>
                  <a:cubicBezTo>
                    <a:pt x="1815" y="1"/>
                    <a:pt x="1793" y="4"/>
                    <a:pt x="1769" y="9"/>
                  </a:cubicBezTo>
                  <a:cubicBezTo>
                    <a:pt x="1698" y="24"/>
                    <a:pt x="1635" y="76"/>
                    <a:pt x="1599" y="128"/>
                  </a:cubicBezTo>
                  <a:cubicBezTo>
                    <a:pt x="1551" y="179"/>
                    <a:pt x="1540" y="234"/>
                    <a:pt x="1509" y="285"/>
                  </a:cubicBezTo>
                  <a:lnTo>
                    <a:pt x="1500" y="314"/>
                  </a:lnTo>
                  <a:lnTo>
                    <a:pt x="1500" y="314"/>
                  </a:lnTo>
                  <a:cubicBezTo>
                    <a:pt x="1448" y="276"/>
                    <a:pt x="1393" y="241"/>
                    <a:pt x="1331" y="214"/>
                  </a:cubicBezTo>
                  <a:cubicBezTo>
                    <a:pt x="1270" y="186"/>
                    <a:pt x="1195" y="164"/>
                    <a:pt x="1118" y="164"/>
                  </a:cubicBezTo>
                  <a:cubicBezTo>
                    <a:pt x="1065" y="164"/>
                    <a:pt x="1011" y="174"/>
                    <a:pt x="959" y="199"/>
                  </a:cubicBezTo>
                  <a:cubicBezTo>
                    <a:pt x="837" y="257"/>
                    <a:pt x="766" y="372"/>
                    <a:pt x="723" y="474"/>
                  </a:cubicBezTo>
                  <a:cubicBezTo>
                    <a:pt x="695" y="552"/>
                    <a:pt x="674" y="628"/>
                    <a:pt x="664" y="708"/>
                  </a:cubicBezTo>
                  <a:lnTo>
                    <a:pt x="664" y="708"/>
                  </a:lnTo>
                  <a:cubicBezTo>
                    <a:pt x="661" y="708"/>
                    <a:pt x="657" y="708"/>
                    <a:pt x="654" y="708"/>
                  </a:cubicBezTo>
                  <a:cubicBezTo>
                    <a:pt x="611" y="708"/>
                    <a:pt x="569" y="718"/>
                    <a:pt x="533" y="735"/>
                  </a:cubicBezTo>
                  <a:cubicBezTo>
                    <a:pt x="471" y="767"/>
                    <a:pt x="415" y="806"/>
                    <a:pt x="372" y="853"/>
                  </a:cubicBezTo>
                  <a:cubicBezTo>
                    <a:pt x="281" y="944"/>
                    <a:pt x="214" y="1039"/>
                    <a:pt x="151" y="1150"/>
                  </a:cubicBezTo>
                  <a:lnTo>
                    <a:pt x="147" y="1153"/>
                  </a:lnTo>
                  <a:cubicBezTo>
                    <a:pt x="103" y="1260"/>
                    <a:pt x="72" y="1366"/>
                    <a:pt x="48" y="1477"/>
                  </a:cubicBezTo>
                  <a:cubicBezTo>
                    <a:pt x="21" y="1587"/>
                    <a:pt x="5" y="1702"/>
                    <a:pt x="5" y="1813"/>
                  </a:cubicBezTo>
                  <a:cubicBezTo>
                    <a:pt x="1" y="1927"/>
                    <a:pt x="12" y="2042"/>
                    <a:pt x="41" y="2152"/>
                  </a:cubicBezTo>
                  <a:cubicBezTo>
                    <a:pt x="72" y="2259"/>
                    <a:pt x="127" y="2361"/>
                    <a:pt x="202" y="2444"/>
                  </a:cubicBezTo>
                  <a:cubicBezTo>
                    <a:pt x="76" y="2259"/>
                    <a:pt x="48" y="2033"/>
                    <a:pt x="76" y="1820"/>
                  </a:cubicBezTo>
                  <a:cubicBezTo>
                    <a:pt x="88" y="1710"/>
                    <a:pt x="112" y="1607"/>
                    <a:pt x="143" y="1505"/>
                  </a:cubicBezTo>
                  <a:cubicBezTo>
                    <a:pt x="170" y="1398"/>
                    <a:pt x="210" y="1295"/>
                    <a:pt x="254" y="1201"/>
                  </a:cubicBezTo>
                  <a:lnTo>
                    <a:pt x="254" y="1208"/>
                  </a:lnTo>
                  <a:cubicBezTo>
                    <a:pt x="312" y="1114"/>
                    <a:pt x="384" y="1024"/>
                    <a:pt x="467" y="952"/>
                  </a:cubicBezTo>
                  <a:cubicBezTo>
                    <a:pt x="506" y="917"/>
                    <a:pt x="549" y="889"/>
                    <a:pt x="589" y="873"/>
                  </a:cubicBezTo>
                  <a:cubicBezTo>
                    <a:pt x="611" y="865"/>
                    <a:pt x="630" y="862"/>
                    <a:pt x="648" y="862"/>
                  </a:cubicBezTo>
                  <a:cubicBezTo>
                    <a:pt x="666" y="862"/>
                    <a:pt x="681" y="865"/>
                    <a:pt x="695" y="873"/>
                  </a:cubicBezTo>
                  <a:lnTo>
                    <a:pt x="802" y="929"/>
                  </a:lnTo>
                  <a:lnTo>
                    <a:pt x="810" y="806"/>
                  </a:lnTo>
                  <a:cubicBezTo>
                    <a:pt x="822" y="629"/>
                    <a:pt x="901" y="415"/>
                    <a:pt x="1035" y="356"/>
                  </a:cubicBezTo>
                  <a:cubicBezTo>
                    <a:pt x="1059" y="344"/>
                    <a:pt x="1086" y="338"/>
                    <a:pt x="1115" y="338"/>
                  </a:cubicBezTo>
                  <a:cubicBezTo>
                    <a:pt x="1160" y="338"/>
                    <a:pt x="1209" y="352"/>
                    <a:pt x="1260" y="376"/>
                  </a:cubicBezTo>
                  <a:cubicBezTo>
                    <a:pt x="1338" y="412"/>
                    <a:pt x="1414" y="470"/>
                    <a:pt x="1489" y="534"/>
                  </a:cubicBezTo>
                  <a:lnTo>
                    <a:pt x="1595" y="621"/>
                  </a:lnTo>
                  <a:lnTo>
                    <a:pt x="1635" y="486"/>
                  </a:lnTo>
                  <a:lnTo>
                    <a:pt x="1678" y="352"/>
                  </a:lnTo>
                  <a:cubicBezTo>
                    <a:pt x="1698" y="317"/>
                    <a:pt x="1710" y="261"/>
                    <a:pt x="1737" y="237"/>
                  </a:cubicBezTo>
                  <a:cubicBezTo>
                    <a:pt x="1770" y="197"/>
                    <a:pt x="1800" y="179"/>
                    <a:pt x="1837" y="179"/>
                  </a:cubicBezTo>
                  <a:cubicBezTo>
                    <a:pt x="1857" y="179"/>
                    <a:pt x="1880" y="185"/>
                    <a:pt x="1907" y="195"/>
                  </a:cubicBezTo>
                  <a:cubicBezTo>
                    <a:pt x="1982" y="226"/>
                    <a:pt x="2057" y="289"/>
                    <a:pt x="2124" y="356"/>
                  </a:cubicBezTo>
                  <a:cubicBezTo>
                    <a:pt x="2191" y="423"/>
                    <a:pt x="2258" y="506"/>
                    <a:pt x="2309" y="581"/>
                  </a:cubicBezTo>
                  <a:lnTo>
                    <a:pt x="2376" y="676"/>
                  </a:lnTo>
                  <a:lnTo>
                    <a:pt x="2447" y="585"/>
                  </a:lnTo>
                  <a:cubicBezTo>
                    <a:pt x="2491" y="530"/>
                    <a:pt x="2566" y="479"/>
                    <a:pt x="2633" y="467"/>
                  </a:cubicBezTo>
                  <a:cubicBezTo>
                    <a:pt x="2645" y="465"/>
                    <a:pt x="2658" y="464"/>
                    <a:pt x="2670" y="464"/>
                  </a:cubicBezTo>
                  <a:cubicBezTo>
                    <a:pt x="2733" y="464"/>
                    <a:pt x="2795" y="487"/>
                    <a:pt x="2858" y="526"/>
                  </a:cubicBezTo>
                  <a:cubicBezTo>
                    <a:pt x="3008" y="621"/>
                    <a:pt x="3090" y="787"/>
                    <a:pt x="3150" y="968"/>
                  </a:cubicBezTo>
                  <a:cubicBezTo>
                    <a:pt x="3209" y="1146"/>
                    <a:pt x="3245" y="1335"/>
                    <a:pt x="3276" y="1528"/>
                  </a:cubicBezTo>
                  <a:cubicBezTo>
                    <a:pt x="3308" y="1718"/>
                    <a:pt x="3323" y="1911"/>
                    <a:pt x="3340" y="2104"/>
                  </a:cubicBezTo>
                  <a:cubicBezTo>
                    <a:pt x="3351" y="1911"/>
                    <a:pt x="3351" y="1718"/>
                    <a:pt x="3340" y="1521"/>
                  </a:cubicBezTo>
                  <a:cubicBezTo>
                    <a:pt x="3327" y="1327"/>
                    <a:pt x="3304" y="1130"/>
                    <a:pt x="3252" y="936"/>
                  </a:cubicBezTo>
                  <a:cubicBezTo>
                    <a:pt x="3225" y="842"/>
                    <a:pt x="3198" y="743"/>
                    <a:pt x="3146" y="652"/>
                  </a:cubicBezTo>
                  <a:cubicBezTo>
                    <a:pt x="3099" y="558"/>
                    <a:pt x="3019" y="474"/>
                    <a:pt x="2937" y="412"/>
                  </a:cubicBezTo>
                  <a:cubicBezTo>
                    <a:pt x="2866" y="357"/>
                    <a:pt x="2768" y="309"/>
                    <a:pt x="2665" y="309"/>
                  </a:cubicBezTo>
                  <a:cubicBezTo>
                    <a:pt x="2648" y="309"/>
                    <a:pt x="2630" y="310"/>
                    <a:pt x="2613" y="313"/>
                  </a:cubicBezTo>
                  <a:cubicBezTo>
                    <a:pt x="2529" y="326"/>
                    <a:pt x="2456" y="360"/>
                    <a:pt x="2393" y="412"/>
                  </a:cubicBezTo>
                  <a:lnTo>
                    <a:pt x="2393" y="412"/>
                  </a:lnTo>
                  <a:cubicBezTo>
                    <a:pt x="2349" y="350"/>
                    <a:pt x="2303" y="293"/>
                    <a:pt x="2250" y="237"/>
                  </a:cubicBezTo>
                  <a:cubicBezTo>
                    <a:pt x="2176" y="159"/>
                    <a:pt x="2092" y="80"/>
                    <a:pt x="1974" y="29"/>
                  </a:cubicBezTo>
                  <a:cubicBezTo>
                    <a:pt x="1946" y="17"/>
                    <a:pt x="1915" y="9"/>
                    <a:pt x="1879" y="5"/>
                  </a:cubicBezTo>
                  <a:cubicBezTo>
                    <a:pt x="1865" y="2"/>
                    <a:pt x="1851" y="1"/>
                    <a:pt x="1837" y="1"/>
                  </a:cubicBez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7752075" y="4192869"/>
              <a:ext cx="638769" cy="539558"/>
            </a:xfrm>
            <a:custGeom>
              <a:avLst/>
              <a:gdLst/>
              <a:ahLst/>
              <a:cxnLst/>
              <a:rect l="l" t="t" r="r" b="b"/>
              <a:pathLst>
                <a:path w="15594" h="13172" extrusionOk="0">
                  <a:moveTo>
                    <a:pt x="7905" y="0"/>
                  </a:moveTo>
                  <a:cubicBezTo>
                    <a:pt x="3356" y="0"/>
                    <a:pt x="423" y="578"/>
                    <a:pt x="423" y="578"/>
                  </a:cubicBezTo>
                  <a:cubicBezTo>
                    <a:pt x="0" y="3956"/>
                    <a:pt x="916" y="12998"/>
                    <a:pt x="916" y="12998"/>
                  </a:cubicBezTo>
                  <a:cubicBezTo>
                    <a:pt x="2841" y="13128"/>
                    <a:pt x="5005" y="13171"/>
                    <a:pt x="7036" y="13171"/>
                  </a:cubicBezTo>
                  <a:cubicBezTo>
                    <a:pt x="11097" y="13171"/>
                    <a:pt x="14623" y="12998"/>
                    <a:pt x="14623" y="12998"/>
                  </a:cubicBezTo>
                  <a:cubicBezTo>
                    <a:pt x="14623" y="12998"/>
                    <a:pt x="15594" y="4939"/>
                    <a:pt x="14749" y="436"/>
                  </a:cubicBezTo>
                  <a:cubicBezTo>
                    <a:pt x="12229" y="113"/>
                    <a:pt x="9910" y="0"/>
                    <a:pt x="7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8054212" y="3945131"/>
              <a:ext cx="21055" cy="75822"/>
            </a:xfrm>
            <a:custGeom>
              <a:avLst/>
              <a:gdLst/>
              <a:ahLst/>
              <a:cxnLst/>
              <a:rect l="l" t="t" r="r" b="b"/>
              <a:pathLst>
                <a:path w="514" h="1851" extrusionOk="0">
                  <a:moveTo>
                    <a:pt x="174" y="0"/>
                  </a:moveTo>
                  <a:lnTo>
                    <a:pt x="1" y="15"/>
                  </a:lnTo>
                  <a:cubicBezTo>
                    <a:pt x="48" y="335"/>
                    <a:pt x="107" y="647"/>
                    <a:pt x="182" y="959"/>
                  </a:cubicBezTo>
                  <a:cubicBezTo>
                    <a:pt x="222" y="1113"/>
                    <a:pt x="265" y="1266"/>
                    <a:pt x="316" y="1417"/>
                  </a:cubicBezTo>
                  <a:cubicBezTo>
                    <a:pt x="367" y="1567"/>
                    <a:pt x="427" y="1716"/>
                    <a:pt x="513" y="1851"/>
                  </a:cubicBezTo>
                  <a:cubicBezTo>
                    <a:pt x="439" y="1713"/>
                    <a:pt x="395" y="1559"/>
                    <a:pt x="356" y="1405"/>
                  </a:cubicBezTo>
                  <a:cubicBezTo>
                    <a:pt x="320" y="1251"/>
                    <a:pt x="289" y="1097"/>
                    <a:pt x="265" y="939"/>
                  </a:cubicBezTo>
                  <a:cubicBezTo>
                    <a:pt x="218" y="627"/>
                    <a:pt x="190" y="312"/>
                    <a:pt x="174" y="0"/>
                  </a:cubicBez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8020132" y="3942346"/>
              <a:ext cx="11183" cy="88479"/>
            </a:xfrm>
            <a:custGeom>
              <a:avLst/>
              <a:gdLst/>
              <a:ahLst/>
              <a:cxnLst/>
              <a:rect l="l" t="t" r="r" b="b"/>
              <a:pathLst>
                <a:path w="273" h="2160" extrusionOk="0">
                  <a:moveTo>
                    <a:pt x="0" y="1"/>
                  </a:moveTo>
                  <a:cubicBezTo>
                    <a:pt x="8" y="367"/>
                    <a:pt x="32" y="731"/>
                    <a:pt x="71" y="1090"/>
                  </a:cubicBezTo>
                  <a:cubicBezTo>
                    <a:pt x="110" y="1453"/>
                    <a:pt x="170" y="1812"/>
                    <a:pt x="272" y="2159"/>
                  </a:cubicBezTo>
                  <a:cubicBezTo>
                    <a:pt x="197" y="1804"/>
                    <a:pt x="170" y="1445"/>
                    <a:pt x="158" y="1086"/>
                  </a:cubicBezTo>
                  <a:cubicBezTo>
                    <a:pt x="146" y="727"/>
                    <a:pt x="150" y="364"/>
                    <a:pt x="174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7986788" y="3956232"/>
              <a:ext cx="8479" cy="77993"/>
            </a:xfrm>
            <a:custGeom>
              <a:avLst/>
              <a:gdLst/>
              <a:ahLst/>
              <a:cxnLst/>
              <a:rect l="l" t="t" r="r" b="b"/>
              <a:pathLst>
                <a:path w="207" h="1904" extrusionOk="0">
                  <a:moveTo>
                    <a:pt x="1" y="1"/>
                  </a:moveTo>
                  <a:cubicBezTo>
                    <a:pt x="13" y="321"/>
                    <a:pt x="28" y="640"/>
                    <a:pt x="57" y="957"/>
                  </a:cubicBezTo>
                  <a:cubicBezTo>
                    <a:pt x="72" y="1118"/>
                    <a:pt x="88" y="1276"/>
                    <a:pt x="108" y="1434"/>
                  </a:cubicBezTo>
                  <a:cubicBezTo>
                    <a:pt x="131" y="1591"/>
                    <a:pt x="155" y="1749"/>
                    <a:pt x="206" y="1904"/>
                  </a:cubicBezTo>
                  <a:cubicBezTo>
                    <a:pt x="170" y="1746"/>
                    <a:pt x="159" y="1587"/>
                    <a:pt x="151" y="1430"/>
                  </a:cubicBezTo>
                  <a:cubicBezTo>
                    <a:pt x="143" y="1272"/>
                    <a:pt x="143" y="1114"/>
                    <a:pt x="143" y="957"/>
                  </a:cubicBezTo>
                  <a:cubicBezTo>
                    <a:pt x="143" y="636"/>
                    <a:pt x="155" y="321"/>
                    <a:pt x="170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7707631" y="3023529"/>
              <a:ext cx="118873" cy="26380"/>
            </a:xfrm>
            <a:custGeom>
              <a:avLst/>
              <a:gdLst/>
              <a:ahLst/>
              <a:cxnLst/>
              <a:rect l="l" t="t" r="r" b="b"/>
              <a:pathLst>
                <a:path w="2902" h="644" extrusionOk="0">
                  <a:moveTo>
                    <a:pt x="2901" y="0"/>
                  </a:moveTo>
                  <a:cubicBezTo>
                    <a:pt x="2400" y="43"/>
                    <a:pt x="1918" y="134"/>
                    <a:pt x="1433" y="237"/>
                  </a:cubicBezTo>
                  <a:cubicBezTo>
                    <a:pt x="952" y="347"/>
                    <a:pt x="474" y="469"/>
                    <a:pt x="0" y="643"/>
                  </a:cubicBezTo>
                  <a:cubicBezTo>
                    <a:pt x="497" y="604"/>
                    <a:pt x="983" y="513"/>
                    <a:pt x="1468" y="407"/>
                  </a:cubicBezTo>
                  <a:cubicBezTo>
                    <a:pt x="1950" y="296"/>
                    <a:pt x="2431" y="174"/>
                    <a:pt x="2901" y="0"/>
                  </a:cubicBez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7714758" y="3046591"/>
              <a:ext cx="111746" cy="28838"/>
            </a:xfrm>
            <a:custGeom>
              <a:avLst/>
              <a:gdLst/>
              <a:ahLst/>
              <a:cxnLst/>
              <a:rect l="l" t="t" r="r" b="b"/>
              <a:pathLst>
                <a:path w="2728" h="704" extrusionOk="0">
                  <a:moveTo>
                    <a:pt x="2727" y="1"/>
                  </a:moveTo>
                  <a:cubicBezTo>
                    <a:pt x="2254" y="53"/>
                    <a:pt x="1796" y="155"/>
                    <a:pt x="1341" y="270"/>
                  </a:cubicBezTo>
                  <a:cubicBezTo>
                    <a:pt x="888" y="388"/>
                    <a:pt x="438" y="522"/>
                    <a:pt x="0" y="704"/>
                  </a:cubicBezTo>
                  <a:cubicBezTo>
                    <a:pt x="474" y="652"/>
                    <a:pt x="931" y="550"/>
                    <a:pt x="1385" y="436"/>
                  </a:cubicBezTo>
                  <a:cubicBezTo>
                    <a:pt x="1839" y="317"/>
                    <a:pt x="2289" y="183"/>
                    <a:pt x="2727" y="1"/>
                  </a:cubicBez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7724753" y="3072028"/>
              <a:ext cx="95402" cy="33303"/>
            </a:xfrm>
            <a:custGeom>
              <a:avLst/>
              <a:gdLst/>
              <a:ahLst/>
              <a:cxnLst/>
              <a:rect l="l" t="t" r="r" b="b"/>
              <a:pathLst>
                <a:path w="2329" h="813" extrusionOk="0">
                  <a:moveTo>
                    <a:pt x="2329" y="0"/>
                  </a:moveTo>
                  <a:lnTo>
                    <a:pt x="2329" y="0"/>
                  </a:lnTo>
                  <a:cubicBezTo>
                    <a:pt x="1919" y="71"/>
                    <a:pt x="1524" y="193"/>
                    <a:pt x="1137" y="323"/>
                  </a:cubicBezTo>
                  <a:cubicBezTo>
                    <a:pt x="747" y="462"/>
                    <a:pt x="363" y="611"/>
                    <a:pt x="1" y="813"/>
                  </a:cubicBezTo>
                  <a:cubicBezTo>
                    <a:pt x="411" y="742"/>
                    <a:pt x="802" y="620"/>
                    <a:pt x="1192" y="489"/>
                  </a:cubicBezTo>
                  <a:cubicBezTo>
                    <a:pt x="1580" y="351"/>
                    <a:pt x="1962" y="201"/>
                    <a:pt x="2329" y="0"/>
                  </a:cubicBezTo>
                  <a:close/>
                </a:path>
              </a:pathLst>
            </a:custGeom>
            <a:solidFill>
              <a:srgbClr val="ED9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8341644" y="3914533"/>
              <a:ext cx="4424" cy="3482"/>
            </a:xfrm>
            <a:custGeom>
              <a:avLst/>
              <a:gdLst/>
              <a:ahLst/>
              <a:cxnLst/>
              <a:rect l="l" t="t" r="r" b="b"/>
              <a:pathLst>
                <a:path w="108" h="85" extrusionOk="0">
                  <a:moveTo>
                    <a:pt x="55" y="1"/>
                  </a:moveTo>
                  <a:cubicBezTo>
                    <a:pt x="0" y="1"/>
                    <a:pt x="0" y="84"/>
                    <a:pt x="55" y="84"/>
                  </a:cubicBezTo>
                  <a:cubicBezTo>
                    <a:pt x="108" y="84"/>
                    <a:pt x="108" y="1"/>
                    <a:pt x="55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8334844" y="3937635"/>
              <a:ext cx="7824" cy="5940"/>
            </a:xfrm>
            <a:custGeom>
              <a:avLst/>
              <a:gdLst/>
              <a:ahLst/>
              <a:cxnLst/>
              <a:rect l="l" t="t" r="r" b="b"/>
              <a:pathLst>
                <a:path w="191" h="145" extrusionOk="0">
                  <a:moveTo>
                    <a:pt x="78" y="1"/>
                  </a:moveTo>
                  <a:cubicBezTo>
                    <a:pt x="48" y="1"/>
                    <a:pt x="16" y="17"/>
                    <a:pt x="8" y="45"/>
                  </a:cubicBezTo>
                  <a:cubicBezTo>
                    <a:pt x="1" y="68"/>
                    <a:pt x="13" y="96"/>
                    <a:pt x="32" y="108"/>
                  </a:cubicBezTo>
                  <a:cubicBezTo>
                    <a:pt x="35" y="108"/>
                    <a:pt x="40" y="110"/>
                    <a:pt x="43" y="111"/>
                  </a:cubicBezTo>
                  <a:lnTo>
                    <a:pt x="43" y="111"/>
                  </a:lnTo>
                  <a:cubicBezTo>
                    <a:pt x="44" y="111"/>
                    <a:pt x="44" y="112"/>
                    <a:pt x="44" y="112"/>
                  </a:cubicBezTo>
                  <a:cubicBezTo>
                    <a:pt x="56" y="127"/>
                    <a:pt x="68" y="139"/>
                    <a:pt x="88" y="143"/>
                  </a:cubicBezTo>
                  <a:cubicBezTo>
                    <a:pt x="93" y="145"/>
                    <a:pt x="98" y="145"/>
                    <a:pt x="104" y="145"/>
                  </a:cubicBezTo>
                  <a:cubicBezTo>
                    <a:pt x="116" y="145"/>
                    <a:pt x="128" y="143"/>
                    <a:pt x="139" y="143"/>
                  </a:cubicBezTo>
                  <a:cubicBezTo>
                    <a:pt x="179" y="136"/>
                    <a:pt x="190" y="88"/>
                    <a:pt x="174" y="56"/>
                  </a:cubicBezTo>
                  <a:cubicBezTo>
                    <a:pt x="173" y="55"/>
                    <a:pt x="173" y="55"/>
                    <a:pt x="172" y="54"/>
                  </a:cubicBezTo>
                  <a:lnTo>
                    <a:pt x="172" y="54"/>
                  </a:lnTo>
                  <a:cubicBezTo>
                    <a:pt x="171" y="50"/>
                    <a:pt x="169" y="47"/>
                    <a:pt x="166" y="45"/>
                  </a:cubicBezTo>
                  <a:cubicBezTo>
                    <a:pt x="163" y="32"/>
                    <a:pt x="155" y="21"/>
                    <a:pt x="143" y="17"/>
                  </a:cubicBezTo>
                  <a:cubicBezTo>
                    <a:pt x="127" y="5"/>
                    <a:pt x="108" y="5"/>
                    <a:pt x="88" y="1"/>
                  </a:cubicBezTo>
                  <a:cubicBezTo>
                    <a:pt x="85" y="1"/>
                    <a:pt x="82" y="1"/>
                    <a:pt x="78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8306580" y="3935956"/>
              <a:ext cx="6800" cy="7250"/>
            </a:xfrm>
            <a:custGeom>
              <a:avLst/>
              <a:gdLst/>
              <a:ahLst/>
              <a:cxnLst/>
              <a:rect l="l" t="t" r="r" b="b"/>
              <a:pathLst>
                <a:path w="166" h="177" extrusionOk="0">
                  <a:moveTo>
                    <a:pt x="106" y="1"/>
                  </a:moveTo>
                  <a:cubicBezTo>
                    <a:pt x="103" y="1"/>
                    <a:pt x="96" y="1"/>
                    <a:pt x="83" y="2"/>
                  </a:cubicBezTo>
                  <a:cubicBezTo>
                    <a:pt x="67" y="2"/>
                    <a:pt x="51" y="7"/>
                    <a:pt x="40" y="15"/>
                  </a:cubicBezTo>
                  <a:cubicBezTo>
                    <a:pt x="35" y="19"/>
                    <a:pt x="32" y="22"/>
                    <a:pt x="24" y="26"/>
                  </a:cubicBezTo>
                  <a:cubicBezTo>
                    <a:pt x="20" y="31"/>
                    <a:pt x="16" y="38"/>
                    <a:pt x="12" y="42"/>
                  </a:cubicBezTo>
                  <a:cubicBezTo>
                    <a:pt x="4" y="58"/>
                    <a:pt x="4" y="62"/>
                    <a:pt x="0" y="78"/>
                  </a:cubicBezTo>
                  <a:cubicBezTo>
                    <a:pt x="0" y="90"/>
                    <a:pt x="0" y="97"/>
                    <a:pt x="4" y="109"/>
                  </a:cubicBezTo>
                  <a:cubicBezTo>
                    <a:pt x="4" y="117"/>
                    <a:pt x="8" y="126"/>
                    <a:pt x="12" y="129"/>
                  </a:cubicBezTo>
                  <a:lnTo>
                    <a:pt x="12" y="133"/>
                  </a:lnTo>
                  <a:lnTo>
                    <a:pt x="20" y="141"/>
                  </a:lnTo>
                  <a:cubicBezTo>
                    <a:pt x="24" y="153"/>
                    <a:pt x="35" y="161"/>
                    <a:pt x="44" y="168"/>
                  </a:cubicBezTo>
                  <a:cubicBezTo>
                    <a:pt x="55" y="173"/>
                    <a:pt x="71" y="177"/>
                    <a:pt x="83" y="177"/>
                  </a:cubicBezTo>
                  <a:cubicBezTo>
                    <a:pt x="95" y="177"/>
                    <a:pt x="111" y="173"/>
                    <a:pt x="122" y="168"/>
                  </a:cubicBezTo>
                  <a:cubicBezTo>
                    <a:pt x="130" y="161"/>
                    <a:pt x="142" y="153"/>
                    <a:pt x="146" y="141"/>
                  </a:cubicBezTo>
                  <a:cubicBezTo>
                    <a:pt x="150" y="137"/>
                    <a:pt x="150" y="137"/>
                    <a:pt x="154" y="133"/>
                  </a:cubicBezTo>
                  <a:lnTo>
                    <a:pt x="154" y="129"/>
                  </a:lnTo>
                  <a:cubicBezTo>
                    <a:pt x="158" y="126"/>
                    <a:pt x="162" y="117"/>
                    <a:pt x="166" y="109"/>
                  </a:cubicBezTo>
                  <a:lnTo>
                    <a:pt x="166" y="90"/>
                  </a:lnTo>
                  <a:lnTo>
                    <a:pt x="166" y="66"/>
                  </a:lnTo>
                  <a:cubicBezTo>
                    <a:pt x="162" y="62"/>
                    <a:pt x="162" y="58"/>
                    <a:pt x="158" y="55"/>
                  </a:cubicBezTo>
                  <a:cubicBezTo>
                    <a:pt x="158" y="46"/>
                    <a:pt x="154" y="42"/>
                    <a:pt x="150" y="35"/>
                  </a:cubicBezTo>
                  <a:cubicBezTo>
                    <a:pt x="142" y="26"/>
                    <a:pt x="135" y="19"/>
                    <a:pt x="126" y="15"/>
                  </a:cubicBezTo>
                  <a:cubicBezTo>
                    <a:pt x="122" y="11"/>
                    <a:pt x="111" y="7"/>
                    <a:pt x="106" y="7"/>
                  </a:cubicBezTo>
                  <a:cubicBezTo>
                    <a:pt x="98" y="4"/>
                    <a:pt x="114" y="1"/>
                    <a:pt x="106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8334844" y="4044669"/>
              <a:ext cx="7332" cy="7087"/>
            </a:xfrm>
            <a:custGeom>
              <a:avLst/>
              <a:gdLst/>
              <a:ahLst/>
              <a:cxnLst/>
              <a:rect l="l" t="t" r="r" b="b"/>
              <a:pathLst>
                <a:path w="179" h="173" extrusionOk="0">
                  <a:moveTo>
                    <a:pt x="99" y="0"/>
                  </a:moveTo>
                  <a:cubicBezTo>
                    <a:pt x="79" y="0"/>
                    <a:pt x="56" y="9"/>
                    <a:pt x="44" y="24"/>
                  </a:cubicBezTo>
                  <a:cubicBezTo>
                    <a:pt x="41" y="29"/>
                    <a:pt x="37" y="33"/>
                    <a:pt x="32" y="36"/>
                  </a:cubicBezTo>
                  <a:lnTo>
                    <a:pt x="28" y="40"/>
                  </a:lnTo>
                  <a:cubicBezTo>
                    <a:pt x="24" y="44"/>
                    <a:pt x="24" y="48"/>
                    <a:pt x="21" y="53"/>
                  </a:cubicBezTo>
                  <a:cubicBezTo>
                    <a:pt x="17" y="56"/>
                    <a:pt x="13" y="64"/>
                    <a:pt x="8" y="68"/>
                  </a:cubicBezTo>
                  <a:cubicBezTo>
                    <a:pt x="8" y="72"/>
                    <a:pt x="8" y="76"/>
                    <a:pt x="5" y="80"/>
                  </a:cubicBezTo>
                  <a:cubicBezTo>
                    <a:pt x="1" y="108"/>
                    <a:pt x="5" y="131"/>
                    <a:pt x="24" y="151"/>
                  </a:cubicBezTo>
                  <a:cubicBezTo>
                    <a:pt x="40" y="167"/>
                    <a:pt x="60" y="172"/>
                    <a:pt x="79" y="172"/>
                  </a:cubicBezTo>
                  <a:cubicBezTo>
                    <a:pt x="85" y="172"/>
                    <a:pt x="90" y="172"/>
                    <a:pt x="95" y="171"/>
                  </a:cubicBezTo>
                  <a:cubicBezTo>
                    <a:pt x="103" y="171"/>
                    <a:pt x="112" y="166"/>
                    <a:pt x="115" y="162"/>
                  </a:cubicBezTo>
                  <a:cubicBezTo>
                    <a:pt x="123" y="159"/>
                    <a:pt x="127" y="155"/>
                    <a:pt x="135" y="151"/>
                  </a:cubicBezTo>
                  <a:cubicBezTo>
                    <a:pt x="135" y="147"/>
                    <a:pt x="139" y="147"/>
                    <a:pt x="139" y="143"/>
                  </a:cubicBezTo>
                  <a:cubicBezTo>
                    <a:pt x="147" y="139"/>
                    <a:pt x="150" y="135"/>
                    <a:pt x="155" y="131"/>
                  </a:cubicBezTo>
                  <a:cubicBezTo>
                    <a:pt x="163" y="127"/>
                    <a:pt x="166" y="115"/>
                    <a:pt x="170" y="108"/>
                  </a:cubicBezTo>
                  <a:cubicBezTo>
                    <a:pt x="174" y="100"/>
                    <a:pt x="179" y="88"/>
                    <a:pt x="179" y="76"/>
                  </a:cubicBezTo>
                  <a:cubicBezTo>
                    <a:pt x="179" y="68"/>
                    <a:pt x="174" y="56"/>
                    <a:pt x="170" y="48"/>
                  </a:cubicBezTo>
                  <a:cubicBezTo>
                    <a:pt x="166" y="36"/>
                    <a:pt x="163" y="29"/>
                    <a:pt x="155" y="24"/>
                  </a:cubicBezTo>
                  <a:cubicBezTo>
                    <a:pt x="139" y="9"/>
                    <a:pt x="119" y="0"/>
                    <a:pt x="99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8262751" y="4006082"/>
              <a:ext cx="6677" cy="7660"/>
            </a:xfrm>
            <a:custGeom>
              <a:avLst/>
              <a:gdLst/>
              <a:ahLst/>
              <a:cxnLst/>
              <a:rect l="l" t="t" r="r" b="b"/>
              <a:pathLst>
                <a:path w="163" h="187" extrusionOk="0">
                  <a:moveTo>
                    <a:pt x="21" y="75"/>
                  </a:moveTo>
                  <a:cubicBezTo>
                    <a:pt x="21" y="77"/>
                    <a:pt x="20" y="78"/>
                    <a:pt x="19" y="78"/>
                  </a:cubicBezTo>
                  <a:lnTo>
                    <a:pt x="19" y="78"/>
                  </a:lnTo>
                  <a:cubicBezTo>
                    <a:pt x="19" y="77"/>
                    <a:pt x="20" y="76"/>
                    <a:pt x="21" y="75"/>
                  </a:cubicBezTo>
                  <a:lnTo>
                    <a:pt x="21" y="75"/>
                  </a:lnTo>
                  <a:cubicBezTo>
                    <a:pt x="21" y="75"/>
                    <a:pt x="21" y="75"/>
                    <a:pt x="21" y="75"/>
                  </a:cubicBezTo>
                  <a:close/>
                  <a:moveTo>
                    <a:pt x="15" y="85"/>
                  </a:moveTo>
                  <a:cubicBezTo>
                    <a:pt x="15" y="85"/>
                    <a:pt x="15" y="86"/>
                    <a:pt x="15" y="87"/>
                  </a:cubicBezTo>
                  <a:lnTo>
                    <a:pt x="15" y="87"/>
                  </a:lnTo>
                  <a:cubicBezTo>
                    <a:pt x="15" y="86"/>
                    <a:pt x="15" y="86"/>
                    <a:pt x="15" y="85"/>
                  </a:cubicBezTo>
                  <a:lnTo>
                    <a:pt x="15" y="85"/>
                  </a:lnTo>
                  <a:cubicBezTo>
                    <a:pt x="15" y="85"/>
                    <a:pt x="15" y="85"/>
                    <a:pt x="15" y="85"/>
                  </a:cubicBezTo>
                  <a:close/>
                  <a:moveTo>
                    <a:pt x="15" y="89"/>
                  </a:moveTo>
                  <a:cubicBezTo>
                    <a:pt x="15" y="91"/>
                    <a:pt x="14" y="93"/>
                    <a:pt x="12" y="95"/>
                  </a:cubicBezTo>
                  <a:cubicBezTo>
                    <a:pt x="14" y="93"/>
                    <a:pt x="14" y="91"/>
                    <a:pt x="15" y="89"/>
                  </a:cubicBezTo>
                  <a:close/>
                  <a:moveTo>
                    <a:pt x="15" y="88"/>
                  </a:moveTo>
                  <a:cubicBezTo>
                    <a:pt x="16" y="88"/>
                    <a:pt x="16" y="89"/>
                    <a:pt x="16" y="90"/>
                  </a:cubicBezTo>
                  <a:lnTo>
                    <a:pt x="16" y="99"/>
                  </a:lnTo>
                  <a:cubicBezTo>
                    <a:pt x="16" y="96"/>
                    <a:pt x="16" y="92"/>
                    <a:pt x="15" y="88"/>
                  </a:cubicBezTo>
                  <a:lnTo>
                    <a:pt x="15" y="88"/>
                  </a:lnTo>
                  <a:cubicBezTo>
                    <a:pt x="15" y="88"/>
                    <a:pt x="15" y="88"/>
                    <a:pt x="15" y="88"/>
                  </a:cubicBezTo>
                  <a:close/>
                  <a:moveTo>
                    <a:pt x="83" y="1"/>
                  </a:moveTo>
                  <a:cubicBezTo>
                    <a:pt x="77" y="1"/>
                    <a:pt x="70" y="2"/>
                    <a:pt x="63" y="4"/>
                  </a:cubicBezTo>
                  <a:cubicBezTo>
                    <a:pt x="32" y="14"/>
                    <a:pt x="9" y="44"/>
                    <a:pt x="14" y="79"/>
                  </a:cubicBezTo>
                  <a:lnTo>
                    <a:pt x="14" y="79"/>
                  </a:lnTo>
                  <a:cubicBezTo>
                    <a:pt x="13" y="79"/>
                    <a:pt x="13" y="79"/>
                    <a:pt x="13" y="80"/>
                  </a:cubicBezTo>
                  <a:lnTo>
                    <a:pt x="13" y="80"/>
                  </a:lnTo>
                  <a:cubicBezTo>
                    <a:pt x="13" y="80"/>
                    <a:pt x="12" y="79"/>
                    <a:pt x="12" y="79"/>
                  </a:cubicBezTo>
                  <a:lnTo>
                    <a:pt x="12" y="79"/>
                  </a:lnTo>
                  <a:cubicBezTo>
                    <a:pt x="12" y="79"/>
                    <a:pt x="13" y="80"/>
                    <a:pt x="13" y="80"/>
                  </a:cubicBezTo>
                  <a:lnTo>
                    <a:pt x="13" y="80"/>
                  </a:lnTo>
                  <a:cubicBezTo>
                    <a:pt x="13" y="80"/>
                    <a:pt x="13" y="80"/>
                    <a:pt x="13" y="80"/>
                  </a:cubicBezTo>
                  <a:lnTo>
                    <a:pt x="13" y="80"/>
                  </a:lnTo>
                  <a:cubicBezTo>
                    <a:pt x="14" y="81"/>
                    <a:pt x="14" y="83"/>
                    <a:pt x="15" y="84"/>
                  </a:cubicBezTo>
                  <a:lnTo>
                    <a:pt x="15" y="84"/>
                  </a:lnTo>
                  <a:cubicBezTo>
                    <a:pt x="14" y="84"/>
                    <a:pt x="14" y="84"/>
                    <a:pt x="14" y="84"/>
                  </a:cubicBezTo>
                  <a:lnTo>
                    <a:pt x="14" y="84"/>
                  </a:lnTo>
                  <a:cubicBezTo>
                    <a:pt x="14" y="83"/>
                    <a:pt x="14" y="81"/>
                    <a:pt x="13" y="80"/>
                  </a:cubicBezTo>
                  <a:lnTo>
                    <a:pt x="13" y="80"/>
                  </a:lnTo>
                  <a:cubicBezTo>
                    <a:pt x="6" y="91"/>
                    <a:pt x="1" y="105"/>
                    <a:pt x="1" y="118"/>
                  </a:cubicBezTo>
                  <a:lnTo>
                    <a:pt x="5" y="134"/>
                  </a:lnTo>
                  <a:cubicBezTo>
                    <a:pt x="12" y="153"/>
                    <a:pt x="21" y="170"/>
                    <a:pt x="36" y="177"/>
                  </a:cubicBezTo>
                  <a:cubicBezTo>
                    <a:pt x="48" y="183"/>
                    <a:pt x="61" y="187"/>
                    <a:pt x="75" y="187"/>
                  </a:cubicBezTo>
                  <a:cubicBezTo>
                    <a:pt x="81" y="187"/>
                    <a:pt x="86" y="186"/>
                    <a:pt x="92" y="185"/>
                  </a:cubicBezTo>
                  <a:cubicBezTo>
                    <a:pt x="151" y="173"/>
                    <a:pt x="163" y="102"/>
                    <a:pt x="151" y="51"/>
                  </a:cubicBezTo>
                  <a:cubicBezTo>
                    <a:pt x="141" y="22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8302034" y="4014643"/>
              <a:ext cx="7332" cy="6554"/>
            </a:xfrm>
            <a:custGeom>
              <a:avLst/>
              <a:gdLst/>
              <a:ahLst/>
              <a:cxnLst/>
              <a:rect l="l" t="t" r="r" b="b"/>
              <a:pathLst>
                <a:path w="179" h="160" extrusionOk="0">
                  <a:moveTo>
                    <a:pt x="96" y="1"/>
                  </a:moveTo>
                  <a:cubicBezTo>
                    <a:pt x="82" y="1"/>
                    <a:pt x="69" y="4"/>
                    <a:pt x="56" y="12"/>
                  </a:cubicBezTo>
                  <a:cubicBezTo>
                    <a:pt x="48" y="16"/>
                    <a:pt x="36" y="23"/>
                    <a:pt x="28" y="32"/>
                  </a:cubicBezTo>
                  <a:cubicBezTo>
                    <a:pt x="13" y="39"/>
                    <a:pt x="0" y="59"/>
                    <a:pt x="0" y="79"/>
                  </a:cubicBezTo>
                  <a:cubicBezTo>
                    <a:pt x="4" y="99"/>
                    <a:pt x="9" y="114"/>
                    <a:pt x="20" y="126"/>
                  </a:cubicBezTo>
                  <a:cubicBezTo>
                    <a:pt x="33" y="134"/>
                    <a:pt x="44" y="141"/>
                    <a:pt x="56" y="150"/>
                  </a:cubicBezTo>
                  <a:cubicBezTo>
                    <a:pt x="68" y="156"/>
                    <a:pt x="81" y="159"/>
                    <a:pt x="94" y="159"/>
                  </a:cubicBezTo>
                  <a:cubicBezTo>
                    <a:pt x="137" y="159"/>
                    <a:pt x="178" y="127"/>
                    <a:pt x="178" y="79"/>
                  </a:cubicBezTo>
                  <a:cubicBezTo>
                    <a:pt x="178" y="34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8280692" y="4038852"/>
              <a:ext cx="4752" cy="5284"/>
            </a:xfrm>
            <a:custGeom>
              <a:avLst/>
              <a:gdLst/>
              <a:ahLst/>
              <a:cxnLst/>
              <a:rect l="l" t="t" r="r" b="b"/>
              <a:pathLst>
                <a:path w="116" h="129" extrusionOk="0">
                  <a:moveTo>
                    <a:pt x="60" y="0"/>
                  </a:moveTo>
                  <a:cubicBezTo>
                    <a:pt x="48" y="0"/>
                    <a:pt x="40" y="5"/>
                    <a:pt x="33" y="9"/>
                  </a:cubicBezTo>
                  <a:cubicBezTo>
                    <a:pt x="24" y="13"/>
                    <a:pt x="13" y="24"/>
                    <a:pt x="13" y="36"/>
                  </a:cubicBezTo>
                  <a:cubicBezTo>
                    <a:pt x="12" y="38"/>
                    <a:pt x="11" y="39"/>
                    <a:pt x="10" y="41"/>
                  </a:cubicBezTo>
                  <a:lnTo>
                    <a:pt x="10" y="41"/>
                  </a:lnTo>
                  <a:cubicBezTo>
                    <a:pt x="10" y="42"/>
                    <a:pt x="9" y="43"/>
                    <a:pt x="9" y="44"/>
                  </a:cubicBezTo>
                  <a:cubicBezTo>
                    <a:pt x="9" y="48"/>
                    <a:pt x="4" y="52"/>
                    <a:pt x="4" y="56"/>
                  </a:cubicBezTo>
                  <a:cubicBezTo>
                    <a:pt x="0" y="64"/>
                    <a:pt x="0" y="71"/>
                    <a:pt x="0" y="80"/>
                  </a:cubicBezTo>
                  <a:cubicBezTo>
                    <a:pt x="0" y="88"/>
                    <a:pt x="4" y="95"/>
                    <a:pt x="9" y="100"/>
                  </a:cubicBezTo>
                  <a:cubicBezTo>
                    <a:pt x="13" y="104"/>
                    <a:pt x="17" y="107"/>
                    <a:pt x="17" y="111"/>
                  </a:cubicBezTo>
                  <a:cubicBezTo>
                    <a:pt x="26" y="121"/>
                    <a:pt x="39" y="128"/>
                    <a:pt x="52" y="128"/>
                  </a:cubicBezTo>
                  <a:cubicBezTo>
                    <a:pt x="55" y="128"/>
                    <a:pt x="57" y="128"/>
                    <a:pt x="60" y="127"/>
                  </a:cubicBezTo>
                  <a:cubicBezTo>
                    <a:pt x="72" y="127"/>
                    <a:pt x="84" y="124"/>
                    <a:pt x="91" y="115"/>
                  </a:cubicBezTo>
                  <a:cubicBezTo>
                    <a:pt x="104" y="107"/>
                    <a:pt x="108" y="100"/>
                    <a:pt x="111" y="88"/>
                  </a:cubicBezTo>
                  <a:cubicBezTo>
                    <a:pt x="115" y="80"/>
                    <a:pt x="115" y="71"/>
                    <a:pt x="115" y="64"/>
                  </a:cubicBezTo>
                  <a:cubicBezTo>
                    <a:pt x="115" y="56"/>
                    <a:pt x="111" y="48"/>
                    <a:pt x="108" y="44"/>
                  </a:cubicBezTo>
                  <a:cubicBezTo>
                    <a:pt x="107" y="43"/>
                    <a:pt x="107" y="42"/>
                    <a:pt x="106" y="40"/>
                  </a:cubicBezTo>
                  <a:lnTo>
                    <a:pt x="106" y="40"/>
                  </a:lnTo>
                  <a:cubicBezTo>
                    <a:pt x="106" y="39"/>
                    <a:pt x="105" y="39"/>
                    <a:pt x="105" y="38"/>
                  </a:cubicBezTo>
                  <a:lnTo>
                    <a:pt x="105" y="38"/>
                  </a:lnTo>
                  <a:cubicBezTo>
                    <a:pt x="104" y="37"/>
                    <a:pt x="104" y="36"/>
                    <a:pt x="104" y="36"/>
                  </a:cubicBezTo>
                  <a:lnTo>
                    <a:pt x="104" y="36"/>
                  </a:lnTo>
                  <a:cubicBezTo>
                    <a:pt x="104" y="32"/>
                    <a:pt x="104" y="29"/>
                    <a:pt x="99" y="24"/>
                  </a:cubicBezTo>
                  <a:lnTo>
                    <a:pt x="88" y="13"/>
                  </a:lnTo>
                  <a:cubicBezTo>
                    <a:pt x="80" y="5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8307031" y="4034920"/>
              <a:ext cx="4588" cy="4465"/>
            </a:xfrm>
            <a:custGeom>
              <a:avLst/>
              <a:gdLst/>
              <a:ahLst/>
              <a:cxnLst/>
              <a:rect l="l" t="t" r="r" b="b"/>
              <a:pathLst>
                <a:path w="112" h="109" extrusionOk="0">
                  <a:moveTo>
                    <a:pt x="47" y="0"/>
                  </a:moveTo>
                  <a:cubicBezTo>
                    <a:pt x="44" y="0"/>
                    <a:pt x="40" y="1"/>
                    <a:pt x="37" y="2"/>
                  </a:cubicBezTo>
                  <a:cubicBezTo>
                    <a:pt x="24" y="6"/>
                    <a:pt x="13" y="14"/>
                    <a:pt x="9" y="25"/>
                  </a:cubicBezTo>
                  <a:cubicBezTo>
                    <a:pt x="1" y="38"/>
                    <a:pt x="1" y="58"/>
                    <a:pt x="9" y="69"/>
                  </a:cubicBezTo>
                  <a:cubicBezTo>
                    <a:pt x="13" y="77"/>
                    <a:pt x="13" y="81"/>
                    <a:pt x="17" y="89"/>
                  </a:cubicBezTo>
                  <a:cubicBezTo>
                    <a:pt x="24" y="101"/>
                    <a:pt x="40" y="109"/>
                    <a:pt x="53" y="109"/>
                  </a:cubicBezTo>
                  <a:lnTo>
                    <a:pt x="72" y="109"/>
                  </a:lnTo>
                  <a:cubicBezTo>
                    <a:pt x="88" y="109"/>
                    <a:pt x="104" y="96"/>
                    <a:pt x="108" y="81"/>
                  </a:cubicBezTo>
                  <a:cubicBezTo>
                    <a:pt x="111" y="67"/>
                    <a:pt x="105" y="52"/>
                    <a:pt x="95" y="44"/>
                  </a:cubicBezTo>
                  <a:lnTo>
                    <a:pt x="95" y="44"/>
                  </a:lnTo>
                  <a:cubicBezTo>
                    <a:pt x="92" y="19"/>
                    <a:pt x="70" y="0"/>
                    <a:pt x="47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8330994" y="4085917"/>
              <a:ext cx="6636" cy="5571"/>
            </a:xfrm>
            <a:custGeom>
              <a:avLst/>
              <a:gdLst/>
              <a:ahLst/>
              <a:cxnLst/>
              <a:rect l="l" t="t" r="r" b="b"/>
              <a:pathLst>
                <a:path w="162" h="136" extrusionOk="0">
                  <a:moveTo>
                    <a:pt x="71" y="0"/>
                  </a:moveTo>
                  <a:cubicBezTo>
                    <a:pt x="47" y="0"/>
                    <a:pt x="24" y="16"/>
                    <a:pt x="12" y="35"/>
                  </a:cubicBezTo>
                  <a:cubicBezTo>
                    <a:pt x="0" y="55"/>
                    <a:pt x="0" y="83"/>
                    <a:pt x="12" y="103"/>
                  </a:cubicBezTo>
                  <a:cubicBezTo>
                    <a:pt x="26" y="124"/>
                    <a:pt x="49" y="135"/>
                    <a:pt x="71" y="135"/>
                  </a:cubicBezTo>
                  <a:cubicBezTo>
                    <a:pt x="94" y="135"/>
                    <a:pt x="117" y="124"/>
                    <a:pt x="131" y="103"/>
                  </a:cubicBezTo>
                  <a:cubicBezTo>
                    <a:pt x="138" y="91"/>
                    <a:pt x="146" y="75"/>
                    <a:pt x="154" y="64"/>
                  </a:cubicBezTo>
                  <a:cubicBezTo>
                    <a:pt x="162" y="51"/>
                    <a:pt x="162" y="35"/>
                    <a:pt x="154" y="24"/>
                  </a:cubicBezTo>
                  <a:cubicBezTo>
                    <a:pt x="146" y="12"/>
                    <a:pt x="135" y="8"/>
                    <a:pt x="118" y="4"/>
                  </a:cubicBezTo>
                  <a:cubicBezTo>
                    <a:pt x="102" y="4"/>
                    <a:pt x="87" y="4"/>
                    <a:pt x="71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8301870" y="4132450"/>
              <a:ext cx="6185" cy="618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"/>
                  </a:moveTo>
                  <a:cubicBezTo>
                    <a:pt x="68" y="1"/>
                    <a:pt x="64" y="5"/>
                    <a:pt x="56" y="5"/>
                  </a:cubicBezTo>
                  <a:cubicBezTo>
                    <a:pt x="48" y="5"/>
                    <a:pt x="40" y="5"/>
                    <a:pt x="37" y="8"/>
                  </a:cubicBezTo>
                  <a:cubicBezTo>
                    <a:pt x="28" y="8"/>
                    <a:pt x="24" y="12"/>
                    <a:pt x="21" y="21"/>
                  </a:cubicBezTo>
                  <a:cubicBezTo>
                    <a:pt x="17" y="21"/>
                    <a:pt x="13" y="25"/>
                    <a:pt x="13" y="28"/>
                  </a:cubicBezTo>
                  <a:cubicBezTo>
                    <a:pt x="4" y="36"/>
                    <a:pt x="4" y="44"/>
                    <a:pt x="4" y="56"/>
                  </a:cubicBezTo>
                  <a:cubicBezTo>
                    <a:pt x="4" y="64"/>
                    <a:pt x="1" y="68"/>
                    <a:pt x="1" y="76"/>
                  </a:cubicBezTo>
                  <a:cubicBezTo>
                    <a:pt x="1" y="83"/>
                    <a:pt x="4" y="92"/>
                    <a:pt x="4" y="96"/>
                  </a:cubicBezTo>
                  <a:cubicBezTo>
                    <a:pt x="8" y="103"/>
                    <a:pt x="8" y="107"/>
                    <a:pt x="13" y="115"/>
                  </a:cubicBezTo>
                  <a:cubicBezTo>
                    <a:pt x="17" y="123"/>
                    <a:pt x="24" y="131"/>
                    <a:pt x="32" y="135"/>
                  </a:cubicBezTo>
                  <a:cubicBezTo>
                    <a:pt x="37" y="139"/>
                    <a:pt x="40" y="143"/>
                    <a:pt x="48" y="147"/>
                  </a:cubicBezTo>
                  <a:cubicBezTo>
                    <a:pt x="52" y="147"/>
                    <a:pt x="60" y="151"/>
                    <a:pt x="68" y="151"/>
                  </a:cubicBezTo>
                  <a:lnTo>
                    <a:pt x="88" y="151"/>
                  </a:lnTo>
                  <a:cubicBezTo>
                    <a:pt x="92" y="151"/>
                    <a:pt x="99" y="147"/>
                    <a:pt x="108" y="147"/>
                  </a:cubicBezTo>
                  <a:cubicBezTo>
                    <a:pt x="115" y="143"/>
                    <a:pt x="123" y="135"/>
                    <a:pt x="131" y="131"/>
                  </a:cubicBezTo>
                  <a:cubicBezTo>
                    <a:pt x="135" y="123"/>
                    <a:pt x="139" y="119"/>
                    <a:pt x="143" y="115"/>
                  </a:cubicBezTo>
                  <a:cubicBezTo>
                    <a:pt x="143" y="107"/>
                    <a:pt x="147" y="103"/>
                    <a:pt x="150" y="96"/>
                  </a:cubicBezTo>
                  <a:lnTo>
                    <a:pt x="150" y="76"/>
                  </a:lnTo>
                  <a:lnTo>
                    <a:pt x="150" y="56"/>
                  </a:lnTo>
                  <a:cubicBezTo>
                    <a:pt x="147" y="52"/>
                    <a:pt x="143" y="44"/>
                    <a:pt x="143" y="41"/>
                  </a:cubicBezTo>
                  <a:cubicBezTo>
                    <a:pt x="135" y="28"/>
                    <a:pt x="131" y="25"/>
                    <a:pt x="123" y="17"/>
                  </a:cubicBezTo>
                  <a:cubicBezTo>
                    <a:pt x="119" y="12"/>
                    <a:pt x="111" y="8"/>
                    <a:pt x="108" y="8"/>
                  </a:cubicBezTo>
                  <a:cubicBezTo>
                    <a:pt x="95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8249807" y="4121308"/>
              <a:ext cx="7988" cy="6677"/>
            </a:xfrm>
            <a:custGeom>
              <a:avLst/>
              <a:gdLst/>
              <a:ahLst/>
              <a:cxnLst/>
              <a:rect l="l" t="t" r="r" b="b"/>
              <a:pathLst>
                <a:path w="195" h="163" extrusionOk="0">
                  <a:moveTo>
                    <a:pt x="80" y="0"/>
                  </a:moveTo>
                  <a:cubicBezTo>
                    <a:pt x="68" y="0"/>
                    <a:pt x="53" y="0"/>
                    <a:pt x="40" y="9"/>
                  </a:cubicBezTo>
                  <a:cubicBezTo>
                    <a:pt x="17" y="24"/>
                    <a:pt x="1" y="52"/>
                    <a:pt x="1" y="80"/>
                  </a:cubicBezTo>
                  <a:cubicBezTo>
                    <a:pt x="1" y="111"/>
                    <a:pt x="17" y="138"/>
                    <a:pt x="40" y="151"/>
                  </a:cubicBezTo>
                  <a:cubicBezTo>
                    <a:pt x="53" y="158"/>
                    <a:pt x="68" y="162"/>
                    <a:pt x="80" y="162"/>
                  </a:cubicBezTo>
                  <a:cubicBezTo>
                    <a:pt x="95" y="162"/>
                    <a:pt x="111" y="158"/>
                    <a:pt x="124" y="151"/>
                  </a:cubicBezTo>
                  <a:cubicBezTo>
                    <a:pt x="139" y="142"/>
                    <a:pt x="155" y="138"/>
                    <a:pt x="166" y="127"/>
                  </a:cubicBezTo>
                  <a:cubicBezTo>
                    <a:pt x="195" y="103"/>
                    <a:pt x="195" y="56"/>
                    <a:pt x="166" y="36"/>
                  </a:cubicBezTo>
                  <a:cubicBezTo>
                    <a:pt x="159" y="29"/>
                    <a:pt x="151" y="24"/>
                    <a:pt x="139" y="16"/>
                  </a:cubicBezTo>
                  <a:cubicBezTo>
                    <a:pt x="135" y="16"/>
                    <a:pt x="127" y="12"/>
                    <a:pt x="124" y="9"/>
                  </a:cubicBezTo>
                  <a:cubicBezTo>
                    <a:pt x="111" y="0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8304041" y="4143960"/>
              <a:ext cx="6308" cy="6431"/>
            </a:xfrm>
            <a:custGeom>
              <a:avLst/>
              <a:gdLst/>
              <a:ahLst/>
              <a:cxnLst/>
              <a:rect l="l" t="t" r="r" b="b"/>
              <a:pathLst>
                <a:path w="154" h="157" extrusionOk="0">
                  <a:moveTo>
                    <a:pt x="98" y="1"/>
                  </a:moveTo>
                  <a:cubicBezTo>
                    <a:pt x="83" y="1"/>
                    <a:pt x="67" y="8"/>
                    <a:pt x="60" y="22"/>
                  </a:cubicBezTo>
                  <a:lnTo>
                    <a:pt x="60" y="22"/>
                  </a:lnTo>
                  <a:cubicBezTo>
                    <a:pt x="26" y="27"/>
                    <a:pt x="1" y="58"/>
                    <a:pt x="7" y="95"/>
                  </a:cubicBezTo>
                  <a:cubicBezTo>
                    <a:pt x="7" y="119"/>
                    <a:pt x="19" y="134"/>
                    <a:pt x="39" y="146"/>
                  </a:cubicBezTo>
                  <a:cubicBezTo>
                    <a:pt x="49" y="152"/>
                    <a:pt x="62" y="156"/>
                    <a:pt x="75" y="156"/>
                  </a:cubicBezTo>
                  <a:cubicBezTo>
                    <a:pt x="86" y="156"/>
                    <a:pt x="97" y="153"/>
                    <a:pt x="106" y="146"/>
                  </a:cubicBezTo>
                  <a:cubicBezTo>
                    <a:pt x="113" y="139"/>
                    <a:pt x="126" y="134"/>
                    <a:pt x="133" y="126"/>
                  </a:cubicBezTo>
                  <a:cubicBezTo>
                    <a:pt x="149" y="110"/>
                    <a:pt x="153" y="86"/>
                    <a:pt x="149" y="67"/>
                  </a:cubicBezTo>
                  <a:cubicBezTo>
                    <a:pt x="145" y="48"/>
                    <a:pt x="137" y="28"/>
                    <a:pt x="126" y="12"/>
                  </a:cubicBezTo>
                  <a:cubicBezTo>
                    <a:pt x="118" y="4"/>
                    <a:pt x="108" y="1"/>
                    <a:pt x="98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8335664" y="4118605"/>
              <a:ext cx="6677" cy="6349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30" y="92"/>
                  </a:moveTo>
                  <a:lnTo>
                    <a:pt x="130" y="92"/>
                  </a:lnTo>
                  <a:cubicBezTo>
                    <a:pt x="130" y="92"/>
                    <a:pt x="127" y="96"/>
                    <a:pt x="126" y="98"/>
                  </a:cubicBezTo>
                  <a:lnTo>
                    <a:pt x="126" y="98"/>
                  </a:lnTo>
                  <a:cubicBezTo>
                    <a:pt x="127" y="97"/>
                    <a:pt x="127" y="96"/>
                    <a:pt x="127" y="95"/>
                  </a:cubicBezTo>
                  <a:cubicBezTo>
                    <a:pt x="128" y="93"/>
                    <a:pt x="129" y="92"/>
                    <a:pt x="130" y="92"/>
                  </a:cubicBezTo>
                  <a:close/>
                  <a:moveTo>
                    <a:pt x="104" y="0"/>
                  </a:moveTo>
                  <a:cubicBezTo>
                    <a:pt x="87" y="0"/>
                    <a:pt x="69" y="9"/>
                    <a:pt x="59" y="23"/>
                  </a:cubicBezTo>
                  <a:cubicBezTo>
                    <a:pt x="48" y="39"/>
                    <a:pt x="44" y="59"/>
                    <a:pt x="36" y="7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7" y="79"/>
                    <a:pt x="37" y="79"/>
                  </a:cubicBezTo>
                  <a:lnTo>
                    <a:pt x="37" y="79"/>
                  </a:lnTo>
                  <a:cubicBezTo>
                    <a:pt x="37" y="79"/>
                    <a:pt x="37" y="80"/>
                    <a:pt x="36" y="82"/>
                  </a:cubicBezTo>
                  <a:cubicBezTo>
                    <a:pt x="36" y="84"/>
                    <a:pt x="35" y="85"/>
                    <a:pt x="33" y="86"/>
                  </a:cubicBezTo>
                  <a:lnTo>
                    <a:pt x="33" y="86"/>
                  </a:lnTo>
                  <a:cubicBezTo>
                    <a:pt x="33" y="85"/>
                    <a:pt x="33" y="85"/>
                    <a:pt x="33" y="85"/>
                  </a:cubicBezTo>
                  <a:lnTo>
                    <a:pt x="33" y="85"/>
                  </a:lnTo>
                  <a:cubicBezTo>
                    <a:pt x="33" y="85"/>
                    <a:pt x="32" y="85"/>
                    <a:pt x="32" y="86"/>
                  </a:cubicBezTo>
                  <a:cubicBezTo>
                    <a:pt x="32" y="86"/>
                    <a:pt x="29" y="90"/>
                    <a:pt x="28" y="93"/>
                  </a:cubicBezTo>
                  <a:lnTo>
                    <a:pt x="28" y="93"/>
                  </a:lnTo>
                  <a:cubicBezTo>
                    <a:pt x="27" y="93"/>
                    <a:pt x="27" y="94"/>
                    <a:pt x="27" y="94"/>
                  </a:cubicBezTo>
                  <a:lnTo>
                    <a:pt x="27" y="94"/>
                  </a:lnTo>
                  <a:cubicBezTo>
                    <a:pt x="27" y="94"/>
                    <a:pt x="27" y="94"/>
                    <a:pt x="27" y="95"/>
                  </a:cubicBezTo>
                  <a:lnTo>
                    <a:pt x="24" y="95"/>
                  </a:lnTo>
                  <a:cubicBezTo>
                    <a:pt x="12" y="98"/>
                    <a:pt x="1" y="110"/>
                    <a:pt x="1" y="122"/>
                  </a:cubicBezTo>
                  <a:cubicBezTo>
                    <a:pt x="1" y="137"/>
                    <a:pt x="12" y="146"/>
                    <a:pt x="24" y="149"/>
                  </a:cubicBezTo>
                  <a:cubicBezTo>
                    <a:pt x="33" y="153"/>
                    <a:pt x="41" y="155"/>
                    <a:pt x="49" y="155"/>
                  </a:cubicBezTo>
                  <a:cubicBezTo>
                    <a:pt x="68" y="155"/>
                    <a:pt x="85" y="146"/>
                    <a:pt x="99" y="130"/>
                  </a:cubicBezTo>
                  <a:cubicBezTo>
                    <a:pt x="111" y="122"/>
                    <a:pt x="115" y="113"/>
                    <a:pt x="123" y="102"/>
                  </a:cubicBezTo>
                  <a:cubicBezTo>
                    <a:pt x="124" y="100"/>
                    <a:pt x="125" y="100"/>
                    <a:pt x="126" y="99"/>
                  </a:cubicBezTo>
                  <a:lnTo>
                    <a:pt x="126" y="99"/>
                  </a:lnTo>
                  <a:cubicBezTo>
                    <a:pt x="126" y="99"/>
                    <a:pt x="126" y="99"/>
                    <a:pt x="126" y="99"/>
                  </a:cubicBezTo>
                  <a:cubicBezTo>
                    <a:pt x="126" y="99"/>
                    <a:pt x="126" y="99"/>
                    <a:pt x="127" y="98"/>
                  </a:cubicBezTo>
                  <a:cubicBezTo>
                    <a:pt x="130" y="95"/>
                    <a:pt x="135" y="90"/>
                    <a:pt x="139" y="86"/>
                  </a:cubicBezTo>
                  <a:cubicBezTo>
                    <a:pt x="163" y="66"/>
                    <a:pt x="154" y="27"/>
                    <a:pt x="135" y="11"/>
                  </a:cubicBezTo>
                  <a:cubicBezTo>
                    <a:pt x="126" y="4"/>
                    <a:pt x="115" y="0"/>
                    <a:pt x="104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8324481" y="4169152"/>
              <a:ext cx="7005" cy="4588"/>
            </a:xfrm>
            <a:custGeom>
              <a:avLst/>
              <a:gdLst/>
              <a:ahLst/>
              <a:cxnLst/>
              <a:rect l="l" t="t" r="r" b="b"/>
              <a:pathLst>
                <a:path w="171" h="112" extrusionOk="0">
                  <a:moveTo>
                    <a:pt x="38" y="1"/>
                  </a:moveTo>
                  <a:cubicBezTo>
                    <a:pt x="29" y="1"/>
                    <a:pt x="20" y="4"/>
                    <a:pt x="13" y="8"/>
                  </a:cubicBezTo>
                  <a:cubicBezTo>
                    <a:pt x="1" y="21"/>
                    <a:pt x="1" y="36"/>
                    <a:pt x="9" y="48"/>
                  </a:cubicBezTo>
                  <a:cubicBezTo>
                    <a:pt x="29" y="92"/>
                    <a:pt x="64" y="107"/>
                    <a:pt x="108" y="111"/>
                  </a:cubicBezTo>
                  <a:cubicBezTo>
                    <a:pt x="111" y="111"/>
                    <a:pt x="114" y="112"/>
                    <a:pt x="117" y="112"/>
                  </a:cubicBezTo>
                  <a:cubicBezTo>
                    <a:pt x="151" y="112"/>
                    <a:pt x="171" y="69"/>
                    <a:pt x="163" y="40"/>
                  </a:cubicBezTo>
                  <a:cubicBezTo>
                    <a:pt x="155" y="15"/>
                    <a:pt x="132" y="1"/>
                    <a:pt x="109" y="1"/>
                  </a:cubicBezTo>
                  <a:cubicBezTo>
                    <a:pt x="99" y="1"/>
                    <a:pt x="90" y="4"/>
                    <a:pt x="80" y="8"/>
                  </a:cubicBezTo>
                  <a:cubicBezTo>
                    <a:pt x="80" y="8"/>
                    <a:pt x="77" y="8"/>
                    <a:pt x="72" y="12"/>
                  </a:cubicBezTo>
                  <a:lnTo>
                    <a:pt x="61" y="12"/>
                  </a:lnTo>
                  <a:cubicBezTo>
                    <a:pt x="57" y="8"/>
                    <a:pt x="57" y="8"/>
                    <a:pt x="53" y="5"/>
                  </a:cubicBez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8278603" y="4145066"/>
              <a:ext cx="4875" cy="5571"/>
            </a:xfrm>
            <a:custGeom>
              <a:avLst/>
              <a:gdLst/>
              <a:ahLst/>
              <a:cxnLst/>
              <a:rect l="l" t="t" r="r" b="b"/>
              <a:pathLst>
                <a:path w="119" h="136" extrusionOk="0">
                  <a:moveTo>
                    <a:pt x="60" y="1"/>
                  </a:moveTo>
                  <a:cubicBezTo>
                    <a:pt x="40" y="1"/>
                    <a:pt x="20" y="12"/>
                    <a:pt x="8" y="28"/>
                  </a:cubicBezTo>
                  <a:cubicBezTo>
                    <a:pt x="4" y="40"/>
                    <a:pt x="0" y="48"/>
                    <a:pt x="0" y="59"/>
                  </a:cubicBezTo>
                  <a:cubicBezTo>
                    <a:pt x="0" y="72"/>
                    <a:pt x="4" y="83"/>
                    <a:pt x="8" y="92"/>
                  </a:cubicBezTo>
                  <a:cubicBezTo>
                    <a:pt x="13" y="99"/>
                    <a:pt x="13" y="103"/>
                    <a:pt x="16" y="112"/>
                  </a:cubicBezTo>
                  <a:cubicBezTo>
                    <a:pt x="20" y="119"/>
                    <a:pt x="28" y="123"/>
                    <a:pt x="36" y="127"/>
                  </a:cubicBezTo>
                  <a:cubicBezTo>
                    <a:pt x="44" y="135"/>
                    <a:pt x="51" y="135"/>
                    <a:pt x="60" y="135"/>
                  </a:cubicBezTo>
                  <a:cubicBezTo>
                    <a:pt x="71" y="135"/>
                    <a:pt x="79" y="135"/>
                    <a:pt x="87" y="127"/>
                  </a:cubicBezTo>
                  <a:cubicBezTo>
                    <a:pt x="95" y="123"/>
                    <a:pt x="99" y="119"/>
                    <a:pt x="103" y="112"/>
                  </a:cubicBezTo>
                  <a:cubicBezTo>
                    <a:pt x="107" y="103"/>
                    <a:pt x="111" y="99"/>
                    <a:pt x="111" y="92"/>
                  </a:cubicBezTo>
                  <a:cubicBezTo>
                    <a:pt x="119" y="83"/>
                    <a:pt x="119" y="72"/>
                    <a:pt x="119" y="59"/>
                  </a:cubicBezTo>
                  <a:cubicBezTo>
                    <a:pt x="119" y="48"/>
                    <a:pt x="119" y="40"/>
                    <a:pt x="111" y="28"/>
                  </a:cubicBezTo>
                  <a:cubicBezTo>
                    <a:pt x="103" y="12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8270820" y="4126388"/>
              <a:ext cx="4915" cy="5202"/>
            </a:xfrm>
            <a:custGeom>
              <a:avLst/>
              <a:gdLst/>
              <a:ahLst/>
              <a:cxnLst/>
              <a:rect l="l" t="t" r="r" b="b"/>
              <a:pathLst>
                <a:path w="120" h="127" extrusionOk="0">
                  <a:moveTo>
                    <a:pt x="58" y="0"/>
                  </a:moveTo>
                  <a:cubicBezTo>
                    <a:pt x="33" y="0"/>
                    <a:pt x="11" y="15"/>
                    <a:pt x="5" y="38"/>
                  </a:cubicBezTo>
                  <a:cubicBezTo>
                    <a:pt x="1" y="54"/>
                    <a:pt x="5" y="71"/>
                    <a:pt x="14" y="85"/>
                  </a:cubicBezTo>
                  <a:lnTo>
                    <a:pt x="14" y="85"/>
                  </a:lnTo>
                  <a:cubicBezTo>
                    <a:pt x="14" y="85"/>
                    <a:pt x="13" y="85"/>
                    <a:pt x="13" y="85"/>
                  </a:cubicBezTo>
                  <a:cubicBezTo>
                    <a:pt x="8" y="94"/>
                    <a:pt x="5" y="105"/>
                    <a:pt x="8" y="113"/>
                  </a:cubicBezTo>
                  <a:cubicBezTo>
                    <a:pt x="15" y="122"/>
                    <a:pt x="23" y="127"/>
                    <a:pt x="30" y="127"/>
                  </a:cubicBezTo>
                  <a:cubicBezTo>
                    <a:pt x="33" y="127"/>
                    <a:pt x="35" y="126"/>
                    <a:pt x="37" y="125"/>
                  </a:cubicBezTo>
                  <a:cubicBezTo>
                    <a:pt x="53" y="119"/>
                    <a:pt x="69" y="112"/>
                    <a:pt x="84" y="103"/>
                  </a:cubicBezTo>
                  <a:lnTo>
                    <a:pt x="84" y="103"/>
                  </a:lnTo>
                  <a:cubicBezTo>
                    <a:pt x="99" y="99"/>
                    <a:pt x="113" y="88"/>
                    <a:pt x="116" y="70"/>
                  </a:cubicBezTo>
                  <a:cubicBezTo>
                    <a:pt x="119" y="50"/>
                    <a:pt x="112" y="27"/>
                    <a:pt x="92" y="14"/>
                  </a:cubicBezTo>
                  <a:cubicBezTo>
                    <a:pt x="88" y="14"/>
                    <a:pt x="88" y="11"/>
                    <a:pt x="84" y="7"/>
                  </a:cubicBezTo>
                  <a:cubicBezTo>
                    <a:pt x="76" y="2"/>
                    <a:pt x="66" y="0"/>
                    <a:pt x="58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8225762" y="4150227"/>
              <a:ext cx="6964" cy="7168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63" y="1"/>
                    <a:pt x="43" y="9"/>
                    <a:pt x="28" y="24"/>
                  </a:cubicBezTo>
                  <a:cubicBezTo>
                    <a:pt x="8" y="44"/>
                    <a:pt x="0" y="76"/>
                    <a:pt x="8" y="104"/>
                  </a:cubicBezTo>
                  <a:cubicBezTo>
                    <a:pt x="12" y="108"/>
                    <a:pt x="12" y="115"/>
                    <a:pt x="15" y="123"/>
                  </a:cubicBezTo>
                  <a:cubicBezTo>
                    <a:pt x="15" y="128"/>
                    <a:pt x="19" y="135"/>
                    <a:pt x="24" y="139"/>
                  </a:cubicBezTo>
                  <a:cubicBezTo>
                    <a:pt x="28" y="147"/>
                    <a:pt x="32" y="155"/>
                    <a:pt x="39" y="159"/>
                  </a:cubicBezTo>
                  <a:cubicBezTo>
                    <a:pt x="43" y="166"/>
                    <a:pt x="51" y="166"/>
                    <a:pt x="55" y="170"/>
                  </a:cubicBezTo>
                  <a:cubicBezTo>
                    <a:pt x="67" y="175"/>
                    <a:pt x="75" y="175"/>
                    <a:pt x="83" y="175"/>
                  </a:cubicBezTo>
                  <a:cubicBezTo>
                    <a:pt x="99" y="175"/>
                    <a:pt x="110" y="170"/>
                    <a:pt x="123" y="166"/>
                  </a:cubicBezTo>
                  <a:cubicBezTo>
                    <a:pt x="138" y="159"/>
                    <a:pt x="150" y="139"/>
                    <a:pt x="154" y="123"/>
                  </a:cubicBezTo>
                  <a:cubicBezTo>
                    <a:pt x="158" y="115"/>
                    <a:pt x="158" y="108"/>
                    <a:pt x="161" y="104"/>
                  </a:cubicBezTo>
                  <a:cubicBezTo>
                    <a:pt x="170" y="76"/>
                    <a:pt x="161" y="44"/>
                    <a:pt x="142" y="24"/>
                  </a:cubicBezTo>
                  <a:cubicBezTo>
                    <a:pt x="126" y="9"/>
                    <a:pt x="106" y="1"/>
                    <a:pt x="83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8245301" y="4160591"/>
              <a:ext cx="5694" cy="3810"/>
            </a:xfrm>
            <a:custGeom>
              <a:avLst/>
              <a:gdLst/>
              <a:ahLst/>
              <a:cxnLst/>
              <a:rect l="l" t="t" r="r" b="b"/>
              <a:pathLst>
                <a:path w="139" h="93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68" y="4"/>
                    <a:pt x="52" y="8"/>
                    <a:pt x="36" y="12"/>
                  </a:cubicBezTo>
                  <a:cubicBezTo>
                    <a:pt x="1" y="20"/>
                    <a:pt x="1" y="75"/>
                    <a:pt x="36" y="83"/>
                  </a:cubicBezTo>
                  <a:cubicBezTo>
                    <a:pt x="52" y="83"/>
                    <a:pt x="68" y="88"/>
                    <a:pt x="83" y="92"/>
                  </a:cubicBezTo>
                  <a:cubicBezTo>
                    <a:pt x="86" y="92"/>
                    <a:pt x="88" y="92"/>
                    <a:pt x="91" y="92"/>
                  </a:cubicBezTo>
                  <a:cubicBezTo>
                    <a:pt x="116" y="92"/>
                    <a:pt x="139" y="76"/>
                    <a:pt x="139" y="48"/>
                  </a:cubicBezTo>
                  <a:cubicBezTo>
                    <a:pt x="139" y="19"/>
                    <a:pt x="115" y="0"/>
                    <a:pt x="90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8275982" y="4044873"/>
              <a:ext cx="4137" cy="4670"/>
            </a:xfrm>
            <a:custGeom>
              <a:avLst/>
              <a:gdLst/>
              <a:ahLst/>
              <a:cxnLst/>
              <a:rect l="l" t="t" r="r" b="b"/>
              <a:pathLst>
                <a:path w="101" h="114" extrusionOk="0">
                  <a:moveTo>
                    <a:pt x="53" y="0"/>
                  </a:moveTo>
                  <a:cubicBezTo>
                    <a:pt x="41" y="0"/>
                    <a:pt x="25" y="4"/>
                    <a:pt x="17" y="15"/>
                  </a:cubicBezTo>
                  <a:cubicBezTo>
                    <a:pt x="9" y="24"/>
                    <a:pt x="1" y="35"/>
                    <a:pt x="1" y="48"/>
                  </a:cubicBezTo>
                  <a:cubicBezTo>
                    <a:pt x="6" y="55"/>
                    <a:pt x="6" y="63"/>
                    <a:pt x="6" y="67"/>
                  </a:cubicBezTo>
                  <a:cubicBezTo>
                    <a:pt x="6" y="75"/>
                    <a:pt x="6" y="83"/>
                    <a:pt x="9" y="86"/>
                  </a:cubicBezTo>
                  <a:cubicBezTo>
                    <a:pt x="9" y="90"/>
                    <a:pt x="13" y="99"/>
                    <a:pt x="17" y="103"/>
                  </a:cubicBezTo>
                  <a:cubicBezTo>
                    <a:pt x="25" y="110"/>
                    <a:pt x="41" y="114"/>
                    <a:pt x="53" y="114"/>
                  </a:cubicBezTo>
                  <a:cubicBezTo>
                    <a:pt x="64" y="114"/>
                    <a:pt x="77" y="110"/>
                    <a:pt x="84" y="103"/>
                  </a:cubicBezTo>
                  <a:cubicBezTo>
                    <a:pt x="88" y="99"/>
                    <a:pt x="88" y="95"/>
                    <a:pt x="92" y="90"/>
                  </a:cubicBezTo>
                  <a:cubicBezTo>
                    <a:pt x="96" y="86"/>
                    <a:pt x="96" y="79"/>
                    <a:pt x="96" y="67"/>
                  </a:cubicBezTo>
                  <a:cubicBezTo>
                    <a:pt x="100" y="63"/>
                    <a:pt x="100" y="55"/>
                    <a:pt x="100" y="48"/>
                  </a:cubicBezTo>
                  <a:cubicBezTo>
                    <a:pt x="100" y="35"/>
                    <a:pt x="92" y="24"/>
                    <a:pt x="84" y="15"/>
                  </a:cubicBezTo>
                  <a:cubicBezTo>
                    <a:pt x="77" y="4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8271967" y="4051509"/>
              <a:ext cx="6677" cy="4383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127" y="1"/>
                  </a:moveTo>
                  <a:cubicBezTo>
                    <a:pt x="124" y="1"/>
                    <a:pt x="120" y="2"/>
                    <a:pt x="115" y="4"/>
                  </a:cubicBezTo>
                  <a:cubicBezTo>
                    <a:pt x="107" y="4"/>
                    <a:pt x="99" y="9"/>
                    <a:pt x="94" y="17"/>
                  </a:cubicBezTo>
                  <a:lnTo>
                    <a:pt x="94" y="17"/>
                  </a:lnTo>
                  <a:cubicBezTo>
                    <a:pt x="85" y="16"/>
                    <a:pt x="76" y="14"/>
                    <a:pt x="64" y="12"/>
                  </a:cubicBezTo>
                  <a:cubicBezTo>
                    <a:pt x="59" y="9"/>
                    <a:pt x="54" y="8"/>
                    <a:pt x="49" y="8"/>
                  </a:cubicBezTo>
                  <a:cubicBezTo>
                    <a:pt x="27" y="8"/>
                    <a:pt x="8" y="28"/>
                    <a:pt x="4" y="51"/>
                  </a:cubicBezTo>
                  <a:cubicBezTo>
                    <a:pt x="0" y="79"/>
                    <a:pt x="24" y="102"/>
                    <a:pt x="52" y="106"/>
                  </a:cubicBezTo>
                  <a:cubicBezTo>
                    <a:pt x="84" y="106"/>
                    <a:pt x="115" y="99"/>
                    <a:pt x="142" y="86"/>
                  </a:cubicBezTo>
                  <a:cubicBezTo>
                    <a:pt x="155" y="79"/>
                    <a:pt x="162" y="66"/>
                    <a:pt x="162" y="51"/>
                  </a:cubicBezTo>
                  <a:lnTo>
                    <a:pt x="162" y="39"/>
                  </a:lnTo>
                  <a:cubicBezTo>
                    <a:pt x="159" y="28"/>
                    <a:pt x="155" y="12"/>
                    <a:pt x="142" y="8"/>
                  </a:cubicBezTo>
                  <a:cubicBezTo>
                    <a:pt x="136" y="3"/>
                    <a:pt x="132" y="1"/>
                    <a:pt x="127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8317886" y="4072031"/>
              <a:ext cx="2130" cy="1639"/>
            </a:xfrm>
            <a:custGeom>
              <a:avLst/>
              <a:gdLst/>
              <a:ahLst/>
              <a:cxnLst/>
              <a:rect l="l" t="t" r="r" b="b"/>
              <a:pathLst>
                <a:path w="52" h="40" extrusionOk="0">
                  <a:moveTo>
                    <a:pt x="28" y="0"/>
                  </a:moveTo>
                  <a:cubicBezTo>
                    <a:pt x="1" y="0"/>
                    <a:pt x="1" y="39"/>
                    <a:pt x="28" y="39"/>
                  </a:cubicBezTo>
                  <a:cubicBezTo>
                    <a:pt x="52" y="39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8342463" y="3905234"/>
              <a:ext cx="14787" cy="4875"/>
            </a:xfrm>
            <a:custGeom>
              <a:avLst/>
              <a:gdLst/>
              <a:ahLst/>
              <a:cxnLst/>
              <a:rect l="l" t="t" r="r" b="b"/>
              <a:pathLst>
                <a:path w="361" h="119" extrusionOk="0">
                  <a:moveTo>
                    <a:pt x="240" y="1"/>
                  </a:moveTo>
                  <a:cubicBezTo>
                    <a:pt x="178" y="1"/>
                    <a:pt x="106" y="24"/>
                    <a:pt x="59" y="31"/>
                  </a:cubicBezTo>
                  <a:cubicBezTo>
                    <a:pt x="0" y="38"/>
                    <a:pt x="7" y="119"/>
                    <a:pt x="61" y="119"/>
                  </a:cubicBezTo>
                  <a:cubicBezTo>
                    <a:pt x="64" y="119"/>
                    <a:pt x="68" y="119"/>
                    <a:pt x="71" y="118"/>
                  </a:cubicBezTo>
                  <a:cubicBezTo>
                    <a:pt x="123" y="107"/>
                    <a:pt x="185" y="77"/>
                    <a:pt x="242" y="77"/>
                  </a:cubicBezTo>
                  <a:cubicBezTo>
                    <a:pt x="267" y="77"/>
                    <a:pt x="290" y="82"/>
                    <a:pt x="312" y="98"/>
                  </a:cubicBezTo>
                  <a:cubicBezTo>
                    <a:pt x="318" y="102"/>
                    <a:pt x="323" y="104"/>
                    <a:pt x="328" y="104"/>
                  </a:cubicBezTo>
                  <a:cubicBezTo>
                    <a:pt x="348" y="104"/>
                    <a:pt x="361" y="77"/>
                    <a:pt x="352" y="58"/>
                  </a:cubicBezTo>
                  <a:cubicBezTo>
                    <a:pt x="330" y="14"/>
                    <a:pt x="288" y="1"/>
                    <a:pt x="240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8337261" y="3892536"/>
              <a:ext cx="5530" cy="5899"/>
            </a:xfrm>
            <a:custGeom>
              <a:avLst/>
              <a:gdLst/>
              <a:ahLst/>
              <a:cxnLst/>
              <a:rect l="l" t="t" r="r" b="b"/>
              <a:pathLst>
                <a:path w="135" h="144" extrusionOk="0">
                  <a:moveTo>
                    <a:pt x="89" y="1"/>
                  </a:moveTo>
                  <a:cubicBezTo>
                    <a:pt x="67" y="1"/>
                    <a:pt x="44" y="20"/>
                    <a:pt x="44" y="44"/>
                  </a:cubicBezTo>
                  <a:lnTo>
                    <a:pt x="44" y="53"/>
                  </a:lnTo>
                  <a:cubicBezTo>
                    <a:pt x="44" y="60"/>
                    <a:pt x="44" y="64"/>
                    <a:pt x="40" y="68"/>
                  </a:cubicBezTo>
                  <a:cubicBezTo>
                    <a:pt x="36" y="80"/>
                    <a:pt x="29" y="88"/>
                    <a:pt x="20" y="96"/>
                  </a:cubicBezTo>
                  <a:cubicBezTo>
                    <a:pt x="1" y="116"/>
                    <a:pt x="17" y="143"/>
                    <a:pt x="40" y="143"/>
                  </a:cubicBezTo>
                  <a:cubicBezTo>
                    <a:pt x="45" y="143"/>
                    <a:pt x="51" y="142"/>
                    <a:pt x="56" y="139"/>
                  </a:cubicBezTo>
                  <a:cubicBezTo>
                    <a:pt x="91" y="124"/>
                    <a:pt x="120" y="96"/>
                    <a:pt x="131" y="57"/>
                  </a:cubicBezTo>
                  <a:cubicBezTo>
                    <a:pt x="135" y="29"/>
                    <a:pt x="120" y="5"/>
                    <a:pt x="96" y="2"/>
                  </a:cubicBezTo>
                  <a:cubicBezTo>
                    <a:pt x="94" y="1"/>
                    <a:pt x="91" y="1"/>
                    <a:pt x="89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211343" y="4162475"/>
              <a:ext cx="4752" cy="4055"/>
            </a:xfrm>
            <a:custGeom>
              <a:avLst/>
              <a:gdLst/>
              <a:ahLst/>
              <a:cxnLst/>
              <a:rect l="l" t="t" r="r" b="b"/>
              <a:pathLst>
                <a:path w="116" h="99" extrusionOk="0">
                  <a:moveTo>
                    <a:pt x="48" y="1"/>
                  </a:moveTo>
                  <a:cubicBezTo>
                    <a:pt x="22" y="1"/>
                    <a:pt x="1" y="22"/>
                    <a:pt x="1" y="49"/>
                  </a:cubicBezTo>
                  <a:cubicBezTo>
                    <a:pt x="1" y="77"/>
                    <a:pt x="22" y="98"/>
                    <a:pt x="48" y="98"/>
                  </a:cubicBezTo>
                  <a:cubicBezTo>
                    <a:pt x="52" y="98"/>
                    <a:pt x="56" y="98"/>
                    <a:pt x="60" y="97"/>
                  </a:cubicBezTo>
                  <a:cubicBezTo>
                    <a:pt x="68" y="93"/>
                    <a:pt x="76" y="93"/>
                    <a:pt x="83" y="89"/>
                  </a:cubicBezTo>
                  <a:cubicBezTo>
                    <a:pt x="99" y="84"/>
                    <a:pt x="116" y="69"/>
                    <a:pt x="111" y="49"/>
                  </a:cubicBezTo>
                  <a:cubicBezTo>
                    <a:pt x="111" y="29"/>
                    <a:pt x="99" y="13"/>
                    <a:pt x="83" y="10"/>
                  </a:cubicBezTo>
                  <a:cubicBezTo>
                    <a:pt x="76" y="6"/>
                    <a:pt x="68" y="6"/>
                    <a:pt x="60" y="2"/>
                  </a:cubicBezTo>
                  <a:cubicBezTo>
                    <a:pt x="56" y="1"/>
                    <a:pt x="52" y="1"/>
                    <a:pt x="48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8275367" y="4197538"/>
              <a:ext cx="7824" cy="5284"/>
            </a:xfrm>
            <a:custGeom>
              <a:avLst/>
              <a:gdLst/>
              <a:ahLst/>
              <a:cxnLst/>
              <a:rect l="l" t="t" r="r" b="b"/>
              <a:pathLst>
                <a:path w="191" h="129" extrusionOk="0">
                  <a:moveTo>
                    <a:pt x="141" y="0"/>
                  </a:moveTo>
                  <a:cubicBezTo>
                    <a:pt x="129" y="0"/>
                    <a:pt x="118" y="5"/>
                    <a:pt x="107" y="14"/>
                  </a:cubicBezTo>
                  <a:cubicBezTo>
                    <a:pt x="109" y="12"/>
                    <a:pt x="109" y="11"/>
                    <a:pt x="108" y="11"/>
                  </a:cubicBezTo>
                  <a:cubicBezTo>
                    <a:pt x="107" y="11"/>
                    <a:pt x="103" y="13"/>
                    <a:pt x="102" y="14"/>
                  </a:cubicBezTo>
                  <a:lnTo>
                    <a:pt x="95" y="14"/>
                  </a:lnTo>
                  <a:cubicBezTo>
                    <a:pt x="92" y="14"/>
                    <a:pt x="92" y="14"/>
                    <a:pt x="99" y="18"/>
                  </a:cubicBezTo>
                  <a:cubicBezTo>
                    <a:pt x="95" y="18"/>
                    <a:pt x="87" y="14"/>
                    <a:pt x="83" y="10"/>
                  </a:cubicBezTo>
                  <a:cubicBezTo>
                    <a:pt x="78" y="8"/>
                    <a:pt x="73" y="7"/>
                    <a:pt x="68" y="7"/>
                  </a:cubicBezTo>
                  <a:cubicBezTo>
                    <a:pt x="38" y="7"/>
                    <a:pt x="12" y="34"/>
                    <a:pt x="8" y="62"/>
                  </a:cubicBezTo>
                  <a:cubicBezTo>
                    <a:pt x="1" y="97"/>
                    <a:pt x="28" y="128"/>
                    <a:pt x="68" y="128"/>
                  </a:cubicBezTo>
                  <a:cubicBezTo>
                    <a:pt x="115" y="128"/>
                    <a:pt x="154" y="109"/>
                    <a:pt x="178" y="69"/>
                  </a:cubicBezTo>
                  <a:cubicBezTo>
                    <a:pt x="190" y="50"/>
                    <a:pt x="186" y="22"/>
                    <a:pt x="166" y="10"/>
                  </a:cubicBezTo>
                  <a:cubicBezTo>
                    <a:pt x="158" y="3"/>
                    <a:pt x="149" y="0"/>
                    <a:pt x="141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8308915" y="3897779"/>
              <a:ext cx="20481" cy="19908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487" y="0"/>
                  </a:moveTo>
                  <a:cubicBezTo>
                    <a:pt x="482" y="0"/>
                    <a:pt x="478" y="2"/>
                    <a:pt x="476" y="7"/>
                  </a:cubicBezTo>
                  <a:cubicBezTo>
                    <a:pt x="468" y="43"/>
                    <a:pt x="393" y="58"/>
                    <a:pt x="366" y="74"/>
                  </a:cubicBezTo>
                  <a:cubicBezTo>
                    <a:pt x="318" y="106"/>
                    <a:pt x="279" y="142"/>
                    <a:pt x="239" y="181"/>
                  </a:cubicBezTo>
                  <a:cubicBezTo>
                    <a:pt x="153" y="256"/>
                    <a:pt x="82" y="335"/>
                    <a:pt x="18" y="433"/>
                  </a:cubicBezTo>
                  <a:cubicBezTo>
                    <a:pt x="0" y="461"/>
                    <a:pt x="25" y="485"/>
                    <a:pt x="52" y="485"/>
                  </a:cubicBezTo>
                  <a:cubicBezTo>
                    <a:pt x="61" y="485"/>
                    <a:pt x="70" y="483"/>
                    <a:pt x="78" y="477"/>
                  </a:cubicBezTo>
                  <a:cubicBezTo>
                    <a:pt x="176" y="390"/>
                    <a:pt x="255" y="280"/>
                    <a:pt x="350" y="181"/>
                  </a:cubicBezTo>
                  <a:cubicBezTo>
                    <a:pt x="373" y="153"/>
                    <a:pt x="397" y="122"/>
                    <a:pt x="428" y="98"/>
                  </a:cubicBezTo>
                  <a:cubicBezTo>
                    <a:pt x="444" y="87"/>
                    <a:pt x="460" y="82"/>
                    <a:pt x="476" y="71"/>
                  </a:cubicBezTo>
                  <a:cubicBezTo>
                    <a:pt x="495" y="51"/>
                    <a:pt x="499" y="39"/>
                    <a:pt x="499" y="11"/>
                  </a:cubicBezTo>
                  <a:cubicBezTo>
                    <a:pt x="499" y="4"/>
                    <a:pt x="493" y="0"/>
                    <a:pt x="487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8302197" y="3935382"/>
              <a:ext cx="2622" cy="1679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48" y="1"/>
                  </a:moveTo>
                  <a:cubicBezTo>
                    <a:pt x="47" y="1"/>
                    <a:pt x="45" y="1"/>
                    <a:pt x="44" y="1"/>
                  </a:cubicBezTo>
                  <a:lnTo>
                    <a:pt x="20" y="1"/>
                  </a:lnTo>
                  <a:cubicBezTo>
                    <a:pt x="13" y="5"/>
                    <a:pt x="0" y="9"/>
                    <a:pt x="5" y="21"/>
                  </a:cubicBezTo>
                  <a:cubicBezTo>
                    <a:pt x="5" y="29"/>
                    <a:pt x="9" y="36"/>
                    <a:pt x="20" y="36"/>
                  </a:cubicBezTo>
                  <a:cubicBezTo>
                    <a:pt x="29" y="36"/>
                    <a:pt x="36" y="36"/>
                    <a:pt x="44" y="40"/>
                  </a:cubicBezTo>
                  <a:cubicBezTo>
                    <a:pt x="56" y="40"/>
                    <a:pt x="64" y="29"/>
                    <a:pt x="64" y="21"/>
                  </a:cubicBezTo>
                  <a:cubicBezTo>
                    <a:pt x="64" y="10"/>
                    <a:pt x="58" y="1"/>
                    <a:pt x="48" y="1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8293309" y="3948654"/>
              <a:ext cx="1352" cy="983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16" y="0"/>
                  </a:moveTo>
                  <a:cubicBezTo>
                    <a:pt x="0" y="0"/>
                    <a:pt x="0" y="24"/>
                    <a:pt x="16" y="24"/>
                  </a:cubicBezTo>
                  <a:cubicBezTo>
                    <a:pt x="33" y="24"/>
                    <a:pt x="33" y="0"/>
                    <a:pt x="16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8282167" y="3963277"/>
              <a:ext cx="5079" cy="2540"/>
            </a:xfrm>
            <a:custGeom>
              <a:avLst/>
              <a:gdLst/>
              <a:ahLst/>
              <a:cxnLst/>
              <a:rect l="l" t="t" r="r" b="b"/>
              <a:pathLst>
                <a:path w="124" h="62" extrusionOk="0">
                  <a:moveTo>
                    <a:pt x="96" y="0"/>
                  </a:moveTo>
                  <a:cubicBezTo>
                    <a:pt x="93" y="0"/>
                    <a:pt x="90" y="1"/>
                    <a:pt x="87" y="3"/>
                  </a:cubicBezTo>
                  <a:cubicBezTo>
                    <a:pt x="68" y="15"/>
                    <a:pt x="44" y="27"/>
                    <a:pt x="24" y="27"/>
                  </a:cubicBezTo>
                  <a:cubicBezTo>
                    <a:pt x="0" y="31"/>
                    <a:pt x="0" y="62"/>
                    <a:pt x="24" y="62"/>
                  </a:cubicBezTo>
                  <a:cubicBezTo>
                    <a:pt x="52" y="58"/>
                    <a:pt x="79" y="51"/>
                    <a:pt x="107" y="38"/>
                  </a:cubicBezTo>
                  <a:cubicBezTo>
                    <a:pt x="123" y="25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8249643" y="4043235"/>
              <a:ext cx="4260" cy="4055"/>
            </a:xfrm>
            <a:custGeom>
              <a:avLst/>
              <a:gdLst/>
              <a:ahLst/>
              <a:cxnLst/>
              <a:rect l="l" t="t" r="r" b="b"/>
              <a:pathLst>
                <a:path w="104" h="99" extrusionOk="0">
                  <a:moveTo>
                    <a:pt x="60" y="0"/>
                  </a:moveTo>
                  <a:cubicBezTo>
                    <a:pt x="48" y="0"/>
                    <a:pt x="33" y="8"/>
                    <a:pt x="24" y="20"/>
                  </a:cubicBezTo>
                  <a:cubicBezTo>
                    <a:pt x="21" y="28"/>
                    <a:pt x="13" y="35"/>
                    <a:pt x="9" y="48"/>
                  </a:cubicBezTo>
                  <a:cubicBezTo>
                    <a:pt x="1" y="59"/>
                    <a:pt x="1" y="79"/>
                    <a:pt x="13" y="88"/>
                  </a:cubicBezTo>
                  <a:cubicBezTo>
                    <a:pt x="20" y="94"/>
                    <a:pt x="28" y="98"/>
                    <a:pt x="36" y="98"/>
                  </a:cubicBezTo>
                  <a:cubicBezTo>
                    <a:pt x="42" y="98"/>
                    <a:pt x="47" y="96"/>
                    <a:pt x="52" y="91"/>
                  </a:cubicBezTo>
                  <a:cubicBezTo>
                    <a:pt x="64" y="88"/>
                    <a:pt x="72" y="79"/>
                    <a:pt x="84" y="75"/>
                  </a:cubicBezTo>
                  <a:cubicBezTo>
                    <a:pt x="95" y="68"/>
                    <a:pt x="104" y="55"/>
                    <a:pt x="104" y="40"/>
                  </a:cubicBezTo>
                  <a:cubicBezTo>
                    <a:pt x="104" y="28"/>
                    <a:pt x="99" y="20"/>
                    <a:pt x="92" y="12"/>
                  </a:cubicBezTo>
                  <a:cubicBezTo>
                    <a:pt x="84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8238706" y="4066419"/>
              <a:ext cx="5325" cy="6636"/>
            </a:xfrm>
            <a:custGeom>
              <a:avLst/>
              <a:gdLst/>
              <a:ahLst/>
              <a:cxnLst/>
              <a:rect l="l" t="t" r="r" b="b"/>
              <a:pathLst>
                <a:path w="130" h="162" extrusionOk="0">
                  <a:moveTo>
                    <a:pt x="87" y="0"/>
                  </a:moveTo>
                  <a:cubicBezTo>
                    <a:pt x="83" y="0"/>
                    <a:pt x="79" y="1"/>
                    <a:pt x="75" y="3"/>
                  </a:cubicBezTo>
                  <a:cubicBezTo>
                    <a:pt x="55" y="7"/>
                    <a:pt x="51" y="23"/>
                    <a:pt x="51" y="43"/>
                  </a:cubicBezTo>
                  <a:cubicBezTo>
                    <a:pt x="55" y="54"/>
                    <a:pt x="51" y="66"/>
                    <a:pt x="43" y="74"/>
                  </a:cubicBezTo>
                  <a:cubicBezTo>
                    <a:pt x="40" y="81"/>
                    <a:pt x="35" y="85"/>
                    <a:pt x="27" y="90"/>
                  </a:cubicBezTo>
                  <a:cubicBezTo>
                    <a:pt x="20" y="97"/>
                    <a:pt x="16" y="105"/>
                    <a:pt x="11" y="117"/>
                  </a:cubicBezTo>
                  <a:cubicBezTo>
                    <a:pt x="0" y="136"/>
                    <a:pt x="17" y="161"/>
                    <a:pt x="39" y="161"/>
                  </a:cubicBezTo>
                  <a:cubicBezTo>
                    <a:pt x="40" y="161"/>
                    <a:pt x="42" y="161"/>
                    <a:pt x="43" y="161"/>
                  </a:cubicBezTo>
                  <a:cubicBezTo>
                    <a:pt x="102" y="145"/>
                    <a:pt x="129" y="78"/>
                    <a:pt x="118" y="26"/>
                  </a:cubicBezTo>
                  <a:cubicBezTo>
                    <a:pt x="115" y="11"/>
                    <a:pt x="102" y="0"/>
                    <a:pt x="87" y="0"/>
                  </a:cubicBezTo>
                  <a:close/>
                </a:path>
              </a:pathLst>
            </a:custGeom>
            <a:solidFill>
              <a:srgbClr val="FFC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8327594" y="3938782"/>
              <a:ext cx="655" cy="696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8" y="1"/>
                  </a:moveTo>
                  <a:cubicBezTo>
                    <a:pt x="1" y="1"/>
                    <a:pt x="1" y="17"/>
                    <a:pt x="8" y="17"/>
                  </a:cubicBezTo>
                  <a:cubicBezTo>
                    <a:pt x="16" y="17"/>
                    <a:pt x="16" y="1"/>
                    <a:pt x="8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8329847" y="3934030"/>
              <a:ext cx="5858" cy="4219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52" y="1"/>
                  </a:moveTo>
                  <a:cubicBezTo>
                    <a:pt x="39" y="1"/>
                    <a:pt x="25" y="6"/>
                    <a:pt x="17" y="18"/>
                  </a:cubicBezTo>
                  <a:cubicBezTo>
                    <a:pt x="4" y="26"/>
                    <a:pt x="1" y="38"/>
                    <a:pt x="1" y="54"/>
                  </a:cubicBezTo>
                  <a:cubicBezTo>
                    <a:pt x="1" y="66"/>
                    <a:pt x="4" y="78"/>
                    <a:pt x="17" y="89"/>
                  </a:cubicBezTo>
                  <a:cubicBezTo>
                    <a:pt x="25" y="98"/>
                    <a:pt x="36" y="103"/>
                    <a:pt x="50" y="103"/>
                  </a:cubicBezTo>
                  <a:cubicBezTo>
                    <a:pt x="54" y="103"/>
                    <a:pt x="59" y="102"/>
                    <a:pt x="64" y="102"/>
                  </a:cubicBezTo>
                  <a:cubicBezTo>
                    <a:pt x="79" y="97"/>
                    <a:pt x="103" y="97"/>
                    <a:pt x="115" y="89"/>
                  </a:cubicBezTo>
                  <a:cubicBezTo>
                    <a:pt x="143" y="69"/>
                    <a:pt x="143" y="34"/>
                    <a:pt x="115" y="14"/>
                  </a:cubicBezTo>
                  <a:cubicBezTo>
                    <a:pt x="103" y="7"/>
                    <a:pt x="79" y="7"/>
                    <a:pt x="64" y="2"/>
                  </a:cubicBezTo>
                  <a:cubicBezTo>
                    <a:pt x="60" y="1"/>
                    <a:pt x="56" y="1"/>
                    <a:pt x="52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8326447" y="3935259"/>
              <a:ext cx="6021" cy="6308"/>
            </a:xfrm>
            <a:custGeom>
              <a:avLst/>
              <a:gdLst/>
              <a:ahLst/>
              <a:cxnLst/>
              <a:rect l="l" t="t" r="r" b="b"/>
              <a:pathLst>
                <a:path w="147" h="154" extrusionOk="0">
                  <a:moveTo>
                    <a:pt x="90" y="46"/>
                  </a:moveTo>
                  <a:lnTo>
                    <a:pt x="90" y="46"/>
                  </a:lnTo>
                  <a:cubicBezTo>
                    <a:pt x="90" y="46"/>
                    <a:pt x="90" y="47"/>
                    <a:pt x="91" y="48"/>
                  </a:cubicBezTo>
                  <a:lnTo>
                    <a:pt x="91" y="49"/>
                  </a:lnTo>
                  <a:lnTo>
                    <a:pt x="91" y="49"/>
                  </a:lnTo>
                  <a:cubicBezTo>
                    <a:pt x="90" y="48"/>
                    <a:pt x="89" y="46"/>
                    <a:pt x="90" y="46"/>
                  </a:cubicBezTo>
                  <a:close/>
                  <a:moveTo>
                    <a:pt x="61" y="0"/>
                  </a:moveTo>
                  <a:cubicBezTo>
                    <a:pt x="40" y="0"/>
                    <a:pt x="21" y="14"/>
                    <a:pt x="13" y="36"/>
                  </a:cubicBezTo>
                  <a:cubicBezTo>
                    <a:pt x="13" y="43"/>
                    <a:pt x="9" y="52"/>
                    <a:pt x="5" y="59"/>
                  </a:cubicBezTo>
                  <a:cubicBezTo>
                    <a:pt x="0" y="75"/>
                    <a:pt x="9" y="90"/>
                    <a:pt x="16" y="103"/>
                  </a:cubicBezTo>
                  <a:cubicBezTo>
                    <a:pt x="32" y="114"/>
                    <a:pt x="44" y="126"/>
                    <a:pt x="60" y="138"/>
                  </a:cubicBezTo>
                  <a:cubicBezTo>
                    <a:pt x="67" y="143"/>
                    <a:pt x="76" y="146"/>
                    <a:pt x="80" y="150"/>
                  </a:cubicBezTo>
                  <a:cubicBezTo>
                    <a:pt x="95" y="154"/>
                    <a:pt x="103" y="154"/>
                    <a:pt x="119" y="154"/>
                  </a:cubicBezTo>
                  <a:cubicBezTo>
                    <a:pt x="135" y="150"/>
                    <a:pt x="147" y="126"/>
                    <a:pt x="142" y="110"/>
                  </a:cubicBezTo>
                  <a:cubicBezTo>
                    <a:pt x="135" y="95"/>
                    <a:pt x="127" y="83"/>
                    <a:pt x="115" y="72"/>
                  </a:cubicBezTo>
                  <a:cubicBezTo>
                    <a:pt x="113" y="69"/>
                    <a:pt x="109" y="66"/>
                    <a:pt x="106" y="64"/>
                  </a:cubicBezTo>
                  <a:lnTo>
                    <a:pt x="106" y="64"/>
                  </a:lnTo>
                  <a:cubicBezTo>
                    <a:pt x="113" y="38"/>
                    <a:pt x="105" y="15"/>
                    <a:pt x="80" y="4"/>
                  </a:cubicBezTo>
                  <a:cubicBezTo>
                    <a:pt x="73" y="1"/>
                    <a:pt x="67" y="0"/>
                    <a:pt x="61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8325833" y="3943656"/>
              <a:ext cx="6308" cy="5038"/>
            </a:xfrm>
            <a:custGeom>
              <a:avLst/>
              <a:gdLst/>
              <a:ahLst/>
              <a:cxnLst/>
              <a:rect l="l" t="t" r="r" b="b"/>
              <a:pathLst>
                <a:path w="154" h="123" extrusionOk="0">
                  <a:moveTo>
                    <a:pt x="75" y="0"/>
                  </a:moveTo>
                  <a:cubicBezTo>
                    <a:pt x="0" y="0"/>
                    <a:pt x="0" y="122"/>
                    <a:pt x="75" y="122"/>
                  </a:cubicBezTo>
                  <a:cubicBezTo>
                    <a:pt x="153" y="122"/>
                    <a:pt x="153" y="0"/>
                    <a:pt x="75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8312233" y="3960246"/>
              <a:ext cx="57348" cy="35474"/>
            </a:xfrm>
            <a:custGeom>
              <a:avLst/>
              <a:gdLst/>
              <a:ahLst/>
              <a:cxnLst/>
              <a:rect l="l" t="t" r="r" b="b"/>
              <a:pathLst>
                <a:path w="1400" h="866" extrusionOk="0">
                  <a:moveTo>
                    <a:pt x="190" y="0"/>
                  </a:moveTo>
                  <a:cubicBezTo>
                    <a:pt x="135" y="0"/>
                    <a:pt x="79" y="3"/>
                    <a:pt x="20" y="6"/>
                  </a:cubicBezTo>
                  <a:cubicBezTo>
                    <a:pt x="1" y="6"/>
                    <a:pt x="1" y="34"/>
                    <a:pt x="20" y="37"/>
                  </a:cubicBezTo>
                  <a:cubicBezTo>
                    <a:pt x="316" y="41"/>
                    <a:pt x="569" y="96"/>
                    <a:pt x="817" y="274"/>
                  </a:cubicBezTo>
                  <a:cubicBezTo>
                    <a:pt x="1034" y="428"/>
                    <a:pt x="1243" y="613"/>
                    <a:pt x="1365" y="859"/>
                  </a:cubicBezTo>
                  <a:cubicBezTo>
                    <a:pt x="1369" y="863"/>
                    <a:pt x="1375" y="865"/>
                    <a:pt x="1381" y="865"/>
                  </a:cubicBezTo>
                  <a:cubicBezTo>
                    <a:pt x="1391" y="865"/>
                    <a:pt x="1400" y="860"/>
                    <a:pt x="1398" y="850"/>
                  </a:cubicBezTo>
                  <a:cubicBezTo>
                    <a:pt x="1378" y="566"/>
                    <a:pt x="1070" y="349"/>
                    <a:pt x="861" y="199"/>
                  </a:cubicBezTo>
                  <a:cubicBezTo>
                    <a:pt x="638" y="44"/>
                    <a:pt x="434" y="0"/>
                    <a:pt x="190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8314773" y="3989534"/>
              <a:ext cx="50507" cy="9626"/>
            </a:xfrm>
            <a:custGeom>
              <a:avLst/>
              <a:gdLst/>
              <a:ahLst/>
              <a:cxnLst/>
              <a:rect l="l" t="t" r="r" b="b"/>
              <a:pathLst>
                <a:path w="1233" h="235" extrusionOk="0">
                  <a:moveTo>
                    <a:pt x="56" y="1"/>
                  </a:moveTo>
                  <a:cubicBezTo>
                    <a:pt x="15" y="1"/>
                    <a:pt x="0" y="57"/>
                    <a:pt x="45" y="73"/>
                  </a:cubicBezTo>
                  <a:cubicBezTo>
                    <a:pt x="381" y="175"/>
                    <a:pt x="770" y="234"/>
                    <a:pt x="1126" y="234"/>
                  </a:cubicBezTo>
                  <a:cubicBezTo>
                    <a:pt x="1150" y="234"/>
                    <a:pt x="1174" y="234"/>
                    <a:pt x="1197" y="234"/>
                  </a:cubicBezTo>
                  <a:cubicBezTo>
                    <a:pt x="1232" y="234"/>
                    <a:pt x="1232" y="182"/>
                    <a:pt x="1197" y="179"/>
                  </a:cubicBezTo>
                  <a:cubicBezTo>
                    <a:pt x="818" y="155"/>
                    <a:pt x="436" y="68"/>
                    <a:pt x="65" y="2"/>
                  </a:cubicBezTo>
                  <a:cubicBezTo>
                    <a:pt x="62" y="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8336524" y="3980727"/>
              <a:ext cx="4915" cy="2663"/>
            </a:xfrm>
            <a:custGeom>
              <a:avLst/>
              <a:gdLst/>
              <a:ahLst/>
              <a:cxnLst/>
              <a:rect l="l" t="t" r="r" b="b"/>
              <a:pathLst>
                <a:path w="120" h="65" extrusionOk="0">
                  <a:moveTo>
                    <a:pt x="9" y="0"/>
                  </a:moveTo>
                  <a:cubicBezTo>
                    <a:pt x="4" y="0"/>
                    <a:pt x="0" y="8"/>
                    <a:pt x="3" y="11"/>
                  </a:cubicBezTo>
                  <a:cubicBezTo>
                    <a:pt x="35" y="35"/>
                    <a:pt x="71" y="42"/>
                    <a:pt x="102" y="62"/>
                  </a:cubicBezTo>
                  <a:cubicBezTo>
                    <a:pt x="103" y="64"/>
                    <a:pt x="105" y="64"/>
                    <a:pt x="106" y="64"/>
                  </a:cubicBezTo>
                  <a:cubicBezTo>
                    <a:pt x="113" y="64"/>
                    <a:pt x="119" y="53"/>
                    <a:pt x="109" y="46"/>
                  </a:cubicBezTo>
                  <a:cubicBezTo>
                    <a:pt x="82" y="27"/>
                    <a:pt x="43" y="22"/>
                    <a:pt x="15" y="3"/>
                  </a:cubicBez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8280856" y="4058923"/>
              <a:ext cx="52186" cy="46861"/>
            </a:xfrm>
            <a:custGeom>
              <a:avLst/>
              <a:gdLst/>
              <a:ahLst/>
              <a:cxnLst/>
              <a:rect l="l" t="t" r="r" b="b"/>
              <a:pathLst>
                <a:path w="1274" h="1144" extrusionOk="0">
                  <a:moveTo>
                    <a:pt x="29" y="0"/>
                  </a:moveTo>
                  <a:cubicBezTo>
                    <a:pt x="0" y="0"/>
                    <a:pt x="0" y="40"/>
                    <a:pt x="29" y="44"/>
                  </a:cubicBezTo>
                  <a:cubicBezTo>
                    <a:pt x="237" y="55"/>
                    <a:pt x="498" y="328"/>
                    <a:pt x="660" y="446"/>
                  </a:cubicBezTo>
                  <a:cubicBezTo>
                    <a:pt x="900" y="628"/>
                    <a:pt x="1102" y="841"/>
                    <a:pt x="1220" y="1125"/>
                  </a:cubicBezTo>
                  <a:cubicBezTo>
                    <a:pt x="1227" y="1138"/>
                    <a:pt x="1237" y="1143"/>
                    <a:pt x="1246" y="1143"/>
                  </a:cubicBezTo>
                  <a:cubicBezTo>
                    <a:pt x="1260" y="1143"/>
                    <a:pt x="1274" y="1130"/>
                    <a:pt x="1271" y="1109"/>
                  </a:cubicBezTo>
                  <a:cubicBezTo>
                    <a:pt x="1236" y="841"/>
                    <a:pt x="1000" y="608"/>
                    <a:pt x="786" y="454"/>
                  </a:cubicBezTo>
                  <a:cubicBezTo>
                    <a:pt x="640" y="351"/>
                    <a:pt x="486" y="253"/>
                    <a:pt x="337" y="146"/>
                  </a:cubicBezTo>
                  <a:cubicBezTo>
                    <a:pt x="237" y="79"/>
                    <a:pt x="151" y="4"/>
                    <a:pt x="29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8284748" y="4104883"/>
              <a:ext cx="49032" cy="9995"/>
            </a:xfrm>
            <a:custGeom>
              <a:avLst/>
              <a:gdLst/>
              <a:ahLst/>
              <a:cxnLst/>
              <a:rect l="l" t="t" r="r" b="b"/>
              <a:pathLst>
                <a:path w="1197" h="244" extrusionOk="0">
                  <a:moveTo>
                    <a:pt x="53" y="1"/>
                  </a:moveTo>
                  <a:cubicBezTo>
                    <a:pt x="16" y="1"/>
                    <a:pt x="0" y="57"/>
                    <a:pt x="36" y="82"/>
                  </a:cubicBezTo>
                  <a:cubicBezTo>
                    <a:pt x="238" y="216"/>
                    <a:pt x="500" y="243"/>
                    <a:pt x="758" y="243"/>
                  </a:cubicBezTo>
                  <a:cubicBezTo>
                    <a:pt x="903" y="243"/>
                    <a:pt x="1046" y="235"/>
                    <a:pt x="1176" y="232"/>
                  </a:cubicBezTo>
                  <a:cubicBezTo>
                    <a:pt x="1196" y="232"/>
                    <a:pt x="1196" y="200"/>
                    <a:pt x="1176" y="197"/>
                  </a:cubicBezTo>
                  <a:cubicBezTo>
                    <a:pt x="794" y="169"/>
                    <a:pt x="431" y="122"/>
                    <a:pt x="67" y="3"/>
                  </a:cubicBezTo>
                  <a:cubicBezTo>
                    <a:pt x="62" y="2"/>
                    <a:pt x="58" y="1"/>
                    <a:pt x="53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8281430" y="4039876"/>
              <a:ext cx="14501" cy="8233"/>
            </a:xfrm>
            <a:custGeom>
              <a:avLst/>
              <a:gdLst/>
              <a:ahLst/>
              <a:cxnLst/>
              <a:rect l="l" t="t" r="r" b="b"/>
              <a:pathLst>
                <a:path w="354" h="201" extrusionOk="0">
                  <a:moveTo>
                    <a:pt x="62" y="1"/>
                  </a:moveTo>
                  <a:cubicBezTo>
                    <a:pt x="18" y="1"/>
                    <a:pt x="1" y="77"/>
                    <a:pt x="54" y="94"/>
                  </a:cubicBezTo>
                  <a:cubicBezTo>
                    <a:pt x="133" y="122"/>
                    <a:pt x="215" y="157"/>
                    <a:pt x="290" y="197"/>
                  </a:cubicBezTo>
                  <a:cubicBezTo>
                    <a:pt x="295" y="199"/>
                    <a:pt x="300" y="200"/>
                    <a:pt x="305" y="200"/>
                  </a:cubicBezTo>
                  <a:cubicBezTo>
                    <a:pt x="332" y="200"/>
                    <a:pt x="353" y="170"/>
                    <a:pt x="330" y="150"/>
                  </a:cubicBezTo>
                  <a:cubicBezTo>
                    <a:pt x="259" y="79"/>
                    <a:pt x="168" y="39"/>
                    <a:pt x="77" y="4"/>
                  </a:cubicBezTo>
                  <a:cubicBezTo>
                    <a:pt x="72" y="2"/>
                    <a:pt x="67" y="1"/>
                    <a:pt x="62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8340006" y="4062282"/>
              <a:ext cx="3932" cy="3318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47" y="0"/>
                  </a:moveTo>
                  <a:cubicBezTo>
                    <a:pt x="36" y="0"/>
                    <a:pt x="25" y="5"/>
                    <a:pt x="17" y="17"/>
                  </a:cubicBezTo>
                  <a:cubicBezTo>
                    <a:pt x="1" y="36"/>
                    <a:pt x="13" y="64"/>
                    <a:pt x="37" y="72"/>
                  </a:cubicBezTo>
                  <a:cubicBezTo>
                    <a:pt x="44" y="76"/>
                    <a:pt x="53" y="76"/>
                    <a:pt x="60" y="80"/>
                  </a:cubicBezTo>
                  <a:cubicBezTo>
                    <a:pt x="62" y="80"/>
                    <a:pt x="64" y="81"/>
                    <a:pt x="65" y="81"/>
                  </a:cubicBezTo>
                  <a:cubicBezTo>
                    <a:pt x="80" y="81"/>
                    <a:pt x="95" y="66"/>
                    <a:pt x="92" y="53"/>
                  </a:cubicBezTo>
                  <a:lnTo>
                    <a:pt x="92" y="36"/>
                  </a:lnTo>
                  <a:cubicBezTo>
                    <a:pt x="92" y="29"/>
                    <a:pt x="88" y="20"/>
                    <a:pt x="80" y="17"/>
                  </a:cubicBezTo>
                  <a:cubicBezTo>
                    <a:pt x="79" y="16"/>
                    <a:pt x="77" y="15"/>
                    <a:pt x="76" y="15"/>
                  </a:cubicBezTo>
                  <a:lnTo>
                    <a:pt x="76" y="15"/>
                  </a:lnTo>
                  <a:cubicBezTo>
                    <a:pt x="69" y="6"/>
                    <a:pt x="58" y="0"/>
                    <a:pt x="47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8343037" y="4041310"/>
              <a:ext cx="4834" cy="4260"/>
            </a:xfrm>
            <a:custGeom>
              <a:avLst/>
              <a:gdLst/>
              <a:ahLst/>
              <a:cxnLst/>
              <a:rect l="l" t="t" r="r" b="b"/>
              <a:pathLst>
                <a:path w="118" h="104" extrusionOk="0">
                  <a:moveTo>
                    <a:pt x="21" y="0"/>
                  </a:moveTo>
                  <a:cubicBezTo>
                    <a:pt x="11" y="0"/>
                    <a:pt x="0" y="14"/>
                    <a:pt x="10" y="24"/>
                  </a:cubicBezTo>
                  <a:cubicBezTo>
                    <a:pt x="34" y="47"/>
                    <a:pt x="57" y="75"/>
                    <a:pt x="81" y="99"/>
                  </a:cubicBezTo>
                  <a:cubicBezTo>
                    <a:pt x="85" y="102"/>
                    <a:pt x="89" y="104"/>
                    <a:pt x="93" y="104"/>
                  </a:cubicBezTo>
                  <a:cubicBezTo>
                    <a:pt x="106" y="104"/>
                    <a:pt x="117" y="87"/>
                    <a:pt x="105" y="75"/>
                  </a:cubicBezTo>
                  <a:cubicBezTo>
                    <a:pt x="81" y="51"/>
                    <a:pt x="57" y="28"/>
                    <a:pt x="30" y="4"/>
                  </a:cubicBezTo>
                  <a:cubicBezTo>
                    <a:pt x="27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8325300" y="4028366"/>
              <a:ext cx="3318" cy="4915"/>
            </a:xfrm>
            <a:custGeom>
              <a:avLst/>
              <a:gdLst/>
              <a:ahLst/>
              <a:cxnLst/>
              <a:rect l="l" t="t" r="r" b="b"/>
              <a:pathLst>
                <a:path w="81" h="120" extrusionOk="0">
                  <a:moveTo>
                    <a:pt x="41" y="1"/>
                  </a:moveTo>
                  <a:cubicBezTo>
                    <a:pt x="28" y="1"/>
                    <a:pt x="21" y="4"/>
                    <a:pt x="13" y="8"/>
                  </a:cubicBezTo>
                  <a:cubicBezTo>
                    <a:pt x="1" y="20"/>
                    <a:pt x="1" y="32"/>
                    <a:pt x="1" y="48"/>
                  </a:cubicBezTo>
                  <a:cubicBezTo>
                    <a:pt x="5" y="63"/>
                    <a:pt x="9" y="79"/>
                    <a:pt x="9" y="95"/>
                  </a:cubicBezTo>
                  <a:cubicBezTo>
                    <a:pt x="13" y="107"/>
                    <a:pt x="28" y="119"/>
                    <a:pt x="41" y="119"/>
                  </a:cubicBezTo>
                  <a:cubicBezTo>
                    <a:pt x="52" y="119"/>
                    <a:pt x="68" y="107"/>
                    <a:pt x="72" y="95"/>
                  </a:cubicBezTo>
                  <a:cubicBezTo>
                    <a:pt x="72" y="79"/>
                    <a:pt x="76" y="63"/>
                    <a:pt x="76" y="48"/>
                  </a:cubicBezTo>
                  <a:cubicBezTo>
                    <a:pt x="80" y="36"/>
                    <a:pt x="80" y="20"/>
                    <a:pt x="68" y="8"/>
                  </a:cubicBezTo>
                  <a:cubicBezTo>
                    <a:pt x="60" y="4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8236576" y="4165056"/>
              <a:ext cx="60911" cy="27445"/>
            </a:xfrm>
            <a:custGeom>
              <a:avLst/>
              <a:gdLst/>
              <a:ahLst/>
              <a:cxnLst/>
              <a:rect l="l" t="t" r="r" b="b"/>
              <a:pathLst>
                <a:path w="1487" h="670" extrusionOk="0">
                  <a:moveTo>
                    <a:pt x="160" y="0"/>
                  </a:moveTo>
                  <a:cubicBezTo>
                    <a:pt x="118" y="0"/>
                    <a:pt x="78" y="2"/>
                    <a:pt x="39" y="6"/>
                  </a:cubicBezTo>
                  <a:cubicBezTo>
                    <a:pt x="4" y="10"/>
                    <a:pt x="1" y="61"/>
                    <a:pt x="39" y="65"/>
                  </a:cubicBezTo>
                  <a:cubicBezTo>
                    <a:pt x="565" y="105"/>
                    <a:pt x="1023" y="365"/>
                    <a:pt x="1436" y="665"/>
                  </a:cubicBezTo>
                  <a:cubicBezTo>
                    <a:pt x="1441" y="668"/>
                    <a:pt x="1446" y="670"/>
                    <a:pt x="1451" y="670"/>
                  </a:cubicBezTo>
                  <a:cubicBezTo>
                    <a:pt x="1470" y="670"/>
                    <a:pt x="1486" y="648"/>
                    <a:pt x="1476" y="629"/>
                  </a:cubicBezTo>
                  <a:cubicBezTo>
                    <a:pt x="1222" y="260"/>
                    <a:pt x="626" y="0"/>
                    <a:pt x="160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8310759" y="4163335"/>
              <a:ext cx="2499" cy="4055"/>
            </a:xfrm>
            <a:custGeom>
              <a:avLst/>
              <a:gdLst/>
              <a:ahLst/>
              <a:cxnLst/>
              <a:rect l="l" t="t" r="r" b="b"/>
              <a:pathLst>
                <a:path w="61" h="99" extrusionOk="0">
                  <a:moveTo>
                    <a:pt x="28" y="1"/>
                  </a:moveTo>
                  <a:cubicBezTo>
                    <a:pt x="9" y="1"/>
                    <a:pt x="1" y="16"/>
                    <a:pt x="1" y="36"/>
                  </a:cubicBezTo>
                  <a:cubicBezTo>
                    <a:pt x="4" y="52"/>
                    <a:pt x="4" y="68"/>
                    <a:pt x="9" y="83"/>
                  </a:cubicBezTo>
                  <a:cubicBezTo>
                    <a:pt x="11" y="93"/>
                    <a:pt x="21" y="98"/>
                    <a:pt x="30" y="98"/>
                  </a:cubicBezTo>
                  <a:cubicBezTo>
                    <a:pt x="40" y="98"/>
                    <a:pt x="50" y="93"/>
                    <a:pt x="52" y="83"/>
                  </a:cubicBezTo>
                  <a:cubicBezTo>
                    <a:pt x="52" y="68"/>
                    <a:pt x="56" y="52"/>
                    <a:pt x="56" y="36"/>
                  </a:cubicBezTo>
                  <a:cubicBezTo>
                    <a:pt x="60" y="16"/>
                    <a:pt x="52" y="1"/>
                    <a:pt x="28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8330175" y="4141789"/>
              <a:ext cx="4260" cy="3523"/>
            </a:xfrm>
            <a:custGeom>
              <a:avLst/>
              <a:gdLst/>
              <a:ahLst/>
              <a:cxnLst/>
              <a:rect l="l" t="t" r="r" b="b"/>
              <a:pathLst>
                <a:path w="104" h="86" extrusionOk="0">
                  <a:moveTo>
                    <a:pt x="44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5"/>
                    <a:pt x="21" y="86"/>
                    <a:pt x="45" y="86"/>
                  </a:cubicBezTo>
                  <a:cubicBezTo>
                    <a:pt x="49" y="86"/>
                    <a:pt x="52" y="85"/>
                    <a:pt x="56" y="85"/>
                  </a:cubicBezTo>
                  <a:cubicBezTo>
                    <a:pt x="64" y="85"/>
                    <a:pt x="67" y="81"/>
                    <a:pt x="75" y="77"/>
                  </a:cubicBezTo>
                  <a:cubicBezTo>
                    <a:pt x="91" y="73"/>
                    <a:pt x="103" y="61"/>
                    <a:pt x="103" y="45"/>
                  </a:cubicBezTo>
                  <a:cubicBezTo>
                    <a:pt x="103" y="26"/>
                    <a:pt x="91" y="13"/>
                    <a:pt x="75" y="10"/>
                  </a:cubicBezTo>
                  <a:cubicBezTo>
                    <a:pt x="67" y="6"/>
                    <a:pt x="64" y="2"/>
                    <a:pt x="56" y="2"/>
                  </a:cubicBezTo>
                  <a:cubicBezTo>
                    <a:pt x="52" y="1"/>
                    <a:pt x="48" y="0"/>
                    <a:pt x="44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8316043" y="4191107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213" h="177" extrusionOk="0">
                  <a:moveTo>
                    <a:pt x="46" y="0"/>
                  </a:moveTo>
                  <a:cubicBezTo>
                    <a:pt x="21" y="0"/>
                    <a:pt x="0" y="29"/>
                    <a:pt x="22" y="57"/>
                  </a:cubicBezTo>
                  <a:cubicBezTo>
                    <a:pt x="53" y="92"/>
                    <a:pt x="81" y="128"/>
                    <a:pt x="112" y="163"/>
                  </a:cubicBezTo>
                  <a:cubicBezTo>
                    <a:pt x="121" y="173"/>
                    <a:pt x="131" y="177"/>
                    <a:pt x="141" y="177"/>
                  </a:cubicBezTo>
                  <a:cubicBezTo>
                    <a:pt x="178" y="177"/>
                    <a:pt x="212" y="127"/>
                    <a:pt x="176" y="96"/>
                  </a:cubicBezTo>
                  <a:cubicBezTo>
                    <a:pt x="141" y="68"/>
                    <a:pt x="108" y="37"/>
                    <a:pt x="69" y="10"/>
                  </a:cubicBezTo>
                  <a:cubicBezTo>
                    <a:pt x="62" y="3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8279422" y="4162844"/>
              <a:ext cx="5038" cy="6882"/>
            </a:xfrm>
            <a:custGeom>
              <a:avLst/>
              <a:gdLst/>
              <a:ahLst/>
              <a:cxnLst/>
              <a:rect l="l" t="t" r="r" b="b"/>
              <a:pathLst>
                <a:path w="123" h="168" extrusionOk="0">
                  <a:moveTo>
                    <a:pt x="16" y="87"/>
                  </a:move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lnTo>
                    <a:pt x="16" y="88"/>
                  </a:lnTo>
                  <a:cubicBezTo>
                    <a:pt x="16" y="87"/>
                    <a:pt x="16" y="87"/>
                    <a:pt x="16" y="87"/>
                  </a:cubicBezTo>
                  <a:close/>
                  <a:moveTo>
                    <a:pt x="40" y="1"/>
                  </a:moveTo>
                  <a:cubicBezTo>
                    <a:pt x="12" y="1"/>
                    <a:pt x="0" y="28"/>
                    <a:pt x="4" y="52"/>
                  </a:cubicBezTo>
                  <a:cubicBezTo>
                    <a:pt x="3" y="49"/>
                    <a:pt x="3" y="48"/>
                    <a:pt x="2" y="48"/>
                  </a:cubicBezTo>
                  <a:lnTo>
                    <a:pt x="2" y="48"/>
                  </a:lnTo>
                  <a:cubicBezTo>
                    <a:pt x="2" y="48"/>
                    <a:pt x="4" y="57"/>
                    <a:pt x="4" y="60"/>
                  </a:cubicBezTo>
                  <a:cubicBezTo>
                    <a:pt x="4" y="64"/>
                    <a:pt x="8" y="68"/>
                    <a:pt x="12" y="72"/>
                  </a:cubicBezTo>
                  <a:cubicBezTo>
                    <a:pt x="12" y="74"/>
                    <a:pt x="12" y="77"/>
                    <a:pt x="13" y="78"/>
                  </a:cubicBezTo>
                  <a:lnTo>
                    <a:pt x="13" y="78"/>
                  </a:lnTo>
                  <a:cubicBezTo>
                    <a:pt x="13" y="79"/>
                    <a:pt x="13" y="80"/>
                    <a:pt x="14" y="82"/>
                  </a:cubicBezTo>
                  <a:lnTo>
                    <a:pt x="14" y="82"/>
                  </a:lnTo>
                  <a:cubicBezTo>
                    <a:pt x="12" y="85"/>
                    <a:pt x="12" y="88"/>
                    <a:pt x="12" y="91"/>
                  </a:cubicBezTo>
                  <a:cubicBezTo>
                    <a:pt x="12" y="92"/>
                    <a:pt x="12" y="92"/>
                    <a:pt x="13" y="92"/>
                  </a:cubicBezTo>
                  <a:lnTo>
                    <a:pt x="13" y="92"/>
                  </a:lnTo>
                  <a:cubicBezTo>
                    <a:pt x="12" y="94"/>
                    <a:pt x="12" y="97"/>
                    <a:pt x="12" y="99"/>
                  </a:cubicBezTo>
                  <a:cubicBezTo>
                    <a:pt x="0" y="131"/>
                    <a:pt x="24" y="162"/>
                    <a:pt x="55" y="166"/>
                  </a:cubicBezTo>
                  <a:cubicBezTo>
                    <a:pt x="60" y="167"/>
                    <a:pt x="64" y="168"/>
                    <a:pt x="68" y="168"/>
                  </a:cubicBezTo>
                  <a:cubicBezTo>
                    <a:pt x="97" y="168"/>
                    <a:pt x="119" y="143"/>
                    <a:pt x="119" y="115"/>
                  </a:cubicBezTo>
                  <a:cubicBezTo>
                    <a:pt x="122" y="64"/>
                    <a:pt x="95" y="4"/>
                    <a:pt x="40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8308956" y="4149080"/>
              <a:ext cx="6554" cy="4915"/>
            </a:xfrm>
            <a:custGeom>
              <a:avLst/>
              <a:gdLst/>
              <a:ahLst/>
              <a:cxnLst/>
              <a:rect l="l" t="t" r="r" b="b"/>
              <a:pathLst>
                <a:path w="160" h="120" extrusionOk="0">
                  <a:moveTo>
                    <a:pt x="106" y="1"/>
                  </a:moveTo>
                  <a:cubicBezTo>
                    <a:pt x="104" y="1"/>
                    <a:pt x="102" y="1"/>
                    <a:pt x="100" y="1"/>
                  </a:cubicBezTo>
                  <a:cubicBezTo>
                    <a:pt x="88" y="1"/>
                    <a:pt x="81" y="5"/>
                    <a:pt x="72" y="5"/>
                  </a:cubicBezTo>
                  <a:cubicBezTo>
                    <a:pt x="57" y="5"/>
                    <a:pt x="48" y="9"/>
                    <a:pt x="37" y="14"/>
                  </a:cubicBezTo>
                  <a:cubicBezTo>
                    <a:pt x="17" y="21"/>
                    <a:pt x="1" y="37"/>
                    <a:pt x="1" y="61"/>
                  </a:cubicBezTo>
                  <a:cubicBezTo>
                    <a:pt x="1" y="85"/>
                    <a:pt x="17" y="100"/>
                    <a:pt x="37" y="108"/>
                  </a:cubicBezTo>
                  <a:cubicBezTo>
                    <a:pt x="48" y="112"/>
                    <a:pt x="57" y="116"/>
                    <a:pt x="72" y="116"/>
                  </a:cubicBezTo>
                  <a:cubicBezTo>
                    <a:pt x="81" y="116"/>
                    <a:pt x="88" y="116"/>
                    <a:pt x="100" y="120"/>
                  </a:cubicBezTo>
                  <a:cubicBezTo>
                    <a:pt x="128" y="120"/>
                    <a:pt x="159" y="88"/>
                    <a:pt x="155" y="61"/>
                  </a:cubicBezTo>
                  <a:cubicBezTo>
                    <a:pt x="155" y="30"/>
                    <a:pt x="134" y="1"/>
                    <a:pt x="106" y="1"/>
                  </a:cubicBezTo>
                  <a:close/>
                </a:path>
              </a:pathLst>
            </a:custGeom>
            <a:solidFill>
              <a:srgbClr val="F8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8200202" y="3936529"/>
              <a:ext cx="4260" cy="3277"/>
            </a:xfrm>
            <a:custGeom>
              <a:avLst/>
              <a:gdLst/>
              <a:ahLst/>
              <a:cxnLst/>
              <a:rect l="l" t="t" r="r" b="b"/>
              <a:pathLst>
                <a:path w="104" h="80" extrusionOk="0">
                  <a:moveTo>
                    <a:pt x="51" y="1"/>
                  </a:moveTo>
                  <a:cubicBezTo>
                    <a:pt x="0" y="1"/>
                    <a:pt x="0" y="79"/>
                    <a:pt x="51" y="79"/>
                  </a:cubicBezTo>
                  <a:cubicBezTo>
                    <a:pt x="103" y="79"/>
                    <a:pt x="103" y="1"/>
                    <a:pt x="51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8227687" y="3941240"/>
              <a:ext cx="5038" cy="3932"/>
            </a:xfrm>
            <a:custGeom>
              <a:avLst/>
              <a:gdLst/>
              <a:ahLst/>
              <a:cxnLst/>
              <a:rect l="l" t="t" r="r" b="b"/>
              <a:pathLst>
                <a:path w="123" h="96" extrusionOk="0">
                  <a:moveTo>
                    <a:pt x="63" y="0"/>
                  </a:moveTo>
                  <a:cubicBezTo>
                    <a:pt x="1" y="0"/>
                    <a:pt x="1" y="95"/>
                    <a:pt x="63" y="95"/>
                  </a:cubicBezTo>
                  <a:cubicBezTo>
                    <a:pt x="123" y="95"/>
                    <a:pt x="123" y="0"/>
                    <a:pt x="63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8238501" y="3917523"/>
              <a:ext cx="11347" cy="11306"/>
            </a:xfrm>
            <a:custGeom>
              <a:avLst/>
              <a:gdLst/>
              <a:ahLst/>
              <a:cxnLst/>
              <a:rect l="l" t="t" r="r" b="b"/>
              <a:pathLst>
                <a:path w="277" h="276" extrusionOk="0">
                  <a:moveTo>
                    <a:pt x="139" y="1"/>
                  </a:moveTo>
                  <a:cubicBezTo>
                    <a:pt x="132" y="1"/>
                    <a:pt x="125" y="3"/>
                    <a:pt x="107" y="7"/>
                  </a:cubicBezTo>
                  <a:lnTo>
                    <a:pt x="103" y="7"/>
                  </a:lnTo>
                  <a:cubicBezTo>
                    <a:pt x="83" y="11"/>
                    <a:pt x="68" y="19"/>
                    <a:pt x="56" y="31"/>
                  </a:cubicBezTo>
                  <a:cubicBezTo>
                    <a:pt x="40" y="42"/>
                    <a:pt x="28" y="55"/>
                    <a:pt x="21" y="70"/>
                  </a:cubicBezTo>
                  <a:cubicBezTo>
                    <a:pt x="9" y="86"/>
                    <a:pt x="5" y="102"/>
                    <a:pt x="5" y="121"/>
                  </a:cubicBezTo>
                  <a:cubicBezTo>
                    <a:pt x="1" y="137"/>
                    <a:pt x="1" y="157"/>
                    <a:pt x="9" y="177"/>
                  </a:cubicBezTo>
                  <a:cubicBezTo>
                    <a:pt x="12" y="200"/>
                    <a:pt x="25" y="220"/>
                    <a:pt x="40" y="236"/>
                  </a:cubicBezTo>
                  <a:cubicBezTo>
                    <a:pt x="52" y="244"/>
                    <a:pt x="60" y="252"/>
                    <a:pt x="68" y="255"/>
                  </a:cubicBezTo>
                  <a:cubicBezTo>
                    <a:pt x="92" y="272"/>
                    <a:pt x="116" y="275"/>
                    <a:pt x="139" y="275"/>
                  </a:cubicBezTo>
                  <a:cubicBezTo>
                    <a:pt x="151" y="275"/>
                    <a:pt x="163" y="272"/>
                    <a:pt x="174" y="272"/>
                  </a:cubicBezTo>
                  <a:cubicBezTo>
                    <a:pt x="198" y="263"/>
                    <a:pt x="218" y="252"/>
                    <a:pt x="238" y="236"/>
                  </a:cubicBezTo>
                  <a:cubicBezTo>
                    <a:pt x="242" y="228"/>
                    <a:pt x="249" y="216"/>
                    <a:pt x="258" y="208"/>
                  </a:cubicBezTo>
                  <a:cubicBezTo>
                    <a:pt x="269" y="188"/>
                    <a:pt x="277" y="164"/>
                    <a:pt x="277" y="137"/>
                  </a:cubicBezTo>
                  <a:cubicBezTo>
                    <a:pt x="277" y="121"/>
                    <a:pt x="273" y="102"/>
                    <a:pt x="265" y="86"/>
                  </a:cubicBezTo>
                  <a:cubicBezTo>
                    <a:pt x="258" y="70"/>
                    <a:pt x="249" y="55"/>
                    <a:pt x="238" y="42"/>
                  </a:cubicBezTo>
                  <a:cubicBezTo>
                    <a:pt x="218" y="26"/>
                    <a:pt x="198" y="15"/>
                    <a:pt x="174" y="7"/>
                  </a:cubicBezTo>
                  <a:lnTo>
                    <a:pt x="170" y="7"/>
                  </a:lnTo>
                  <a:cubicBezTo>
                    <a:pt x="152" y="3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8248209" y="3945746"/>
              <a:ext cx="6021" cy="4711"/>
            </a:xfrm>
            <a:custGeom>
              <a:avLst/>
              <a:gdLst/>
              <a:ahLst/>
              <a:cxnLst/>
              <a:rect l="l" t="t" r="r" b="b"/>
              <a:pathLst>
                <a:path w="147" h="115" extrusionOk="0">
                  <a:moveTo>
                    <a:pt x="72" y="0"/>
                  </a:moveTo>
                  <a:cubicBezTo>
                    <a:pt x="1" y="0"/>
                    <a:pt x="1" y="115"/>
                    <a:pt x="72" y="115"/>
                  </a:cubicBezTo>
                  <a:cubicBezTo>
                    <a:pt x="147" y="115"/>
                    <a:pt x="147" y="0"/>
                    <a:pt x="72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8200202" y="3836500"/>
              <a:ext cx="4547" cy="4014"/>
            </a:xfrm>
            <a:custGeom>
              <a:avLst/>
              <a:gdLst/>
              <a:ahLst/>
              <a:cxnLst/>
              <a:rect l="l" t="t" r="r" b="b"/>
              <a:pathLst>
                <a:path w="111" h="98" extrusionOk="0">
                  <a:moveTo>
                    <a:pt x="51" y="0"/>
                  </a:moveTo>
                  <a:cubicBezTo>
                    <a:pt x="45" y="0"/>
                    <a:pt x="39" y="1"/>
                    <a:pt x="32" y="4"/>
                  </a:cubicBezTo>
                  <a:cubicBezTo>
                    <a:pt x="16" y="11"/>
                    <a:pt x="0" y="27"/>
                    <a:pt x="4" y="47"/>
                  </a:cubicBezTo>
                  <a:cubicBezTo>
                    <a:pt x="4" y="63"/>
                    <a:pt x="12" y="82"/>
                    <a:pt x="28" y="91"/>
                  </a:cubicBezTo>
                  <a:cubicBezTo>
                    <a:pt x="35" y="95"/>
                    <a:pt x="44" y="98"/>
                    <a:pt x="52" y="98"/>
                  </a:cubicBezTo>
                  <a:cubicBezTo>
                    <a:pt x="65" y="98"/>
                    <a:pt x="77" y="92"/>
                    <a:pt x="87" y="82"/>
                  </a:cubicBezTo>
                  <a:lnTo>
                    <a:pt x="99" y="71"/>
                  </a:lnTo>
                  <a:cubicBezTo>
                    <a:pt x="111" y="59"/>
                    <a:pt x="111" y="39"/>
                    <a:pt x="99" y="27"/>
                  </a:cubicBezTo>
                  <a:lnTo>
                    <a:pt x="87" y="15"/>
                  </a:lnTo>
                  <a:cubicBezTo>
                    <a:pt x="77" y="5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8233340" y="3845512"/>
              <a:ext cx="3891" cy="3769"/>
            </a:xfrm>
            <a:custGeom>
              <a:avLst/>
              <a:gdLst/>
              <a:ahLst/>
              <a:cxnLst/>
              <a:rect l="l" t="t" r="r" b="b"/>
              <a:pathLst>
                <a:path w="95" h="92" extrusionOk="0">
                  <a:moveTo>
                    <a:pt x="44" y="1"/>
                  </a:moveTo>
                  <a:cubicBezTo>
                    <a:pt x="36" y="1"/>
                    <a:pt x="28" y="1"/>
                    <a:pt x="20" y="5"/>
                  </a:cubicBezTo>
                  <a:cubicBezTo>
                    <a:pt x="9" y="5"/>
                    <a:pt x="5" y="13"/>
                    <a:pt x="0" y="24"/>
                  </a:cubicBezTo>
                  <a:lnTo>
                    <a:pt x="0" y="48"/>
                  </a:lnTo>
                  <a:lnTo>
                    <a:pt x="0" y="60"/>
                  </a:lnTo>
                  <a:cubicBezTo>
                    <a:pt x="5" y="64"/>
                    <a:pt x="5" y="68"/>
                    <a:pt x="5" y="72"/>
                  </a:cubicBezTo>
                  <a:cubicBezTo>
                    <a:pt x="12" y="79"/>
                    <a:pt x="20" y="84"/>
                    <a:pt x="28" y="88"/>
                  </a:cubicBezTo>
                  <a:cubicBezTo>
                    <a:pt x="34" y="90"/>
                    <a:pt x="40" y="92"/>
                    <a:pt x="47" y="92"/>
                  </a:cubicBezTo>
                  <a:cubicBezTo>
                    <a:pt x="59" y="92"/>
                    <a:pt x="72" y="87"/>
                    <a:pt x="80" y="79"/>
                  </a:cubicBezTo>
                  <a:cubicBezTo>
                    <a:pt x="87" y="68"/>
                    <a:pt x="95" y="52"/>
                    <a:pt x="91" y="37"/>
                  </a:cubicBezTo>
                  <a:cubicBezTo>
                    <a:pt x="87" y="24"/>
                    <a:pt x="83" y="17"/>
                    <a:pt x="76" y="13"/>
                  </a:cubicBezTo>
                  <a:cubicBezTo>
                    <a:pt x="67" y="5"/>
                    <a:pt x="56" y="1"/>
                    <a:pt x="44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8227851" y="3795825"/>
              <a:ext cx="4055" cy="3400"/>
            </a:xfrm>
            <a:custGeom>
              <a:avLst/>
              <a:gdLst/>
              <a:ahLst/>
              <a:cxnLst/>
              <a:rect l="l" t="t" r="r" b="b"/>
              <a:pathLst>
                <a:path w="99" h="83" extrusionOk="0">
                  <a:moveTo>
                    <a:pt x="57" y="1"/>
                  </a:moveTo>
                  <a:cubicBezTo>
                    <a:pt x="54" y="1"/>
                    <a:pt x="51" y="1"/>
                    <a:pt x="48" y="2"/>
                  </a:cubicBezTo>
                  <a:cubicBezTo>
                    <a:pt x="39" y="6"/>
                    <a:pt x="32" y="6"/>
                    <a:pt x="24" y="10"/>
                  </a:cubicBezTo>
                  <a:cubicBezTo>
                    <a:pt x="12" y="14"/>
                    <a:pt x="0" y="30"/>
                    <a:pt x="0" y="42"/>
                  </a:cubicBezTo>
                  <a:cubicBezTo>
                    <a:pt x="0" y="57"/>
                    <a:pt x="8" y="70"/>
                    <a:pt x="24" y="77"/>
                  </a:cubicBezTo>
                  <a:cubicBezTo>
                    <a:pt x="32" y="77"/>
                    <a:pt x="39" y="81"/>
                    <a:pt x="48" y="81"/>
                  </a:cubicBezTo>
                  <a:cubicBezTo>
                    <a:pt x="52" y="82"/>
                    <a:pt x="55" y="83"/>
                    <a:pt x="59" y="83"/>
                  </a:cubicBezTo>
                  <a:cubicBezTo>
                    <a:pt x="80" y="83"/>
                    <a:pt x="99" y="65"/>
                    <a:pt x="99" y="42"/>
                  </a:cubicBezTo>
                  <a:cubicBezTo>
                    <a:pt x="99" y="21"/>
                    <a:pt x="78" y="1"/>
                    <a:pt x="57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8224123" y="3804468"/>
              <a:ext cx="205" cy="20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cubicBezTo>
                    <a:pt x="1" y="1"/>
                    <a:pt x="1" y="4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8236207" y="3851779"/>
              <a:ext cx="6431" cy="4588"/>
            </a:xfrm>
            <a:custGeom>
              <a:avLst/>
              <a:gdLst/>
              <a:ahLst/>
              <a:cxnLst/>
              <a:rect l="l" t="t" r="r" b="b"/>
              <a:pathLst>
                <a:path w="157" h="112" extrusionOk="0">
                  <a:moveTo>
                    <a:pt x="25" y="0"/>
                  </a:moveTo>
                  <a:cubicBezTo>
                    <a:pt x="9" y="0"/>
                    <a:pt x="0" y="19"/>
                    <a:pt x="17" y="30"/>
                  </a:cubicBezTo>
                  <a:cubicBezTo>
                    <a:pt x="48" y="49"/>
                    <a:pt x="81" y="68"/>
                    <a:pt x="101" y="101"/>
                  </a:cubicBezTo>
                  <a:cubicBezTo>
                    <a:pt x="106" y="108"/>
                    <a:pt x="113" y="111"/>
                    <a:pt x="120" y="111"/>
                  </a:cubicBezTo>
                  <a:cubicBezTo>
                    <a:pt x="138" y="111"/>
                    <a:pt x="156" y="90"/>
                    <a:pt x="139" y="73"/>
                  </a:cubicBezTo>
                  <a:cubicBezTo>
                    <a:pt x="108" y="37"/>
                    <a:pt x="72" y="21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8192787" y="3837278"/>
              <a:ext cx="3113" cy="2458"/>
            </a:xfrm>
            <a:custGeom>
              <a:avLst/>
              <a:gdLst/>
              <a:ahLst/>
              <a:cxnLst/>
              <a:rect l="l" t="t" r="r" b="b"/>
              <a:pathLst>
                <a:path w="76" h="60" extrusionOk="0">
                  <a:moveTo>
                    <a:pt x="39" y="1"/>
                  </a:moveTo>
                  <a:cubicBezTo>
                    <a:pt x="0" y="1"/>
                    <a:pt x="0" y="60"/>
                    <a:pt x="39" y="60"/>
                  </a:cubicBezTo>
                  <a:cubicBezTo>
                    <a:pt x="75" y="60"/>
                    <a:pt x="75" y="1"/>
                    <a:pt x="39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8204871" y="3837033"/>
              <a:ext cx="3605" cy="2785"/>
            </a:xfrm>
            <a:custGeom>
              <a:avLst/>
              <a:gdLst/>
              <a:ahLst/>
              <a:cxnLst/>
              <a:rect l="l" t="t" r="r" b="b"/>
              <a:pathLst>
                <a:path w="88" h="68" extrusionOk="0">
                  <a:moveTo>
                    <a:pt x="35" y="1"/>
                  </a:moveTo>
                  <a:cubicBezTo>
                    <a:pt x="26" y="1"/>
                    <a:pt x="19" y="4"/>
                    <a:pt x="13" y="11"/>
                  </a:cubicBezTo>
                  <a:cubicBezTo>
                    <a:pt x="5" y="18"/>
                    <a:pt x="1" y="26"/>
                    <a:pt x="1" y="34"/>
                  </a:cubicBezTo>
                  <a:cubicBezTo>
                    <a:pt x="1" y="42"/>
                    <a:pt x="5" y="54"/>
                    <a:pt x="13" y="58"/>
                  </a:cubicBezTo>
                  <a:cubicBezTo>
                    <a:pt x="18" y="65"/>
                    <a:pt x="24" y="68"/>
                    <a:pt x="31" y="68"/>
                  </a:cubicBezTo>
                  <a:cubicBezTo>
                    <a:pt x="35" y="68"/>
                    <a:pt x="40" y="67"/>
                    <a:pt x="44" y="66"/>
                  </a:cubicBezTo>
                  <a:cubicBezTo>
                    <a:pt x="52" y="66"/>
                    <a:pt x="60" y="66"/>
                    <a:pt x="68" y="62"/>
                  </a:cubicBezTo>
                  <a:cubicBezTo>
                    <a:pt x="79" y="62"/>
                    <a:pt x="88" y="46"/>
                    <a:pt x="88" y="34"/>
                  </a:cubicBezTo>
                  <a:cubicBezTo>
                    <a:pt x="88" y="22"/>
                    <a:pt x="79" y="11"/>
                    <a:pt x="68" y="7"/>
                  </a:cubicBezTo>
                  <a:cubicBezTo>
                    <a:pt x="60" y="7"/>
                    <a:pt x="52" y="2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8200939" y="3800331"/>
              <a:ext cx="5448" cy="8193"/>
            </a:xfrm>
            <a:custGeom>
              <a:avLst/>
              <a:gdLst/>
              <a:ahLst/>
              <a:cxnLst/>
              <a:rect l="l" t="t" r="r" b="b"/>
              <a:pathLst>
                <a:path w="133" h="200" extrusionOk="0">
                  <a:moveTo>
                    <a:pt x="32" y="1"/>
                  </a:moveTo>
                  <a:cubicBezTo>
                    <a:pt x="16" y="1"/>
                    <a:pt x="0" y="11"/>
                    <a:pt x="2" y="31"/>
                  </a:cubicBezTo>
                  <a:cubicBezTo>
                    <a:pt x="6" y="58"/>
                    <a:pt x="10" y="86"/>
                    <a:pt x="26" y="109"/>
                  </a:cubicBezTo>
                  <a:cubicBezTo>
                    <a:pt x="33" y="122"/>
                    <a:pt x="46" y="133"/>
                    <a:pt x="53" y="140"/>
                  </a:cubicBezTo>
                  <a:cubicBezTo>
                    <a:pt x="69" y="153"/>
                    <a:pt x="81" y="157"/>
                    <a:pt x="81" y="176"/>
                  </a:cubicBezTo>
                  <a:cubicBezTo>
                    <a:pt x="83" y="192"/>
                    <a:pt x="95" y="200"/>
                    <a:pt x="107" y="200"/>
                  </a:cubicBezTo>
                  <a:cubicBezTo>
                    <a:pt x="119" y="200"/>
                    <a:pt x="130" y="192"/>
                    <a:pt x="133" y="176"/>
                  </a:cubicBezTo>
                  <a:cubicBezTo>
                    <a:pt x="133" y="149"/>
                    <a:pt x="120" y="129"/>
                    <a:pt x="101" y="109"/>
                  </a:cubicBezTo>
                  <a:cubicBezTo>
                    <a:pt x="77" y="86"/>
                    <a:pt x="65" y="62"/>
                    <a:pt x="65" y="31"/>
                  </a:cubicBezTo>
                  <a:cubicBezTo>
                    <a:pt x="65" y="1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8236617" y="3839245"/>
              <a:ext cx="8152" cy="3277"/>
            </a:xfrm>
            <a:custGeom>
              <a:avLst/>
              <a:gdLst/>
              <a:ahLst/>
              <a:cxnLst/>
              <a:rect l="l" t="t" r="r" b="b"/>
              <a:pathLst>
                <a:path w="199" h="80" extrusionOk="0">
                  <a:moveTo>
                    <a:pt x="157" y="0"/>
                  </a:moveTo>
                  <a:cubicBezTo>
                    <a:pt x="156" y="0"/>
                    <a:pt x="155" y="0"/>
                    <a:pt x="153" y="0"/>
                  </a:cubicBezTo>
                  <a:cubicBezTo>
                    <a:pt x="114" y="8"/>
                    <a:pt x="74" y="24"/>
                    <a:pt x="31" y="32"/>
                  </a:cubicBezTo>
                  <a:cubicBezTo>
                    <a:pt x="1" y="39"/>
                    <a:pt x="14" y="79"/>
                    <a:pt x="43" y="79"/>
                  </a:cubicBezTo>
                  <a:cubicBezTo>
                    <a:pt x="44" y="79"/>
                    <a:pt x="46" y="79"/>
                    <a:pt x="47" y="79"/>
                  </a:cubicBezTo>
                  <a:cubicBezTo>
                    <a:pt x="82" y="71"/>
                    <a:pt x="122" y="63"/>
                    <a:pt x="162" y="59"/>
                  </a:cubicBezTo>
                  <a:cubicBezTo>
                    <a:pt x="199" y="55"/>
                    <a:pt x="193" y="0"/>
                    <a:pt x="157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8166244" y="3890898"/>
              <a:ext cx="3605" cy="2867"/>
            </a:xfrm>
            <a:custGeom>
              <a:avLst/>
              <a:gdLst/>
              <a:ahLst/>
              <a:cxnLst/>
              <a:rect l="l" t="t" r="r" b="b"/>
              <a:pathLst>
                <a:path w="88" h="70" extrusionOk="0">
                  <a:moveTo>
                    <a:pt x="54" y="0"/>
                  </a:moveTo>
                  <a:cubicBezTo>
                    <a:pt x="50" y="0"/>
                    <a:pt x="47" y="1"/>
                    <a:pt x="44" y="2"/>
                  </a:cubicBezTo>
                  <a:cubicBezTo>
                    <a:pt x="36" y="2"/>
                    <a:pt x="28" y="6"/>
                    <a:pt x="20" y="6"/>
                  </a:cubicBezTo>
                  <a:cubicBezTo>
                    <a:pt x="9" y="9"/>
                    <a:pt x="0" y="22"/>
                    <a:pt x="0" y="33"/>
                  </a:cubicBezTo>
                  <a:cubicBezTo>
                    <a:pt x="0" y="45"/>
                    <a:pt x="9" y="61"/>
                    <a:pt x="20" y="61"/>
                  </a:cubicBezTo>
                  <a:cubicBezTo>
                    <a:pt x="28" y="65"/>
                    <a:pt x="36" y="65"/>
                    <a:pt x="44" y="69"/>
                  </a:cubicBezTo>
                  <a:cubicBezTo>
                    <a:pt x="56" y="69"/>
                    <a:pt x="68" y="69"/>
                    <a:pt x="75" y="57"/>
                  </a:cubicBezTo>
                  <a:cubicBezTo>
                    <a:pt x="84" y="53"/>
                    <a:pt x="88" y="45"/>
                    <a:pt x="88" y="33"/>
                  </a:cubicBezTo>
                  <a:cubicBezTo>
                    <a:pt x="88" y="26"/>
                    <a:pt x="84" y="18"/>
                    <a:pt x="75" y="9"/>
                  </a:cubicBezTo>
                  <a:cubicBezTo>
                    <a:pt x="70" y="4"/>
                    <a:pt x="62" y="0"/>
                    <a:pt x="54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8152358" y="3930221"/>
              <a:ext cx="2294" cy="2622"/>
            </a:xfrm>
            <a:custGeom>
              <a:avLst/>
              <a:gdLst/>
              <a:ahLst/>
              <a:cxnLst/>
              <a:rect l="l" t="t" r="r" b="b"/>
              <a:pathLst>
                <a:path w="56" h="64" extrusionOk="0">
                  <a:moveTo>
                    <a:pt x="28" y="0"/>
                  </a:moveTo>
                  <a:cubicBezTo>
                    <a:pt x="12" y="0"/>
                    <a:pt x="0" y="16"/>
                    <a:pt x="4" y="29"/>
                  </a:cubicBezTo>
                  <a:cubicBezTo>
                    <a:pt x="4" y="36"/>
                    <a:pt x="8" y="44"/>
                    <a:pt x="12" y="52"/>
                  </a:cubicBezTo>
                  <a:cubicBezTo>
                    <a:pt x="14" y="60"/>
                    <a:pt x="21" y="64"/>
                    <a:pt x="28" y="64"/>
                  </a:cubicBezTo>
                  <a:cubicBezTo>
                    <a:pt x="35" y="64"/>
                    <a:pt x="42" y="60"/>
                    <a:pt x="44" y="52"/>
                  </a:cubicBezTo>
                  <a:cubicBezTo>
                    <a:pt x="44" y="44"/>
                    <a:pt x="48" y="36"/>
                    <a:pt x="51" y="29"/>
                  </a:cubicBezTo>
                  <a:cubicBezTo>
                    <a:pt x="55" y="16"/>
                    <a:pt x="44" y="0"/>
                    <a:pt x="28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8165261" y="3958198"/>
              <a:ext cx="2335" cy="4055"/>
            </a:xfrm>
            <a:custGeom>
              <a:avLst/>
              <a:gdLst/>
              <a:ahLst/>
              <a:cxnLst/>
              <a:rect l="l" t="t" r="r" b="b"/>
              <a:pathLst>
                <a:path w="57" h="99" extrusionOk="0">
                  <a:moveTo>
                    <a:pt x="28" y="0"/>
                  </a:moveTo>
                  <a:cubicBezTo>
                    <a:pt x="18" y="0"/>
                    <a:pt x="7" y="8"/>
                    <a:pt x="4" y="24"/>
                  </a:cubicBezTo>
                  <a:cubicBezTo>
                    <a:pt x="4" y="40"/>
                    <a:pt x="4" y="56"/>
                    <a:pt x="1" y="71"/>
                  </a:cubicBezTo>
                  <a:cubicBezTo>
                    <a:pt x="1" y="84"/>
                    <a:pt x="17" y="99"/>
                    <a:pt x="28" y="99"/>
                  </a:cubicBezTo>
                  <a:cubicBezTo>
                    <a:pt x="40" y="99"/>
                    <a:pt x="57" y="84"/>
                    <a:pt x="57" y="71"/>
                  </a:cubicBezTo>
                  <a:cubicBezTo>
                    <a:pt x="52" y="56"/>
                    <a:pt x="52" y="40"/>
                    <a:pt x="48" y="24"/>
                  </a:cubicBezTo>
                  <a:cubicBezTo>
                    <a:pt x="48" y="8"/>
                    <a:pt x="38" y="0"/>
                    <a:pt x="28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8186971" y="3917154"/>
              <a:ext cx="2744" cy="3400"/>
            </a:xfrm>
            <a:custGeom>
              <a:avLst/>
              <a:gdLst/>
              <a:ahLst/>
              <a:cxnLst/>
              <a:rect l="l" t="t" r="r" b="b"/>
              <a:pathLst>
                <a:path w="67" h="83" extrusionOk="0">
                  <a:moveTo>
                    <a:pt x="35" y="0"/>
                  </a:moveTo>
                  <a:cubicBezTo>
                    <a:pt x="24" y="0"/>
                    <a:pt x="12" y="8"/>
                    <a:pt x="8" y="20"/>
                  </a:cubicBezTo>
                  <a:cubicBezTo>
                    <a:pt x="8" y="28"/>
                    <a:pt x="4" y="35"/>
                    <a:pt x="4" y="44"/>
                  </a:cubicBezTo>
                  <a:cubicBezTo>
                    <a:pt x="0" y="51"/>
                    <a:pt x="4" y="64"/>
                    <a:pt x="12" y="71"/>
                  </a:cubicBezTo>
                  <a:cubicBezTo>
                    <a:pt x="19" y="79"/>
                    <a:pt x="24" y="83"/>
                    <a:pt x="35" y="83"/>
                  </a:cubicBezTo>
                  <a:cubicBezTo>
                    <a:pt x="43" y="83"/>
                    <a:pt x="51" y="79"/>
                    <a:pt x="55" y="71"/>
                  </a:cubicBezTo>
                  <a:cubicBezTo>
                    <a:pt x="63" y="64"/>
                    <a:pt x="66" y="55"/>
                    <a:pt x="63" y="44"/>
                  </a:cubicBezTo>
                  <a:cubicBezTo>
                    <a:pt x="63" y="35"/>
                    <a:pt x="59" y="28"/>
                    <a:pt x="59" y="20"/>
                  </a:cubicBezTo>
                  <a:cubicBezTo>
                    <a:pt x="59" y="8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8197129" y="3927149"/>
              <a:ext cx="4219" cy="2826"/>
            </a:xfrm>
            <a:custGeom>
              <a:avLst/>
              <a:gdLst/>
              <a:ahLst/>
              <a:cxnLst/>
              <a:rect l="l" t="t" r="r" b="b"/>
              <a:pathLst>
                <a:path w="103" h="69" extrusionOk="0">
                  <a:moveTo>
                    <a:pt x="29" y="0"/>
                  </a:moveTo>
                  <a:cubicBezTo>
                    <a:pt x="25" y="0"/>
                    <a:pt x="20" y="2"/>
                    <a:pt x="16" y="4"/>
                  </a:cubicBezTo>
                  <a:cubicBezTo>
                    <a:pt x="4" y="17"/>
                    <a:pt x="0" y="33"/>
                    <a:pt x="13" y="44"/>
                  </a:cubicBezTo>
                  <a:cubicBezTo>
                    <a:pt x="26" y="58"/>
                    <a:pt x="45" y="69"/>
                    <a:pt x="68" y="69"/>
                  </a:cubicBezTo>
                  <a:cubicBezTo>
                    <a:pt x="72" y="69"/>
                    <a:pt x="75" y="68"/>
                    <a:pt x="79" y="68"/>
                  </a:cubicBezTo>
                  <a:cubicBezTo>
                    <a:pt x="103" y="68"/>
                    <a:pt x="103" y="33"/>
                    <a:pt x="79" y="33"/>
                  </a:cubicBezTo>
                  <a:cubicBezTo>
                    <a:pt x="68" y="28"/>
                    <a:pt x="55" y="24"/>
                    <a:pt x="51" y="13"/>
                  </a:cubicBezTo>
                  <a:cubicBezTo>
                    <a:pt x="47" y="5"/>
                    <a:pt x="38" y="0"/>
                    <a:pt x="29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8219741" y="3964834"/>
              <a:ext cx="9135" cy="2622"/>
            </a:xfrm>
            <a:custGeom>
              <a:avLst/>
              <a:gdLst/>
              <a:ahLst/>
              <a:cxnLst/>
              <a:rect l="l" t="t" r="r" b="b"/>
              <a:pathLst>
                <a:path w="223" h="64" extrusionOk="0">
                  <a:moveTo>
                    <a:pt x="186" y="0"/>
                  </a:moveTo>
                  <a:cubicBezTo>
                    <a:pt x="185" y="0"/>
                    <a:pt x="183" y="0"/>
                    <a:pt x="182" y="0"/>
                  </a:cubicBezTo>
                  <a:cubicBezTo>
                    <a:pt x="135" y="0"/>
                    <a:pt x="84" y="4"/>
                    <a:pt x="37" y="4"/>
                  </a:cubicBezTo>
                  <a:cubicBezTo>
                    <a:pt x="1" y="4"/>
                    <a:pt x="1" y="55"/>
                    <a:pt x="37" y="55"/>
                  </a:cubicBezTo>
                  <a:cubicBezTo>
                    <a:pt x="84" y="60"/>
                    <a:pt x="135" y="60"/>
                    <a:pt x="182" y="64"/>
                  </a:cubicBezTo>
                  <a:cubicBezTo>
                    <a:pt x="221" y="64"/>
                    <a:pt x="222" y="0"/>
                    <a:pt x="186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8170258" y="3948982"/>
              <a:ext cx="246" cy="20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1"/>
                  </a:moveTo>
                  <a:cubicBezTo>
                    <a:pt x="1" y="1"/>
                    <a:pt x="1" y="5"/>
                    <a:pt x="6" y="5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8200898" y="3901466"/>
              <a:ext cx="17450" cy="2785"/>
            </a:xfrm>
            <a:custGeom>
              <a:avLst/>
              <a:gdLst/>
              <a:ahLst/>
              <a:cxnLst/>
              <a:rect l="l" t="t" r="r" b="b"/>
              <a:pathLst>
                <a:path w="426" h="68" extrusionOk="0">
                  <a:moveTo>
                    <a:pt x="398" y="1"/>
                  </a:moveTo>
                  <a:cubicBezTo>
                    <a:pt x="280" y="1"/>
                    <a:pt x="157" y="8"/>
                    <a:pt x="34" y="20"/>
                  </a:cubicBezTo>
                  <a:cubicBezTo>
                    <a:pt x="1" y="24"/>
                    <a:pt x="6" y="68"/>
                    <a:pt x="39" y="68"/>
                  </a:cubicBezTo>
                  <a:cubicBezTo>
                    <a:pt x="40" y="68"/>
                    <a:pt x="41" y="68"/>
                    <a:pt x="43" y="68"/>
                  </a:cubicBezTo>
                  <a:cubicBezTo>
                    <a:pt x="161" y="52"/>
                    <a:pt x="280" y="44"/>
                    <a:pt x="398" y="39"/>
                  </a:cubicBezTo>
                  <a:cubicBezTo>
                    <a:pt x="425" y="39"/>
                    <a:pt x="425" y="1"/>
                    <a:pt x="398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8246284" y="3912566"/>
              <a:ext cx="2581" cy="4383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1" y="1"/>
                  </a:moveTo>
                  <a:cubicBezTo>
                    <a:pt x="10" y="1"/>
                    <a:pt x="0" y="12"/>
                    <a:pt x="8" y="25"/>
                  </a:cubicBezTo>
                  <a:cubicBezTo>
                    <a:pt x="20" y="45"/>
                    <a:pt x="28" y="65"/>
                    <a:pt x="28" y="88"/>
                  </a:cubicBezTo>
                  <a:cubicBezTo>
                    <a:pt x="30" y="100"/>
                    <a:pt x="38" y="106"/>
                    <a:pt x="47" y="106"/>
                  </a:cubicBezTo>
                  <a:cubicBezTo>
                    <a:pt x="55" y="106"/>
                    <a:pt x="63" y="100"/>
                    <a:pt x="63" y="88"/>
                  </a:cubicBezTo>
                  <a:cubicBezTo>
                    <a:pt x="59" y="61"/>
                    <a:pt x="52" y="34"/>
                    <a:pt x="35" y="10"/>
                  </a:cubicBezTo>
                  <a:cubicBezTo>
                    <a:pt x="32" y="3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8234118" y="4014521"/>
              <a:ext cx="4752" cy="5243"/>
            </a:xfrm>
            <a:custGeom>
              <a:avLst/>
              <a:gdLst/>
              <a:ahLst/>
              <a:cxnLst/>
              <a:rect l="l" t="t" r="r" b="b"/>
              <a:pathLst>
                <a:path w="116" h="128" extrusionOk="0">
                  <a:moveTo>
                    <a:pt x="73" y="1"/>
                  </a:moveTo>
                  <a:cubicBezTo>
                    <a:pt x="65" y="1"/>
                    <a:pt x="57" y="4"/>
                    <a:pt x="52" y="11"/>
                  </a:cubicBezTo>
                  <a:cubicBezTo>
                    <a:pt x="25" y="35"/>
                    <a:pt x="1" y="70"/>
                    <a:pt x="5" y="109"/>
                  </a:cubicBezTo>
                  <a:cubicBezTo>
                    <a:pt x="5" y="121"/>
                    <a:pt x="16" y="128"/>
                    <a:pt x="27" y="128"/>
                  </a:cubicBezTo>
                  <a:cubicBezTo>
                    <a:pt x="36" y="128"/>
                    <a:pt x="45" y="124"/>
                    <a:pt x="48" y="113"/>
                  </a:cubicBezTo>
                  <a:cubicBezTo>
                    <a:pt x="52" y="90"/>
                    <a:pt x="72" y="73"/>
                    <a:pt x="92" y="62"/>
                  </a:cubicBezTo>
                  <a:cubicBezTo>
                    <a:pt x="112" y="55"/>
                    <a:pt x="116" y="31"/>
                    <a:pt x="104" y="15"/>
                  </a:cubicBezTo>
                  <a:cubicBezTo>
                    <a:pt x="95" y="6"/>
                    <a:pt x="84" y="1"/>
                    <a:pt x="73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8178696" y="4039466"/>
              <a:ext cx="8766" cy="5284"/>
            </a:xfrm>
            <a:custGeom>
              <a:avLst/>
              <a:gdLst/>
              <a:ahLst/>
              <a:cxnLst/>
              <a:rect l="l" t="t" r="r" b="b"/>
              <a:pathLst>
                <a:path w="214" h="129" extrusionOk="0">
                  <a:moveTo>
                    <a:pt x="39" y="0"/>
                  </a:moveTo>
                  <a:cubicBezTo>
                    <a:pt x="16" y="0"/>
                    <a:pt x="1" y="34"/>
                    <a:pt x="20" y="56"/>
                  </a:cubicBezTo>
                  <a:cubicBezTo>
                    <a:pt x="52" y="96"/>
                    <a:pt x="99" y="124"/>
                    <a:pt x="150" y="127"/>
                  </a:cubicBezTo>
                  <a:cubicBezTo>
                    <a:pt x="154" y="128"/>
                    <a:pt x="158" y="128"/>
                    <a:pt x="162" y="128"/>
                  </a:cubicBezTo>
                  <a:cubicBezTo>
                    <a:pt x="186" y="128"/>
                    <a:pt x="206" y="116"/>
                    <a:pt x="210" y="89"/>
                  </a:cubicBezTo>
                  <a:cubicBezTo>
                    <a:pt x="213" y="66"/>
                    <a:pt x="196" y="32"/>
                    <a:pt x="167" y="32"/>
                  </a:cubicBezTo>
                  <a:cubicBezTo>
                    <a:pt x="165" y="32"/>
                    <a:pt x="164" y="33"/>
                    <a:pt x="162" y="33"/>
                  </a:cubicBezTo>
                  <a:cubicBezTo>
                    <a:pt x="155" y="34"/>
                    <a:pt x="149" y="34"/>
                    <a:pt x="142" y="34"/>
                  </a:cubicBezTo>
                  <a:cubicBezTo>
                    <a:pt x="111" y="34"/>
                    <a:pt x="85" y="25"/>
                    <a:pt x="55" y="5"/>
                  </a:cubicBezTo>
                  <a:cubicBezTo>
                    <a:pt x="50" y="2"/>
                    <a:pt x="44" y="0"/>
                    <a:pt x="39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8163008" y="4046676"/>
              <a:ext cx="5735" cy="3072"/>
            </a:xfrm>
            <a:custGeom>
              <a:avLst/>
              <a:gdLst/>
              <a:ahLst/>
              <a:cxnLst/>
              <a:rect l="l" t="t" r="r" b="b"/>
              <a:pathLst>
                <a:path w="140" h="75" extrusionOk="0">
                  <a:moveTo>
                    <a:pt x="36" y="0"/>
                  </a:moveTo>
                  <a:cubicBezTo>
                    <a:pt x="26" y="0"/>
                    <a:pt x="14" y="7"/>
                    <a:pt x="8" y="15"/>
                  </a:cubicBezTo>
                  <a:cubicBezTo>
                    <a:pt x="1" y="27"/>
                    <a:pt x="5" y="46"/>
                    <a:pt x="21" y="55"/>
                  </a:cubicBezTo>
                  <a:cubicBezTo>
                    <a:pt x="48" y="66"/>
                    <a:pt x="76" y="75"/>
                    <a:pt x="107" y="75"/>
                  </a:cubicBezTo>
                  <a:cubicBezTo>
                    <a:pt x="131" y="75"/>
                    <a:pt x="139" y="35"/>
                    <a:pt x="115" y="31"/>
                  </a:cubicBezTo>
                  <a:cubicBezTo>
                    <a:pt x="88" y="27"/>
                    <a:pt x="68" y="19"/>
                    <a:pt x="48" y="4"/>
                  </a:cubicBezTo>
                  <a:cubicBezTo>
                    <a:pt x="45" y="1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8201799" y="4054336"/>
              <a:ext cx="11388" cy="7005"/>
            </a:xfrm>
            <a:custGeom>
              <a:avLst/>
              <a:gdLst/>
              <a:ahLst/>
              <a:cxnLst/>
              <a:rect l="l" t="t" r="r" b="b"/>
              <a:pathLst>
                <a:path w="278" h="171" extrusionOk="0">
                  <a:moveTo>
                    <a:pt x="237" y="1"/>
                  </a:moveTo>
                  <a:cubicBezTo>
                    <a:pt x="216" y="1"/>
                    <a:pt x="193" y="18"/>
                    <a:pt x="198" y="45"/>
                  </a:cubicBezTo>
                  <a:cubicBezTo>
                    <a:pt x="202" y="81"/>
                    <a:pt x="159" y="88"/>
                    <a:pt x="135" y="92"/>
                  </a:cubicBezTo>
                  <a:cubicBezTo>
                    <a:pt x="99" y="96"/>
                    <a:pt x="64" y="101"/>
                    <a:pt x="28" y="105"/>
                  </a:cubicBezTo>
                  <a:cubicBezTo>
                    <a:pt x="1" y="108"/>
                    <a:pt x="1" y="156"/>
                    <a:pt x="28" y="163"/>
                  </a:cubicBezTo>
                  <a:cubicBezTo>
                    <a:pt x="54" y="167"/>
                    <a:pt x="79" y="170"/>
                    <a:pt x="104" y="170"/>
                  </a:cubicBezTo>
                  <a:cubicBezTo>
                    <a:pt x="132" y="170"/>
                    <a:pt x="161" y="166"/>
                    <a:pt x="190" y="156"/>
                  </a:cubicBezTo>
                  <a:cubicBezTo>
                    <a:pt x="249" y="136"/>
                    <a:pt x="277" y="88"/>
                    <a:pt x="265" y="25"/>
                  </a:cubicBezTo>
                  <a:cubicBezTo>
                    <a:pt x="262" y="8"/>
                    <a:pt x="250" y="1"/>
                    <a:pt x="237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8150064" y="4021607"/>
              <a:ext cx="4915" cy="4301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80" y="1"/>
                  </a:moveTo>
                  <a:cubicBezTo>
                    <a:pt x="73" y="1"/>
                    <a:pt x="66" y="4"/>
                    <a:pt x="60" y="11"/>
                  </a:cubicBezTo>
                  <a:cubicBezTo>
                    <a:pt x="44" y="27"/>
                    <a:pt x="33" y="47"/>
                    <a:pt x="17" y="62"/>
                  </a:cubicBezTo>
                  <a:cubicBezTo>
                    <a:pt x="1" y="81"/>
                    <a:pt x="17" y="105"/>
                    <a:pt x="36" y="105"/>
                  </a:cubicBezTo>
                  <a:cubicBezTo>
                    <a:pt x="42" y="105"/>
                    <a:pt x="47" y="103"/>
                    <a:pt x="53" y="98"/>
                  </a:cubicBezTo>
                  <a:cubicBezTo>
                    <a:pt x="68" y="82"/>
                    <a:pt x="88" y="71"/>
                    <a:pt x="104" y="55"/>
                  </a:cubicBezTo>
                  <a:cubicBezTo>
                    <a:pt x="120" y="43"/>
                    <a:pt x="115" y="19"/>
                    <a:pt x="104" y="11"/>
                  </a:cubicBezTo>
                  <a:cubicBezTo>
                    <a:pt x="97" y="5"/>
                    <a:pt x="88" y="1"/>
                    <a:pt x="80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8161124" y="4052165"/>
              <a:ext cx="8070" cy="2622"/>
            </a:xfrm>
            <a:custGeom>
              <a:avLst/>
              <a:gdLst/>
              <a:ahLst/>
              <a:cxnLst/>
              <a:rect l="l" t="t" r="r" b="b"/>
              <a:pathLst>
                <a:path w="197" h="64" extrusionOk="0">
                  <a:moveTo>
                    <a:pt x="152" y="0"/>
                  </a:moveTo>
                  <a:cubicBezTo>
                    <a:pt x="111" y="0"/>
                    <a:pt x="72" y="16"/>
                    <a:pt x="31" y="19"/>
                  </a:cubicBezTo>
                  <a:cubicBezTo>
                    <a:pt x="1" y="23"/>
                    <a:pt x="6" y="63"/>
                    <a:pt x="35" y="63"/>
                  </a:cubicBezTo>
                  <a:cubicBezTo>
                    <a:pt x="37" y="63"/>
                    <a:pt x="38" y="63"/>
                    <a:pt x="39" y="63"/>
                  </a:cubicBezTo>
                  <a:cubicBezTo>
                    <a:pt x="83" y="51"/>
                    <a:pt x="123" y="30"/>
                    <a:pt x="166" y="30"/>
                  </a:cubicBezTo>
                  <a:cubicBezTo>
                    <a:pt x="170" y="30"/>
                    <a:pt x="173" y="30"/>
                    <a:pt x="177" y="31"/>
                  </a:cubicBezTo>
                  <a:cubicBezTo>
                    <a:pt x="193" y="31"/>
                    <a:pt x="196" y="3"/>
                    <a:pt x="181" y="3"/>
                  </a:cubicBezTo>
                  <a:cubicBezTo>
                    <a:pt x="171" y="1"/>
                    <a:pt x="162" y="0"/>
                    <a:pt x="152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8214866" y="4023204"/>
              <a:ext cx="14869" cy="1298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301" y="1"/>
                  </a:moveTo>
                  <a:cubicBezTo>
                    <a:pt x="292" y="1"/>
                    <a:pt x="283" y="4"/>
                    <a:pt x="274" y="12"/>
                  </a:cubicBezTo>
                  <a:cubicBezTo>
                    <a:pt x="187" y="94"/>
                    <a:pt x="88" y="169"/>
                    <a:pt x="13" y="264"/>
                  </a:cubicBezTo>
                  <a:cubicBezTo>
                    <a:pt x="0" y="283"/>
                    <a:pt x="14" y="316"/>
                    <a:pt x="34" y="316"/>
                  </a:cubicBezTo>
                  <a:cubicBezTo>
                    <a:pt x="39" y="316"/>
                    <a:pt x="44" y="315"/>
                    <a:pt x="48" y="311"/>
                  </a:cubicBezTo>
                  <a:cubicBezTo>
                    <a:pt x="148" y="237"/>
                    <a:pt x="238" y="150"/>
                    <a:pt x="329" y="71"/>
                  </a:cubicBezTo>
                  <a:cubicBezTo>
                    <a:pt x="363" y="43"/>
                    <a:pt x="334" y="1"/>
                    <a:pt x="301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8151702" y="4056670"/>
              <a:ext cx="3113" cy="3769"/>
            </a:xfrm>
            <a:custGeom>
              <a:avLst/>
              <a:gdLst/>
              <a:ahLst/>
              <a:cxnLst/>
              <a:rect l="l" t="t" r="r" b="b"/>
              <a:pathLst>
                <a:path w="76" h="92" extrusionOk="0">
                  <a:moveTo>
                    <a:pt x="44" y="0"/>
                  </a:moveTo>
                  <a:cubicBezTo>
                    <a:pt x="24" y="0"/>
                    <a:pt x="9" y="15"/>
                    <a:pt x="16" y="35"/>
                  </a:cubicBezTo>
                  <a:lnTo>
                    <a:pt x="16" y="51"/>
                  </a:lnTo>
                  <a:cubicBezTo>
                    <a:pt x="13" y="59"/>
                    <a:pt x="9" y="63"/>
                    <a:pt x="4" y="71"/>
                  </a:cubicBezTo>
                  <a:cubicBezTo>
                    <a:pt x="0" y="75"/>
                    <a:pt x="4" y="83"/>
                    <a:pt x="9" y="86"/>
                  </a:cubicBezTo>
                  <a:cubicBezTo>
                    <a:pt x="13" y="91"/>
                    <a:pt x="20" y="91"/>
                    <a:pt x="24" y="91"/>
                  </a:cubicBezTo>
                  <a:cubicBezTo>
                    <a:pt x="48" y="79"/>
                    <a:pt x="64" y="59"/>
                    <a:pt x="71" y="35"/>
                  </a:cubicBezTo>
                  <a:cubicBezTo>
                    <a:pt x="75" y="15"/>
                    <a:pt x="60" y="0"/>
                    <a:pt x="44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8170463" y="4144902"/>
              <a:ext cx="5530" cy="5202"/>
            </a:xfrm>
            <a:custGeom>
              <a:avLst/>
              <a:gdLst/>
              <a:ahLst/>
              <a:cxnLst/>
              <a:rect l="l" t="t" r="r" b="b"/>
              <a:pathLst>
                <a:path w="135" h="127" extrusionOk="0">
                  <a:moveTo>
                    <a:pt x="72" y="1"/>
                  </a:moveTo>
                  <a:cubicBezTo>
                    <a:pt x="59" y="1"/>
                    <a:pt x="52" y="5"/>
                    <a:pt x="39" y="9"/>
                  </a:cubicBezTo>
                  <a:cubicBezTo>
                    <a:pt x="36" y="16"/>
                    <a:pt x="28" y="21"/>
                    <a:pt x="24" y="25"/>
                  </a:cubicBezTo>
                  <a:cubicBezTo>
                    <a:pt x="16" y="28"/>
                    <a:pt x="8" y="32"/>
                    <a:pt x="4" y="40"/>
                  </a:cubicBezTo>
                  <a:cubicBezTo>
                    <a:pt x="1" y="48"/>
                    <a:pt x="1" y="56"/>
                    <a:pt x="1" y="63"/>
                  </a:cubicBezTo>
                  <a:cubicBezTo>
                    <a:pt x="1" y="72"/>
                    <a:pt x="1" y="80"/>
                    <a:pt x="4" y="87"/>
                  </a:cubicBezTo>
                  <a:cubicBezTo>
                    <a:pt x="8" y="96"/>
                    <a:pt x="16" y="103"/>
                    <a:pt x="24" y="107"/>
                  </a:cubicBezTo>
                  <a:cubicBezTo>
                    <a:pt x="28" y="111"/>
                    <a:pt x="36" y="116"/>
                    <a:pt x="39" y="119"/>
                  </a:cubicBezTo>
                  <a:cubicBezTo>
                    <a:pt x="52" y="123"/>
                    <a:pt x="59" y="127"/>
                    <a:pt x="72" y="127"/>
                  </a:cubicBezTo>
                  <a:cubicBezTo>
                    <a:pt x="83" y="127"/>
                    <a:pt x="95" y="123"/>
                    <a:pt x="103" y="119"/>
                  </a:cubicBezTo>
                  <a:cubicBezTo>
                    <a:pt x="123" y="107"/>
                    <a:pt x="134" y="87"/>
                    <a:pt x="134" y="63"/>
                  </a:cubicBezTo>
                  <a:cubicBezTo>
                    <a:pt x="134" y="44"/>
                    <a:pt x="123" y="21"/>
                    <a:pt x="103" y="9"/>
                  </a:cubicBezTo>
                  <a:cubicBezTo>
                    <a:pt x="95" y="5"/>
                    <a:pt x="83" y="1"/>
                    <a:pt x="72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8104964" y="4163909"/>
              <a:ext cx="3932" cy="3195"/>
            </a:xfrm>
            <a:custGeom>
              <a:avLst/>
              <a:gdLst/>
              <a:ahLst/>
              <a:cxnLst/>
              <a:rect l="l" t="t" r="r" b="b"/>
              <a:pathLst>
                <a:path w="96" h="78" extrusionOk="0">
                  <a:moveTo>
                    <a:pt x="39" y="1"/>
                  </a:moveTo>
                  <a:cubicBezTo>
                    <a:pt x="18" y="1"/>
                    <a:pt x="1" y="17"/>
                    <a:pt x="1" y="38"/>
                  </a:cubicBezTo>
                  <a:cubicBezTo>
                    <a:pt x="1" y="62"/>
                    <a:pt x="19" y="77"/>
                    <a:pt x="41" y="77"/>
                  </a:cubicBezTo>
                  <a:cubicBezTo>
                    <a:pt x="47" y="77"/>
                    <a:pt x="54" y="76"/>
                    <a:pt x="60" y="73"/>
                  </a:cubicBezTo>
                  <a:cubicBezTo>
                    <a:pt x="64" y="69"/>
                    <a:pt x="72" y="65"/>
                    <a:pt x="76" y="62"/>
                  </a:cubicBezTo>
                  <a:cubicBezTo>
                    <a:pt x="96" y="54"/>
                    <a:pt x="96" y="26"/>
                    <a:pt x="76" y="14"/>
                  </a:cubicBezTo>
                  <a:cubicBezTo>
                    <a:pt x="72" y="14"/>
                    <a:pt x="64" y="11"/>
                    <a:pt x="60" y="7"/>
                  </a:cubicBezTo>
                  <a:cubicBezTo>
                    <a:pt x="53" y="3"/>
                    <a:pt x="46" y="1"/>
                    <a:pt x="39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8181441" y="3850468"/>
              <a:ext cx="36211" cy="9626"/>
            </a:xfrm>
            <a:custGeom>
              <a:avLst/>
              <a:gdLst/>
              <a:ahLst/>
              <a:cxnLst/>
              <a:rect l="l" t="t" r="r" b="b"/>
              <a:pathLst>
                <a:path w="884" h="235" extrusionOk="0">
                  <a:moveTo>
                    <a:pt x="473" y="0"/>
                  </a:moveTo>
                  <a:cubicBezTo>
                    <a:pt x="462" y="0"/>
                    <a:pt x="450" y="1"/>
                    <a:pt x="438" y="2"/>
                  </a:cubicBezTo>
                  <a:cubicBezTo>
                    <a:pt x="281" y="18"/>
                    <a:pt x="178" y="191"/>
                    <a:pt x="24" y="200"/>
                  </a:cubicBezTo>
                  <a:cubicBezTo>
                    <a:pt x="1" y="204"/>
                    <a:pt x="1" y="235"/>
                    <a:pt x="24" y="235"/>
                  </a:cubicBezTo>
                  <a:cubicBezTo>
                    <a:pt x="135" y="231"/>
                    <a:pt x="214" y="144"/>
                    <a:pt x="312" y="97"/>
                  </a:cubicBezTo>
                  <a:cubicBezTo>
                    <a:pt x="365" y="68"/>
                    <a:pt x="416" y="58"/>
                    <a:pt x="467" y="58"/>
                  </a:cubicBezTo>
                  <a:cubicBezTo>
                    <a:pt x="592" y="58"/>
                    <a:pt x="713" y="123"/>
                    <a:pt x="846" y="140"/>
                  </a:cubicBezTo>
                  <a:cubicBezTo>
                    <a:pt x="847" y="140"/>
                    <a:pt x="848" y="140"/>
                    <a:pt x="849" y="140"/>
                  </a:cubicBezTo>
                  <a:cubicBezTo>
                    <a:pt x="874" y="140"/>
                    <a:pt x="883" y="105"/>
                    <a:pt x="857" y="100"/>
                  </a:cubicBezTo>
                  <a:cubicBezTo>
                    <a:pt x="726" y="75"/>
                    <a:pt x="606" y="0"/>
                    <a:pt x="473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8242106" y="3862675"/>
              <a:ext cx="3728" cy="3318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28" y="0"/>
                  </a:moveTo>
                  <a:cubicBezTo>
                    <a:pt x="10" y="0"/>
                    <a:pt x="0" y="28"/>
                    <a:pt x="23" y="35"/>
                  </a:cubicBezTo>
                  <a:cubicBezTo>
                    <a:pt x="43" y="39"/>
                    <a:pt x="55" y="48"/>
                    <a:pt x="63" y="71"/>
                  </a:cubicBezTo>
                  <a:cubicBezTo>
                    <a:pt x="63" y="77"/>
                    <a:pt x="67" y="80"/>
                    <a:pt x="72" y="80"/>
                  </a:cubicBezTo>
                  <a:cubicBezTo>
                    <a:pt x="74" y="80"/>
                    <a:pt x="76" y="80"/>
                    <a:pt x="79" y="79"/>
                  </a:cubicBezTo>
                  <a:cubicBezTo>
                    <a:pt x="86" y="79"/>
                    <a:pt x="90" y="71"/>
                    <a:pt x="90" y="63"/>
                  </a:cubicBezTo>
                  <a:cubicBezTo>
                    <a:pt x="82" y="32"/>
                    <a:pt x="63" y="8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8214784" y="3952832"/>
              <a:ext cx="11756" cy="5448"/>
            </a:xfrm>
            <a:custGeom>
              <a:avLst/>
              <a:gdLst/>
              <a:ahLst/>
              <a:cxnLst/>
              <a:rect l="l" t="t" r="r" b="b"/>
              <a:pathLst>
                <a:path w="287" h="133" extrusionOk="0">
                  <a:moveTo>
                    <a:pt x="12" y="1"/>
                  </a:moveTo>
                  <a:cubicBezTo>
                    <a:pt x="2" y="1"/>
                    <a:pt x="1" y="13"/>
                    <a:pt x="12" y="13"/>
                  </a:cubicBezTo>
                  <a:cubicBezTo>
                    <a:pt x="103" y="40"/>
                    <a:pt x="205" y="60"/>
                    <a:pt x="276" y="131"/>
                  </a:cubicBezTo>
                  <a:cubicBezTo>
                    <a:pt x="277" y="132"/>
                    <a:pt x="278" y="133"/>
                    <a:pt x="279" y="133"/>
                  </a:cubicBezTo>
                  <a:cubicBezTo>
                    <a:pt x="283" y="133"/>
                    <a:pt x="286" y="129"/>
                    <a:pt x="283" y="124"/>
                  </a:cubicBezTo>
                  <a:cubicBezTo>
                    <a:pt x="212" y="53"/>
                    <a:pt x="110" y="29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7A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8215235" y="3837442"/>
              <a:ext cx="2949" cy="2867"/>
            </a:xfrm>
            <a:custGeom>
              <a:avLst/>
              <a:gdLst/>
              <a:ahLst/>
              <a:cxnLst/>
              <a:rect l="l" t="t" r="r" b="b"/>
              <a:pathLst>
                <a:path w="72" h="70" extrusionOk="0">
                  <a:moveTo>
                    <a:pt x="24" y="1"/>
                  </a:moveTo>
                  <a:cubicBezTo>
                    <a:pt x="21" y="1"/>
                    <a:pt x="12" y="4"/>
                    <a:pt x="8" y="8"/>
                  </a:cubicBezTo>
                  <a:cubicBezTo>
                    <a:pt x="4" y="12"/>
                    <a:pt x="1" y="21"/>
                    <a:pt x="1" y="24"/>
                  </a:cubicBezTo>
                  <a:cubicBezTo>
                    <a:pt x="1" y="36"/>
                    <a:pt x="4" y="40"/>
                    <a:pt x="12" y="48"/>
                  </a:cubicBezTo>
                  <a:cubicBezTo>
                    <a:pt x="21" y="52"/>
                    <a:pt x="32" y="59"/>
                    <a:pt x="39" y="68"/>
                  </a:cubicBezTo>
                  <a:cubicBezTo>
                    <a:pt x="42" y="69"/>
                    <a:pt x="45" y="69"/>
                    <a:pt x="47" y="69"/>
                  </a:cubicBezTo>
                  <a:cubicBezTo>
                    <a:pt x="54" y="69"/>
                    <a:pt x="60" y="67"/>
                    <a:pt x="63" y="63"/>
                  </a:cubicBezTo>
                  <a:cubicBezTo>
                    <a:pt x="68" y="56"/>
                    <a:pt x="72" y="48"/>
                    <a:pt x="68" y="40"/>
                  </a:cubicBezTo>
                  <a:cubicBezTo>
                    <a:pt x="59" y="32"/>
                    <a:pt x="52" y="21"/>
                    <a:pt x="48" y="12"/>
                  </a:cubicBezTo>
                  <a:cubicBezTo>
                    <a:pt x="39" y="4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8258081" y="3863289"/>
              <a:ext cx="4875" cy="4875"/>
            </a:xfrm>
            <a:custGeom>
              <a:avLst/>
              <a:gdLst/>
              <a:ahLst/>
              <a:cxnLst/>
              <a:rect l="l" t="t" r="r" b="b"/>
              <a:pathLst>
                <a:path w="119" h="119" extrusionOk="0">
                  <a:moveTo>
                    <a:pt x="51" y="1"/>
                  </a:moveTo>
                  <a:cubicBezTo>
                    <a:pt x="35" y="1"/>
                    <a:pt x="24" y="5"/>
                    <a:pt x="16" y="17"/>
                  </a:cubicBezTo>
                  <a:cubicBezTo>
                    <a:pt x="4" y="24"/>
                    <a:pt x="0" y="37"/>
                    <a:pt x="0" y="53"/>
                  </a:cubicBezTo>
                  <a:cubicBezTo>
                    <a:pt x="0" y="68"/>
                    <a:pt x="8" y="84"/>
                    <a:pt x="24" y="95"/>
                  </a:cubicBezTo>
                  <a:cubicBezTo>
                    <a:pt x="35" y="100"/>
                    <a:pt x="44" y="108"/>
                    <a:pt x="51" y="111"/>
                  </a:cubicBezTo>
                  <a:cubicBezTo>
                    <a:pt x="55" y="115"/>
                    <a:pt x="59" y="115"/>
                    <a:pt x="64" y="119"/>
                  </a:cubicBezTo>
                  <a:lnTo>
                    <a:pt x="79" y="119"/>
                  </a:lnTo>
                  <a:cubicBezTo>
                    <a:pt x="91" y="115"/>
                    <a:pt x="99" y="111"/>
                    <a:pt x="106" y="108"/>
                  </a:cubicBezTo>
                  <a:cubicBezTo>
                    <a:pt x="111" y="100"/>
                    <a:pt x="115" y="95"/>
                    <a:pt x="115" y="88"/>
                  </a:cubicBezTo>
                  <a:cubicBezTo>
                    <a:pt x="119" y="76"/>
                    <a:pt x="119" y="64"/>
                    <a:pt x="111" y="53"/>
                  </a:cubicBezTo>
                  <a:cubicBezTo>
                    <a:pt x="106" y="44"/>
                    <a:pt x="99" y="37"/>
                    <a:pt x="95" y="24"/>
                  </a:cubicBezTo>
                  <a:cubicBezTo>
                    <a:pt x="83" y="13"/>
                    <a:pt x="68" y="1"/>
                    <a:pt x="51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8232848" y="3801805"/>
              <a:ext cx="4096" cy="3400"/>
            </a:xfrm>
            <a:custGeom>
              <a:avLst/>
              <a:gdLst/>
              <a:ahLst/>
              <a:cxnLst/>
              <a:rect l="l" t="t" r="r" b="b"/>
              <a:pathLst>
                <a:path w="100" h="83" extrusionOk="0">
                  <a:moveTo>
                    <a:pt x="57" y="1"/>
                  </a:moveTo>
                  <a:cubicBezTo>
                    <a:pt x="50" y="1"/>
                    <a:pt x="43" y="2"/>
                    <a:pt x="36" y="6"/>
                  </a:cubicBezTo>
                  <a:cubicBezTo>
                    <a:pt x="32" y="10"/>
                    <a:pt x="24" y="14"/>
                    <a:pt x="21" y="18"/>
                  </a:cubicBezTo>
                  <a:cubicBezTo>
                    <a:pt x="1" y="30"/>
                    <a:pt x="1" y="57"/>
                    <a:pt x="21" y="69"/>
                  </a:cubicBezTo>
                  <a:cubicBezTo>
                    <a:pt x="24" y="73"/>
                    <a:pt x="32" y="73"/>
                    <a:pt x="36" y="77"/>
                  </a:cubicBezTo>
                  <a:cubicBezTo>
                    <a:pt x="43" y="81"/>
                    <a:pt x="50" y="83"/>
                    <a:pt x="57" y="83"/>
                  </a:cubicBezTo>
                  <a:cubicBezTo>
                    <a:pt x="79" y="83"/>
                    <a:pt x="99" y="66"/>
                    <a:pt x="99" y="42"/>
                  </a:cubicBezTo>
                  <a:cubicBezTo>
                    <a:pt x="99" y="17"/>
                    <a:pt x="79" y="1"/>
                    <a:pt x="57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8213596" y="3831912"/>
              <a:ext cx="4096" cy="3154"/>
            </a:xfrm>
            <a:custGeom>
              <a:avLst/>
              <a:gdLst/>
              <a:ahLst/>
              <a:cxnLst/>
              <a:rect l="l" t="t" r="r" b="b"/>
              <a:pathLst>
                <a:path w="100" h="77" extrusionOk="0">
                  <a:moveTo>
                    <a:pt x="35" y="0"/>
                  </a:moveTo>
                  <a:cubicBezTo>
                    <a:pt x="28" y="0"/>
                    <a:pt x="19" y="6"/>
                    <a:pt x="13" y="9"/>
                  </a:cubicBezTo>
                  <a:cubicBezTo>
                    <a:pt x="5" y="17"/>
                    <a:pt x="1" y="29"/>
                    <a:pt x="1" y="37"/>
                  </a:cubicBezTo>
                  <a:cubicBezTo>
                    <a:pt x="1" y="49"/>
                    <a:pt x="5" y="61"/>
                    <a:pt x="13" y="65"/>
                  </a:cubicBezTo>
                  <a:cubicBezTo>
                    <a:pt x="21" y="72"/>
                    <a:pt x="32" y="76"/>
                    <a:pt x="41" y="76"/>
                  </a:cubicBezTo>
                  <a:lnTo>
                    <a:pt x="64" y="76"/>
                  </a:lnTo>
                  <a:cubicBezTo>
                    <a:pt x="72" y="72"/>
                    <a:pt x="79" y="72"/>
                    <a:pt x="88" y="65"/>
                  </a:cubicBezTo>
                  <a:cubicBezTo>
                    <a:pt x="96" y="56"/>
                    <a:pt x="99" y="49"/>
                    <a:pt x="99" y="37"/>
                  </a:cubicBezTo>
                  <a:cubicBezTo>
                    <a:pt x="99" y="29"/>
                    <a:pt x="96" y="21"/>
                    <a:pt x="88" y="14"/>
                  </a:cubicBezTo>
                  <a:cubicBezTo>
                    <a:pt x="79" y="5"/>
                    <a:pt x="72" y="1"/>
                    <a:pt x="64" y="1"/>
                  </a:cubicBezTo>
                  <a:lnTo>
                    <a:pt x="41" y="1"/>
                  </a:lnTo>
                  <a:cubicBezTo>
                    <a:pt x="39" y="0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8229367" y="3848666"/>
              <a:ext cx="5325" cy="4096"/>
            </a:xfrm>
            <a:custGeom>
              <a:avLst/>
              <a:gdLst/>
              <a:ahLst/>
              <a:cxnLst/>
              <a:rect l="l" t="t" r="r" b="b"/>
              <a:pathLst>
                <a:path w="130" h="100" extrusionOk="0">
                  <a:moveTo>
                    <a:pt x="23" y="1"/>
                  </a:moveTo>
                  <a:cubicBezTo>
                    <a:pt x="8" y="1"/>
                    <a:pt x="0" y="20"/>
                    <a:pt x="11" y="31"/>
                  </a:cubicBezTo>
                  <a:cubicBezTo>
                    <a:pt x="26" y="54"/>
                    <a:pt x="54" y="66"/>
                    <a:pt x="73" y="89"/>
                  </a:cubicBezTo>
                  <a:cubicBezTo>
                    <a:pt x="79" y="97"/>
                    <a:pt x="86" y="100"/>
                    <a:pt x="94" y="100"/>
                  </a:cubicBezTo>
                  <a:cubicBezTo>
                    <a:pt x="103" y="100"/>
                    <a:pt x="113" y="95"/>
                    <a:pt x="117" y="86"/>
                  </a:cubicBezTo>
                  <a:cubicBezTo>
                    <a:pt x="129" y="70"/>
                    <a:pt x="125" y="50"/>
                    <a:pt x="109" y="42"/>
                  </a:cubicBezTo>
                  <a:cubicBezTo>
                    <a:pt x="86" y="26"/>
                    <a:pt x="54" y="18"/>
                    <a:pt x="31" y="2"/>
                  </a:cubicBezTo>
                  <a:cubicBezTo>
                    <a:pt x="28" y="1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8213473" y="3803321"/>
              <a:ext cx="3236" cy="3113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45" y="0"/>
                  </a:moveTo>
                  <a:cubicBezTo>
                    <a:pt x="31" y="0"/>
                    <a:pt x="16" y="15"/>
                    <a:pt x="16" y="32"/>
                  </a:cubicBezTo>
                  <a:lnTo>
                    <a:pt x="16" y="35"/>
                  </a:lnTo>
                  <a:lnTo>
                    <a:pt x="16" y="35"/>
                  </a:lnTo>
                  <a:cubicBezTo>
                    <a:pt x="14" y="36"/>
                    <a:pt x="11" y="36"/>
                    <a:pt x="8" y="36"/>
                  </a:cubicBezTo>
                  <a:cubicBezTo>
                    <a:pt x="4" y="40"/>
                    <a:pt x="0" y="52"/>
                    <a:pt x="0" y="60"/>
                  </a:cubicBezTo>
                  <a:cubicBezTo>
                    <a:pt x="4" y="67"/>
                    <a:pt x="11" y="76"/>
                    <a:pt x="20" y="76"/>
                  </a:cubicBezTo>
                  <a:lnTo>
                    <a:pt x="40" y="76"/>
                  </a:lnTo>
                  <a:cubicBezTo>
                    <a:pt x="47" y="76"/>
                    <a:pt x="55" y="67"/>
                    <a:pt x="59" y="64"/>
                  </a:cubicBezTo>
                  <a:cubicBezTo>
                    <a:pt x="64" y="56"/>
                    <a:pt x="67" y="52"/>
                    <a:pt x="67" y="44"/>
                  </a:cubicBezTo>
                  <a:cubicBezTo>
                    <a:pt x="79" y="29"/>
                    <a:pt x="71" y="9"/>
                    <a:pt x="51" y="1"/>
                  </a:cubicBezTo>
                  <a:cubicBezTo>
                    <a:pt x="49" y="1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8174150" y="3864108"/>
              <a:ext cx="3932" cy="3850"/>
            </a:xfrm>
            <a:custGeom>
              <a:avLst/>
              <a:gdLst/>
              <a:ahLst/>
              <a:cxnLst/>
              <a:rect l="l" t="t" r="r" b="b"/>
              <a:pathLst>
                <a:path w="96" h="94" extrusionOk="0">
                  <a:moveTo>
                    <a:pt x="29" y="0"/>
                  </a:moveTo>
                  <a:cubicBezTo>
                    <a:pt x="17" y="0"/>
                    <a:pt x="5" y="13"/>
                    <a:pt x="1" y="24"/>
                  </a:cubicBezTo>
                  <a:cubicBezTo>
                    <a:pt x="1" y="36"/>
                    <a:pt x="5" y="52"/>
                    <a:pt x="17" y="56"/>
                  </a:cubicBezTo>
                  <a:cubicBezTo>
                    <a:pt x="17" y="76"/>
                    <a:pt x="34" y="93"/>
                    <a:pt x="53" y="93"/>
                  </a:cubicBezTo>
                  <a:cubicBezTo>
                    <a:pt x="57" y="93"/>
                    <a:pt x="60" y="92"/>
                    <a:pt x="64" y="91"/>
                  </a:cubicBezTo>
                  <a:cubicBezTo>
                    <a:pt x="76" y="91"/>
                    <a:pt x="84" y="84"/>
                    <a:pt x="88" y="75"/>
                  </a:cubicBezTo>
                  <a:cubicBezTo>
                    <a:pt x="95" y="64"/>
                    <a:pt x="95" y="48"/>
                    <a:pt x="88" y="36"/>
                  </a:cubicBezTo>
                  <a:cubicBezTo>
                    <a:pt x="84" y="33"/>
                    <a:pt x="84" y="24"/>
                    <a:pt x="80" y="20"/>
                  </a:cubicBezTo>
                  <a:cubicBezTo>
                    <a:pt x="72" y="9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8170135" y="3936775"/>
              <a:ext cx="4547" cy="5612"/>
            </a:xfrm>
            <a:custGeom>
              <a:avLst/>
              <a:gdLst/>
              <a:ahLst/>
              <a:cxnLst/>
              <a:rect l="l" t="t" r="r" b="b"/>
              <a:pathLst>
                <a:path w="111" h="137" extrusionOk="0">
                  <a:moveTo>
                    <a:pt x="56" y="1"/>
                  </a:moveTo>
                  <a:cubicBezTo>
                    <a:pt x="44" y="1"/>
                    <a:pt x="32" y="7"/>
                    <a:pt x="28" y="18"/>
                  </a:cubicBezTo>
                  <a:cubicBezTo>
                    <a:pt x="20" y="30"/>
                    <a:pt x="16" y="42"/>
                    <a:pt x="9" y="58"/>
                  </a:cubicBezTo>
                  <a:cubicBezTo>
                    <a:pt x="0" y="73"/>
                    <a:pt x="0" y="93"/>
                    <a:pt x="9" y="109"/>
                  </a:cubicBezTo>
                  <a:cubicBezTo>
                    <a:pt x="20" y="125"/>
                    <a:pt x="36" y="137"/>
                    <a:pt x="56" y="137"/>
                  </a:cubicBezTo>
                  <a:cubicBezTo>
                    <a:pt x="75" y="137"/>
                    <a:pt x="91" y="125"/>
                    <a:pt x="103" y="109"/>
                  </a:cubicBezTo>
                  <a:cubicBezTo>
                    <a:pt x="111" y="93"/>
                    <a:pt x="111" y="73"/>
                    <a:pt x="103" y="58"/>
                  </a:cubicBezTo>
                  <a:cubicBezTo>
                    <a:pt x="95" y="42"/>
                    <a:pt x="91" y="30"/>
                    <a:pt x="83" y="18"/>
                  </a:cubicBezTo>
                  <a:cubicBezTo>
                    <a:pt x="79" y="7"/>
                    <a:pt x="67" y="1"/>
                    <a:pt x="56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8200038" y="3923913"/>
              <a:ext cx="2622" cy="3154"/>
            </a:xfrm>
            <a:custGeom>
              <a:avLst/>
              <a:gdLst/>
              <a:ahLst/>
              <a:cxnLst/>
              <a:rect l="l" t="t" r="r" b="b"/>
              <a:pathLst>
                <a:path w="64" h="77" extrusionOk="0">
                  <a:moveTo>
                    <a:pt x="32" y="1"/>
                  </a:moveTo>
                  <a:cubicBezTo>
                    <a:pt x="20" y="1"/>
                    <a:pt x="8" y="5"/>
                    <a:pt x="4" y="17"/>
                  </a:cubicBezTo>
                  <a:cubicBezTo>
                    <a:pt x="0" y="21"/>
                    <a:pt x="0" y="25"/>
                    <a:pt x="0" y="32"/>
                  </a:cubicBezTo>
                  <a:cubicBezTo>
                    <a:pt x="0" y="36"/>
                    <a:pt x="0" y="44"/>
                    <a:pt x="4" y="48"/>
                  </a:cubicBezTo>
                  <a:cubicBezTo>
                    <a:pt x="8" y="52"/>
                    <a:pt x="8" y="60"/>
                    <a:pt x="13" y="68"/>
                  </a:cubicBezTo>
                  <a:cubicBezTo>
                    <a:pt x="16" y="74"/>
                    <a:pt x="24" y="77"/>
                    <a:pt x="32" y="77"/>
                  </a:cubicBezTo>
                  <a:cubicBezTo>
                    <a:pt x="40" y="77"/>
                    <a:pt x="48" y="74"/>
                    <a:pt x="52" y="68"/>
                  </a:cubicBezTo>
                  <a:cubicBezTo>
                    <a:pt x="52" y="60"/>
                    <a:pt x="55" y="52"/>
                    <a:pt x="60" y="48"/>
                  </a:cubicBezTo>
                  <a:cubicBezTo>
                    <a:pt x="60" y="44"/>
                    <a:pt x="64" y="36"/>
                    <a:pt x="64" y="32"/>
                  </a:cubicBezTo>
                  <a:cubicBezTo>
                    <a:pt x="64" y="25"/>
                    <a:pt x="60" y="21"/>
                    <a:pt x="60" y="17"/>
                  </a:cubicBezTo>
                  <a:cubicBezTo>
                    <a:pt x="52" y="5"/>
                    <a:pt x="44" y="1"/>
                    <a:pt x="32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8212490" y="3947671"/>
              <a:ext cx="3605" cy="2785"/>
            </a:xfrm>
            <a:custGeom>
              <a:avLst/>
              <a:gdLst/>
              <a:ahLst/>
              <a:cxnLst/>
              <a:rect l="l" t="t" r="r" b="b"/>
              <a:pathLst>
                <a:path w="88" h="68" extrusionOk="0">
                  <a:moveTo>
                    <a:pt x="44" y="1"/>
                  </a:moveTo>
                  <a:cubicBezTo>
                    <a:pt x="0" y="1"/>
                    <a:pt x="0" y="68"/>
                    <a:pt x="44" y="68"/>
                  </a:cubicBezTo>
                  <a:cubicBezTo>
                    <a:pt x="88" y="68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8227155" y="3952299"/>
              <a:ext cx="4629" cy="9176"/>
            </a:xfrm>
            <a:custGeom>
              <a:avLst/>
              <a:gdLst/>
              <a:ahLst/>
              <a:cxnLst/>
              <a:rect l="l" t="t" r="r" b="b"/>
              <a:pathLst>
                <a:path w="113" h="224" extrusionOk="0">
                  <a:moveTo>
                    <a:pt x="28" y="1"/>
                  </a:moveTo>
                  <a:cubicBezTo>
                    <a:pt x="14" y="1"/>
                    <a:pt x="0" y="15"/>
                    <a:pt x="9" y="30"/>
                  </a:cubicBezTo>
                  <a:cubicBezTo>
                    <a:pt x="41" y="77"/>
                    <a:pt x="41" y="137"/>
                    <a:pt x="41" y="192"/>
                  </a:cubicBezTo>
                  <a:cubicBezTo>
                    <a:pt x="41" y="213"/>
                    <a:pt x="56" y="223"/>
                    <a:pt x="73" y="223"/>
                  </a:cubicBezTo>
                  <a:cubicBezTo>
                    <a:pt x="92" y="223"/>
                    <a:pt x="113" y="208"/>
                    <a:pt x="108" y="180"/>
                  </a:cubicBezTo>
                  <a:cubicBezTo>
                    <a:pt x="96" y="121"/>
                    <a:pt x="85" y="53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8227687" y="3916171"/>
              <a:ext cx="5038" cy="4055"/>
            </a:xfrm>
            <a:custGeom>
              <a:avLst/>
              <a:gdLst/>
              <a:ahLst/>
              <a:cxnLst/>
              <a:rect l="l" t="t" r="r" b="b"/>
              <a:pathLst>
                <a:path w="123" h="99" extrusionOk="0">
                  <a:moveTo>
                    <a:pt x="63" y="0"/>
                  </a:moveTo>
                  <a:cubicBezTo>
                    <a:pt x="1" y="0"/>
                    <a:pt x="1" y="99"/>
                    <a:pt x="63" y="99"/>
                  </a:cubicBezTo>
                  <a:cubicBezTo>
                    <a:pt x="123" y="99"/>
                    <a:pt x="123" y="0"/>
                    <a:pt x="63" y="0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8245915" y="3969012"/>
              <a:ext cx="4915" cy="4588"/>
            </a:xfrm>
            <a:custGeom>
              <a:avLst/>
              <a:gdLst/>
              <a:ahLst/>
              <a:cxnLst/>
              <a:rect l="l" t="t" r="r" b="b"/>
              <a:pathLst>
                <a:path w="120" h="112" extrusionOk="0">
                  <a:moveTo>
                    <a:pt x="31" y="0"/>
                  </a:moveTo>
                  <a:cubicBezTo>
                    <a:pt x="26" y="0"/>
                    <a:pt x="22" y="2"/>
                    <a:pt x="17" y="5"/>
                  </a:cubicBezTo>
                  <a:cubicBezTo>
                    <a:pt x="9" y="9"/>
                    <a:pt x="1" y="20"/>
                    <a:pt x="6" y="33"/>
                  </a:cubicBezTo>
                  <a:cubicBezTo>
                    <a:pt x="17" y="64"/>
                    <a:pt x="29" y="91"/>
                    <a:pt x="61" y="108"/>
                  </a:cubicBezTo>
                  <a:cubicBezTo>
                    <a:pt x="66" y="110"/>
                    <a:pt x="73" y="111"/>
                    <a:pt x="79" y="111"/>
                  </a:cubicBezTo>
                  <a:cubicBezTo>
                    <a:pt x="93" y="111"/>
                    <a:pt x="106" y="104"/>
                    <a:pt x="112" y="88"/>
                  </a:cubicBezTo>
                  <a:cubicBezTo>
                    <a:pt x="119" y="68"/>
                    <a:pt x="112" y="44"/>
                    <a:pt x="88" y="40"/>
                  </a:cubicBezTo>
                  <a:lnTo>
                    <a:pt x="80" y="37"/>
                  </a:lnTo>
                  <a:cubicBezTo>
                    <a:pt x="77" y="37"/>
                    <a:pt x="77" y="33"/>
                    <a:pt x="72" y="33"/>
                  </a:cubicBezTo>
                  <a:cubicBezTo>
                    <a:pt x="72" y="29"/>
                    <a:pt x="72" y="29"/>
                    <a:pt x="68" y="29"/>
                  </a:cubicBezTo>
                  <a:lnTo>
                    <a:pt x="68" y="27"/>
                  </a:lnTo>
                  <a:lnTo>
                    <a:pt x="68" y="27"/>
                  </a:lnTo>
                  <a:cubicBezTo>
                    <a:pt x="69" y="27"/>
                    <a:pt x="69" y="27"/>
                    <a:pt x="69" y="27"/>
                  </a:cubicBezTo>
                  <a:cubicBezTo>
                    <a:pt x="70" y="27"/>
                    <a:pt x="70" y="26"/>
                    <a:pt x="68" y="24"/>
                  </a:cubicBezTo>
                  <a:lnTo>
                    <a:pt x="68" y="27"/>
                  </a:lnTo>
                  <a:lnTo>
                    <a:pt x="68" y="27"/>
                  </a:lnTo>
                  <a:cubicBezTo>
                    <a:pt x="67" y="26"/>
                    <a:pt x="66" y="24"/>
                    <a:pt x="64" y="20"/>
                  </a:cubicBezTo>
                  <a:cubicBezTo>
                    <a:pt x="61" y="17"/>
                    <a:pt x="53" y="13"/>
                    <a:pt x="48" y="9"/>
                  </a:cubicBezTo>
                  <a:cubicBezTo>
                    <a:pt x="44" y="4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8207943" y="3955126"/>
              <a:ext cx="4588" cy="4752"/>
            </a:xfrm>
            <a:custGeom>
              <a:avLst/>
              <a:gdLst/>
              <a:ahLst/>
              <a:cxnLst/>
              <a:rect l="l" t="t" r="r" b="b"/>
              <a:pathLst>
                <a:path w="112" h="116" extrusionOk="0">
                  <a:moveTo>
                    <a:pt x="56" y="0"/>
                  </a:moveTo>
                  <a:cubicBezTo>
                    <a:pt x="28" y="0"/>
                    <a:pt x="1" y="32"/>
                    <a:pt x="9" y="60"/>
                  </a:cubicBezTo>
                  <a:cubicBezTo>
                    <a:pt x="13" y="68"/>
                    <a:pt x="17" y="75"/>
                    <a:pt x="17" y="84"/>
                  </a:cubicBezTo>
                  <a:cubicBezTo>
                    <a:pt x="24" y="99"/>
                    <a:pt x="40" y="115"/>
                    <a:pt x="56" y="115"/>
                  </a:cubicBezTo>
                  <a:cubicBezTo>
                    <a:pt x="75" y="115"/>
                    <a:pt x="92" y="103"/>
                    <a:pt x="95" y="84"/>
                  </a:cubicBezTo>
                  <a:cubicBezTo>
                    <a:pt x="99" y="75"/>
                    <a:pt x="104" y="68"/>
                    <a:pt x="104" y="60"/>
                  </a:cubicBezTo>
                  <a:cubicBezTo>
                    <a:pt x="111" y="32"/>
                    <a:pt x="88" y="0"/>
                    <a:pt x="56" y="0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8171282" y="3952013"/>
              <a:ext cx="9585" cy="6718"/>
            </a:xfrm>
            <a:custGeom>
              <a:avLst/>
              <a:gdLst/>
              <a:ahLst/>
              <a:cxnLst/>
              <a:rect l="l" t="t" r="r" b="b"/>
              <a:pathLst>
                <a:path w="234" h="164" extrusionOk="0">
                  <a:moveTo>
                    <a:pt x="198" y="1"/>
                  </a:moveTo>
                  <a:cubicBezTo>
                    <a:pt x="194" y="1"/>
                    <a:pt x="189" y="2"/>
                    <a:pt x="185" y="5"/>
                  </a:cubicBezTo>
                  <a:cubicBezTo>
                    <a:pt x="162" y="21"/>
                    <a:pt x="142" y="37"/>
                    <a:pt x="118" y="53"/>
                  </a:cubicBezTo>
                  <a:cubicBezTo>
                    <a:pt x="99" y="73"/>
                    <a:pt x="79" y="84"/>
                    <a:pt x="52" y="84"/>
                  </a:cubicBezTo>
                  <a:cubicBezTo>
                    <a:pt x="1" y="89"/>
                    <a:pt x="4" y="164"/>
                    <a:pt x="48" y="164"/>
                  </a:cubicBezTo>
                  <a:cubicBezTo>
                    <a:pt x="49" y="164"/>
                    <a:pt x="51" y="164"/>
                    <a:pt x="52" y="164"/>
                  </a:cubicBezTo>
                  <a:cubicBezTo>
                    <a:pt x="130" y="155"/>
                    <a:pt x="178" y="104"/>
                    <a:pt x="221" y="41"/>
                  </a:cubicBezTo>
                  <a:cubicBezTo>
                    <a:pt x="233" y="23"/>
                    <a:pt x="216" y="1"/>
                    <a:pt x="198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8199546" y="3925428"/>
              <a:ext cx="5694" cy="4260"/>
            </a:xfrm>
            <a:custGeom>
              <a:avLst/>
              <a:gdLst/>
              <a:ahLst/>
              <a:cxnLst/>
              <a:rect l="l" t="t" r="r" b="b"/>
              <a:pathLst>
                <a:path w="139" h="104" extrusionOk="0">
                  <a:moveTo>
                    <a:pt x="98" y="1"/>
                  </a:moveTo>
                  <a:cubicBezTo>
                    <a:pt x="92" y="1"/>
                    <a:pt x="86" y="2"/>
                    <a:pt x="80" y="4"/>
                  </a:cubicBezTo>
                  <a:cubicBezTo>
                    <a:pt x="52" y="7"/>
                    <a:pt x="28" y="23"/>
                    <a:pt x="12" y="51"/>
                  </a:cubicBezTo>
                  <a:cubicBezTo>
                    <a:pt x="1" y="66"/>
                    <a:pt x="9" y="86"/>
                    <a:pt x="20" y="98"/>
                  </a:cubicBezTo>
                  <a:cubicBezTo>
                    <a:pt x="27" y="102"/>
                    <a:pt x="35" y="104"/>
                    <a:pt x="42" y="104"/>
                  </a:cubicBezTo>
                  <a:cubicBezTo>
                    <a:pt x="52" y="104"/>
                    <a:pt x="61" y="101"/>
                    <a:pt x="67" y="94"/>
                  </a:cubicBezTo>
                  <a:lnTo>
                    <a:pt x="72" y="90"/>
                  </a:lnTo>
                  <a:cubicBezTo>
                    <a:pt x="76" y="90"/>
                    <a:pt x="76" y="86"/>
                    <a:pt x="76" y="86"/>
                  </a:cubicBezTo>
                  <a:lnTo>
                    <a:pt x="91" y="86"/>
                  </a:lnTo>
                  <a:cubicBezTo>
                    <a:pt x="93" y="86"/>
                    <a:pt x="95" y="86"/>
                    <a:pt x="96" y="86"/>
                  </a:cubicBezTo>
                  <a:cubicBezTo>
                    <a:pt x="122" y="86"/>
                    <a:pt x="138" y="61"/>
                    <a:pt x="135" y="39"/>
                  </a:cubicBezTo>
                  <a:cubicBezTo>
                    <a:pt x="135" y="27"/>
                    <a:pt x="127" y="15"/>
                    <a:pt x="119" y="7"/>
                  </a:cubicBezTo>
                  <a:cubicBezTo>
                    <a:pt x="112" y="3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8196146" y="4020132"/>
              <a:ext cx="3932" cy="3605"/>
            </a:xfrm>
            <a:custGeom>
              <a:avLst/>
              <a:gdLst/>
              <a:ahLst/>
              <a:cxnLst/>
              <a:rect l="l" t="t" r="r" b="b"/>
              <a:pathLst>
                <a:path w="96" h="88" extrusionOk="0">
                  <a:moveTo>
                    <a:pt x="54" y="1"/>
                  </a:moveTo>
                  <a:cubicBezTo>
                    <a:pt x="42" y="1"/>
                    <a:pt x="30" y="5"/>
                    <a:pt x="21" y="12"/>
                  </a:cubicBezTo>
                  <a:cubicBezTo>
                    <a:pt x="17" y="16"/>
                    <a:pt x="13" y="20"/>
                    <a:pt x="8" y="24"/>
                  </a:cubicBezTo>
                  <a:cubicBezTo>
                    <a:pt x="1" y="36"/>
                    <a:pt x="1" y="51"/>
                    <a:pt x="8" y="63"/>
                  </a:cubicBezTo>
                  <a:cubicBezTo>
                    <a:pt x="13" y="67"/>
                    <a:pt x="17" y="71"/>
                    <a:pt x="21" y="75"/>
                  </a:cubicBezTo>
                  <a:cubicBezTo>
                    <a:pt x="31" y="83"/>
                    <a:pt x="41" y="87"/>
                    <a:pt x="52" y="87"/>
                  </a:cubicBezTo>
                  <a:cubicBezTo>
                    <a:pt x="58" y="87"/>
                    <a:pt x="65" y="86"/>
                    <a:pt x="72" y="83"/>
                  </a:cubicBezTo>
                  <a:cubicBezTo>
                    <a:pt x="84" y="79"/>
                    <a:pt x="95" y="60"/>
                    <a:pt x="95" y="43"/>
                  </a:cubicBezTo>
                  <a:cubicBezTo>
                    <a:pt x="95" y="27"/>
                    <a:pt x="88" y="16"/>
                    <a:pt x="75" y="7"/>
                  </a:cubicBezTo>
                  <a:cubicBezTo>
                    <a:pt x="69" y="3"/>
                    <a:pt x="62" y="1"/>
                    <a:pt x="54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8174150" y="4006041"/>
              <a:ext cx="65991" cy="6595"/>
            </a:xfrm>
            <a:custGeom>
              <a:avLst/>
              <a:gdLst/>
              <a:ahLst/>
              <a:cxnLst/>
              <a:rect l="l" t="t" r="r" b="b"/>
              <a:pathLst>
                <a:path w="1611" h="161" extrusionOk="0">
                  <a:moveTo>
                    <a:pt x="54" y="1"/>
                  </a:moveTo>
                  <a:cubicBezTo>
                    <a:pt x="46" y="1"/>
                    <a:pt x="37" y="1"/>
                    <a:pt x="29" y="1"/>
                  </a:cubicBezTo>
                  <a:cubicBezTo>
                    <a:pt x="5" y="1"/>
                    <a:pt x="1" y="40"/>
                    <a:pt x="24" y="44"/>
                  </a:cubicBezTo>
                  <a:cubicBezTo>
                    <a:pt x="297" y="80"/>
                    <a:pt x="538" y="154"/>
                    <a:pt x="814" y="154"/>
                  </a:cubicBezTo>
                  <a:cubicBezTo>
                    <a:pt x="849" y="154"/>
                    <a:pt x="1083" y="161"/>
                    <a:pt x="1283" y="161"/>
                  </a:cubicBezTo>
                  <a:cubicBezTo>
                    <a:pt x="1440" y="161"/>
                    <a:pt x="1576" y="157"/>
                    <a:pt x="1580" y="143"/>
                  </a:cubicBezTo>
                  <a:cubicBezTo>
                    <a:pt x="1580" y="148"/>
                    <a:pt x="1584" y="151"/>
                    <a:pt x="1589" y="151"/>
                  </a:cubicBezTo>
                  <a:cubicBezTo>
                    <a:pt x="1591" y="151"/>
                    <a:pt x="1594" y="150"/>
                    <a:pt x="1596" y="147"/>
                  </a:cubicBezTo>
                  <a:cubicBezTo>
                    <a:pt x="1599" y="143"/>
                    <a:pt x="1603" y="135"/>
                    <a:pt x="1607" y="131"/>
                  </a:cubicBezTo>
                  <a:cubicBezTo>
                    <a:pt x="1611" y="123"/>
                    <a:pt x="1607" y="115"/>
                    <a:pt x="1603" y="115"/>
                  </a:cubicBezTo>
                  <a:cubicBezTo>
                    <a:pt x="1516" y="84"/>
                    <a:pt x="1414" y="75"/>
                    <a:pt x="1311" y="75"/>
                  </a:cubicBezTo>
                  <a:cubicBezTo>
                    <a:pt x="1186" y="75"/>
                    <a:pt x="1058" y="87"/>
                    <a:pt x="945" y="87"/>
                  </a:cubicBezTo>
                  <a:cubicBezTo>
                    <a:pt x="937" y="87"/>
                    <a:pt x="929" y="87"/>
                    <a:pt x="920" y="87"/>
                  </a:cubicBezTo>
                  <a:cubicBezTo>
                    <a:pt x="629" y="80"/>
                    <a:pt x="344" y="1"/>
                    <a:pt x="54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8220437" y="3989370"/>
              <a:ext cx="9995" cy="2499"/>
            </a:xfrm>
            <a:custGeom>
              <a:avLst/>
              <a:gdLst/>
              <a:ahLst/>
              <a:cxnLst/>
              <a:rect l="l" t="t" r="r" b="b"/>
              <a:pathLst>
                <a:path w="244" h="61" extrusionOk="0">
                  <a:moveTo>
                    <a:pt x="20" y="0"/>
                  </a:moveTo>
                  <a:cubicBezTo>
                    <a:pt x="3" y="0"/>
                    <a:pt x="1" y="25"/>
                    <a:pt x="16" y="29"/>
                  </a:cubicBezTo>
                  <a:cubicBezTo>
                    <a:pt x="83" y="53"/>
                    <a:pt x="145" y="60"/>
                    <a:pt x="213" y="60"/>
                  </a:cubicBezTo>
                  <a:cubicBezTo>
                    <a:pt x="214" y="61"/>
                    <a:pt x="215" y="61"/>
                    <a:pt x="216" y="61"/>
                  </a:cubicBezTo>
                  <a:cubicBezTo>
                    <a:pt x="244" y="61"/>
                    <a:pt x="243" y="17"/>
                    <a:pt x="213" y="17"/>
                  </a:cubicBezTo>
                  <a:cubicBezTo>
                    <a:pt x="198" y="18"/>
                    <a:pt x="183" y="18"/>
                    <a:pt x="168" y="18"/>
                  </a:cubicBezTo>
                  <a:cubicBezTo>
                    <a:pt x="120" y="18"/>
                    <a:pt x="72" y="13"/>
                    <a:pt x="23" y="1"/>
                  </a:cubicBezTo>
                  <a:cubicBezTo>
                    <a:pt x="22" y="1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8211220" y="3923135"/>
              <a:ext cx="3236" cy="164"/>
            </a:xfrm>
            <a:custGeom>
              <a:avLst/>
              <a:gdLst/>
              <a:ahLst/>
              <a:cxnLst/>
              <a:rect l="l" t="t" r="r" b="b"/>
              <a:pathLst>
                <a:path w="79" h="4" extrusionOk="0">
                  <a:moveTo>
                    <a:pt x="0" y="0"/>
                  </a:moveTo>
                  <a:lnTo>
                    <a:pt x="0" y="4"/>
                  </a:lnTo>
                  <a:lnTo>
                    <a:pt x="75" y="4"/>
                  </a:lnTo>
                  <a:cubicBezTo>
                    <a:pt x="79" y="4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8183694" y="4072482"/>
              <a:ext cx="18474" cy="3973"/>
            </a:xfrm>
            <a:custGeom>
              <a:avLst/>
              <a:gdLst/>
              <a:ahLst/>
              <a:cxnLst/>
              <a:rect l="l" t="t" r="r" b="b"/>
              <a:pathLst>
                <a:path w="451" h="97" extrusionOk="0">
                  <a:moveTo>
                    <a:pt x="40" y="1"/>
                  </a:moveTo>
                  <a:cubicBezTo>
                    <a:pt x="13" y="4"/>
                    <a:pt x="1" y="40"/>
                    <a:pt x="24" y="56"/>
                  </a:cubicBezTo>
                  <a:cubicBezTo>
                    <a:pt x="84" y="89"/>
                    <a:pt x="159" y="96"/>
                    <a:pt x="235" y="96"/>
                  </a:cubicBezTo>
                  <a:cubicBezTo>
                    <a:pt x="295" y="96"/>
                    <a:pt x="355" y="92"/>
                    <a:pt x="407" y="92"/>
                  </a:cubicBezTo>
                  <a:cubicBezTo>
                    <a:pt x="451" y="92"/>
                    <a:pt x="451" y="20"/>
                    <a:pt x="407" y="20"/>
                  </a:cubicBezTo>
                  <a:lnTo>
                    <a:pt x="222" y="20"/>
                  </a:lnTo>
                  <a:cubicBezTo>
                    <a:pt x="163" y="17"/>
                    <a:pt x="99" y="1"/>
                    <a:pt x="40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8165670" y="4118523"/>
              <a:ext cx="20235" cy="4629"/>
            </a:xfrm>
            <a:custGeom>
              <a:avLst/>
              <a:gdLst/>
              <a:ahLst/>
              <a:cxnLst/>
              <a:rect l="l" t="t" r="r" b="b"/>
              <a:pathLst>
                <a:path w="494" h="113" extrusionOk="0">
                  <a:moveTo>
                    <a:pt x="457" y="1"/>
                  </a:moveTo>
                  <a:cubicBezTo>
                    <a:pt x="454" y="1"/>
                    <a:pt x="452" y="1"/>
                    <a:pt x="449" y="2"/>
                  </a:cubicBezTo>
                  <a:cubicBezTo>
                    <a:pt x="302" y="25"/>
                    <a:pt x="156" y="49"/>
                    <a:pt x="14" y="88"/>
                  </a:cubicBezTo>
                  <a:cubicBezTo>
                    <a:pt x="0" y="92"/>
                    <a:pt x="6" y="112"/>
                    <a:pt x="19" y="112"/>
                  </a:cubicBezTo>
                  <a:cubicBezTo>
                    <a:pt x="21" y="112"/>
                    <a:pt x="22" y="112"/>
                    <a:pt x="23" y="112"/>
                  </a:cubicBezTo>
                  <a:cubicBezTo>
                    <a:pt x="165" y="80"/>
                    <a:pt x="311" y="68"/>
                    <a:pt x="457" y="53"/>
                  </a:cubicBezTo>
                  <a:cubicBezTo>
                    <a:pt x="494" y="49"/>
                    <a:pt x="489" y="1"/>
                    <a:pt x="457" y="1"/>
                  </a:cubicBezTo>
                  <a:close/>
                </a:path>
              </a:pathLst>
            </a:custGeom>
            <a:solidFill>
              <a:srgbClr val="CA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7787343" y="3085627"/>
              <a:ext cx="127721" cy="140870"/>
            </a:xfrm>
            <a:custGeom>
              <a:avLst/>
              <a:gdLst/>
              <a:ahLst/>
              <a:cxnLst/>
              <a:rect l="l" t="t" r="r" b="b"/>
              <a:pathLst>
                <a:path w="3118" h="3439" extrusionOk="0">
                  <a:moveTo>
                    <a:pt x="2689" y="0"/>
                  </a:moveTo>
                  <a:cubicBezTo>
                    <a:pt x="2671" y="0"/>
                    <a:pt x="2653" y="15"/>
                    <a:pt x="2660" y="39"/>
                  </a:cubicBezTo>
                  <a:cubicBezTo>
                    <a:pt x="2940" y="978"/>
                    <a:pt x="2842" y="1898"/>
                    <a:pt x="1961" y="2454"/>
                  </a:cubicBezTo>
                  <a:cubicBezTo>
                    <a:pt x="1685" y="2628"/>
                    <a:pt x="1425" y="2750"/>
                    <a:pt x="1097" y="2782"/>
                  </a:cubicBezTo>
                  <a:cubicBezTo>
                    <a:pt x="782" y="2812"/>
                    <a:pt x="438" y="2927"/>
                    <a:pt x="125" y="2927"/>
                  </a:cubicBezTo>
                  <a:cubicBezTo>
                    <a:pt x="120" y="2927"/>
                    <a:pt x="115" y="2927"/>
                    <a:pt x="110" y="2927"/>
                  </a:cubicBezTo>
                  <a:cubicBezTo>
                    <a:pt x="28" y="2927"/>
                    <a:pt x="0" y="3026"/>
                    <a:pt x="48" y="3082"/>
                  </a:cubicBezTo>
                  <a:cubicBezTo>
                    <a:pt x="279" y="3356"/>
                    <a:pt x="586" y="3438"/>
                    <a:pt x="925" y="3438"/>
                  </a:cubicBezTo>
                  <a:cubicBezTo>
                    <a:pt x="995" y="3438"/>
                    <a:pt x="1068" y="3435"/>
                    <a:pt x="1141" y="3428"/>
                  </a:cubicBezTo>
                  <a:cubicBezTo>
                    <a:pt x="1649" y="3390"/>
                    <a:pt x="1899" y="3192"/>
                    <a:pt x="2258" y="2836"/>
                  </a:cubicBezTo>
                  <a:cubicBezTo>
                    <a:pt x="3035" y="2067"/>
                    <a:pt x="3118" y="1006"/>
                    <a:pt x="2719" y="23"/>
                  </a:cubicBezTo>
                  <a:cubicBezTo>
                    <a:pt x="2714" y="7"/>
                    <a:pt x="2702" y="0"/>
                    <a:pt x="2689" y="0"/>
                  </a:cubicBezTo>
                  <a:close/>
                </a:path>
              </a:pathLst>
            </a:custGeom>
            <a:solidFill>
              <a:srgbClr val="9011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5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289" name="Google Shape;289;p25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25"/>
          <p:cNvSpPr txBox="1">
            <a:spLocks noGrp="1"/>
          </p:cNvSpPr>
          <p:nvPr>
            <p:ph type="ctrTitle"/>
          </p:nvPr>
        </p:nvSpPr>
        <p:spPr>
          <a:xfrm>
            <a:off x="634272" y="298011"/>
            <a:ext cx="780791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92329"/>
                </a:solidFill>
                <a:latin typeface="Barlow"/>
                <a:sym typeface="Barlow"/>
              </a:rPr>
              <a:t>Se connecter au jeu </a:t>
            </a:r>
            <a:endParaRPr sz="3200" b="1" dirty="0">
              <a:uFill>
                <a:noFill/>
              </a:uFill>
              <a:latin typeface="Barlow"/>
              <a:sym typeface="Barlow"/>
            </a:endParaRPr>
          </a:p>
        </p:txBody>
      </p:sp>
      <p:sp>
        <p:nvSpPr>
          <p:cNvPr id="295" name="Google Shape;295;p25"/>
          <p:cNvSpPr txBox="1">
            <a:spLocks noGrp="1"/>
          </p:cNvSpPr>
          <p:nvPr>
            <p:ph type="body" idx="1"/>
          </p:nvPr>
        </p:nvSpPr>
        <p:spPr>
          <a:xfrm>
            <a:off x="497044" y="1395213"/>
            <a:ext cx="8718394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lnSpc>
                <a:spcPct val="150000"/>
              </a:lnSpc>
              <a:buNone/>
            </a:pPr>
            <a:r>
              <a:rPr lang="fr-FR" sz="1600" i="1" dirty="0"/>
              <a:t>1. Se connecter sur: </a:t>
            </a:r>
            <a:r>
              <a:rPr lang="fr-FR" sz="1600" i="1" dirty="0">
                <a:hlinkClick r:id="rId3"/>
              </a:rPr>
              <a:t>www.cesim.com/fr</a:t>
            </a:r>
            <a:endParaRPr lang="fr-FR" sz="1600" dirty="0"/>
          </a:p>
          <a:p>
            <a:pPr marL="152400" indent="0">
              <a:lnSpc>
                <a:spcPct val="150000"/>
              </a:lnSpc>
              <a:buNone/>
            </a:pPr>
            <a:r>
              <a:rPr lang="fr-FR" sz="1600" i="1" dirty="0"/>
              <a:t>2. Cliquer sur « </a:t>
            </a:r>
            <a:r>
              <a:rPr lang="fr-FR" sz="1600" b="1" i="1" dirty="0"/>
              <a:t>Connexion</a:t>
            </a:r>
            <a:r>
              <a:rPr lang="fr-FR" sz="1600" i="1" dirty="0"/>
              <a:t> » (en haut de la page),</a:t>
            </a:r>
            <a:endParaRPr lang="fr-FR" sz="1600" dirty="0"/>
          </a:p>
          <a:p>
            <a:pPr marL="152400" indent="0">
              <a:lnSpc>
                <a:spcPct val="150000"/>
              </a:lnSpc>
              <a:buNone/>
            </a:pPr>
            <a:r>
              <a:rPr lang="fr-FR" sz="1600" i="1" dirty="0"/>
              <a:t>3. Demander votre mot de passe personnel en cliquant sur: « </a:t>
            </a:r>
            <a:r>
              <a:rPr lang="fr-FR" sz="1600" b="1" i="1" dirty="0"/>
              <a:t>Mot de passe oublié ?</a:t>
            </a:r>
            <a:r>
              <a:rPr lang="fr-FR" sz="1600" i="1" dirty="0"/>
              <a:t> » (utilisez votre adresse email),</a:t>
            </a:r>
            <a:endParaRPr lang="fr-FR" sz="1600" dirty="0"/>
          </a:p>
          <a:p>
            <a:pPr marL="152400" indent="0">
              <a:lnSpc>
                <a:spcPct val="150000"/>
              </a:lnSpc>
              <a:buNone/>
            </a:pPr>
            <a:r>
              <a:rPr lang="fr-FR" sz="1600" i="1" dirty="0"/>
              <a:t>4. Consulter </a:t>
            </a:r>
            <a:r>
              <a:rPr lang="fr-FR" sz="1600" b="1" i="1" dirty="0"/>
              <a:t>votre boite mail universitaire </a:t>
            </a:r>
            <a:r>
              <a:rPr lang="fr-FR" sz="1600" i="1" dirty="0"/>
              <a:t>(ainsi que votre boite spam) et cliquez sur le lien dans le corps de l’email envoyé par </a:t>
            </a:r>
            <a:r>
              <a:rPr lang="fr-FR" sz="1600" i="1" dirty="0" err="1"/>
              <a:t>Cesim</a:t>
            </a:r>
            <a:r>
              <a:rPr lang="fr-FR" sz="1600" i="1" dirty="0"/>
              <a:t>,</a:t>
            </a:r>
            <a:endParaRPr lang="fr-FR" sz="1600" dirty="0"/>
          </a:p>
          <a:p>
            <a:pPr marL="152400" indent="0">
              <a:lnSpc>
                <a:spcPct val="150000"/>
              </a:lnSpc>
              <a:buNone/>
            </a:pPr>
            <a:r>
              <a:rPr lang="fr-FR" sz="1600" i="1" dirty="0"/>
              <a:t>5. Suivre le processus et choisissez votre mot de passe personnel,</a:t>
            </a:r>
            <a:endParaRPr lang="fr-FR" sz="1600" dirty="0"/>
          </a:p>
          <a:p>
            <a:pPr marL="152400" indent="0">
              <a:lnSpc>
                <a:spcPct val="150000"/>
              </a:lnSpc>
              <a:buNone/>
            </a:pPr>
            <a:r>
              <a:rPr lang="fr-FR" sz="1600" i="1" dirty="0"/>
              <a:t>6. Se connecter à votre compte,</a:t>
            </a:r>
            <a:endParaRPr lang="fr-FR" sz="1600" dirty="0"/>
          </a:p>
          <a:p>
            <a:pPr marL="152400" indent="0">
              <a:lnSpc>
                <a:spcPct val="150000"/>
              </a:lnSpc>
              <a:buNone/>
            </a:pPr>
            <a:r>
              <a:rPr lang="fr-FR" sz="1600" i="1" dirty="0"/>
              <a:t>7. Cliquer sur « </a:t>
            </a:r>
            <a:r>
              <a:rPr lang="fr-FR" sz="1600" b="1" i="1" dirty="0"/>
              <a:t>Manuels</a:t>
            </a:r>
            <a:r>
              <a:rPr lang="fr-FR" sz="1600" i="1" dirty="0"/>
              <a:t> » et lire impérativement la documentation,</a:t>
            </a:r>
            <a:endParaRPr lang="fr-FR" sz="1600" dirty="0"/>
          </a:p>
          <a:p>
            <a:pPr marL="152400" indent="0">
              <a:lnSpc>
                <a:spcPct val="150000"/>
              </a:lnSpc>
              <a:buNone/>
            </a:pPr>
            <a:r>
              <a:rPr lang="fr-FR" sz="1600" i="1" dirty="0"/>
              <a:t>8. Une vidéo tutoriel est disponible sur la page « </a:t>
            </a:r>
            <a:r>
              <a:rPr lang="fr-FR" sz="1600" b="1" i="1" dirty="0"/>
              <a:t>Décisions</a:t>
            </a:r>
            <a:r>
              <a:rPr lang="fr-FR" sz="1600" i="1" dirty="0"/>
              <a:t> ».</a:t>
            </a:r>
            <a:endParaRPr lang="fr-FR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>
          <a:extLst>
            <a:ext uri="{FF2B5EF4-FFF2-40B4-BE49-F238E27FC236}">
              <a16:creationId xmlns:a16="http://schemas.microsoft.com/office/drawing/2014/main" id="{B7D96D46-2955-6165-2A33-2F7931D3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5">
            <a:extLst>
              <a:ext uri="{FF2B5EF4-FFF2-40B4-BE49-F238E27FC236}">
                <a16:creationId xmlns:a16="http://schemas.microsoft.com/office/drawing/2014/main" id="{82AF1C1A-2BAF-E1DD-490C-45BEA63800DE}"/>
              </a:ext>
            </a:extLst>
          </p:cNvPr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289" name="Google Shape;289;p25">
              <a:extLst>
                <a:ext uri="{FF2B5EF4-FFF2-40B4-BE49-F238E27FC236}">
                  <a16:creationId xmlns:a16="http://schemas.microsoft.com/office/drawing/2014/main" id="{AA4E4F36-CDE2-7FB0-AD73-B543F28A8997}"/>
                </a:ext>
              </a:extLst>
            </p:cNvPr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>
              <a:extLst>
                <a:ext uri="{FF2B5EF4-FFF2-40B4-BE49-F238E27FC236}">
                  <a16:creationId xmlns:a16="http://schemas.microsoft.com/office/drawing/2014/main" id="{86C0859F-8941-EE50-E885-D1C4DDE17676}"/>
                </a:ext>
              </a:extLst>
            </p:cNvPr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>
              <a:extLst>
                <a:ext uri="{FF2B5EF4-FFF2-40B4-BE49-F238E27FC236}">
                  <a16:creationId xmlns:a16="http://schemas.microsoft.com/office/drawing/2014/main" id="{157BE2F8-ECD3-74AE-A4B0-95CA9C259259}"/>
                </a:ext>
              </a:extLst>
            </p:cNvPr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>
              <a:extLst>
                <a:ext uri="{FF2B5EF4-FFF2-40B4-BE49-F238E27FC236}">
                  <a16:creationId xmlns:a16="http://schemas.microsoft.com/office/drawing/2014/main" id="{BED40312-ACD1-214A-ABF9-46BCFB15DEAE}"/>
                </a:ext>
              </a:extLst>
            </p:cNvPr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>
              <a:extLst>
                <a:ext uri="{FF2B5EF4-FFF2-40B4-BE49-F238E27FC236}">
                  <a16:creationId xmlns:a16="http://schemas.microsoft.com/office/drawing/2014/main" id="{533C82D9-63EE-BC1C-40A8-4B4C238B9AFB}"/>
                </a:ext>
              </a:extLst>
            </p:cNvPr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25">
            <a:extLst>
              <a:ext uri="{FF2B5EF4-FFF2-40B4-BE49-F238E27FC236}">
                <a16:creationId xmlns:a16="http://schemas.microsoft.com/office/drawing/2014/main" id="{501E60E5-9753-3A50-A974-374241F016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4272" y="298011"/>
            <a:ext cx="780791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92329"/>
                </a:solidFill>
                <a:latin typeface="Barlow"/>
                <a:sym typeface="Barlow"/>
              </a:rPr>
              <a:t>Préparer son oral</a:t>
            </a:r>
            <a:endParaRPr sz="3200" b="1" dirty="0">
              <a:uFill>
                <a:noFill/>
              </a:uFill>
              <a:latin typeface="Barlow"/>
              <a:sym typeface="Barlow"/>
            </a:endParaRPr>
          </a:p>
        </p:txBody>
      </p:sp>
      <p:sp>
        <p:nvSpPr>
          <p:cNvPr id="295" name="Google Shape;295;p25">
            <a:extLst>
              <a:ext uri="{FF2B5EF4-FFF2-40B4-BE49-F238E27FC236}">
                <a16:creationId xmlns:a16="http://schemas.microsoft.com/office/drawing/2014/main" id="{BC5F31E8-EC21-48C4-D088-D088F847B6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9500" y="981635"/>
            <a:ext cx="8718394" cy="3863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-FR" sz="1100" b="1" i="1" dirty="0">
                <a:effectLst/>
                <a:latin typeface="Calibri" panose="020F0502020204030204" pitchFamily="34" charset="0"/>
              </a:rPr>
              <a:t>1. Présentation de l’équipe et du contexte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Brève présentation des membres</a:t>
            </a:r>
            <a:endParaRPr lang="fr-FR" sz="1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Description rapide du ou des magasins gérés et du contexte initial</a:t>
            </a:r>
            <a:endParaRPr lang="fr-FR" sz="1400" dirty="0">
              <a:effectLst/>
            </a:endParaRPr>
          </a:p>
          <a:p>
            <a:pPr>
              <a:buNone/>
            </a:pPr>
            <a:r>
              <a:rPr lang="fr-FR" sz="1100" b="1" i="1" dirty="0">
                <a:effectLst/>
                <a:latin typeface="Calibri" panose="020F0502020204030204" pitchFamily="34" charset="0"/>
              </a:rPr>
              <a:t>2. Stratégie adoptée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Objectifs principaux fixés par l’équipe</a:t>
            </a:r>
            <a:endParaRPr lang="fr-FR" sz="1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Principaux choix stratégiques (prix, assortiment, marketing, RH, etc.)</a:t>
            </a:r>
            <a:endParaRPr lang="fr-FR" sz="1400" dirty="0">
              <a:effectLst/>
            </a:endParaRPr>
          </a:p>
          <a:p>
            <a:pPr>
              <a:buNone/>
            </a:pPr>
            <a:r>
              <a:rPr lang="fr-FR" sz="1100" b="1" i="1" dirty="0">
                <a:effectLst/>
                <a:latin typeface="Calibri" panose="020F0502020204030204" pitchFamily="34" charset="0"/>
              </a:rPr>
              <a:t>3. Décisions clés et actions menées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Décisions majeures prises durant la simulation</a:t>
            </a:r>
            <a:endParaRPr lang="fr-FR" sz="1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Innovations, actions spécifiques ou ajustements importants</a:t>
            </a:r>
            <a:endParaRPr lang="fr-FR" sz="1400" dirty="0">
              <a:effectLst/>
            </a:endParaRPr>
          </a:p>
          <a:p>
            <a:pPr>
              <a:buNone/>
            </a:pPr>
            <a:r>
              <a:rPr lang="fr-FR" sz="1100" b="1" i="1" dirty="0">
                <a:effectLst/>
                <a:latin typeface="Calibri" panose="020F0502020204030204" pitchFamily="34" charset="0"/>
              </a:rPr>
              <a:t>4. Résultats obtenus et analyse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Présentation synthétique des résultats (financiers, commerciaux, ESG…)</a:t>
            </a:r>
            <a:endParaRPr lang="fr-FR" sz="1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Analyse des succès et difficultés rencontrés</a:t>
            </a:r>
            <a:endParaRPr lang="fr-FR" sz="1400" dirty="0">
              <a:effectLst/>
            </a:endParaRPr>
          </a:p>
          <a:p>
            <a:pPr>
              <a:buNone/>
            </a:pPr>
            <a:r>
              <a:rPr lang="fr-FR" sz="1100" b="1" i="1" dirty="0">
                <a:effectLst/>
                <a:latin typeface="Calibri" panose="020F0502020204030204" pitchFamily="34" charset="0"/>
              </a:rPr>
              <a:t>5. Leçons tirées et recommandations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Enseignements principaux de l’expérience</a:t>
            </a:r>
            <a:endParaRPr lang="fr-FR" sz="1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Conseils ou idées pour la suite</a:t>
            </a:r>
            <a:endParaRPr lang="fr-FR" sz="1400" dirty="0">
              <a:effectLst/>
            </a:endParaRPr>
          </a:p>
          <a:p>
            <a:pPr>
              <a:buNone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 </a:t>
            </a:r>
            <a:endParaRPr lang="fr-FR" sz="1400" dirty="0"/>
          </a:p>
          <a:p>
            <a:pPr>
              <a:buNone/>
            </a:pPr>
            <a:r>
              <a:rPr lang="fr-FR" sz="1100" b="1" i="1" dirty="0">
                <a:effectLst/>
                <a:latin typeface="Calibri" panose="020F0502020204030204" pitchFamily="34" charset="0"/>
              </a:rPr>
              <a:t>Conseils :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Illustrer chaque partie avec un ou deux graphiques ou chiffres clés.</a:t>
            </a:r>
            <a:endParaRPr lang="fr-FR" sz="1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effectLst/>
                <a:latin typeface="Calibri" panose="020F0502020204030204" pitchFamily="34" charset="0"/>
              </a:rPr>
              <a:t>Être synthétique, privilégier l’essentiel. Ne pas faire du tour par tour, mais privilégier des graphiques longitudinaux.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100" i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400" dirty="0"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>
          <a:extLst>
            <a:ext uri="{FF2B5EF4-FFF2-40B4-BE49-F238E27FC236}">
              <a16:creationId xmlns:a16="http://schemas.microsoft.com/office/drawing/2014/main" id="{22369E16-30B5-1D48-9EB3-5E438A00C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5">
            <a:extLst>
              <a:ext uri="{FF2B5EF4-FFF2-40B4-BE49-F238E27FC236}">
                <a16:creationId xmlns:a16="http://schemas.microsoft.com/office/drawing/2014/main" id="{7F64E3F7-B817-3C01-5A95-AA7FBA458E01}"/>
              </a:ext>
            </a:extLst>
          </p:cNvPr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289" name="Google Shape;289;p25">
              <a:extLst>
                <a:ext uri="{FF2B5EF4-FFF2-40B4-BE49-F238E27FC236}">
                  <a16:creationId xmlns:a16="http://schemas.microsoft.com/office/drawing/2014/main" id="{D0440CA1-64A3-BF5C-4896-D24F329952E6}"/>
                </a:ext>
              </a:extLst>
            </p:cNvPr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>
              <a:extLst>
                <a:ext uri="{FF2B5EF4-FFF2-40B4-BE49-F238E27FC236}">
                  <a16:creationId xmlns:a16="http://schemas.microsoft.com/office/drawing/2014/main" id="{D2FD5A5E-8681-D87F-FFD3-D77929694E63}"/>
                </a:ext>
              </a:extLst>
            </p:cNvPr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>
              <a:extLst>
                <a:ext uri="{FF2B5EF4-FFF2-40B4-BE49-F238E27FC236}">
                  <a16:creationId xmlns:a16="http://schemas.microsoft.com/office/drawing/2014/main" id="{A24E1C87-8728-50C8-92B3-FFBF98C955A1}"/>
                </a:ext>
              </a:extLst>
            </p:cNvPr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>
              <a:extLst>
                <a:ext uri="{FF2B5EF4-FFF2-40B4-BE49-F238E27FC236}">
                  <a16:creationId xmlns:a16="http://schemas.microsoft.com/office/drawing/2014/main" id="{038A4C06-2966-756C-D1F8-BBB7F0E860A5}"/>
                </a:ext>
              </a:extLst>
            </p:cNvPr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>
              <a:extLst>
                <a:ext uri="{FF2B5EF4-FFF2-40B4-BE49-F238E27FC236}">
                  <a16:creationId xmlns:a16="http://schemas.microsoft.com/office/drawing/2014/main" id="{69C8C309-3A34-6F49-F9E0-90F5DE5A707E}"/>
                </a:ext>
              </a:extLst>
            </p:cNvPr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25">
            <a:extLst>
              <a:ext uri="{FF2B5EF4-FFF2-40B4-BE49-F238E27FC236}">
                <a16:creationId xmlns:a16="http://schemas.microsoft.com/office/drawing/2014/main" id="{140667EB-78BF-22F7-281B-F8D7334285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4272" y="298011"/>
            <a:ext cx="780791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92329"/>
                </a:solidFill>
                <a:latin typeface="Barlow"/>
                <a:sym typeface="Barlow"/>
              </a:rPr>
              <a:t>Préparer son oral (2)</a:t>
            </a:r>
            <a:endParaRPr sz="3200" b="1" dirty="0">
              <a:uFill>
                <a:noFill/>
              </a:uFill>
              <a:latin typeface="Barlow"/>
              <a:sym typeface="Barlow"/>
            </a:endParaRPr>
          </a:p>
        </p:txBody>
      </p:sp>
      <p:sp>
        <p:nvSpPr>
          <p:cNvPr id="295" name="Google Shape;295;p25">
            <a:extLst>
              <a:ext uri="{FF2B5EF4-FFF2-40B4-BE49-F238E27FC236}">
                <a16:creationId xmlns:a16="http://schemas.microsoft.com/office/drawing/2014/main" id="{6EF23F95-FFDA-351F-4879-97B906DED6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9500" y="981635"/>
            <a:ext cx="8718394" cy="3863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-FR" sz="1400" b="1" i="1" dirty="0">
                <a:effectLst/>
                <a:latin typeface="Calibri" panose="020F0502020204030204" pitchFamily="34" charset="0"/>
              </a:rPr>
              <a:t>1. Présentation de l’équipe et du contexte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Brève présentation des membres</a:t>
            </a:r>
            <a:endParaRPr lang="fr-FR" sz="1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Description rapide du ou des magasins gérés et du contexte initial</a:t>
            </a:r>
            <a:endParaRPr lang="fr-FR" sz="1800" dirty="0">
              <a:effectLst/>
            </a:endParaRPr>
          </a:p>
          <a:p>
            <a:pPr>
              <a:buNone/>
            </a:pPr>
            <a:r>
              <a:rPr lang="fr-FR" sz="1400" b="1" i="1" dirty="0">
                <a:effectLst/>
                <a:latin typeface="Calibri" panose="020F0502020204030204" pitchFamily="34" charset="0"/>
              </a:rPr>
              <a:t>2. Stratégie adoptée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Objectifs principaux fixés par l’équipe</a:t>
            </a:r>
            <a:endParaRPr lang="fr-FR" sz="1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Principaux choix stratégiques (prix, assortiment, marketing, RH, etc.)</a:t>
            </a:r>
            <a:endParaRPr lang="fr-FR" sz="1800" dirty="0">
              <a:effectLst/>
            </a:endParaRPr>
          </a:p>
          <a:p>
            <a:pPr>
              <a:buNone/>
            </a:pPr>
            <a:r>
              <a:rPr lang="fr-FR" sz="1400" b="1" i="1" dirty="0">
                <a:effectLst/>
                <a:latin typeface="Calibri" panose="020F0502020204030204" pitchFamily="34" charset="0"/>
              </a:rPr>
              <a:t>3. Décisions clés et actions menées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Décisions majeures prises durant la simulation</a:t>
            </a:r>
            <a:endParaRPr lang="fr-FR" sz="1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Innovations, actions spécifiques ou ajustements importants</a:t>
            </a:r>
            <a:endParaRPr lang="fr-FR" sz="1800" dirty="0">
              <a:effectLst/>
            </a:endParaRPr>
          </a:p>
          <a:p>
            <a:pPr>
              <a:buNone/>
            </a:pPr>
            <a:r>
              <a:rPr lang="fr-FR" sz="1400" b="1" i="1" dirty="0">
                <a:effectLst/>
                <a:latin typeface="Calibri" panose="020F0502020204030204" pitchFamily="34" charset="0"/>
              </a:rPr>
              <a:t>4. Résultats obtenus et analyse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Présentation synthétique des résultats (financiers, commerciaux, ESG…)</a:t>
            </a:r>
            <a:endParaRPr lang="fr-FR" sz="1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Analyse des succès et difficultés rencontrés</a:t>
            </a:r>
            <a:endParaRPr lang="fr-FR" sz="1800" dirty="0">
              <a:effectLst/>
            </a:endParaRPr>
          </a:p>
          <a:p>
            <a:pPr>
              <a:buNone/>
            </a:pPr>
            <a:r>
              <a:rPr lang="fr-FR" sz="1400" b="1" i="1" dirty="0">
                <a:effectLst/>
                <a:latin typeface="Calibri" panose="020F0502020204030204" pitchFamily="34" charset="0"/>
              </a:rPr>
              <a:t>5. Leçons tirées et recommandations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Enseignements principaux de l’expérience</a:t>
            </a:r>
            <a:endParaRPr lang="fr-FR" sz="1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Conseils ou idées pour la suite</a:t>
            </a:r>
            <a:endParaRPr lang="fr-FR" sz="1800" dirty="0">
              <a:effectLst/>
            </a:endParaRPr>
          </a:p>
          <a:p>
            <a:pPr>
              <a:buNone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 </a:t>
            </a:r>
            <a:r>
              <a:rPr lang="fr-FR" sz="1400" b="1" i="1" dirty="0">
                <a:effectLst/>
                <a:latin typeface="Calibri" panose="020F0502020204030204" pitchFamily="34" charset="0"/>
              </a:rPr>
              <a:t>Conseils :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Illustrer chaque partie avec un ou deux graphiques ou chiffres clés.</a:t>
            </a:r>
            <a:endParaRPr lang="fr-FR" sz="1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i="1" dirty="0">
                <a:effectLst/>
                <a:latin typeface="Calibri" panose="020F0502020204030204" pitchFamily="34" charset="0"/>
              </a:rPr>
              <a:t>Être synthétique, privilégier l’essentiel. Ne pas faire du tour par tour, mais privilégier des graphiques longitudinaux.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 i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800" dirty="0"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08419"/>
      </p:ext>
    </p:extLst>
  </p:cSld>
  <p:clrMapOvr>
    <a:masterClrMapping/>
  </p:clrMapOvr>
</p:sld>
</file>

<file path=ppt/theme/theme1.xml><?xml version="1.0" encoding="utf-8"?>
<a:theme xmlns:a="http://schemas.openxmlformats.org/drawingml/2006/main" name="Supermarket Business Plan by Slidesgo">
  <a:themeElements>
    <a:clrScheme name="Simple Light">
      <a:dk1>
        <a:srgbClr val="F3F3F3"/>
      </a:dk1>
      <a:lt1>
        <a:srgbClr val="092329"/>
      </a:lt1>
      <a:dk2>
        <a:srgbClr val="57BF8E"/>
      </a:dk2>
      <a:lt2>
        <a:srgbClr val="B5EECC"/>
      </a:lt2>
      <a:accent1>
        <a:srgbClr val="83C3A9"/>
      </a:accent1>
      <a:accent2>
        <a:srgbClr val="AD241B"/>
      </a:accent2>
      <a:accent3>
        <a:srgbClr val="F1471D"/>
      </a:accent3>
      <a:accent4>
        <a:srgbClr val="FF8433"/>
      </a:accent4>
      <a:accent5>
        <a:srgbClr val="FCD06F"/>
      </a:accent5>
      <a:accent6>
        <a:srgbClr val="F7EECE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1171</Words>
  <Application>Microsoft Office PowerPoint</Application>
  <PresentationFormat>Affichage à l'écran (16:9)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Arial</vt:lpstr>
      <vt:lpstr>Josefin Slab</vt:lpstr>
      <vt:lpstr>Staatliches</vt:lpstr>
      <vt:lpstr>Wingdings</vt:lpstr>
      <vt:lpstr>Symbol</vt:lpstr>
      <vt:lpstr>Calibri</vt:lpstr>
      <vt:lpstr>Josefin Sans</vt:lpstr>
      <vt:lpstr>Barlow Semi Condensed</vt:lpstr>
      <vt:lpstr>Barlow</vt:lpstr>
      <vt:lpstr>Abel</vt:lpstr>
      <vt:lpstr>Fjalla One</vt:lpstr>
      <vt:lpstr>Supermarket Business Plan by Slidesgo</vt:lpstr>
      <vt:lpstr>BUSINESS GAME 2025</vt:lpstr>
      <vt:lpstr>Bienvenue à la tête du management de plusieurs magasins de Retail  </vt:lpstr>
      <vt:lpstr>CONTEXTE </vt:lpstr>
      <vt:lpstr>Vos équipes </vt:lpstr>
      <vt:lpstr>FONCTIONNEMENT GENERAL UNIVERS 1 </vt:lpstr>
      <vt:lpstr>MODALITES D’EVALUATION</vt:lpstr>
      <vt:lpstr>Se connecter au jeu </vt:lpstr>
      <vt:lpstr>Préparer son oral</vt:lpstr>
      <vt:lpstr>Préparer son oral (2)</vt:lpstr>
      <vt:lpstr>Préparer son oral</vt:lpstr>
      <vt:lpstr>Good luck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GAME</dc:title>
  <dc:creator>bassalade estelle</dc:creator>
  <cp:lastModifiedBy>Guillaume Dumas</cp:lastModifiedBy>
  <cp:revision>43</cp:revision>
  <cp:lastPrinted>2021-06-07T07:29:59Z</cp:lastPrinted>
  <dcterms:modified xsi:type="dcterms:W3CDTF">2025-06-15T14:23:52Z</dcterms:modified>
</cp:coreProperties>
</file>