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4"/>
  </p:sldMasterIdLst>
  <p:notesMasterIdLst>
    <p:notesMasterId r:id="rId20"/>
  </p:notesMasterIdLst>
  <p:handoutMasterIdLst>
    <p:handoutMasterId r:id="rId21"/>
  </p:handoutMasterIdLst>
  <p:sldIdLst>
    <p:sldId id="293" r:id="rId5"/>
    <p:sldId id="294" r:id="rId6"/>
    <p:sldId id="299" r:id="rId7"/>
    <p:sldId id="301" r:id="rId8"/>
    <p:sldId id="300" r:id="rId9"/>
    <p:sldId id="304" r:id="rId10"/>
    <p:sldId id="305" r:id="rId11"/>
    <p:sldId id="303" r:id="rId12"/>
    <p:sldId id="309" r:id="rId13"/>
    <p:sldId id="306" r:id="rId14"/>
    <p:sldId id="310" r:id="rId15"/>
    <p:sldId id="307" r:id="rId16"/>
    <p:sldId id="298" r:id="rId17"/>
    <p:sldId id="308" r:id="rId18"/>
    <p:sldId id="297" r:id="rId19"/>
  </p:sldIdLst>
  <p:sldSz cx="9144000" cy="5143500" type="screen16x9"/>
  <p:notesSz cx="6858000" cy="9144000"/>
  <p:embeddedFontLst>
    <p:embeddedFont>
      <p:font typeface="Arial Narrow" panose="020B0606020202030204"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5227">
          <p15:clr>
            <a:srgbClr val="9AA0A6"/>
          </p15:clr>
        </p15:guide>
        <p15:guide id="2" orient="horz" pos="2971">
          <p15:clr>
            <a:srgbClr val="9AA0A6"/>
          </p15:clr>
        </p15:guide>
        <p15:guide id="3" pos="2880">
          <p15:clr>
            <a:srgbClr val="9AA0A6"/>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96C6"/>
    <a:srgbClr val="DCCBE3"/>
    <a:srgbClr val="E2D4E8"/>
    <a:srgbClr val="54BCB9"/>
    <a:srgbClr val="F8FAFB"/>
    <a:srgbClr val="FFFFFF"/>
    <a:srgbClr val="E7314B"/>
    <a:srgbClr val="222323"/>
    <a:srgbClr val="434343"/>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97770A-25E8-C848-1B8C-7A9DFC95AE8E}" v="10" dt="2024-03-26T08:10:36.430"/>
  </p1510:revLst>
</p1510:revInfo>
</file>

<file path=ppt/tableStyles.xml><?xml version="1.0" encoding="utf-8"?>
<a:tblStyleLst xmlns:a="http://schemas.openxmlformats.org/drawingml/2006/main" def="{EB5BA546-11AD-426E-926A-E2DED8AB1F05}">
  <a:tblStyle styleId="{EB5BA546-11AD-426E-926A-E2DED8AB1F0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1" autoAdjust="0"/>
  </p:normalViewPr>
  <p:slideViewPr>
    <p:cSldViewPr snapToGrid="0">
      <p:cViewPr varScale="1">
        <p:scale>
          <a:sx n="86" d="100"/>
          <a:sy n="86" d="100"/>
        </p:scale>
        <p:origin x="720" y="52"/>
      </p:cViewPr>
      <p:guideLst>
        <p:guide pos="5227"/>
        <p:guide orient="horz" pos="2971"/>
        <p:guide pos="2880"/>
      </p:guideLst>
    </p:cSldViewPr>
  </p:slideViewPr>
  <p:outlineViewPr>
    <p:cViewPr>
      <p:scale>
        <a:sx n="33" d="100"/>
        <a:sy n="33" d="100"/>
      </p:scale>
      <p:origin x="0" y="-20568"/>
    </p:cViewPr>
  </p:outlin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3.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1.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e Tedesco" userId="S::camille.tedesco@umontpellier.fr::1afb8295-d4f1-4af4-ab0e-0250a8e22ddd" providerId="AD" clId="Web-{2A97770A-25E8-C848-1B8C-7A9DFC95AE8E}"/>
    <pc:docChg chg="addSld delSld modSld">
      <pc:chgData name="Camille Tedesco" userId="S::camille.tedesco@umontpellier.fr::1afb8295-d4f1-4af4-ab0e-0250a8e22ddd" providerId="AD" clId="Web-{2A97770A-25E8-C848-1B8C-7A9DFC95AE8E}" dt="2024-03-26T08:10:36.430" v="11"/>
      <pc:docMkLst>
        <pc:docMk/>
      </pc:docMkLst>
      <pc:sldChg chg="addSp delSp modSp add del replId">
        <pc:chgData name="Camille Tedesco" userId="S::camille.tedesco@umontpellier.fr::1afb8295-d4f1-4af4-ab0e-0250a8e22ddd" providerId="AD" clId="Web-{2A97770A-25E8-C848-1B8C-7A9DFC95AE8E}" dt="2024-03-26T08:10:36.430" v="11"/>
        <pc:sldMkLst>
          <pc:docMk/>
          <pc:sldMk cId="2526059146" sldId="300"/>
        </pc:sldMkLst>
        <pc:spChg chg="mod">
          <ac:chgData name="Camille Tedesco" userId="S::camille.tedesco@umontpellier.fr::1afb8295-d4f1-4af4-ab0e-0250a8e22ddd" providerId="AD" clId="Web-{2A97770A-25E8-C848-1B8C-7A9DFC95AE8E}" dt="2024-03-26T08:10:11.320" v="10" actId="20577"/>
          <ac:spMkLst>
            <pc:docMk/>
            <pc:sldMk cId="2526059146" sldId="300"/>
            <ac:spMk id="3" creationId="{00000000-0000-0000-0000-000000000000}"/>
          </ac:spMkLst>
        </pc:spChg>
        <pc:spChg chg="add del mod">
          <ac:chgData name="Camille Tedesco" userId="S::camille.tedesco@umontpellier.fr::1afb8295-d4f1-4af4-ab0e-0250a8e22ddd" providerId="AD" clId="Web-{2A97770A-25E8-C848-1B8C-7A9DFC95AE8E}" dt="2024-03-26T08:10:08.648" v="9" actId="1076"/>
          <ac:spMkLst>
            <pc:docMk/>
            <pc:sldMk cId="2526059146" sldId="300"/>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57E006-F52B-4790-A7C1-B6FE5F9BEE10}" type="datetimeFigureOut">
              <a:rPr lang="fr-FR" smtClean="0"/>
              <a:t>07/02/2025</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BDF52C0-45BF-4796-B83D-2FA745F8FB28}" type="slidenum">
              <a:rPr lang="fr-FR" smtClean="0"/>
              <a:t>‹N°›</a:t>
            </a:fld>
            <a:endParaRPr lang="fr-FR"/>
          </a:p>
        </p:txBody>
      </p:sp>
    </p:spTree>
    <p:extLst>
      <p:ext uri="{BB962C8B-B14F-4D97-AF65-F5344CB8AC3E}">
        <p14:creationId xmlns:p14="http://schemas.microsoft.com/office/powerpoint/2010/main" val="3268606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PENING SLIDE" userDrawn="1">
  <p:cSld name="Couverture">
    <p:bg>
      <p:bgPr>
        <a:solidFill>
          <a:srgbClr val="F8FAFB"/>
        </a:solidFill>
        <a:effectLst/>
      </p:bgPr>
    </p:bg>
    <p:spTree>
      <p:nvGrpSpPr>
        <p:cNvPr id="1" name="Shape 8"/>
        <p:cNvGrpSpPr/>
        <p:nvPr/>
      </p:nvGrpSpPr>
      <p:grpSpPr>
        <a:xfrm>
          <a:off x="0" y="0"/>
          <a:ext cx="0" cy="0"/>
          <a:chOff x="0" y="0"/>
          <a:chExt cx="0" cy="0"/>
        </a:xfrm>
      </p:grpSpPr>
      <p:sp>
        <p:nvSpPr>
          <p:cNvPr id="6" name="Google Shape;166;p26"/>
          <p:cNvSpPr txBox="1">
            <a:spLocks noGrp="1"/>
          </p:cNvSpPr>
          <p:nvPr>
            <p:ph type="ctrTitle" hasCustomPrompt="1"/>
          </p:nvPr>
        </p:nvSpPr>
        <p:spPr>
          <a:xfrm>
            <a:off x="273540" y="1050513"/>
            <a:ext cx="3807860" cy="2044774"/>
          </a:xfrm>
          <a:prstGeom prst="rect">
            <a:avLst/>
          </a:prstGeom>
        </p:spPr>
        <p:txBody>
          <a:bodyPr spcFirstLastPara="1" wrap="square" lIns="91425" tIns="91425" rIns="91425" bIns="91425" anchor="b" anchorCtr="0">
            <a:noAutofit/>
          </a:bodyPr>
          <a:lstStyle>
            <a:lvl1pPr>
              <a:defRPr sz="3200" baseline="0">
                <a:latin typeface="Arial" panose="020B0604020202020204" pitchFamily="34" charset="0"/>
              </a:defRPr>
            </a:lvl1pPr>
          </a:lstStyle>
          <a:p>
            <a:pPr marL="0" lvl="0" indent="0" algn="l" rtl="0">
              <a:spcBef>
                <a:spcPts val="0"/>
              </a:spcBef>
              <a:spcAft>
                <a:spcPts val="0"/>
              </a:spcAft>
              <a:buNone/>
            </a:pPr>
            <a:r>
              <a:rPr lang="en" sz="4400" dirty="0">
                <a:solidFill>
                  <a:srgbClr val="222323"/>
                </a:solidFill>
                <a:latin typeface="Oswald Medium" panose="00000600000000000000" pitchFamily="50" charset="0"/>
              </a:rPr>
              <a:t>TITRE DE LA PRÉSENTATION ICI en 44 pt</a:t>
            </a:r>
            <a:endParaRPr sz="4400" dirty="0">
              <a:solidFill>
                <a:srgbClr val="222323"/>
              </a:solidFill>
              <a:latin typeface="Oswald Medium" panose="00000600000000000000" pitchFamily="50" charset="0"/>
            </a:endParaRPr>
          </a:p>
        </p:txBody>
      </p:sp>
      <p:sp>
        <p:nvSpPr>
          <p:cNvPr id="7" name="Google Shape;165;p26"/>
          <p:cNvSpPr txBox="1">
            <a:spLocks noGrp="1"/>
          </p:cNvSpPr>
          <p:nvPr>
            <p:ph type="subTitle" idx="1" hasCustomPrompt="1"/>
          </p:nvPr>
        </p:nvSpPr>
        <p:spPr>
          <a:xfrm>
            <a:off x="301200" y="3215416"/>
            <a:ext cx="3780199" cy="321900"/>
          </a:xfrm>
          <a:prstGeom prst="rect">
            <a:avLst/>
          </a:prstGeom>
        </p:spPr>
        <p:txBody>
          <a:bodyPr spcFirstLastPara="1" wrap="square" lIns="91425" tIns="91425" rIns="91425" bIns="91425" anchor="t" anchorCtr="0">
            <a:noAutofit/>
          </a:bodyPr>
          <a:lstStyle>
            <a:lvl1pPr>
              <a:defRPr/>
            </a:lvl1pPr>
          </a:lstStyle>
          <a:p>
            <a:pPr marL="0" lvl="0" indent="0" algn="l" rtl="0">
              <a:spcBef>
                <a:spcPts val="0"/>
              </a:spcBef>
              <a:spcAft>
                <a:spcPts val="0"/>
              </a:spcAft>
              <a:buNone/>
            </a:pPr>
            <a:r>
              <a:rPr lang="en" dirty="0">
                <a:solidFill>
                  <a:schemeClr val="accent6">
                    <a:lumMod val="10000"/>
                  </a:schemeClr>
                </a:solidFill>
                <a:latin typeface="Open Sans Light" panose="020B0306030504020204" pitchFamily="34" charset="0"/>
                <a:ea typeface="Open Sans Light" panose="020B0306030504020204" pitchFamily="34" charset="0"/>
                <a:cs typeface="Open Sans Light" panose="020B0306030504020204" pitchFamily="34" charset="0"/>
              </a:rPr>
              <a:t>Niveau des étudiants en 18 pt</a:t>
            </a:r>
            <a:endParaRPr dirty="0">
              <a:solidFill>
                <a:schemeClr val="accent6">
                  <a:lumMod val="1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80" name="Espace réservé du texte 279"/>
          <p:cNvSpPr>
            <a:spLocks noGrp="1"/>
          </p:cNvSpPr>
          <p:nvPr>
            <p:ph type="body" sz="quarter" idx="10" hasCustomPrompt="1"/>
          </p:nvPr>
        </p:nvSpPr>
        <p:spPr>
          <a:xfrm>
            <a:off x="301200" y="4473715"/>
            <a:ext cx="2497138" cy="354013"/>
          </a:xfrm>
          <a:prstGeom prst="rect">
            <a:avLst/>
          </a:prstGeom>
        </p:spPr>
        <p:txBody>
          <a:bodyPr/>
          <a:lstStyle>
            <a:lvl1pPr>
              <a:defRPr sz="1600" baseline="0">
                <a:solidFill>
                  <a:srgbClr val="E7314B"/>
                </a:solidFill>
              </a:defRPr>
            </a:lvl1pPr>
          </a:lstStyle>
          <a:p>
            <a:pPr lvl="0"/>
            <a:r>
              <a:rPr lang="fr-FR" dirty="0"/>
              <a:t>Année scolaire en 16 pt</a:t>
            </a:r>
          </a:p>
        </p:txBody>
      </p:sp>
      <p:pic>
        <p:nvPicPr>
          <p:cNvPr id="288" name="Image 28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7511" y="4677197"/>
            <a:ext cx="1868979" cy="368053"/>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partie">
    <p:bg>
      <p:bgPr>
        <a:solidFill>
          <a:srgbClr val="F8FAFB"/>
        </a:solidFill>
        <a:effectLst/>
      </p:bgPr>
    </p:bg>
    <p:spTree>
      <p:nvGrpSpPr>
        <p:cNvPr id="1" name=""/>
        <p:cNvGrpSpPr/>
        <p:nvPr/>
      </p:nvGrpSpPr>
      <p:grpSpPr>
        <a:xfrm>
          <a:off x="0" y="0"/>
          <a:ext cx="0" cy="0"/>
          <a:chOff x="0" y="0"/>
          <a:chExt cx="0" cy="0"/>
        </a:xfrm>
      </p:grpSpPr>
      <p:sp>
        <p:nvSpPr>
          <p:cNvPr id="5" name="Titre 4"/>
          <p:cNvSpPr>
            <a:spLocks noGrp="1"/>
          </p:cNvSpPr>
          <p:nvPr>
            <p:ph type="title" hasCustomPrompt="1"/>
          </p:nvPr>
        </p:nvSpPr>
        <p:spPr>
          <a:xfrm>
            <a:off x="1688017" y="1685214"/>
            <a:ext cx="5660638" cy="2174487"/>
          </a:xfrm>
          <a:prstGeom prst="rect">
            <a:avLst/>
          </a:prstGeom>
        </p:spPr>
        <p:txBody>
          <a:bodyPr/>
          <a:lstStyle>
            <a:lvl1pPr algn="ctr">
              <a:defRPr sz="3600" b="1" baseline="0">
                <a:solidFill>
                  <a:srgbClr val="FFFFFF"/>
                </a:solidFill>
              </a:defRPr>
            </a:lvl1pPr>
          </a:lstStyle>
          <a:p>
            <a:r>
              <a:rPr lang="fr-FR" dirty="0"/>
              <a:t>Titre de la partie en 36 pt </a:t>
            </a:r>
          </a:p>
        </p:txBody>
      </p:sp>
      <p:pic>
        <p:nvPicPr>
          <p:cNvPr id="9" name="Imag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7511" y="4677197"/>
            <a:ext cx="1868979" cy="368053"/>
          </a:xfrm>
          <a:prstGeom prst="rect">
            <a:avLst/>
          </a:prstGeom>
        </p:spPr>
      </p:pic>
    </p:spTree>
    <p:extLst>
      <p:ext uri="{BB962C8B-B14F-4D97-AF65-F5344CB8AC3E}">
        <p14:creationId xmlns:p14="http://schemas.microsoft.com/office/powerpoint/2010/main" val="2451568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texte">
    <p:spTree>
      <p:nvGrpSpPr>
        <p:cNvPr id="1" name=""/>
        <p:cNvGrpSpPr/>
        <p:nvPr/>
      </p:nvGrpSpPr>
      <p:grpSpPr>
        <a:xfrm>
          <a:off x="0" y="0"/>
          <a:ext cx="0" cy="0"/>
          <a:chOff x="0" y="0"/>
          <a:chExt cx="0" cy="0"/>
        </a:xfrm>
      </p:grpSpPr>
      <p:sp>
        <p:nvSpPr>
          <p:cNvPr id="5" name="Google Shape;15;p3"/>
          <p:cNvSpPr txBox="1">
            <a:spLocks noGrp="1"/>
          </p:cNvSpPr>
          <p:nvPr>
            <p:ph type="ctrTitle" hasCustomPrompt="1"/>
          </p:nvPr>
        </p:nvSpPr>
        <p:spPr>
          <a:xfrm>
            <a:off x="260863" y="125091"/>
            <a:ext cx="4338846" cy="332216"/>
          </a:xfrm>
          <a:prstGeom prst="rect">
            <a:avLst/>
          </a:prstGeom>
          <a:noFill/>
        </p:spPr>
        <p:txBody>
          <a:bodyPr spcFirstLastPara="1" wrap="square" lIns="91425" tIns="91425" rIns="91425" bIns="91425" anchor="ctr" anchorCtr="0">
            <a:noAutofit/>
          </a:bodyPr>
          <a:lstStyle>
            <a:lvl1pPr lvl="0" algn="l" rtl="0">
              <a:spcBef>
                <a:spcPts val="0"/>
              </a:spcBef>
              <a:spcAft>
                <a:spcPts val="0"/>
              </a:spcAft>
              <a:buClr>
                <a:srgbClr val="2D406A"/>
              </a:buClr>
              <a:buSzPts val="2400"/>
              <a:buNone/>
              <a:defRPr sz="2000" b="1" baseline="0">
                <a:solidFill>
                  <a:srgbClr val="FFFFFF"/>
                </a:solidFill>
                <a:latin typeface="Arial" panose="020B0604020202020204" pitchFamily="34" charset="0"/>
                <a:ea typeface="Arial" panose="020B0604020202020204" pitchFamily="34" charset="0"/>
                <a:cs typeface="Arial" panose="020B0604020202020204" pitchFamily="34" charset="0"/>
                <a:sym typeface="Staatliches"/>
              </a:defRPr>
            </a:lvl1pPr>
            <a:lvl2pPr lvl="1" algn="ctr" rtl="0">
              <a:spcBef>
                <a:spcPts val="0"/>
              </a:spcBef>
              <a:spcAft>
                <a:spcPts val="0"/>
              </a:spcAft>
              <a:buClr>
                <a:srgbClr val="338987"/>
              </a:buClr>
              <a:buSzPts val="1800"/>
              <a:buNone/>
              <a:defRPr sz="1800" b="0">
                <a:solidFill>
                  <a:srgbClr val="338987"/>
                </a:solidFill>
              </a:defRPr>
            </a:lvl2pPr>
            <a:lvl3pPr lvl="2" algn="ctr" rtl="0">
              <a:spcBef>
                <a:spcPts val="0"/>
              </a:spcBef>
              <a:spcAft>
                <a:spcPts val="0"/>
              </a:spcAft>
              <a:buClr>
                <a:srgbClr val="338987"/>
              </a:buClr>
              <a:buSzPts val="1800"/>
              <a:buNone/>
              <a:defRPr sz="1800" b="0">
                <a:solidFill>
                  <a:srgbClr val="338987"/>
                </a:solidFill>
              </a:defRPr>
            </a:lvl3pPr>
            <a:lvl4pPr lvl="3" algn="ctr" rtl="0">
              <a:spcBef>
                <a:spcPts val="0"/>
              </a:spcBef>
              <a:spcAft>
                <a:spcPts val="0"/>
              </a:spcAft>
              <a:buClr>
                <a:srgbClr val="338987"/>
              </a:buClr>
              <a:buSzPts val="1800"/>
              <a:buNone/>
              <a:defRPr sz="1800" b="0">
                <a:solidFill>
                  <a:srgbClr val="338987"/>
                </a:solidFill>
              </a:defRPr>
            </a:lvl4pPr>
            <a:lvl5pPr lvl="4" algn="ctr" rtl="0">
              <a:spcBef>
                <a:spcPts val="0"/>
              </a:spcBef>
              <a:spcAft>
                <a:spcPts val="0"/>
              </a:spcAft>
              <a:buClr>
                <a:srgbClr val="338987"/>
              </a:buClr>
              <a:buSzPts val="1800"/>
              <a:buNone/>
              <a:defRPr sz="1800" b="0">
                <a:solidFill>
                  <a:srgbClr val="338987"/>
                </a:solidFill>
              </a:defRPr>
            </a:lvl5pPr>
            <a:lvl6pPr lvl="5" algn="ctr" rtl="0">
              <a:spcBef>
                <a:spcPts val="0"/>
              </a:spcBef>
              <a:spcAft>
                <a:spcPts val="0"/>
              </a:spcAft>
              <a:buClr>
                <a:srgbClr val="338987"/>
              </a:buClr>
              <a:buSzPts val="1800"/>
              <a:buNone/>
              <a:defRPr sz="1800" b="0">
                <a:solidFill>
                  <a:srgbClr val="338987"/>
                </a:solidFill>
              </a:defRPr>
            </a:lvl6pPr>
            <a:lvl7pPr lvl="6" algn="ctr" rtl="0">
              <a:spcBef>
                <a:spcPts val="0"/>
              </a:spcBef>
              <a:spcAft>
                <a:spcPts val="0"/>
              </a:spcAft>
              <a:buClr>
                <a:srgbClr val="338987"/>
              </a:buClr>
              <a:buSzPts val="1800"/>
              <a:buNone/>
              <a:defRPr sz="1800" b="0">
                <a:solidFill>
                  <a:srgbClr val="338987"/>
                </a:solidFill>
              </a:defRPr>
            </a:lvl7pPr>
            <a:lvl8pPr lvl="7" algn="ctr" rtl="0">
              <a:spcBef>
                <a:spcPts val="0"/>
              </a:spcBef>
              <a:spcAft>
                <a:spcPts val="0"/>
              </a:spcAft>
              <a:buClr>
                <a:srgbClr val="338987"/>
              </a:buClr>
              <a:buSzPts val="1800"/>
              <a:buNone/>
              <a:defRPr sz="1800" b="0">
                <a:solidFill>
                  <a:srgbClr val="338987"/>
                </a:solidFill>
              </a:defRPr>
            </a:lvl8pPr>
            <a:lvl9pPr lvl="8" algn="ctr" rtl="0">
              <a:spcBef>
                <a:spcPts val="0"/>
              </a:spcBef>
              <a:spcAft>
                <a:spcPts val="0"/>
              </a:spcAft>
              <a:buClr>
                <a:srgbClr val="338987"/>
              </a:buClr>
              <a:buSzPts val="1800"/>
              <a:buNone/>
              <a:defRPr sz="1800" b="0">
                <a:solidFill>
                  <a:srgbClr val="338987"/>
                </a:solidFill>
              </a:defRPr>
            </a:lvl9pPr>
          </a:lstStyle>
          <a:p>
            <a:r>
              <a:rPr lang="fr-FR" dirty="0"/>
              <a:t>TITRE DE LA DIAPO EN 20 pt</a:t>
            </a:r>
          </a:p>
        </p:txBody>
      </p:sp>
      <p:sp>
        <p:nvSpPr>
          <p:cNvPr id="6" name="Google Shape;14;p3"/>
          <p:cNvSpPr txBox="1">
            <a:spLocks noGrp="1"/>
          </p:cNvSpPr>
          <p:nvPr>
            <p:ph type="subTitle" idx="1" hasCustomPrompt="1"/>
          </p:nvPr>
        </p:nvSpPr>
        <p:spPr>
          <a:xfrm flipH="1">
            <a:off x="867450" y="833480"/>
            <a:ext cx="7409100" cy="3641416"/>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000"/>
              <a:buFont typeface="Josefin Slab"/>
              <a:buNone/>
              <a:defRPr sz="1200" dirty="0"/>
            </a:lvl1pPr>
            <a:lvl2pPr lvl="1" algn="ctr" rtl="0">
              <a:lnSpc>
                <a:spcPct val="100000"/>
              </a:lnSpc>
              <a:spcBef>
                <a:spcPts val="0"/>
              </a:spcBef>
              <a:spcAft>
                <a:spcPts val="0"/>
              </a:spcAft>
              <a:buSzPts val="1400"/>
              <a:buFont typeface="Josefin Slab SemiBold"/>
              <a:buAutoNum type="alphaLcPeriod"/>
              <a:defRPr sz="1400">
                <a:latin typeface="Josefin Slab"/>
                <a:ea typeface="Josefin Slab"/>
                <a:cs typeface="Josefin Slab"/>
                <a:sym typeface="Josefin Slab"/>
              </a:defRPr>
            </a:lvl2pPr>
            <a:lvl3pPr lvl="2" algn="ctr" rtl="0">
              <a:lnSpc>
                <a:spcPct val="100000"/>
              </a:lnSpc>
              <a:spcBef>
                <a:spcPts val="0"/>
              </a:spcBef>
              <a:spcAft>
                <a:spcPts val="0"/>
              </a:spcAft>
              <a:buSzPts val="1400"/>
              <a:buFont typeface="Josefin Slab SemiBold"/>
              <a:buAutoNum type="romanLcPeriod"/>
              <a:defRPr sz="1400">
                <a:latin typeface="Josefin Slab"/>
                <a:ea typeface="Josefin Slab"/>
                <a:cs typeface="Josefin Slab"/>
                <a:sym typeface="Josefin Slab"/>
              </a:defRPr>
            </a:lvl3pPr>
            <a:lvl4pPr lvl="3" algn="ctr" rtl="0">
              <a:lnSpc>
                <a:spcPct val="100000"/>
              </a:lnSpc>
              <a:spcBef>
                <a:spcPts val="0"/>
              </a:spcBef>
              <a:spcAft>
                <a:spcPts val="0"/>
              </a:spcAft>
              <a:buSzPts val="1400"/>
              <a:buFont typeface="Josefin Slab SemiBold"/>
              <a:buAutoNum type="arabicPeriod"/>
              <a:defRPr sz="1400">
                <a:latin typeface="Josefin Slab"/>
                <a:ea typeface="Josefin Slab"/>
                <a:cs typeface="Josefin Slab"/>
                <a:sym typeface="Josefin Slab"/>
              </a:defRPr>
            </a:lvl4pPr>
            <a:lvl5pPr lvl="4" algn="ctr" rtl="0">
              <a:lnSpc>
                <a:spcPct val="100000"/>
              </a:lnSpc>
              <a:spcBef>
                <a:spcPts val="0"/>
              </a:spcBef>
              <a:spcAft>
                <a:spcPts val="0"/>
              </a:spcAft>
              <a:buSzPts val="1400"/>
              <a:buFont typeface="Josefin Slab SemiBold"/>
              <a:buAutoNum type="alphaLcPeriod"/>
              <a:defRPr sz="1400">
                <a:latin typeface="Josefin Slab"/>
                <a:ea typeface="Josefin Slab"/>
                <a:cs typeface="Josefin Slab"/>
                <a:sym typeface="Josefin Slab"/>
              </a:defRPr>
            </a:lvl5pPr>
            <a:lvl6pPr lvl="5" algn="ctr" rtl="0">
              <a:lnSpc>
                <a:spcPct val="100000"/>
              </a:lnSpc>
              <a:spcBef>
                <a:spcPts val="0"/>
              </a:spcBef>
              <a:spcAft>
                <a:spcPts val="0"/>
              </a:spcAft>
              <a:buSzPts val="1400"/>
              <a:buFont typeface="Josefin Slab SemiBold"/>
              <a:buAutoNum type="romanLcPeriod"/>
              <a:defRPr sz="1400">
                <a:latin typeface="Josefin Slab"/>
                <a:ea typeface="Josefin Slab"/>
                <a:cs typeface="Josefin Slab"/>
                <a:sym typeface="Josefin Slab"/>
              </a:defRPr>
            </a:lvl6pPr>
            <a:lvl7pPr lvl="6" algn="ctr" rtl="0">
              <a:lnSpc>
                <a:spcPct val="100000"/>
              </a:lnSpc>
              <a:spcBef>
                <a:spcPts val="0"/>
              </a:spcBef>
              <a:spcAft>
                <a:spcPts val="0"/>
              </a:spcAft>
              <a:buSzPts val="1400"/>
              <a:buFont typeface="Josefin Slab SemiBold"/>
              <a:buAutoNum type="arabicPeriod"/>
              <a:defRPr sz="1400">
                <a:latin typeface="Josefin Slab"/>
                <a:ea typeface="Josefin Slab"/>
                <a:cs typeface="Josefin Slab"/>
                <a:sym typeface="Josefin Slab"/>
              </a:defRPr>
            </a:lvl7pPr>
            <a:lvl8pPr lvl="7" algn="ctr" rtl="0">
              <a:lnSpc>
                <a:spcPct val="100000"/>
              </a:lnSpc>
              <a:spcBef>
                <a:spcPts val="0"/>
              </a:spcBef>
              <a:spcAft>
                <a:spcPts val="0"/>
              </a:spcAft>
              <a:buSzPts val="1400"/>
              <a:buFont typeface="Josefin Slab SemiBold"/>
              <a:buAutoNum type="alphaLcPeriod"/>
              <a:defRPr sz="1400">
                <a:latin typeface="Josefin Slab"/>
                <a:ea typeface="Josefin Slab"/>
                <a:cs typeface="Josefin Slab"/>
                <a:sym typeface="Josefin Slab"/>
              </a:defRPr>
            </a:lvl8pPr>
            <a:lvl9pPr lvl="8" algn="ctr" rtl="0">
              <a:lnSpc>
                <a:spcPct val="100000"/>
              </a:lnSpc>
              <a:spcBef>
                <a:spcPts val="0"/>
              </a:spcBef>
              <a:spcAft>
                <a:spcPts val="0"/>
              </a:spcAft>
              <a:buSzPts val="1400"/>
              <a:buFont typeface="Josefin Slab SemiBold"/>
              <a:buAutoNum type="romanLcPeriod"/>
              <a:defRPr sz="1400">
                <a:latin typeface="Josefin Slab"/>
                <a:ea typeface="Josefin Slab"/>
                <a:cs typeface="Josefin Slab"/>
                <a:sym typeface="Josefin Slab"/>
              </a:defRPr>
            </a:lvl9pPr>
          </a:lstStyle>
          <a:p>
            <a:r>
              <a:rPr lang="fr-FR" dirty="0"/>
              <a:t>Texte en 12 pt</a:t>
            </a:r>
            <a:endParaRPr dirty="0"/>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7511" y="4677197"/>
            <a:ext cx="1868979" cy="368053"/>
          </a:xfrm>
          <a:prstGeom prst="rect">
            <a:avLst/>
          </a:prstGeom>
        </p:spPr>
      </p:pic>
    </p:spTree>
    <p:extLst>
      <p:ext uri="{BB962C8B-B14F-4D97-AF65-F5344CB8AC3E}">
        <p14:creationId xmlns:p14="http://schemas.microsoft.com/office/powerpoint/2010/main" val="992326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spositive texte + image">
    <p:bg>
      <p:bgPr>
        <a:solidFill>
          <a:srgbClr val="F8FAFB"/>
        </a:solidFill>
        <a:effectLst/>
      </p:bgPr>
    </p:bg>
    <p:spTree>
      <p:nvGrpSpPr>
        <p:cNvPr id="1" name=""/>
        <p:cNvGrpSpPr/>
        <p:nvPr/>
      </p:nvGrpSpPr>
      <p:grpSpPr>
        <a:xfrm>
          <a:off x="0" y="0"/>
          <a:ext cx="0" cy="0"/>
          <a:chOff x="0" y="0"/>
          <a:chExt cx="0" cy="0"/>
        </a:xfrm>
      </p:grpSpPr>
      <p:sp>
        <p:nvSpPr>
          <p:cNvPr id="5" name="Google Shape;15;p3"/>
          <p:cNvSpPr txBox="1">
            <a:spLocks noGrp="1"/>
          </p:cNvSpPr>
          <p:nvPr>
            <p:ph type="ctrTitle" hasCustomPrompt="1"/>
          </p:nvPr>
        </p:nvSpPr>
        <p:spPr>
          <a:xfrm>
            <a:off x="273389" y="150143"/>
            <a:ext cx="4056156" cy="332216"/>
          </a:xfrm>
          <a:prstGeom prst="rect">
            <a:avLst/>
          </a:prstGeom>
          <a:noFill/>
        </p:spPr>
        <p:txBody>
          <a:bodyPr spcFirstLastPara="1" wrap="square" lIns="91425" tIns="91425" rIns="91425" bIns="91425" anchor="ctr" anchorCtr="0">
            <a:noAutofit/>
          </a:bodyPr>
          <a:lstStyle>
            <a:lvl1pPr lvl="0" algn="l" rtl="0">
              <a:spcBef>
                <a:spcPts val="0"/>
              </a:spcBef>
              <a:spcAft>
                <a:spcPts val="0"/>
              </a:spcAft>
              <a:buClr>
                <a:srgbClr val="2D406A"/>
              </a:buClr>
              <a:buSzPts val="2400"/>
              <a:buNone/>
              <a:defRPr sz="2000" b="1" baseline="0">
                <a:solidFill>
                  <a:srgbClr val="FFFFFF"/>
                </a:solidFill>
                <a:latin typeface="Arial" panose="020B0604020202020204" pitchFamily="34" charset="0"/>
                <a:ea typeface="Arial" panose="020B0604020202020204" pitchFamily="34" charset="0"/>
                <a:cs typeface="Arial" panose="020B0604020202020204" pitchFamily="34" charset="0"/>
                <a:sym typeface="Staatliches"/>
              </a:defRPr>
            </a:lvl1pPr>
            <a:lvl2pPr lvl="1" algn="ctr" rtl="0">
              <a:spcBef>
                <a:spcPts val="0"/>
              </a:spcBef>
              <a:spcAft>
                <a:spcPts val="0"/>
              </a:spcAft>
              <a:buClr>
                <a:srgbClr val="338987"/>
              </a:buClr>
              <a:buSzPts val="1800"/>
              <a:buNone/>
              <a:defRPr sz="1800" b="0">
                <a:solidFill>
                  <a:srgbClr val="338987"/>
                </a:solidFill>
              </a:defRPr>
            </a:lvl2pPr>
            <a:lvl3pPr lvl="2" algn="ctr" rtl="0">
              <a:spcBef>
                <a:spcPts val="0"/>
              </a:spcBef>
              <a:spcAft>
                <a:spcPts val="0"/>
              </a:spcAft>
              <a:buClr>
                <a:srgbClr val="338987"/>
              </a:buClr>
              <a:buSzPts val="1800"/>
              <a:buNone/>
              <a:defRPr sz="1800" b="0">
                <a:solidFill>
                  <a:srgbClr val="338987"/>
                </a:solidFill>
              </a:defRPr>
            </a:lvl3pPr>
            <a:lvl4pPr lvl="3" algn="ctr" rtl="0">
              <a:spcBef>
                <a:spcPts val="0"/>
              </a:spcBef>
              <a:spcAft>
                <a:spcPts val="0"/>
              </a:spcAft>
              <a:buClr>
                <a:srgbClr val="338987"/>
              </a:buClr>
              <a:buSzPts val="1800"/>
              <a:buNone/>
              <a:defRPr sz="1800" b="0">
                <a:solidFill>
                  <a:srgbClr val="338987"/>
                </a:solidFill>
              </a:defRPr>
            </a:lvl4pPr>
            <a:lvl5pPr lvl="4" algn="ctr" rtl="0">
              <a:spcBef>
                <a:spcPts val="0"/>
              </a:spcBef>
              <a:spcAft>
                <a:spcPts val="0"/>
              </a:spcAft>
              <a:buClr>
                <a:srgbClr val="338987"/>
              </a:buClr>
              <a:buSzPts val="1800"/>
              <a:buNone/>
              <a:defRPr sz="1800" b="0">
                <a:solidFill>
                  <a:srgbClr val="338987"/>
                </a:solidFill>
              </a:defRPr>
            </a:lvl5pPr>
            <a:lvl6pPr lvl="5" algn="ctr" rtl="0">
              <a:spcBef>
                <a:spcPts val="0"/>
              </a:spcBef>
              <a:spcAft>
                <a:spcPts val="0"/>
              </a:spcAft>
              <a:buClr>
                <a:srgbClr val="338987"/>
              </a:buClr>
              <a:buSzPts val="1800"/>
              <a:buNone/>
              <a:defRPr sz="1800" b="0">
                <a:solidFill>
                  <a:srgbClr val="338987"/>
                </a:solidFill>
              </a:defRPr>
            </a:lvl6pPr>
            <a:lvl7pPr lvl="6" algn="ctr" rtl="0">
              <a:spcBef>
                <a:spcPts val="0"/>
              </a:spcBef>
              <a:spcAft>
                <a:spcPts val="0"/>
              </a:spcAft>
              <a:buClr>
                <a:srgbClr val="338987"/>
              </a:buClr>
              <a:buSzPts val="1800"/>
              <a:buNone/>
              <a:defRPr sz="1800" b="0">
                <a:solidFill>
                  <a:srgbClr val="338987"/>
                </a:solidFill>
              </a:defRPr>
            </a:lvl7pPr>
            <a:lvl8pPr lvl="7" algn="ctr" rtl="0">
              <a:spcBef>
                <a:spcPts val="0"/>
              </a:spcBef>
              <a:spcAft>
                <a:spcPts val="0"/>
              </a:spcAft>
              <a:buClr>
                <a:srgbClr val="338987"/>
              </a:buClr>
              <a:buSzPts val="1800"/>
              <a:buNone/>
              <a:defRPr sz="1800" b="0">
                <a:solidFill>
                  <a:srgbClr val="338987"/>
                </a:solidFill>
              </a:defRPr>
            </a:lvl8pPr>
            <a:lvl9pPr lvl="8" algn="ctr" rtl="0">
              <a:spcBef>
                <a:spcPts val="0"/>
              </a:spcBef>
              <a:spcAft>
                <a:spcPts val="0"/>
              </a:spcAft>
              <a:buClr>
                <a:srgbClr val="338987"/>
              </a:buClr>
              <a:buSzPts val="1800"/>
              <a:buNone/>
              <a:defRPr sz="1800" b="0">
                <a:solidFill>
                  <a:srgbClr val="338987"/>
                </a:solidFill>
              </a:defRPr>
            </a:lvl9pPr>
          </a:lstStyle>
          <a:p>
            <a:r>
              <a:rPr lang="fr-FR" dirty="0"/>
              <a:t>TITRE DE LA DIAPO EN 20 pt</a:t>
            </a:r>
          </a:p>
        </p:txBody>
      </p:sp>
      <p:pic>
        <p:nvPicPr>
          <p:cNvPr id="6" name="Imag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7511" y="4677197"/>
            <a:ext cx="1868979" cy="368053"/>
          </a:xfrm>
          <a:prstGeom prst="rect">
            <a:avLst/>
          </a:prstGeom>
        </p:spPr>
      </p:pic>
      <p:sp>
        <p:nvSpPr>
          <p:cNvPr id="7" name="Google Shape;14;p3"/>
          <p:cNvSpPr txBox="1">
            <a:spLocks noGrp="1"/>
          </p:cNvSpPr>
          <p:nvPr>
            <p:ph type="subTitle" idx="1" hasCustomPrompt="1"/>
          </p:nvPr>
        </p:nvSpPr>
        <p:spPr>
          <a:xfrm flipH="1">
            <a:off x="273388" y="833480"/>
            <a:ext cx="3616764" cy="3641416"/>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000"/>
              <a:buFont typeface="Josefin Slab"/>
              <a:buNone/>
              <a:defRPr sz="1200" dirty="0"/>
            </a:lvl1pPr>
            <a:lvl2pPr lvl="1" algn="ctr" rtl="0">
              <a:lnSpc>
                <a:spcPct val="100000"/>
              </a:lnSpc>
              <a:spcBef>
                <a:spcPts val="0"/>
              </a:spcBef>
              <a:spcAft>
                <a:spcPts val="0"/>
              </a:spcAft>
              <a:buSzPts val="1400"/>
              <a:buFont typeface="Josefin Slab SemiBold"/>
              <a:buAutoNum type="alphaLcPeriod"/>
              <a:defRPr sz="1400">
                <a:latin typeface="Josefin Slab"/>
                <a:ea typeface="Josefin Slab"/>
                <a:cs typeface="Josefin Slab"/>
                <a:sym typeface="Josefin Slab"/>
              </a:defRPr>
            </a:lvl2pPr>
            <a:lvl3pPr lvl="2" algn="ctr" rtl="0">
              <a:lnSpc>
                <a:spcPct val="100000"/>
              </a:lnSpc>
              <a:spcBef>
                <a:spcPts val="0"/>
              </a:spcBef>
              <a:spcAft>
                <a:spcPts val="0"/>
              </a:spcAft>
              <a:buSzPts val="1400"/>
              <a:buFont typeface="Josefin Slab SemiBold"/>
              <a:buAutoNum type="romanLcPeriod"/>
              <a:defRPr sz="1400">
                <a:latin typeface="Josefin Slab"/>
                <a:ea typeface="Josefin Slab"/>
                <a:cs typeface="Josefin Slab"/>
                <a:sym typeface="Josefin Slab"/>
              </a:defRPr>
            </a:lvl3pPr>
            <a:lvl4pPr lvl="3" algn="ctr" rtl="0">
              <a:lnSpc>
                <a:spcPct val="100000"/>
              </a:lnSpc>
              <a:spcBef>
                <a:spcPts val="0"/>
              </a:spcBef>
              <a:spcAft>
                <a:spcPts val="0"/>
              </a:spcAft>
              <a:buSzPts val="1400"/>
              <a:buFont typeface="Josefin Slab SemiBold"/>
              <a:buAutoNum type="arabicPeriod"/>
              <a:defRPr sz="1400">
                <a:latin typeface="Josefin Slab"/>
                <a:ea typeface="Josefin Slab"/>
                <a:cs typeface="Josefin Slab"/>
                <a:sym typeface="Josefin Slab"/>
              </a:defRPr>
            </a:lvl4pPr>
            <a:lvl5pPr lvl="4" algn="ctr" rtl="0">
              <a:lnSpc>
                <a:spcPct val="100000"/>
              </a:lnSpc>
              <a:spcBef>
                <a:spcPts val="0"/>
              </a:spcBef>
              <a:spcAft>
                <a:spcPts val="0"/>
              </a:spcAft>
              <a:buSzPts val="1400"/>
              <a:buFont typeface="Josefin Slab SemiBold"/>
              <a:buAutoNum type="alphaLcPeriod"/>
              <a:defRPr sz="1400">
                <a:latin typeface="Josefin Slab"/>
                <a:ea typeface="Josefin Slab"/>
                <a:cs typeface="Josefin Slab"/>
                <a:sym typeface="Josefin Slab"/>
              </a:defRPr>
            </a:lvl5pPr>
            <a:lvl6pPr lvl="5" algn="ctr" rtl="0">
              <a:lnSpc>
                <a:spcPct val="100000"/>
              </a:lnSpc>
              <a:spcBef>
                <a:spcPts val="0"/>
              </a:spcBef>
              <a:spcAft>
                <a:spcPts val="0"/>
              </a:spcAft>
              <a:buSzPts val="1400"/>
              <a:buFont typeface="Josefin Slab SemiBold"/>
              <a:buAutoNum type="romanLcPeriod"/>
              <a:defRPr sz="1400">
                <a:latin typeface="Josefin Slab"/>
                <a:ea typeface="Josefin Slab"/>
                <a:cs typeface="Josefin Slab"/>
                <a:sym typeface="Josefin Slab"/>
              </a:defRPr>
            </a:lvl6pPr>
            <a:lvl7pPr lvl="6" algn="ctr" rtl="0">
              <a:lnSpc>
                <a:spcPct val="100000"/>
              </a:lnSpc>
              <a:spcBef>
                <a:spcPts val="0"/>
              </a:spcBef>
              <a:spcAft>
                <a:spcPts val="0"/>
              </a:spcAft>
              <a:buSzPts val="1400"/>
              <a:buFont typeface="Josefin Slab SemiBold"/>
              <a:buAutoNum type="arabicPeriod"/>
              <a:defRPr sz="1400">
                <a:latin typeface="Josefin Slab"/>
                <a:ea typeface="Josefin Slab"/>
                <a:cs typeface="Josefin Slab"/>
                <a:sym typeface="Josefin Slab"/>
              </a:defRPr>
            </a:lvl7pPr>
            <a:lvl8pPr lvl="7" algn="ctr" rtl="0">
              <a:lnSpc>
                <a:spcPct val="100000"/>
              </a:lnSpc>
              <a:spcBef>
                <a:spcPts val="0"/>
              </a:spcBef>
              <a:spcAft>
                <a:spcPts val="0"/>
              </a:spcAft>
              <a:buSzPts val="1400"/>
              <a:buFont typeface="Josefin Slab SemiBold"/>
              <a:buAutoNum type="alphaLcPeriod"/>
              <a:defRPr sz="1400">
                <a:latin typeface="Josefin Slab"/>
                <a:ea typeface="Josefin Slab"/>
                <a:cs typeface="Josefin Slab"/>
                <a:sym typeface="Josefin Slab"/>
              </a:defRPr>
            </a:lvl8pPr>
            <a:lvl9pPr lvl="8" algn="ctr" rtl="0">
              <a:lnSpc>
                <a:spcPct val="100000"/>
              </a:lnSpc>
              <a:spcBef>
                <a:spcPts val="0"/>
              </a:spcBef>
              <a:spcAft>
                <a:spcPts val="0"/>
              </a:spcAft>
              <a:buSzPts val="1400"/>
              <a:buFont typeface="Josefin Slab SemiBold"/>
              <a:buAutoNum type="romanLcPeriod"/>
              <a:defRPr sz="1400">
                <a:latin typeface="Josefin Slab"/>
                <a:ea typeface="Josefin Slab"/>
                <a:cs typeface="Josefin Slab"/>
                <a:sym typeface="Josefin Slab"/>
              </a:defRPr>
            </a:lvl9pPr>
          </a:lstStyle>
          <a:p>
            <a:r>
              <a:rPr lang="fr-FR" dirty="0"/>
              <a:t>Texte en 12 pt</a:t>
            </a:r>
            <a:endParaRPr dirty="0"/>
          </a:p>
        </p:txBody>
      </p:sp>
    </p:spTree>
    <p:extLst>
      <p:ext uri="{BB962C8B-B14F-4D97-AF65-F5344CB8AC3E}">
        <p14:creationId xmlns:p14="http://schemas.microsoft.com/office/powerpoint/2010/main" val="33124058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8FAFB"/>
        </a:solidFill>
        <a:effectLst/>
      </p:bgPr>
    </p:bg>
    <p:spTree>
      <p:nvGrpSpPr>
        <p:cNvPr id="1" name="Shape 5"/>
        <p:cNvGrpSpPr/>
        <p:nvPr/>
      </p:nvGrpSpPr>
      <p:grpSpPr>
        <a:xfrm>
          <a:off x="0" y="0"/>
          <a:ext cx="0" cy="0"/>
          <a:chOff x="0" y="0"/>
          <a:chExt cx="0" cy="0"/>
        </a:xfrm>
      </p:grpSpPr>
      <p:sp>
        <p:nvSpPr>
          <p:cNvPr id="4" name="Google Shape;430;p28"/>
          <p:cNvSpPr/>
          <p:nvPr userDrawn="1"/>
        </p:nvSpPr>
        <p:spPr>
          <a:xfrm>
            <a:off x="8909331" y="4906426"/>
            <a:ext cx="173827" cy="175372"/>
          </a:xfrm>
          <a:prstGeom prst="roundRect">
            <a:avLst>
              <a:gd name="adj" fmla="val 4313"/>
            </a:avLst>
          </a:prstGeom>
          <a:solidFill>
            <a:srgbClr val="DCCB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ZoneTexte 4"/>
          <p:cNvSpPr txBox="1"/>
          <p:nvPr userDrawn="1"/>
        </p:nvSpPr>
        <p:spPr>
          <a:xfrm>
            <a:off x="8856581" y="4871001"/>
            <a:ext cx="453154" cy="246221"/>
          </a:xfrm>
          <a:prstGeom prst="rect">
            <a:avLst/>
          </a:prstGeom>
          <a:noFill/>
        </p:spPr>
        <p:txBody>
          <a:bodyPr wrap="square" rtlCol="0">
            <a:spAutoFit/>
          </a:bodyPr>
          <a:lstStyle/>
          <a:p>
            <a:fld id="{3B72B25B-119E-4A7D-8948-B3CE734BE14E}" type="slidenum">
              <a:rPr lang="fr-FR" sz="1000" smtClean="0">
                <a:latin typeface="+mn-lt"/>
              </a:rPr>
              <a:t>‹N°›</a:t>
            </a:fld>
            <a:endParaRPr lang="fr-FR" sz="1000" dirty="0">
              <a:latin typeface="+mn-lt"/>
            </a:endParaRPr>
          </a:p>
        </p:txBody>
      </p:sp>
    </p:spTree>
  </p:cSld>
  <p:clrMap bg1="lt1" tx1="dk1" bg2="dk2" tx2="lt2" accent1="accent1" accent2="accent2" accent3="accent3" accent4="accent4" accent5="accent5" accent6="accent6" hlink="hlink" folHlink="folHlink"/>
  <p:sldLayoutIdLst>
    <p:sldLayoutId id="2147483648" r:id="rId1"/>
    <p:sldLayoutId id="2147483673" r:id="rId2"/>
    <p:sldLayoutId id="2147483674" r:id="rId3"/>
    <p:sldLayoutId id="2147483675"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Oswald Medium" panose="00000600000000000000" pitchFamily="50"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hyperlink" Target="https://cpu.umontreal.ca/enseignement-apprentissage/organisation-programme/approche-par-competences/"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rfcb.fr/#/program/745/14364/?from=program(%7Bcode:%26%2334;toulouse%26%2334;%7D"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oodle.luniversitenumerique.fr/course/view.php?id=803#section-0" TargetMode="External"/><Relationship Id="rId2" Type="http://schemas.openxmlformats.org/officeDocument/2006/relationships/hyperlink" Target="https://lnkd.in/exKSUxmp" TargetMode="External"/><Relationship Id="rId1" Type="http://schemas.openxmlformats.org/officeDocument/2006/relationships/slideLayout" Target="../slideLayouts/slideLayout3.xml"/><Relationship Id="rId4" Type="http://schemas.openxmlformats.org/officeDocument/2006/relationships/hyperlink" Target="https://groupes.renater.fr/sympa/modindex/competencesinformationnell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5231" y="104235"/>
            <a:ext cx="2798769" cy="192211"/>
          </a:xfrm>
          <a:prstGeom prst="rect">
            <a:avLst/>
          </a:prstGeom>
        </p:spPr>
      </p:pic>
      <p:grpSp>
        <p:nvGrpSpPr>
          <p:cNvPr id="382" name="Google Shape;10373;p59"/>
          <p:cNvGrpSpPr/>
          <p:nvPr/>
        </p:nvGrpSpPr>
        <p:grpSpPr>
          <a:xfrm>
            <a:off x="7143118" y="232920"/>
            <a:ext cx="317831" cy="386627"/>
            <a:chOff x="1768821" y="3361108"/>
            <a:chExt cx="278739" cy="339073"/>
          </a:xfrm>
          <a:solidFill>
            <a:srgbClr val="B896C6"/>
          </a:solidFill>
        </p:grpSpPr>
        <p:sp>
          <p:nvSpPr>
            <p:cNvPr id="383" name="Google Shape;10374;p59"/>
            <p:cNvSpPr/>
            <p:nvPr/>
          </p:nvSpPr>
          <p:spPr>
            <a:xfrm>
              <a:off x="1784374" y="3549744"/>
              <a:ext cx="32218" cy="21564"/>
            </a:xfrm>
            <a:custGeom>
              <a:avLst/>
              <a:gdLst/>
              <a:ahLst/>
              <a:cxnLst/>
              <a:rect l="l" t="t" r="r" b="b"/>
              <a:pathLst>
                <a:path w="1013" h="678" extrusionOk="0">
                  <a:moveTo>
                    <a:pt x="830" y="1"/>
                  </a:moveTo>
                  <a:cubicBezTo>
                    <a:pt x="804" y="1"/>
                    <a:pt x="776" y="8"/>
                    <a:pt x="750" y="23"/>
                  </a:cubicBezTo>
                  <a:lnTo>
                    <a:pt x="143" y="380"/>
                  </a:lnTo>
                  <a:cubicBezTo>
                    <a:pt x="0" y="451"/>
                    <a:pt x="48" y="677"/>
                    <a:pt x="214" y="677"/>
                  </a:cubicBezTo>
                  <a:cubicBezTo>
                    <a:pt x="238" y="677"/>
                    <a:pt x="274" y="677"/>
                    <a:pt x="286" y="665"/>
                  </a:cubicBezTo>
                  <a:lnTo>
                    <a:pt x="893" y="308"/>
                  </a:lnTo>
                  <a:cubicBezTo>
                    <a:pt x="1000" y="261"/>
                    <a:pt x="1012" y="154"/>
                    <a:pt x="976" y="82"/>
                  </a:cubicBezTo>
                  <a:cubicBezTo>
                    <a:pt x="944" y="33"/>
                    <a:pt x="889" y="1"/>
                    <a:pt x="83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10375;p59"/>
            <p:cNvSpPr/>
            <p:nvPr/>
          </p:nvSpPr>
          <p:spPr>
            <a:xfrm>
              <a:off x="1998326" y="3551652"/>
              <a:ext cx="32218" cy="21532"/>
            </a:xfrm>
            <a:custGeom>
              <a:avLst/>
              <a:gdLst/>
              <a:ahLst/>
              <a:cxnLst/>
              <a:rect l="l" t="t" r="r" b="b"/>
              <a:pathLst>
                <a:path w="1013" h="677" extrusionOk="0">
                  <a:moveTo>
                    <a:pt x="199" y="0"/>
                  </a:moveTo>
                  <a:cubicBezTo>
                    <a:pt x="141" y="0"/>
                    <a:pt x="80" y="33"/>
                    <a:pt x="48" y="82"/>
                  </a:cubicBezTo>
                  <a:cubicBezTo>
                    <a:pt x="0" y="153"/>
                    <a:pt x="36" y="260"/>
                    <a:pt x="107" y="308"/>
                  </a:cubicBezTo>
                  <a:cubicBezTo>
                    <a:pt x="726" y="665"/>
                    <a:pt x="714" y="677"/>
                    <a:pt x="810" y="677"/>
                  </a:cubicBezTo>
                  <a:cubicBezTo>
                    <a:pt x="953" y="677"/>
                    <a:pt x="1012" y="451"/>
                    <a:pt x="881" y="379"/>
                  </a:cubicBezTo>
                  <a:lnTo>
                    <a:pt x="274" y="22"/>
                  </a:lnTo>
                  <a:cubicBezTo>
                    <a:pt x="251" y="7"/>
                    <a:pt x="226" y="0"/>
                    <a:pt x="19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10376;p59"/>
            <p:cNvSpPr/>
            <p:nvPr/>
          </p:nvSpPr>
          <p:spPr>
            <a:xfrm>
              <a:off x="1826007" y="3466383"/>
              <a:ext cx="142041" cy="233799"/>
            </a:xfrm>
            <a:custGeom>
              <a:avLst/>
              <a:gdLst/>
              <a:ahLst/>
              <a:cxnLst/>
              <a:rect l="l" t="t" r="r" b="b"/>
              <a:pathLst>
                <a:path w="4466" h="7351" extrusionOk="0">
                  <a:moveTo>
                    <a:pt x="1715" y="346"/>
                  </a:moveTo>
                  <a:cubicBezTo>
                    <a:pt x="1882" y="346"/>
                    <a:pt x="2013" y="489"/>
                    <a:pt x="2013" y="643"/>
                  </a:cubicBezTo>
                  <a:lnTo>
                    <a:pt x="2013" y="941"/>
                  </a:lnTo>
                  <a:lnTo>
                    <a:pt x="1668" y="941"/>
                  </a:lnTo>
                  <a:cubicBezTo>
                    <a:pt x="1501" y="941"/>
                    <a:pt x="1370" y="810"/>
                    <a:pt x="1370" y="643"/>
                  </a:cubicBezTo>
                  <a:cubicBezTo>
                    <a:pt x="1370" y="489"/>
                    <a:pt x="1501" y="346"/>
                    <a:pt x="1668" y="346"/>
                  </a:cubicBezTo>
                  <a:close/>
                  <a:moveTo>
                    <a:pt x="3573" y="346"/>
                  </a:moveTo>
                  <a:cubicBezTo>
                    <a:pt x="3739" y="346"/>
                    <a:pt x="3870" y="489"/>
                    <a:pt x="3870" y="643"/>
                  </a:cubicBezTo>
                  <a:cubicBezTo>
                    <a:pt x="3870" y="810"/>
                    <a:pt x="3739" y="941"/>
                    <a:pt x="3573" y="941"/>
                  </a:cubicBezTo>
                  <a:lnTo>
                    <a:pt x="3239" y="941"/>
                  </a:lnTo>
                  <a:lnTo>
                    <a:pt x="3239" y="643"/>
                  </a:lnTo>
                  <a:cubicBezTo>
                    <a:pt x="3239" y="489"/>
                    <a:pt x="3370" y="346"/>
                    <a:pt x="3537" y="346"/>
                  </a:cubicBezTo>
                  <a:close/>
                  <a:moveTo>
                    <a:pt x="3727" y="4370"/>
                  </a:moveTo>
                  <a:lnTo>
                    <a:pt x="3727" y="5049"/>
                  </a:lnTo>
                  <a:lnTo>
                    <a:pt x="1513" y="5049"/>
                  </a:lnTo>
                  <a:lnTo>
                    <a:pt x="1513" y="4370"/>
                  </a:lnTo>
                  <a:close/>
                  <a:moveTo>
                    <a:pt x="3739" y="5370"/>
                  </a:moveTo>
                  <a:lnTo>
                    <a:pt x="3739" y="5799"/>
                  </a:lnTo>
                  <a:lnTo>
                    <a:pt x="3727" y="5799"/>
                  </a:lnTo>
                  <a:cubicBezTo>
                    <a:pt x="3727" y="5930"/>
                    <a:pt x="3620" y="6037"/>
                    <a:pt x="3489" y="6037"/>
                  </a:cubicBezTo>
                  <a:lnTo>
                    <a:pt x="1763" y="6037"/>
                  </a:lnTo>
                  <a:cubicBezTo>
                    <a:pt x="1620" y="6037"/>
                    <a:pt x="1525" y="5930"/>
                    <a:pt x="1525" y="5799"/>
                  </a:cubicBezTo>
                  <a:lnTo>
                    <a:pt x="1525" y="5370"/>
                  </a:lnTo>
                  <a:close/>
                  <a:moveTo>
                    <a:pt x="1656" y="0"/>
                  </a:moveTo>
                  <a:cubicBezTo>
                    <a:pt x="1310" y="0"/>
                    <a:pt x="1037" y="286"/>
                    <a:pt x="1037" y="631"/>
                  </a:cubicBezTo>
                  <a:cubicBezTo>
                    <a:pt x="1037" y="977"/>
                    <a:pt x="1310" y="1262"/>
                    <a:pt x="1656" y="1262"/>
                  </a:cubicBezTo>
                  <a:lnTo>
                    <a:pt x="2001" y="1262"/>
                  </a:lnTo>
                  <a:lnTo>
                    <a:pt x="2001" y="2548"/>
                  </a:lnTo>
                  <a:cubicBezTo>
                    <a:pt x="2001" y="2644"/>
                    <a:pt x="2072" y="2715"/>
                    <a:pt x="2168" y="2715"/>
                  </a:cubicBezTo>
                  <a:cubicBezTo>
                    <a:pt x="2251" y="2715"/>
                    <a:pt x="2322" y="2644"/>
                    <a:pt x="2322" y="2548"/>
                  </a:cubicBezTo>
                  <a:lnTo>
                    <a:pt x="2322" y="1262"/>
                  </a:lnTo>
                  <a:lnTo>
                    <a:pt x="2906" y="1262"/>
                  </a:lnTo>
                  <a:lnTo>
                    <a:pt x="2906" y="4037"/>
                  </a:lnTo>
                  <a:lnTo>
                    <a:pt x="2322" y="4037"/>
                  </a:lnTo>
                  <a:lnTo>
                    <a:pt x="2322" y="3191"/>
                  </a:lnTo>
                  <a:cubicBezTo>
                    <a:pt x="2322" y="3108"/>
                    <a:pt x="2251" y="3025"/>
                    <a:pt x="2168" y="3025"/>
                  </a:cubicBezTo>
                  <a:cubicBezTo>
                    <a:pt x="2072" y="3025"/>
                    <a:pt x="2001" y="3108"/>
                    <a:pt x="2001" y="3191"/>
                  </a:cubicBezTo>
                  <a:lnTo>
                    <a:pt x="2001" y="4060"/>
                  </a:lnTo>
                  <a:lnTo>
                    <a:pt x="1513" y="4060"/>
                  </a:lnTo>
                  <a:cubicBezTo>
                    <a:pt x="1489" y="3596"/>
                    <a:pt x="1298" y="3167"/>
                    <a:pt x="941" y="2846"/>
                  </a:cubicBezTo>
                  <a:cubicBezTo>
                    <a:pt x="679" y="2608"/>
                    <a:pt x="465" y="2310"/>
                    <a:pt x="334" y="1989"/>
                  </a:cubicBezTo>
                  <a:cubicBezTo>
                    <a:pt x="305" y="1930"/>
                    <a:pt x="235" y="1887"/>
                    <a:pt x="165" y="1887"/>
                  </a:cubicBezTo>
                  <a:cubicBezTo>
                    <a:pt x="150" y="1887"/>
                    <a:pt x="135" y="1889"/>
                    <a:pt x="120" y="1893"/>
                  </a:cubicBezTo>
                  <a:cubicBezTo>
                    <a:pt x="48" y="1929"/>
                    <a:pt x="1" y="2036"/>
                    <a:pt x="36" y="2108"/>
                  </a:cubicBezTo>
                  <a:cubicBezTo>
                    <a:pt x="179" y="2477"/>
                    <a:pt x="417" y="2810"/>
                    <a:pt x="715" y="3084"/>
                  </a:cubicBezTo>
                  <a:cubicBezTo>
                    <a:pt x="1001" y="3358"/>
                    <a:pt x="1179" y="3727"/>
                    <a:pt x="1179" y="4120"/>
                  </a:cubicBezTo>
                  <a:lnTo>
                    <a:pt x="1179" y="5823"/>
                  </a:lnTo>
                  <a:cubicBezTo>
                    <a:pt x="1179" y="6096"/>
                    <a:pt x="1358" y="6311"/>
                    <a:pt x="1608" y="6382"/>
                  </a:cubicBezTo>
                  <a:cubicBezTo>
                    <a:pt x="1608" y="6513"/>
                    <a:pt x="1644" y="6644"/>
                    <a:pt x="1703" y="6775"/>
                  </a:cubicBezTo>
                  <a:cubicBezTo>
                    <a:pt x="1738" y="6837"/>
                    <a:pt x="1793" y="6872"/>
                    <a:pt x="1848" y="6872"/>
                  </a:cubicBezTo>
                  <a:cubicBezTo>
                    <a:pt x="1868" y="6872"/>
                    <a:pt x="1887" y="6868"/>
                    <a:pt x="1906" y="6858"/>
                  </a:cubicBezTo>
                  <a:cubicBezTo>
                    <a:pt x="1989" y="6811"/>
                    <a:pt x="2025" y="6715"/>
                    <a:pt x="1989" y="6644"/>
                  </a:cubicBezTo>
                  <a:cubicBezTo>
                    <a:pt x="1953" y="6573"/>
                    <a:pt x="1930" y="6477"/>
                    <a:pt x="1930" y="6394"/>
                  </a:cubicBezTo>
                  <a:lnTo>
                    <a:pt x="3263" y="6394"/>
                  </a:lnTo>
                  <a:cubicBezTo>
                    <a:pt x="3243" y="6759"/>
                    <a:pt x="2922" y="7025"/>
                    <a:pt x="2575" y="7025"/>
                  </a:cubicBezTo>
                  <a:cubicBezTo>
                    <a:pt x="2503" y="7025"/>
                    <a:pt x="2430" y="7014"/>
                    <a:pt x="2358" y="6989"/>
                  </a:cubicBezTo>
                  <a:cubicBezTo>
                    <a:pt x="2336" y="6981"/>
                    <a:pt x="2314" y="6977"/>
                    <a:pt x="2294" y="6977"/>
                  </a:cubicBezTo>
                  <a:cubicBezTo>
                    <a:pt x="2227" y="6977"/>
                    <a:pt x="2171" y="7018"/>
                    <a:pt x="2144" y="7073"/>
                  </a:cubicBezTo>
                  <a:cubicBezTo>
                    <a:pt x="2120" y="7168"/>
                    <a:pt x="2168" y="7251"/>
                    <a:pt x="2239" y="7287"/>
                  </a:cubicBezTo>
                  <a:cubicBezTo>
                    <a:pt x="2356" y="7330"/>
                    <a:pt x="2473" y="7350"/>
                    <a:pt x="2588" y="7350"/>
                  </a:cubicBezTo>
                  <a:cubicBezTo>
                    <a:pt x="3106" y="7350"/>
                    <a:pt x="3563" y="6940"/>
                    <a:pt x="3573" y="6394"/>
                  </a:cubicBezTo>
                  <a:cubicBezTo>
                    <a:pt x="3835" y="6334"/>
                    <a:pt x="4013" y="6108"/>
                    <a:pt x="4013" y="5846"/>
                  </a:cubicBezTo>
                  <a:lnTo>
                    <a:pt x="4013" y="4156"/>
                  </a:lnTo>
                  <a:cubicBezTo>
                    <a:pt x="4013" y="3798"/>
                    <a:pt x="4144" y="3465"/>
                    <a:pt x="4370" y="3203"/>
                  </a:cubicBezTo>
                  <a:cubicBezTo>
                    <a:pt x="4466" y="3108"/>
                    <a:pt x="4454" y="3001"/>
                    <a:pt x="4394" y="2941"/>
                  </a:cubicBezTo>
                  <a:cubicBezTo>
                    <a:pt x="4366" y="2913"/>
                    <a:pt x="4326" y="2898"/>
                    <a:pt x="4287" y="2898"/>
                  </a:cubicBezTo>
                  <a:cubicBezTo>
                    <a:pt x="4243" y="2898"/>
                    <a:pt x="4199" y="2916"/>
                    <a:pt x="4168" y="2953"/>
                  </a:cubicBezTo>
                  <a:cubicBezTo>
                    <a:pt x="3906" y="3251"/>
                    <a:pt x="3739" y="3644"/>
                    <a:pt x="3727" y="4060"/>
                  </a:cubicBezTo>
                  <a:lnTo>
                    <a:pt x="3239" y="4060"/>
                  </a:lnTo>
                  <a:lnTo>
                    <a:pt x="3239" y="1262"/>
                  </a:lnTo>
                  <a:lnTo>
                    <a:pt x="3573" y="1262"/>
                  </a:lnTo>
                  <a:cubicBezTo>
                    <a:pt x="3918" y="1262"/>
                    <a:pt x="4204" y="977"/>
                    <a:pt x="4204" y="631"/>
                  </a:cubicBezTo>
                  <a:cubicBezTo>
                    <a:pt x="4204" y="286"/>
                    <a:pt x="3918" y="0"/>
                    <a:pt x="3573" y="0"/>
                  </a:cubicBezTo>
                  <a:lnTo>
                    <a:pt x="3537" y="0"/>
                  </a:lnTo>
                  <a:cubicBezTo>
                    <a:pt x="3192" y="0"/>
                    <a:pt x="2906" y="286"/>
                    <a:pt x="2906" y="631"/>
                  </a:cubicBezTo>
                  <a:lnTo>
                    <a:pt x="2906" y="929"/>
                  </a:lnTo>
                  <a:lnTo>
                    <a:pt x="2322" y="929"/>
                  </a:lnTo>
                  <a:lnTo>
                    <a:pt x="2322" y="631"/>
                  </a:lnTo>
                  <a:cubicBezTo>
                    <a:pt x="2322" y="286"/>
                    <a:pt x="2049" y="0"/>
                    <a:pt x="170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10377;p59"/>
            <p:cNvSpPr/>
            <p:nvPr/>
          </p:nvSpPr>
          <p:spPr>
            <a:xfrm>
              <a:off x="1820345" y="3409706"/>
              <a:ext cx="177631" cy="144236"/>
            </a:xfrm>
            <a:custGeom>
              <a:avLst/>
              <a:gdLst/>
              <a:ahLst/>
              <a:cxnLst/>
              <a:rect l="l" t="t" r="r" b="b"/>
              <a:pathLst>
                <a:path w="5585" h="4535" extrusionOk="0">
                  <a:moveTo>
                    <a:pt x="2818" y="1"/>
                  </a:moveTo>
                  <a:cubicBezTo>
                    <a:pt x="1382" y="1"/>
                    <a:pt x="0" y="1113"/>
                    <a:pt x="0" y="2782"/>
                  </a:cubicBezTo>
                  <a:cubicBezTo>
                    <a:pt x="0" y="2937"/>
                    <a:pt x="24" y="3080"/>
                    <a:pt x="36" y="3223"/>
                  </a:cubicBezTo>
                  <a:cubicBezTo>
                    <a:pt x="47" y="3299"/>
                    <a:pt x="107" y="3355"/>
                    <a:pt x="190" y="3355"/>
                  </a:cubicBezTo>
                  <a:cubicBezTo>
                    <a:pt x="198" y="3355"/>
                    <a:pt x="206" y="3355"/>
                    <a:pt x="214" y="3354"/>
                  </a:cubicBezTo>
                  <a:cubicBezTo>
                    <a:pt x="298" y="3342"/>
                    <a:pt x="357" y="3259"/>
                    <a:pt x="345" y="3175"/>
                  </a:cubicBezTo>
                  <a:cubicBezTo>
                    <a:pt x="333" y="3044"/>
                    <a:pt x="310" y="2925"/>
                    <a:pt x="310" y="2782"/>
                  </a:cubicBezTo>
                  <a:cubicBezTo>
                    <a:pt x="310" y="1416"/>
                    <a:pt x="1429" y="318"/>
                    <a:pt x="2779" y="318"/>
                  </a:cubicBezTo>
                  <a:cubicBezTo>
                    <a:pt x="2793" y="318"/>
                    <a:pt x="2807" y="318"/>
                    <a:pt x="2822" y="318"/>
                  </a:cubicBezTo>
                  <a:cubicBezTo>
                    <a:pt x="4143" y="330"/>
                    <a:pt x="5227" y="1437"/>
                    <a:pt x="5239" y="2759"/>
                  </a:cubicBezTo>
                  <a:lnTo>
                    <a:pt x="5239" y="2782"/>
                  </a:lnTo>
                  <a:cubicBezTo>
                    <a:pt x="5239" y="3318"/>
                    <a:pt x="5060" y="3842"/>
                    <a:pt x="4751" y="4271"/>
                  </a:cubicBezTo>
                  <a:cubicBezTo>
                    <a:pt x="4691" y="4354"/>
                    <a:pt x="4703" y="4437"/>
                    <a:pt x="4775" y="4497"/>
                  </a:cubicBezTo>
                  <a:cubicBezTo>
                    <a:pt x="4809" y="4522"/>
                    <a:pt x="4844" y="4534"/>
                    <a:pt x="4877" y="4534"/>
                  </a:cubicBezTo>
                  <a:cubicBezTo>
                    <a:pt x="4923" y="4534"/>
                    <a:pt x="4966" y="4510"/>
                    <a:pt x="5001" y="4461"/>
                  </a:cubicBezTo>
                  <a:cubicBezTo>
                    <a:pt x="5370" y="3973"/>
                    <a:pt x="5572" y="3390"/>
                    <a:pt x="5572" y="2782"/>
                  </a:cubicBezTo>
                  <a:cubicBezTo>
                    <a:pt x="5584" y="2782"/>
                    <a:pt x="5584" y="2771"/>
                    <a:pt x="5584" y="2759"/>
                  </a:cubicBezTo>
                  <a:cubicBezTo>
                    <a:pt x="5572" y="2032"/>
                    <a:pt x="5286" y="1342"/>
                    <a:pt x="4763" y="818"/>
                  </a:cubicBezTo>
                  <a:cubicBezTo>
                    <a:pt x="4198" y="253"/>
                    <a:pt x="3502" y="1"/>
                    <a:pt x="281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10378;p59"/>
            <p:cNvSpPr/>
            <p:nvPr/>
          </p:nvSpPr>
          <p:spPr>
            <a:xfrm>
              <a:off x="1904406" y="3361108"/>
              <a:ext cx="10241" cy="32982"/>
            </a:xfrm>
            <a:custGeom>
              <a:avLst/>
              <a:gdLst/>
              <a:ahLst/>
              <a:cxnLst/>
              <a:rect l="l" t="t" r="r" b="b"/>
              <a:pathLst>
                <a:path w="322" h="1037" extrusionOk="0">
                  <a:moveTo>
                    <a:pt x="155" y="0"/>
                  </a:moveTo>
                  <a:cubicBezTo>
                    <a:pt x="72" y="0"/>
                    <a:pt x="0" y="72"/>
                    <a:pt x="0" y="167"/>
                  </a:cubicBezTo>
                  <a:lnTo>
                    <a:pt x="0" y="870"/>
                  </a:lnTo>
                  <a:cubicBezTo>
                    <a:pt x="0" y="965"/>
                    <a:pt x="72" y="1036"/>
                    <a:pt x="155" y="1036"/>
                  </a:cubicBezTo>
                  <a:cubicBezTo>
                    <a:pt x="250" y="1036"/>
                    <a:pt x="322" y="965"/>
                    <a:pt x="322" y="870"/>
                  </a:cubicBezTo>
                  <a:lnTo>
                    <a:pt x="322" y="167"/>
                  </a:lnTo>
                  <a:cubicBezTo>
                    <a:pt x="310" y="60"/>
                    <a:pt x="250" y="0"/>
                    <a:pt x="15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10379;p59"/>
            <p:cNvSpPr/>
            <p:nvPr/>
          </p:nvSpPr>
          <p:spPr>
            <a:xfrm>
              <a:off x="1836248" y="3378219"/>
              <a:ext cx="23504" cy="29865"/>
            </a:xfrm>
            <a:custGeom>
              <a:avLst/>
              <a:gdLst/>
              <a:ahLst/>
              <a:cxnLst/>
              <a:rect l="l" t="t" r="r" b="b"/>
              <a:pathLst>
                <a:path w="739" h="939" extrusionOk="0">
                  <a:moveTo>
                    <a:pt x="181" y="0"/>
                  </a:moveTo>
                  <a:cubicBezTo>
                    <a:pt x="154" y="0"/>
                    <a:pt x="125" y="7"/>
                    <a:pt x="95" y="22"/>
                  </a:cubicBezTo>
                  <a:cubicBezTo>
                    <a:pt x="24" y="70"/>
                    <a:pt x="0" y="165"/>
                    <a:pt x="36" y="248"/>
                  </a:cubicBezTo>
                  <a:lnTo>
                    <a:pt x="393" y="855"/>
                  </a:lnTo>
                  <a:cubicBezTo>
                    <a:pt x="429" y="903"/>
                    <a:pt x="488" y="939"/>
                    <a:pt x="536" y="939"/>
                  </a:cubicBezTo>
                  <a:cubicBezTo>
                    <a:pt x="667" y="939"/>
                    <a:pt x="738" y="796"/>
                    <a:pt x="679" y="701"/>
                  </a:cubicBezTo>
                  <a:lnTo>
                    <a:pt x="322" y="82"/>
                  </a:lnTo>
                  <a:cubicBezTo>
                    <a:pt x="289" y="33"/>
                    <a:pt x="239" y="0"/>
                    <a:pt x="18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10380;p59"/>
            <p:cNvSpPr/>
            <p:nvPr/>
          </p:nvSpPr>
          <p:spPr>
            <a:xfrm>
              <a:off x="1787014" y="3427072"/>
              <a:ext cx="31073" cy="21691"/>
            </a:xfrm>
            <a:custGeom>
              <a:avLst/>
              <a:gdLst/>
              <a:ahLst/>
              <a:cxnLst/>
              <a:rect l="l" t="t" r="r" b="b"/>
              <a:pathLst>
                <a:path w="977" h="682" extrusionOk="0">
                  <a:moveTo>
                    <a:pt x="187" y="0"/>
                  </a:moveTo>
                  <a:cubicBezTo>
                    <a:pt x="129" y="0"/>
                    <a:pt x="69" y="32"/>
                    <a:pt x="36" y="81"/>
                  </a:cubicBezTo>
                  <a:cubicBezTo>
                    <a:pt x="0" y="153"/>
                    <a:pt x="24" y="260"/>
                    <a:pt x="96" y="308"/>
                  </a:cubicBezTo>
                  <a:lnTo>
                    <a:pt x="715" y="665"/>
                  </a:lnTo>
                  <a:cubicBezTo>
                    <a:pt x="737" y="676"/>
                    <a:pt x="762" y="681"/>
                    <a:pt x="788" y="681"/>
                  </a:cubicBezTo>
                  <a:cubicBezTo>
                    <a:pt x="846" y="681"/>
                    <a:pt x="904" y="655"/>
                    <a:pt x="929" y="605"/>
                  </a:cubicBezTo>
                  <a:cubicBezTo>
                    <a:pt x="977" y="510"/>
                    <a:pt x="953" y="427"/>
                    <a:pt x="870" y="379"/>
                  </a:cubicBezTo>
                  <a:lnTo>
                    <a:pt x="262" y="22"/>
                  </a:lnTo>
                  <a:cubicBezTo>
                    <a:pt x="240" y="7"/>
                    <a:pt x="214" y="0"/>
                    <a:pt x="18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10381;p59"/>
            <p:cNvSpPr/>
            <p:nvPr/>
          </p:nvSpPr>
          <p:spPr>
            <a:xfrm>
              <a:off x="1768821" y="3494021"/>
              <a:ext cx="33363" cy="10623"/>
            </a:xfrm>
            <a:custGeom>
              <a:avLst/>
              <a:gdLst/>
              <a:ahLst/>
              <a:cxnLst/>
              <a:rect l="l" t="t" r="r" b="b"/>
              <a:pathLst>
                <a:path w="1049" h="334" extrusionOk="0">
                  <a:moveTo>
                    <a:pt x="168" y="1"/>
                  </a:moveTo>
                  <a:cubicBezTo>
                    <a:pt x="72" y="1"/>
                    <a:pt x="1" y="72"/>
                    <a:pt x="1" y="167"/>
                  </a:cubicBezTo>
                  <a:cubicBezTo>
                    <a:pt x="1" y="251"/>
                    <a:pt x="72" y="334"/>
                    <a:pt x="168" y="334"/>
                  </a:cubicBezTo>
                  <a:lnTo>
                    <a:pt x="882" y="334"/>
                  </a:lnTo>
                  <a:cubicBezTo>
                    <a:pt x="965" y="334"/>
                    <a:pt x="1049" y="251"/>
                    <a:pt x="1049" y="167"/>
                  </a:cubicBezTo>
                  <a:cubicBezTo>
                    <a:pt x="1049" y="72"/>
                    <a:pt x="965" y="1"/>
                    <a:pt x="88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10382;p59"/>
            <p:cNvSpPr/>
            <p:nvPr/>
          </p:nvSpPr>
          <p:spPr>
            <a:xfrm>
              <a:off x="2014610" y="3495930"/>
              <a:ext cx="32950" cy="10623"/>
            </a:xfrm>
            <a:custGeom>
              <a:avLst/>
              <a:gdLst/>
              <a:ahLst/>
              <a:cxnLst/>
              <a:rect l="l" t="t" r="r" b="b"/>
              <a:pathLst>
                <a:path w="1036" h="334" extrusionOk="0">
                  <a:moveTo>
                    <a:pt x="167" y="0"/>
                  </a:moveTo>
                  <a:cubicBezTo>
                    <a:pt x="71" y="0"/>
                    <a:pt x="0" y="71"/>
                    <a:pt x="0" y="167"/>
                  </a:cubicBezTo>
                  <a:cubicBezTo>
                    <a:pt x="0" y="250"/>
                    <a:pt x="71" y="333"/>
                    <a:pt x="167" y="333"/>
                  </a:cubicBezTo>
                  <a:lnTo>
                    <a:pt x="881" y="333"/>
                  </a:lnTo>
                  <a:cubicBezTo>
                    <a:pt x="964" y="333"/>
                    <a:pt x="1036" y="250"/>
                    <a:pt x="1036" y="167"/>
                  </a:cubicBezTo>
                  <a:cubicBezTo>
                    <a:pt x="1024" y="71"/>
                    <a:pt x="953" y="0"/>
                    <a:pt x="88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10383;p59"/>
            <p:cNvSpPr/>
            <p:nvPr/>
          </p:nvSpPr>
          <p:spPr>
            <a:xfrm>
              <a:off x="1999439" y="3428948"/>
              <a:ext cx="31105" cy="21882"/>
            </a:xfrm>
            <a:custGeom>
              <a:avLst/>
              <a:gdLst/>
              <a:ahLst/>
              <a:cxnLst/>
              <a:rect l="l" t="t" r="r" b="b"/>
              <a:pathLst>
                <a:path w="978" h="688" extrusionOk="0">
                  <a:moveTo>
                    <a:pt x="795" y="1"/>
                  </a:moveTo>
                  <a:cubicBezTo>
                    <a:pt x="769" y="1"/>
                    <a:pt x="741" y="8"/>
                    <a:pt x="715" y="22"/>
                  </a:cubicBezTo>
                  <a:lnTo>
                    <a:pt x="108" y="380"/>
                  </a:lnTo>
                  <a:cubicBezTo>
                    <a:pt x="25" y="427"/>
                    <a:pt x="1" y="511"/>
                    <a:pt x="48" y="606"/>
                  </a:cubicBezTo>
                  <a:cubicBezTo>
                    <a:pt x="73" y="655"/>
                    <a:pt x="125" y="687"/>
                    <a:pt x="183" y="687"/>
                  </a:cubicBezTo>
                  <a:cubicBezTo>
                    <a:pt x="209" y="687"/>
                    <a:pt x="237" y="680"/>
                    <a:pt x="263" y="665"/>
                  </a:cubicBezTo>
                  <a:lnTo>
                    <a:pt x="882" y="308"/>
                  </a:lnTo>
                  <a:cubicBezTo>
                    <a:pt x="953" y="249"/>
                    <a:pt x="977" y="153"/>
                    <a:pt x="941" y="82"/>
                  </a:cubicBezTo>
                  <a:cubicBezTo>
                    <a:pt x="909" y="33"/>
                    <a:pt x="854" y="1"/>
                    <a:pt x="79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10384;p59"/>
            <p:cNvSpPr/>
            <p:nvPr/>
          </p:nvSpPr>
          <p:spPr>
            <a:xfrm>
              <a:off x="1958156" y="3379269"/>
              <a:ext cx="23917" cy="29579"/>
            </a:xfrm>
            <a:custGeom>
              <a:avLst/>
              <a:gdLst/>
              <a:ahLst/>
              <a:cxnLst/>
              <a:rect l="l" t="t" r="r" b="b"/>
              <a:pathLst>
                <a:path w="752" h="930" extrusionOk="0">
                  <a:moveTo>
                    <a:pt x="562" y="0"/>
                  </a:moveTo>
                  <a:cubicBezTo>
                    <a:pt x="506" y="0"/>
                    <a:pt x="449" y="30"/>
                    <a:pt x="418" y="84"/>
                  </a:cubicBezTo>
                  <a:lnTo>
                    <a:pt x="61" y="691"/>
                  </a:lnTo>
                  <a:cubicBezTo>
                    <a:pt x="1" y="799"/>
                    <a:pt x="72" y="930"/>
                    <a:pt x="191" y="930"/>
                  </a:cubicBezTo>
                  <a:cubicBezTo>
                    <a:pt x="251" y="930"/>
                    <a:pt x="299" y="894"/>
                    <a:pt x="334" y="858"/>
                  </a:cubicBezTo>
                  <a:lnTo>
                    <a:pt x="692" y="239"/>
                  </a:lnTo>
                  <a:cubicBezTo>
                    <a:pt x="751" y="168"/>
                    <a:pt x="715" y="72"/>
                    <a:pt x="644" y="25"/>
                  </a:cubicBezTo>
                  <a:cubicBezTo>
                    <a:pt x="619" y="8"/>
                    <a:pt x="591" y="0"/>
                    <a:pt x="562"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5" name="Google Shape;140;p26"/>
          <p:cNvSpPr/>
          <p:nvPr userDrawn="1"/>
        </p:nvSpPr>
        <p:spPr>
          <a:xfrm>
            <a:off x="6104745" y="1270576"/>
            <a:ext cx="2447936" cy="1915343"/>
          </a:xfrm>
          <a:prstGeom prst="roundRect">
            <a:avLst>
              <a:gd name="adj" fmla="val 1472"/>
            </a:avLst>
          </a:prstGeom>
          <a:solidFill>
            <a:srgbClr val="E2D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6" name="Image 19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00432" y="2409353"/>
            <a:ext cx="249510" cy="283197"/>
          </a:xfrm>
          <a:prstGeom prst="rect">
            <a:avLst/>
          </a:prstGeom>
        </p:spPr>
      </p:pic>
      <p:pic>
        <p:nvPicPr>
          <p:cNvPr id="197" name="Image 19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99126" y="1998597"/>
            <a:ext cx="249510" cy="283197"/>
          </a:xfrm>
          <a:prstGeom prst="rect">
            <a:avLst/>
          </a:prstGeom>
        </p:spPr>
      </p:pic>
      <p:pic>
        <p:nvPicPr>
          <p:cNvPr id="198" name="Image 19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02661" y="1602739"/>
            <a:ext cx="249510" cy="283197"/>
          </a:xfrm>
          <a:prstGeom prst="rect">
            <a:avLst/>
          </a:prstGeom>
        </p:spPr>
      </p:pic>
      <p:grpSp>
        <p:nvGrpSpPr>
          <p:cNvPr id="199" name="Google Shape;141;p26"/>
          <p:cNvGrpSpPr/>
          <p:nvPr userDrawn="1"/>
        </p:nvGrpSpPr>
        <p:grpSpPr>
          <a:xfrm>
            <a:off x="6018703" y="1036659"/>
            <a:ext cx="2447908" cy="2058237"/>
            <a:chOff x="4741999" y="986350"/>
            <a:chExt cx="3029366" cy="2547136"/>
          </a:xfrm>
        </p:grpSpPr>
        <p:sp>
          <p:nvSpPr>
            <p:cNvPr id="373" name="Google Shape;142;p26"/>
            <p:cNvSpPr/>
            <p:nvPr/>
          </p:nvSpPr>
          <p:spPr>
            <a:xfrm>
              <a:off x="4742978" y="1175558"/>
              <a:ext cx="3028387" cy="2357928"/>
            </a:xfrm>
            <a:custGeom>
              <a:avLst/>
              <a:gdLst/>
              <a:ahLst/>
              <a:cxnLst/>
              <a:rect l="l" t="t" r="r" b="b"/>
              <a:pathLst>
                <a:path w="69027" h="53745" extrusionOk="0">
                  <a:moveTo>
                    <a:pt x="1" y="1"/>
                  </a:moveTo>
                  <a:lnTo>
                    <a:pt x="1" y="62"/>
                  </a:lnTo>
                  <a:cubicBezTo>
                    <a:pt x="1" y="19391"/>
                    <a:pt x="5" y="37676"/>
                    <a:pt x="5" y="53688"/>
                  </a:cubicBezTo>
                  <a:lnTo>
                    <a:pt x="5" y="53744"/>
                  </a:lnTo>
                  <a:lnTo>
                    <a:pt x="57" y="53744"/>
                  </a:lnTo>
                  <a:cubicBezTo>
                    <a:pt x="40966" y="53710"/>
                    <a:pt x="68520" y="53692"/>
                    <a:pt x="68978" y="53692"/>
                  </a:cubicBezTo>
                  <a:cubicBezTo>
                    <a:pt x="68520" y="53688"/>
                    <a:pt x="40990" y="53671"/>
                    <a:pt x="110" y="53639"/>
                  </a:cubicBezTo>
                  <a:lnTo>
                    <a:pt x="110" y="53639"/>
                  </a:lnTo>
                  <a:cubicBezTo>
                    <a:pt x="114" y="37655"/>
                    <a:pt x="114" y="19407"/>
                    <a:pt x="118" y="118"/>
                  </a:cubicBezTo>
                  <a:lnTo>
                    <a:pt x="118" y="118"/>
                  </a:lnTo>
                  <a:cubicBezTo>
                    <a:pt x="25637" y="114"/>
                    <a:pt x="49338" y="110"/>
                    <a:pt x="68928" y="110"/>
                  </a:cubicBezTo>
                  <a:lnTo>
                    <a:pt x="68930" y="110"/>
                  </a:lnTo>
                  <a:cubicBezTo>
                    <a:pt x="68961" y="32457"/>
                    <a:pt x="68978" y="53290"/>
                    <a:pt x="68978" y="53692"/>
                  </a:cubicBezTo>
                  <a:cubicBezTo>
                    <a:pt x="68978" y="53290"/>
                    <a:pt x="69000" y="32436"/>
                    <a:pt x="69026" y="62"/>
                  </a:cubicBezTo>
                  <a:lnTo>
                    <a:pt x="69026" y="14"/>
                  </a:lnTo>
                  <a:lnTo>
                    <a:pt x="68978" y="14"/>
                  </a:lnTo>
                  <a:cubicBezTo>
                    <a:pt x="49365" y="9"/>
                    <a:pt x="25627" y="5"/>
                    <a:pt x="66" y="1"/>
                  </a:cubicBezTo>
                  <a:close/>
                </a:path>
              </a:pathLst>
            </a:custGeom>
            <a:solidFill>
              <a:srgbClr val="222323"/>
            </a:solidFill>
            <a:ln w="9525" cap="flat" cmpd="sng">
              <a:solidFill>
                <a:srgbClr val="22232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150;p26"/>
            <p:cNvSpPr/>
            <p:nvPr/>
          </p:nvSpPr>
          <p:spPr>
            <a:xfrm>
              <a:off x="5106104" y="1442255"/>
              <a:ext cx="527304" cy="29395"/>
            </a:xfrm>
            <a:custGeom>
              <a:avLst/>
              <a:gdLst/>
              <a:ahLst/>
              <a:cxnLst/>
              <a:rect l="l" t="t" r="r" b="b"/>
              <a:pathLst>
                <a:path w="12019" h="670" extrusionOk="0">
                  <a:moveTo>
                    <a:pt x="0" y="1"/>
                  </a:moveTo>
                  <a:lnTo>
                    <a:pt x="0" y="669"/>
                  </a:lnTo>
                  <a:lnTo>
                    <a:pt x="12019" y="669"/>
                  </a:lnTo>
                  <a:lnTo>
                    <a:pt x="12019" y="1"/>
                  </a:lnTo>
                  <a:close/>
                </a:path>
              </a:pathLst>
            </a:custGeom>
            <a:solidFill>
              <a:srgbClr val="22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22323"/>
                </a:solidFill>
              </a:endParaRPr>
            </a:p>
          </p:txBody>
        </p:sp>
        <p:sp>
          <p:nvSpPr>
            <p:cNvPr id="375" name="Google Shape;151;p26"/>
            <p:cNvSpPr/>
            <p:nvPr/>
          </p:nvSpPr>
          <p:spPr>
            <a:xfrm>
              <a:off x="5106104" y="1510870"/>
              <a:ext cx="260603" cy="29395"/>
            </a:xfrm>
            <a:custGeom>
              <a:avLst/>
              <a:gdLst/>
              <a:ahLst/>
              <a:cxnLst/>
              <a:rect l="l" t="t" r="r" b="b"/>
              <a:pathLst>
                <a:path w="5940" h="670" extrusionOk="0">
                  <a:moveTo>
                    <a:pt x="0" y="1"/>
                  </a:moveTo>
                  <a:lnTo>
                    <a:pt x="0" y="670"/>
                  </a:lnTo>
                  <a:lnTo>
                    <a:pt x="5940" y="670"/>
                  </a:lnTo>
                  <a:lnTo>
                    <a:pt x="5940" y="1"/>
                  </a:lnTo>
                  <a:close/>
                </a:path>
              </a:pathLst>
            </a:custGeom>
            <a:solidFill>
              <a:srgbClr val="22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22323"/>
                </a:solidFill>
              </a:endParaRPr>
            </a:p>
          </p:txBody>
        </p:sp>
        <p:sp>
          <p:nvSpPr>
            <p:cNvPr id="376" name="Google Shape;152;p26"/>
            <p:cNvSpPr/>
            <p:nvPr/>
          </p:nvSpPr>
          <p:spPr>
            <a:xfrm>
              <a:off x="4741999" y="986350"/>
              <a:ext cx="3028454" cy="191920"/>
            </a:xfrm>
            <a:custGeom>
              <a:avLst/>
              <a:gdLst/>
              <a:ahLst/>
              <a:cxnLst/>
              <a:rect l="l" t="t" r="r" b="b"/>
              <a:pathLst>
                <a:path w="69001" h="4375" extrusionOk="0">
                  <a:moveTo>
                    <a:pt x="79" y="0"/>
                  </a:moveTo>
                  <a:cubicBezTo>
                    <a:pt x="35" y="0"/>
                    <a:pt x="1" y="36"/>
                    <a:pt x="1" y="79"/>
                  </a:cubicBezTo>
                  <a:lnTo>
                    <a:pt x="1" y="4375"/>
                  </a:lnTo>
                  <a:lnTo>
                    <a:pt x="69000" y="4375"/>
                  </a:lnTo>
                  <a:lnTo>
                    <a:pt x="69000" y="79"/>
                  </a:lnTo>
                  <a:cubicBezTo>
                    <a:pt x="69000" y="36"/>
                    <a:pt x="68966" y="0"/>
                    <a:pt x="68922" y="0"/>
                  </a:cubicBezTo>
                  <a:close/>
                </a:path>
              </a:pathLst>
            </a:custGeom>
            <a:solidFill>
              <a:srgbClr val="22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22323"/>
                </a:solidFill>
              </a:endParaRPr>
            </a:p>
          </p:txBody>
        </p:sp>
        <p:sp>
          <p:nvSpPr>
            <p:cNvPr id="377" name="Google Shape;153;p26"/>
            <p:cNvSpPr/>
            <p:nvPr/>
          </p:nvSpPr>
          <p:spPr>
            <a:xfrm>
              <a:off x="4857439" y="1065308"/>
              <a:ext cx="41460" cy="41284"/>
            </a:xfrm>
            <a:custGeom>
              <a:avLst/>
              <a:gdLst/>
              <a:ahLst/>
              <a:cxnLst/>
              <a:rect l="l" t="t" r="r" b="b"/>
              <a:pathLst>
                <a:path w="945" h="941" extrusionOk="0">
                  <a:moveTo>
                    <a:pt x="472" y="1"/>
                  </a:moveTo>
                  <a:cubicBezTo>
                    <a:pt x="214" y="1"/>
                    <a:pt x="0" y="211"/>
                    <a:pt x="0" y="473"/>
                  </a:cubicBezTo>
                  <a:cubicBezTo>
                    <a:pt x="0" y="731"/>
                    <a:pt x="214" y="941"/>
                    <a:pt x="472" y="941"/>
                  </a:cubicBezTo>
                  <a:cubicBezTo>
                    <a:pt x="734" y="941"/>
                    <a:pt x="944" y="731"/>
                    <a:pt x="944" y="473"/>
                  </a:cubicBezTo>
                  <a:cubicBezTo>
                    <a:pt x="944" y="211"/>
                    <a:pt x="734" y="1"/>
                    <a:pt x="472" y="1"/>
                  </a:cubicBezTo>
                  <a:close/>
                </a:path>
              </a:pathLst>
            </a:custGeom>
            <a:solidFill>
              <a:srgbClr val="F0B2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154;p26"/>
            <p:cNvSpPr/>
            <p:nvPr/>
          </p:nvSpPr>
          <p:spPr>
            <a:xfrm>
              <a:off x="4947727" y="1065308"/>
              <a:ext cx="41240" cy="41284"/>
            </a:xfrm>
            <a:custGeom>
              <a:avLst/>
              <a:gdLst/>
              <a:ahLst/>
              <a:cxnLst/>
              <a:rect l="l" t="t" r="r" b="b"/>
              <a:pathLst>
                <a:path w="940" h="941" extrusionOk="0">
                  <a:moveTo>
                    <a:pt x="468" y="1"/>
                  </a:moveTo>
                  <a:cubicBezTo>
                    <a:pt x="211" y="1"/>
                    <a:pt x="1" y="211"/>
                    <a:pt x="1" y="473"/>
                  </a:cubicBezTo>
                  <a:cubicBezTo>
                    <a:pt x="1" y="731"/>
                    <a:pt x="211" y="941"/>
                    <a:pt x="468" y="941"/>
                  </a:cubicBezTo>
                  <a:cubicBezTo>
                    <a:pt x="730" y="941"/>
                    <a:pt x="940" y="731"/>
                    <a:pt x="940" y="473"/>
                  </a:cubicBezTo>
                  <a:cubicBezTo>
                    <a:pt x="940" y="211"/>
                    <a:pt x="730" y="1"/>
                    <a:pt x="468" y="1"/>
                  </a:cubicBezTo>
                  <a:close/>
                </a:path>
              </a:pathLst>
            </a:custGeom>
            <a:solidFill>
              <a:srgbClr val="54BC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155;p26"/>
            <p:cNvSpPr/>
            <p:nvPr/>
          </p:nvSpPr>
          <p:spPr>
            <a:xfrm>
              <a:off x="5037840" y="1065308"/>
              <a:ext cx="41284" cy="41284"/>
            </a:xfrm>
            <a:custGeom>
              <a:avLst/>
              <a:gdLst/>
              <a:ahLst/>
              <a:cxnLst/>
              <a:rect l="l" t="t" r="r" b="b"/>
              <a:pathLst>
                <a:path w="941" h="941" extrusionOk="0">
                  <a:moveTo>
                    <a:pt x="468" y="1"/>
                  </a:moveTo>
                  <a:cubicBezTo>
                    <a:pt x="210" y="1"/>
                    <a:pt x="1" y="211"/>
                    <a:pt x="1" y="473"/>
                  </a:cubicBezTo>
                  <a:cubicBezTo>
                    <a:pt x="1" y="731"/>
                    <a:pt x="210" y="941"/>
                    <a:pt x="468" y="941"/>
                  </a:cubicBezTo>
                  <a:cubicBezTo>
                    <a:pt x="731" y="941"/>
                    <a:pt x="940" y="731"/>
                    <a:pt x="940" y="473"/>
                  </a:cubicBezTo>
                  <a:cubicBezTo>
                    <a:pt x="940" y="211"/>
                    <a:pt x="731" y="1"/>
                    <a:pt x="468" y="1"/>
                  </a:cubicBezTo>
                  <a:close/>
                </a:path>
              </a:pathLst>
            </a:custGeom>
            <a:solidFill>
              <a:srgbClr val="E731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0" name="Google Shape;157;p26"/>
          <p:cNvSpPr/>
          <p:nvPr userDrawn="1"/>
        </p:nvSpPr>
        <p:spPr>
          <a:xfrm>
            <a:off x="6843127" y="1249558"/>
            <a:ext cx="1003174" cy="281344"/>
          </a:xfrm>
          <a:custGeom>
            <a:avLst/>
            <a:gdLst/>
            <a:ahLst/>
            <a:cxnLst/>
            <a:rect l="l" t="t" r="r" b="b"/>
            <a:pathLst>
              <a:path w="28297" h="7936" extrusionOk="0">
                <a:moveTo>
                  <a:pt x="722" y="0"/>
                </a:moveTo>
                <a:cubicBezTo>
                  <a:pt x="324" y="0"/>
                  <a:pt x="0" y="323"/>
                  <a:pt x="0" y="725"/>
                </a:cubicBezTo>
                <a:lnTo>
                  <a:pt x="0" y="7211"/>
                </a:lnTo>
                <a:cubicBezTo>
                  <a:pt x="0" y="7613"/>
                  <a:pt x="324" y="7936"/>
                  <a:pt x="722" y="7936"/>
                </a:cubicBezTo>
                <a:lnTo>
                  <a:pt x="27576" y="7936"/>
                </a:lnTo>
                <a:cubicBezTo>
                  <a:pt x="27973" y="7936"/>
                  <a:pt x="28296" y="7613"/>
                  <a:pt x="28296" y="7211"/>
                </a:cubicBezTo>
                <a:lnTo>
                  <a:pt x="28296" y="725"/>
                </a:lnTo>
                <a:cubicBezTo>
                  <a:pt x="28296" y="323"/>
                  <a:pt x="27973" y="0"/>
                  <a:pt x="27576"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188;p26"/>
          <p:cNvSpPr/>
          <p:nvPr userDrawn="1"/>
        </p:nvSpPr>
        <p:spPr>
          <a:xfrm>
            <a:off x="7745036" y="2010028"/>
            <a:ext cx="17406" cy="17406"/>
          </a:xfrm>
          <a:custGeom>
            <a:avLst/>
            <a:gdLst/>
            <a:ahLst/>
            <a:cxnLst/>
            <a:rect l="l" t="t" r="r" b="b"/>
            <a:pathLst>
              <a:path w="491" h="491" extrusionOk="0">
                <a:moveTo>
                  <a:pt x="245" y="1"/>
                </a:moveTo>
                <a:cubicBezTo>
                  <a:pt x="110" y="1"/>
                  <a:pt x="1" y="111"/>
                  <a:pt x="1" y="246"/>
                </a:cubicBezTo>
                <a:cubicBezTo>
                  <a:pt x="1" y="381"/>
                  <a:pt x="110" y="490"/>
                  <a:pt x="245" y="490"/>
                </a:cubicBezTo>
                <a:cubicBezTo>
                  <a:pt x="381" y="490"/>
                  <a:pt x="491" y="381"/>
                  <a:pt x="491" y="246"/>
                </a:cubicBezTo>
                <a:cubicBezTo>
                  <a:pt x="491" y="111"/>
                  <a:pt x="381" y="1"/>
                  <a:pt x="24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190;p26"/>
          <p:cNvSpPr/>
          <p:nvPr userDrawn="1"/>
        </p:nvSpPr>
        <p:spPr>
          <a:xfrm>
            <a:off x="7812287" y="3273289"/>
            <a:ext cx="55943" cy="12621"/>
          </a:xfrm>
          <a:custGeom>
            <a:avLst/>
            <a:gdLst/>
            <a:ahLst/>
            <a:cxnLst/>
            <a:rect l="l" t="t" r="r" b="b"/>
            <a:pathLst>
              <a:path w="1578" h="356" extrusionOk="0">
                <a:moveTo>
                  <a:pt x="0" y="1"/>
                </a:moveTo>
                <a:lnTo>
                  <a:pt x="0" y="355"/>
                </a:lnTo>
                <a:lnTo>
                  <a:pt x="1578" y="355"/>
                </a:lnTo>
                <a:lnTo>
                  <a:pt x="1578"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195;p26"/>
          <p:cNvSpPr/>
          <p:nvPr userDrawn="1"/>
        </p:nvSpPr>
        <p:spPr>
          <a:xfrm>
            <a:off x="7973411" y="2643538"/>
            <a:ext cx="19711" cy="19073"/>
          </a:xfrm>
          <a:custGeom>
            <a:avLst/>
            <a:gdLst/>
            <a:ahLst/>
            <a:cxnLst/>
            <a:rect l="l" t="t" r="r" b="b"/>
            <a:pathLst>
              <a:path w="556" h="538" extrusionOk="0">
                <a:moveTo>
                  <a:pt x="276" y="1"/>
                </a:moveTo>
                <a:cubicBezTo>
                  <a:pt x="122" y="1"/>
                  <a:pt x="1" y="123"/>
                  <a:pt x="1" y="267"/>
                </a:cubicBezTo>
                <a:cubicBezTo>
                  <a:pt x="1" y="416"/>
                  <a:pt x="122" y="538"/>
                  <a:pt x="276" y="538"/>
                </a:cubicBezTo>
                <a:cubicBezTo>
                  <a:pt x="429" y="538"/>
                  <a:pt x="556" y="416"/>
                  <a:pt x="556" y="267"/>
                </a:cubicBezTo>
                <a:cubicBezTo>
                  <a:pt x="556" y="123"/>
                  <a:pt x="429" y="1"/>
                  <a:pt x="27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53;p26"/>
          <p:cNvSpPr/>
          <p:nvPr/>
        </p:nvSpPr>
        <p:spPr>
          <a:xfrm flipH="1">
            <a:off x="7939618" y="1752983"/>
            <a:ext cx="4112" cy="1180285"/>
          </a:xfrm>
          <a:custGeom>
            <a:avLst/>
            <a:gdLst/>
            <a:ahLst/>
            <a:cxnLst/>
            <a:rect l="l" t="t" r="r" b="b"/>
            <a:pathLst>
              <a:path w="116" h="33294" extrusionOk="0">
                <a:moveTo>
                  <a:pt x="58" y="1"/>
                </a:moveTo>
                <a:cubicBezTo>
                  <a:pt x="27" y="1"/>
                  <a:pt x="1" y="7452"/>
                  <a:pt x="1" y="16647"/>
                </a:cubicBezTo>
                <a:cubicBezTo>
                  <a:pt x="1" y="25841"/>
                  <a:pt x="27" y="33293"/>
                  <a:pt x="58" y="33293"/>
                </a:cubicBezTo>
                <a:cubicBezTo>
                  <a:pt x="89" y="33293"/>
                  <a:pt x="115" y="25841"/>
                  <a:pt x="115" y="16647"/>
                </a:cubicBezTo>
                <a:cubicBezTo>
                  <a:pt x="115" y="7452"/>
                  <a:pt x="89" y="1"/>
                  <a:pt x="5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54;p26"/>
          <p:cNvSpPr/>
          <p:nvPr/>
        </p:nvSpPr>
        <p:spPr>
          <a:xfrm flipH="1">
            <a:off x="7561150" y="2001348"/>
            <a:ext cx="17406" cy="17371"/>
          </a:xfrm>
          <a:custGeom>
            <a:avLst/>
            <a:gdLst/>
            <a:ahLst/>
            <a:cxnLst/>
            <a:rect l="l" t="t" r="r" b="b"/>
            <a:pathLst>
              <a:path w="491" h="490" extrusionOk="0">
                <a:moveTo>
                  <a:pt x="246" y="0"/>
                </a:moveTo>
                <a:cubicBezTo>
                  <a:pt x="109" y="0"/>
                  <a:pt x="0" y="109"/>
                  <a:pt x="0" y="245"/>
                </a:cubicBezTo>
                <a:cubicBezTo>
                  <a:pt x="0" y="381"/>
                  <a:pt x="109" y="490"/>
                  <a:pt x="246" y="490"/>
                </a:cubicBezTo>
                <a:cubicBezTo>
                  <a:pt x="381" y="490"/>
                  <a:pt x="490" y="381"/>
                  <a:pt x="490" y="245"/>
                </a:cubicBezTo>
                <a:cubicBezTo>
                  <a:pt x="490" y="109"/>
                  <a:pt x="381" y="0"/>
                  <a:pt x="24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55;p26"/>
          <p:cNvSpPr/>
          <p:nvPr/>
        </p:nvSpPr>
        <p:spPr>
          <a:xfrm flipH="1">
            <a:off x="7932988" y="1752983"/>
            <a:ext cx="17371" cy="17406"/>
          </a:xfrm>
          <a:custGeom>
            <a:avLst/>
            <a:gdLst/>
            <a:ahLst/>
            <a:cxnLst/>
            <a:rect l="l" t="t" r="r" b="b"/>
            <a:pathLst>
              <a:path w="490" h="491" extrusionOk="0">
                <a:moveTo>
                  <a:pt x="245" y="1"/>
                </a:moveTo>
                <a:cubicBezTo>
                  <a:pt x="109" y="1"/>
                  <a:pt x="0" y="110"/>
                  <a:pt x="0" y="245"/>
                </a:cubicBezTo>
                <a:cubicBezTo>
                  <a:pt x="0" y="381"/>
                  <a:pt x="109" y="491"/>
                  <a:pt x="245" y="491"/>
                </a:cubicBezTo>
                <a:cubicBezTo>
                  <a:pt x="381" y="491"/>
                  <a:pt x="490" y="381"/>
                  <a:pt x="490" y="245"/>
                </a:cubicBezTo>
                <a:cubicBezTo>
                  <a:pt x="490" y="110"/>
                  <a:pt x="381" y="1"/>
                  <a:pt x="24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56;p26"/>
          <p:cNvSpPr/>
          <p:nvPr/>
        </p:nvSpPr>
        <p:spPr>
          <a:xfrm flipH="1">
            <a:off x="7703872" y="3805132"/>
            <a:ext cx="254853" cy="111314"/>
          </a:xfrm>
          <a:custGeom>
            <a:avLst/>
            <a:gdLst/>
            <a:ahLst/>
            <a:cxnLst/>
            <a:rect l="l" t="t" r="r" b="b"/>
            <a:pathLst>
              <a:path w="7189" h="3140" extrusionOk="0">
                <a:moveTo>
                  <a:pt x="3850" y="0"/>
                </a:moveTo>
                <a:lnTo>
                  <a:pt x="0" y="65"/>
                </a:lnTo>
                <a:lnTo>
                  <a:pt x="40" y="3077"/>
                </a:lnTo>
                <a:lnTo>
                  <a:pt x="280" y="3089"/>
                </a:lnTo>
                <a:cubicBezTo>
                  <a:pt x="798" y="3109"/>
                  <a:pt x="2100" y="3139"/>
                  <a:pt x="3379" y="3139"/>
                </a:cubicBezTo>
                <a:cubicBezTo>
                  <a:pt x="4722" y="3139"/>
                  <a:pt x="6040" y="3105"/>
                  <a:pt x="6402" y="2989"/>
                </a:cubicBezTo>
                <a:cubicBezTo>
                  <a:pt x="7189" y="2736"/>
                  <a:pt x="3903" y="2054"/>
                  <a:pt x="3903" y="2054"/>
                </a:cubicBezTo>
                <a:lnTo>
                  <a:pt x="3850" y="0"/>
                </a:lnTo>
                <a:close/>
              </a:path>
            </a:pathLst>
          </a:cu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57;p26"/>
          <p:cNvSpPr/>
          <p:nvPr/>
        </p:nvSpPr>
        <p:spPr>
          <a:xfrm flipH="1">
            <a:off x="7908351" y="3874013"/>
            <a:ext cx="50056" cy="38499"/>
          </a:xfrm>
          <a:custGeom>
            <a:avLst/>
            <a:gdLst/>
            <a:ahLst/>
            <a:cxnLst/>
            <a:rect l="l" t="t" r="r" b="b"/>
            <a:pathLst>
              <a:path w="1412" h="1086" extrusionOk="0">
                <a:moveTo>
                  <a:pt x="114" y="1"/>
                </a:moveTo>
                <a:cubicBezTo>
                  <a:pt x="77" y="1"/>
                  <a:pt x="39" y="2"/>
                  <a:pt x="0" y="6"/>
                </a:cubicBezTo>
                <a:lnTo>
                  <a:pt x="17" y="1085"/>
                </a:lnTo>
                <a:lnTo>
                  <a:pt x="1411" y="1085"/>
                </a:lnTo>
                <a:cubicBezTo>
                  <a:pt x="1350" y="762"/>
                  <a:pt x="1167" y="470"/>
                  <a:pt x="905" y="272"/>
                </a:cubicBezTo>
                <a:cubicBezTo>
                  <a:pt x="673" y="99"/>
                  <a:pt x="398" y="1"/>
                  <a:pt x="1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58;p26"/>
          <p:cNvSpPr/>
          <p:nvPr/>
        </p:nvSpPr>
        <p:spPr>
          <a:xfrm flipH="1">
            <a:off x="7722590" y="3891738"/>
            <a:ext cx="234753" cy="24921"/>
          </a:xfrm>
          <a:custGeom>
            <a:avLst/>
            <a:gdLst/>
            <a:ahLst/>
            <a:cxnLst/>
            <a:rect l="l" t="t" r="r" b="b"/>
            <a:pathLst>
              <a:path w="6622" h="703" extrusionOk="0">
                <a:moveTo>
                  <a:pt x="5472" y="0"/>
                </a:moveTo>
                <a:cubicBezTo>
                  <a:pt x="5245" y="13"/>
                  <a:pt x="5140" y="502"/>
                  <a:pt x="5140" y="502"/>
                </a:cubicBezTo>
                <a:lnTo>
                  <a:pt x="5" y="546"/>
                </a:lnTo>
                <a:lnTo>
                  <a:pt x="1" y="634"/>
                </a:lnTo>
                <a:cubicBezTo>
                  <a:pt x="680" y="681"/>
                  <a:pt x="1659" y="702"/>
                  <a:pt x="2652" y="702"/>
                </a:cubicBezTo>
                <a:cubicBezTo>
                  <a:pt x="4500" y="702"/>
                  <a:pt x="6395" y="627"/>
                  <a:pt x="6486" y="502"/>
                </a:cubicBezTo>
                <a:cubicBezTo>
                  <a:pt x="6621" y="310"/>
                  <a:pt x="5472" y="0"/>
                  <a:pt x="547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59;p26"/>
          <p:cNvSpPr/>
          <p:nvPr/>
        </p:nvSpPr>
        <p:spPr>
          <a:xfrm flipH="1">
            <a:off x="7727412" y="3907194"/>
            <a:ext cx="231916" cy="5459"/>
          </a:xfrm>
          <a:custGeom>
            <a:avLst/>
            <a:gdLst/>
            <a:ahLst/>
            <a:cxnLst/>
            <a:rect l="l" t="t" r="r" b="b"/>
            <a:pathLst>
              <a:path w="6542" h="154" extrusionOk="0">
                <a:moveTo>
                  <a:pt x="6472" y="0"/>
                </a:moveTo>
                <a:cubicBezTo>
                  <a:pt x="6415" y="6"/>
                  <a:pt x="6354" y="6"/>
                  <a:pt x="6284" y="10"/>
                </a:cubicBezTo>
                <a:cubicBezTo>
                  <a:pt x="6092" y="14"/>
                  <a:pt x="5860" y="22"/>
                  <a:pt x="5580" y="36"/>
                </a:cubicBezTo>
                <a:cubicBezTo>
                  <a:pt x="4991" y="58"/>
                  <a:pt x="4174" y="84"/>
                  <a:pt x="3268" y="97"/>
                </a:cubicBezTo>
                <a:cubicBezTo>
                  <a:pt x="2590" y="107"/>
                  <a:pt x="1959" y="112"/>
                  <a:pt x="1434" y="112"/>
                </a:cubicBezTo>
                <a:cubicBezTo>
                  <a:pt x="1263" y="112"/>
                  <a:pt x="1103" y="112"/>
                  <a:pt x="957" y="110"/>
                </a:cubicBezTo>
                <a:cubicBezTo>
                  <a:pt x="682" y="110"/>
                  <a:pt x="450" y="105"/>
                  <a:pt x="257" y="105"/>
                </a:cubicBezTo>
                <a:lnTo>
                  <a:pt x="65" y="105"/>
                </a:lnTo>
                <a:cubicBezTo>
                  <a:pt x="21" y="105"/>
                  <a:pt x="0" y="110"/>
                  <a:pt x="0" y="110"/>
                </a:cubicBezTo>
                <a:cubicBezTo>
                  <a:pt x="0" y="110"/>
                  <a:pt x="21" y="115"/>
                  <a:pt x="65" y="115"/>
                </a:cubicBezTo>
                <a:cubicBezTo>
                  <a:pt x="122" y="119"/>
                  <a:pt x="188" y="123"/>
                  <a:pt x="257" y="123"/>
                </a:cubicBezTo>
                <a:cubicBezTo>
                  <a:pt x="450" y="127"/>
                  <a:pt x="682" y="137"/>
                  <a:pt x="957" y="145"/>
                </a:cubicBezTo>
                <a:cubicBezTo>
                  <a:pt x="1283" y="150"/>
                  <a:pt x="1676" y="153"/>
                  <a:pt x="2114" y="153"/>
                </a:cubicBezTo>
                <a:cubicBezTo>
                  <a:pt x="2474" y="153"/>
                  <a:pt x="2864" y="151"/>
                  <a:pt x="3273" y="145"/>
                </a:cubicBezTo>
                <a:cubicBezTo>
                  <a:pt x="4174" y="127"/>
                  <a:pt x="4991" y="97"/>
                  <a:pt x="5585" y="66"/>
                </a:cubicBezTo>
                <a:cubicBezTo>
                  <a:pt x="5860" y="49"/>
                  <a:pt x="6092" y="36"/>
                  <a:pt x="6284" y="27"/>
                </a:cubicBezTo>
                <a:cubicBezTo>
                  <a:pt x="6354" y="18"/>
                  <a:pt x="6415" y="14"/>
                  <a:pt x="6472" y="10"/>
                </a:cubicBezTo>
                <a:cubicBezTo>
                  <a:pt x="6516" y="10"/>
                  <a:pt x="6542" y="6"/>
                  <a:pt x="6542" y="6"/>
                </a:cubicBezTo>
                <a:cubicBezTo>
                  <a:pt x="6542" y="0"/>
                  <a:pt x="6516" y="0"/>
                  <a:pt x="647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60;p26"/>
          <p:cNvSpPr/>
          <p:nvPr/>
        </p:nvSpPr>
        <p:spPr>
          <a:xfrm flipH="1">
            <a:off x="7762082" y="3890107"/>
            <a:ext cx="13932" cy="21625"/>
          </a:xfrm>
          <a:custGeom>
            <a:avLst/>
            <a:gdLst/>
            <a:ahLst/>
            <a:cxnLst/>
            <a:rect l="l" t="t" r="r" b="b"/>
            <a:pathLst>
              <a:path w="393" h="610" extrusionOk="0">
                <a:moveTo>
                  <a:pt x="380" y="1"/>
                </a:moveTo>
                <a:cubicBezTo>
                  <a:pt x="356" y="1"/>
                  <a:pt x="209" y="76"/>
                  <a:pt x="108" y="252"/>
                </a:cubicBezTo>
                <a:cubicBezTo>
                  <a:pt x="0" y="428"/>
                  <a:pt x="11" y="609"/>
                  <a:pt x="25" y="609"/>
                </a:cubicBezTo>
                <a:cubicBezTo>
                  <a:pt x="25" y="609"/>
                  <a:pt x="25" y="609"/>
                  <a:pt x="25" y="609"/>
                </a:cubicBezTo>
                <a:cubicBezTo>
                  <a:pt x="38" y="609"/>
                  <a:pt x="47" y="444"/>
                  <a:pt x="147" y="273"/>
                </a:cubicBezTo>
                <a:cubicBezTo>
                  <a:pt x="248" y="98"/>
                  <a:pt x="392" y="10"/>
                  <a:pt x="383" y="2"/>
                </a:cubicBezTo>
                <a:cubicBezTo>
                  <a:pt x="383" y="1"/>
                  <a:pt x="381" y="1"/>
                  <a:pt x="38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61;p26"/>
          <p:cNvSpPr/>
          <p:nvPr/>
        </p:nvSpPr>
        <p:spPr>
          <a:xfrm flipH="1">
            <a:off x="7808416" y="3880394"/>
            <a:ext cx="7764" cy="11521"/>
          </a:xfrm>
          <a:custGeom>
            <a:avLst/>
            <a:gdLst/>
            <a:ahLst/>
            <a:cxnLst/>
            <a:rect l="l" t="t" r="r" b="b"/>
            <a:pathLst>
              <a:path w="219" h="325" extrusionOk="0">
                <a:moveTo>
                  <a:pt x="204" y="1"/>
                </a:moveTo>
                <a:cubicBezTo>
                  <a:pt x="192" y="1"/>
                  <a:pt x="142" y="65"/>
                  <a:pt x="87" y="153"/>
                </a:cubicBezTo>
                <a:cubicBezTo>
                  <a:pt x="35" y="241"/>
                  <a:pt x="0" y="320"/>
                  <a:pt x="9" y="324"/>
                </a:cubicBezTo>
                <a:cubicBezTo>
                  <a:pt x="9" y="325"/>
                  <a:pt x="10" y="325"/>
                  <a:pt x="11" y="325"/>
                </a:cubicBezTo>
                <a:cubicBezTo>
                  <a:pt x="27" y="325"/>
                  <a:pt x="77" y="262"/>
                  <a:pt x="126" y="175"/>
                </a:cubicBezTo>
                <a:cubicBezTo>
                  <a:pt x="184" y="88"/>
                  <a:pt x="218" y="10"/>
                  <a:pt x="205" y="1"/>
                </a:cubicBezTo>
                <a:cubicBezTo>
                  <a:pt x="204" y="1"/>
                  <a:pt x="204" y="1"/>
                  <a:pt x="20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62;p26"/>
          <p:cNvSpPr/>
          <p:nvPr/>
        </p:nvSpPr>
        <p:spPr>
          <a:xfrm flipH="1">
            <a:off x="7818342" y="3878480"/>
            <a:ext cx="9005" cy="7905"/>
          </a:xfrm>
          <a:custGeom>
            <a:avLst/>
            <a:gdLst/>
            <a:ahLst/>
            <a:cxnLst/>
            <a:rect l="l" t="t" r="r" b="b"/>
            <a:pathLst>
              <a:path w="254" h="223" extrusionOk="0">
                <a:moveTo>
                  <a:pt x="240" y="0"/>
                </a:moveTo>
                <a:cubicBezTo>
                  <a:pt x="221" y="0"/>
                  <a:pt x="167" y="41"/>
                  <a:pt x="114" y="94"/>
                </a:cubicBezTo>
                <a:cubicBezTo>
                  <a:pt x="48" y="155"/>
                  <a:pt x="1" y="213"/>
                  <a:pt x="9" y="221"/>
                </a:cubicBezTo>
                <a:cubicBezTo>
                  <a:pt x="10" y="222"/>
                  <a:pt x="11" y="222"/>
                  <a:pt x="13" y="222"/>
                </a:cubicBezTo>
                <a:cubicBezTo>
                  <a:pt x="29" y="222"/>
                  <a:pt x="85" y="185"/>
                  <a:pt x="144" y="129"/>
                </a:cubicBezTo>
                <a:cubicBezTo>
                  <a:pt x="210" y="68"/>
                  <a:pt x="253" y="11"/>
                  <a:pt x="245" y="3"/>
                </a:cubicBezTo>
                <a:cubicBezTo>
                  <a:pt x="244" y="1"/>
                  <a:pt x="242" y="0"/>
                  <a:pt x="24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63;p26"/>
          <p:cNvSpPr/>
          <p:nvPr/>
        </p:nvSpPr>
        <p:spPr>
          <a:xfrm flipH="1">
            <a:off x="7819867" y="3872630"/>
            <a:ext cx="14464" cy="1772"/>
          </a:xfrm>
          <a:custGeom>
            <a:avLst/>
            <a:gdLst/>
            <a:ahLst/>
            <a:cxnLst/>
            <a:rect l="l" t="t" r="r" b="b"/>
            <a:pathLst>
              <a:path w="408" h="50" extrusionOk="0">
                <a:moveTo>
                  <a:pt x="206" y="1"/>
                </a:moveTo>
                <a:cubicBezTo>
                  <a:pt x="93" y="1"/>
                  <a:pt x="0" y="10"/>
                  <a:pt x="0" y="23"/>
                </a:cubicBezTo>
                <a:cubicBezTo>
                  <a:pt x="5" y="37"/>
                  <a:pt x="93" y="49"/>
                  <a:pt x="206" y="49"/>
                </a:cubicBezTo>
                <a:cubicBezTo>
                  <a:pt x="315" y="45"/>
                  <a:pt x="407" y="37"/>
                  <a:pt x="407" y="23"/>
                </a:cubicBezTo>
                <a:cubicBezTo>
                  <a:pt x="407" y="10"/>
                  <a:pt x="315" y="1"/>
                  <a:pt x="20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64;p26"/>
          <p:cNvSpPr/>
          <p:nvPr/>
        </p:nvSpPr>
        <p:spPr>
          <a:xfrm flipH="1">
            <a:off x="7820504" y="3864300"/>
            <a:ext cx="16484" cy="2411"/>
          </a:xfrm>
          <a:custGeom>
            <a:avLst/>
            <a:gdLst/>
            <a:ahLst/>
            <a:cxnLst/>
            <a:rect l="l" t="t" r="r" b="b"/>
            <a:pathLst>
              <a:path w="465" h="68" extrusionOk="0">
                <a:moveTo>
                  <a:pt x="21" y="0"/>
                </a:moveTo>
                <a:cubicBezTo>
                  <a:pt x="12" y="0"/>
                  <a:pt x="6" y="1"/>
                  <a:pt x="5" y="4"/>
                </a:cubicBezTo>
                <a:cubicBezTo>
                  <a:pt x="1" y="18"/>
                  <a:pt x="102" y="57"/>
                  <a:pt x="233" y="66"/>
                </a:cubicBezTo>
                <a:cubicBezTo>
                  <a:pt x="248" y="67"/>
                  <a:pt x="263" y="68"/>
                  <a:pt x="278" y="68"/>
                </a:cubicBezTo>
                <a:cubicBezTo>
                  <a:pt x="386" y="68"/>
                  <a:pt x="464" y="42"/>
                  <a:pt x="460" y="30"/>
                </a:cubicBezTo>
                <a:cubicBezTo>
                  <a:pt x="460" y="18"/>
                  <a:pt x="360" y="26"/>
                  <a:pt x="233" y="18"/>
                </a:cubicBezTo>
                <a:cubicBezTo>
                  <a:pt x="137" y="15"/>
                  <a:pt x="55" y="0"/>
                  <a:pt x="2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65;p26"/>
          <p:cNvSpPr/>
          <p:nvPr/>
        </p:nvSpPr>
        <p:spPr>
          <a:xfrm flipH="1">
            <a:off x="7785479" y="3867348"/>
            <a:ext cx="25915" cy="14960"/>
          </a:xfrm>
          <a:custGeom>
            <a:avLst/>
            <a:gdLst/>
            <a:ahLst/>
            <a:cxnLst/>
            <a:rect l="l" t="t" r="r" b="b"/>
            <a:pathLst>
              <a:path w="731" h="422" extrusionOk="0">
                <a:moveTo>
                  <a:pt x="495" y="46"/>
                </a:moveTo>
                <a:cubicBezTo>
                  <a:pt x="551" y="46"/>
                  <a:pt x="607" y="57"/>
                  <a:pt x="652" y="85"/>
                </a:cubicBezTo>
                <a:cubicBezTo>
                  <a:pt x="691" y="111"/>
                  <a:pt x="678" y="159"/>
                  <a:pt x="634" y="186"/>
                </a:cubicBezTo>
                <a:cubicBezTo>
                  <a:pt x="594" y="212"/>
                  <a:pt x="542" y="229"/>
                  <a:pt x="495" y="246"/>
                </a:cubicBezTo>
                <a:cubicBezTo>
                  <a:pt x="402" y="281"/>
                  <a:pt x="315" y="303"/>
                  <a:pt x="241" y="317"/>
                </a:cubicBezTo>
                <a:cubicBezTo>
                  <a:pt x="166" y="332"/>
                  <a:pt x="106" y="340"/>
                  <a:pt x="65" y="344"/>
                </a:cubicBezTo>
                <a:lnTo>
                  <a:pt x="65" y="344"/>
                </a:lnTo>
                <a:cubicBezTo>
                  <a:pt x="80" y="307"/>
                  <a:pt x="104" y="258"/>
                  <a:pt x="144" y="207"/>
                </a:cubicBezTo>
                <a:cubicBezTo>
                  <a:pt x="192" y="150"/>
                  <a:pt x="263" y="98"/>
                  <a:pt x="354" y="67"/>
                </a:cubicBezTo>
                <a:cubicBezTo>
                  <a:pt x="395" y="55"/>
                  <a:pt x="445" y="46"/>
                  <a:pt x="495" y="46"/>
                </a:cubicBezTo>
                <a:close/>
                <a:moveTo>
                  <a:pt x="490" y="0"/>
                </a:moveTo>
                <a:cubicBezTo>
                  <a:pt x="326" y="0"/>
                  <a:pt x="183" y="97"/>
                  <a:pt x="122" y="190"/>
                </a:cubicBezTo>
                <a:cubicBezTo>
                  <a:pt x="78" y="247"/>
                  <a:pt x="56" y="303"/>
                  <a:pt x="46" y="347"/>
                </a:cubicBezTo>
                <a:lnTo>
                  <a:pt x="46" y="347"/>
                </a:lnTo>
                <a:cubicBezTo>
                  <a:pt x="16" y="350"/>
                  <a:pt x="1" y="352"/>
                  <a:pt x="1" y="356"/>
                </a:cubicBezTo>
                <a:cubicBezTo>
                  <a:pt x="1" y="357"/>
                  <a:pt x="15" y="360"/>
                  <a:pt x="43" y="361"/>
                </a:cubicBezTo>
                <a:lnTo>
                  <a:pt x="43" y="361"/>
                </a:lnTo>
                <a:cubicBezTo>
                  <a:pt x="35" y="401"/>
                  <a:pt x="35" y="422"/>
                  <a:pt x="35" y="422"/>
                </a:cubicBezTo>
                <a:cubicBezTo>
                  <a:pt x="35" y="422"/>
                  <a:pt x="36" y="422"/>
                  <a:pt x="36" y="422"/>
                </a:cubicBezTo>
                <a:cubicBezTo>
                  <a:pt x="40" y="422"/>
                  <a:pt x="44" y="399"/>
                  <a:pt x="58" y="362"/>
                </a:cubicBezTo>
                <a:lnTo>
                  <a:pt x="58" y="362"/>
                </a:lnTo>
                <a:cubicBezTo>
                  <a:pt x="65" y="362"/>
                  <a:pt x="72" y="362"/>
                  <a:pt x="80" y="362"/>
                </a:cubicBezTo>
                <a:cubicBezTo>
                  <a:pt x="121" y="362"/>
                  <a:pt x="177" y="359"/>
                  <a:pt x="245" y="351"/>
                </a:cubicBezTo>
                <a:cubicBezTo>
                  <a:pt x="324" y="338"/>
                  <a:pt x="411" y="321"/>
                  <a:pt x="507" y="285"/>
                </a:cubicBezTo>
                <a:cubicBezTo>
                  <a:pt x="555" y="269"/>
                  <a:pt x="608" y="255"/>
                  <a:pt x="660" y="224"/>
                </a:cubicBezTo>
                <a:cubicBezTo>
                  <a:pt x="682" y="207"/>
                  <a:pt x="709" y="180"/>
                  <a:pt x="717" y="146"/>
                </a:cubicBezTo>
                <a:cubicBezTo>
                  <a:pt x="731" y="107"/>
                  <a:pt x="709" y="67"/>
                  <a:pt x="678" y="45"/>
                </a:cubicBezTo>
                <a:cubicBezTo>
                  <a:pt x="614" y="13"/>
                  <a:pt x="551" y="0"/>
                  <a:pt x="49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66;p26"/>
          <p:cNvSpPr/>
          <p:nvPr/>
        </p:nvSpPr>
        <p:spPr>
          <a:xfrm flipH="1">
            <a:off x="7807779" y="3863484"/>
            <a:ext cx="13400" cy="16981"/>
          </a:xfrm>
          <a:custGeom>
            <a:avLst/>
            <a:gdLst/>
            <a:ahLst/>
            <a:cxnLst/>
            <a:rect l="l" t="t" r="r" b="b"/>
            <a:pathLst>
              <a:path w="378" h="479" extrusionOk="0">
                <a:moveTo>
                  <a:pt x="100" y="0"/>
                </a:moveTo>
                <a:cubicBezTo>
                  <a:pt x="94" y="0"/>
                  <a:pt x="89" y="1"/>
                  <a:pt x="84" y="1"/>
                </a:cubicBezTo>
                <a:cubicBezTo>
                  <a:pt x="27" y="10"/>
                  <a:pt x="1" y="75"/>
                  <a:pt x="10" y="115"/>
                </a:cubicBezTo>
                <a:cubicBezTo>
                  <a:pt x="19" y="158"/>
                  <a:pt x="36" y="198"/>
                  <a:pt x="53" y="224"/>
                </a:cubicBezTo>
                <a:cubicBezTo>
                  <a:pt x="93" y="289"/>
                  <a:pt x="136" y="338"/>
                  <a:pt x="176" y="373"/>
                </a:cubicBezTo>
                <a:cubicBezTo>
                  <a:pt x="249" y="442"/>
                  <a:pt x="307" y="474"/>
                  <a:pt x="318" y="474"/>
                </a:cubicBezTo>
                <a:cubicBezTo>
                  <a:pt x="319" y="474"/>
                  <a:pt x="319" y="473"/>
                  <a:pt x="320" y="473"/>
                </a:cubicBezTo>
                <a:cubicBezTo>
                  <a:pt x="325" y="465"/>
                  <a:pt x="267" y="430"/>
                  <a:pt x="198" y="351"/>
                </a:cubicBezTo>
                <a:cubicBezTo>
                  <a:pt x="162" y="311"/>
                  <a:pt x="128" y="263"/>
                  <a:pt x="93" y="202"/>
                </a:cubicBezTo>
                <a:cubicBezTo>
                  <a:pt x="57" y="154"/>
                  <a:pt x="31" y="59"/>
                  <a:pt x="93" y="45"/>
                </a:cubicBezTo>
                <a:cubicBezTo>
                  <a:pt x="95" y="45"/>
                  <a:pt x="97" y="45"/>
                  <a:pt x="99" y="45"/>
                </a:cubicBezTo>
                <a:cubicBezTo>
                  <a:pt x="162" y="45"/>
                  <a:pt x="221" y="103"/>
                  <a:pt x="259" y="150"/>
                </a:cubicBezTo>
                <a:cubicBezTo>
                  <a:pt x="299" y="202"/>
                  <a:pt x="320" y="259"/>
                  <a:pt x="333" y="307"/>
                </a:cubicBezTo>
                <a:cubicBezTo>
                  <a:pt x="355" y="408"/>
                  <a:pt x="333" y="473"/>
                  <a:pt x="337" y="478"/>
                </a:cubicBezTo>
                <a:cubicBezTo>
                  <a:pt x="342" y="478"/>
                  <a:pt x="377" y="416"/>
                  <a:pt x="364" y="303"/>
                </a:cubicBezTo>
                <a:cubicBezTo>
                  <a:pt x="359" y="251"/>
                  <a:pt x="337" y="185"/>
                  <a:pt x="293" y="124"/>
                </a:cubicBezTo>
                <a:cubicBezTo>
                  <a:pt x="252" y="74"/>
                  <a:pt x="199" y="0"/>
                  <a:pt x="10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67;p26"/>
          <p:cNvSpPr/>
          <p:nvPr/>
        </p:nvSpPr>
        <p:spPr>
          <a:xfrm flipH="1">
            <a:off x="7907890" y="3872594"/>
            <a:ext cx="49276" cy="38819"/>
          </a:xfrm>
          <a:custGeom>
            <a:avLst/>
            <a:gdLst/>
            <a:ahLst/>
            <a:cxnLst/>
            <a:rect l="l" t="t" r="r" b="b"/>
            <a:pathLst>
              <a:path w="1390" h="1095" extrusionOk="0">
                <a:moveTo>
                  <a:pt x="220" y="0"/>
                </a:moveTo>
                <a:cubicBezTo>
                  <a:pt x="161" y="0"/>
                  <a:pt x="113" y="4"/>
                  <a:pt x="75" y="11"/>
                </a:cubicBezTo>
                <a:cubicBezTo>
                  <a:pt x="26" y="20"/>
                  <a:pt x="0" y="28"/>
                  <a:pt x="0" y="32"/>
                </a:cubicBezTo>
                <a:cubicBezTo>
                  <a:pt x="0" y="34"/>
                  <a:pt x="4" y="35"/>
                  <a:pt x="12" y="35"/>
                </a:cubicBezTo>
                <a:cubicBezTo>
                  <a:pt x="32" y="35"/>
                  <a:pt x="77" y="30"/>
                  <a:pt x="142" y="30"/>
                </a:cubicBezTo>
                <a:cubicBezTo>
                  <a:pt x="182" y="30"/>
                  <a:pt x="230" y="32"/>
                  <a:pt x="284" y="38"/>
                </a:cubicBezTo>
                <a:cubicBezTo>
                  <a:pt x="458" y="50"/>
                  <a:pt x="700" y="121"/>
                  <a:pt x="909" y="282"/>
                </a:cubicBezTo>
                <a:cubicBezTo>
                  <a:pt x="1123" y="444"/>
                  <a:pt x="1250" y="662"/>
                  <a:pt x="1307" y="824"/>
                </a:cubicBezTo>
                <a:cubicBezTo>
                  <a:pt x="1367" y="983"/>
                  <a:pt x="1376" y="1095"/>
                  <a:pt x="1385" y="1095"/>
                </a:cubicBezTo>
                <a:cubicBezTo>
                  <a:pt x="1385" y="1095"/>
                  <a:pt x="1385" y="1095"/>
                  <a:pt x="1386" y="1095"/>
                </a:cubicBezTo>
                <a:cubicBezTo>
                  <a:pt x="1390" y="1095"/>
                  <a:pt x="1390" y="1069"/>
                  <a:pt x="1386" y="1020"/>
                </a:cubicBezTo>
                <a:cubicBezTo>
                  <a:pt x="1381" y="968"/>
                  <a:pt x="1368" y="898"/>
                  <a:pt x="1337" y="811"/>
                </a:cubicBezTo>
                <a:cubicBezTo>
                  <a:pt x="1285" y="641"/>
                  <a:pt x="1158" y="413"/>
                  <a:pt x="940" y="242"/>
                </a:cubicBezTo>
                <a:cubicBezTo>
                  <a:pt x="716" y="76"/>
                  <a:pt x="468" y="11"/>
                  <a:pt x="289" y="2"/>
                </a:cubicBezTo>
                <a:cubicBezTo>
                  <a:pt x="264" y="1"/>
                  <a:pt x="242" y="0"/>
                  <a:pt x="22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68;p26"/>
          <p:cNvSpPr/>
          <p:nvPr/>
        </p:nvSpPr>
        <p:spPr>
          <a:xfrm flipH="1">
            <a:off x="7942915" y="3816583"/>
            <a:ext cx="1879" cy="56082"/>
          </a:xfrm>
          <a:custGeom>
            <a:avLst/>
            <a:gdLst/>
            <a:ahLst/>
            <a:cxnLst/>
            <a:rect l="l" t="t" r="r" b="b"/>
            <a:pathLst>
              <a:path w="53" h="1582" extrusionOk="0">
                <a:moveTo>
                  <a:pt x="22" y="0"/>
                </a:moveTo>
                <a:cubicBezTo>
                  <a:pt x="10" y="0"/>
                  <a:pt x="0" y="354"/>
                  <a:pt x="5" y="791"/>
                </a:cubicBezTo>
                <a:cubicBezTo>
                  <a:pt x="5" y="1229"/>
                  <a:pt x="18" y="1582"/>
                  <a:pt x="31" y="1582"/>
                </a:cubicBezTo>
                <a:cubicBezTo>
                  <a:pt x="44" y="1582"/>
                  <a:pt x="53" y="1229"/>
                  <a:pt x="49" y="791"/>
                </a:cubicBezTo>
                <a:cubicBezTo>
                  <a:pt x="49" y="354"/>
                  <a:pt x="36"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69;p26"/>
          <p:cNvSpPr/>
          <p:nvPr/>
        </p:nvSpPr>
        <p:spPr>
          <a:xfrm flipH="1">
            <a:off x="7850886" y="3898190"/>
            <a:ext cx="39988" cy="2092"/>
          </a:xfrm>
          <a:custGeom>
            <a:avLst/>
            <a:gdLst/>
            <a:ahLst/>
            <a:cxnLst/>
            <a:rect l="l" t="t" r="r" b="b"/>
            <a:pathLst>
              <a:path w="1128" h="59" extrusionOk="0">
                <a:moveTo>
                  <a:pt x="1075" y="1"/>
                </a:moveTo>
                <a:cubicBezTo>
                  <a:pt x="986" y="1"/>
                  <a:pt x="792" y="11"/>
                  <a:pt x="564" y="14"/>
                </a:cubicBezTo>
                <a:cubicBezTo>
                  <a:pt x="357" y="14"/>
                  <a:pt x="176" y="9"/>
                  <a:pt x="77" y="9"/>
                </a:cubicBezTo>
                <a:cubicBezTo>
                  <a:pt x="28" y="9"/>
                  <a:pt x="0" y="10"/>
                  <a:pt x="0" y="14"/>
                </a:cubicBezTo>
                <a:cubicBezTo>
                  <a:pt x="0" y="23"/>
                  <a:pt x="225" y="59"/>
                  <a:pt x="517" y="59"/>
                </a:cubicBezTo>
                <a:cubicBezTo>
                  <a:pt x="533" y="59"/>
                  <a:pt x="548" y="58"/>
                  <a:pt x="564" y="58"/>
                </a:cubicBezTo>
                <a:cubicBezTo>
                  <a:pt x="879" y="58"/>
                  <a:pt x="1128" y="14"/>
                  <a:pt x="1128" y="6"/>
                </a:cubicBezTo>
                <a:cubicBezTo>
                  <a:pt x="1127" y="2"/>
                  <a:pt x="1108" y="1"/>
                  <a:pt x="107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70;p26"/>
          <p:cNvSpPr/>
          <p:nvPr/>
        </p:nvSpPr>
        <p:spPr>
          <a:xfrm flipH="1">
            <a:off x="7913314" y="3898970"/>
            <a:ext cx="4679" cy="7799"/>
          </a:xfrm>
          <a:custGeom>
            <a:avLst/>
            <a:gdLst/>
            <a:ahLst/>
            <a:cxnLst/>
            <a:rect l="l" t="t" r="r" b="b"/>
            <a:pathLst>
              <a:path w="132" h="220" extrusionOk="0">
                <a:moveTo>
                  <a:pt x="13" y="0"/>
                </a:moveTo>
                <a:cubicBezTo>
                  <a:pt x="11" y="0"/>
                  <a:pt x="10" y="1"/>
                  <a:pt x="9" y="2"/>
                </a:cubicBezTo>
                <a:cubicBezTo>
                  <a:pt x="1" y="14"/>
                  <a:pt x="31" y="54"/>
                  <a:pt x="57" y="115"/>
                </a:cubicBezTo>
                <a:cubicBezTo>
                  <a:pt x="88" y="172"/>
                  <a:pt x="101" y="220"/>
                  <a:pt x="114" y="220"/>
                </a:cubicBezTo>
                <a:cubicBezTo>
                  <a:pt x="127" y="220"/>
                  <a:pt x="132" y="159"/>
                  <a:pt x="101" y="93"/>
                </a:cubicBezTo>
                <a:cubicBezTo>
                  <a:pt x="74" y="35"/>
                  <a:pt x="29" y="0"/>
                  <a:pt x="1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71;p26"/>
          <p:cNvSpPr/>
          <p:nvPr/>
        </p:nvSpPr>
        <p:spPr>
          <a:xfrm flipH="1">
            <a:off x="7922460" y="3886526"/>
            <a:ext cx="5743" cy="5282"/>
          </a:xfrm>
          <a:custGeom>
            <a:avLst/>
            <a:gdLst/>
            <a:ahLst/>
            <a:cxnLst/>
            <a:rect l="l" t="t" r="r" b="b"/>
            <a:pathLst>
              <a:path w="162" h="149" extrusionOk="0">
                <a:moveTo>
                  <a:pt x="13" y="1"/>
                </a:moveTo>
                <a:cubicBezTo>
                  <a:pt x="11" y="1"/>
                  <a:pt x="10" y="1"/>
                  <a:pt x="9" y="2"/>
                </a:cubicBezTo>
                <a:cubicBezTo>
                  <a:pt x="0" y="16"/>
                  <a:pt x="22" y="55"/>
                  <a:pt x="66" y="95"/>
                </a:cubicBezTo>
                <a:cubicBezTo>
                  <a:pt x="99" y="128"/>
                  <a:pt x="134" y="149"/>
                  <a:pt x="148" y="149"/>
                </a:cubicBezTo>
                <a:cubicBezTo>
                  <a:pt x="150" y="149"/>
                  <a:pt x="152" y="148"/>
                  <a:pt x="153" y="147"/>
                </a:cubicBezTo>
                <a:cubicBezTo>
                  <a:pt x="162" y="138"/>
                  <a:pt x="140" y="99"/>
                  <a:pt x="97" y="59"/>
                </a:cubicBezTo>
                <a:cubicBezTo>
                  <a:pt x="62" y="25"/>
                  <a:pt x="28" y="1"/>
                  <a:pt x="1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72;p26"/>
          <p:cNvSpPr/>
          <p:nvPr/>
        </p:nvSpPr>
        <p:spPr>
          <a:xfrm flipH="1">
            <a:off x="7934407" y="3880394"/>
            <a:ext cx="8154" cy="3332"/>
          </a:xfrm>
          <a:custGeom>
            <a:avLst/>
            <a:gdLst/>
            <a:ahLst/>
            <a:cxnLst/>
            <a:rect l="l" t="t" r="r" b="b"/>
            <a:pathLst>
              <a:path w="230" h="94" extrusionOk="0">
                <a:moveTo>
                  <a:pt x="68" y="0"/>
                </a:moveTo>
                <a:cubicBezTo>
                  <a:pt x="27" y="0"/>
                  <a:pt x="1" y="13"/>
                  <a:pt x="3" y="22"/>
                </a:cubicBezTo>
                <a:cubicBezTo>
                  <a:pt x="8" y="36"/>
                  <a:pt x="56" y="36"/>
                  <a:pt x="113" y="54"/>
                </a:cubicBezTo>
                <a:cubicBezTo>
                  <a:pt x="162" y="68"/>
                  <a:pt x="203" y="94"/>
                  <a:pt x="217" y="94"/>
                </a:cubicBezTo>
                <a:cubicBezTo>
                  <a:pt x="219" y="94"/>
                  <a:pt x="221" y="93"/>
                  <a:pt x="222" y="92"/>
                </a:cubicBezTo>
                <a:cubicBezTo>
                  <a:pt x="230" y="84"/>
                  <a:pt x="200" y="32"/>
                  <a:pt x="130" y="10"/>
                </a:cubicBezTo>
                <a:cubicBezTo>
                  <a:pt x="107" y="3"/>
                  <a:pt x="86" y="0"/>
                  <a:pt x="6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73;p26"/>
          <p:cNvSpPr/>
          <p:nvPr/>
        </p:nvSpPr>
        <p:spPr>
          <a:xfrm flipH="1">
            <a:off x="7948480" y="3878337"/>
            <a:ext cx="4538" cy="2163"/>
          </a:xfrm>
          <a:custGeom>
            <a:avLst/>
            <a:gdLst/>
            <a:ahLst/>
            <a:cxnLst/>
            <a:rect l="l" t="t" r="r" b="b"/>
            <a:pathLst>
              <a:path w="128" h="61" extrusionOk="0">
                <a:moveTo>
                  <a:pt x="28" y="1"/>
                </a:moveTo>
                <a:cubicBezTo>
                  <a:pt x="17" y="1"/>
                  <a:pt x="8" y="4"/>
                  <a:pt x="6" y="11"/>
                </a:cubicBezTo>
                <a:cubicBezTo>
                  <a:pt x="1" y="19"/>
                  <a:pt x="23" y="41"/>
                  <a:pt x="58" y="54"/>
                </a:cubicBezTo>
                <a:cubicBezTo>
                  <a:pt x="72" y="58"/>
                  <a:pt x="86" y="61"/>
                  <a:pt x="97" y="61"/>
                </a:cubicBezTo>
                <a:cubicBezTo>
                  <a:pt x="111" y="61"/>
                  <a:pt x="121" y="57"/>
                  <a:pt x="123" y="50"/>
                </a:cubicBezTo>
                <a:cubicBezTo>
                  <a:pt x="127" y="41"/>
                  <a:pt x="105" y="19"/>
                  <a:pt x="71" y="11"/>
                </a:cubicBezTo>
                <a:cubicBezTo>
                  <a:pt x="56" y="4"/>
                  <a:pt x="40" y="1"/>
                  <a:pt x="2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74;p26"/>
          <p:cNvSpPr/>
          <p:nvPr/>
        </p:nvSpPr>
        <p:spPr>
          <a:xfrm flipH="1">
            <a:off x="7187184" y="1716859"/>
            <a:ext cx="154776" cy="177748"/>
          </a:xfrm>
          <a:custGeom>
            <a:avLst/>
            <a:gdLst/>
            <a:ahLst/>
            <a:cxnLst/>
            <a:rect l="l" t="t" r="r" b="b"/>
            <a:pathLst>
              <a:path w="4366" h="5014" extrusionOk="0">
                <a:moveTo>
                  <a:pt x="3564" y="1"/>
                </a:moveTo>
                <a:cubicBezTo>
                  <a:pt x="3147" y="1"/>
                  <a:pt x="0" y="3253"/>
                  <a:pt x="0" y="3253"/>
                </a:cubicBezTo>
                <a:lnTo>
                  <a:pt x="1813" y="5014"/>
                </a:lnTo>
                <a:cubicBezTo>
                  <a:pt x="4365" y="3104"/>
                  <a:pt x="2784" y="1898"/>
                  <a:pt x="2582" y="1720"/>
                </a:cubicBezTo>
                <a:cubicBezTo>
                  <a:pt x="2382" y="1540"/>
                  <a:pt x="3889" y="159"/>
                  <a:pt x="3588" y="6"/>
                </a:cubicBezTo>
                <a:cubicBezTo>
                  <a:pt x="3582" y="2"/>
                  <a:pt x="3574" y="1"/>
                  <a:pt x="3564" y="1"/>
                </a:cubicBezTo>
                <a:close/>
              </a:path>
            </a:pathLst>
          </a:custGeom>
          <a:solidFill>
            <a:srgbClr val="E5BA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75;p26"/>
          <p:cNvSpPr/>
          <p:nvPr/>
        </p:nvSpPr>
        <p:spPr>
          <a:xfrm flipH="1">
            <a:off x="7241387" y="1785030"/>
            <a:ext cx="36301" cy="47007"/>
          </a:xfrm>
          <a:custGeom>
            <a:avLst/>
            <a:gdLst/>
            <a:ahLst/>
            <a:cxnLst/>
            <a:rect l="l" t="t" r="r" b="b"/>
            <a:pathLst>
              <a:path w="1024" h="1326" extrusionOk="0">
                <a:moveTo>
                  <a:pt x="734" y="1"/>
                </a:moveTo>
                <a:cubicBezTo>
                  <a:pt x="728" y="1"/>
                  <a:pt x="702" y="36"/>
                  <a:pt x="664" y="89"/>
                </a:cubicBezTo>
                <a:cubicBezTo>
                  <a:pt x="608" y="172"/>
                  <a:pt x="551" y="259"/>
                  <a:pt x="494" y="347"/>
                </a:cubicBezTo>
                <a:cubicBezTo>
                  <a:pt x="412" y="469"/>
                  <a:pt x="328" y="596"/>
                  <a:pt x="245" y="727"/>
                </a:cubicBezTo>
                <a:cubicBezTo>
                  <a:pt x="197" y="801"/>
                  <a:pt x="149" y="872"/>
                  <a:pt x="97" y="954"/>
                </a:cubicBezTo>
                <a:cubicBezTo>
                  <a:pt x="53" y="1033"/>
                  <a:pt x="0" y="1151"/>
                  <a:pt x="79" y="1251"/>
                </a:cubicBezTo>
                <a:cubicBezTo>
                  <a:pt x="124" y="1304"/>
                  <a:pt x="185" y="1325"/>
                  <a:pt x="246" y="1325"/>
                </a:cubicBezTo>
                <a:cubicBezTo>
                  <a:pt x="290" y="1325"/>
                  <a:pt x="335" y="1314"/>
                  <a:pt x="372" y="1295"/>
                </a:cubicBezTo>
                <a:cubicBezTo>
                  <a:pt x="464" y="1247"/>
                  <a:pt x="521" y="1168"/>
                  <a:pt x="564" y="1094"/>
                </a:cubicBezTo>
                <a:cubicBezTo>
                  <a:pt x="652" y="959"/>
                  <a:pt x="730" y="832"/>
                  <a:pt x="809" y="709"/>
                </a:cubicBezTo>
                <a:cubicBezTo>
                  <a:pt x="862" y="618"/>
                  <a:pt x="914" y="531"/>
                  <a:pt x="966" y="443"/>
                </a:cubicBezTo>
                <a:cubicBezTo>
                  <a:pt x="1001" y="382"/>
                  <a:pt x="1023" y="347"/>
                  <a:pt x="1019" y="342"/>
                </a:cubicBezTo>
                <a:lnTo>
                  <a:pt x="1019" y="342"/>
                </a:lnTo>
                <a:cubicBezTo>
                  <a:pt x="1019" y="342"/>
                  <a:pt x="993" y="373"/>
                  <a:pt x="953" y="434"/>
                </a:cubicBezTo>
                <a:cubicBezTo>
                  <a:pt x="896" y="517"/>
                  <a:pt x="840" y="600"/>
                  <a:pt x="779" y="692"/>
                </a:cubicBezTo>
                <a:cubicBezTo>
                  <a:pt x="700" y="810"/>
                  <a:pt x="616" y="937"/>
                  <a:pt x="529" y="1072"/>
                </a:cubicBezTo>
                <a:cubicBezTo>
                  <a:pt x="485" y="1142"/>
                  <a:pt x="428" y="1212"/>
                  <a:pt x="350" y="1251"/>
                </a:cubicBezTo>
                <a:cubicBezTo>
                  <a:pt x="321" y="1268"/>
                  <a:pt x="285" y="1277"/>
                  <a:pt x="249" y="1277"/>
                </a:cubicBezTo>
                <a:cubicBezTo>
                  <a:pt x="199" y="1277"/>
                  <a:pt x="147" y="1259"/>
                  <a:pt x="114" y="1221"/>
                </a:cubicBezTo>
                <a:cubicBezTo>
                  <a:pt x="57" y="1155"/>
                  <a:pt x="92" y="1055"/>
                  <a:pt x="136" y="976"/>
                </a:cubicBezTo>
                <a:cubicBezTo>
                  <a:pt x="184" y="902"/>
                  <a:pt x="232" y="823"/>
                  <a:pt x="281" y="749"/>
                </a:cubicBezTo>
                <a:cubicBezTo>
                  <a:pt x="363" y="618"/>
                  <a:pt x="442" y="487"/>
                  <a:pt x="521" y="364"/>
                </a:cubicBezTo>
                <a:cubicBezTo>
                  <a:pt x="577" y="273"/>
                  <a:pt x="630" y="185"/>
                  <a:pt x="678" y="102"/>
                </a:cubicBezTo>
                <a:cubicBezTo>
                  <a:pt x="717" y="37"/>
                  <a:pt x="735" y="1"/>
                  <a:pt x="735" y="1"/>
                </a:cubicBezTo>
                <a:cubicBezTo>
                  <a:pt x="734" y="1"/>
                  <a:pt x="734" y="1"/>
                  <a:pt x="734" y="1"/>
                </a:cubicBezTo>
                <a:close/>
              </a:path>
            </a:pathLst>
          </a:custGeom>
          <a:solidFill>
            <a:srgbClr val="D787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76;p26"/>
          <p:cNvSpPr/>
          <p:nvPr/>
        </p:nvSpPr>
        <p:spPr>
          <a:xfrm flipH="1">
            <a:off x="7235538" y="1800841"/>
            <a:ext cx="28856" cy="40520"/>
          </a:xfrm>
          <a:custGeom>
            <a:avLst/>
            <a:gdLst/>
            <a:ahLst/>
            <a:cxnLst/>
            <a:rect l="l" t="t" r="r" b="b"/>
            <a:pathLst>
              <a:path w="814" h="1143" extrusionOk="0">
                <a:moveTo>
                  <a:pt x="574" y="1"/>
                </a:moveTo>
                <a:cubicBezTo>
                  <a:pt x="574" y="1"/>
                  <a:pt x="547" y="27"/>
                  <a:pt x="513" y="75"/>
                </a:cubicBezTo>
                <a:cubicBezTo>
                  <a:pt x="473" y="128"/>
                  <a:pt x="425" y="202"/>
                  <a:pt x="364" y="299"/>
                </a:cubicBezTo>
                <a:cubicBezTo>
                  <a:pt x="307" y="390"/>
                  <a:pt x="237" y="508"/>
                  <a:pt x="154" y="626"/>
                </a:cubicBezTo>
                <a:cubicBezTo>
                  <a:pt x="115" y="688"/>
                  <a:pt x="63" y="749"/>
                  <a:pt x="31" y="827"/>
                </a:cubicBezTo>
                <a:cubicBezTo>
                  <a:pt x="1" y="906"/>
                  <a:pt x="1" y="1011"/>
                  <a:pt x="67" y="1085"/>
                </a:cubicBezTo>
                <a:cubicBezTo>
                  <a:pt x="101" y="1127"/>
                  <a:pt x="150" y="1143"/>
                  <a:pt x="199" y="1143"/>
                </a:cubicBezTo>
                <a:cubicBezTo>
                  <a:pt x="243" y="1143"/>
                  <a:pt x="287" y="1130"/>
                  <a:pt x="320" y="1112"/>
                </a:cubicBezTo>
                <a:cubicBezTo>
                  <a:pt x="398" y="1072"/>
                  <a:pt x="456" y="1011"/>
                  <a:pt x="503" y="954"/>
                </a:cubicBezTo>
                <a:cubicBezTo>
                  <a:pt x="600" y="840"/>
                  <a:pt x="670" y="722"/>
                  <a:pt x="713" y="622"/>
                </a:cubicBezTo>
                <a:cubicBezTo>
                  <a:pt x="761" y="517"/>
                  <a:pt x="788" y="430"/>
                  <a:pt x="801" y="368"/>
                </a:cubicBezTo>
                <a:cubicBezTo>
                  <a:pt x="814" y="307"/>
                  <a:pt x="814" y="272"/>
                  <a:pt x="814" y="272"/>
                </a:cubicBezTo>
                <a:cubicBezTo>
                  <a:pt x="814" y="272"/>
                  <a:pt x="814" y="272"/>
                  <a:pt x="813" y="272"/>
                </a:cubicBezTo>
                <a:cubicBezTo>
                  <a:pt x="805" y="272"/>
                  <a:pt x="782" y="411"/>
                  <a:pt x="683" y="609"/>
                </a:cubicBezTo>
                <a:cubicBezTo>
                  <a:pt x="634" y="705"/>
                  <a:pt x="565" y="819"/>
                  <a:pt x="469" y="928"/>
                </a:cubicBezTo>
                <a:cubicBezTo>
                  <a:pt x="421" y="985"/>
                  <a:pt x="368" y="1037"/>
                  <a:pt x="303" y="1072"/>
                </a:cubicBezTo>
                <a:cubicBezTo>
                  <a:pt x="272" y="1088"/>
                  <a:pt x="237" y="1098"/>
                  <a:pt x="203" y="1098"/>
                </a:cubicBezTo>
                <a:cubicBezTo>
                  <a:pt x="163" y="1098"/>
                  <a:pt x="125" y="1085"/>
                  <a:pt x="97" y="1055"/>
                </a:cubicBezTo>
                <a:cubicBezTo>
                  <a:pt x="49" y="997"/>
                  <a:pt x="49" y="910"/>
                  <a:pt x="75" y="845"/>
                </a:cubicBezTo>
                <a:cubicBezTo>
                  <a:pt x="102" y="775"/>
                  <a:pt x="150" y="714"/>
                  <a:pt x="189" y="652"/>
                </a:cubicBezTo>
                <a:cubicBezTo>
                  <a:pt x="273" y="525"/>
                  <a:pt x="338" y="412"/>
                  <a:pt x="394" y="315"/>
                </a:cubicBezTo>
                <a:cubicBezTo>
                  <a:pt x="438" y="237"/>
                  <a:pt x="482" y="163"/>
                  <a:pt x="525" y="85"/>
                </a:cubicBezTo>
                <a:cubicBezTo>
                  <a:pt x="561" y="32"/>
                  <a:pt x="578" y="1"/>
                  <a:pt x="574" y="1"/>
                </a:cubicBezTo>
                <a:close/>
              </a:path>
            </a:pathLst>
          </a:custGeom>
          <a:solidFill>
            <a:srgbClr val="D787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77;p26"/>
          <p:cNvSpPr/>
          <p:nvPr/>
        </p:nvSpPr>
        <p:spPr>
          <a:xfrm flipH="1">
            <a:off x="7258121" y="1804386"/>
            <a:ext cx="57819" cy="27013"/>
          </a:xfrm>
          <a:custGeom>
            <a:avLst/>
            <a:gdLst/>
            <a:ahLst/>
            <a:cxnLst/>
            <a:rect l="l" t="t" r="r" b="b"/>
            <a:pathLst>
              <a:path w="1631" h="762" extrusionOk="0">
                <a:moveTo>
                  <a:pt x="1523" y="0"/>
                </a:moveTo>
                <a:cubicBezTo>
                  <a:pt x="1512" y="0"/>
                  <a:pt x="1501" y="2"/>
                  <a:pt x="1491" y="2"/>
                </a:cubicBezTo>
                <a:cubicBezTo>
                  <a:pt x="1088" y="28"/>
                  <a:pt x="686" y="54"/>
                  <a:pt x="284" y="84"/>
                </a:cubicBezTo>
                <a:lnTo>
                  <a:pt x="0" y="762"/>
                </a:lnTo>
                <a:cubicBezTo>
                  <a:pt x="192" y="749"/>
                  <a:pt x="384" y="740"/>
                  <a:pt x="577" y="727"/>
                </a:cubicBezTo>
                <a:cubicBezTo>
                  <a:pt x="787" y="714"/>
                  <a:pt x="1001" y="701"/>
                  <a:pt x="1193" y="622"/>
                </a:cubicBezTo>
                <a:cubicBezTo>
                  <a:pt x="1390" y="544"/>
                  <a:pt x="1569" y="386"/>
                  <a:pt x="1612" y="181"/>
                </a:cubicBezTo>
                <a:cubicBezTo>
                  <a:pt x="1630" y="116"/>
                  <a:pt x="1616" y="28"/>
                  <a:pt x="1556" y="6"/>
                </a:cubicBezTo>
                <a:cubicBezTo>
                  <a:pt x="1545" y="2"/>
                  <a:pt x="1534" y="0"/>
                  <a:pt x="1523" y="0"/>
                </a:cubicBezTo>
                <a:close/>
              </a:path>
            </a:pathLst>
          </a:custGeom>
          <a:solidFill>
            <a:srgbClr val="E5BA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78;p26"/>
          <p:cNvSpPr/>
          <p:nvPr/>
        </p:nvSpPr>
        <p:spPr>
          <a:xfrm flipH="1">
            <a:off x="7257341" y="1803571"/>
            <a:ext cx="58741" cy="27971"/>
          </a:xfrm>
          <a:custGeom>
            <a:avLst/>
            <a:gdLst/>
            <a:ahLst/>
            <a:cxnLst/>
            <a:rect l="l" t="t" r="r" b="b"/>
            <a:pathLst>
              <a:path w="1657" h="789" extrusionOk="0">
                <a:moveTo>
                  <a:pt x="1505" y="1"/>
                </a:moveTo>
                <a:cubicBezTo>
                  <a:pt x="1486" y="1"/>
                  <a:pt x="1469" y="4"/>
                  <a:pt x="1451" y="8"/>
                </a:cubicBezTo>
                <a:cubicBezTo>
                  <a:pt x="1398" y="8"/>
                  <a:pt x="1346" y="12"/>
                  <a:pt x="1297" y="16"/>
                </a:cubicBezTo>
                <a:cubicBezTo>
                  <a:pt x="1110" y="29"/>
                  <a:pt x="935" y="42"/>
                  <a:pt x="773" y="55"/>
                </a:cubicBezTo>
                <a:cubicBezTo>
                  <a:pt x="646" y="69"/>
                  <a:pt x="529" y="77"/>
                  <a:pt x="420" y="86"/>
                </a:cubicBezTo>
                <a:cubicBezTo>
                  <a:pt x="336" y="95"/>
                  <a:pt x="288" y="103"/>
                  <a:pt x="288" y="107"/>
                </a:cubicBezTo>
                <a:lnTo>
                  <a:pt x="420" y="107"/>
                </a:lnTo>
                <a:cubicBezTo>
                  <a:pt x="533" y="99"/>
                  <a:pt x="646" y="95"/>
                  <a:pt x="773" y="91"/>
                </a:cubicBezTo>
                <a:cubicBezTo>
                  <a:pt x="939" y="81"/>
                  <a:pt x="1114" y="69"/>
                  <a:pt x="1302" y="60"/>
                </a:cubicBezTo>
                <a:cubicBezTo>
                  <a:pt x="1350" y="55"/>
                  <a:pt x="1402" y="51"/>
                  <a:pt x="1451" y="51"/>
                </a:cubicBezTo>
                <a:cubicBezTo>
                  <a:pt x="1473" y="49"/>
                  <a:pt x="1495" y="47"/>
                  <a:pt x="1514" y="47"/>
                </a:cubicBezTo>
                <a:cubicBezTo>
                  <a:pt x="1542" y="47"/>
                  <a:pt x="1566" y="52"/>
                  <a:pt x="1582" y="73"/>
                </a:cubicBezTo>
                <a:cubicBezTo>
                  <a:pt x="1630" y="151"/>
                  <a:pt x="1582" y="270"/>
                  <a:pt x="1525" y="357"/>
                </a:cubicBezTo>
                <a:cubicBezTo>
                  <a:pt x="1402" y="545"/>
                  <a:pt x="1193" y="641"/>
                  <a:pt x="1005" y="680"/>
                </a:cubicBezTo>
                <a:cubicBezTo>
                  <a:pt x="813" y="720"/>
                  <a:pt x="634" y="728"/>
                  <a:pt x="485" y="737"/>
                </a:cubicBezTo>
                <a:cubicBezTo>
                  <a:pt x="358" y="750"/>
                  <a:pt x="244" y="759"/>
                  <a:pt x="131" y="768"/>
                </a:cubicBezTo>
                <a:cubicBezTo>
                  <a:pt x="47" y="777"/>
                  <a:pt x="0" y="781"/>
                  <a:pt x="4" y="785"/>
                </a:cubicBezTo>
                <a:cubicBezTo>
                  <a:pt x="4" y="787"/>
                  <a:pt x="15" y="788"/>
                  <a:pt x="36" y="788"/>
                </a:cubicBezTo>
                <a:cubicBezTo>
                  <a:pt x="57" y="788"/>
                  <a:pt x="89" y="787"/>
                  <a:pt x="131" y="785"/>
                </a:cubicBezTo>
                <a:cubicBezTo>
                  <a:pt x="244" y="781"/>
                  <a:pt x="362" y="777"/>
                  <a:pt x="489" y="772"/>
                </a:cubicBezTo>
                <a:cubicBezTo>
                  <a:pt x="638" y="763"/>
                  <a:pt x="817" y="763"/>
                  <a:pt x="1013" y="724"/>
                </a:cubicBezTo>
                <a:cubicBezTo>
                  <a:pt x="1210" y="684"/>
                  <a:pt x="1433" y="589"/>
                  <a:pt x="1564" y="383"/>
                </a:cubicBezTo>
                <a:cubicBezTo>
                  <a:pt x="1600" y="335"/>
                  <a:pt x="1620" y="278"/>
                  <a:pt x="1638" y="222"/>
                </a:cubicBezTo>
                <a:cubicBezTo>
                  <a:pt x="1652" y="165"/>
                  <a:pt x="1656" y="99"/>
                  <a:pt x="1616" y="47"/>
                </a:cubicBezTo>
                <a:cubicBezTo>
                  <a:pt x="1600" y="16"/>
                  <a:pt x="1560" y="2"/>
                  <a:pt x="1529" y="2"/>
                </a:cubicBezTo>
                <a:cubicBezTo>
                  <a:pt x="1521" y="1"/>
                  <a:pt x="1513" y="1"/>
                  <a:pt x="1505" y="1"/>
                </a:cubicBezTo>
                <a:close/>
              </a:path>
            </a:pathLst>
          </a:custGeom>
          <a:solidFill>
            <a:srgbClr val="D787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79;p26"/>
          <p:cNvSpPr/>
          <p:nvPr/>
        </p:nvSpPr>
        <p:spPr>
          <a:xfrm flipH="1">
            <a:off x="7228235" y="1813107"/>
            <a:ext cx="20951" cy="35061"/>
          </a:xfrm>
          <a:custGeom>
            <a:avLst/>
            <a:gdLst/>
            <a:ahLst/>
            <a:cxnLst/>
            <a:rect l="l" t="t" r="r" b="b"/>
            <a:pathLst>
              <a:path w="591" h="989" extrusionOk="0">
                <a:moveTo>
                  <a:pt x="368" y="1"/>
                </a:moveTo>
                <a:cubicBezTo>
                  <a:pt x="359" y="1"/>
                  <a:pt x="310" y="96"/>
                  <a:pt x="237" y="258"/>
                </a:cubicBezTo>
                <a:cubicBezTo>
                  <a:pt x="193" y="354"/>
                  <a:pt x="149" y="451"/>
                  <a:pt x="106" y="542"/>
                </a:cubicBezTo>
                <a:cubicBezTo>
                  <a:pt x="84" y="595"/>
                  <a:pt x="58" y="647"/>
                  <a:pt x="36" y="713"/>
                </a:cubicBezTo>
                <a:cubicBezTo>
                  <a:pt x="14" y="774"/>
                  <a:pt x="1" y="857"/>
                  <a:pt x="48" y="923"/>
                </a:cubicBezTo>
                <a:cubicBezTo>
                  <a:pt x="70" y="953"/>
                  <a:pt x="101" y="979"/>
                  <a:pt x="145" y="988"/>
                </a:cubicBezTo>
                <a:cubicBezTo>
                  <a:pt x="150" y="988"/>
                  <a:pt x="155" y="989"/>
                  <a:pt x="160" y="989"/>
                </a:cubicBezTo>
                <a:cubicBezTo>
                  <a:pt x="194" y="989"/>
                  <a:pt x="227" y="977"/>
                  <a:pt x="250" y="962"/>
                </a:cubicBezTo>
                <a:cubicBezTo>
                  <a:pt x="310" y="923"/>
                  <a:pt x="354" y="875"/>
                  <a:pt x="385" y="822"/>
                </a:cubicBezTo>
                <a:cubicBezTo>
                  <a:pt x="451" y="717"/>
                  <a:pt x="473" y="612"/>
                  <a:pt x="499" y="530"/>
                </a:cubicBezTo>
                <a:cubicBezTo>
                  <a:pt x="520" y="441"/>
                  <a:pt x="542" y="376"/>
                  <a:pt x="560" y="328"/>
                </a:cubicBezTo>
                <a:cubicBezTo>
                  <a:pt x="578" y="284"/>
                  <a:pt x="590" y="258"/>
                  <a:pt x="586" y="258"/>
                </a:cubicBezTo>
                <a:cubicBezTo>
                  <a:pt x="586" y="258"/>
                  <a:pt x="586" y="258"/>
                  <a:pt x="586" y="258"/>
                </a:cubicBezTo>
                <a:cubicBezTo>
                  <a:pt x="579" y="258"/>
                  <a:pt x="515" y="350"/>
                  <a:pt x="468" y="516"/>
                </a:cubicBezTo>
                <a:cubicBezTo>
                  <a:pt x="437" y="604"/>
                  <a:pt x="411" y="704"/>
                  <a:pt x="350" y="800"/>
                </a:cubicBezTo>
                <a:cubicBezTo>
                  <a:pt x="320" y="844"/>
                  <a:pt x="276" y="892"/>
                  <a:pt x="227" y="923"/>
                </a:cubicBezTo>
                <a:cubicBezTo>
                  <a:pt x="208" y="935"/>
                  <a:pt x="186" y="942"/>
                  <a:pt x="165" y="942"/>
                </a:cubicBezTo>
                <a:cubicBezTo>
                  <a:pt x="135" y="942"/>
                  <a:pt x="106" y="928"/>
                  <a:pt x="88" y="897"/>
                </a:cubicBezTo>
                <a:cubicBezTo>
                  <a:pt x="18" y="792"/>
                  <a:pt x="110" y="665"/>
                  <a:pt x="145" y="560"/>
                </a:cubicBezTo>
                <a:cubicBezTo>
                  <a:pt x="184" y="463"/>
                  <a:pt x="223" y="368"/>
                  <a:pt x="267" y="272"/>
                </a:cubicBezTo>
                <a:cubicBezTo>
                  <a:pt x="332" y="106"/>
                  <a:pt x="372" y="5"/>
                  <a:pt x="368" y="1"/>
                </a:cubicBezTo>
                <a:close/>
              </a:path>
            </a:pathLst>
          </a:custGeom>
          <a:solidFill>
            <a:srgbClr val="D787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80;p26"/>
          <p:cNvSpPr/>
          <p:nvPr/>
        </p:nvSpPr>
        <p:spPr>
          <a:xfrm flipH="1">
            <a:off x="7277796" y="1829059"/>
            <a:ext cx="5175" cy="36443"/>
          </a:xfrm>
          <a:custGeom>
            <a:avLst/>
            <a:gdLst/>
            <a:ahLst/>
            <a:cxnLst/>
            <a:rect l="l" t="t" r="r" b="b"/>
            <a:pathLst>
              <a:path w="146" h="1028" extrusionOk="0">
                <a:moveTo>
                  <a:pt x="80" y="1"/>
                </a:moveTo>
                <a:cubicBezTo>
                  <a:pt x="79" y="1"/>
                  <a:pt x="79" y="1"/>
                  <a:pt x="79" y="1"/>
                </a:cubicBezTo>
                <a:cubicBezTo>
                  <a:pt x="67" y="1"/>
                  <a:pt x="101" y="233"/>
                  <a:pt x="79" y="516"/>
                </a:cubicBezTo>
                <a:cubicBezTo>
                  <a:pt x="62" y="800"/>
                  <a:pt x="1" y="1024"/>
                  <a:pt x="14" y="1028"/>
                </a:cubicBezTo>
                <a:cubicBezTo>
                  <a:pt x="14" y="1028"/>
                  <a:pt x="14" y="1028"/>
                  <a:pt x="14" y="1028"/>
                </a:cubicBezTo>
                <a:cubicBezTo>
                  <a:pt x="24" y="1028"/>
                  <a:pt x="110" y="807"/>
                  <a:pt x="127" y="521"/>
                </a:cubicBezTo>
                <a:cubicBezTo>
                  <a:pt x="145" y="230"/>
                  <a:pt x="94" y="1"/>
                  <a:pt x="80" y="1"/>
                </a:cubicBezTo>
                <a:close/>
              </a:path>
            </a:pathLst>
          </a:custGeom>
          <a:solidFill>
            <a:srgbClr val="D787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81;p26"/>
          <p:cNvSpPr/>
          <p:nvPr/>
        </p:nvSpPr>
        <p:spPr>
          <a:xfrm flipH="1">
            <a:off x="7760239" y="1792050"/>
            <a:ext cx="228832" cy="237943"/>
          </a:xfrm>
          <a:custGeom>
            <a:avLst/>
            <a:gdLst/>
            <a:ahLst/>
            <a:cxnLst/>
            <a:rect l="l" t="t" r="r" b="b"/>
            <a:pathLst>
              <a:path w="6455" h="6712" extrusionOk="0">
                <a:moveTo>
                  <a:pt x="4295" y="0"/>
                </a:moveTo>
                <a:lnTo>
                  <a:pt x="0" y="4624"/>
                </a:lnTo>
                <a:cubicBezTo>
                  <a:pt x="283" y="5249"/>
                  <a:pt x="686" y="5839"/>
                  <a:pt x="1245" y="6237"/>
                </a:cubicBezTo>
                <a:cubicBezTo>
                  <a:pt x="1656" y="6532"/>
                  <a:pt x="2159" y="6711"/>
                  <a:pt x="2661" y="6711"/>
                </a:cubicBezTo>
                <a:cubicBezTo>
                  <a:pt x="2842" y="6711"/>
                  <a:pt x="3023" y="6688"/>
                  <a:pt x="3199" y="6638"/>
                </a:cubicBezTo>
                <a:cubicBezTo>
                  <a:pt x="3859" y="6451"/>
                  <a:pt x="4405" y="5839"/>
                  <a:pt x="4426" y="5152"/>
                </a:cubicBezTo>
                <a:cubicBezTo>
                  <a:pt x="4597" y="5350"/>
                  <a:pt x="4858" y="5452"/>
                  <a:pt x="5119" y="5452"/>
                </a:cubicBezTo>
                <a:cubicBezTo>
                  <a:pt x="5348" y="5452"/>
                  <a:pt x="5577" y="5373"/>
                  <a:pt x="5743" y="5214"/>
                </a:cubicBezTo>
                <a:cubicBezTo>
                  <a:pt x="6096" y="4873"/>
                  <a:pt x="6092" y="4234"/>
                  <a:pt x="5733" y="3899"/>
                </a:cubicBezTo>
                <a:cubicBezTo>
                  <a:pt x="6057" y="3732"/>
                  <a:pt x="6428" y="3496"/>
                  <a:pt x="6445" y="3129"/>
                </a:cubicBezTo>
                <a:cubicBezTo>
                  <a:pt x="6455" y="2897"/>
                  <a:pt x="6306" y="2683"/>
                  <a:pt x="6122" y="2535"/>
                </a:cubicBezTo>
                <a:cubicBezTo>
                  <a:pt x="5934" y="2391"/>
                  <a:pt x="5716" y="2299"/>
                  <a:pt x="5515" y="2177"/>
                </a:cubicBezTo>
                <a:cubicBezTo>
                  <a:pt x="4767" y="1731"/>
                  <a:pt x="4287" y="870"/>
                  <a:pt x="429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82;p26"/>
          <p:cNvSpPr/>
          <p:nvPr/>
        </p:nvSpPr>
        <p:spPr>
          <a:xfrm flipH="1">
            <a:off x="7840038" y="1706969"/>
            <a:ext cx="183278" cy="312353"/>
          </a:xfrm>
          <a:custGeom>
            <a:avLst/>
            <a:gdLst/>
            <a:ahLst/>
            <a:cxnLst/>
            <a:rect l="l" t="t" r="r" b="b"/>
            <a:pathLst>
              <a:path w="5170" h="8811" extrusionOk="0">
                <a:moveTo>
                  <a:pt x="2665" y="1"/>
                </a:moveTo>
                <a:lnTo>
                  <a:pt x="0" y="2020"/>
                </a:lnTo>
                <a:lnTo>
                  <a:pt x="406" y="8615"/>
                </a:lnTo>
                <a:lnTo>
                  <a:pt x="3597" y="8811"/>
                </a:lnTo>
                <a:cubicBezTo>
                  <a:pt x="3540" y="8466"/>
                  <a:pt x="3680" y="7007"/>
                  <a:pt x="3680" y="7007"/>
                </a:cubicBezTo>
                <a:cubicBezTo>
                  <a:pt x="3680" y="7007"/>
                  <a:pt x="5008" y="6866"/>
                  <a:pt x="5091" y="5547"/>
                </a:cubicBezTo>
                <a:cubicBezTo>
                  <a:pt x="5170" y="4227"/>
                  <a:pt x="5091" y="1186"/>
                  <a:pt x="5091" y="1186"/>
                </a:cubicBezTo>
                <a:lnTo>
                  <a:pt x="2665" y="1"/>
                </a:lnTo>
                <a:close/>
              </a:path>
            </a:pathLst>
          </a:custGeom>
          <a:solidFill>
            <a:srgbClr val="E5BA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83;p26"/>
          <p:cNvSpPr/>
          <p:nvPr/>
        </p:nvSpPr>
        <p:spPr>
          <a:xfrm flipH="1">
            <a:off x="7852269" y="1821650"/>
            <a:ext cx="11947" cy="11947"/>
          </a:xfrm>
          <a:custGeom>
            <a:avLst/>
            <a:gdLst/>
            <a:ahLst/>
            <a:cxnLst/>
            <a:rect l="l" t="t" r="r" b="b"/>
            <a:pathLst>
              <a:path w="337" h="337" extrusionOk="0">
                <a:moveTo>
                  <a:pt x="170" y="0"/>
                </a:moveTo>
                <a:cubicBezTo>
                  <a:pt x="75" y="0"/>
                  <a:pt x="0" y="75"/>
                  <a:pt x="0" y="166"/>
                </a:cubicBezTo>
                <a:cubicBezTo>
                  <a:pt x="0" y="262"/>
                  <a:pt x="75" y="337"/>
                  <a:pt x="170" y="337"/>
                </a:cubicBezTo>
                <a:cubicBezTo>
                  <a:pt x="262" y="337"/>
                  <a:pt x="337" y="262"/>
                  <a:pt x="337" y="166"/>
                </a:cubicBezTo>
                <a:cubicBezTo>
                  <a:pt x="337" y="75"/>
                  <a:pt x="262" y="0"/>
                  <a:pt x="1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84;p26"/>
          <p:cNvSpPr/>
          <p:nvPr/>
        </p:nvSpPr>
        <p:spPr>
          <a:xfrm flipH="1">
            <a:off x="7846100" y="1813816"/>
            <a:ext cx="24319" cy="7338"/>
          </a:xfrm>
          <a:custGeom>
            <a:avLst/>
            <a:gdLst/>
            <a:ahLst/>
            <a:cxnLst/>
            <a:rect l="l" t="t" r="r" b="b"/>
            <a:pathLst>
              <a:path w="686" h="207" extrusionOk="0">
                <a:moveTo>
                  <a:pt x="324" y="1"/>
                </a:moveTo>
                <a:cubicBezTo>
                  <a:pt x="222" y="1"/>
                  <a:pt x="135" y="37"/>
                  <a:pt x="83" y="72"/>
                </a:cubicBezTo>
                <a:cubicBezTo>
                  <a:pt x="22" y="112"/>
                  <a:pt x="0" y="151"/>
                  <a:pt x="9" y="164"/>
                </a:cubicBezTo>
                <a:cubicBezTo>
                  <a:pt x="12" y="168"/>
                  <a:pt x="17" y="169"/>
                  <a:pt x="23" y="169"/>
                </a:cubicBezTo>
                <a:cubicBezTo>
                  <a:pt x="62" y="169"/>
                  <a:pt x="170" y="111"/>
                  <a:pt x="309" y="111"/>
                </a:cubicBezTo>
                <a:cubicBezTo>
                  <a:pt x="321" y="111"/>
                  <a:pt x="333" y="111"/>
                  <a:pt x="345" y="112"/>
                </a:cubicBezTo>
                <a:cubicBezTo>
                  <a:pt x="511" y="120"/>
                  <a:pt x="631" y="206"/>
                  <a:pt x="669" y="206"/>
                </a:cubicBezTo>
                <a:cubicBezTo>
                  <a:pt x="672" y="206"/>
                  <a:pt x="675" y="205"/>
                  <a:pt x="678" y="203"/>
                </a:cubicBezTo>
                <a:cubicBezTo>
                  <a:pt x="686" y="195"/>
                  <a:pt x="669" y="151"/>
                  <a:pt x="617" y="103"/>
                </a:cubicBezTo>
                <a:cubicBezTo>
                  <a:pt x="560" y="54"/>
                  <a:pt x="468" y="7"/>
                  <a:pt x="355" y="2"/>
                </a:cubicBezTo>
                <a:cubicBezTo>
                  <a:pt x="344" y="1"/>
                  <a:pt x="334" y="1"/>
                  <a:pt x="32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85;p26"/>
          <p:cNvSpPr/>
          <p:nvPr/>
        </p:nvSpPr>
        <p:spPr>
          <a:xfrm flipH="1">
            <a:off x="7921680" y="1821650"/>
            <a:ext cx="11982" cy="11947"/>
          </a:xfrm>
          <a:custGeom>
            <a:avLst/>
            <a:gdLst/>
            <a:ahLst/>
            <a:cxnLst/>
            <a:rect l="l" t="t" r="r" b="b"/>
            <a:pathLst>
              <a:path w="338" h="337" extrusionOk="0">
                <a:moveTo>
                  <a:pt x="172" y="0"/>
                </a:moveTo>
                <a:cubicBezTo>
                  <a:pt x="75" y="0"/>
                  <a:pt x="1" y="75"/>
                  <a:pt x="1" y="166"/>
                </a:cubicBezTo>
                <a:cubicBezTo>
                  <a:pt x="1" y="262"/>
                  <a:pt x="75" y="337"/>
                  <a:pt x="172" y="337"/>
                </a:cubicBezTo>
                <a:cubicBezTo>
                  <a:pt x="263" y="337"/>
                  <a:pt x="338" y="262"/>
                  <a:pt x="338" y="166"/>
                </a:cubicBezTo>
                <a:cubicBezTo>
                  <a:pt x="338" y="75"/>
                  <a:pt x="263" y="0"/>
                  <a:pt x="17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86;p26"/>
          <p:cNvSpPr/>
          <p:nvPr/>
        </p:nvSpPr>
        <p:spPr>
          <a:xfrm flipH="1">
            <a:off x="7917462" y="1813816"/>
            <a:ext cx="24389" cy="7338"/>
          </a:xfrm>
          <a:custGeom>
            <a:avLst/>
            <a:gdLst/>
            <a:ahLst/>
            <a:cxnLst/>
            <a:rect l="l" t="t" r="r" b="b"/>
            <a:pathLst>
              <a:path w="688" h="207" extrusionOk="0">
                <a:moveTo>
                  <a:pt x="324" y="1"/>
                </a:moveTo>
                <a:cubicBezTo>
                  <a:pt x="223" y="1"/>
                  <a:pt x="136" y="37"/>
                  <a:pt x="84" y="72"/>
                </a:cubicBezTo>
                <a:cubicBezTo>
                  <a:pt x="22" y="112"/>
                  <a:pt x="0" y="151"/>
                  <a:pt x="10" y="164"/>
                </a:cubicBezTo>
                <a:cubicBezTo>
                  <a:pt x="12" y="168"/>
                  <a:pt x="16" y="169"/>
                  <a:pt x="22" y="169"/>
                </a:cubicBezTo>
                <a:cubicBezTo>
                  <a:pt x="59" y="169"/>
                  <a:pt x="170" y="111"/>
                  <a:pt x="310" y="111"/>
                </a:cubicBezTo>
                <a:cubicBezTo>
                  <a:pt x="322" y="111"/>
                  <a:pt x="334" y="111"/>
                  <a:pt x="346" y="112"/>
                </a:cubicBezTo>
                <a:cubicBezTo>
                  <a:pt x="512" y="120"/>
                  <a:pt x="628" y="206"/>
                  <a:pt x="665" y="206"/>
                </a:cubicBezTo>
                <a:cubicBezTo>
                  <a:pt x="668" y="206"/>
                  <a:pt x="671" y="205"/>
                  <a:pt x="674" y="203"/>
                </a:cubicBezTo>
                <a:cubicBezTo>
                  <a:pt x="687" y="195"/>
                  <a:pt x="669" y="151"/>
                  <a:pt x="613" y="103"/>
                </a:cubicBezTo>
                <a:cubicBezTo>
                  <a:pt x="560" y="54"/>
                  <a:pt x="468" y="7"/>
                  <a:pt x="355" y="2"/>
                </a:cubicBezTo>
                <a:cubicBezTo>
                  <a:pt x="344" y="1"/>
                  <a:pt x="334" y="1"/>
                  <a:pt x="32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87;p26"/>
          <p:cNvSpPr/>
          <p:nvPr/>
        </p:nvSpPr>
        <p:spPr>
          <a:xfrm flipH="1">
            <a:off x="7884776" y="1880782"/>
            <a:ext cx="35061" cy="19073"/>
          </a:xfrm>
          <a:custGeom>
            <a:avLst/>
            <a:gdLst/>
            <a:ahLst/>
            <a:cxnLst/>
            <a:rect l="l" t="t" r="r" b="b"/>
            <a:pathLst>
              <a:path w="989" h="538" extrusionOk="0">
                <a:moveTo>
                  <a:pt x="79" y="1"/>
                </a:moveTo>
                <a:cubicBezTo>
                  <a:pt x="77" y="1"/>
                  <a:pt x="86" y="8"/>
                  <a:pt x="109" y="23"/>
                </a:cubicBezTo>
                <a:cubicBezTo>
                  <a:pt x="109" y="23"/>
                  <a:pt x="0" y="333"/>
                  <a:pt x="385" y="495"/>
                </a:cubicBezTo>
                <a:cubicBezTo>
                  <a:pt x="458" y="525"/>
                  <a:pt x="525" y="538"/>
                  <a:pt x="586" y="538"/>
                </a:cubicBezTo>
                <a:cubicBezTo>
                  <a:pt x="840" y="538"/>
                  <a:pt x="988" y="325"/>
                  <a:pt x="988" y="325"/>
                </a:cubicBezTo>
                <a:cubicBezTo>
                  <a:pt x="663" y="325"/>
                  <a:pt x="94" y="1"/>
                  <a:pt x="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88;p26"/>
          <p:cNvSpPr/>
          <p:nvPr/>
        </p:nvSpPr>
        <p:spPr>
          <a:xfrm flipH="1">
            <a:off x="7892859" y="1934418"/>
            <a:ext cx="62003" cy="32508"/>
          </a:xfrm>
          <a:custGeom>
            <a:avLst/>
            <a:gdLst/>
            <a:ahLst/>
            <a:cxnLst/>
            <a:rect l="l" t="t" r="r" b="b"/>
            <a:pathLst>
              <a:path w="1749" h="917" extrusionOk="0">
                <a:moveTo>
                  <a:pt x="0" y="0"/>
                </a:moveTo>
                <a:cubicBezTo>
                  <a:pt x="0" y="0"/>
                  <a:pt x="376" y="916"/>
                  <a:pt x="1608" y="916"/>
                </a:cubicBezTo>
                <a:cubicBezTo>
                  <a:pt x="1644" y="916"/>
                  <a:pt x="1681" y="915"/>
                  <a:pt x="1718" y="914"/>
                </a:cubicBezTo>
                <a:lnTo>
                  <a:pt x="1749" y="591"/>
                </a:lnTo>
                <a:lnTo>
                  <a:pt x="1749" y="591"/>
                </a:lnTo>
                <a:cubicBezTo>
                  <a:pt x="1749" y="591"/>
                  <a:pt x="1748" y="591"/>
                  <a:pt x="1747" y="591"/>
                </a:cubicBezTo>
                <a:cubicBezTo>
                  <a:pt x="1700" y="591"/>
                  <a:pt x="838" y="583"/>
                  <a:pt x="0" y="0"/>
                </a:cubicBezTo>
                <a:close/>
              </a:path>
            </a:pathLst>
          </a:custGeom>
          <a:solidFill>
            <a:srgbClr val="D787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89;p26"/>
          <p:cNvSpPr/>
          <p:nvPr/>
        </p:nvSpPr>
        <p:spPr>
          <a:xfrm flipH="1">
            <a:off x="7816144" y="1675595"/>
            <a:ext cx="319975" cy="340643"/>
          </a:xfrm>
          <a:custGeom>
            <a:avLst/>
            <a:gdLst/>
            <a:ahLst/>
            <a:cxnLst/>
            <a:rect l="l" t="t" r="r" b="b"/>
            <a:pathLst>
              <a:path w="9026" h="9609" extrusionOk="0">
                <a:moveTo>
                  <a:pt x="5554" y="1"/>
                </a:moveTo>
                <a:cubicBezTo>
                  <a:pt x="5335" y="1"/>
                  <a:pt x="5151" y="25"/>
                  <a:pt x="5000" y="25"/>
                </a:cubicBezTo>
                <a:cubicBezTo>
                  <a:pt x="4633" y="25"/>
                  <a:pt x="3147" y="322"/>
                  <a:pt x="2142" y="1677"/>
                </a:cubicBezTo>
                <a:lnTo>
                  <a:pt x="2138" y="1672"/>
                </a:lnTo>
                <a:cubicBezTo>
                  <a:pt x="1775" y="2053"/>
                  <a:pt x="1254" y="3289"/>
                  <a:pt x="1194" y="3727"/>
                </a:cubicBezTo>
                <a:cubicBezTo>
                  <a:pt x="1137" y="4163"/>
                  <a:pt x="1211" y="4605"/>
                  <a:pt x="1206" y="5046"/>
                </a:cubicBezTo>
                <a:cubicBezTo>
                  <a:pt x="1202" y="5488"/>
                  <a:pt x="1101" y="5960"/>
                  <a:pt x="774" y="6252"/>
                </a:cubicBezTo>
                <a:cubicBezTo>
                  <a:pt x="564" y="6440"/>
                  <a:pt x="272" y="6545"/>
                  <a:pt x="145" y="6795"/>
                </a:cubicBezTo>
                <a:cubicBezTo>
                  <a:pt x="0" y="7087"/>
                  <a:pt x="163" y="7459"/>
                  <a:pt x="433" y="7642"/>
                </a:cubicBezTo>
                <a:cubicBezTo>
                  <a:pt x="669" y="7796"/>
                  <a:pt x="953" y="7837"/>
                  <a:pt x="1237" y="7837"/>
                </a:cubicBezTo>
                <a:cubicBezTo>
                  <a:pt x="1284" y="7837"/>
                  <a:pt x="1330" y="7836"/>
                  <a:pt x="1377" y="7834"/>
                </a:cubicBezTo>
                <a:lnTo>
                  <a:pt x="1377" y="7834"/>
                </a:lnTo>
                <a:cubicBezTo>
                  <a:pt x="1303" y="8485"/>
                  <a:pt x="1805" y="9150"/>
                  <a:pt x="2452" y="9250"/>
                </a:cubicBezTo>
                <a:cubicBezTo>
                  <a:pt x="2510" y="9259"/>
                  <a:pt x="2567" y="9263"/>
                  <a:pt x="2625" y="9263"/>
                </a:cubicBezTo>
                <a:cubicBezTo>
                  <a:pt x="2901" y="9263"/>
                  <a:pt x="3172" y="9164"/>
                  <a:pt x="3396" y="9001"/>
                </a:cubicBezTo>
                <a:cubicBezTo>
                  <a:pt x="3619" y="9215"/>
                  <a:pt x="3850" y="9421"/>
                  <a:pt x="4100" y="9609"/>
                </a:cubicBezTo>
                <a:cubicBezTo>
                  <a:pt x="4157" y="7686"/>
                  <a:pt x="4113" y="5763"/>
                  <a:pt x="3977" y="3848"/>
                </a:cubicBezTo>
                <a:cubicBezTo>
                  <a:pt x="4860" y="3691"/>
                  <a:pt x="6438" y="3215"/>
                  <a:pt x="6713" y="1808"/>
                </a:cubicBezTo>
                <a:cubicBezTo>
                  <a:pt x="7063" y="2608"/>
                  <a:pt x="7600" y="3049"/>
                  <a:pt x="8308" y="3657"/>
                </a:cubicBezTo>
                <a:cubicBezTo>
                  <a:pt x="8308" y="3657"/>
                  <a:pt x="9025" y="2459"/>
                  <a:pt x="7718" y="1101"/>
                </a:cubicBezTo>
                <a:cubicBezTo>
                  <a:pt x="6794" y="142"/>
                  <a:pt x="6076" y="1"/>
                  <a:pt x="555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90;p26"/>
          <p:cNvSpPr/>
          <p:nvPr/>
        </p:nvSpPr>
        <p:spPr>
          <a:xfrm flipH="1">
            <a:off x="7897823" y="1736570"/>
            <a:ext cx="93766" cy="61436"/>
          </a:xfrm>
          <a:custGeom>
            <a:avLst/>
            <a:gdLst/>
            <a:ahLst/>
            <a:cxnLst/>
            <a:rect l="l" t="t" r="r" b="b"/>
            <a:pathLst>
              <a:path w="2645" h="1733" extrusionOk="0">
                <a:moveTo>
                  <a:pt x="2575" y="0"/>
                </a:moveTo>
                <a:cubicBezTo>
                  <a:pt x="2575" y="0"/>
                  <a:pt x="2575" y="0"/>
                  <a:pt x="2575" y="0"/>
                </a:cubicBezTo>
                <a:cubicBezTo>
                  <a:pt x="2553" y="0"/>
                  <a:pt x="2583" y="210"/>
                  <a:pt x="2522" y="529"/>
                </a:cubicBezTo>
                <a:cubicBezTo>
                  <a:pt x="2488" y="686"/>
                  <a:pt x="2431" y="875"/>
                  <a:pt x="2313" y="1049"/>
                </a:cubicBezTo>
                <a:cubicBezTo>
                  <a:pt x="2195" y="1224"/>
                  <a:pt x="2016" y="1378"/>
                  <a:pt x="1788" y="1473"/>
                </a:cubicBezTo>
                <a:cubicBezTo>
                  <a:pt x="1485" y="1602"/>
                  <a:pt x="1177" y="1629"/>
                  <a:pt x="907" y="1629"/>
                </a:cubicBezTo>
                <a:cubicBezTo>
                  <a:pt x="772" y="1629"/>
                  <a:pt x="647" y="1622"/>
                  <a:pt x="538" y="1618"/>
                </a:cubicBezTo>
                <a:cubicBezTo>
                  <a:pt x="372" y="1609"/>
                  <a:pt x="238" y="1604"/>
                  <a:pt x="145" y="1604"/>
                </a:cubicBezTo>
                <a:cubicBezTo>
                  <a:pt x="52" y="1604"/>
                  <a:pt x="1" y="1609"/>
                  <a:pt x="1" y="1618"/>
                </a:cubicBezTo>
                <a:cubicBezTo>
                  <a:pt x="1" y="1636"/>
                  <a:pt x="202" y="1662"/>
                  <a:pt x="534" y="1701"/>
                </a:cubicBezTo>
                <a:cubicBezTo>
                  <a:pt x="670" y="1715"/>
                  <a:pt x="836" y="1733"/>
                  <a:pt x="1018" y="1733"/>
                </a:cubicBezTo>
                <a:cubicBezTo>
                  <a:pt x="1269" y="1733"/>
                  <a:pt x="1553" y="1699"/>
                  <a:pt x="1836" y="1578"/>
                </a:cubicBezTo>
                <a:cubicBezTo>
                  <a:pt x="2081" y="1478"/>
                  <a:pt x="2282" y="1303"/>
                  <a:pt x="2405" y="1106"/>
                </a:cubicBezTo>
                <a:cubicBezTo>
                  <a:pt x="2527" y="914"/>
                  <a:pt x="2579" y="713"/>
                  <a:pt x="2601" y="543"/>
                </a:cubicBezTo>
                <a:cubicBezTo>
                  <a:pt x="2645" y="209"/>
                  <a:pt x="2584" y="0"/>
                  <a:pt x="257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91;p26"/>
          <p:cNvSpPr/>
          <p:nvPr/>
        </p:nvSpPr>
        <p:spPr>
          <a:xfrm flipH="1">
            <a:off x="8048238" y="1740895"/>
            <a:ext cx="65264" cy="168496"/>
          </a:xfrm>
          <a:custGeom>
            <a:avLst/>
            <a:gdLst/>
            <a:ahLst/>
            <a:cxnLst/>
            <a:rect l="l" t="t" r="r" b="b"/>
            <a:pathLst>
              <a:path w="1841" h="4753" extrusionOk="0">
                <a:moveTo>
                  <a:pt x="1826" y="1"/>
                </a:moveTo>
                <a:cubicBezTo>
                  <a:pt x="1817" y="1"/>
                  <a:pt x="1753" y="49"/>
                  <a:pt x="1643" y="132"/>
                </a:cubicBezTo>
                <a:cubicBezTo>
                  <a:pt x="1530" y="223"/>
                  <a:pt x="1368" y="360"/>
                  <a:pt x="1181" y="543"/>
                </a:cubicBezTo>
                <a:cubicBezTo>
                  <a:pt x="993" y="722"/>
                  <a:pt x="774" y="949"/>
                  <a:pt x="586" y="1242"/>
                </a:cubicBezTo>
                <a:cubicBezTo>
                  <a:pt x="394" y="1534"/>
                  <a:pt x="233" y="1897"/>
                  <a:pt x="193" y="2304"/>
                </a:cubicBezTo>
                <a:cubicBezTo>
                  <a:pt x="167" y="2510"/>
                  <a:pt x="184" y="2710"/>
                  <a:pt x="227" y="2898"/>
                </a:cubicBezTo>
                <a:cubicBezTo>
                  <a:pt x="276" y="3087"/>
                  <a:pt x="350" y="3257"/>
                  <a:pt x="416" y="3414"/>
                </a:cubicBezTo>
                <a:cubicBezTo>
                  <a:pt x="551" y="3724"/>
                  <a:pt x="634" y="4025"/>
                  <a:pt x="578" y="4267"/>
                </a:cubicBezTo>
                <a:cubicBezTo>
                  <a:pt x="525" y="4511"/>
                  <a:pt x="346" y="4651"/>
                  <a:pt x="219" y="4695"/>
                </a:cubicBezTo>
                <a:cubicBezTo>
                  <a:pt x="150" y="4720"/>
                  <a:pt x="94" y="4725"/>
                  <a:pt x="56" y="4725"/>
                </a:cubicBezTo>
                <a:cubicBezTo>
                  <a:pt x="34" y="4725"/>
                  <a:pt x="18" y="4723"/>
                  <a:pt x="9" y="4723"/>
                </a:cubicBezTo>
                <a:cubicBezTo>
                  <a:pt x="4" y="4723"/>
                  <a:pt x="1" y="4724"/>
                  <a:pt x="1" y="4725"/>
                </a:cubicBezTo>
                <a:cubicBezTo>
                  <a:pt x="1" y="4729"/>
                  <a:pt x="23" y="4739"/>
                  <a:pt x="57" y="4747"/>
                </a:cubicBezTo>
                <a:cubicBezTo>
                  <a:pt x="74" y="4751"/>
                  <a:pt x="94" y="4753"/>
                  <a:pt x="117" y="4753"/>
                </a:cubicBezTo>
                <a:cubicBezTo>
                  <a:pt x="150" y="4753"/>
                  <a:pt x="189" y="4749"/>
                  <a:pt x="233" y="4739"/>
                </a:cubicBezTo>
                <a:cubicBezTo>
                  <a:pt x="376" y="4703"/>
                  <a:pt x="586" y="4559"/>
                  <a:pt x="656" y="4288"/>
                </a:cubicBezTo>
                <a:cubicBezTo>
                  <a:pt x="731" y="4017"/>
                  <a:pt x="647" y="3690"/>
                  <a:pt x="516" y="3375"/>
                </a:cubicBezTo>
                <a:cubicBezTo>
                  <a:pt x="451" y="3213"/>
                  <a:pt x="380" y="3047"/>
                  <a:pt x="342" y="2872"/>
                </a:cubicBezTo>
                <a:cubicBezTo>
                  <a:pt x="298" y="2698"/>
                  <a:pt x="285" y="2510"/>
                  <a:pt x="306" y="2317"/>
                </a:cubicBezTo>
                <a:cubicBezTo>
                  <a:pt x="346" y="1933"/>
                  <a:pt x="499" y="1587"/>
                  <a:pt x="673" y="1304"/>
                </a:cubicBezTo>
                <a:cubicBezTo>
                  <a:pt x="857" y="1015"/>
                  <a:pt x="1062" y="788"/>
                  <a:pt x="1237" y="600"/>
                </a:cubicBezTo>
                <a:cubicBezTo>
                  <a:pt x="1600" y="233"/>
                  <a:pt x="1840" y="14"/>
                  <a:pt x="1827" y="1"/>
                </a:cubicBezTo>
                <a:cubicBezTo>
                  <a:pt x="1827" y="1"/>
                  <a:pt x="1826" y="1"/>
                  <a:pt x="182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92;p26"/>
          <p:cNvSpPr/>
          <p:nvPr/>
        </p:nvSpPr>
        <p:spPr>
          <a:xfrm flipH="1">
            <a:off x="7772150" y="1771098"/>
            <a:ext cx="69306" cy="93058"/>
          </a:xfrm>
          <a:custGeom>
            <a:avLst/>
            <a:gdLst/>
            <a:ahLst/>
            <a:cxnLst/>
            <a:rect l="l" t="t" r="r" b="b"/>
            <a:pathLst>
              <a:path w="1955" h="2625" extrusionOk="0">
                <a:moveTo>
                  <a:pt x="40" y="1"/>
                </a:moveTo>
                <a:cubicBezTo>
                  <a:pt x="40" y="1"/>
                  <a:pt x="40" y="1"/>
                  <a:pt x="40" y="1"/>
                </a:cubicBezTo>
                <a:cubicBezTo>
                  <a:pt x="40" y="1"/>
                  <a:pt x="40" y="1"/>
                  <a:pt x="40" y="1"/>
                </a:cubicBezTo>
                <a:lnTo>
                  <a:pt x="40" y="1"/>
                </a:lnTo>
                <a:cubicBezTo>
                  <a:pt x="26" y="1"/>
                  <a:pt x="0" y="232"/>
                  <a:pt x="44" y="595"/>
                </a:cubicBezTo>
                <a:cubicBezTo>
                  <a:pt x="92" y="958"/>
                  <a:pt x="219" y="1469"/>
                  <a:pt x="508" y="1959"/>
                </a:cubicBezTo>
                <a:cubicBezTo>
                  <a:pt x="651" y="2203"/>
                  <a:pt x="831" y="2427"/>
                  <a:pt x="1067" y="2540"/>
                </a:cubicBezTo>
                <a:cubicBezTo>
                  <a:pt x="1178" y="2597"/>
                  <a:pt x="1297" y="2624"/>
                  <a:pt x="1408" y="2624"/>
                </a:cubicBezTo>
                <a:cubicBezTo>
                  <a:pt x="1528" y="2624"/>
                  <a:pt x="1640" y="2593"/>
                  <a:pt x="1726" y="2532"/>
                </a:cubicBezTo>
                <a:cubicBezTo>
                  <a:pt x="1897" y="2418"/>
                  <a:pt x="1954" y="2252"/>
                  <a:pt x="1954" y="2147"/>
                </a:cubicBezTo>
                <a:cubicBezTo>
                  <a:pt x="1954" y="2042"/>
                  <a:pt x="1917" y="1989"/>
                  <a:pt x="1911" y="1989"/>
                </a:cubicBezTo>
                <a:cubicBezTo>
                  <a:pt x="1910" y="1989"/>
                  <a:pt x="1910" y="1989"/>
                  <a:pt x="1910" y="1989"/>
                </a:cubicBezTo>
                <a:cubicBezTo>
                  <a:pt x="1902" y="1989"/>
                  <a:pt x="1924" y="2046"/>
                  <a:pt x="1910" y="2142"/>
                </a:cubicBezTo>
                <a:cubicBezTo>
                  <a:pt x="1893" y="2235"/>
                  <a:pt x="1831" y="2378"/>
                  <a:pt x="1683" y="2461"/>
                </a:cubicBezTo>
                <a:cubicBezTo>
                  <a:pt x="1616" y="2503"/>
                  <a:pt x="1529" y="2525"/>
                  <a:pt x="1435" y="2525"/>
                </a:cubicBezTo>
                <a:cubicBezTo>
                  <a:pt x="1332" y="2525"/>
                  <a:pt x="1220" y="2499"/>
                  <a:pt x="1115" y="2445"/>
                </a:cubicBezTo>
                <a:cubicBezTo>
                  <a:pt x="914" y="2344"/>
                  <a:pt x="748" y="2134"/>
                  <a:pt x="608" y="1898"/>
                </a:cubicBezTo>
                <a:cubicBezTo>
                  <a:pt x="328" y="1426"/>
                  <a:pt x="193" y="936"/>
                  <a:pt x="127" y="583"/>
                </a:cubicBezTo>
                <a:cubicBezTo>
                  <a:pt x="63" y="227"/>
                  <a:pt x="58" y="1"/>
                  <a:pt x="4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93;p26"/>
          <p:cNvSpPr/>
          <p:nvPr/>
        </p:nvSpPr>
        <p:spPr>
          <a:xfrm flipH="1">
            <a:off x="7686644" y="2577026"/>
            <a:ext cx="159491" cy="1266253"/>
          </a:xfrm>
          <a:custGeom>
            <a:avLst/>
            <a:gdLst/>
            <a:ahLst/>
            <a:cxnLst/>
            <a:rect l="l" t="t" r="r" b="b"/>
            <a:pathLst>
              <a:path w="4499" h="35719" extrusionOk="0">
                <a:moveTo>
                  <a:pt x="1" y="0"/>
                </a:moveTo>
                <a:lnTo>
                  <a:pt x="640" y="35718"/>
                </a:lnTo>
                <a:cubicBezTo>
                  <a:pt x="640" y="35718"/>
                  <a:pt x="3930" y="24019"/>
                  <a:pt x="4214" y="19308"/>
                </a:cubicBezTo>
                <a:cubicBezTo>
                  <a:pt x="4498" y="14593"/>
                  <a:pt x="1" y="1"/>
                  <a:pt x="1" y="0"/>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94;p26"/>
          <p:cNvSpPr/>
          <p:nvPr/>
        </p:nvSpPr>
        <p:spPr>
          <a:xfrm flipH="1">
            <a:off x="7803776" y="2475288"/>
            <a:ext cx="343337" cy="1381479"/>
          </a:xfrm>
          <a:custGeom>
            <a:avLst/>
            <a:gdLst/>
            <a:ahLst/>
            <a:cxnLst/>
            <a:rect l="l" t="t" r="r" b="b"/>
            <a:pathLst>
              <a:path w="9685" h="38742" extrusionOk="0">
                <a:moveTo>
                  <a:pt x="8347" y="0"/>
                </a:moveTo>
                <a:lnTo>
                  <a:pt x="2146" y="162"/>
                </a:lnTo>
                <a:cubicBezTo>
                  <a:pt x="2145" y="162"/>
                  <a:pt x="2145" y="162"/>
                  <a:pt x="2144" y="162"/>
                </a:cubicBezTo>
                <a:cubicBezTo>
                  <a:pt x="2028" y="162"/>
                  <a:pt x="74" y="3039"/>
                  <a:pt x="9" y="5519"/>
                </a:cubicBezTo>
                <a:cubicBezTo>
                  <a:pt x="1" y="5759"/>
                  <a:pt x="13" y="6009"/>
                  <a:pt x="35" y="6253"/>
                </a:cubicBezTo>
                <a:cubicBezTo>
                  <a:pt x="114" y="7123"/>
                  <a:pt x="332" y="7980"/>
                  <a:pt x="656" y="8793"/>
                </a:cubicBezTo>
                <a:cubicBezTo>
                  <a:pt x="2321" y="13001"/>
                  <a:pt x="4043" y="17996"/>
                  <a:pt x="4069" y="19132"/>
                </a:cubicBezTo>
                <a:cubicBezTo>
                  <a:pt x="4156" y="22633"/>
                  <a:pt x="4842" y="38741"/>
                  <a:pt x="4842" y="38741"/>
                </a:cubicBezTo>
                <a:lnTo>
                  <a:pt x="9685" y="38400"/>
                </a:lnTo>
                <a:lnTo>
                  <a:pt x="9527" y="19132"/>
                </a:lnTo>
                <a:lnTo>
                  <a:pt x="8347"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95;p26"/>
          <p:cNvSpPr/>
          <p:nvPr/>
        </p:nvSpPr>
        <p:spPr>
          <a:xfrm flipH="1">
            <a:off x="7898425" y="2486097"/>
            <a:ext cx="79976" cy="1365549"/>
          </a:xfrm>
          <a:custGeom>
            <a:avLst/>
            <a:gdLst/>
            <a:ahLst/>
            <a:cxnLst/>
            <a:rect l="l" t="t" r="r" b="b"/>
            <a:pathLst>
              <a:path w="2256" h="38520" extrusionOk="0">
                <a:moveTo>
                  <a:pt x="32" y="0"/>
                </a:moveTo>
                <a:cubicBezTo>
                  <a:pt x="31" y="0"/>
                  <a:pt x="31" y="1"/>
                  <a:pt x="31" y="1"/>
                </a:cubicBezTo>
                <a:cubicBezTo>
                  <a:pt x="31" y="1"/>
                  <a:pt x="31" y="1"/>
                  <a:pt x="31" y="1"/>
                </a:cubicBezTo>
                <a:cubicBezTo>
                  <a:pt x="33" y="1"/>
                  <a:pt x="34" y="2"/>
                  <a:pt x="36" y="4"/>
                </a:cubicBezTo>
                <a:lnTo>
                  <a:pt x="36" y="4"/>
                </a:lnTo>
                <a:cubicBezTo>
                  <a:pt x="34" y="2"/>
                  <a:pt x="33" y="0"/>
                  <a:pt x="32" y="0"/>
                </a:cubicBezTo>
                <a:close/>
                <a:moveTo>
                  <a:pt x="36" y="4"/>
                </a:moveTo>
                <a:cubicBezTo>
                  <a:pt x="46" y="29"/>
                  <a:pt x="53" y="165"/>
                  <a:pt x="53" y="389"/>
                </a:cubicBezTo>
                <a:cubicBezTo>
                  <a:pt x="57" y="647"/>
                  <a:pt x="57" y="1023"/>
                  <a:pt x="57" y="1512"/>
                </a:cubicBezTo>
                <a:cubicBezTo>
                  <a:pt x="61" y="2492"/>
                  <a:pt x="0" y="3908"/>
                  <a:pt x="61" y="5655"/>
                </a:cubicBezTo>
                <a:cubicBezTo>
                  <a:pt x="79" y="6092"/>
                  <a:pt x="93" y="6547"/>
                  <a:pt x="131" y="7023"/>
                </a:cubicBezTo>
                <a:cubicBezTo>
                  <a:pt x="158" y="7500"/>
                  <a:pt x="202" y="7993"/>
                  <a:pt x="254" y="8505"/>
                </a:cubicBezTo>
                <a:cubicBezTo>
                  <a:pt x="359" y="9527"/>
                  <a:pt x="503" y="10620"/>
                  <a:pt x="682" y="11760"/>
                </a:cubicBezTo>
                <a:cubicBezTo>
                  <a:pt x="865" y="12902"/>
                  <a:pt x="1071" y="14098"/>
                  <a:pt x="1241" y="15344"/>
                </a:cubicBezTo>
                <a:cubicBezTo>
                  <a:pt x="1416" y="16585"/>
                  <a:pt x="1556" y="17884"/>
                  <a:pt x="1626" y="19211"/>
                </a:cubicBezTo>
                <a:cubicBezTo>
                  <a:pt x="1705" y="20544"/>
                  <a:pt x="1687" y="21847"/>
                  <a:pt x="1713" y="23106"/>
                </a:cubicBezTo>
                <a:cubicBezTo>
                  <a:pt x="1735" y="24364"/>
                  <a:pt x="1761" y="25575"/>
                  <a:pt x="1797" y="26728"/>
                </a:cubicBezTo>
                <a:cubicBezTo>
                  <a:pt x="1870" y="29040"/>
                  <a:pt x="1954" y="31120"/>
                  <a:pt x="2023" y="32868"/>
                </a:cubicBezTo>
                <a:cubicBezTo>
                  <a:pt x="2164" y="36295"/>
                  <a:pt x="2243" y="38205"/>
                  <a:pt x="2255" y="38519"/>
                </a:cubicBezTo>
                <a:cubicBezTo>
                  <a:pt x="2255" y="38519"/>
                  <a:pt x="2251" y="38383"/>
                  <a:pt x="2247" y="38126"/>
                </a:cubicBezTo>
                <a:cubicBezTo>
                  <a:pt x="2237" y="37864"/>
                  <a:pt x="2225" y="37487"/>
                  <a:pt x="2211" y="37003"/>
                </a:cubicBezTo>
                <a:cubicBezTo>
                  <a:pt x="2172" y="36019"/>
                  <a:pt x="2124" y="34607"/>
                  <a:pt x="2059" y="32864"/>
                </a:cubicBezTo>
                <a:cubicBezTo>
                  <a:pt x="1993" y="31120"/>
                  <a:pt x="1910" y="29040"/>
                  <a:pt x="1840" y="26728"/>
                </a:cubicBezTo>
                <a:cubicBezTo>
                  <a:pt x="1809" y="25575"/>
                  <a:pt x="1779" y="24360"/>
                  <a:pt x="1761" y="23106"/>
                </a:cubicBezTo>
                <a:cubicBezTo>
                  <a:pt x="1735" y="21847"/>
                  <a:pt x="1753" y="20544"/>
                  <a:pt x="1674" y="19211"/>
                </a:cubicBezTo>
                <a:cubicBezTo>
                  <a:pt x="1600" y="17878"/>
                  <a:pt x="1464" y="16581"/>
                  <a:pt x="1289" y="15335"/>
                </a:cubicBezTo>
                <a:cubicBezTo>
                  <a:pt x="1115" y="14090"/>
                  <a:pt x="905" y="12892"/>
                  <a:pt x="726" y="11752"/>
                </a:cubicBezTo>
                <a:cubicBezTo>
                  <a:pt x="542" y="10611"/>
                  <a:pt x="398" y="9523"/>
                  <a:pt x="293" y="8505"/>
                </a:cubicBezTo>
                <a:cubicBezTo>
                  <a:pt x="240" y="7993"/>
                  <a:pt x="192" y="7500"/>
                  <a:pt x="166" y="7023"/>
                </a:cubicBezTo>
                <a:cubicBezTo>
                  <a:pt x="127" y="6547"/>
                  <a:pt x="113" y="6088"/>
                  <a:pt x="93" y="5651"/>
                </a:cubicBezTo>
                <a:cubicBezTo>
                  <a:pt x="26" y="3908"/>
                  <a:pt x="83" y="2492"/>
                  <a:pt x="75" y="1512"/>
                </a:cubicBezTo>
                <a:cubicBezTo>
                  <a:pt x="75" y="592"/>
                  <a:pt x="63" y="54"/>
                  <a:pt x="36" y="4"/>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96;p26"/>
          <p:cNvSpPr/>
          <p:nvPr/>
        </p:nvSpPr>
        <p:spPr>
          <a:xfrm flipH="1">
            <a:off x="7803772" y="3832075"/>
            <a:ext cx="172643" cy="26056"/>
          </a:xfrm>
          <a:custGeom>
            <a:avLst/>
            <a:gdLst/>
            <a:ahLst/>
            <a:cxnLst/>
            <a:rect l="l" t="t" r="r" b="b"/>
            <a:pathLst>
              <a:path w="4870" h="735" extrusionOk="0">
                <a:moveTo>
                  <a:pt x="1" y="1"/>
                </a:moveTo>
                <a:lnTo>
                  <a:pt x="1" y="735"/>
                </a:lnTo>
                <a:lnTo>
                  <a:pt x="4870" y="735"/>
                </a:lnTo>
                <a:lnTo>
                  <a:pt x="4870" y="1"/>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97;p26"/>
          <p:cNvSpPr/>
          <p:nvPr/>
        </p:nvSpPr>
        <p:spPr>
          <a:xfrm flipH="1">
            <a:off x="7964717" y="2483331"/>
            <a:ext cx="1915" cy="8047"/>
          </a:xfrm>
          <a:custGeom>
            <a:avLst/>
            <a:gdLst/>
            <a:ahLst/>
            <a:cxnLst/>
            <a:rect l="l" t="t" r="r" b="b"/>
            <a:pathLst>
              <a:path w="54" h="227" extrusionOk="0">
                <a:moveTo>
                  <a:pt x="23" y="0"/>
                </a:moveTo>
                <a:cubicBezTo>
                  <a:pt x="9" y="0"/>
                  <a:pt x="1" y="53"/>
                  <a:pt x="5" y="113"/>
                </a:cubicBezTo>
                <a:cubicBezTo>
                  <a:pt x="5" y="174"/>
                  <a:pt x="17" y="227"/>
                  <a:pt x="31" y="227"/>
                </a:cubicBezTo>
                <a:cubicBezTo>
                  <a:pt x="44" y="223"/>
                  <a:pt x="53" y="174"/>
                  <a:pt x="49" y="113"/>
                </a:cubicBezTo>
                <a:cubicBezTo>
                  <a:pt x="49" y="53"/>
                  <a:pt x="35"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98;p26"/>
          <p:cNvSpPr/>
          <p:nvPr/>
        </p:nvSpPr>
        <p:spPr>
          <a:xfrm flipH="1">
            <a:off x="7964291" y="2499284"/>
            <a:ext cx="1879" cy="7905"/>
          </a:xfrm>
          <a:custGeom>
            <a:avLst/>
            <a:gdLst/>
            <a:ahLst/>
            <a:cxnLst/>
            <a:rect l="l" t="t" r="r" b="b"/>
            <a:pathLst>
              <a:path w="53" h="223" extrusionOk="0">
                <a:moveTo>
                  <a:pt x="22" y="0"/>
                </a:moveTo>
                <a:cubicBezTo>
                  <a:pt x="10" y="0"/>
                  <a:pt x="0" y="48"/>
                  <a:pt x="4" y="113"/>
                </a:cubicBezTo>
                <a:cubicBezTo>
                  <a:pt x="4" y="174"/>
                  <a:pt x="18" y="223"/>
                  <a:pt x="31" y="223"/>
                </a:cubicBezTo>
                <a:cubicBezTo>
                  <a:pt x="44" y="223"/>
                  <a:pt x="53" y="174"/>
                  <a:pt x="49" y="109"/>
                </a:cubicBezTo>
                <a:cubicBezTo>
                  <a:pt x="49" y="48"/>
                  <a:pt x="36"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99;p26"/>
          <p:cNvSpPr/>
          <p:nvPr/>
        </p:nvSpPr>
        <p:spPr>
          <a:xfrm flipH="1">
            <a:off x="7963794" y="2515060"/>
            <a:ext cx="1915" cy="8082"/>
          </a:xfrm>
          <a:custGeom>
            <a:avLst/>
            <a:gdLst/>
            <a:ahLst/>
            <a:cxnLst/>
            <a:rect l="l" t="t" r="r" b="b"/>
            <a:pathLst>
              <a:path w="54" h="228" extrusionOk="0">
                <a:moveTo>
                  <a:pt x="23" y="1"/>
                </a:moveTo>
                <a:cubicBezTo>
                  <a:pt x="9" y="5"/>
                  <a:pt x="1" y="53"/>
                  <a:pt x="5" y="114"/>
                </a:cubicBezTo>
                <a:cubicBezTo>
                  <a:pt x="5" y="175"/>
                  <a:pt x="18" y="227"/>
                  <a:pt x="31" y="227"/>
                </a:cubicBezTo>
                <a:cubicBezTo>
                  <a:pt x="44" y="227"/>
                  <a:pt x="53" y="175"/>
                  <a:pt x="49" y="114"/>
                </a:cubicBezTo>
                <a:cubicBezTo>
                  <a:pt x="49" y="53"/>
                  <a:pt x="36"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300;p26"/>
          <p:cNvSpPr/>
          <p:nvPr/>
        </p:nvSpPr>
        <p:spPr>
          <a:xfrm flipH="1">
            <a:off x="7963370" y="2531012"/>
            <a:ext cx="1879" cy="7941"/>
          </a:xfrm>
          <a:custGeom>
            <a:avLst/>
            <a:gdLst/>
            <a:ahLst/>
            <a:cxnLst/>
            <a:rect l="l" t="t" r="r" b="b"/>
            <a:pathLst>
              <a:path w="53" h="224" extrusionOk="0">
                <a:moveTo>
                  <a:pt x="23" y="1"/>
                </a:moveTo>
                <a:cubicBezTo>
                  <a:pt x="10" y="1"/>
                  <a:pt x="0" y="53"/>
                  <a:pt x="5" y="114"/>
                </a:cubicBezTo>
                <a:cubicBezTo>
                  <a:pt x="5" y="176"/>
                  <a:pt x="18" y="223"/>
                  <a:pt x="31" y="223"/>
                </a:cubicBezTo>
                <a:cubicBezTo>
                  <a:pt x="45" y="223"/>
                  <a:pt x="53" y="176"/>
                  <a:pt x="49" y="110"/>
                </a:cubicBezTo>
                <a:cubicBezTo>
                  <a:pt x="49" y="49"/>
                  <a:pt x="36"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301;p26"/>
          <p:cNvSpPr/>
          <p:nvPr/>
        </p:nvSpPr>
        <p:spPr>
          <a:xfrm flipH="1">
            <a:off x="7962874" y="2546964"/>
            <a:ext cx="1879" cy="7977"/>
          </a:xfrm>
          <a:custGeom>
            <a:avLst/>
            <a:gdLst/>
            <a:ahLst/>
            <a:cxnLst/>
            <a:rect l="l" t="t" r="r" b="b"/>
            <a:pathLst>
              <a:path w="53" h="225" extrusionOk="0">
                <a:moveTo>
                  <a:pt x="24" y="1"/>
                </a:moveTo>
                <a:cubicBezTo>
                  <a:pt x="23" y="1"/>
                  <a:pt x="23" y="1"/>
                  <a:pt x="22" y="1"/>
                </a:cubicBezTo>
                <a:cubicBezTo>
                  <a:pt x="9" y="1"/>
                  <a:pt x="0" y="49"/>
                  <a:pt x="4" y="110"/>
                </a:cubicBezTo>
                <a:cubicBezTo>
                  <a:pt x="4" y="176"/>
                  <a:pt x="17" y="224"/>
                  <a:pt x="31" y="224"/>
                </a:cubicBezTo>
                <a:cubicBezTo>
                  <a:pt x="43" y="224"/>
                  <a:pt x="53" y="172"/>
                  <a:pt x="48" y="110"/>
                </a:cubicBezTo>
                <a:cubicBezTo>
                  <a:pt x="48" y="51"/>
                  <a:pt x="36" y="1"/>
                  <a:pt x="2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302;p26"/>
          <p:cNvSpPr/>
          <p:nvPr/>
        </p:nvSpPr>
        <p:spPr>
          <a:xfrm flipH="1">
            <a:off x="7962413" y="2562775"/>
            <a:ext cx="1915" cy="7977"/>
          </a:xfrm>
          <a:custGeom>
            <a:avLst/>
            <a:gdLst/>
            <a:ahLst/>
            <a:cxnLst/>
            <a:rect l="l" t="t" r="r" b="b"/>
            <a:pathLst>
              <a:path w="54" h="225" extrusionOk="0">
                <a:moveTo>
                  <a:pt x="23" y="1"/>
                </a:moveTo>
                <a:cubicBezTo>
                  <a:pt x="10" y="1"/>
                  <a:pt x="1" y="53"/>
                  <a:pt x="5" y="114"/>
                </a:cubicBezTo>
                <a:cubicBezTo>
                  <a:pt x="5" y="173"/>
                  <a:pt x="18" y="224"/>
                  <a:pt x="30" y="224"/>
                </a:cubicBezTo>
                <a:cubicBezTo>
                  <a:pt x="30" y="224"/>
                  <a:pt x="31" y="224"/>
                  <a:pt x="31" y="224"/>
                </a:cubicBezTo>
                <a:cubicBezTo>
                  <a:pt x="45" y="224"/>
                  <a:pt x="53" y="176"/>
                  <a:pt x="49" y="114"/>
                </a:cubicBezTo>
                <a:cubicBezTo>
                  <a:pt x="49" y="49"/>
                  <a:pt x="36"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303;p26"/>
          <p:cNvSpPr/>
          <p:nvPr/>
        </p:nvSpPr>
        <p:spPr>
          <a:xfrm flipH="1">
            <a:off x="7961951" y="2578728"/>
            <a:ext cx="1879" cy="7941"/>
          </a:xfrm>
          <a:custGeom>
            <a:avLst/>
            <a:gdLst/>
            <a:ahLst/>
            <a:cxnLst/>
            <a:rect l="l" t="t" r="r" b="b"/>
            <a:pathLst>
              <a:path w="53" h="224" extrusionOk="0">
                <a:moveTo>
                  <a:pt x="22" y="1"/>
                </a:moveTo>
                <a:cubicBezTo>
                  <a:pt x="9" y="1"/>
                  <a:pt x="0" y="49"/>
                  <a:pt x="5" y="115"/>
                </a:cubicBezTo>
                <a:cubicBezTo>
                  <a:pt x="5" y="176"/>
                  <a:pt x="17" y="224"/>
                  <a:pt x="31" y="224"/>
                </a:cubicBezTo>
                <a:cubicBezTo>
                  <a:pt x="43" y="224"/>
                  <a:pt x="53" y="171"/>
                  <a:pt x="49" y="110"/>
                </a:cubicBezTo>
                <a:cubicBezTo>
                  <a:pt x="49" y="49"/>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304;p26"/>
          <p:cNvSpPr/>
          <p:nvPr/>
        </p:nvSpPr>
        <p:spPr>
          <a:xfrm flipH="1">
            <a:off x="7961490" y="2594539"/>
            <a:ext cx="1915" cy="8082"/>
          </a:xfrm>
          <a:custGeom>
            <a:avLst/>
            <a:gdLst/>
            <a:ahLst/>
            <a:cxnLst/>
            <a:rect l="l" t="t" r="r" b="b"/>
            <a:pathLst>
              <a:path w="54" h="228" extrusionOk="0">
                <a:moveTo>
                  <a:pt x="23" y="0"/>
                </a:moveTo>
                <a:cubicBezTo>
                  <a:pt x="10" y="0"/>
                  <a:pt x="1" y="53"/>
                  <a:pt x="5" y="115"/>
                </a:cubicBezTo>
                <a:cubicBezTo>
                  <a:pt x="5" y="175"/>
                  <a:pt x="19" y="228"/>
                  <a:pt x="31" y="228"/>
                </a:cubicBezTo>
                <a:cubicBezTo>
                  <a:pt x="45" y="228"/>
                  <a:pt x="53" y="175"/>
                  <a:pt x="49" y="115"/>
                </a:cubicBezTo>
                <a:cubicBezTo>
                  <a:pt x="49" y="53"/>
                  <a:pt x="37"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305;p26"/>
          <p:cNvSpPr/>
          <p:nvPr/>
        </p:nvSpPr>
        <p:spPr>
          <a:xfrm flipH="1">
            <a:off x="7961030" y="2610491"/>
            <a:ext cx="1879" cy="7941"/>
          </a:xfrm>
          <a:custGeom>
            <a:avLst/>
            <a:gdLst/>
            <a:ahLst/>
            <a:cxnLst/>
            <a:rect l="l" t="t" r="r" b="b"/>
            <a:pathLst>
              <a:path w="53" h="224" extrusionOk="0">
                <a:moveTo>
                  <a:pt x="23" y="0"/>
                </a:moveTo>
                <a:cubicBezTo>
                  <a:pt x="9" y="0"/>
                  <a:pt x="1" y="53"/>
                  <a:pt x="5" y="115"/>
                </a:cubicBezTo>
                <a:cubicBezTo>
                  <a:pt x="5" y="175"/>
                  <a:pt x="17" y="224"/>
                  <a:pt x="31" y="224"/>
                </a:cubicBezTo>
                <a:cubicBezTo>
                  <a:pt x="44" y="224"/>
                  <a:pt x="53" y="175"/>
                  <a:pt x="49" y="110"/>
                </a:cubicBezTo>
                <a:cubicBezTo>
                  <a:pt x="49" y="48"/>
                  <a:pt x="35"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306;p26"/>
          <p:cNvSpPr/>
          <p:nvPr/>
        </p:nvSpPr>
        <p:spPr>
          <a:xfrm flipH="1">
            <a:off x="7960569" y="2626267"/>
            <a:ext cx="1879" cy="8118"/>
          </a:xfrm>
          <a:custGeom>
            <a:avLst/>
            <a:gdLst/>
            <a:ahLst/>
            <a:cxnLst/>
            <a:rect l="l" t="t" r="r" b="b"/>
            <a:pathLst>
              <a:path w="53" h="229" extrusionOk="0">
                <a:moveTo>
                  <a:pt x="22" y="1"/>
                </a:moveTo>
                <a:cubicBezTo>
                  <a:pt x="10" y="6"/>
                  <a:pt x="0" y="53"/>
                  <a:pt x="4" y="115"/>
                </a:cubicBezTo>
                <a:cubicBezTo>
                  <a:pt x="4" y="176"/>
                  <a:pt x="18" y="229"/>
                  <a:pt x="31" y="229"/>
                </a:cubicBezTo>
                <a:cubicBezTo>
                  <a:pt x="44" y="229"/>
                  <a:pt x="53" y="176"/>
                  <a:pt x="48" y="115"/>
                </a:cubicBezTo>
                <a:cubicBezTo>
                  <a:pt x="48" y="53"/>
                  <a:pt x="36"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307;p26"/>
          <p:cNvSpPr/>
          <p:nvPr/>
        </p:nvSpPr>
        <p:spPr>
          <a:xfrm flipH="1">
            <a:off x="7960073" y="2642255"/>
            <a:ext cx="1915" cy="7941"/>
          </a:xfrm>
          <a:custGeom>
            <a:avLst/>
            <a:gdLst/>
            <a:ahLst/>
            <a:cxnLst/>
            <a:rect l="l" t="t" r="r" b="b"/>
            <a:pathLst>
              <a:path w="54" h="224" extrusionOk="0">
                <a:moveTo>
                  <a:pt x="23" y="1"/>
                </a:moveTo>
                <a:cubicBezTo>
                  <a:pt x="9" y="1"/>
                  <a:pt x="1" y="53"/>
                  <a:pt x="5" y="114"/>
                </a:cubicBezTo>
                <a:cubicBezTo>
                  <a:pt x="5" y="175"/>
                  <a:pt x="18" y="223"/>
                  <a:pt x="31" y="223"/>
                </a:cubicBezTo>
                <a:cubicBezTo>
                  <a:pt x="44" y="223"/>
                  <a:pt x="53" y="175"/>
                  <a:pt x="49" y="114"/>
                </a:cubicBezTo>
                <a:cubicBezTo>
                  <a:pt x="49" y="48"/>
                  <a:pt x="35"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308;p26"/>
          <p:cNvSpPr/>
          <p:nvPr/>
        </p:nvSpPr>
        <p:spPr>
          <a:xfrm flipH="1">
            <a:off x="7960073" y="2658208"/>
            <a:ext cx="1595" cy="7941"/>
          </a:xfrm>
          <a:custGeom>
            <a:avLst/>
            <a:gdLst/>
            <a:ahLst/>
            <a:cxnLst/>
            <a:rect l="l" t="t" r="r" b="b"/>
            <a:pathLst>
              <a:path w="45" h="224" extrusionOk="0">
                <a:moveTo>
                  <a:pt x="22" y="1"/>
                </a:moveTo>
                <a:cubicBezTo>
                  <a:pt x="9" y="1"/>
                  <a:pt x="0" y="49"/>
                  <a:pt x="0" y="110"/>
                </a:cubicBezTo>
                <a:cubicBezTo>
                  <a:pt x="0" y="175"/>
                  <a:pt x="9" y="223"/>
                  <a:pt x="22" y="223"/>
                </a:cubicBezTo>
                <a:cubicBezTo>
                  <a:pt x="35" y="223"/>
                  <a:pt x="44" y="175"/>
                  <a:pt x="44" y="110"/>
                </a:cubicBezTo>
                <a:cubicBezTo>
                  <a:pt x="44" y="49"/>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309;p26"/>
          <p:cNvSpPr/>
          <p:nvPr/>
        </p:nvSpPr>
        <p:spPr>
          <a:xfrm flipH="1">
            <a:off x="7959789" y="2674160"/>
            <a:ext cx="1737" cy="7941"/>
          </a:xfrm>
          <a:custGeom>
            <a:avLst/>
            <a:gdLst/>
            <a:ahLst/>
            <a:cxnLst/>
            <a:rect l="l" t="t" r="r" b="b"/>
            <a:pathLst>
              <a:path w="49" h="224" extrusionOk="0">
                <a:moveTo>
                  <a:pt x="22" y="1"/>
                </a:moveTo>
                <a:cubicBezTo>
                  <a:pt x="10" y="1"/>
                  <a:pt x="0" y="49"/>
                  <a:pt x="0" y="110"/>
                </a:cubicBezTo>
                <a:cubicBezTo>
                  <a:pt x="0" y="176"/>
                  <a:pt x="14" y="223"/>
                  <a:pt x="27" y="223"/>
                </a:cubicBezTo>
                <a:cubicBezTo>
                  <a:pt x="36" y="223"/>
                  <a:pt x="49" y="171"/>
                  <a:pt x="44" y="110"/>
                </a:cubicBezTo>
                <a:cubicBezTo>
                  <a:pt x="44" y="49"/>
                  <a:pt x="36"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310;p26"/>
          <p:cNvSpPr/>
          <p:nvPr/>
        </p:nvSpPr>
        <p:spPr>
          <a:xfrm flipH="1">
            <a:off x="7959506" y="2689971"/>
            <a:ext cx="1879" cy="8118"/>
          </a:xfrm>
          <a:custGeom>
            <a:avLst/>
            <a:gdLst/>
            <a:ahLst/>
            <a:cxnLst/>
            <a:rect l="l" t="t" r="r" b="b"/>
            <a:pathLst>
              <a:path w="53" h="229" extrusionOk="0">
                <a:moveTo>
                  <a:pt x="27" y="1"/>
                </a:moveTo>
                <a:cubicBezTo>
                  <a:pt x="14" y="1"/>
                  <a:pt x="1" y="53"/>
                  <a:pt x="6" y="114"/>
                </a:cubicBezTo>
                <a:cubicBezTo>
                  <a:pt x="6" y="176"/>
                  <a:pt x="18" y="228"/>
                  <a:pt x="32" y="228"/>
                </a:cubicBezTo>
                <a:cubicBezTo>
                  <a:pt x="45" y="228"/>
                  <a:pt x="53" y="176"/>
                  <a:pt x="53" y="114"/>
                </a:cubicBezTo>
                <a:cubicBezTo>
                  <a:pt x="49" y="53"/>
                  <a:pt x="40" y="1"/>
                  <a:pt x="27"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311;p26"/>
          <p:cNvSpPr/>
          <p:nvPr/>
        </p:nvSpPr>
        <p:spPr>
          <a:xfrm flipH="1">
            <a:off x="7959009" y="2705924"/>
            <a:ext cx="1879" cy="7977"/>
          </a:xfrm>
          <a:custGeom>
            <a:avLst/>
            <a:gdLst/>
            <a:ahLst/>
            <a:cxnLst/>
            <a:rect l="l" t="t" r="r" b="b"/>
            <a:pathLst>
              <a:path w="53" h="225" extrusionOk="0">
                <a:moveTo>
                  <a:pt x="22" y="1"/>
                </a:moveTo>
                <a:cubicBezTo>
                  <a:pt x="9" y="1"/>
                  <a:pt x="0" y="53"/>
                  <a:pt x="4" y="114"/>
                </a:cubicBezTo>
                <a:cubicBezTo>
                  <a:pt x="4" y="173"/>
                  <a:pt x="17" y="224"/>
                  <a:pt x="29" y="224"/>
                </a:cubicBezTo>
                <a:cubicBezTo>
                  <a:pt x="30" y="224"/>
                  <a:pt x="30" y="224"/>
                  <a:pt x="31" y="224"/>
                </a:cubicBezTo>
                <a:cubicBezTo>
                  <a:pt x="44" y="224"/>
                  <a:pt x="53" y="176"/>
                  <a:pt x="53" y="114"/>
                </a:cubicBezTo>
                <a:cubicBezTo>
                  <a:pt x="48" y="49"/>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312;p26"/>
          <p:cNvSpPr/>
          <p:nvPr/>
        </p:nvSpPr>
        <p:spPr>
          <a:xfrm flipH="1">
            <a:off x="7958371" y="2721876"/>
            <a:ext cx="1879" cy="7941"/>
          </a:xfrm>
          <a:custGeom>
            <a:avLst/>
            <a:gdLst/>
            <a:ahLst/>
            <a:cxnLst/>
            <a:rect l="l" t="t" r="r" b="b"/>
            <a:pathLst>
              <a:path w="53" h="224" extrusionOk="0">
                <a:moveTo>
                  <a:pt x="21" y="1"/>
                </a:moveTo>
                <a:cubicBezTo>
                  <a:pt x="8" y="1"/>
                  <a:pt x="0" y="53"/>
                  <a:pt x="4" y="115"/>
                </a:cubicBezTo>
                <a:cubicBezTo>
                  <a:pt x="8" y="176"/>
                  <a:pt x="21" y="224"/>
                  <a:pt x="35" y="224"/>
                </a:cubicBezTo>
                <a:cubicBezTo>
                  <a:pt x="47" y="224"/>
                  <a:pt x="52" y="171"/>
                  <a:pt x="52" y="110"/>
                </a:cubicBezTo>
                <a:cubicBezTo>
                  <a:pt x="47" y="49"/>
                  <a:pt x="35" y="1"/>
                  <a:pt x="2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313;p26"/>
          <p:cNvSpPr/>
          <p:nvPr/>
        </p:nvSpPr>
        <p:spPr>
          <a:xfrm flipH="1">
            <a:off x="7957449" y="2737687"/>
            <a:ext cx="1879" cy="8082"/>
          </a:xfrm>
          <a:custGeom>
            <a:avLst/>
            <a:gdLst/>
            <a:ahLst/>
            <a:cxnLst/>
            <a:rect l="l" t="t" r="r" b="b"/>
            <a:pathLst>
              <a:path w="53" h="228" extrusionOk="0">
                <a:moveTo>
                  <a:pt x="17" y="0"/>
                </a:moveTo>
                <a:cubicBezTo>
                  <a:pt x="4" y="4"/>
                  <a:pt x="0" y="53"/>
                  <a:pt x="0" y="115"/>
                </a:cubicBezTo>
                <a:cubicBezTo>
                  <a:pt x="4" y="180"/>
                  <a:pt x="17" y="228"/>
                  <a:pt x="31" y="228"/>
                </a:cubicBezTo>
                <a:cubicBezTo>
                  <a:pt x="43" y="228"/>
                  <a:pt x="53" y="175"/>
                  <a:pt x="47" y="115"/>
                </a:cubicBezTo>
                <a:cubicBezTo>
                  <a:pt x="43" y="53"/>
                  <a:pt x="31" y="0"/>
                  <a:pt x="1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314;p26"/>
          <p:cNvSpPr/>
          <p:nvPr/>
        </p:nvSpPr>
        <p:spPr>
          <a:xfrm flipH="1">
            <a:off x="7956528" y="2753640"/>
            <a:ext cx="1879" cy="7941"/>
          </a:xfrm>
          <a:custGeom>
            <a:avLst/>
            <a:gdLst/>
            <a:ahLst/>
            <a:cxnLst/>
            <a:rect l="l" t="t" r="r" b="b"/>
            <a:pathLst>
              <a:path w="53" h="224" extrusionOk="0">
                <a:moveTo>
                  <a:pt x="17" y="0"/>
                </a:moveTo>
                <a:cubicBezTo>
                  <a:pt x="5" y="0"/>
                  <a:pt x="0" y="53"/>
                  <a:pt x="5" y="115"/>
                </a:cubicBezTo>
                <a:cubicBezTo>
                  <a:pt x="9" y="175"/>
                  <a:pt x="21" y="224"/>
                  <a:pt x="35" y="224"/>
                </a:cubicBezTo>
                <a:cubicBezTo>
                  <a:pt x="48" y="224"/>
                  <a:pt x="53" y="171"/>
                  <a:pt x="48" y="110"/>
                </a:cubicBezTo>
                <a:cubicBezTo>
                  <a:pt x="43" y="48"/>
                  <a:pt x="31" y="0"/>
                  <a:pt x="1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315;p26"/>
          <p:cNvSpPr/>
          <p:nvPr/>
        </p:nvSpPr>
        <p:spPr>
          <a:xfrm flipH="1">
            <a:off x="7955287" y="2769416"/>
            <a:ext cx="2056" cy="8118"/>
          </a:xfrm>
          <a:custGeom>
            <a:avLst/>
            <a:gdLst/>
            <a:ahLst/>
            <a:cxnLst/>
            <a:rect l="l" t="t" r="r" b="b"/>
            <a:pathLst>
              <a:path w="58" h="229" extrusionOk="0">
                <a:moveTo>
                  <a:pt x="18" y="1"/>
                </a:moveTo>
                <a:cubicBezTo>
                  <a:pt x="9" y="6"/>
                  <a:pt x="1" y="53"/>
                  <a:pt x="5" y="115"/>
                </a:cubicBezTo>
                <a:cubicBezTo>
                  <a:pt x="9" y="180"/>
                  <a:pt x="27" y="229"/>
                  <a:pt x="36" y="229"/>
                </a:cubicBezTo>
                <a:cubicBezTo>
                  <a:pt x="49" y="224"/>
                  <a:pt x="58" y="176"/>
                  <a:pt x="53" y="115"/>
                </a:cubicBezTo>
                <a:cubicBezTo>
                  <a:pt x="49" y="49"/>
                  <a:pt x="31" y="1"/>
                  <a:pt x="1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316;p26"/>
          <p:cNvSpPr/>
          <p:nvPr/>
        </p:nvSpPr>
        <p:spPr>
          <a:xfrm flipH="1">
            <a:off x="7953905" y="2785403"/>
            <a:ext cx="2198" cy="7941"/>
          </a:xfrm>
          <a:custGeom>
            <a:avLst/>
            <a:gdLst/>
            <a:ahLst/>
            <a:cxnLst/>
            <a:rect l="l" t="t" r="r" b="b"/>
            <a:pathLst>
              <a:path w="62" h="224" extrusionOk="0">
                <a:moveTo>
                  <a:pt x="23" y="1"/>
                </a:moveTo>
                <a:cubicBezTo>
                  <a:pt x="9" y="1"/>
                  <a:pt x="1" y="53"/>
                  <a:pt x="9" y="114"/>
                </a:cubicBezTo>
                <a:cubicBezTo>
                  <a:pt x="14" y="175"/>
                  <a:pt x="27" y="223"/>
                  <a:pt x="40" y="223"/>
                </a:cubicBezTo>
                <a:cubicBezTo>
                  <a:pt x="53" y="223"/>
                  <a:pt x="61" y="171"/>
                  <a:pt x="53" y="110"/>
                </a:cubicBezTo>
                <a:cubicBezTo>
                  <a:pt x="49" y="48"/>
                  <a:pt x="35"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317;p26"/>
          <p:cNvSpPr/>
          <p:nvPr/>
        </p:nvSpPr>
        <p:spPr>
          <a:xfrm flipH="1">
            <a:off x="7952345" y="2801214"/>
            <a:ext cx="2198" cy="7941"/>
          </a:xfrm>
          <a:custGeom>
            <a:avLst/>
            <a:gdLst/>
            <a:ahLst/>
            <a:cxnLst/>
            <a:rect l="l" t="t" r="r" b="b"/>
            <a:pathLst>
              <a:path w="62" h="224" extrusionOk="0">
                <a:moveTo>
                  <a:pt x="17" y="1"/>
                </a:moveTo>
                <a:cubicBezTo>
                  <a:pt x="5" y="1"/>
                  <a:pt x="1" y="53"/>
                  <a:pt x="9" y="114"/>
                </a:cubicBezTo>
                <a:cubicBezTo>
                  <a:pt x="13" y="175"/>
                  <a:pt x="31" y="223"/>
                  <a:pt x="39" y="223"/>
                </a:cubicBezTo>
                <a:cubicBezTo>
                  <a:pt x="53" y="223"/>
                  <a:pt x="61" y="171"/>
                  <a:pt x="53" y="110"/>
                </a:cubicBezTo>
                <a:cubicBezTo>
                  <a:pt x="49" y="48"/>
                  <a:pt x="31" y="1"/>
                  <a:pt x="17"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318;p26"/>
          <p:cNvSpPr/>
          <p:nvPr/>
        </p:nvSpPr>
        <p:spPr>
          <a:xfrm flipH="1">
            <a:off x="7950643" y="2817025"/>
            <a:ext cx="2198" cy="7905"/>
          </a:xfrm>
          <a:custGeom>
            <a:avLst/>
            <a:gdLst/>
            <a:ahLst/>
            <a:cxnLst/>
            <a:rect l="l" t="t" r="r" b="b"/>
            <a:pathLst>
              <a:path w="62" h="223" extrusionOk="0">
                <a:moveTo>
                  <a:pt x="18" y="0"/>
                </a:moveTo>
                <a:cubicBezTo>
                  <a:pt x="5" y="0"/>
                  <a:pt x="1" y="53"/>
                  <a:pt x="5" y="114"/>
                </a:cubicBezTo>
                <a:cubicBezTo>
                  <a:pt x="13" y="175"/>
                  <a:pt x="31" y="223"/>
                  <a:pt x="44" y="223"/>
                </a:cubicBezTo>
                <a:cubicBezTo>
                  <a:pt x="57" y="223"/>
                  <a:pt x="62" y="170"/>
                  <a:pt x="53" y="110"/>
                </a:cubicBezTo>
                <a:cubicBezTo>
                  <a:pt x="48" y="48"/>
                  <a:pt x="31" y="0"/>
                  <a:pt x="1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319;p26"/>
          <p:cNvSpPr/>
          <p:nvPr/>
        </p:nvSpPr>
        <p:spPr>
          <a:xfrm flipH="1">
            <a:off x="7948764" y="2832836"/>
            <a:ext cx="2198" cy="7905"/>
          </a:xfrm>
          <a:custGeom>
            <a:avLst/>
            <a:gdLst/>
            <a:ahLst/>
            <a:cxnLst/>
            <a:rect l="l" t="t" r="r" b="b"/>
            <a:pathLst>
              <a:path w="62" h="223" extrusionOk="0">
                <a:moveTo>
                  <a:pt x="17" y="0"/>
                </a:moveTo>
                <a:cubicBezTo>
                  <a:pt x="4" y="0"/>
                  <a:pt x="0" y="53"/>
                  <a:pt x="4" y="114"/>
                </a:cubicBezTo>
                <a:cubicBezTo>
                  <a:pt x="13" y="174"/>
                  <a:pt x="31" y="223"/>
                  <a:pt x="43" y="223"/>
                </a:cubicBezTo>
                <a:cubicBezTo>
                  <a:pt x="57" y="218"/>
                  <a:pt x="61" y="170"/>
                  <a:pt x="53" y="109"/>
                </a:cubicBezTo>
                <a:cubicBezTo>
                  <a:pt x="43" y="47"/>
                  <a:pt x="31" y="0"/>
                  <a:pt x="1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320;p26"/>
          <p:cNvSpPr/>
          <p:nvPr/>
        </p:nvSpPr>
        <p:spPr>
          <a:xfrm flipH="1">
            <a:off x="7946779" y="2848611"/>
            <a:ext cx="2198" cy="7799"/>
          </a:xfrm>
          <a:custGeom>
            <a:avLst/>
            <a:gdLst/>
            <a:ahLst/>
            <a:cxnLst/>
            <a:rect l="l" t="t" r="r" b="b"/>
            <a:pathLst>
              <a:path w="62" h="220" extrusionOk="0">
                <a:moveTo>
                  <a:pt x="16" y="1"/>
                </a:moveTo>
                <a:cubicBezTo>
                  <a:pt x="15" y="1"/>
                  <a:pt x="14" y="1"/>
                  <a:pt x="13" y="1"/>
                </a:cubicBezTo>
                <a:cubicBezTo>
                  <a:pt x="5" y="1"/>
                  <a:pt x="1" y="53"/>
                  <a:pt x="9" y="114"/>
                </a:cubicBezTo>
                <a:cubicBezTo>
                  <a:pt x="13" y="173"/>
                  <a:pt x="30" y="219"/>
                  <a:pt x="42" y="219"/>
                </a:cubicBezTo>
                <a:cubicBezTo>
                  <a:pt x="43" y="219"/>
                  <a:pt x="43" y="219"/>
                  <a:pt x="44" y="219"/>
                </a:cubicBezTo>
                <a:cubicBezTo>
                  <a:pt x="58" y="219"/>
                  <a:pt x="62" y="167"/>
                  <a:pt x="53" y="106"/>
                </a:cubicBezTo>
                <a:cubicBezTo>
                  <a:pt x="44" y="47"/>
                  <a:pt x="29" y="1"/>
                  <a:pt x="1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321;p26"/>
          <p:cNvSpPr/>
          <p:nvPr/>
        </p:nvSpPr>
        <p:spPr>
          <a:xfrm flipH="1">
            <a:off x="7944617" y="2864245"/>
            <a:ext cx="2198" cy="7941"/>
          </a:xfrm>
          <a:custGeom>
            <a:avLst/>
            <a:gdLst/>
            <a:ahLst/>
            <a:cxnLst/>
            <a:rect l="l" t="t" r="r" b="b"/>
            <a:pathLst>
              <a:path w="62" h="224" extrusionOk="0">
                <a:moveTo>
                  <a:pt x="14" y="1"/>
                </a:moveTo>
                <a:cubicBezTo>
                  <a:pt x="1" y="6"/>
                  <a:pt x="1" y="53"/>
                  <a:pt x="9" y="115"/>
                </a:cubicBezTo>
                <a:cubicBezTo>
                  <a:pt x="19" y="176"/>
                  <a:pt x="35" y="224"/>
                  <a:pt x="49" y="224"/>
                </a:cubicBezTo>
                <a:cubicBezTo>
                  <a:pt x="57" y="220"/>
                  <a:pt x="62" y="171"/>
                  <a:pt x="53" y="111"/>
                </a:cubicBezTo>
                <a:cubicBezTo>
                  <a:pt x="45" y="49"/>
                  <a:pt x="27" y="1"/>
                  <a:pt x="1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322;p26"/>
          <p:cNvSpPr/>
          <p:nvPr/>
        </p:nvSpPr>
        <p:spPr>
          <a:xfrm flipH="1">
            <a:off x="7942277" y="2879914"/>
            <a:ext cx="2375" cy="7941"/>
          </a:xfrm>
          <a:custGeom>
            <a:avLst/>
            <a:gdLst/>
            <a:ahLst/>
            <a:cxnLst/>
            <a:rect l="l" t="t" r="r" b="b"/>
            <a:pathLst>
              <a:path w="67" h="224" extrusionOk="0">
                <a:moveTo>
                  <a:pt x="18" y="0"/>
                </a:moveTo>
                <a:cubicBezTo>
                  <a:pt x="6" y="4"/>
                  <a:pt x="1" y="53"/>
                  <a:pt x="14" y="114"/>
                </a:cubicBezTo>
                <a:cubicBezTo>
                  <a:pt x="23" y="175"/>
                  <a:pt x="40" y="223"/>
                  <a:pt x="53" y="223"/>
                </a:cubicBezTo>
                <a:cubicBezTo>
                  <a:pt x="67" y="223"/>
                  <a:pt x="67" y="171"/>
                  <a:pt x="58" y="109"/>
                </a:cubicBezTo>
                <a:cubicBezTo>
                  <a:pt x="49" y="48"/>
                  <a:pt x="32" y="0"/>
                  <a:pt x="1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323;p26"/>
          <p:cNvSpPr/>
          <p:nvPr/>
        </p:nvSpPr>
        <p:spPr>
          <a:xfrm flipH="1">
            <a:off x="7939795" y="2895689"/>
            <a:ext cx="2375" cy="7834"/>
          </a:xfrm>
          <a:custGeom>
            <a:avLst/>
            <a:gdLst/>
            <a:ahLst/>
            <a:cxnLst/>
            <a:rect l="l" t="t" r="r" b="b"/>
            <a:pathLst>
              <a:path w="67" h="221" extrusionOk="0">
                <a:moveTo>
                  <a:pt x="20" y="1"/>
                </a:moveTo>
                <a:cubicBezTo>
                  <a:pt x="19" y="1"/>
                  <a:pt x="19" y="1"/>
                  <a:pt x="19" y="1"/>
                </a:cubicBezTo>
                <a:cubicBezTo>
                  <a:pt x="5" y="1"/>
                  <a:pt x="1" y="53"/>
                  <a:pt x="9" y="115"/>
                </a:cubicBezTo>
                <a:cubicBezTo>
                  <a:pt x="22" y="174"/>
                  <a:pt x="39" y="220"/>
                  <a:pt x="52" y="220"/>
                </a:cubicBezTo>
                <a:cubicBezTo>
                  <a:pt x="52" y="220"/>
                  <a:pt x="53" y="220"/>
                  <a:pt x="53" y="220"/>
                </a:cubicBezTo>
                <a:cubicBezTo>
                  <a:pt x="62" y="220"/>
                  <a:pt x="67" y="168"/>
                  <a:pt x="57" y="106"/>
                </a:cubicBezTo>
                <a:cubicBezTo>
                  <a:pt x="49" y="47"/>
                  <a:pt x="29" y="1"/>
                  <a:pt x="2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324;p26"/>
          <p:cNvSpPr/>
          <p:nvPr/>
        </p:nvSpPr>
        <p:spPr>
          <a:xfrm flipH="1">
            <a:off x="7937314" y="2911359"/>
            <a:ext cx="2340" cy="7764"/>
          </a:xfrm>
          <a:custGeom>
            <a:avLst/>
            <a:gdLst/>
            <a:ahLst/>
            <a:cxnLst/>
            <a:rect l="l" t="t" r="r" b="b"/>
            <a:pathLst>
              <a:path w="66" h="219" extrusionOk="0">
                <a:moveTo>
                  <a:pt x="19" y="0"/>
                </a:moveTo>
                <a:cubicBezTo>
                  <a:pt x="18" y="0"/>
                  <a:pt x="17" y="0"/>
                  <a:pt x="17" y="0"/>
                </a:cubicBezTo>
                <a:cubicBezTo>
                  <a:pt x="4" y="0"/>
                  <a:pt x="0" y="53"/>
                  <a:pt x="13" y="114"/>
                </a:cubicBezTo>
                <a:cubicBezTo>
                  <a:pt x="22" y="172"/>
                  <a:pt x="37" y="219"/>
                  <a:pt x="50" y="219"/>
                </a:cubicBezTo>
                <a:cubicBezTo>
                  <a:pt x="51" y="219"/>
                  <a:pt x="52" y="219"/>
                  <a:pt x="53" y="219"/>
                </a:cubicBezTo>
                <a:cubicBezTo>
                  <a:pt x="65" y="219"/>
                  <a:pt x="65" y="166"/>
                  <a:pt x="57" y="105"/>
                </a:cubicBezTo>
                <a:cubicBezTo>
                  <a:pt x="49" y="47"/>
                  <a:pt x="32" y="0"/>
                  <a:pt x="19"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325;p26"/>
          <p:cNvSpPr/>
          <p:nvPr/>
        </p:nvSpPr>
        <p:spPr>
          <a:xfrm flipH="1">
            <a:off x="7934690" y="2926992"/>
            <a:ext cx="2340" cy="7799"/>
          </a:xfrm>
          <a:custGeom>
            <a:avLst/>
            <a:gdLst/>
            <a:ahLst/>
            <a:cxnLst/>
            <a:rect l="l" t="t" r="r" b="b"/>
            <a:pathLst>
              <a:path w="66" h="220" extrusionOk="0">
                <a:moveTo>
                  <a:pt x="15" y="1"/>
                </a:moveTo>
                <a:cubicBezTo>
                  <a:pt x="14" y="1"/>
                  <a:pt x="14" y="1"/>
                  <a:pt x="13" y="1"/>
                </a:cubicBezTo>
                <a:cubicBezTo>
                  <a:pt x="5" y="1"/>
                  <a:pt x="1" y="53"/>
                  <a:pt x="9" y="114"/>
                </a:cubicBezTo>
                <a:cubicBezTo>
                  <a:pt x="21" y="174"/>
                  <a:pt x="38" y="219"/>
                  <a:pt x="51" y="219"/>
                </a:cubicBezTo>
                <a:cubicBezTo>
                  <a:pt x="52" y="219"/>
                  <a:pt x="52" y="219"/>
                  <a:pt x="53" y="219"/>
                </a:cubicBezTo>
                <a:cubicBezTo>
                  <a:pt x="66" y="219"/>
                  <a:pt x="66" y="167"/>
                  <a:pt x="57" y="106"/>
                </a:cubicBezTo>
                <a:cubicBezTo>
                  <a:pt x="48" y="47"/>
                  <a:pt x="28" y="1"/>
                  <a:pt x="1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326;p26"/>
          <p:cNvSpPr/>
          <p:nvPr/>
        </p:nvSpPr>
        <p:spPr>
          <a:xfrm flipH="1">
            <a:off x="7932032" y="2942661"/>
            <a:ext cx="2411" cy="7764"/>
          </a:xfrm>
          <a:custGeom>
            <a:avLst/>
            <a:gdLst/>
            <a:ahLst/>
            <a:cxnLst/>
            <a:rect l="l" t="t" r="r" b="b"/>
            <a:pathLst>
              <a:path w="68" h="219" extrusionOk="0">
                <a:moveTo>
                  <a:pt x="20" y="0"/>
                </a:moveTo>
                <a:cubicBezTo>
                  <a:pt x="20" y="0"/>
                  <a:pt x="19" y="0"/>
                  <a:pt x="19" y="1"/>
                </a:cubicBezTo>
                <a:cubicBezTo>
                  <a:pt x="6" y="1"/>
                  <a:pt x="1" y="53"/>
                  <a:pt x="15" y="114"/>
                </a:cubicBezTo>
                <a:cubicBezTo>
                  <a:pt x="23" y="172"/>
                  <a:pt x="39" y="219"/>
                  <a:pt x="52" y="219"/>
                </a:cubicBezTo>
                <a:cubicBezTo>
                  <a:pt x="52" y="219"/>
                  <a:pt x="53" y="219"/>
                  <a:pt x="53" y="219"/>
                </a:cubicBezTo>
                <a:cubicBezTo>
                  <a:pt x="67" y="219"/>
                  <a:pt x="67" y="166"/>
                  <a:pt x="59" y="105"/>
                </a:cubicBezTo>
                <a:cubicBezTo>
                  <a:pt x="50" y="46"/>
                  <a:pt x="29" y="0"/>
                  <a:pt x="2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327;p26"/>
          <p:cNvSpPr/>
          <p:nvPr/>
        </p:nvSpPr>
        <p:spPr>
          <a:xfrm flipH="1">
            <a:off x="7929266" y="2958295"/>
            <a:ext cx="2517" cy="7799"/>
          </a:xfrm>
          <a:custGeom>
            <a:avLst/>
            <a:gdLst/>
            <a:ahLst/>
            <a:cxnLst/>
            <a:rect l="l" t="t" r="r" b="b"/>
            <a:pathLst>
              <a:path w="71" h="220" extrusionOk="0">
                <a:moveTo>
                  <a:pt x="20" y="1"/>
                </a:moveTo>
                <a:cubicBezTo>
                  <a:pt x="20" y="1"/>
                  <a:pt x="19" y="1"/>
                  <a:pt x="18" y="1"/>
                </a:cubicBezTo>
                <a:cubicBezTo>
                  <a:pt x="5" y="1"/>
                  <a:pt x="0" y="54"/>
                  <a:pt x="14" y="114"/>
                </a:cubicBezTo>
                <a:cubicBezTo>
                  <a:pt x="22" y="173"/>
                  <a:pt x="39" y="219"/>
                  <a:pt x="51" y="219"/>
                </a:cubicBezTo>
                <a:cubicBezTo>
                  <a:pt x="52" y="219"/>
                  <a:pt x="52" y="219"/>
                  <a:pt x="53" y="219"/>
                </a:cubicBezTo>
                <a:cubicBezTo>
                  <a:pt x="67" y="219"/>
                  <a:pt x="71" y="167"/>
                  <a:pt x="57" y="106"/>
                </a:cubicBezTo>
                <a:cubicBezTo>
                  <a:pt x="49" y="47"/>
                  <a:pt x="33" y="1"/>
                  <a:pt x="2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328;p26"/>
          <p:cNvSpPr/>
          <p:nvPr/>
        </p:nvSpPr>
        <p:spPr>
          <a:xfrm flipH="1">
            <a:off x="7926608" y="2973928"/>
            <a:ext cx="2552" cy="7834"/>
          </a:xfrm>
          <a:custGeom>
            <a:avLst/>
            <a:gdLst/>
            <a:ahLst/>
            <a:cxnLst/>
            <a:rect l="l" t="t" r="r" b="b"/>
            <a:pathLst>
              <a:path w="72" h="221" extrusionOk="0">
                <a:moveTo>
                  <a:pt x="20" y="0"/>
                </a:moveTo>
                <a:cubicBezTo>
                  <a:pt x="20" y="0"/>
                  <a:pt x="19" y="0"/>
                  <a:pt x="19" y="1"/>
                </a:cubicBezTo>
                <a:cubicBezTo>
                  <a:pt x="5" y="1"/>
                  <a:pt x="1" y="53"/>
                  <a:pt x="15" y="115"/>
                </a:cubicBezTo>
                <a:cubicBezTo>
                  <a:pt x="23" y="173"/>
                  <a:pt x="39" y="220"/>
                  <a:pt x="52" y="220"/>
                </a:cubicBezTo>
                <a:cubicBezTo>
                  <a:pt x="52" y="220"/>
                  <a:pt x="53" y="220"/>
                  <a:pt x="53" y="220"/>
                </a:cubicBezTo>
                <a:cubicBezTo>
                  <a:pt x="67" y="220"/>
                  <a:pt x="71" y="167"/>
                  <a:pt x="58" y="105"/>
                </a:cubicBezTo>
                <a:cubicBezTo>
                  <a:pt x="49" y="47"/>
                  <a:pt x="33" y="0"/>
                  <a:pt x="2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329;p26"/>
          <p:cNvSpPr/>
          <p:nvPr/>
        </p:nvSpPr>
        <p:spPr>
          <a:xfrm flipH="1">
            <a:off x="7924162" y="2989562"/>
            <a:ext cx="2340" cy="7834"/>
          </a:xfrm>
          <a:custGeom>
            <a:avLst/>
            <a:gdLst/>
            <a:ahLst/>
            <a:cxnLst/>
            <a:rect l="l" t="t" r="r" b="b"/>
            <a:pathLst>
              <a:path w="66" h="221" extrusionOk="0">
                <a:moveTo>
                  <a:pt x="20" y="1"/>
                </a:moveTo>
                <a:cubicBezTo>
                  <a:pt x="19" y="1"/>
                  <a:pt x="19" y="1"/>
                  <a:pt x="18" y="1"/>
                </a:cubicBezTo>
                <a:cubicBezTo>
                  <a:pt x="5" y="1"/>
                  <a:pt x="0" y="54"/>
                  <a:pt x="13" y="115"/>
                </a:cubicBezTo>
                <a:cubicBezTo>
                  <a:pt x="22" y="174"/>
                  <a:pt x="38" y="221"/>
                  <a:pt x="51" y="221"/>
                </a:cubicBezTo>
                <a:cubicBezTo>
                  <a:pt x="52" y="221"/>
                  <a:pt x="52" y="221"/>
                  <a:pt x="53" y="220"/>
                </a:cubicBezTo>
                <a:cubicBezTo>
                  <a:pt x="65" y="220"/>
                  <a:pt x="65" y="168"/>
                  <a:pt x="57" y="106"/>
                </a:cubicBezTo>
                <a:cubicBezTo>
                  <a:pt x="49" y="48"/>
                  <a:pt x="32" y="1"/>
                  <a:pt x="2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30;p26"/>
          <p:cNvSpPr/>
          <p:nvPr/>
        </p:nvSpPr>
        <p:spPr>
          <a:xfrm flipH="1">
            <a:off x="7921538" y="3005231"/>
            <a:ext cx="2340" cy="7799"/>
          </a:xfrm>
          <a:custGeom>
            <a:avLst/>
            <a:gdLst/>
            <a:ahLst/>
            <a:cxnLst/>
            <a:rect l="l" t="t" r="r" b="b"/>
            <a:pathLst>
              <a:path w="66" h="220" extrusionOk="0">
                <a:moveTo>
                  <a:pt x="15" y="0"/>
                </a:moveTo>
                <a:cubicBezTo>
                  <a:pt x="15" y="0"/>
                  <a:pt x="14" y="1"/>
                  <a:pt x="13" y="1"/>
                </a:cubicBezTo>
                <a:cubicBezTo>
                  <a:pt x="1" y="1"/>
                  <a:pt x="1" y="53"/>
                  <a:pt x="9" y="114"/>
                </a:cubicBezTo>
                <a:cubicBezTo>
                  <a:pt x="17" y="173"/>
                  <a:pt x="34" y="219"/>
                  <a:pt x="47" y="219"/>
                </a:cubicBezTo>
                <a:cubicBezTo>
                  <a:pt x="48" y="219"/>
                  <a:pt x="48" y="219"/>
                  <a:pt x="49" y="219"/>
                </a:cubicBezTo>
                <a:cubicBezTo>
                  <a:pt x="62" y="219"/>
                  <a:pt x="66" y="166"/>
                  <a:pt x="53" y="106"/>
                </a:cubicBezTo>
                <a:cubicBezTo>
                  <a:pt x="44" y="47"/>
                  <a:pt x="28" y="0"/>
                  <a:pt x="1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31;p26"/>
          <p:cNvSpPr/>
          <p:nvPr/>
        </p:nvSpPr>
        <p:spPr>
          <a:xfrm flipH="1">
            <a:off x="7919199" y="3020900"/>
            <a:ext cx="2375" cy="7764"/>
          </a:xfrm>
          <a:custGeom>
            <a:avLst/>
            <a:gdLst/>
            <a:ahLst/>
            <a:cxnLst/>
            <a:rect l="l" t="t" r="r" b="b"/>
            <a:pathLst>
              <a:path w="67" h="219" extrusionOk="0">
                <a:moveTo>
                  <a:pt x="20" y="0"/>
                </a:moveTo>
                <a:cubicBezTo>
                  <a:pt x="20" y="0"/>
                  <a:pt x="19" y="0"/>
                  <a:pt x="19" y="0"/>
                </a:cubicBezTo>
                <a:cubicBezTo>
                  <a:pt x="5" y="0"/>
                  <a:pt x="1" y="53"/>
                  <a:pt x="10" y="114"/>
                </a:cubicBezTo>
                <a:cubicBezTo>
                  <a:pt x="18" y="173"/>
                  <a:pt x="39" y="219"/>
                  <a:pt x="48" y="219"/>
                </a:cubicBezTo>
                <a:cubicBezTo>
                  <a:pt x="48" y="219"/>
                  <a:pt x="49" y="219"/>
                  <a:pt x="49" y="218"/>
                </a:cubicBezTo>
                <a:cubicBezTo>
                  <a:pt x="63" y="218"/>
                  <a:pt x="67" y="166"/>
                  <a:pt x="58" y="105"/>
                </a:cubicBezTo>
                <a:cubicBezTo>
                  <a:pt x="49" y="47"/>
                  <a:pt x="33" y="0"/>
                  <a:pt x="2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32;p26"/>
          <p:cNvSpPr/>
          <p:nvPr/>
        </p:nvSpPr>
        <p:spPr>
          <a:xfrm flipH="1">
            <a:off x="7916894" y="3036534"/>
            <a:ext cx="2340" cy="7799"/>
          </a:xfrm>
          <a:custGeom>
            <a:avLst/>
            <a:gdLst/>
            <a:ahLst/>
            <a:cxnLst/>
            <a:rect l="l" t="t" r="r" b="b"/>
            <a:pathLst>
              <a:path w="66" h="220" extrusionOk="0">
                <a:moveTo>
                  <a:pt x="19" y="1"/>
                </a:moveTo>
                <a:cubicBezTo>
                  <a:pt x="19" y="1"/>
                  <a:pt x="18" y="1"/>
                  <a:pt x="18" y="1"/>
                </a:cubicBezTo>
                <a:cubicBezTo>
                  <a:pt x="5" y="1"/>
                  <a:pt x="1" y="53"/>
                  <a:pt x="9" y="114"/>
                </a:cubicBezTo>
                <a:cubicBezTo>
                  <a:pt x="17" y="172"/>
                  <a:pt x="34" y="219"/>
                  <a:pt x="48" y="219"/>
                </a:cubicBezTo>
                <a:cubicBezTo>
                  <a:pt x="48" y="219"/>
                  <a:pt x="49" y="219"/>
                  <a:pt x="49" y="219"/>
                </a:cubicBezTo>
                <a:cubicBezTo>
                  <a:pt x="62" y="219"/>
                  <a:pt x="66" y="167"/>
                  <a:pt x="58" y="106"/>
                </a:cubicBezTo>
                <a:cubicBezTo>
                  <a:pt x="50" y="46"/>
                  <a:pt x="33" y="1"/>
                  <a:pt x="19"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33;p26"/>
          <p:cNvSpPr/>
          <p:nvPr/>
        </p:nvSpPr>
        <p:spPr>
          <a:xfrm flipH="1">
            <a:off x="7914697" y="3052203"/>
            <a:ext cx="2375" cy="7905"/>
          </a:xfrm>
          <a:custGeom>
            <a:avLst/>
            <a:gdLst/>
            <a:ahLst/>
            <a:cxnLst/>
            <a:rect l="l" t="t" r="r" b="b"/>
            <a:pathLst>
              <a:path w="67" h="223" extrusionOk="0">
                <a:moveTo>
                  <a:pt x="19" y="0"/>
                </a:moveTo>
                <a:cubicBezTo>
                  <a:pt x="5" y="5"/>
                  <a:pt x="1" y="53"/>
                  <a:pt x="9" y="114"/>
                </a:cubicBezTo>
                <a:cubicBezTo>
                  <a:pt x="19" y="174"/>
                  <a:pt x="35" y="223"/>
                  <a:pt x="49" y="223"/>
                </a:cubicBezTo>
                <a:cubicBezTo>
                  <a:pt x="62" y="219"/>
                  <a:pt x="67" y="170"/>
                  <a:pt x="57" y="109"/>
                </a:cubicBezTo>
                <a:cubicBezTo>
                  <a:pt x="49" y="48"/>
                  <a:pt x="31" y="0"/>
                  <a:pt x="19"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34;p26"/>
          <p:cNvSpPr/>
          <p:nvPr/>
        </p:nvSpPr>
        <p:spPr>
          <a:xfrm flipH="1">
            <a:off x="7912818" y="3067978"/>
            <a:ext cx="2233" cy="7799"/>
          </a:xfrm>
          <a:custGeom>
            <a:avLst/>
            <a:gdLst/>
            <a:ahLst/>
            <a:cxnLst/>
            <a:rect l="l" t="t" r="r" b="b"/>
            <a:pathLst>
              <a:path w="63" h="220" extrusionOk="0">
                <a:moveTo>
                  <a:pt x="20" y="1"/>
                </a:moveTo>
                <a:cubicBezTo>
                  <a:pt x="20" y="1"/>
                  <a:pt x="19" y="1"/>
                  <a:pt x="18" y="1"/>
                </a:cubicBezTo>
                <a:cubicBezTo>
                  <a:pt x="5" y="1"/>
                  <a:pt x="0" y="54"/>
                  <a:pt x="10" y="114"/>
                </a:cubicBezTo>
                <a:cubicBezTo>
                  <a:pt x="18" y="173"/>
                  <a:pt x="35" y="220"/>
                  <a:pt x="43" y="220"/>
                </a:cubicBezTo>
                <a:cubicBezTo>
                  <a:pt x="44" y="220"/>
                  <a:pt x="44" y="219"/>
                  <a:pt x="44" y="219"/>
                </a:cubicBezTo>
                <a:cubicBezTo>
                  <a:pt x="57" y="219"/>
                  <a:pt x="62" y="167"/>
                  <a:pt x="57" y="106"/>
                </a:cubicBezTo>
                <a:cubicBezTo>
                  <a:pt x="49" y="47"/>
                  <a:pt x="33" y="1"/>
                  <a:pt x="2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35;p26"/>
          <p:cNvSpPr/>
          <p:nvPr/>
        </p:nvSpPr>
        <p:spPr>
          <a:xfrm flipH="1">
            <a:off x="7910974" y="3083612"/>
            <a:ext cx="2233" cy="7977"/>
          </a:xfrm>
          <a:custGeom>
            <a:avLst/>
            <a:gdLst/>
            <a:ahLst/>
            <a:cxnLst/>
            <a:rect l="l" t="t" r="r" b="b"/>
            <a:pathLst>
              <a:path w="63" h="225" extrusionOk="0">
                <a:moveTo>
                  <a:pt x="19" y="1"/>
                </a:moveTo>
                <a:cubicBezTo>
                  <a:pt x="5" y="6"/>
                  <a:pt x="1" y="53"/>
                  <a:pt x="10" y="115"/>
                </a:cubicBezTo>
                <a:cubicBezTo>
                  <a:pt x="14" y="174"/>
                  <a:pt x="30" y="224"/>
                  <a:pt x="43" y="224"/>
                </a:cubicBezTo>
                <a:cubicBezTo>
                  <a:pt x="44" y="224"/>
                  <a:pt x="44" y="224"/>
                  <a:pt x="45" y="224"/>
                </a:cubicBezTo>
                <a:cubicBezTo>
                  <a:pt x="57" y="224"/>
                  <a:pt x="63" y="172"/>
                  <a:pt x="53" y="111"/>
                </a:cubicBezTo>
                <a:cubicBezTo>
                  <a:pt x="49" y="49"/>
                  <a:pt x="31" y="1"/>
                  <a:pt x="19"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36;p26"/>
          <p:cNvSpPr/>
          <p:nvPr/>
        </p:nvSpPr>
        <p:spPr>
          <a:xfrm flipH="1">
            <a:off x="7909307" y="3099423"/>
            <a:ext cx="2163" cy="7941"/>
          </a:xfrm>
          <a:custGeom>
            <a:avLst/>
            <a:gdLst/>
            <a:ahLst/>
            <a:cxnLst/>
            <a:rect l="l" t="t" r="r" b="b"/>
            <a:pathLst>
              <a:path w="61" h="224" extrusionOk="0">
                <a:moveTo>
                  <a:pt x="18" y="0"/>
                </a:moveTo>
                <a:cubicBezTo>
                  <a:pt x="4" y="0"/>
                  <a:pt x="0" y="53"/>
                  <a:pt x="8" y="115"/>
                </a:cubicBezTo>
                <a:cubicBezTo>
                  <a:pt x="14" y="176"/>
                  <a:pt x="26" y="224"/>
                  <a:pt x="40" y="224"/>
                </a:cubicBezTo>
                <a:cubicBezTo>
                  <a:pt x="53" y="224"/>
                  <a:pt x="61" y="171"/>
                  <a:pt x="53" y="111"/>
                </a:cubicBezTo>
                <a:cubicBezTo>
                  <a:pt x="48" y="49"/>
                  <a:pt x="31" y="0"/>
                  <a:pt x="1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37;p26"/>
          <p:cNvSpPr/>
          <p:nvPr/>
        </p:nvSpPr>
        <p:spPr>
          <a:xfrm flipH="1">
            <a:off x="7907890" y="3115234"/>
            <a:ext cx="2020" cy="7941"/>
          </a:xfrm>
          <a:custGeom>
            <a:avLst/>
            <a:gdLst/>
            <a:ahLst/>
            <a:cxnLst/>
            <a:rect l="l" t="t" r="r" b="b"/>
            <a:pathLst>
              <a:path w="57" h="224" extrusionOk="0">
                <a:moveTo>
                  <a:pt x="17" y="0"/>
                </a:moveTo>
                <a:cubicBezTo>
                  <a:pt x="4" y="0"/>
                  <a:pt x="0" y="53"/>
                  <a:pt x="4" y="114"/>
                </a:cubicBezTo>
                <a:cubicBezTo>
                  <a:pt x="9" y="175"/>
                  <a:pt x="26" y="224"/>
                  <a:pt x="39" y="224"/>
                </a:cubicBezTo>
                <a:cubicBezTo>
                  <a:pt x="53" y="224"/>
                  <a:pt x="57" y="171"/>
                  <a:pt x="53" y="110"/>
                </a:cubicBezTo>
                <a:cubicBezTo>
                  <a:pt x="48" y="48"/>
                  <a:pt x="31" y="0"/>
                  <a:pt x="1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38;p26"/>
          <p:cNvSpPr/>
          <p:nvPr/>
        </p:nvSpPr>
        <p:spPr>
          <a:xfrm flipH="1">
            <a:off x="7906649" y="3131009"/>
            <a:ext cx="2056" cy="7977"/>
          </a:xfrm>
          <a:custGeom>
            <a:avLst/>
            <a:gdLst/>
            <a:ahLst/>
            <a:cxnLst/>
            <a:rect l="l" t="t" r="r" b="b"/>
            <a:pathLst>
              <a:path w="58" h="225" extrusionOk="0">
                <a:moveTo>
                  <a:pt x="23" y="1"/>
                </a:moveTo>
                <a:cubicBezTo>
                  <a:pt x="9" y="6"/>
                  <a:pt x="1" y="53"/>
                  <a:pt x="5" y="115"/>
                </a:cubicBezTo>
                <a:cubicBezTo>
                  <a:pt x="14" y="174"/>
                  <a:pt x="26" y="225"/>
                  <a:pt x="39" y="225"/>
                </a:cubicBezTo>
                <a:cubicBezTo>
                  <a:pt x="40" y="225"/>
                  <a:pt x="40" y="224"/>
                  <a:pt x="41" y="224"/>
                </a:cubicBezTo>
                <a:cubicBezTo>
                  <a:pt x="53" y="224"/>
                  <a:pt x="57" y="176"/>
                  <a:pt x="53" y="111"/>
                </a:cubicBezTo>
                <a:cubicBezTo>
                  <a:pt x="49" y="49"/>
                  <a:pt x="35"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39;p26"/>
          <p:cNvSpPr/>
          <p:nvPr/>
        </p:nvSpPr>
        <p:spPr>
          <a:xfrm flipH="1">
            <a:off x="7905585" y="3146997"/>
            <a:ext cx="1879" cy="7941"/>
          </a:xfrm>
          <a:custGeom>
            <a:avLst/>
            <a:gdLst/>
            <a:ahLst/>
            <a:cxnLst/>
            <a:rect l="l" t="t" r="r" b="b"/>
            <a:pathLst>
              <a:path w="53" h="224" extrusionOk="0">
                <a:moveTo>
                  <a:pt x="20" y="1"/>
                </a:moveTo>
                <a:cubicBezTo>
                  <a:pt x="19" y="1"/>
                  <a:pt x="19" y="1"/>
                  <a:pt x="18" y="1"/>
                </a:cubicBezTo>
                <a:cubicBezTo>
                  <a:pt x="6" y="1"/>
                  <a:pt x="0" y="48"/>
                  <a:pt x="6" y="114"/>
                </a:cubicBezTo>
                <a:cubicBezTo>
                  <a:pt x="10" y="175"/>
                  <a:pt x="22" y="223"/>
                  <a:pt x="36" y="223"/>
                </a:cubicBezTo>
                <a:cubicBezTo>
                  <a:pt x="49" y="223"/>
                  <a:pt x="53" y="171"/>
                  <a:pt x="49" y="110"/>
                </a:cubicBezTo>
                <a:cubicBezTo>
                  <a:pt x="45" y="51"/>
                  <a:pt x="33" y="1"/>
                  <a:pt x="2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40;p26"/>
          <p:cNvSpPr/>
          <p:nvPr/>
        </p:nvSpPr>
        <p:spPr>
          <a:xfrm flipH="1">
            <a:off x="7904628" y="3162808"/>
            <a:ext cx="1915" cy="7941"/>
          </a:xfrm>
          <a:custGeom>
            <a:avLst/>
            <a:gdLst/>
            <a:ahLst/>
            <a:cxnLst/>
            <a:rect l="l" t="t" r="r" b="b"/>
            <a:pathLst>
              <a:path w="54" h="224" extrusionOk="0">
                <a:moveTo>
                  <a:pt x="23" y="1"/>
                </a:moveTo>
                <a:cubicBezTo>
                  <a:pt x="10" y="1"/>
                  <a:pt x="1" y="48"/>
                  <a:pt x="6" y="114"/>
                </a:cubicBezTo>
                <a:cubicBezTo>
                  <a:pt x="6" y="175"/>
                  <a:pt x="18" y="223"/>
                  <a:pt x="32" y="223"/>
                </a:cubicBezTo>
                <a:cubicBezTo>
                  <a:pt x="45" y="223"/>
                  <a:pt x="53" y="171"/>
                  <a:pt x="49" y="110"/>
                </a:cubicBezTo>
                <a:cubicBezTo>
                  <a:pt x="49" y="48"/>
                  <a:pt x="36"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41;p26"/>
          <p:cNvSpPr/>
          <p:nvPr/>
        </p:nvSpPr>
        <p:spPr>
          <a:xfrm flipH="1">
            <a:off x="7903848" y="3178619"/>
            <a:ext cx="1915" cy="7905"/>
          </a:xfrm>
          <a:custGeom>
            <a:avLst/>
            <a:gdLst/>
            <a:ahLst/>
            <a:cxnLst/>
            <a:rect l="l" t="t" r="r" b="b"/>
            <a:pathLst>
              <a:path w="54" h="223" extrusionOk="0">
                <a:moveTo>
                  <a:pt x="23" y="0"/>
                </a:moveTo>
                <a:cubicBezTo>
                  <a:pt x="10" y="0"/>
                  <a:pt x="1" y="53"/>
                  <a:pt x="5" y="114"/>
                </a:cubicBezTo>
                <a:cubicBezTo>
                  <a:pt x="5" y="175"/>
                  <a:pt x="18" y="223"/>
                  <a:pt x="31" y="223"/>
                </a:cubicBezTo>
                <a:cubicBezTo>
                  <a:pt x="45" y="223"/>
                  <a:pt x="53" y="170"/>
                  <a:pt x="49" y="110"/>
                </a:cubicBezTo>
                <a:cubicBezTo>
                  <a:pt x="49" y="48"/>
                  <a:pt x="36"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42;p26"/>
          <p:cNvSpPr/>
          <p:nvPr/>
        </p:nvSpPr>
        <p:spPr>
          <a:xfrm flipH="1">
            <a:off x="7903246" y="3194430"/>
            <a:ext cx="1879" cy="7905"/>
          </a:xfrm>
          <a:custGeom>
            <a:avLst/>
            <a:gdLst/>
            <a:ahLst/>
            <a:cxnLst/>
            <a:rect l="l" t="t" r="r" b="b"/>
            <a:pathLst>
              <a:path w="53" h="223" extrusionOk="0">
                <a:moveTo>
                  <a:pt x="22" y="0"/>
                </a:moveTo>
                <a:cubicBezTo>
                  <a:pt x="9" y="0"/>
                  <a:pt x="0" y="53"/>
                  <a:pt x="0" y="113"/>
                </a:cubicBezTo>
                <a:cubicBezTo>
                  <a:pt x="4" y="172"/>
                  <a:pt x="17" y="223"/>
                  <a:pt x="29" y="223"/>
                </a:cubicBezTo>
                <a:cubicBezTo>
                  <a:pt x="30" y="223"/>
                  <a:pt x="30" y="223"/>
                  <a:pt x="31" y="223"/>
                </a:cubicBezTo>
                <a:cubicBezTo>
                  <a:pt x="45" y="223"/>
                  <a:pt x="53" y="174"/>
                  <a:pt x="49" y="113"/>
                </a:cubicBezTo>
                <a:cubicBezTo>
                  <a:pt x="49" y="47"/>
                  <a:pt x="35"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43;p26"/>
          <p:cNvSpPr/>
          <p:nvPr/>
        </p:nvSpPr>
        <p:spPr>
          <a:xfrm flipH="1">
            <a:off x="7902926" y="3210382"/>
            <a:ext cx="1737" cy="7905"/>
          </a:xfrm>
          <a:custGeom>
            <a:avLst/>
            <a:gdLst/>
            <a:ahLst/>
            <a:cxnLst/>
            <a:rect l="l" t="t" r="r" b="b"/>
            <a:pathLst>
              <a:path w="49" h="223" extrusionOk="0">
                <a:moveTo>
                  <a:pt x="22" y="0"/>
                </a:moveTo>
                <a:cubicBezTo>
                  <a:pt x="9" y="0"/>
                  <a:pt x="0" y="48"/>
                  <a:pt x="0" y="109"/>
                </a:cubicBezTo>
                <a:cubicBezTo>
                  <a:pt x="5" y="174"/>
                  <a:pt x="14" y="222"/>
                  <a:pt x="26" y="222"/>
                </a:cubicBezTo>
                <a:cubicBezTo>
                  <a:pt x="40" y="222"/>
                  <a:pt x="48" y="170"/>
                  <a:pt x="48" y="109"/>
                </a:cubicBezTo>
                <a:cubicBezTo>
                  <a:pt x="48" y="48"/>
                  <a:pt x="36"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44;p26"/>
          <p:cNvSpPr/>
          <p:nvPr/>
        </p:nvSpPr>
        <p:spPr>
          <a:xfrm flipH="1">
            <a:off x="7902608" y="3226158"/>
            <a:ext cx="1737" cy="8082"/>
          </a:xfrm>
          <a:custGeom>
            <a:avLst/>
            <a:gdLst/>
            <a:ahLst/>
            <a:cxnLst/>
            <a:rect l="l" t="t" r="r" b="b"/>
            <a:pathLst>
              <a:path w="49" h="228" extrusionOk="0">
                <a:moveTo>
                  <a:pt x="23" y="1"/>
                </a:moveTo>
                <a:cubicBezTo>
                  <a:pt x="9" y="1"/>
                  <a:pt x="0" y="53"/>
                  <a:pt x="0" y="114"/>
                </a:cubicBezTo>
                <a:cubicBezTo>
                  <a:pt x="0" y="175"/>
                  <a:pt x="13" y="227"/>
                  <a:pt x="27" y="227"/>
                </a:cubicBezTo>
                <a:cubicBezTo>
                  <a:pt x="39" y="227"/>
                  <a:pt x="49" y="175"/>
                  <a:pt x="49" y="114"/>
                </a:cubicBezTo>
                <a:cubicBezTo>
                  <a:pt x="49" y="53"/>
                  <a:pt x="35"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45;p26"/>
          <p:cNvSpPr/>
          <p:nvPr/>
        </p:nvSpPr>
        <p:spPr>
          <a:xfrm flipH="1">
            <a:off x="7902466" y="3242110"/>
            <a:ext cx="1737" cy="7941"/>
          </a:xfrm>
          <a:custGeom>
            <a:avLst/>
            <a:gdLst/>
            <a:ahLst/>
            <a:cxnLst/>
            <a:rect l="l" t="t" r="r" b="b"/>
            <a:pathLst>
              <a:path w="49" h="224" extrusionOk="0">
                <a:moveTo>
                  <a:pt x="23" y="1"/>
                </a:moveTo>
                <a:cubicBezTo>
                  <a:pt x="9" y="1"/>
                  <a:pt x="1" y="53"/>
                  <a:pt x="1" y="114"/>
                </a:cubicBezTo>
                <a:cubicBezTo>
                  <a:pt x="1" y="176"/>
                  <a:pt x="9" y="223"/>
                  <a:pt x="23" y="223"/>
                </a:cubicBezTo>
                <a:cubicBezTo>
                  <a:pt x="35" y="223"/>
                  <a:pt x="49" y="176"/>
                  <a:pt x="49" y="114"/>
                </a:cubicBezTo>
                <a:cubicBezTo>
                  <a:pt x="49" y="49"/>
                  <a:pt x="35"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46;p26"/>
          <p:cNvSpPr/>
          <p:nvPr/>
        </p:nvSpPr>
        <p:spPr>
          <a:xfrm flipH="1">
            <a:off x="7902289" y="3258063"/>
            <a:ext cx="1772" cy="7977"/>
          </a:xfrm>
          <a:custGeom>
            <a:avLst/>
            <a:gdLst/>
            <a:ahLst/>
            <a:cxnLst/>
            <a:rect l="l" t="t" r="r" b="b"/>
            <a:pathLst>
              <a:path w="50" h="225" extrusionOk="0">
                <a:moveTo>
                  <a:pt x="23" y="1"/>
                </a:moveTo>
                <a:cubicBezTo>
                  <a:pt x="9" y="1"/>
                  <a:pt x="1" y="49"/>
                  <a:pt x="1" y="110"/>
                </a:cubicBezTo>
                <a:cubicBezTo>
                  <a:pt x="1" y="172"/>
                  <a:pt x="9" y="224"/>
                  <a:pt x="23" y="224"/>
                </a:cubicBezTo>
                <a:cubicBezTo>
                  <a:pt x="35" y="224"/>
                  <a:pt x="49" y="172"/>
                  <a:pt x="45" y="110"/>
                </a:cubicBezTo>
                <a:cubicBezTo>
                  <a:pt x="45" y="49"/>
                  <a:pt x="35"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47;p26"/>
          <p:cNvSpPr/>
          <p:nvPr/>
        </p:nvSpPr>
        <p:spPr>
          <a:xfrm flipH="1">
            <a:off x="7902146" y="3273874"/>
            <a:ext cx="1737" cy="8118"/>
          </a:xfrm>
          <a:custGeom>
            <a:avLst/>
            <a:gdLst/>
            <a:ahLst/>
            <a:cxnLst/>
            <a:rect l="l" t="t" r="r" b="b"/>
            <a:pathLst>
              <a:path w="49" h="229" extrusionOk="0">
                <a:moveTo>
                  <a:pt x="22" y="1"/>
                </a:moveTo>
                <a:cubicBezTo>
                  <a:pt x="10" y="1"/>
                  <a:pt x="0" y="53"/>
                  <a:pt x="0" y="114"/>
                </a:cubicBezTo>
                <a:cubicBezTo>
                  <a:pt x="0" y="176"/>
                  <a:pt x="14" y="228"/>
                  <a:pt x="22" y="228"/>
                </a:cubicBezTo>
                <a:cubicBezTo>
                  <a:pt x="36" y="224"/>
                  <a:pt x="48" y="176"/>
                  <a:pt x="48" y="114"/>
                </a:cubicBezTo>
                <a:cubicBezTo>
                  <a:pt x="44" y="53"/>
                  <a:pt x="36"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48;p26"/>
          <p:cNvSpPr/>
          <p:nvPr/>
        </p:nvSpPr>
        <p:spPr>
          <a:xfrm flipH="1">
            <a:off x="7902005" y="3289827"/>
            <a:ext cx="1737" cy="7941"/>
          </a:xfrm>
          <a:custGeom>
            <a:avLst/>
            <a:gdLst/>
            <a:ahLst/>
            <a:cxnLst/>
            <a:rect l="l" t="t" r="r" b="b"/>
            <a:pathLst>
              <a:path w="49" h="224" extrusionOk="0">
                <a:moveTo>
                  <a:pt x="22" y="0"/>
                </a:moveTo>
                <a:cubicBezTo>
                  <a:pt x="10" y="0"/>
                  <a:pt x="0" y="49"/>
                  <a:pt x="0" y="115"/>
                </a:cubicBezTo>
                <a:cubicBezTo>
                  <a:pt x="0" y="176"/>
                  <a:pt x="14" y="224"/>
                  <a:pt x="26" y="224"/>
                </a:cubicBezTo>
                <a:cubicBezTo>
                  <a:pt x="40" y="224"/>
                  <a:pt x="49" y="176"/>
                  <a:pt x="49" y="110"/>
                </a:cubicBezTo>
                <a:cubicBezTo>
                  <a:pt x="49" y="49"/>
                  <a:pt x="36"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49;p26"/>
          <p:cNvSpPr/>
          <p:nvPr/>
        </p:nvSpPr>
        <p:spPr>
          <a:xfrm flipH="1">
            <a:off x="7901686" y="3305637"/>
            <a:ext cx="1879" cy="8082"/>
          </a:xfrm>
          <a:custGeom>
            <a:avLst/>
            <a:gdLst/>
            <a:ahLst/>
            <a:cxnLst/>
            <a:rect l="l" t="t" r="r" b="b"/>
            <a:pathLst>
              <a:path w="53" h="228" extrusionOk="0">
                <a:moveTo>
                  <a:pt x="27" y="0"/>
                </a:moveTo>
                <a:cubicBezTo>
                  <a:pt x="13" y="0"/>
                  <a:pt x="1" y="53"/>
                  <a:pt x="5" y="115"/>
                </a:cubicBezTo>
                <a:cubicBezTo>
                  <a:pt x="5" y="175"/>
                  <a:pt x="17" y="228"/>
                  <a:pt x="27" y="228"/>
                </a:cubicBezTo>
                <a:cubicBezTo>
                  <a:pt x="39" y="228"/>
                  <a:pt x="53" y="175"/>
                  <a:pt x="48" y="115"/>
                </a:cubicBezTo>
                <a:cubicBezTo>
                  <a:pt x="48" y="53"/>
                  <a:pt x="39" y="0"/>
                  <a:pt x="2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50;p26"/>
          <p:cNvSpPr/>
          <p:nvPr/>
        </p:nvSpPr>
        <p:spPr>
          <a:xfrm flipH="1">
            <a:off x="7901509" y="3321590"/>
            <a:ext cx="1772" cy="7941"/>
          </a:xfrm>
          <a:custGeom>
            <a:avLst/>
            <a:gdLst/>
            <a:ahLst/>
            <a:cxnLst/>
            <a:rect l="l" t="t" r="r" b="b"/>
            <a:pathLst>
              <a:path w="50" h="224" extrusionOk="0">
                <a:moveTo>
                  <a:pt x="23" y="0"/>
                </a:moveTo>
                <a:cubicBezTo>
                  <a:pt x="9" y="0"/>
                  <a:pt x="1" y="53"/>
                  <a:pt x="1" y="115"/>
                </a:cubicBezTo>
                <a:cubicBezTo>
                  <a:pt x="5" y="175"/>
                  <a:pt x="13" y="224"/>
                  <a:pt x="27" y="224"/>
                </a:cubicBezTo>
                <a:cubicBezTo>
                  <a:pt x="40" y="224"/>
                  <a:pt x="49" y="175"/>
                  <a:pt x="49" y="115"/>
                </a:cubicBezTo>
                <a:cubicBezTo>
                  <a:pt x="49" y="48"/>
                  <a:pt x="36"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51;p26"/>
          <p:cNvSpPr/>
          <p:nvPr/>
        </p:nvSpPr>
        <p:spPr>
          <a:xfrm flipH="1">
            <a:off x="7901225" y="3337578"/>
            <a:ext cx="1737" cy="7905"/>
          </a:xfrm>
          <a:custGeom>
            <a:avLst/>
            <a:gdLst/>
            <a:ahLst/>
            <a:cxnLst/>
            <a:rect l="l" t="t" r="r" b="b"/>
            <a:pathLst>
              <a:path w="49" h="223" extrusionOk="0">
                <a:moveTo>
                  <a:pt x="22" y="0"/>
                </a:moveTo>
                <a:cubicBezTo>
                  <a:pt x="10" y="0"/>
                  <a:pt x="0" y="47"/>
                  <a:pt x="0" y="109"/>
                </a:cubicBezTo>
                <a:cubicBezTo>
                  <a:pt x="4" y="174"/>
                  <a:pt x="14" y="223"/>
                  <a:pt x="27" y="223"/>
                </a:cubicBezTo>
                <a:cubicBezTo>
                  <a:pt x="40" y="223"/>
                  <a:pt x="49" y="170"/>
                  <a:pt x="49" y="109"/>
                </a:cubicBezTo>
                <a:cubicBezTo>
                  <a:pt x="49" y="47"/>
                  <a:pt x="36"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52;p26"/>
          <p:cNvSpPr/>
          <p:nvPr/>
        </p:nvSpPr>
        <p:spPr>
          <a:xfrm flipH="1">
            <a:off x="7900729" y="3353354"/>
            <a:ext cx="1915" cy="8082"/>
          </a:xfrm>
          <a:custGeom>
            <a:avLst/>
            <a:gdLst/>
            <a:ahLst/>
            <a:cxnLst/>
            <a:rect l="l" t="t" r="r" b="b"/>
            <a:pathLst>
              <a:path w="54" h="228" extrusionOk="0">
                <a:moveTo>
                  <a:pt x="22" y="1"/>
                </a:moveTo>
                <a:cubicBezTo>
                  <a:pt x="9" y="1"/>
                  <a:pt x="1" y="53"/>
                  <a:pt x="5" y="114"/>
                </a:cubicBezTo>
                <a:cubicBezTo>
                  <a:pt x="5" y="175"/>
                  <a:pt x="18" y="227"/>
                  <a:pt x="31" y="227"/>
                </a:cubicBezTo>
                <a:cubicBezTo>
                  <a:pt x="44" y="223"/>
                  <a:pt x="53" y="175"/>
                  <a:pt x="48" y="114"/>
                </a:cubicBezTo>
                <a:cubicBezTo>
                  <a:pt x="48" y="53"/>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53;p26"/>
          <p:cNvSpPr/>
          <p:nvPr/>
        </p:nvSpPr>
        <p:spPr>
          <a:xfrm flipH="1">
            <a:off x="7900445" y="3369306"/>
            <a:ext cx="1737" cy="7941"/>
          </a:xfrm>
          <a:custGeom>
            <a:avLst/>
            <a:gdLst/>
            <a:ahLst/>
            <a:cxnLst/>
            <a:rect l="l" t="t" r="r" b="b"/>
            <a:pathLst>
              <a:path w="49" h="224" extrusionOk="0">
                <a:moveTo>
                  <a:pt x="22" y="1"/>
                </a:moveTo>
                <a:cubicBezTo>
                  <a:pt x="9" y="1"/>
                  <a:pt x="0" y="49"/>
                  <a:pt x="0" y="114"/>
                </a:cubicBezTo>
                <a:cubicBezTo>
                  <a:pt x="0" y="175"/>
                  <a:pt x="14" y="223"/>
                  <a:pt x="27" y="223"/>
                </a:cubicBezTo>
                <a:cubicBezTo>
                  <a:pt x="40" y="223"/>
                  <a:pt x="49" y="175"/>
                  <a:pt x="49" y="110"/>
                </a:cubicBezTo>
                <a:cubicBezTo>
                  <a:pt x="44" y="49"/>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54;p26"/>
          <p:cNvSpPr/>
          <p:nvPr/>
        </p:nvSpPr>
        <p:spPr>
          <a:xfrm flipH="1">
            <a:off x="7899985" y="3385117"/>
            <a:ext cx="1915" cy="8082"/>
          </a:xfrm>
          <a:custGeom>
            <a:avLst/>
            <a:gdLst/>
            <a:ahLst/>
            <a:cxnLst/>
            <a:rect l="l" t="t" r="r" b="b"/>
            <a:pathLst>
              <a:path w="54" h="228" extrusionOk="0">
                <a:moveTo>
                  <a:pt x="23" y="1"/>
                </a:moveTo>
                <a:cubicBezTo>
                  <a:pt x="10" y="1"/>
                  <a:pt x="1" y="53"/>
                  <a:pt x="6" y="114"/>
                </a:cubicBezTo>
                <a:cubicBezTo>
                  <a:pt x="6" y="175"/>
                  <a:pt x="19" y="227"/>
                  <a:pt x="32" y="227"/>
                </a:cubicBezTo>
                <a:cubicBezTo>
                  <a:pt x="45" y="227"/>
                  <a:pt x="53" y="175"/>
                  <a:pt x="49" y="114"/>
                </a:cubicBezTo>
                <a:cubicBezTo>
                  <a:pt x="49" y="53"/>
                  <a:pt x="36"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55;p26"/>
          <p:cNvSpPr/>
          <p:nvPr/>
        </p:nvSpPr>
        <p:spPr>
          <a:xfrm flipH="1">
            <a:off x="7899665" y="3401070"/>
            <a:ext cx="1737" cy="7905"/>
          </a:xfrm>
          <a:custGeom>
            <a:avLst/>
            <a:gdLst/>
            <a:ahLst/>
            <a:cxnLst/>
            <a:rect l="l" t="t" r="r" b="b"/>
            <a:pathLst>
              <a:path w="49" h="223" extrusionOk="0">
                <a:moveTo>
                  <a:pt x="22" y="1"/>
                </a:moveTo>
                <a:cubicBezTo>
                  <a:pt x="9" y="1"/>
                  <a:pt x="0" y="53"/>
                  <a:pt x="0" y="114"/>
                </a:cubicBezTo>
                <a:cubicBezTo>
                  <a:pt x="5" y="176"/>
                  <a:pt x="13" y="223"/>
                  <a:pt x="27" y="223"/>
                </a:cubicBezTo>
                <a:cubicBezTo>
                  <a:pt x="39" y="223"/>
                  <a:pt x="49" y="176"/>
                  <a:pt x="49" y="114"/>
                </a:cubicBezTo>
                <a:cubicBezTo>
                  <a:pt x="49" y="49"/>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56;p26"/>
          <p:cNvSpPr/>
          <p:nvPr/>
        </p:nvSpPr>
        <p:spPr>
          <a:xfrm flipH="1">
            <a:off x="7899205" y="3417022"/>
            <a:ext cx="1772" cy="7941"/>
          </a:xfrm>
          <a:custGeom>
            <a:avLst/>
            <a:gdLst/>
            <a:ahLst/>
            <a:cxnLst/>
            <a:rect l="l" t="t" r="r" b="b"/>
            <a:pathLst>
              <a:path w="50" h="224" extrusionOk="0">
                <a:moveTo>
                  <a:pt x="24" y="0"/>
                </a:moveTo>
                <a:cubicBezTo>
                  <a:pt x="24" y="0"/>
                  <a:pt x="23" y="0"/>
                  <a:pt x="23" y="1"/>
                </a:cubicBezTo>
                <a:cubicBezTo>
                  <a:pt x="10" y="1"/>
                  <a:pt x="1" y="49"/>
                  <a:pt x="1" y="110"/>
                </a:cubicBezTo>
                <a:cubicBezTo>
                  <a:pt x="6" y="176"/>
                  <a:pt x="15" y="224"/>
                  <a:pt x="27" y="224"/>
                </a:cubicBezTo>
                <a:cubicBezTo>
                  <a:pt x="41" y="224"/>
                  <a:pt x="49" y="172"/>
                  <a:pt x="49" y="110"/>
                </a:cubicBezTo>
                <a:cubicBezTo>
                  <a:pt x="45" y="51"/>
                  <a:pt x="37" y="0"/>
                  <a:pt x="2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57;p26"/>
          <p:cNvSpPr/>
          <p:nvPr/>
        </p:nvSpPr>
        <p:spPr>
          <a:xfrm flipH="1">
            <a:off x="7898743" y="3432833"/>
            <a:ext cx="1737" cy="7941"/>
          </a:xfrm>
          <a:custGeom>
            <a:avLst/>
            <a:gdLst/>
            <a:ahLst/>
            <a:cxnLst/>
            <a:rect l="l" t="t" r="r" b="b"/>
            <a:pathLst>
              <a:path w="49" h="224" extrusionOk="0">
                <a:moveTo>
                  <a:pt x="23" y="0"/>
                </a:moveTo>
                <a:cubicBezTo>
                  <a:pt x="9" y="0"/>
                  <a:pt x="1" y="53"/>
                  <a:pt x="1" y="114"/>
                </a:cubicBezTo>
                <a:cubicBezTo>
                  <a:pt x="5" y="173"/>
                  <a:pt x="13" y="224"/>
                  <a:pt x="25" y="224"/>
                </a:cubicBezTo>
                <a:cubicBezTo>
                  <a:pt x="26" y="224"/>
                  <a:pt x="26" y="224"/>
                  <a:pt x="27" y="224"/>
                </a:cubicBezTo>
                <a:cubicBezTo>
                  <a:pt x="39" y="224"/>
                  <a:pt x="49" y="175"/>
                  <a:pt x="49" y="114"/>
                </a:cubicBezTo>
                <a:cubicBezTo>
                  <a:pt x="45" y="49"/>
                  <a:pt x="35"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58;p26"/>
          <p:cNvSpPr/>
          <p:nvPr/>
        </p:nvSpPr>
        <p:spPr>
          <a:xfrm flipH="1">
            <a:off x="7898283" y="3448785"/>
            <a:ext cx="1737" cy="7941"/>
          </a:xfrm>
          <a:custGeom>
            <a:avLst/>
            <a:gdLst/>
            <a:ahLst/>
            <a:cxnLst/>
            <a:rect l="l" t="t" r="r" b="b"/>
            <a:pathLst>
              <a:path w="49" h="224" extrusionOk="0">
                <a:moveTo>
                  <a:pt x="22" y="0"/>
                </a:moveTo>
                <a:cubicBezTo>
                  <a:pt x="10" y="0"/>
                  <a:pt x="0" y="49"/>
                  <a:pt x="0" y="115"/>
                </a:cubicBezTo>
                <a:cubicBezTo>
                  <a:pt x="5" y="175"/>
                  <a:pt x="18" y="224"/>
                  <a:pt x="26" y="224"/>
                </a:cubicBezTo>
                <a:cubicBezTo>
                  <a:pt x="40" y="224"/>
                  <a:pt x="48" y="171"/>
                  <a:pt x="48" y="109"/>
                </a:cubicBezTo>
                <a:cubicBezTo>
                  <a:pt x="48" y="49"/>
                  <a:pt x="36"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59;p26"/>
          <p:cNvSpPr/>
          <p:nvPr/>
        </p:nvSpPr>
        <p:spPr>
          <a:xfrm flipH="1">
            <a:off x="7897645" y="3464596"/>
            <a:ext cx="1915" cy="8082"/>
          </a:xfrm>
          <a:custGeom>
            <a:avLst/>
            <a:gdLst/>
            <a:ahLst/>
            <a:cxnLst/>
            <a:rect l="l" t="t" r="r" b="b"/>
            <a:pathLst>
              <a:path w="54" h="228" extrusionOk="0">
                <a:moveTo>
                  <a:pt x="23" y="0"/>
                </a:moveTo>
                <a:cubicBezTo>
                  <a:pt x="9" y="0"/>
                  <a:pt x="1" y="52"/>
                  <a:pt x="5" y="114"/>
                </a:cubicBezTo>
                <a:cubicBezTo>
                  <a:pt x="5" y="175"/>
                  <a:pt x="19" y="228"/>
                  <a:pt x="31" y="228"/>
                </a:cubicBezTo>
                <a:cubicBezTo>
                  <a:pt x="45" y="223"/>
                  <a:pt x="53" y="175"/>
                  <a:pt x="49" y="114"/>
                </a:cubicBezTo>
                <a:cubicBezTo>
                  <a:pt x="49" y="52"/>
                  <a:pt x="35"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60;p26"/>
          <p:cNvSpPr/>
          <p:nvPr/>
        </p:nvSpPr>
        <p:spPr>
          <a:xfrm flipH="1">
            <a:off x="7897219" y="3480514"/>
            <a:ext cx="1702" cy="7977"/>
          </a:xfrm>
          <a:custGeom>
            <a:avLst/>
            <a:gdLst/>
            <a:ahLst/>
            <a:cxnLst/>
            <a:rect l="l" t="t" r="r" b="b"/>
            <a:pathLst>
              <a:path w="48" h="225" extrusionOk="0">
                <a:moveTo>
                  <a:pt x="17" y="1"/>
                </a:moveTo>
                <a:cubicBezTo>
                  <a:pt x="9" y="1"/>
                  <a:pt x="1" y="53"/>
                  <a:pt x="1" y="115"/>
                </a:cubicBezTo>
                <a:cubicBezTo>
                  <a:pt x="1" y="176"/>
                  <a:pt x="13" y="224"/>
                  <a:pt x="27" y="224"/>
                </a:cubicBezTo>
                <a:cubicBezTo>
                  <a:pt x="39" y="224"/>
                  <a:pt x="48" y="172"/>
                  <a:pt x="48" y="111"/>
                </a:cubicBezTo>
                <a:cubicBezTo>
                  <a:pt x="44" y="49"/>
                  <a:pt x="31" y="1"/>
                  <a:pt x="17"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61;p26"/>
          <p:cNvSpPr/>
          <p:nvPr/>
        </p:nvSpPr>
        <p:spPr>
          <a:xfrm flipH="1">
            <a:off x="7896581" y="3496325"/>
            <a:ext cx="1879" cy="8118"/>
          </a:xfrm>
          <a:custGeom>
            <a:avLst/>
            <a:gdLst/>
            <a:ahLst/>
            <a:cxnLst/>
            <a:rect l="l" t="t" r="r" b="b"/>
            <a:pathLst>
              <a:path w="53" h="229" extrusionOk="0">
                <a:moveTo>
                  <a:pt x="22" y="1"/>
                </a:moveTo>
                <a:cubicBezTo>
                  <a:pt x="9" y="6"/>
                  <a:pt x="0" y="53"/>
                  <a:pt x="4" y="115"/>
                </a:cubicBezTo>
                <a:cubicBezTo>
                  <a:pt x="4" y="176"/>
                  <a:pt x="18" y="228"/>
                  <a:pt x="31" y="228"/>
                </a:cubicBezTo>
                <a:cubicBezTo>
                  <a:pt x="44" y="228"/>
                  <a:pt x="53" y="176"/>
                  <a:pt x="48" y="115"/>
                </a:cubicBezTo>
                <a:cubicBezTo>
                  <a:pt x="48" y="53"/>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62;p26"/>
          <p:cNvSpPr/>
          <p:nvPr/>
        </p:nvSpPr>
        <p:spPr>
          <a:xfrm flipH="1">
            <a:off x="7896084" y="3512313"/>
            <a:ext cx="1737" cy="7941"/>
          </a:xfrm>
          <a:custGeom>
            <a:avLst/>
            <a:gdLst/>
            <a:ahLst/>
            <a:cxnLst/>
            <a:rect l="l" t="t" r="r" b="b"/>
            <a:pathLst>
              <a:path w="49" h="224" extrusionOk="0">
                <a:moveTo>
                  <a:pt x="22" y="1"/>
                </a:moveTo>
                <a:cubicBezTo>
                  <a:pt x="8" y="1"/>
                  <a:pt x="0" y="53"/>
                  <a:pt x="0" y="114"/>
                </a:cubicBezTo>
                <a:cubicBezTo>
                  <a:pt x="4" y="175"/>
                  <a:pt x="13" y="223"/>
                  <a:pt x="26" y="223"/>
                </a:cubicBezTo>
                <a:cubicBezTo>
                  <a:pt x="39" y="223"/>
                  <a:pt x="48" y="175"/>
                  <a:pt x="48" y="110"/>
                </a:cubicBezTo>
                <a:cubicBezTo>
                  <a:pt x="43" y="48"/>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63;p26"/>
          <p:cNvSpPr/>
          <p:nvPr/>
        </p:nvSpPr>
        <p:spPr>
          <a:xfrm flipH="1">
            <a:off x="7895482" y="3528266"/>
            <a:ext cx="1915" cy="7941"/>
          </a:xfrm>
          <a:custGeom>
            <a:avLst/>
            <a:gdLst/>
            <a:ahLst/>
            <a:cxnLst/>
            <a:rect l="l" t="t" r="r" b="b"/>
            <a:pathLst>
              <a:path w="54" h="224" extrusionOk="0">
                <a:moveTo>
                  <a:pt x="24" y="0"/>
                </a:moveTo>
                <a:cubicBezTo>
                  <a:pt x="24" y="0"/>
                  <a:pt x="23" y="1"/>
                  <a:pt x="23" y="1"/>
                </a:cubicBezTo>
                <a:cubicBezTo>
                  <a:pt x="10" y="1"/>
                  <a:pt x="1" y="49"/>
                  <a:pt x="5" y="110"/>
                </a:cubicBezTo>
                <a:cubicBezTo>
                  <a:pt x="5" y="175"/>
                  <a:pt x="18" y="223"/>
                  <a:pt x="31" y="223"/>
                </a:cubicBezTo>
                <a:cubicBezTo>
                  <a:pt x="45" y="223"/>
                  <a:pt x="53" y="171"/>
                  <a:pt x="53" y="110"/>
                </a:cubicBezTo>
                <a:cubicBezTo>
                  <a:pt x="49" y="51"/>
                  <a:pt x="37" y="0"/>
                  <a:pt x="2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64;p26"/>
          <p:cNvSpPr/>
          <p:nvPr/>
        </p:nvSpPr>
        <p:spPr>
          <a:xfrm flipH="1">
            <a:off x="7894880" y="3544076"/>
            <a:ext cx="1879" cy="7905"/>
          </a:xfrm>
          <a:custGeom>
            <a:avLst/>
            <a:gdLst/>
            <a:ahLst/>
            <a:cxnLst/>
            <a:rect l="l" t="t" r="r" b="b"/>
            <a:pathLst>
              <a:path w="53" h="223" extrusionOk="0">
                <a:moveTo>
                  <a:pt x="22" y="0"/>
                </a:moveTo>
                <a:cubicBezTo>
                  <a:pt x="9" y="0"/>
                  <a:pt x="0" y="53"/>
                  <a:pt x="5" y="114"/>
                </a:cubicBezTo>
                <a:cubicBezTo>
                  <a:pt x="5" y="175"/>
                  <a:pt x="18" y="223"/>
                  <a:pt x="31" y="223"/>
                </a:cubicBezTo>
                <a:cubicBezTo>
                  <a:pt x="44" y="223"/>
                  <a:pt x="53" y="175"/>
                  <a:pt x="49" y="114"/>
                </a:cubicBezTo>
                <a:cubicBezTo>
                  <a:pt x="49" y="49"/>
                  <a:pt x="35"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65;p26"/>
          <p:cNvSpPr/>
          <p:nvPr/>
        </p:nvSpPr>
        <p:spPr>
          <a:xfrm flipH="1">
            <a:off x="7894241" y="3560029"/>
            <a:ext cx="1879" cy="7905"/>
          </a:xfrm>
          <a:custGeom>
            <a:avLst/>
            <a:gdLst/>
            <a:ahLst/>
            <a:cxnLst/>
            <a:rect l="l" t="t" r="r" b="b"/>
            <a:pathLst>
              <a:path w="53" h="223" extrusionOk="0">
                <a:moveTo>
                  <a:pt x="21" y="0"/>
                </a:moveTo>
                <a:cubicBezTo>
                  <a:pt x="9" y="0"/>
                  <a:pt x="0" y="49"/>
                  <a:pt x="0" y="109"/>
                </a:cubicBezTo>
                <a:cubicBezTo>
                  <a:pt x="4" y="176"/>
                  <a:pt x="17" y="223"/>
                  <a:pt x="31" y="223"/>
                </a:cubicBezTo>
                <a:cubicBezTo>
                  <a:pt x="43" y="223"/>
                  <a:pt x="53" y="170"/>
                  <a:pt x="47" y="109"/>
                </a:cubicBezTo>
                <a:cubicBezTo>
                  <a:pt x="47" y="49"/>
                  <a:pt x="35" y="0"/>
                  <a:pt x="2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66;p26"/>
          <p:cNvSpPr/>
          <p:nvPr/>
        </p:nvSpPr>
        <p:spPr>
          <a:xfrm flipH="1">
            <a:off x="7893639" y="3575840"/>
            <a:ext cx="1879" cy="7905"/>
          </a:xfrm>
          <a:custGeom>
            <a:avLst/>
            <a:gdLst/>
            <a:ahLst/>
            <a:cxnLst/>
            <a:rect l="l" t="t" r="r" b="b"/>
            <a:pathLst>
              <a:path w="53" h="223" extrusionOk="0">
                <a:moveTo>
                  <a:pt x="22" y="0"/>
                </a:moveTo>
                <a:cubicBezTo>
                  <a:pt x="9" y="0"/>
                  <a:pt x="0" y="53"/>
                  <a:pt x="0" y="113"/>
                </a:cubicBezTo>
                <a:cubicBezTo>
                  <a:pt x="4" y="172"/>
                  <a:pt x="17" y="223"/>
                  <a:pt x="29" y="223"/>
                </a:cubicBezTo>
                <a:cubicBezTo>
                  <a:pt x="29" y="223"/>
                  <a:pt x="30" y="223"/>
                  <a:pt x="30" y="222"/>
                </a:cubicBezTo>
                <a:cubicBezTo>
                  <a:pt x="44" y="222"/>
                  <a:pt x="52" y="175"/>
                  <a:pt x="48" y="113"/>
                </a:cubicBezTo>
                <a:cubicBezTo>
                  <a:pt x="48" y="48"/>
                  <a:pt x="36" y="0"/>
                  <a:pt x="2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67;p26"/>
          <p:cNvSpPr/>
          <p:nvPr/>
        </p:nvSpPr>
        <p:spPr>
          <a:xfrm flipH="1">
            <a:off x="7893000" y="3591792"/>
            <a:ext cx="1915" cy="7941"/>
          </a:xfrm>
          <a:custGeom>
            <a:avLst/>
            <a:gdLst/>
            <a:ahLst/>
            <a:cxnLst/>
            <a:rect l="l" t="t" r="r" b="b"/>
            <a:pathLst>
              <a:path w="54" h="224" extrusionOk="0">
                <a:moveTo>
                  <a:pt x="23" y="0"/>
                </a:moveTo>
                <a:cubicBezTo>
                  <a:pt x="9" y="0"/>
                  <a:pt x="1" y="48"/>
                  <a:pt x="1" y="113"/>
                </a:cubicBezTo>
                <a:cubicBezTo>
                  <a:pt x="5" y="175"/>
                  <a:pt x="19" y="223"/>
                  <a:pt x="31" y="223"/>
                </a:cubicBezTo>
                <a:cubicBezTo>
                  <a:pt x="45" y="223"/>
                  <a:pt x="53" y="171"/>
                  <a:pt x="49" y="109"/>
                </a:cubicBezTo>
                <a:cubicBezTo>
                  <a:pt x="45" y="48"/>
                  <a:pt x="35"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68;p26"/>
          <p:cNvSpPr/>
          <p:nvPr/>
        </p:nvSpPr>
        <p:spPr>
          <a:xfrm flipH="1">
            <a:off x="7892363" y="3607568"/>
            <a:ext cx="1915" cy="8118"/>
          </a:xfrm>
          <a:custGeom>
            <a:avLst/>
            <a:gdLst/>
            <a:ahLst/>
            <a:cxnLst/>
            <a:rect l="l" t="t" r="r" b="b"/>
            <a:pathLst>
              <a:path w="54" h="229" extrusionOk="0">
                <a:moveTo>
                  <a:pt x="22" y="1"/>
                </a:moveTo>
                <a:cubicBezTo>
                  <a:pt x="9" y="1"/>
                  <a:pt x="1" y="53"/>
                  <a:pt x="1" y="114"/>
                </a:cubicBezTo>
                <a:cubicBezTo>
                  <a:pt x="5" y="176"/>
                  <a:pt x="17" y="228"/>
                  <a:pt x="31" y="228"/>
                </a:cubicBezTo>
                <a:cubicBezTo>
                  <a:pt x="44" y="224"/>
                  <a:pt x="53" y="176"/>
                  <a:pt x="48" y="114"/>
                </a:cubicBezTo>
                <a:cubicBezTo>
                  <a:pt x="48" y="53"/>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69;p26"/>
          <p:cNvSpPr/>
          <p:nvPr/>
        </p:nvSpPr>
        <p:spPr>
          <a:xfrm flipH="1">
            <a:off x="7891796" y="3623521"/>
            <a:ext cx="1879" cy="7977"/>
          </a:xfrm>
          <a:custGeom>
            <a:avLst/>
            <a:gdLst/>
            <a:ahLst/>
            <a:cxnLst/>
            <a:rect l="l" t="t" r="r" b="b"/>
            <a:pathLst>
              <a:path w="53" h="225" extrusionOk="0">
                <a:moveTo>
                  <a:pt x="23" y="1"/>
                </a:moveTo>
                <a:cubicBezTo>
                  <a:pt x="10" y="1"/>
                  <a:pt x="0" y="49"/>
                  <a:pt x="0" y="115"/>
                </a:cubicBezTo>
                <a:cubicBezTo>
                  <a:pt x="5" y="176"/>
                  <a:pt x="18" y="224"/>
                  <a:pt x="31" y="224"/>
                </a:cubicBezTo>
                <a:cubicBezTo>
                  <a:pt x="45" y="224"/>
                  <a:pt x="53" y="172"/>
                  <a:pt x="49" y="110"/>
                </a:cubicBezTo>
                <a:cubicBezTo>
                  <a:pt x="49" y="49"/>
                  <a:pt x="36"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70;p26"/>
          <p:cNvSpPr/>
          <p:nvPr/>
        </p:nvSpPr>
        <p:spPr>
          <a:xfrm flipH="1">
            <a:off x="7891157" y="3639332"/>
            <a:ext cx="1879" cy="8118"/>
          </a:xfrm>
          <a:custGeom>
            <a:avLst/>
            <a:gdLst/>
            <a:ahLst/>
            <a:cxnLst/>
            <a:rect l="l" t="t" r="r" b="b"/>
            <a:pathLst>
              <a:path w="53" h="229" extrusionOk="0">
                <a:moveTo>
                  <a:pt x="22" y="1"/>
                </a:moveTo>
                <a:cubicBezTo>
                  <a:pt x="9" y="1"/>
                  <a:pt x="0" y="53"/>
                  <a:pt x="0" y="115"/>
                </a:cubicBezTo>
                <a:cubicBezTo>
                  <a:pt x="5" y="176"/>
                  <a:pt x="18" y="228"/>
                  <a:pt x="31" y="228"/>
                </a:cubicBezTo>
                <a:cubicBezTo>
                  <a:pt x="44" y="224"/>
                  <a:pt x="53" y="176"/>
                  <a:pt x="49" y="115"/>
                </a:cubicBezTo>
                <a:cubicBezTo>
                  <a:pt x="49" y="53"/>
                  <a:pt x="35"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71;p26"/>
          <p:cNvSpPr/>
          <p:nvPr/>
        </p:nvSpPr>
        <p:spPr>
          <a:xfrm flipH="1">
            <a:off x="7890519" y="3655284"/>
            <a:ext cx="1879" cy="7941"/>
          </a:xfrm>
          <a:custGeom>
            <a:avLst/>
            <a:gdLst/>
            <a:ahLst/>
            <a:cxnLst/>
            <a:rect l="l" t="t" r="r" b="b"/>
            <a:pathLst>
              <a:path w="53" h="224" extrusionOk="0">
                <a:moveTo>
                  <a:pt x="21" y="0"/>
                </a:moveTo>
                <a:cubicBezTo>
                  <a:pt x="9" y="0"/>
                  <a:pt x="0" y="53"/>
                  <a:pt x="4" y="115"/>
                </a:cubicBezTo>
                <a:cubicBezTo>
                  <a:pt x="4" y="176"/>
                  <a:pt x="17" y="224"/>
                  <a:pt x="31" y="224"/>
                </a:cubicBezTo>
                <a:cubicBezTo>
                  <a:pt x="43" y="224"/>
                  <a:pt x="53" y="171"/>
                  <a:pt x="47" y="111"/>
                </a:cubicBezTo>
                <a:cubicBezTo>
                  <a:pt x="47" y="49"/>
                  <a:pt x="35" y="0"/>
                  <a:pt x="2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72;p26"/>
          <p:cNvSpPr/>
          <p:nvPr/>
        </p:nvSpPr>
        <p:spPr>
          <a:xfrm flipH="1">
            <a:off x="7889916" y="3671095"/>
            <a:ext cx="1915" cy="8082"/>
          </a:xfrm>
          <a:custGeom>
            <a:avLst/>
            <a:gdLst/>
            <a:ahLst/>
            <a:cxnLst/>
            <a:rect l="l" t="t" r="r" b="b"/>
            <a:pathLst>
              <a:path w="54" h="228" extrusionOk="0">
                <a:moveTo>
                  <a:pt x="23" y="0"/>
                </a:moveTo>
                <a:cubicBezTo>
                  <a:pt x="10" y="5"/>
                  <a:pt x="1" y="53"/>
                  <a:pt x="5" y="115"/>
                </a:cubicBezTo>
                <a:cubicBezTo>
                  <a:pt x="5" y="175"/>
                  <a:pt x="19" y="228"/>
                  <a:pt x="31" y="228"/>
                </a:cubicBezTo>
                <a:cubicBezTo>
                  <a:pt x="45" y="228"/>
                  <a:pt x="53" y="175"/>
                  <a:pt x="49" y="115"/>
                </a:cubicBezTo>
                <a:cubicBezTo>
                  <a:pt x="49" y="53"/>
                  <a:pt x="37"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73;p26"/>
          <p:cNvSpPr/>
          <p:nvPr/>
        </p:nvSpPr>
        <p:spPr>
          <a:xfrm flipH="1">
            <a:off x="7889278" y="3687083"/>
            <a:ext cx="1915" cy="7905"/>
          </a:xfrm>
          <a:custGeom>
            <a:avLst/>
            <a:gdLst/>
            <a:ahLst/>
            <a:cxnLst/>
            <a:rect l="l" t="t" r="r" b="b"/>
            <a:pathLst>
              <a:path w="54" h="223" extrusionOk="0">
                <a:moveTo>
                  <a:pt x="23" y="0"/>
                </a:moveTo>
                <a:cubicBezTo>
                  <a:pt x="9" y="0"/>
                  <a:pt x="1" y="53"/>
                  <a:pt x="5" y="114"/>
                </a:cubicBezTo>
                <a:cubicBezTo>
                  <a:pt x="5" y="174"/>
                  <a:pt x="19" y="223"/>
                  <a:pt x="31" y="223"/>
                </a:cubicBezTo>
                <a:cubicBezTo>
                  <a:pt x="45" y="223"/>
                  <a:pt x="53" y="174"/>
                  <a:pt x="49" y="109"/>
                </a:cubicBezTo>
                <a:cubicBezTo>
                  <a:pt x="49" y="47"/>
                  <a:pt x="35"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74;p26"/>
          <p:cNvSpPr/>
          <p:nvPr/>
        </p:nvSpPr>
        <p:spPr>
          <a:xfrm flipH="1">
            <a:off x="7888640" y="3703000"/>
            <a:ext cx="1915" cy="7941"/>
          </a:xfrm>
          <a:custGeom>
            <a:avLst/>
            <a:gdLst/>
            <a:ahLst/>
            <a:cxnLst/>
            <a:rect l="l" t="t" r="r" b="b"/>
            <a:pathLst>
              <a:path w="54" h="224" extrusionOk="0">
                <a:moveTo>
                  <a:pt x="23" y="1"/>
                </a:moveTo>
                <a:cubicBezTo>
                  <a:pt x="23" y="1"/>
                  <a:pt x="22" y="1"/>
                  <a:pt x="22" y="1"/>
                </a:cubicBezTo>
                <a:cubicBezTo>
                  <a:pt x="9" y="1"/>
                  <a:pt x="1" y="49"/>
                  <a:pt x="5" y="110"/>
                </a:cubicBezTo>
                <a:cubicBezTo>
                  <a:pt x="5" y="175"/>
                  <a:pt x="17" y="224"/>
                  <a:pt x="31" y="224"/>
                </a:cubicBezTo>
                <a:cubicBezTo>
                  <a:pt x="44" y="224"/>
                  <a:pt x="53" y="171"/>
                  <a:pt x="48" y="110"/>
                </a:cubicBezTo>
                <a:cubicBezTo>
                  <a:pt x="48" y="52"/>
                  <a:pt x="36"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75;p26"/>
          <p:cNvSpPr/>
          <p:nvPr/>
        </p:nvSpPr>
        <p:spPr>
          <a:xfrm flipH="1">
            <a:off x="7888073" y="3718811"/>
            <a:ext cx="1879" cy="7941"/>
          </a:xfrm>
          <a:custGeom>
            <a:avLst/>
            <a:gdLst/>
            <a:ahLst/>
            <a:cxnLst/>
            <a:rect l="l" t="t" r="r" b="b"/>
            <a:pathLst>
              <a:path w="53" h="224" extrusionOk="0">
                <a:moveTo>
                  <a:pt x="22" y="1"/>
                </a:moveTo>
                <a:cubicBezTo>
                  <a:pt x="10" y="1"/>
                  <a:pt x="0" y="53"/>
                  <a:pt x="5" y="114"/>
                </a:cubicBezTo>
                <a:cubicBezTo>
                  <a:pt x="5" y="175"/>
                  <a:pt x="18" y="223"/>
                  <a:pt x="31" y="223"/>
                </a:cubicBezTo>
                <a:cubicBezTo>
                  <a:pt x="44" y="223"/>
                  <a:pt x="53" y="175"/>
                  <a:pt x="49" y="110"/>
                </a:cubicBezTo>
                <a:cubicBezTo>
                  <a:pt x="49" y="49"/>
                  <a:pt x="36" y="1"/>
                  <a:pt x="2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76;p26"/>
          <p:cNvSpPr/>
          <p:nvPr/>
        </p:nvSpPr>
        <p:spPr>
          <a:xfrm flipH="1">
            <a:off x="7887435" y="3734764"/>
            <a:ext cx="1879" cy="7941"/>
          </a:xfrm>
          <a:custGeom>
            <a:avLst/>
            <a:gdLst/>
            <a:ahLst/>
            <a:cxnLst/>
            <a:rect l="l" t="t" r="r" b="b"/>
            <a:pathLst>
              <a:path w="53" h="224" extrusionOk="0">
                <a:moveTo>
                  <a:pt x="24" y="1"/>
                </a:moveTo>
                <a:cubicBezTo>
                  <a:pt x="23" y="1"/>
                  <a:pt x="23" y="1"/>
                  <a:pt x="22" y="1"/>
                </a:cubicBezTo>
                <a:cubicBezTo>
                  <a:pt x="9" y="1"/>
                  <a:pt x="0" y="49"/>
                  <a:pt x="4" y="110"/>
                </a:cubicBezTo>
                <a:cubicBezTo>
                  <a:pt x="4" y="176"/>
                  <a:pt x="18" y="223"/>
                  <a:pt x="31" y="223"/>
                </a:cubicBezTo>
                <a:cubicBezTo>
                  <a:pt x="44" y="223"/>
                  <a:pt x="53" y="171"/>
                  <a:pt x="48" y="110"/>
                </a:cubicBezTo>
                <a:cubicBezTo>
                  <a:pt x="48" y="51"/>
                  <a:pt x="36" y="1"/>
                  <a:pt x="2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77;p26"/>
          <p:cNvSpPr/>
          <p:nvPr/>
        </p:nvSpPr>
        <p:spPr>
          <a:xfrm flipH="1">
            <a:off x="7886797" y="3750575"/>
            <a:ext cx="1879" cy="7941"/>
          </a:xfrm>
          <a:custGeom>
            <a:avLst/>
            <a:gdLst/>
            <a:ahLst/>
            <a:cxnLst/>
            <a:rect l="l" t="t" r="r" b="b"/>
            <a:pathLst>
              <a:path w="53" h="224" extrusionOk="0">
                <a:moveTo>
                  <a:pt x="21" y="1"/>
                </a:moveTo>
                <a:cubicBezTo>
                  <a:pt x="8" y="1"/>
                  <a:pt x="0" y="53"/>
                  <a:pt x="4" y="114"/>
                </a:cubicBezTo>
                <a:cubicBezTo>
                  <a:pt x="4" y="173"/>
                  <a:pt x="16" y="223"/>
                  <a:pt x="29" y="223"/>
                </a:cubicBezTo>
                <a:cubicBezTo>
                  <a:pt x="29" y="223"/>
                  <a:pt x="30" y="223"/>
                  <a:pt x="30" y="223"/>
                </a:cubicBezTo>
                <a:cubicBezTo>
                  <a:pt x="43" y="223"/>
                  <a:pt x="52" y="176"/>
                  <a:pt x="47" y="114"/>
                </a:cubicBezTo>
                <a:cubicBezTo>
                  <a:pt x="47" y="49"/>
                  <a:pt x="35" y="1"/>
                  <a:pt x="2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78;p26"/>
          <p:cNvSpPr/>
          <p:nvPr/>
        </p:nvSpPr>
        <p:spPr>
          <a:xfrm flipH="1">
            <a:off x="7886194" y="3766527"/>
            <a:ext cx="1915" cy="7977"/>
          </a:xfrm>
          <a:custGeom>
            <a:avLst/>
            <a:gdLst/>
            <a:ahLst/>
            <a:cxnLst/>
            <a:rect l="l" t="t" r="r" b="b"/>
            <a:pathLst>
              <a:path w="54" h="225" extrusionOk="0">
                <a:moveTo>
                  <a:pt x="23" y="1"/>
                </a:moveTo>
                <a:cubicBezTo>
                  <a:pt x="10" y="1"/>
                  <a:pt x="1" y="49"/>
                  <a:pt x="5" y="114"/>
                </a:cubicBezTo>
                <a:cubicBezTo>
                  <a:pt x="5" y="176"/>
                  <a:pt x="19" y="224"/>
                  <a:pt x="31" y="224"/>
                </a:cubicBezTo>
                <a:cubicBezTo>
                  <a:pt x="45" y="224"/>
                  <a:pt x="53" y="172"/>
                  <a:pt x="49" y="110"/>
                </a:cubicBezTo>
                <a:cubicBezTo>
                  <a:pt x="49" y="49"/>
                  <a:pt x="36" y="1"/>
                  <a:pt x="2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79;p26"/>
          <p:cNvSpPr/>
          <p:nvPr/>
        </p:nvSpPr>
        <p:spPr>
          <a:xfrm flipH="1">
            <a:off x="7885556" y="3782338"/>
            <a:ext cx="1915" cy="8082"/>
          </a:xfrm>
          <a:custGeom>
            <a:avLst/>
            <a:gdLst/>
            <a:ahLst/>
            <a:cxnLst/>
            <a:rect l="l" t="t" r="r" b="b"/>
            <a:pathLst>
              <a:path w="54" h="228" extrusionOk="0">
                <a:moveTo>
                  <a:pt x="23" y="0"/>
                </a:moveTo>
                <a:cubicBezTo>
                  <a:pt x="9" y="0"/>
                  <a:pt x="1" y="53"/>
                  <a:pt x="1" y="114"/>
                </a:cubicBezTo>
                <a:cubicBezTo>
                  <a:pt x="5" y="176"/>
                  <a:pt x="18" y="228"/>
                  <a:pt x="31" y="228"/>
                </a:cubicBezTo>
                <a:cubicBezTo>
                  <a:pt x="45" y="224"/>
                  <a:pt x="53" y="176"/>
                  <a:pt x="49" y="114"/>
                </a:cubicBezTo>
                <a:cubicBezTo>
                  <a:pt x="45" y="53"/>
                  <a:pt x="35"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80;p26"/>
          <p:cNvSpPr/>
          <p:nvPr/>
        </p:nvSpPr>
        <p:spPr>
          <a:xfrm flipH="1">
            <a:off x="7885131" y="3798290"/>
            <a:ext cx="1702" cy="7941"/>
          </a:xfrm>
          <a:custGeom>
            <a:avLst/>
            <a:gdLst/>
            <a:ahLst/>
            <a:cxnLst/>
            <a:rect l="l" t="t" r="r" b="b"/>
            <a:pathLst>
              <a:path w="48" h="224" extrusionOk="0">
                <a:moveTo>
                  <a:pt x="17" y="0"/>
                </a:moveTo>
                <a:cubicBezTo>
                  <a:pt x="9" y="0"/>
                  <a:pt x="0" y="49"/>
                  <a:pt x="0" y="115"/>
                </a:cubicBezTo>
                <a:cubicBezTo>
                  <a:pt x="5" y="175"/>
                  <a:pt x="13" y="224"/>
                  <a:pt x="27" y="224"/>
                </a:cubicBezTo>
                <a:cubicBezTo>
                  <a:pt x="39" y="224"/>
                  <a:pt x="48" y="171"/>
                  <a:pt x="48" y="109"/>
                </a:cubicBezTo>
                <a:cubicBezTo>
                  <a:pt x="43" y="49"/>
                  <a:pt x="31" y="0"/>
                  <a:pt x="1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81;p26"/>
          <p:cNvSpPr/>
          <p:nvPr/>
        </p:nvSpPr>
        <p:spPr>
          <a:xfrm flipH="1">
            <a:off x="7884492" y="3814244"/>
            <a:ext cx="1879" cy="7941"/>
          </a:xfrm>
          <a:custGeom>
            <a:avLst/>
            <a:gdLst/>
            <a:ahLst/>
            <a:cxnLst/>
            <a:rect l="l" t="t" r="r" b="b"/>
            <a:pathLst>
              <a:path w="53" h="224" extrusionOk="0">
                <a:moveTo>
                  <a:pt x="24" y="0"/>
                </a:moveTo>
                <a:cubicBezTo>
                  <a:pt x="23" y="0"/>
                  <a:pt x="23" y="0"/>
                  <a:pt x="22" y="0"/>
                </a:cubicBezTo>
                <a:cubicBezTo>
                  <a:pt x="8" y="0"/>
                  <a:pt x="0" y="49"/>
                  <a:pt x="4" y="110"/>
                </a:cubicBezTo>
                <a:cubicBezTo>
                  <a:pt x="4" y="175"/>
                  <a:pt x="18" y="224"/>
                  <a:pt x="30" y="224"/>
                </a:cubicBezTo>
                <a:cubicBezTo>
                  <a:pt x="44" y="224"/>
                  <a:pt x="53" y="171"/>
                  <a:pt x="48" y="110"/>
                </a:cubicBezTo>
                <a:cubicBezTo>
                  <a:pt x="48" y="51"/>
                  <a:pt x="36" y="0"/>
                  <a:pt x="2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82;p26"/>
          <p:cNvSpPr/>
          <p:nvPr/>
        </p:nvSpPr>
        <p:spPr>
          <a:xfrm flipH="1">
            <a:off x="7883996" y="3830055"/>
            <a:ext cx="1772" cy="8082"/>
          </a:xfrm>
          <a:custGeom>
            <a:avLst/>
            <a:gdLst/>
            <a:ahLst/>
            <a:cxnLst/>
            <a:rect l="l" t="t" r="r" b="b"/>
            <a:pathLst>
              <a:path w="50" h="228" extrusionOk="0">
                <a:moveTo>
                  <a:pt x="23" y="0"/>
                </a:moveTo>
                <a:cubicBezTo>
                  <a:pt x="9" y="5"/>
                  <a:pt x="1" y="52"/>
                  <a:pt x="1" y="114"/>
                </a:cubicBezTo>
                <a:cubicBezTo>
                  <a:pt x="5" y="179"/>
                  <a:pt x="13" y="228"/>
                  <a:pt x="27" y="228"/>
                </a:cubicBezTo>
                <a:cubicBezTo>
                  <a:pt x="40" y="228"/>
                  <a:pt x="49" y="175"/>
                  <a:pt x="49" y="114"/>
                </a:cubicBezTo>
                <a:cubicBezTo>
                  <a:pt x="44" y="52"/>
                  <a:pt x="36"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83;p26"/>
          <p:cNvSpPr/>
          <p:nvPr/>
        </p:nvSpPr>
        <p:spPr>
          <a:xfrm flipH="1">
            <a:off x="7883571" y="3846042"/>
            <a:ext cx="1737" cy="3545"/>
          </a:xfrm>
          <a:custGeom>
            <a:avLst/>
            <a:gdLst/>
            <a:ahLst/>
            <a:cxnLst/>
            <a:rect l="l" t="t" r="r" b="b"/>
            <a:pathLst>
              <a:path w="49" h="100" extrusionOk="0">
                <a:moveTo>
                  <a:pt x="23" y="0"/>
                </a:moveTo>
                <a:cubicBezTo>
                  <a:pt x="10" y="0"/>
                  <a:pt x="0" y="21"/>
                  <a:pt x="0" y="52"/>
                </a:cubicBezTo>
                <a:cubicBezTo>
                  <a:pt x="0" y="79"/>
                  <a:pt x="14" y="100"/>
                  <a:pt x="27" y="100"/>
                </a:cubicBezTo>
                <a:cubicBezTo>
                  <a:pt x="40" y="100"/>
                  <a:pt x="49" y="79"/>
                  <a:pt x="49" y="47"/>
                </a:cubicBezTo>
                <a:cubicBezTo>
                  <a:pt x="49" y="21"/>
                  <a:pt x="36" y="0"/>
                  <a:pt x="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84;p26"/>
          <p:cNvSpPr/>
          <p:nvPr/>
        </p:nvSpPr>
        <p:spPr>
          <a:xfrm flipH="1">
            <a:off x="7838938" y="2488720"/>
            <a:ext cx="26517" cy="177393"/>
          </a:xfrm>
          <a:custGeom>
            <a:avLst/>
            <a:gdLst/>
            <a:ahLst/>
            <a:cxnLst/>
            <a:rect l="l" t="t" r="r" b="b"/>
            <a:pathLst>
              <a:path w="748" h="5004" extrusionOk="0">
                <a:moveTo>
                  <a:pt x="5" y="0"/>
                </a:moveTo>
                <a:cubicBezTo>
                  <a:pt x="1" y="0"/>
                  <a:pt x="1" y="18"/>
                  <a:pt x="1" y="53"/>
                </a:cubicBezTo>
                <a:cubicBezTo>
                  <a:pt x="5" y="101"/>
                  <a:pt x="5" y="153"/>
                  <a:pt x="5" y="206"/>
                </a:cubicBezTo>
                <a:cubicBezTo>
                  <a:pt x="13" y="367"/>
                  <a:pt x="22" y="560"/>
                  <a:pt x="31" y="779"/>
                </a:cubicBezTo>
                <a:cubicBezTo>
                  <a:pt x="57" y="1290"/>
                  <a:pt x="88" y="1936"/>
                  <a:pt x="122" y="2654"/>
                </a:cubicBezTo>
                <a:cubicBezTo>
                  <a:pt x="166" y="3383"/>
                  <a:pt x="197" y="4044"/>
                  <a:pt x="237" y="4528"/>
                </a:cubicBezTo>
                <a:cubicBezTo>
                  <a:pt x="253" y="4647"/>
                  <a:pt x="284" y="4756"/>
                  <a:pt x="341" y="4839"/>
                </a:cubicBezTo>
                <a:cubicBezTo>
                  <a:pt x="398" y="4917"/>
                  <a:pt x="477" y="4965"/>
                  <a:pt x="538" y="4987"/>
                </a:cubicBezTo>
                <a:cubicBezTo>
                  <a:pt x="575" y="4999"/>
                  <a:pt x="608" y="5004"/>
                  <a:pt x="636" y="5004"/>
                </a:cubicBezTo>
                <a:cubicBezTo>
                  <a:pt x="705" y="5004"/>
                  <a:pt x="743" y="4978"/>
                  <a:pt x="747" y="4978"/>
                </a:cubicBezTo>
                <a:cubicBezTo>
                  <a:pt x="747" y="4978"/>
                  <a:pt x="747" y="4978"/>
                  <a:pt x="747" y="4978"/>
                </a:cubicBezTo>
                <a:lnTo>
                  <a:pt x="747" y="4978"/>
                </a:lnTo>
                <a:cubicBezTo>
                  <a:pt x="747" y="4977"/>
                  <a:pt x="747" y="4977"/>
                  <a:pt x="746" y="4977"/>
                </a:cubicBezTo>
                <a:cubicBezTo>
                  <a:pt x="739" y="4977"/>
                  <a:pt x="708" y="4991"/>
                  <a:pt x="657" y="4991"/>
                </a:cubicBezTo>
                <a:cubicBezTo>
                  <a:pt x="627" y="4991"/>
                  <a:pt x="590" y="4986"/>
                  <a:pt x="546" y="4970"/>
                </a:cubicBezTo>
                <a:cubicBezTo>
                  <a:pt x="485" y="4948"/>
                  <a:pt x="415" y="4899"/>
                  <a:pt x="362" y="4821"/>
                </a:cubicBezTo>
                <a:cubicBezTo>
                  <a:pt x="315" y="4746"/>
                  <a:pt x="284" y="4641"/>
                  <a:pt x="271" y="4524"/>
                </a:cubicBezTo>
                <a:cubicBezTo>
                  <a:pt x="245" y="4012"/>
                  <a:pt x="210" y="3366"/>
                  <a:pt x="170" y="2649"/>
                </a:cubicBezTo>
                <a:cubicBezTo>
                  <a:pt x="132" y="1932"/>
                  <a:pt x="92" y="1285"/>
                  <a:pt x="61" y="774"/>
                </a:cubicBezTo>
                <a:cubicBezTo>
                  <a:pt x="48" y="556"/>
                  <a:pt x="35" y="367"/>
                  <a:pt x="22" y="206"/>
                </a:cubicBezTo>
                <a:cubicBezTo>
                  <a:pt x="17" y="153"/>
                  <a:pt x="13" y="101"/>
                  <a:pt x="13" y="53"/>
                </a:cubicBezTo>
                <a:cubicBezTo>
                  <a:pt x="9" y="18"/>
                  <a:pt x="5" y="0"/>
                  <a:pt x="5"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85;p26"/>
          <p:cNvSpPr/>
          <p:nvPr/>
        </p:nvSpPr>
        <p:spPr>
          <a:xfrm flipH="1">
            <a:off x="8102158" y="2656223"/>
            <a:ext cx="45589" cy="131131"/>
          </a:xfrm>
          <a:custGeom>
            <a:avLst/>
            <a:gdLst/>
            <a:ahLst/>
            <a:cxnLst/>
            <a:rect l="l" t="t" r="r" b="b"/>
            <a:pathLst>
              <a:path w="1286" h="3699" extrusionOk="0">
                <a:moveTo>
                  <a:pt x="717" y="0"/>
                </a:moveTo>
                <a:cubicBezTo>
                  <a:pt x="521" y="39"/>
                  <a:pt x="346" y="74"/>
                  <a:pt x="193" y="100"/>
                </a:cubicBezTo>
                <a:cubicBezTo>
                  <a:pt x="140" y="114"/>
                  <a:pt x="97" y="122"/>
                  <a:pt x="49" y="131"/>
                </a:cubicBezTo>
                <a:cubicBezTo>
                  <a:pt x="19" y="140"/>
                  <a:pt x="1" y="144"/>
                  <a:pt x="1" y="148"/>
                </a:cubicBezTo>
                <a:cubicBezTo>
                  <a:pt x="1" y="148"/>
                  <a:pt x="19" y="148"/>
                  <a:pt x="53" y="144"/>
                </a:cubicBezTo>
                <a:cubicBezTo>
                  <a:pt x="97" y="136"/>
                  <a:pt x="145" y="126"/>
                  <a:pt x="197" y="122"/>
                </a:cubicBezTo>
                <a:cubicBezTo>
                  <a:pt x="346" y="96"/>
                  <a:pt x="516" y="67"/>
                  <a:pt x="711" y="37"/>
                </a:cubicBezTo>
                <a:lnTo>
                  <a:pt x="711" y="37"/>
                </a:lnTo>
                <a:cubicBezTo>
                  <a:pt x="867" y="435"/>
                  <a:pt x="1037" y="987"/>
                  <a:pt x="1137" y="1617"/>
                </a:cubicBezTo>
                <a:cubicBezTo>
                  <a:pt x="1189" y="1941"/>
                  <a:pt x="1220" y="2255"/>
                  <a:pt x="1229" y="2538"/>
                </a:cubicBezTo>
                <a:cubicBezTo>
                  <a:pt x="1246" y="2823"/>
                  <a:pt x="1233" y="3081"/>
                  <a:pt x="1150" y="3278"/>
                </a:cubicBezTo>
                <a:cubicBezTo>
                  <a:pt x="1067" y="3474"/>
                  <a:pt x="927" y="3593"/>
                  <a:pt x="818" y="3645"/>
                </a:cubicBezTo>
                <a:cubicBezTo>
                  <a:pt x="713" y="3692"/>
                  <a:pt x="643" y="3692"/>
                  <a:pt x="643" y="3697"/>
                </a:cubicBezTo>
                <a:cubicBezTo>
                  <a:pt x="643" y="3697"/>
                  <a:pt x="648" y="3698"/>
                  <a:pt x="658" y="3698"/>
                </a:cubicBezTo>
                <a:cubicBezTo>
                  <a:pt x="685" y="3698"/>
                  <a:pt x="744" y="3694"/>
                  <a:pt x="826" y="3662"/>
                </a:cubicBezTo>
                <a:cubicBezTo>
                  <a:pt x="941" y="3614"/>
                  <a:pt x="1088" y="3496"/>
                  <a:pt x="1181" y="3290"/>
                </a:cubicBezTo>
                <a:cubicBezTo>
                  <a:pt x="1272" y="3089"/>
                  <a:pt x="1286" y="2823"/>
                  <a:pt x="1272" y="2534"/>
                </a:cubicBezTo>
                <a:cubicBezTo>
                  <a:pt x="1264" y="2250"/>
                  <a:pt x="1237" y="1935"/>
                  <a:pt x="1185" y="1608"/>
                </a:cubicBezTo>
                <a:cubicBezTo>
                  <a:pt x="1080" y="970"/>
                  <a:pt x="901" y="406"/>
                  <a:pt x="739" y="13"/>
                </a:cubicBezTo>
                <a:lnTo>
                  <a:pt x="731"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86;p26"/>
          <p:cNvSpPr/>
          <p:nvPr/>
        </p:nvSpPr>
        <p:spPr>
          <a:xfrm flipH="1">
            <a:off x="8115948" y="2680789"/>
            <a:ext cx="31019" cy="7161"/>
          </a:xfrm>
          <a:custGeom>
            <a:avLst/>
            <a:gdLst/>
            <a:ahLst/>
            <a:cxnLst/>
            <a:rect l="l" t="t" r="r" b="b"/>
            <a:pathLst>
              <a:path w="875" h="202" extrusionOk="0">
                <a:moveTo>
                  <a:pt x="863" y="0"/>
                </a:moveTo>
                <a:cubicBezTo>
                  <a:pt x="826" y="0"/>
                  <a:pt x="647" y="29"/>
                  <a:pt x="433" y="76"/>
                </a:cubicBezTo>
                <a:cubicBezTo>
                  <a:pt x="193" y="133"/>
                  <a:pt x="1" y="185"/>
                  <a:pt x="5" y="199"/>
                </a:cubicBezTo>
                <a:cubicBezTo>
                  <a:pt x="6" y="201"/>
                  <a:pt x="10" y="201"/>
                  <a:pt x="18" y="201"/>
                </a:cubicBezTo>
                <a:cubicBezTo>
                  <a:pt x="65" y="201"/>
                  <a:pt x="239" y="169"/>
                  <a:pt x="442" y="124"/>
                </a:cubicBezTo>
                <a:cubicBezTo>
                  <a:pt x="683" y="72"/>
                  <a:pt x="875" y="15"/>
                  <a:pt x="870" y="2"/>
                </a:cubicBezTo>
                <a:cubicBezTo>
                  <a:pt x="870" y="1"/>
                  <a:pt x="868" y="0"/>
                  <a:pt x="863"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87;p26"/>
          <p:cNvSpPr/>
          <p:nvPr/>
        </p:nvSpPr>
        <p:spPr>
          <a:xfrm flipH="1">
            <a:off x="7255036" y="1824876"/>
            <a:ext cx="1161035" cy="810928"/>
          </a:xfrm>
          <a:custGeom>
            <a:avLst/>
            <a:gdLst/>
            <a:ahLst/>
            <a:cxnLst/>
            <a:rect l="l" t="t" r="r" b="b"/>
            <a:pathLst>
              <a:path w="32751" h="22875" extrusionOk="0">
                <a:moveTo>
                  <a:pt x="8496" y="11791"/>
                </a:moveTo>
                <a:cubicBezTo>
                  <a:pt x="8990" y="14807"/>
                  <a:pt x="9659" y="18281"/>
                  <a:pt x="9724" y="18621"/>
                </a:cubicBezTo>
                <a:cubicBezTo>
                  <a:pt x="8011" y="17463"/>
                  <a:pt x="5327" y="15589"/>
                  <a:pt x="5420" y="15283"/>
                </a:cubicBezTo>
                <a:cubicBezTo>
                  <a:pt x="5490" y="15043"/>
                  <a:pt x="7072" y="13316"/>
                  <a:pt x="8496" y="11791"/>
                </a:cubicBezTo>
                <a:close/>
                <a:moveTo>
                  <a:pt x="30237" y="0"/>
                </a:moveTo>
                <a:cubicBezTo>
                  <a:pt x="24675" y="5018"/>
                  <a:pt x="17801" y="5482"/>
                  <a:pt x="15446" y="5482"/>
                </a:cubicBezTo>
                <a:cubicBezTo>
                  <a:pt x="14911" y="5482"/>
                  <a:pt x="14610" y="5459"/>
                  <a:pt x="14610" y="5459"/>
                </a:cubicBezTo>
                <a:lnTo>
                  <a:pt x="14610" y="5472"/>
                </a:lnTo>
                <a:cubicBezTo>
                  <a:pt x="14216" y="5411"/>
                  <a:pt x="12145" y="5079"/>
                  <a:pt x="11459" y="5065"/>
                </a:cubicBezTo>
                <a:cubicBezTo>
                  <a:pt x="11342" y="5063"/>
                  <a:pt x="11192" y="5057"/>
                  <a:pt x="11019" y="5057"/>
                </a:cubicBezTo>
                <a:cubicBezTo>
                  <a:pt x="10400" y="5057"/>
                  <a:pt x="9494" y="5137"/>
                  <a:pt x="8806" y="5787"/>
                </a:cubicBezTo>
                <a:cubicBezTo>
                  <a:pt x="8784" y="5805"/>
                  <a:pt x="8762" y="5826"/>
                  <a:pt x="8741" y="5848"/>
                </a:cubicBezTo>
                <a:cubicBezTo>
                  <a:pt x="7950" y="6622"/>
                  <a:pt x="0" y="14452"/>
                  <a:pt x="844" y="16393"/>
                </a:cubicBezTo>
                <a:cubicBezTo>
                  <a:pt x="1731" y="18438"/>
                  <a:pt x="9287" y="22874"/>
                  <a:pt x="9287" y="22874"/>
                </a:cubicBezTo>
                <a:lnTo>
                  <a:pt x="11114" y="19553"/>
                </a:lnTo>
                <a:cubicBezTo>
                  <a:pt x="11114" y="19553"/>
                  <a:pt x="10545" y="19177"/>
                  <a:pt x="9764" y="18653"/>
                </a:cubicBezTo>
                <a:lnTo>
                  <a:pt x="15934" y="18490"/>
                </a:lnTo>
                <a:lnTo>
                  <a:pt x="16205" y="13875"/>
                </a:lnTo>
                <a:cubicBezTo>
                  <a:pt x="16205" y="13875"/>
                  <a:pt x="17258" y="12701"/>
                  <a:pt x="17258" y="11852"/>
                </a:cubicBezTo>
                <a:cubicBezTo>
                  <a:pt x="17258" y="11267"/>
                  <a:pt x="16935" y="10297"/>
                  <a:pt x="16515" y="9292"/>
                </a:cubicBezTo>
                <a:cubicBezTo>
                  <a:pt x="26239" y="8479"/>
                  <a:pt x="32750" y="2059"/>
                  <a:pt x="32750" y="2059"/>
                </a:cubicBezTo>
                <a:lnTo>
                  <a:pt x="30237" y="0"/>
                </a:lnTo>
                <a:close/>
              </a:path>
            </a:pathLst>
          </a:cu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88;p26"/>
          <p:cNvSpPr/>
          <p:nvPr/>
        </p:nvSpPr>
        <p:spPr>
          <a:xfrm flipH="1">
            <a:off x="7607023" y="1979653"/>
            <a:ext cx="53920" cy="138398"/>
          </a:xfrm>
          <a:custGeom>
            <a:avLst/>
            <a:gdLst/>
            <a:ahLst/>
            <a:cxnLst/>
            <a:rect l="l" t="t" r="r" b="b"/>
            <a:pathLst>
              <a:path w="1521" h="3904" extrusionOk="0">
                <a:moveTo>
                  <a:pt x="1364" y="1"/>
                </a:moveTo>
                <a:cubicBezTo>
                  <a:pt x="1358" y="5"/>
                  <a:pt x="1402" y="53"/>
                  <a:pt x="1451" y="149"/>
                </a:cubicBezTo>
                <a:cubicBezTo>
                  <a:pt x="1468" y="197"/>
                  <a:pt x="1485" y="263"/>
                  <a:pt x="1473" y="337"/>
                </a:cubicBezTo>
                <a:cubicBezTo>
                  <a:pt x="1459" y="411"/>
                  <a:pt x="1424" y="495"/>
                  <a:pt x="1376" y="578"/>
                </a:cubicBezTo>
                <a:cubicBezTo>
                  <a:pt x="1280" y="752"/>
                  <a:pt x="1149" y="945"/>
                  <a:pt x="965" y="1128"/>
                </a:cubicBezTo>
                <a:cubicBezTo>
                  <a:pt x="787" y="1320"/>
                  <a:pt x="563" y="1517"/>
                  <a:pt x="402" y="1779"/>
                </a:cubicBezTo>
                <a:cubicBezTo>
                  <a:pt x="65" y="2304"/>
                  <a:pt x="0" y="2885"/>
                  <a:pt x="43" y="3282"/>
                </a:cubicBezTo>
                <a:cubicBezTo>
                  <a:pt x="61" y="3479"/>
                  <a:pt x="105" y="3641"/>
                  <a:pt x="140" y="3746"/>
                </a:cubicBezTo>
                <a:cubicBezTo>
                  <a:pt x="177" y="3847"/>
                  <a:pt x="203" y="3904"/>
                  <a:pt x="205" y="3904"/>
                </a:cubicBezTo>
                <a:cubicBezTo>
                  <a:pt x="205" y="3904"/>
                  <a:pt x="205" y="3904"/>
                  <a:pt x="205" y="3903"/>
                </a:cubicBezTo>
                <a:cubicBezTo>
                  <a:pt x="222" y="3898"/>
                  <a:pt x="118" y="3672"/>
                  <a:pt x="91" y="3278"/>
                </a:cubicBezTo>
                <a:cubicBezTo>
                  <a:pt x="61" y="2889"/>
                  <a:pt x="135" y="2321"/>
                  <a:pt x="458" y="1818"/>
                </a:cubicBezTo>
                <a:cubicBezTo>
                  <a:pt x="616" y="1560"/>
                  <a:pt x="830" y="1368"/>
                  <a:pt x="1009" y="1176"/>
                </a:cubicBezTo>
                <a:cubicBezTo>
                  <a:pt x="1197" y="983"/>
                  <a:pt x="1328" y="778"/>
                  <a:pt x="1420" y="604"/>
                </a:cubicBezTo>
                <a:cubicBezTo>
                  <a:pt x="1468" y="516"/>
                  <a:pt x="1503" y="424"/>
                  <a:pt x="1511" y="346"/>
                </a:cubicBezTo>
                <a:cubicBezTo>
                  <a:pt x="1521" y="263"/>
                  <a:pt x="1499" y="188"/>
                  <a:pt x="1473" y="140"/>
                </a:cubicBezTo>
                <a:cubicBezTo>
                  <a:pt x="1420" y="35"/>
                  <a:pt x="1364" y="1"/>
                  <a:pt x="13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89;p26"/>
          <p:cNvSpPr/>
          <p:nvPr/>
        </p:nvSpPr>
        <p:spPr>
          <a:xfrm flipH="1">
            <a:off x="7418781" y="1912864"/>
            <a:ext cx="43604" cy="113619"/>
          </a:xfrm>
          <a:custGeom>
            <a:avLst/>
            <a:gdLst/>
            <a:ahLst/>
            <a:cxnLst/>
            <a:rect l="l" t="t" r="r" b="b"/>
            <a:pathLst>
              <a:path w="1230" h="3205" extrusionOk="0">
                <a:moveTo>
                  <a:pt x="12" y="0"/>
                </a:moveTo>
                <a:cubicBezTo>
                  <a:pt x="11" y="0"/>
                  <a:pt x="11" y="1"/>
                  <a:pt x="10" y="1"/>
                </a:cubicBezTo>
                <a:cubicBezTo>
                  <a:pt x="1" y="14"/>
                  <a:pt x="202" y="97"/>
                  <a:pt x="451" y="320"/>
                </a:cubicBezTo>
                <a:cubicBezTo>
                  <a:pt x="578" y="429"/>
                  <a:pt x="705" y="582"/>
                  <a:pt x="814" y="774"/>
                </a:cubicBezTo>
                <a:cubicBezTo>
                  <a:pt x="923" y="967"/>
                  <a:pt x="1007" y="1199"/>
                  <a:pt x="1054" y="1447"/>
                </a:cubicBezTo>
                <a:cubicBezTo>
                  <a:pt x="1155" y="1946"/>
                  <a:pt x="1054" y="2417"/>
                  <a:pt x="928" y="2724"/>
                </a:cubicBezTo>
                <a:cubicBezTo>
                  <a:pt x="801" y="3034"/>
                  <a:pt x="666" y="3200"/>
                  <a:pt x="678" y="3204"/>
                </a:cubicBezTo>
                <a:cubicBezTo>
                  <a:pt x="678" y="3204"/>
                  <a:pt x="679" y="3204"/>
                  <a:pt x="679" y="3204"/>
                </a:cubicBezTo>
                <a:cubicBezTo>
                  <a:pt x="682" y="3204"/>
                  <a:pt x="721" y="3166"/>
                  <a:pt x="775" y="3095"/>
                </a:cubicBezTo>
                <a:cubicBezTo>
                  <a:pt x="832" y="3016"/>
                  <a:pt x="906" y="2898"/>
                  <a:pt x="975" y="2746"/>
                </a:cubicBezTo>
                <a:cubicBezTo>
                  <a:pt x="1116" y="2435"/>
                  <a:pt x="1229" y="1950"/>
                  <a:pt x="1124" y="1435"/>
                </a:cubicBezTo>
                <a:cubicBezTo>
                  <a:pt x="1072" y="1177"/>
                  <a:pt x="985" y="941"/>
                  <a:pt x="870" y="744"/>
                </a:cubicBezTo>
                <a:cubicBezTo>
                  <a:pt x="757" y="547"/>
                  <a:pt x="618" y="390"/>
                  <a:pt x="487" y="281"/>
                </a:cubicBezTo>
                <a:cubicBezTo>
                  <a:pt x="351" y="171"/>
                  <a:pt x="233" y="102"/>
                  <a:pt x="150" y="58"/>
                </a:cubicBezTo>
                <a:cubicBezTo>
                  <a:pt x="70" y="22"/>
                  <a:pt x="23" y="0"/>
                  <a:pt x="1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90;p26"/>
          <p:cNvSpPr/>
          <p:nvPr/>
        </p:nvSpPr>
        <p:spPr>
          <a:xfrm flipH="1">
            <a:off x="7847306" y="2354185"/>
            <a:ext cx="237376" cy="28290"/>
          </a:xfrm>
          <a:custGeom>
            <a:avLst/>
            <a:gdLst/>
            <a:ahLst/>
            <a:cxnLst/>
            <a:rect l="l" t="t" r="r" b="b"/>
            <a:pathLst>
              <a:path w="6696" h="798" extrusionOk="0">
                <a:moveTo>
                  <a:pt x="1819" y="0"/>
                </a:moveTo>
                <a:cubicBezTo>
                  <a:pt x="1441" y="0"/>
                  <a:pt x="1098" y="71"/>
                  <a:pt x="826" y="177"/>
                </a:cubicBezTo>
                <a:cubicBezTo>
                  <a:pt x="521" y="291"/>
                  <a:pt x="306" y="453"/>
                  <a:pt x="175" y="580"/>
                </a:cubicBezTo>
                <a:cubicBezTo>
                  <a:pt x="49" y="711"/>
                  <a:pt x="1" y="798"/>
                  <a:pt x="1" y="798"/>
                </a:cubicBezTo>
                <a:cubicBezTo>
                  <a:pt x="1" y="798"/>
                  <a:pt x="1" y="798"/>
                  <a:pt x="1" y="798"/>
                </a:cubicBezTo>
                <a:cubicBezTo>
                  <a:pt x="8" y="798"/>
                  <a:pt x="65" y="716"/>
                  <a:pt x="197" y="602"/>
                </a:cubicBezTo>
                <a:cubicBezTo>
                  <a:pt x="328" y="483"/>
                  <a:pt x="542" y="326"/>
                  <a:pt x="844" y="221"/>
                </a:cubicBezTo>
                <a:cubicBezTo>
                  <a:pt x="1102" y="126"/>
                  <a:pt x="1424" y="63"/>
                  <a:pt x="1780" y="63"/>
                </a:cubicBezTo>
                <a:cubicBezTo>
                  <a:pt x="1833" y="63"/>
                  <a:pt x="1887" y="65"/>
                  <a:pt x="1941" y="68"/>
                </a:cubicBezTo>
                <a:cubicBezTo>
                  <a:pt x="2365" y="81"/>
                  <a:pt x="2819" y="182"/>
                  <a:pt x="3295" y="300"/>
                </a:cubicBezTo>
                <a:cubicBezTo>
                  <a:pt x="3772" y="413"/>
                  <a:pt x="4231" y="531"/>
                  <a:pt x="4654" y="570"/>
                </a:cubicBezTo>
                <a:cubicBezTo>
                  <a:pt x="4788" y="583"/>
                  <a:pt x="4918" y="589"/>
                  <a:pt x="5042" y="589"/>
                </a:cubicBezTo>
                <a:cubicBezTo>
                  <a:pt x="5318" y="589"/>
                  <a:pt x="5569" y="559"/>
                  <a:pt x="5786" y="505"/>
                </a:cubicBezTo>
                <a:cubicBezTo>
                  <a:pt x="6106" y="426"/>
                  <a:pt x="6337" y="295"/>
                  <a:pt x="6486" y="190"/>
                </a:cubicBezTo>
                <a:cubicBezTo>
                  <a:pt x="6635" y="86"/>
                  <a:pt x="6695" y="3"/>
                  <a:pt x="6695" y="3"/>
                </a:cubicBezTo>
                <a:cubicBezTo>
                  <a:pt x="6695" y="2"/>
                  <a:pt x="6695" y="2"/>
                  <a:pt x="6694" y="2"/>
                </a:cubicBezTo>
                <a:cubicBezTo>
                  <a:pt x="6669" y="2"/>
                  <a:pt x="6387" y="318"/>
                  <a:pt x="5778" y="457"/>
                </a:cubicBezTo>
                <a:cubicBezTo>
                  <a:pt x="5576" y="503"/>
                  <a:pt x="5343" y="528"/>
                  <a:pt x="5089" y="528"/>
                </a:cubicBezTo>
                <a:cubicBezTo>
                  <a:pt x="4953" y="528"/>
                  <a:pt x="4811" y="520"/>
                  <a:pt x="4664" y="505"/>
                </a:cubicBezTo>
                <a:cubicBezTo>
                  <a:pt x="4244" y="465"/>
                  <a:pt x="3789" y="348"/>
                  <a:pt x="3313" y="229"/>
                </a:cubicBezTo>
                <a:cubicBezTo>
                  <a:pt x="2837" y="112"/>
                  <a:pt x="2373" y="15"/>
                  <a:pt x="1945" y="3"/>
                </a:cubicBezTo>
                <a:cubicBezTo>
                  <a:pt x="1903" y="1"/>
                  <a:pt x="1861" y="0"/>
                  <a:pt x="181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91;p26"/>
          <p:cNvSpPr/>
          <p:nvPr/>
        </p:nvSpPr>
        <p:spPr>
          <a:xfrm flipH="1">
            <a:off x="8192166" y="2231705"/>
            <a:ext cx="109577" cy="97949"/>
          </a:xfrm>
          <a:custGeom>
            <a:avLst/>
            <a:gdLst/>
            <a:ahLst/>
            <a:cxnLst/>
            <a:rect l="l" t="t" r="r" b="b"/>
            <a:pathLst>
              <a:path w="3091" h="2763" extrusionOk="0">
                <a:moveTo>
                  <a:pt x="285" y="1"/>
                </a:moveTo>
                <a:cubicBezTo>
                  <a:pt x="285" y="1"/>
                  <a:pt x="220" y="35"/>
                  <a:pt x="145" y="144"/>
                </a:cubicBezTo>
                <a:cubicBezTo>
                  <a:pt x="71" y="255"/>
                  <a:pt x="1" y="442"/>
                  <a:pt x="1" y="678"/>
                </a:cubicBezTo>
                <a:cubicBezTo>
                  <a:pt x="5" y="914"/>
                  <a:pt x="62" y="1207"/>
                  <a:pt x="259" y="1461"/>
                </a:cubicBezTo>
                <a:cubicBezTo>
                  <a:pt x="456" y="1709"/>
                  <a:pt x="783" y="1889"/>
                  <a:pt x="1146" y="1919"/>
                </a:cubicBezTo>
                <a:cubicBezTo>
                  <a:pt x="1179" y="1921"/>
                  <a:pt x="1212" y="1923"/>
                  <a:pt x="1245" y="1923"/>
                </a:cubicBezTo>
                <a:cubicBezTo>
                  <a:pt x="1572" y="1923"/>
                  <a:pt x="1868" y="1813"/>
                  <a:pt x="2142" y="1802"/>
                </a:cubicBezTo>
                <a:cubicBezTo>
                  <a:pt x="2170" y="1800"/>
                  <a:pt x="2198" y="1798"/>
                  <a:pt x="2226" y="1798"/>
                </a:cubicBezTo>
                <a:cubicBezTo>
                  <a:pt x="2490" y="1798"/>
                  <a:pt x="2730" y="1894"/>
                  <a:pt x="2837" y="2076"/>
                </a:cubicBezTo>
                <a:cubicBezTo>
                  <a:pt x="2968" y="2264"/>
                  <a:pt x="3034" y="2443"/>
                  <a:pt x="3052" y="2570"/>
                </a:cubicBezTo>
                <a:cubicBezTo>
                  <a:pt x="3068" y="2697"/>
                  <a:pt x="3025" y="2758"/>
                  <a:pt x="3030" y="2762"/>
                </a:cubicBezTo>
                <a:cubicBezTo>
                  <a:pt x="3030" y="2762"/>
                  <a:pt x="3030" y="2763"/>
                  <a:pt x="3030" y="2763"/>
                </a:cubicBezTo>
                <a:cubicBezTo>
                  <a:pt x="3033" y="2763"/>
                  <a:pt x="3090" y="2697"/>
                  <a:pt x="3078" y="2566"/>
                </a:cubicBezTo>
                <a:cubicBezTo>
                  <a:pt x="3068" y="2435"/>
                  <a:pt x="3008" y="2247"/>
                  <a:pt x="2876" y="2050"/>
                </a:cubicBezTo>
                <a:cubicBezTo>
                  <a:pt x="2810" y="1954"/>
                  <a:pt x="2715" y="1849"/>
                  <a:pt x="2580" y="1802"/>
                </a:cubicBezTo>
                <a:cubicBezTo>
                  <a:pt x="2469" y="1753"/>
                  <a:pt x="2343" y="1733"/>
                  <a:pt x="2213" y="1733"/>
                </a:cubicBezTo>
                <a:cubicBezTo>
                  <a:pt x="2188" y="1733"/>
                  <a:pt x="2163" y="1734"/>
                  <a:pt x="2138" y="1736"/>
                </a:cubicBezTo>
                <a:cubicBezTo>
                  <a:pt x="1852" y="1743"/>
                  <a:pt x="1555" y="1852"/>
                  <a:pt x="1244" y="1852"/>
                </a:cubicBezTo>
                <a:cubicBezTo>
                  <a:pt x="1213" y="1852"/>
                  <a:pt x="1181" y="1851"/>
                  <a:pt x="1150" y="1849"/>
                </a:cubicBezTo>
                <a:cubicBezTo>
                  <a:pt x="805" y="1818"/>
                  <a:pt x="495" y="1653"/>
                  <a:pt x="307" y="1417"/>
                </a:cubicBezTo>
                <a:cubicBezTo>
                  <a:pt x="119" y="1185"/>
                  <a:pt x="62" y="905"/>
                  <a:pt x="53" y="678"/>
                </a:cubicBezTo>
                <a:cubicBezTo>
                  <a:pt x="45" y="451"/>
                  <a:pt x="101" y="267"/>
                  <a:pt x="167" y="158"/>
                </a:cubicBezTo>
                <a:cubicBezTo>
                  <a:pt x="232" y="49"/>
                  <a:pt x="289" y="5"/>
                  <a:pt x="28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92;p26"/>
          <p:cNvSpPr/>
          <p:nvPr/>
        </p:nvSpPr>
        <p:spPr>
          <a:xfrm flipH="1">
            <a:off x="8124172" y="2452737"/>
            <a:ext cx="53459" cy="115852"/>
          </a:xfrm>
          <a:custGeom>
            <a:avLst/>
            <a:gdLst/>
            <a:ahLst/>
            <a:cxnLst/>
            <a:rect l="l" t="t" r="r" b="b"/>
            <a:pathLst>
              <a:path w="1508" h="3268" extrusionOk="0">
                <a:moveTo>
                  <a:pt x="1144" y="0"/>
                </a:moveTo>
                <a:cubicBezTo>
                  <a:pt x="1051" y="0"/>
                  <a:pt x="942" y="9"/>
                  <a:pt x="822" y="37"/>
                </a:cubicBezTo>
                <a:cubicBezTo>
                  <a:pt x="616" y="89"/>
                  <a:pt x="372" y="212"/>
                  <a:pt x="201" y="444"/>
                </a:cubicBezTo>
                <a:cubicBezTo>
                  <a:pt x="114" y="561"/>
                  <a:pt x="53" y="706"/>
                  <a:pt x="39" y="863"/>
                </a:cubicBezTo>
                <a:cubicBezTo>
                  <a:pt x="23" y="1021"/>
                  <a:pt x="49" y="1182"/>
                  <a:pt x="96" y="1339"/>
                </a:cubicBezTo>
                <a:cubicBezTo>
                  <a:pt x="197" y="1654"/>
                  <a:pt x="368" y="1912"/>
                  <a:pt x="459" y="2169"/>
                </a:cubicBezTo>
                <a:cubicBezTo>
                  <a:pt x="555" y="2427"/>
                  <a:pt x="573" y="2685"/>
                  <a:pt x="489" y="2873"/>
                </a:cubicBezTo>
                <a:cubicBezTo>
                  <a:pt x="416" y="3066"/>
                  <a:pt x="280" y="3179"/>
                  <a:pt x="175" y="3223"/>
                </a:cubicBezTo>
                <a:cubicBezTo>
                  <a:pt x="66" y="3266"/>
                  <a:pt x="1" y="3258"/>
                  <a:pt x="1" y="3262"/>
                </a:cubicBezTo>
                <a:cubicBezTo>
                  <a:pt x="1" y="3262"/>
                  <a:pt x="18" y="3268"/>
                  <a:pt x="53" y="3268"/>
                </a:cubicBezTo>
                <a:cubicBezTo>
                  <a:pt x="84" y="3268"/>
                  <a:pt x="128" y="3263"/>
                  <a:pt x="184" y="3244"/>
                </a:cubicBezTo>
                <a:cubicBezTo>
                  <a:pt x="297" y="3209"/>
                  <a:pt x="451" y="3092"/>
                  <a:pt x="533" y="2891"/>
                </a:cubicBezTo>
                <a:cubicBezTo>
                  <a:pt x="630" y="2689"/>
                  <a:pt x="616" y="2414"/>
                  <a:pt x="516" y="2148"/>
                </a:cubicBezTo>
                <a:cubicBezTo>
                  <a:pt x="428" y="1881"/>
                  <a:pt x="263" y="1618"/>
                  <a:pt x="166" y="1317"/>
                </a:cubicBezTo>
                <a:cubicBezTo>
                  <a:pt x="118" y="1168"/>
                  <a:pt x="92" y="1015"/>
                  <a:pt x="105" y="872"/>
                </a:cubicBezTo>
                <a:cubicBezTo>
                  <a:pt x="118" y="727"/>
                  <a:pt x="175" y="592"/>
                  <a:pt x="253" y="482"/>
                </a:cubicBezTo>
                <a:cubicBezTo>
                  <a:pt x="411" y="260"/>
                  <a:pt x="638" y="142"/>
                  <a:pt x="835" y="85"/>
                </a:cubicBezTo>
                <a:cubicBezTo>
                  <a:pt x="1002" y="44"/>
                  <a:pt x="1145" y="33"/>
                  <a:pt x="1256" y="33"/>
                </a:cubicBezTo>
                <a:cubicBezTo>
                  <a:pt x="1385" y="33"/>
                  <a:pt x="1471" y="48"/>
                  <a:pt x="1498" y="48"/>
                </a:cubicBezTo>
                <a:cubicBezTo>
                  <a:pt x="1505" y="48"/>
                  <a:pt x="1508" y="47"/>
                  <a:pt x="1508" y="45"/>
                </a:cubicBezTo>
                <a:cubicBezTo>
                  <a:pt x="1508" y="41"/>
                  <a:pt x="1443" y="24"/>
                  <a:pt x="1324" y="10"/>
                </a:cubicBezTo>
                <a:cubicBezTo>
                  <a:pt x="1274" y="5"/>
                  <a:pt x="1214" y="0"/>
                  <a:pt x="11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93;p26"/>
          <p:cNvSpPr/>
          <p:nvPr/>
        </p:nvSpPr>
        <p:spPr>
          <a:xfrm flipH="1">
            <a:off x="8010625" y="2012516"/>
            <a:ext cx="118227" cy="244998"/>
          </a:xfrm>
          <a:custGeom>
            <a:avLst/>
            <a:gdLst/>
            <a:ahLst/>
            <a:cxnLst/>
            <a:rect l="l" t="t" r="r" b="b"/>
            <a:pathLst>
              <a:path w="3335" h="6911" extrusionOk="0">
                <a:moveTo>
                  <a:pt x="1815" y="0"/>
                </a:moveTo>
                <a:cubicBezTo>
                  <a:pt x="1765" y="0"/>
                  <a:pt x="1723" y="4"/>
                  <a:pt x="1692" y="8"/>
                </a:cubicBezTo>
                <a:cubicBezTo>
                  <a:pt x="1631" y="18"/>
                  <a:pt x="1600" y="22"/>
                  <a:pt x="1600" y="26"/>
                </a:cubicBezTo>
                <a:cubicBezTo>
                  <a:pt x="1600" y="30"/>
                  <a:pt x="1609" y="30"/>
                  <a:pt x="1625" y="30"/>
                </a:cubicBezTo>
                <a:cubicBezTo>
                  <a:pt x="1640" y="30"/>
                  <a:pt x="1663" y="30"/>
                  <a:pt x="1691" y="30"/>
                </a:cubicBezTo>
                <a:cubicBezTo>
                  <a:pt x="1750" y="30"/>
                  <a:pt x="1836" y="33"/>
                  <a:pt x="1945" y="52"/>
                </a:cubicBezTo>
                <a:cubicBezTo>
                  <a:pt x="2164" y="92"/>
                  <a:pt x="2479" y="218"/>
                  <a:pt x="2754" y="506"/>
                </a:cubicBezTo>
                <a:cubicBezTo>
                  <a:pt x="3030" y="786"/>
                  <a:pt x="3217" y="1250"/>
                  <a:pt x="3217" y="1779"/>
                </a:cubicBezTo>
                <a:cubicBezTo>
                  <a:pt x="3222" y="2303"/>
                  <a:pt x="3046" y="2876"/>
                  <a:pt x="2776" y="3417"/>
                </a:cubicBezTo>
                <a:cubicBezTo>
                  <a:pt x="2641" y="3693"/>
                  <a:pt x="2470" y="3933"/>
                  <a:pt x="2291" y="4165"/>
                </a:cubicBezTo>
                <a:cubicBezTo>
                  <a:pt x="2112" y="4397"/>
                  <a:pt x="1937" y="4615"/>
                  <a:pt x="1767" y="4820"/>
                </a:cubicBezTo>
                <a:cubicBezTo>
                  <a:pt x="1426" y="5231"/>
                  <a:pt x="1106" y="5589"/>
                  <a:pt x="840" y="5895"/>
                </a:cubicBezTo>
                <a:cubicBezTo>
                  <a:pt x="573" y="6202"/>
                  <a:pt x="364" y="6454"/>
                  <a:pt x="220" y="6629"/>
                </a:cubicBezTo>
                <a:cubicBezTo>
                  <a:pt x="75" y="6805"/>
                  <a:pt x="1" y="6904"/>
                  <a:pt x="10" y="6910"/>
                </a:cubicBezTo>
                <a:cubicBezTo>
                  <a:pt x="10" y="6910"/>
                  <a:pt x="11" y="6910"/>
                  <a:pt x="11" y="6910"/>
                </a:cubicBezTo>
                <a:cubicBezTo>
                  <a:pt x="22" y="6910"/>
                  <a:pt x="108" y="6819"/>
                  <a:pt x="254" y="6660"/>
                </a:cubicBezTo>
                <a:cubicBezTo>
                  <a:pt x="420" y="6476"/>
                  <a:pt x="639" y="6240"/>
                  <a:pt x="902" y="5952"/>
                </a:cubicBezTo>
                <a:cubicBezTo>
                  <a:pt x="1176" y="5655"/>
                  <a:pt x="1505" y="5296"/>
                  <a:pt x="1850" y="4891"/>
                </a:cubicBezTo>
                <a:cubicBezTo>
                  <a:pt x="2024" y="4685"/>
                  <a:pt x="2203" y="4466"/>
                  <a:pt x="2383" y="4235"/>
                </a:cubicBezTo>
                <a:cubicBezTo>
                  <a:pt x="2562" y="4007"/>
                  <a:pt x="2741" y="3749"/>
                  <a:pt x="2881" y="3469"/>
                </a:cubicBezTo>
                <a:cubicBezTo>
                  <a:pt x="3157" y="2915"/>
                  <a:pt x="3335" y="2325"/>
                  <a:pt x="3326" y="1774"/>
                </a:cubicBezTo>
                <a:cubicBezTo>
                  <a:pt x="3318" y="1228"/>
                  <a:pt x="3113" y="738"/>
                  <a:pt x="2810" y="446"/>
                </a:cubicBezTo>
                <a:cubicBezTo>
                  <a:pt x="2518" y="153"/>
                  <a:pt x="2181" y="34"/>
                  <a:pt x="1955" y="8"/>
                </a:cubicBezTo>
                <a:cubicBezTo>
                  <a:pt x="1903" y="3"/>
                  <a:pt x="1856" y="0"/>
                  <a:pt x="181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94;p26"/>
          <p:cNvSpPr/>
          <p:nvPr/>
        </p:nvSpPr>
        <p:spPr>
          <a:xfrm flipH="1">
            <a:off x="8216982" y="2366558"/>
            <a:ext cx="56862" cy="17371"/>
          </a:xfrm>
          <a:custGeom>
            <a:avLst/>
            <a:gdLst/>
            <a:ahLst/>
            <a:cxnLst/>
            <a:rect l="l" t="t" r="r" b="b"/>
            <a:pathLst>
              <a:path w="1604" h="490" extrusionOk="0">
                <a:moveTo>
                  <a:pt x="1572" y="1"/>
                </a:moveTo>
                <a:cubicBezTo>
                  <a:pt x="1484" y="1"/>
                  <a:pt x="1163" y="78"/>
                  <a:pt x="787" y="191"/>
                </a:cubicBezTo>
                <a:cubicBezTo>
                  <a:pt x="345" y="322"/>
                  <a:pt x="0" y="453"/>
                  <a:pt x="10" y="483"/>
                </a:cubicBezTo>
                <a:cubicBezTo>
                  <a:pt x="11" y="488"/>
                  <a:pt x="19" y="490"/>
                  <a:pt x="34" y="490"/>
                </a:cubicBezTo>
                <a:cubicBezTo>
                  <a:pt x="123" y="490"/>
                  <a:pt x="443" y="412"/>
                  <a:pt x="817" y="300"/>
                </a:cubicBezTo>
                <a:cubicBezTo>
                  <a:pt x="1255" y="169"/>
                  <a:pt x="1604" y="38"/>
                  <a:pt x="1595" y="7"/>
                </a:cubicBezTo>
                <a:cubicBezTo>
                  <a:pt x="1594" y="3"/>
                  <a:pt x="1586" y="1"/>
                  <a:pt x="157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95;p26"/>
          <p:cNvSpPr/>
          <p:nvPr/>
        </p:nvSpPr>
        <p:spPr>
          <a:xfrm flipH="1">
            <a:off x="8220208" y="2365601"/>
            <a:ext cx="35061" cy="36265"/>
          </a:xfrm>
          <a:custGeom>
            <a:avLst/>
            <a:gdLst/>
            <a:ahLst/>
            <a:cxnLst/>
            <a:rect l="l" t="t" r="r" b="b"/>
            <a:pathLst>
              <a:path w="989" h="1023" extrusionOk="0">
                <a:moveTo>
                  <a:pt x="961" y="0"/>
                </a:moveTo>
                <a:cubicBezTo>
                  <a:pt x="906" y="0"/>
                  <a:pt x="629" y="130"/>
                  <a:pt x="377" y="401"/>
                </a:cubicBezTo>
                <a:cubicBezTo>
                  <a:pt x="105" y="694"/>
                  <a:pt x="1" y="1014"/>
                  <a:pt x="31" y="1022"/>
                </a:cubicBezTo>
                <a:cubicBezTo>
                  <a:pt x="32" y="1022"/>
                  <a:pt x="32" y="1023"/>
                  <a:pt x="33" y="1023"/>
                </a:cubicBezTo>
                <a:cubicBezTo>
                  <a:pt x="69" y="1023"/>
                  <a:pt x="212" y="750"/>
                  <a:pt x="464" y="480"/>
                </a:cubicBezTo>
                <a:cubicBezTo>
                  <a:pt x="722" y="201"/>
                  <a:pt x="989" y="34"/>
                  <a:pt x="971" y="4"/>
                </a:cubicBezTo>
                <a:cubicBezTo>
                  <a:pt x="970" y="1"/>
                  <a:pt x="966" y="0"/>
                  <a:pt x="96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96;p26"/>
          <p:cNvSpPr/>
          <p:nvPr/>
        </p:nvSpPr>
        <p:spPr>
          <a:xfrm flipH="1">
            <a:off x="7819867" y="2056651"/>
            <a:ext cx="43427" cy="120567"/>
          </a:xfrm>
          <a:custGeom>
            <a:avLst/>
            <a:gdLst/>
            <a:ahLst/>
            <a:cxnLst/>
            <a:rect l="l" t="t" r="r" b="b"/>
            <a:pathLst>
              <a:path w="1225" h="3401" extrusionOk="0">
                <a:moveTo>
                  <a:pt x="14" y="1"/>
                </a:moveTo>
                <a:cubicBezTo>
                  <a:pt x="13" y="1"/>
                  <a:pt x="13" y="1"/>
                  <a:pt x="13" y="1"/>
                </a:cubicBezTo>
                <a:cubicBezTo>
                  <a:pt x="0" y="5"/>
                  <a:pt x="27" y="205"/>
                  <a:pt x="101" y="525"/>
                </a:cubicBezTo>
                <a:cubicBezTo>
                  <a:pt x="176" y="844"/>
                  <a:pt x="293" y="1280"/>
                  <a:pt x="459" y="1752"/>
                </a:cubicBezTo>
                <a:cubicBezTo>
                  <a:pt x="625" y="2224"/>
                  <a:pt x="805" y="2644"/>
                  <a:pt x="949" y="2938"/>
                </a:cubicBezTo>
                <a:cubicBezTo>
                  <a:pt x="1090" y="3227"/>
                  <a:pt x="1193" y="3400"/>
                  <a:pt x="1210" y="3400"/>
                </a:cubicBezTo>
                <a:cubicBezTo>
                  <a:pt x="1210" y="3400"/>
                  <a:pt x="1210" y="3400"/>
                  <a:pt x="1211" y="3400"/>
                </a:cubicBezTo>
                <a:cubicBezTo>
                  <a:pt x="1224" y="3392"/>
                  <a:pt x="1150" y="3208"/>
                  <a:pt x="1023" y="2902"/>
                </a:cubicBezTo>
                <a:cubicBezTo>
                  <a:pt x="900" y="2601"/>
                  <a:pt x="735" y="2186"/>
                  <a:pt x="573" y="1714"/>
                </a:cubicBezTo>
                <a:cubicBezTo>
                  <a:pt x="406" y="1246"/>
                  <a:pt x="275" y="818"/>
                  <a:pt x="180" y="503"/>
                </a:cubicBezTo>
                <a:cubicBezTo>
                  <a:pt x="89" y="197"/>
                  <a:pt x="32" y="1"/>
                  <a:pt x="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97;p26"/>
          <p:cNvSpPr/>
          <p:nvPr/>
        </p:nvSpPr>
        <p:spPr>
          <a:xfrm flipH="1">
            <a:off x="7904026" y="2253365"/>
            <a:ext cx="113264" cy="52431"/>
          </a:xfrm>
          <a:custGeom>
            <a:avLst/>
            <a:gdLst/>
            <a:ahLst/>
            <a:cxnLst/>
            <a:rect l="l" t="t" r="r" b="b"/>
            <a:pathLst>
              <a:path w="3195" h="1479" extrusionOk="0">
                <a:moveTo>
                  <a:pt x="3180" y="1"/>
                </a:moveTo>
                <a:cubicBezTo>
                  <a:pt x="3157" y="1"/>
                  <a:pt x="3048" y="176"/>
                  <a:pt x="2828" y="404"/>
                </a:cubicBezTo>
                <a:cubicBezTo>
                  <a:pt x="2600" y="640"/>
                  <a:pt x="2243" y="923"/>
                  <a:pt x="1779" y="1125"/>
                </a:cubicBezTo>
                <a:cubicBezTo>
                  <a:pt x="1321" y="1322"/>
                  <a:pt x="865" y="1391"/>
                  <a:pt x="538" y="1395"/>
                </a:cubicBezTo>
                <a:cubicBezTo>
                  <a:pt x="282" y="1395"/>
                  <a:pt x="101" y="1372"/>
                  <a:pt x="32" y="1372"/>
                </a:cubicBezTo>
                <a:cubicBezTo>
                  <a:pt x="12" y="1372"/>
                  <a:pt x="1" y="1373"/>
                  <a:pt x="0" y="1378"/>
                </a:cubicBezTo>
                <a:cubicBezTo>
                  <a:pt x="0" y="1387"/>
                  <a:pt x="197" y="1457"/>
                  <a:pt x="538" y="1474"/>
                </a:cubicBezTo>
                <a:cubicBezTo>
                  <a:pt x="583" y="1477"/>
                  <a:pt x="630" y="1478"/>
                  <a:pt x="679" y="1478"/>
                </a:cubicBezTo>
                <a:cubicBezTo>
                  <a:pt x="1001" y="1478"/>
                  <a:pt x="1414" y="1412"/>
                  <a:pt x="1827" y="1234"/>
                </a:cubicBezTo>
                <a:cubicBezTo>
                  <a:pt x="2303" y="1024"/>
                  <a:pt x="2670" y="719"/>
                  <a:pt x="2889" y="461"/>
                </a:cubicBezTo>
                <a:cubicBezTo>
                  <a:pt x="3108" y="198"/>
                  <a:pt x="3195" y="5"/>
                  <a:pt x="3182" y="1"/>
                </a:cubicBezTo>
                <a:cubicBezTo>
                  <a:pt x="3182" y="1"/>
                  <a:pt x="3181" y="1"/>
                  <a:pt x="318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98;p26"/>
          <p:cNvSpPr/>
          <p:nvPr/>
        </p:nvSpPr>
        <p:spPr>
          <a:xfrm flipH="1">
            <a:off x="7959789" y="2625983"/>
            <a:ext cx="69589" cy="27864"/>
          </a:xfrm>
          <a:custGeom>
            <a:avLst/>
            <a:gdLst/>
            <a:ahLst/>
            <a:cxnLst/>
            <a:rect l="l" t="t" r="r" b="b"/>
            <a:pathLst>
              <a:path w="1963" h="786" extrusionOk="0">
                <a:moveTo>
                  <a:pt x="206" y="1"/>
                </a:moveTo>
                <a:cubicBezTo>
                  <a:pt x="206" y="1"/>
                  <a:pt x="31" y="114"/>
                  <a:pt x="44" y="276"/>
                </a:cubicBezTo>
                <a:cubicBezTo>
                  <a:pt x="52" y="374"/>
                  <a:pt x="219" y="394"/>
                  <a:pt x="349" y="394"/>
                </a:cubicBezTo>
                <a:cubicBezTo>
                  <a:pt x="434" y="394"/>
                  <a:pt x="503" y="386"/>
                  <a:pt x="503" y="386"/>
                </a:cubicBezTo>
                <a:lnTo>
                  <a:pt x="503" y="386"/>
                </a:lnTo>
                <a:cubicBezTo>
                  <a:pt x="503" y="386"/>
                  <a:pt x="0" y="569"/>
                  <a:pt x="206" y="739"/>
                </a:cubicBezTo>
                <a:cubicBezTo>
                  <a:pt x="247" y="772"/>
                  <a:pt x="340" y="785"/>
                  <a:pt x="465" y="785"/>
                </a:cubicBezTo>
                <a:cubicBezTo>
                  <a:pt x="966" y="785"/>
                  <a:pt x="1963" y="569"/>
                  <a:pt x="1963" y="569"/>
                </a:cubicBezTo>
                <a:lnTo>
                  <a:pt x="206" y="1"/>
                </a:lnTo>
                <a:close/>
              </a:path>
            </a:pathLst>
          </a:custGeom>
          <a:solidFill>
            <a:srgbClr val="E5BA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99;p26"/>
          <p:cNvSpPr/>
          <p:nvPr/>
        </p:nvSpPr>
        <p:spPr>
          <a:xfrm flipH="1">
            <a:off x="7952486" y="2539697"/>
            <a:ext cx="115959" cy="108017"/>
          </a:xfrm>
          <a:custGeom>
            <a:avLst/>
            <a:gdLst/>
            <a:ahLst/>
            <a:cxnLst/>
            <a:rect l="l" t="t" r="r" b="b"/>
            <a:pathLst>
              <a:path w="3271" h="3047" extrusionOk="0">
                <a:moveTo>
                  <a:pt x="971" y="0"/>
                </a:moveTo>
                <a:lnTo>
                  <a:pt x="1" y="1761"/>
                </a:lnTo>
                <a:cubicBezTo>
                  <a:pt x="1" y="1761"/>
                  <a:pt x="2346" y="3047"/>
                  <a:pt x="2941" y="3047"/>
                </a:cubicBezTo>
                <a:cubicBezTo>
                  <a:pt x="3002" y="3047"/>
                  <a:pt x="3045" y="3033"/>
                  <a:pt x="3065" y="3003"/>
                </a:cubicBezTo>
                <a:cubicBezTo>
                  <a:pt x="3270" y="2684"/>
                  <a:pt x="3204" y="1132"/>
                  <a:pt x="3178" y="1053"/>
                </a:cubicBezTo>
                <a:cubicBezTo>
                  <a:pt x="3147" y="980"/>
                  <a:pt x="971" y="0"/>
                  <a:pt x="971" y="0"/>
                </a:cubicBezTo>
                <a:close/>
              </a:path>
            </a:pathLst>
          </a:custGeom>
          <a:solidFill>
            <a:srgbClr val="E5BA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400;p26"/>
          <p:cNvSpPr/>
          <p:nvPr/>
        </p:nvSpPr>
        <p:spPr>
          <a:xfrm flipH="1">
            <a:off x="7976806" y="2600885"/>
            <a:ext cx="92064" cy="32579"/>
          </a:xfrm>
          <a:custGeom>
            <a:avLst/>
            <a:gdLst/>
            <a:ahLst/>
            <a:cxnLst/>
            <a:rect l="l" t="t" r="r" b="b"/>
            <a:pathLst>
              <a:path w="2597" h="919" extrusionOk="0">
                <a:moveTo>
                  <a:pt x="2" y="0"/>
                </a:moveTo>
                <a:cubicBezTo>
                  <a:pt x="1" y="0"/>
                  <a:pt x="1" y="0"/>
                  <a:pt x="0" y="1"/>
                </a:cubicBezTo>
                <a:cubicBezTo>
                  <a:pt x="0" y="1"/>
                  <a:pt x="31" y="27"/>
                  <a:pt x="87" y="67"/>
                </a:cubicBezTo>
                <a:cubicBezTo>
                  <a:pt x="170" y="123"/>
                  <a:pt x="249" y="176"/>
                  <a:pt x="337" y="237"/>
                </a:cubicBezTo>
                <a:cubicBezTo>
                  <a:pt x="537" y="386"/>
                  <a:pt x="852" y="555"/>
                  <a:pt x="1223" y="665"/>
                </a:cubicBezTo>
                <a:cubicBezTo>
                  <a:pt x="1590" y="779"/>
                  <a:pt x="1941" y="835"/>
                  <a:pt x="2189" y="870"/>
                </a:cubicBezTo>
                <a:cubicBezTo>
                  <a:pt x="2290" y="884"/>
                  <a:pt x="2386" y="896"/>
                  <a:pt x="2482" y="910"/>
                </a:cubicBezTo>
                <a:cubicBezTo>
                  <a:pt x="2552" y="918"/>
                  <a:pt x="2592" y="918"/>
                  <a:pt x="2592" y="918"/>
                </a:cubicBezTo>
                <a:cubicBezTo>
                  <a:pt x="2596" y="914"/>
                  <a:pt x="2556" y="906"/>
                  <a:pt x="2487" y="892"/>
                </a:cubicBezTo>
                <a:cubicBezTo>
                  <a:pt x="2391" y="874"/>
                  <a:pt x="2294" y="858"/>
                  <a:pt x="2194" y="840"/>
                </a:cubicBezTo>
                <a:cubicBezTo>
                  <a:pt x="1945" y="791"/>
                  <a:pt x="1604" y="731"/>
                  <a:pt x="1237" y="622"/>
                </a:cubicBezTo>
                <a:cubicBezTo>
                  <a:pt x="870" y="512"/>
                  <a:pt x="559" y="350"/>
                  <a:pt x="354" y="206"/>
                </a:cubicBezTo>
                <a:cubicBezTo>
                  <a:pt x="267" y="154"/>
                  <a:pt x="180" y="101"/>
                  <a:pt x="101" y="53"/>
                </a:cubicBezTo>
                <a:cubicBezTo>
                  <a:pt x="45" y="18"/>
                  <a:pt x="11" y="0"/>
                  <a:pt x="2" y="0"/>
                </a:cubicBezTo>
                <a:close/>
              </a:path>
            </a:pathLst>
          </a:custGeom>
          <a:solidFill>
            <a:srgbClr val="D787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401;p26"/>
          <p:cNvSpPr/>
          <p:nvPr/>
        </p:nvSpPr>
        <p:spPr>
          <a:xfrm flipH="1">
            <a:off x="7977160" y="2634598"/>
            <a:ext cx="36089" cy="5850"/>
          </a:xfrm>
          <a:custGeom>
            <a:avLst/>
            <a:gdLst/>
            <a:ahLst/>
            <a:cxnLst/>
            <a:rect l="l" t="t" r="r" b="b"/>
            <a:pathLst>
              <a:path w="1018" h="165" extrusionOk="0">
                <a:moveTo>
                  <a:pt x="1006" y="0"/>
                </a:moveTo>
                <a:cubicBezTo>
                  <a:pt x="963" y="0"/>
                  <a:pt x="758" y="46"/>
                  <a:pt x="507" y="86"/>
                </a:cubicBezTo>
                <a:cubicBezTo>
                  <a:pt x="227" y="125"/>
                  <a:pt x="0" y="143"/>
                  <a:pt x="0" y="155"/>
                </a:cubicBezTo>
                <a:cubicBezTo>
                  <a:pt x="0" y="161"/>
                  <a:pt x="37" y="164"/>
                  <a:pt x="99" y="164"/>
                </a:cubicBezTo>
                <a:cubicBezTo>
                  <a:pt x="192" y="164"/>
                  <a:pt x="344" y="155"/>
                  <a:pt x="515" y="129"/>
                </a:cubicBezTo>
                <a:cubicBezTo>
                  <a:pt x="795" y="90"/>
                  <a:pt x="1018" y="16"/>
                  <a:pt x="1014" y="2"/>
                </a:cubicBezTo>
                <a:cubicBezTo>
                  <a:pt x="1013" y="1"/>
                  <a:pt x="1010" y="0"/>
                  <a:pt x="1006" y="0"/>
                </a:cubicBezTo>
                <a:close/>
              </a:path>
            </a:pathLst>
          </a:custGeom>
          <a:solidFill>
            <a:srgbClr val="D787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402;p26"/>
          <p:cNvSpPr/>
          <p:nvPr/>
        </p:nvSpPr>
        <p:spPr>
          <a:xfrm flipH="1">
            <a:off x="7839400" y="2108090"/>
            <a:ext cx="344578" cy="58741"/>
          </a:xfrm>
          <a:custGeom>
            <a:avLst/>
            <a:gdLst/>
            <a:ahLst/>
            <a:cxnLst/>
            <a:rect l="l" t="t" r="r" b="b"/>
            <a:pathLst>
              <a:path w="9720" h="1657" extrusionOk="0">
                <a:moveTo>
                  <a:pt x="309" y="0"/>
                </a:moveTo>
                <a:cubicBezTo>
                  <a:pt x="105" y="0"/>
                  <a:pt x="5" y="92"/>
                  <a:pt x="0" y="92"/>
                </a:cubicBezTo>
                <a:lnTo>
                  <a:pt x="0" y="92"/>
                </a:lnTo>
                <a:cubicBezTo>
                  <a:pt x="0" y="92"/>
                  <a:pt x="0" y="92"/>
                  <a:pt x="0" y="92"/>
                </a:cubicBezTo>
                <a:lnTo>
                  <a:pt x="0" y="92"/>
                </a:lnTo>
                <a:cubicBezTo>
                  <a:pt x="0" y="92"/>
                  <a:pt x="0" y="92"/>
                  <a:pt x="0" y="92"/>
                </a:cubicBezTo>
                <a:cubicBezTo>
                  <a:pt x="0" y="92"/>
                  <a:pt x="0" y="92"/>
                  <a:pt x="0" y="92"/>
                </a:cubicBezTo>
                <a:lnTo>
                  <a:pt x="0" y="92"/>
                </a:lnTo>
                <a:cubicBezTo>
                  <a:pt x="0" y="92"/>
                  <a:pt x="1" y="93"/>
                  <a:pt x="1" y="93"/>
                </a:cubicBezTo>
                <a:cubicBezTo>
                  <a:pt x="13" y="93"/>
                  <a:pt x="109" y="23"/>
                  <a:pt x="284" y="23"/>
                </a:cubicBezTo>
                <a:cubicBezTo>
                  <a:pt x="322" y="23"/>
                  <a:pt x="365" y="27"/>
                  <a:pt x="411" y="35"/>
                </a:cubicBezTo>
                <a:cubicBezTo>
                  <a:pt x="547" y="61"/>
                  <a:pt x="700" y="136"/>
                  <a:pt x="857" y="254"/>
                </a:cubicBezTo>
                <a:cubicBezTo>
                  <a:pt x="1009" y="367"/>
                  <a:pt x="1176" y="525"/>
                  <a:pt x="1368" y="678"/>
                </a:cubicBezTo>
                <a:cubicBezTo>
                  <a:pt x="1556" y="839"/>
                  <a:pt x="1739" y="1041"/>
                  <a:pt x="1971" y="1224"/>
                </a:cubicBezTo>
                <a:cubicBezTo>
                  <a:pt x="2203" y="1403"/>
                  <a:pt x="2495" y="1547"/>
                  <a:pt x="2824" y="1608"/>
                </a:cubicBezTo>
                <a:cubicBezTo>
                  <a:pt x="2989" y="1641"/>
                  <a:pt x="3159" y="1657"/>
                  <a:pt x="3333" y="1657"/>
                </a:cubicBezTo>
                <a:cubicBezTo>
                  <a:pt x="3850" y="1657"/>
                  <a:pt x="4398" y="1521"/>
                  <a:pt x="4921" y="1311"/>
                </a:cubicBezTo>
                <a:cubicBezTo>
                  <a:pt x="5624" y="1031"/>
                  <a:pt x="6267" y="695"/>
                  <a:pt x="6896" y="521"/>
                </a:cubicBezTo>
                <a:cubicBezTo>
                  <a:pt x="7193" y="437"/>
                  <a:pt x="7484" y="385"/>
                  <a:pt x="7761" y="385"/>
                </a:cubicBezTo>
                <a:cubicBezTo>
                  <a:pt x="7774" y="385"/>
                  <a:pt x="7787" y="385"/>
                  <a:pt x="7800" y="385"/>
                </a:cubicBezTo>
                <a:cubicBezTo>
                  <a:pt x="8089" y="389"/>
                  <a:pt x="8356" y="438"/>
                  <a:pt x="8587" y="516"/>
                </a:cubicBezTo>
                <a:cubicBezTo>
                  <a:pt x="9055" y="674"/>
                  <a:pt x="9369" y="944"/>
                  <a:pt x="9523" y="1176"/>
                </a:cubicBezTo>
                <a:cubicBezTo>
                  <a:pt x="9674" y="1400"/>
                  <a:pt x="9705" y="1552"/>
                  <a:pt x="9719" y="1552"/>
                </a:cubicBezTo>
                <a:cubicBezTo>
                  <a:pt x="9719" y="1552"/>
                  <a:pt x="9720" y="1552"/>
                  <a:pt x="9720" y="1552"/>
                </a:cubicBezTo>
                <a:cubicBezTo>
                  <a:pt x="9720" y="1552"/>
                  <a:pt x="9710" y="1517"/>
                  <a:pt x="9684" y="1447"/>
                </a:cubicBezTo>
                <a:cubicBezTo>
                  <a:pt x="9676" y="1412"/>
                  <a:pt x="9658" y="1368"/>
                  <a:pt x="9636" y="1320"/>
                </a:cubicBezTo>
                <a:cubicBezTo>
                  <a:pt x="9610" y="1272"/>
                  <a:pt x="9583" y="1215"/>
                  <a:pt x="9545" y="1158"/>
                </a:cubicBezTo>
                <a:cubicBezTo>
                  <a:pt x="9396" y="922"/>
                  <a:pt x="9081" y="634"/>
                  <a:pt x="8605" y="468"/>
                </a:cubicBezTo>
                <a:cubicBezTo>
                  <a:pt x="8369" y="385"/>
                  <a:pt x="8098" y="333"/>
                  <a:pt x="7806" y="328"/>
                </a:cubicBezTo>
                <a:cubicBezTo>
                  <a:pt x="7785" y="327"/>
                  <a:pt x="7764" y="327"/>
                  <a:pt x="7743" y="327"/>
                </a:cubicBezTo>
                <a:cubicBezTo>
                  <a:pt x="7464" y="327"/>
                  <a:pt x="7171" y="378"/>
                  <a:pt x="6878" y="459"/>
                </a:cubicBezTo>
                <a:cubicBezTo>
                  <a:pt x="6237" y="630"/>
                  <a:pt x="5594" y="971"/>
                  <a:pt x="4895" y="1245"/>
                </a:cubicBezTo>
                <a:cubicBezTo>
                  <a:pt x="4373" y="1456"/>
                  <a:pt x="3834" y="1590"/>
                  <a:pt x="3328" y="1590"/>
                </a:cubicBezTo>
                <a:cubicBezTo>
                  <a:pt x="3160" y="1590"/>
                  <a:pt x="2995" y="1575"/>
                  <a:pt x="2836" y="1543"/>
                </a:cubicBezTo>
                <a:cubicBezTo>
                  <a:pt x="2517" y="1487"/>
                  <a:pt x="2233" y="1350"/>
                  <a:pt x="2006" y="1176"/>
                </a:cubicBezTo>
                <a:cubicBezTo>
                  <a:pt x="1779" y="1001"/>
                  <a:pt x="1595" y="800"/>
                  <a:pt x="1403" y="638"/>
                </a:cubicBezTo>
                <a:cubicBezTo>
                  <a:pt x="1202" y="490"/>
                  <a:pt x="1041" y="337"/>
                  <a:pt x="878" y="223"/>
                </a:cubicBezTo>
                <a:cubicBezTo>
                  <a:pt x="717" y="105"/>
                  <a:pt x="559" y="31"/>
                  <a:pt x="420" y="9"/>
                </a:cubicBezTo>
                <a:cubicBezTo>
                  <a:pt x="380" y="3"/>
                  <a:pt x="343" y="0"/>
                  <a:pt x="3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411;p26"/>
          <p:cNvSpPr/>
          <p:nvPr userDrawn="1"/>
        </p:nvSpPr>
        <p:spPr>
          <a:xfrm rot="16200000">
            <a:off x="7862433" y="1835002"/>
            <a:ext cx="55756" cy="12848"/>
          </a:xfrm>
          <a:prstGeom prst="rtTriangle">
            <a:avLst/>
          </a:prstGeom>
          <a:solidFill>
            <a:srgbClr val="DD7E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416;p26"/>
          <p:cNvSpPr/>
          <p:nvPr userDrawn="1"/>
        </p:nvSpPr>
        <p:spPr>
          <a:xfrm>
            <a:off x="6812475" y="1224935"/>
            <a:ext cx="1003174" cy="281344"/>
          </a:xfrm>
          <a:custGeom>
            <a:avLst/>
            <a:gdLst/>
            <a:ahLst/>
            <a:cxnLst/>
            <a:rect l="l" t="t" r="r" b="b"/>
            <a:pathLst>
              <a:path w="28297" h="7936" extrusionOk="0">
                <a:moveTo>
                  <a:pt x="722" y="0"/>
                </a:moveTo>
                <a:cubicBezTo>
                  <a:pt x="324" y="0"/>
                  <a:pt x="0" y="323"/>
                  <a:pt x="0" y="725"/>
                </a:cubicBezTo>
                <a:lnTo>
                  <a:pt x="0" y="7211"/>
                </a:lnTo>
                <a:cubicBezTo>
                  <a:pt x="0" y="7613"/>
                  <a:pt x="324" y="7936"/>
                  <a:pt x="722" y="7936"/>
                </a:cubicBezTo>
                <a:lnTo>
                  <a:pt x="27576" y="7936"/>
                </a:lnTo>
                <a:cubicBezTo>
                  <a:pt x="27973" y="7936"/>
                  <a:pt x="28296" y="7613"/>
                  <a:pt x="28296" y="7211"/>
                </a:cubicBezTo>
                <a:lnTo>
                  <a:pt x="28296" y="725"/>
                </a:lnTo>
                <a:cubicBezTo>
                  <a:pt x="28296" y="323"/>
                  <a:pt x="27973" y="0"/>
                  <a:pt x="27576" y="0"/>
                </a:cubicBezTo>
                <a:close/>
              </a:path>
            </a:pathLst>
          </a:cu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07" name="Connecteur droit 206"/>
          <p:cNvCxnSpPr/>
          <p:nvPr userDrawn="1"/>
        </p:nvCxnSpPr>
        <p:spPr>
          <a:xfrm>
            <a:off x="6616854" y="1675595"/>
            <a:ext cx="513462" cy="0"/>
          </a:xfrm>
          <a:prstGeom prst="line">
            <a:avLst/>
          </a:prstGeom>
          <a:ln w="1905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08" name="Connecteur droit 207"/>
          <p:cNvCxnSpPr/>
          <p:nvPr userDrawn="1"/>
        </p:nvCxnSpPr>
        <p:spPr>
          <a:xfrm>
            <a:off x="6616854" y="1733081"/>
            <a:ext cx="391191"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09" name="Connecteur droit 208"/>
          <p:cNvCxnSpPr/>
          <p:nvPr userDrawn="1"/>
        </p:nvCxnSpPr>
        <p:spPr>
          <a:xfrm>
            <a:off x="6616854" y="1766756"/>
            <a:ext cx="421573"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0" name="Connecteur droit 209"/>
          <p:cNvCxnSpPr/>
          <p:nvPr userDrawn="1"/>
        </p:nvCxnSpPr>
        <p:spPr>
          <a:xfrm>
            <a:off x="6616854" y="1798224"/>
            <a:ext cx="421573"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1" name="Connecteur droit 210"/>
          <p:cNvCxnSpPr/>
          <p:nvPr userDrawn="1"/>
        </p:nvCxnSpPr>
        <p:spPr>
          <a:xfrm>
            <a:off x="6616854" y="2075180"/>
            <a:ext cx="421573" cy="0"/>
          </a:xfrm>
          <a:prstGeom prst="line">
            <a:avLst/>
          </a:prstGeom>
          <a:ln w="1905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2" name="Connecteur droit 211"/>
          <p:cNvCxnSpPr/>
          <p:nvPr userDrawn="1"/>
        </p:nvCxnSpPr>
        <p:spPr>
          <a:xfrm>
            <a:off x="6616854" y="2132666"/>
            <a:ext cx="469853"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3" name="Connecteur droit 212"/>
          <p:cNvCxnSpPr/>
          <p:nvPr userDrawn="1"/>
        </p:nvCxnSpPr>
        <p:spPr>
          <a:xfrm>
            <a:off x="6616854" y="2166342"/>
            <a:ext cx="469853"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4" name="Connecteur droit 213"/>
          <p:cNvCxnSpPr/>
          <p:nvPr userDrawn="1"/>
        </p:nvCxnSpPr>
        <p:spPr>
          <a:xfrm>
            <a:off x="6616854" y="2197810"/>
            <a:ext cx="421573"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5" name="Connecteur droit 214"/>
          <p:cNvCxnSpPr/>
          <p:nvPr userDrawn="1"/>
        </p:nvCxnSpPr>
        <p:spPr>
          <a:xfrm>
            <a:off x="6616854" y="2494655"/>
            <a:ext cx="485279" cy="0"/>
          </a:xfrm>
          <a:prstGeom prst="line">
            <a:avLst/>
          </a:prstGeom>
          <a:ln w="1905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6" name="Connecteur droit 215"/>
          <p:cNvCxnSpPr/>
          <p:nvPr userDrawn="1"/>
        </p:nvCxnSpPr>
        <p:spPr>
          <a:xfrm>
            <a:off x="6616854" y="2552141"/>
            <a:ext cx="342856"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7" name="Connecteur droit 216"/>
          <p:cNvCxnSpPr/>
          <p:nvPr userDrawn="1"/>
        </p:nvCxnSpPr>
        <p:spPr>
          <a:xfrm>
            <a:off x="6616854" y="2585817"/>
            <a:ext cx="421573"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8" name="Connecteur droit 217"/>
          <p:cNvCxnSpPr/>
          <p:nvPr userDrawn="1"/>
        </p:nvCxnSpPr>
        <p:spPr>
          <a:xfrm>
            <a:off x="6616854" y="2617285"/>
            <a:ext cx="391191"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19" name="Connecteur droit 218"/>
          <p:cNvCxnSpPr/>
          <p:nvPr userDrawn="1"/>
        </p:nvCxnSpPr>
        <p:spPr>
          <a:xfrm>
            <a:off x="7215831" y="1346764"/>
            <a:ext cx="391191"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cxnSp>
        <p:nvCxnSpPr>
          <p:cNvPr id="220" name="Connecteur droit 219"/>
          <p:cNvCxnSpPr/>
          <p:nvPr userDrawn="1"/>
        </p:nvCxnSpPr>
        <p:spPr>
          <a:xfrm>
            <a:off x="7215831" y="1382057"/>
            <a:ext cx="246554" cy="0"/>
          </a:xfrm>
          <a:prstGeom prst="line">
            <a:avLst/>
          </a:prstGeom>
          <a:ln w="12700">
            <a:solidFill>
              <a:srgbClr val="222323"/>
            </a:solidFill>
          </a:ln>
        </p:spPr>
        <p:style>
          <a:lnRef idx="1">
            <a:schemeClr val="accent1"/>
          </a:lnRef>
          <a:fillRef idx="0">
            <a:schemeClr val="accent1"/>
          </a:fillRef>
          <a:effectRef idx="0">
            <a:schemeClr val="accent1"/>
          </a:effectRef>
          <a:fontRef idx="minor">
            <a:schemeClr val="tx1"/>
          </a:fontRef>
        </p:style>
      </p:cxnSp>
      <p:sp>
        <p:nvSpPr>
          <p:cNvPr id="221" name="Google Shape;155;p26"/>
          <p:cNvSpPr/>
          <p:nvPr userDrawn="1"/>
        </p:nvSpPr>
        <p:spPr>
          <a:xfrm>
            <a:off x="6917200" y="1288732"/>
            <a:ext cx="161551" cy="161550"/>
          </a:xfrm>
          <a:custGeom>
            <a:avLst/>
            <a:gdLst/>
            <a:ahLst/>
            <a:cxnLst/>
            <a:rect l="l" t="t" r="r" b="b"/>
            <a:pathLst>
              <a:path w="941" h="941" extrusionOk="0">
                <a:moveTo>
                  <a:pt x="468" y="1"/>
                </a:moveTo>
                <a:cubicBezTo>
                  <a:pt x="210" y="1"/>
                  <a:pt x="1" y="211"/>
                  <a:pt x="1" y="473"/>
                </a:cubicBezTo>
                <a:cubicBezTo>
                  <a:pt x="1" y="731"/>
                  <a:pt x="210" y="941"/>
                  <a:pt x="468" y="941"/>
                </a:cubicBezTo>
                <a:cubicBezTo>
                  <a:pt x="731" y="941"/>
                  <a:pt x="940" y="731"/>
                  <a:pt x="940" y="473"/>
                </a:cubicBezTo>
                <a:cubicBezTo>
                  <a:pt x="940" y="211"/>
                  <a:pt x="731" y="1"/>
                  <a:pt x="468" y="1"/>
                </a:cubicBezTo>
                <a:close/>
              </a:path>
            </a:pathLst>
          </a:custGeom>
          <a:solidFill>
            <a:srgbClr val="F0B2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22" name="Image 2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20969598">
            <a:off x="6884075" y="1251511"/>
            <a:ext cx="236648" cy="236648"/>
          </a:xfrm>
          <a:prstGeom prst="rect">
            <a:avLst/>
          </a:prstGeom>
        </p:spPr>
      </p:pic>
      <p:sp>
        <p:nvSpPr>
          <p:cNvPr id="2" name="Titre 1"/>
          <p:cNvSpPr>
            <a:spLocks noGrp="1"/>
          </p:cNvSpPr>
          <p:nvPr userDrawn="1">
            <p:ph type="ctrTitle"/>
          </p:nvPr>
        </p:nvSpPr>
        <p:spPr/>
        <p:txBody>
          <a:bodyPr/>
          <a:lstStyle/>
          <a:p>
            <a:r>
              <a:rPr lang="fr-FR" b="1" dirty="0" smtClean="0"/>
              <a:t>Réunion des paramédicaux</a:t>
            </a:r>
            <a:br>
              <a:rPr lang="fr-FR" b="1" dirty="0" smtClean="0"/>
            </a:br>
            <a:r>
              <a:rPr lang="fr-FR" b="1" dirty="0"/>
              <a:t/>
            </a:r>
            <a:br>
              <a:rPr lang="fr-FR" b="1" dirty="0"/>
            </a:br>
            <a:r>
              <a:rPr lang="fr-FR" b="1" dirty="0" smtClean="0"/>
              <a:t>07 février 2025</a:t>
            </a:r>
            <a:endParaRPr lang="fr-FR" b="1" dirty="0"/>
          </a:p>
        </p:txBody>
      </p:sp>
      <p:sp>
        <p:nvSpPr>
          <p:cNvPr id="381" name="ZoneTexte 380"/>
          <p:cNvSpPr txBox="1"/>
          <p:nvPr userDrawn="1"/>
        </p:nvSpPr>
        <p:spPr>
          <a:xfrm>
            <a:off x="7559599" y="4865300"/>
            <a:ext cx="1501992" cy="246221"/>
          </a:xfrm>
          <a:prstGeom prst="rect">
            <a:avLst/>
          </a:prstGeom>
          <a:noFill/>
        </p:spPr>
        <p:txBody>
          <a:bodyPr wrap="square" rtlCol="0">
            <a:spAutoFit/>
          </a:bodyPr>
          <a:lstStyle/>
          <a:p>
            <a:r>
              <a:rPr lang="fr-FR" sz="1000" dirty="0">
                <a:solidFill>
                  <a:srgbClr val="434343"/>
                </a:solidFill>
              </a:rPr>
              <a:t>Mis à jour en 202X</a:t>
            </a:r>
          </a:p>
        </p:txBody>
      </p:sp>
    </p:spTree>
    <p:extLst>
      <p:ext uri="{BB962C8B-B14F-4D97-AF65-F5344CB8AC3E}">
        <p14:creationId xmlns:p14="http://schemas.microsoft.com/office/powerpoint/2010/main" val="3629821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Au SCD : à venir</a:t>
            </a:r>
            <a:endParaRPr lang="fr-FR" dirty="0"/>
          </a:p>
        </p:txBody>
      </p:sp>
      <p:sp>
        <p:nvSpPr>
          <p:cNvPr id="3" name="Sous-titre 2"/>
          <p:cNvSpPr>
            <a:spLocks noGrp="1"/>
          </p:cNvSpPr>
          <p:nvPr>
            <p:ph type="subTitle" idx="1"/>
          </p:nvPr>
        </p:nvSpPr>
        <p:spPr>
          <a:xfrm flipH="1">
            <a:off x="551093" y="1109413"/>
            <a:ext cx="6824778" cy="2808205"/>
          </a:xfrm>
        </p:spPr>
        <p:txBody>
          <a:bodyPr/>
          <a:lstStyle/>
          <a:p>
            <a:r>
              <a:rPr lang="fr-FR" sz="2400" dirty="0" smtClean="0">
                <a:solidFill>
                  <a:srgbClr val="434343"/>
                </a:solidFill>
              </a:rPr>
              <a:t>Evolution des formations dans l’optique de </a:t>
            </a:r>
            <a:r>
              <a:rPr lang="fr-FR" sz="2400" dirty="0" smtClean="0">
                <a:solidFill>
                  <a:srgbClr val="434343"/>
                </a:solidFill>
                <a:hlinkClick r:id="rId2"/>
              </a:rPr>
              <a:t>l’APC (Approche Par Compétences)</a:t>
            </a:r>
            <a:endParaRPr lang="fr-FR" sz="2400" dirty="0" smtClean="0">
              <a:solidFill>
                <a:srgbClr val="434343"/>
              </a:solidFill>
            </a:endParaRPr>
          </a:p>
          <a:p>
            <a:endParaRPr lang="fr-FR" sz="2400" dirty="0">
              <a:solidFill>
                <a:srgbClr val="434343"/>
              </a:solidFill>
            </a:endParaRPr>
          </a:p>
          <a:p>
            <a:r>
              <a:rPr lang="fr-FR" sz="2400" dirty="0" smtClean="0"/>
              <a:t>« Dans </a:t>
            </a:r>
            <a:r>
              <a:rPr lang="fr-FR" sz="2400" dirty="0"/>
              <a:t>une formation par compétences, l’apprentissage ne devrait pas être perçu comme un processus d’accumulation passive des savoirs dispensés par les enseignants et enseignantes, mais plutôt comme un processus actif, constructif, cumulatif et dynamique sous la gouverne des étudiants et </a:t>
            </a:r>
            <a:r>
              <a:rPr lang="fr-FR" sz="2400" dirty="0" smtClean="0"/>
              <a:t>étudiantes »</a:t>
            </a:r>
            <a:endParaRPr lang="fr-FR" sz="2400" dirty="0">
              <a:solidFill>
                <a:srgbClr val="434343"/>
              </a:solidFill>
            </a:endParaRPr>
          </a:p>
        </p:txBody>
      </p:sp>
    </p:spTree>
    <p:extLst>
      <p:ext uri="{BB962C8B-B14F-4D97-AF65-F5344CB8AC3E}">
        <p14:creationId xmlns:p14="http://schemas.microsoft.com/office/powerpoint/2010/main" val="3685903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Au SCD : à venir</a:t>
            </a:r>
            <a:endParaRPr lang="fr-FR" dirty="0"/>
          </a:p>
        </p:txBody>
      </p:sp>
      <p:sp>
        <p:nvSpPr>
          <p:cNvPr id="3" name="Sous-titre 2"/>
          <p:cNvSpPr>
            <a:spLocks noGrp="1"/>
          </p:cNvSpPr>
          <p:nvPr>
            <p:ph type="subTitle" idx="1"/>
          </p:nvPr>
        </p:nvSpPr>
        <p:spPr>
          <a:xfrm flipH="1">
            <a:off x="401444" y="780585"/>
            <a:ext cx="8586439" cy="3702205"/>
          </a:xfrm>
        </p:spPr>
        <p:txBody>
          <a:bodyPr/>
          <a:lstStyle/>
          <a:p>
            <a:r>
              <a:rPr lang="fr-FR" sz="2400" dirty="0" smtClean="0">
                <a:solidFill>
                  <a:srgbClr val="434343"/>
                </a:solidFill>
              </a:rPr>
              <a:t>Module éthique bibliographique amélioré </a:t>
            </a:r>
          </a:p>
          <a:p>
            <a:pPr marL="342900" indent="-342900">
              <a:buFont typeface="Wingdings" panose="05000000000000000000" pitchFamily="2" charset="2"/>
              <a:buChar char="Ø"/>
            </a:pPr>
            <a:r>
              <a:rPr lang="fr-FR" sz="2400" dirty="0" smtClean="0">
                <a:solidFill>
                  <a:srgbClr val="434343"/>
                </a:solidFill>
              </a:rPr>
              <a:t>Intégration de l’organisation des références</a:t>
            </a:r>
          </a:p>
          <a:p>
            <a:pPr marL="342900" indent="-342900">
              <a:buFont typeface="Wingdings" panose="05000000000000000000" pitchFamily="2" charset="2"/>
              <a:buChar char="Ø"/>
            </a:pPr>
            <a:r>
              <a:rPr lang="fr-FR" sz="2400" dirty="0" smtClean="0">
                <a:solidFill>
                  <a:srgbClr val="434343"/>
                </a:solidFill>
              </a:rPr>
              <a:t>Droit d’auteur approfondi </a:t>
            </a:r>
          </a:p>
          <a:p>
            <a:pPr marL="342900" indent="-342900">
              <a:buFont typeface="Wingdings" panose="05000000000000000000" pitchFamily="2" charset="2"/>
              <a:buChar char="Ø"/>
            </a:pPr>
            <a:endParaRPr lang="fr-FR" sz="2400" dirty="0">
              <a:solidFill>
                <a:srgbClr val="434343"/>
              </a:solidFill>
            </a:endParaRPr>
          </a:p>
          <a:p>
            <a:r>
              <a:rPr lang="fr-FR" sz="2400" dirty="0" smtClean="0">
                <a:solidFill>
                  <a:srgbClr val="434343"/>
                </a:solidFill>
              </a:rPr>
              <a:t>A suivre après recherche documentaire et avant </a:t>
            </a:r>
            <a:r>
              <a:rPr lang="fr-FR" sz="2400" dirty="0" err="1" smtClean="0">
                <a:solidFill>
                  <a:srgbClr val="434343"/>
                </a:solidFill>
              </a:rPr>
              <a:t>zotero</a:t>
            </a:r>
            <a:endParaRPr lang="fr-FR" sz="2400" dirty="0">
              <a:solidFill>
                <a:srgbClr val="434343"/>
              </a:solidFill>
            </a:endParaRPr>
          </a:p>
          <a:p>
            <a:endParaRPr lang="fr-FR" sz="2400" dirty="0" smtClean="0">
              <a:solidFill>
                <a:srgbClr val="434343"/>
              </a:solidFill>
            </a:endParaRPr>
          </a:p>
          <a:p>
            <a:r>
              <a:rPr lang="fr-FR" sz="2400" dirty="0" smtClean="0">
                <a:solidFill>
                  <a:srgbClr val="434343"/>
                </a:solidFill>
              </a:rPr>
              <a:t>Possibilité d’ajouter une autoformation pour un logiciel de gestion de références bibliographiques d’1h30 (non évaluée) : </a:t>
            </a:r>
            <a:r>
              <a:rPr lang="fr-FR" sz="2400" dirty="0" err="1" smtClean="0">
                <a:solidFill>
                  <a:srgbClr val="434343"/>
                </a:solidFill>
              </a:rPr>
              <a:t>Zotero</a:t>
            </a:r>
            <a:r>
              <a:rPr lang="fr-FR" sz="2400" dirty="0" smtClean="0">
                <a:solidFill>
                  <a:srgbClr val="434343"/>
                </a:solidFill>
              </a:rPr>
              <a:t>, </a:t>
            </a:r>
            <a:r>
              <a:rPr lang="fr-FR" sz="2400" dirty="0" err="1" smtClean="0">
                <a:solidFill>
                  <a:srgbClr val="434343"/>
                </a:solidFill>
              </a:rPr>
              <a:t>Tropy</a:t>
            </a:r>
            <a:r>
              <a:rPr lang="fr-FR" sz="2400" dirty="0" smtClean="0">
                <a:solidFill>
                  <a:srgbClr val="434343"/>
                </a:solidFill>
              </a:rPr>
              <a:t> et d’autres à venir</a:t>
            </a:r>
          </a:p>
          <a:p>
            <a:endParaRPr lang="fr-FR" sz="2400" dirty="0">
              <a:solidFill>
                <a:srgbClr val="434343"/>
              </a:solidFill>
            </a:endParaRPr>
          </a:p>
          <a:p>
            <a:r>
              <a:rPr lang="fr-FR" sz="2400" dirty="0" smtClean="0">
                <a:solidFill>
                  <a:srgbClr val="434343"/>
                </a:solidFill>
              </a:rPr>
              <a:t>Module en autoformation en cours de création : disponible premier semestre 2025-2026 en français et en anglais</a:t>
            </a:r>
            <a:endParaRPr lang="fr-FR" sz="2400" dirty="0">
              <a:solidFill>
                <a:srgbClr val="434343"/>
              </a:solidFill>
            </a:endParaRPr>
          </a:p>
        </p:txBody>
      </p:sp>
    </p:spTree>
    <p:extLst>
      <p:ext uri="{BB962C8B-B14F-4D97-AF65-F5344CB8AC3E}">
        <p14:creationId xmlns:p14="http://schemas.microsoft.com/office/powerpoint/2010/main" val="2519797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Au SCD : à venir</a:t>
            </a:r>
            <a:endParaRPr lang="fr-FR" dirty="0"/>
          </a:p>
        </p:txBody>
      </p:sp>
      <p:sp>
        <p:nvSpPr>
          <p:cNvPr id="3" name="Sous-titre 2"/>
          <p:cNvSpPr>
            <a:spLocks noGrp="1"/>
          </p:cNvSpPr>
          <p:nvPr>
            <p:ph type="subTitle" idx="1"/>
          </p:nvPr>
        </p:nvSpPr>
        <p:spPr>
          <a:xfrm flipH="1">
            <a:off x="878194" y="1011044"/>
            <a:ext cx="7165551" cy="3189072"/>
          </a:xfrm>
        </p:spPr>
        <p:txBody>
          <a:bodyPr/>
          <a:lstStyle/>
          <a:p>
            <a:r>
              <a:rPr lang="fr-FR" sz="2400" dirty="0" smtClean="0">
                <a:solidFill>
                  <a:srgbClr val="434343"/>
                </a:solidFill>
              </a:rPr>
              <a:t>Module Logiciel de gestion de références bibliographiques (</a:t>
            </a:r>
            <a:r>
              <a:rPr lang="fr-FR" sz="2400" dirty="0" err="1" smtClean="0">
                <a:solidFill>
                  <a:srgbClr val="434343"/>
                </a:solidFill>
              </a:rPr>
              <a:t>Zotero</a:t>
            </a:r>
            <a:r>
              <a:rPr lang="fr-FR" sz="2400" dirty="0" smtClean="0">
                <a:solidFill>
                  <a:srgbClr val="434343"/>
                </a:solidFill>
              </a:rPr>
              <a:t>, </a:t>
            </a:r>
            <a:r>
              <a:rPr lang="fr-FR" sz="2400" dirty="0" err="1" smtClean="0">
                <a:solidFill>
                  <a:srgbClr val="434343"/>
                </a:solidFill>
              </a:rPr>
              <a:t>Tropy</a:t>
            </a:r>
            <a:r>
              <a:rPr lang="fr-FR" sz="2400" dirty="0" smtClean="0">
                <a:solidFill>
                  <a:srgbClr val="434343"/>
                </a:solidFill>
              </a:rPr>
              <a:t>) </a:t>
            </a:r>
          </a:p>
          <a:p>
            <a:pPr marL="342900" indent="-342900">
              <a:buFont typeface="Wingdings" panose="05000000000000000000" pitchFamily="2" charset="2"/>
              <a:buChar char="Ø"/>
            </a:pPr>
            <a:r>
              <a:rPr lang="fr-FR" sz="2400" dirty="0" smtClean="0">
                <a:solidFill>
                  <a:srgbClr val="434343"/>
                </a:solidFill>
              </a:rPr>
              <a:t>Evalué et certifiant : open badge</a:t>
            </a:r>
          </a:p>
          <a:p>
            <a:pPr marL="342900" indent="-342900">
              <a:buFont typeface="Wingdings" panose="05000000000000000000" pitchFamily="2" charset="2"/>
              <a:buChar char="Ø"/>
            </a:pPr>
            <a:r>
              <a:rPr lang="fr-FR" sz="2400" dirty="0" smtClean="0">
                <a:solidFill>
                  <a:srgbClr val="434343"/>
                </a:solidFill>
              </a:rPr>
              <a:t>3h en autoformation </a:t>
            </a:r>
          </a:p>
          <a:p>
            <a:pPr marL="342900" indent="-342900">
              <a:buFont typeface="Wingdings" panose="05000000000000000000" pitchFamily="2" charset="2"/>
              <a:buChar char="Ø"/>
            </a:pPr>
            <a:r>
              <a:rPr lang="fr-FR" sz="2400" dirty="0" smtClean="0">
                <a:solidFill>
                  <a:srgbClr val="434343"/>
                </a:solidFill>
              </a:rPr>
              <a:t>Uniquement pour les 3</a:t>
            </a:r>
            <a:r>
              <a:rPr lang="fr-FR" sz="2400" baseline="30000" dirty="0" smtClean="0">
                <a:solidFill>
                  <a:srgbClr val="434343"/>
                </a:solidFill>
              </a:rPr>
              <a:t>ème</a:t>
            </a:r>
            <a:r>
              <a:rPr lang="fr-FR" sz="2400" dirty="0" smtClean="0">
                <a:solidFill>
                  <a:srgbClr val="434343"/>
                </a:solidFill>
              </a:rPr>
              <a:t> cycle</a:t>
            </a:r>
          </a:p>
          <a:p>
            <a:pPr marL="342900" indent="-342900">
              <a:buFont typeface="Wingdings" panose="05000000000000000000" pitchFamily="2" charset="2"/>
              <a:buChar char="Ø"/>
            </a:pPr>
            <a:endParaRPr lang="fr-FR" sz="2400" dirty="0">
              <a:solidFill>
                <a:srgbClr val="434343"/>
              </a:solidFill>
            </a:endParaRPr>
          </a:p>
          <a:p>
            <a:r>
              <a:rPr lang="fr-FR" sz="2400" dirty="0" smtClean="0">
                <a:solidFill>
                  <a:srgbClr val="434343"/>
                </a:solidFill>
              </a:rPr>
              <a:t>A suivre après éthique bibliographique</a:t>
            </a:r>
          </a:p>
          <a:p>
            <a:endParaRPr lang="fr-FR" sz="2400" dirty="0">
              <a:solidFill>
                <a:srgbClr val="434343"/>
              </a:solidFill>
            </a:endParaRPr>
          </a:p>
          <a:p>
            <a:r>
              <a:rPr lang="fr-FR" sz="2400" dirty="0" smtClean="0">
                <a:solidFill>
                  <a:srgbClr val="434343"/>
                </a:solidFill>
              </a:rPr>
              <a:t>Module en autoformation en cours de création : disponible premier semestre 2025-2026 en français et en anglais</a:t>
            </a:r>
            <a:endParaRPr lang="fr-FR" sz="2400" dirty="0">
              <a:solidFill>
                <a:srgbClr val="434343"/>
              </a:solidFill>
            </a:endParaRPr>
          </a:p>
        </p:txBody>
      </p:sp>
    </p:spTree>
    <p:extLst>
      <p:ext uri="{BB962C8B-B14F-4D97-AF65-F5344CB8AC3E}">
        <p14:creationId xmlns:p14="http://schemas.microsoft.com/office/powerpoint/2010/main" val="10755188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26;p5"/>
          <p:cNvSpPr/>
          <p:nvPr/>
        </p:nvSpPr>
        <p:spPr>
          <a:xfrm>
            <a:off x="1500294" y="1473176"/>
            <a:ext cx="6214500" cy="2718600"/>
          </a:xfrm>
          <a:prstGeom prst="roundRect">
            <a:avLst>
              <a:gd name="adj" fmla="val 4313"/>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9;p5"/>
          <p:cNvSpPr/>
          <p:nvPr/>
        </p:nvSpPr>
        <p:spPr>
          <a:xfrm>
            <a:off x="1348112" y="1352696"/>
            <a:ext cx="6214500" cy="2718600"/>
          </a:xfrm>
          <a:prstGeom prst="roundRect">
            <a:avLst>
              <a:gd name="adj" fmla="val 4313"/>
            </a:avLst>
          </a:prstGeom>
          <a:noFill/>
          <a:ln w="9525" cap="flat" cmpd="sng">
            <a:solidFill>
              <a:srgbClr val="DCCBE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re 1"/>
          <p:cNvSpPr>
            <a:spLocks noGrp="1"/>
          </p:cNvSpPr>
          <p:nvPr>
            <p:ph type="title"/>
          </p:nvPr>
        </p:nvSpPr>
        <p:spPr/>
        <p:txBody>
          <a:bodyPr/>
          <a:lstStyle/>
          <a:p>
            <a:pPr algn="ctr"/>
            <a:r>
              <a:rPr lang="fr-FR" sz="3200" dirty="0" smtClean="0"/>
              <a:t/>
            </a:r>
            <a:br>
              <a:rPr lang="fr-FR" sz="3200" dirty="0" smtClean="0"/>
            </a:br>
            <a:r>
              <a:rPr lang="fr-FR" sz="3200" dirty="0" smtClean="0"/>
              <a:t>Droit d’auteur et plagiat au hors UM</a:t>
            </a:r>
            <a:endParaRPr lang="fr-FR" sz="3200" dirty="0"/>
          </a:p>
        </p:txBody>
      </p:sp>
      <p:sp>
        <p:nvSpPr>
          <p:cNvPr id="9" name="Google Shape;8014;p56"/>
          <p:cNvSpPr/>
          <p:nvPr/>
        </p:nvSpPr>
        <p:spPr>
          <a:xfrm>
            <a:off x="4072711" y="414697"/>
            <a:ext cx="891249" cy="726404"/>
          </a:xfrm>
          <a:custGeom>
            <a:avLst/>
            <a:gdLst/>
            <a:ahLst/>
            <a:cxnLst/>
            <a:rect l="l" t="t" r="r" b="b"/>
            <a:pathLst>
              <a:path w="11943" h="9734" extrusionOk="0">
                <a:moveTo>
                  <a:pt x="11585" y="2638"/>
                </a:moveTo>
                <a:lnTo>
                  <a:pt x="11585" y="3066"/>
                </a:lnTo>
                <a:lnTo>
                  <a:pt x="9121" y="4007"/>
                </a:lnTo>
                <a:lnTo>
                  <a:pt x="9121" y="3566"/>
                </a:lnTo>
                <a:lnTo>
                  <a:pt x="11585" y="2638"/>
                </a:lnTo>
                <a:close/>
                <a:moveTo>
                  <a:pt x="370" y="2638"/>
                </a:moveTo>
                <a:lnTo>
                  <a:pt x="5787" y="4697"/>
                </a:lnTo>
                <a:lnTo>
                  <a:pt x="5787" y="5138"/>
                </a:lnTo>
                <a:lnTo>
                  <a:pt x="370" y="3066"/>
                </a:lnTo>
                <a:lnTo>
                  <a:pt x="370" y="2638"/>
                </a:lnTo>
                <a:close/>
                <a:moveTo>
                  <a:pt x="8764" y="3709"/>
                </a:moveTo>
                <a:lnTo>
                  <a:pt x="8764" y="4138"/>
                </a:lnTo>
                <a:lnTo>
                  <a:pt x="6144" y="5138"/>
                </a:lnTo>
                <a:lnTo>
                  <a:pt x="6144" y="4697"/>
                </a:lnTo>
                <a:lnTo>
                  <a:pt x="8764" y="3709"/>
                </a:lnTo>
                <a:close/>
                <a:moveTo>
                  <a:pt x="9657" y="4162"/>
                </a:moveTo>
                <a:lnTo>
                  <a:pt x="9657" y="6745"/>
                </a:lnTo>
                <a:cubicBezTo>
                  <a:pt x="9478" y="6876"/>
                  <a:pt x="9299" y="6995"/>
                  <a:pt x="9121" y="7114"/>
                </a:cubicBezTo>
                <a:lnTo>
                  <a:pt x="9121" y="4376"/>
                </a:lnTo>
                <a:lnTo>
                  <a:pt x="9657" y="4162"/>
                </a:lnTo>
                <a:close/>
                <a:moveTo>
                  <a:pt x="8961" y="8757"/>
                </a:moveTo>
                <a:cubicBezTo>
                  <a:pt x="9131" y="8757"/>
                  <a:pt x="9264" y="8907"/>
                  <a:pt x="9264" y="9079"/>
                </a:cubicBezTo>
                <a:cubicBezTo>
                  <a:pt x="9264" y="9258"/>
                  <a:pt x="9109" y="9389"/>
                  <a:pt x="8942" y="9389"/>
                </a:cubicBezTo>
                <a:cubicBezTo>
                  <a:pt x="8764" y="9389"/>
                  <a:pt x="8633" y="9246"/>
                  <a:pt x="8633" y="9079"/>
                </a:cubicBezTo>
                <a:cubicBezTo>
                  <a:pt x="8633" y="8900"/>
                  <a:pt x="8787" y="8757"/>
                  <a:pt x="8942" y="8757"/>
                </a:cubicBezTo>
                <a:cubicBezTo>
                  <a:pt x="8949" y="8757"/>
                  <a:pt x="8955" y="8757"/>
                  <a:pt x="8961" y="8757"/>
                </a:cubicBezTo>
                <a:close/>
                <a:moveTo>
                  <a:pt x="5949" y="0"/>
                </a:moveTo>
                <a:cubicBezTo>
                  <a:pt x="5930" y="0"/>
                  <a:pt x="5912" y="6"/>
                  <a:pt x="5894" y="18"/>
                </a:cubicBezTo>
                <a:lnTo>
                  <a:pt x="120" y="2221"/>
                </a:lnTo>
                <a:cubicBezTo>
                  <a:pt x="48" y="2245"/>
                  <a:pt x="1" y="2304"/>
                  <a:pt x="1" y="2376"/>
                </a:cubicBezTo>
                <a:lnTo>
                  <a:pt x="1" y="3185"/>
                </a:lnTo>
                <a:cubicBezTo>
                  <a:pt x="1" y="3257"/>
                  <a:pt x="48" y="3316"/>
                  <a:pt x="120" y="3352"/>
                </a:cubicBezTo>
                <a:lnTo>
                  <a:pt x="1917" y="4031"/>
                </a:lnTo>
                <a:lnTo>
                  <a:pt x="1917" y="4638"/>
                </a:lnTo>
                <a:cubicBezTo>
                  <a:pt x="1917" y="4745"/>
                  <a:pt x="2001" y="4817"/>
                  <a:pt x="2096" y="4817"/>
                </a:cubicBezTo>
                <a:cubicBezTo>
                  <a:pt x="2203" y="4817"/>
                  <a:pt x="2275" y="4745"/>
                  <a:pt x="2275" y="4638"/>
                </a:cubicBezTo>
                <a:lnTo>
                  <a:pt x="2275" y="4186"/>
                </a:lnTo>
                <a:lnTo>
                  <a:pt x="5894" y="5567"/>
                </a:lnTo>
                <a:cubicBezTo>
                  <a:pt x="5906" y="5579"/>
                  <a:pt x="5942" y="5579"/>
                  <a:pt x="5954" y="5579"/>
                </a:cubicBezTo>
                <a:cubicBezTo>
                  <a:pt x="5966" y="5579"/>
                  <a:pt x="6001" y="5579"/>
                  <a:pt x="6013" y="5567"/>
                </a:cubicBezTo>
                <a:lnTo>
                  <a:pt x="8740" y="4519"/>
                </a:lnTo>
                <a:lnTo>
                  <a:pt x="8740" y="7317"/>
                </a:lnTo>
                <a:cubicBezTo>
                  <a:pt x="7871" y="7769"/>
                  <a:pt x="6918" y="8007"/>
                  <a:pt x="5942" y="8007"/>
                </a:cubicBezTo>
                <a:cubicBezTo>
                  <a:pt x="4620" y="8007"/>
                  <a:pt x="3310" y="7555"/>
                  <a:pt x="2263" y="6745"/>
                </a:cubicBezTo>
                <a:lnTo>
                  <a:pt x="2263" y="5352"/>
                </a:lnTo>
                <a:cubicBezTo>
                  <a:pt x="2263" y="5257"/>
                  <a:pt x="2191" y="5174"/>
                  <a:pt x="2084" y="5174"/>
                </a:cubicBezTo>
                <a:cubicBezTo>
                  <a:pt x="1977" y="5174"/>
                  <a:pt x="1906" y="5257"/>
                  <a:pt x="1906" y="5352"/>
                </a:cubicBezTo>
                <a:lnTo>
                  <a:pt x="1906" y="6817"/>
                </a:lnTo>
                <a:cubicBezTo>
                  <a:pt x="1906" y="6876"/>
                  <a:pt x="1941" y="6924"/>
                  <a:pt x="1965" y="6948"/>
                </a:cubicBezTo>
                <a:cubicBezTo>
                  <a:pt x="3084" y="7841"/>
                  <a:pt x="4501" y="8353"/>
                  <a:pt x="5942" y="8353"/>
                </a:cubicBezTo>
                <a:cubicBezTo>
                  <a:pt x="6906" y="8353"/>
                  <a:pt x="7859" y="8126"/>
                  <a:pt x="8740" y="7698"/>
                </a:cubicBezTo>
                <a:lnTo>
                  <a:pt x="8740" y="8412"/>
                </a:lnTo>
                <a:cubicBezTo>
                  <a:pt x="8454" y="8484"/>
                  <a:pt x="8252" y="8746"/>
                  <a:pt x="8252" y="9067"/>
                </a:cubicBezTo>
                <a:cubicBezTo>
                  <a:pt x="8252" y="9436"/>
                  <a:pt x="8549" y="9734"/>
                  <a:pt x="8918" y="9734"/>
                </a:cubicBezTo>
                <a:cubicBezTo>
                  <a:pt x="9287" y="9734"/>
                  <a:pt x="9585" y="9436"/>
                  <a:pt x="9585" y="9067"/>
                </a:cubicBezTo>
                <a:cubicBezTo>
                  <a:pt x="9585" y="8746"/>
                  <a:pt x="9383" y="8496"/>
                  <a:pt x="9097" y="8412"/>
                </a:cubicBezTo>
                <a:lnTo>
                  <a:pt x="9097" y="7495"/>
                </a:lnTo>
                <a:cubicBezTo>
                  <a:pt x="9383" y="7341"/>
                  <a:pt x="9657" y="7138"/>
                  <a:pt x="9918" y="6936"/>
                </a:cubicBezTo>
                <a:cubicBezTo>
                  <a:pt x="9954" y="6900"/>
                  <a:pt x="9978" y="6841"/>
                  <a:pt x="9978" y="6805"/>
                </a:cubicBezTo>
                <a:lnTo>
                  <a:pt x="9978" y="4019"/>
                </a:lnTo>
                <a:lnTo>
                  <a:pt x="11776" y="3328"/>
                </a:lnTo>
                <a:cubicBezTo>
                  <a:pt x="11847" y="3304"/>
                  <a:pt x="11895" y="3245"/>
                  <a:pt x="11895" y="3173"/>
                </a:cubicBezTo>
                <a:lnTo>
                  <a:pt x="11895" y="2364"/>
                </a:lnTo>
                <a:cubicBezTo>
                  <a:pt x="11943" y="2304"/>
                  <a:pt x="11895" y="2245"/>
                  <a:pt x="11823" y="2221"/>
                </a:cubicBezTo>
                <a:lnTo>
                  <a:pt x="8049" y="792"/>
                </a:lnTo>
                <a:cubicBezTo>
                  <a:pt x="8030" y="784"/>
                  <a:pt x="8010" y="780"/>
                  <a:pt x="7989" y="780"/>
                </a:cubicBezTo>
                <a:cubicBezTo>
                  <a:pt x="7921" y="780"/>
                  <a:pt x="7853" y="823"/>
                  <a:pt x="7835" y="887"/>
                </a:cubicBezTo>
                <a:cubicBezTo>
                  <a:pt x="7799" y="983"/>
                  <a:pt x="7847" y="1090"/>
                  <a:pt x="7930" y="1114"/>
                </a:cubicBezTo>
                <a:lnTo>
                  <a:pt x="11264" y="2376"/>
                </a:lnTo>
                <a:lnTo>
                  <a:pt x="8966" y="3257"/>
                </a:lnTo>
                <a:lnTo>
                  <a:pt x="6061" y="1947"/>
                </a:lnTo>
                <a:cubicBezTo>
                  <a:pt x="6035" y="1934"/>
                  <a:pt x="6010" y="1928"/>
                  <a:pt x="5985" y="1928"/>
                </a:cubicBezTo>
                <a:cubicBezTo>
                  <a:pt x="5918" y="1928"/>
                  <a:pt x="5858" y="1973"/>
                  <a:pt x="5823" y="2042"/>
                </a:cubicBezTo>
                <a:cubicBezTo>
                  <a:pt x="5775" y="2126"/>
                  <a:pt x="5823" y="2233"/>
                  <a:pt x="5906" y="2281"/>
                </a:cubicBezTo>
                <a:lnTo>
                  <a:pt x="8490" y="3435"/>
                </a:lnTo>
                <a:lnTo>
                  <a:pt x="5966" y="4388"/>
                </a:lnTo>
                <a:lnTo>
                  <a:pt x="691" y="2376"/>
                </a:lnTo>
                <a:lnTo>
                  <a:pt x="5966" y="376"/>
                </a:lnTo>
                <a:lnTo>
                  <a:pt x="7263" y="864"/>
                </a:lnTo>
                <a:cubicBezTo>
                  <a:pt x="7282" y="868"/>
                  <a:pt x="7301" y="871"/>
                  <a:pt x="7320" y="871"/>
                </a:cubicBezTo>
                <a:cubicBezTo>
                  <a:pt x="7394" y="871"/>
                  <a:pt x="7461" y="833"/>
                  <a:pt x="7490" y="757"/>
                </a:cubicBezTo>
                <a:cubicBezTo>
                  <a:pt x="7513" y="673"/>
                  <a:pt x="7478" y="566"/>
                  <a:pt x="7382" y="530"/>
                </a:cubicBezTo>
                <a:lnTo>
                  <a:pt x="6013" y="18"/>
                </a:lnTo>
                <a:cubicBezTo>
                  <a:pt x="5989" y="6"/>
                  <a:pt x="5969" y="0"/>
                  <a:pt x="5949" y="0"/>
                </a:cubicBezTo>
                <a:close/>
              </a:path>
            </a:pathLst>
          </a:custGeom>
          <a:solidFill>
            <a:srgbClr val="DCCB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82902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Formations continues externes</a:t>
            </a:r>
            <a:endParaRPr lang="fr-FR" dirty="0"/>
          </a:p>
        </p:txBody>
      </p:sp>
      <p:sp>
        <p:nvSpPr>
          <p:cNvPr id="3" name="Sous-titre 2"/>
          <p:cNvSpPr>
            <a:spLocks noGrp="1"/>
          </p:cNvSpPr>
          <p:nvPr>
            <p:ph type="subTitle" idx="1"/>
          </p:nvPr>
        </p:nvSpPr>
        <p:spPr>
          <a:xfrm flipH="1">
            <a:off x="551092" y="1109413"/>
            <a:ext cx="7901531" cy="2808382"/>
          </a:xfrm>
        </p:spPr>
        <p:txBody>
          <a:bodyPr/>
          <a:lstStyle/>
          <a:p>
            <a:r>
              <a:rPr lang="fr-FR" sz="2400" dirty="0" smtClean="0">
                <a:solidFill>
                  <a:srgbClr val="434343"/>
                </a:solidFill>
                <a:hlinkClick r:id="rId2"/>
              </a:rPr>
              <a:t>Droit d’auteur quelle(s) actu(s) ? </a:t>
            </a:r>
            <a:r>
              <a:rPr lang="fr-FR" sz="2400" dirty="0" err="1" smtClean="0">
                <a:solidFill>
                  <a:srgbClr val="434343"/>
                </a:solidFill>
              </a:rPr>
              <a:t>Médiad’Oc</a:t>
            </a:r>
            <a:r>
              <a:rPr lang="fr-FR" sz="2400" dirty="0" smtClean="0">
                <a:solidFill>
                  <a:srgbClr val="434343"/>
                </a:solidFill>
              </a:rPr>
              <a:t> – 24 juin 9h à 12h en </a:t>
            </a:r>
            <a:r>
              <a:rPr lang="fr-FR" sz="2400" dirty="0" err="1" smtClean="0">
                <a:solidFill>
                  <a:srgbClr val="434343"/>
                </a:solidFill>
              </a:rPr>
              <a:t>distanciel</a:t>
            </a:r>
            <a:r>
              <a:rPr lang="fr-FR" sz="2400" dirty="0" smtClean="0">
                <a:solidFill>
                  <a:srgbClr val="434343"/>
                </a:solidFill>
              </a:rPr>
              <a:t> </a:t>
            </a:r>
          </a:p>
          <a:p>
            <a:endParaRPr lang="fr-FR" sz="2400" dirty="0">
              <a:solidFill>
                <a:srgbClr val="434343"/>
              </a:solidFill>
            </a:endParaRPr>
          </a:p>
          <a:p>
            <a:r>
              <a:rPr lang="fr-FR" sz="2400" dirty="0" smtClean="0">
                <a:solidFill>
                  <a:srgbClr val="434343"/>
                </a:solidFill>
              </a:rPr>
              <a:t>Et dans les autres URFIST et CRFCB </a:t>
            </a:r>
          </a:p>
          <a:p>
            <a:pPr marL="342900" indent="-342900">
              <a:buFontTx/>
              <a:buChar char="-"/>
            </a:pPr>
            <a:endParaRPr lang="fr-FR" sz="2400" dirty="0">
              <a:solidFill>
                <a:srgbClr val="434343"/>
              </a:solidFill>
            </a:endParaRPr>
          </a:p>
        </p:txBody>
      </p:sp>
    </p:spTree>
    <p:extLst>
      <p:ext uri="{BB962C8B-B14F-4D97-AF65-F5344CB8AC3E}">
        <p14:creationId xmlns:p14="http://schemas.microsoft.com/office/powerpoint/2010/main" val="1220836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Hors UM</a:t>
            </a:r>
            <a:endParaRPr lang="fr-FR" dirty="0"/>
          </a:p>
        </p:txBody>
      </p:sp>
      <p:sp>
        <p:nvSpPr>
          <p:cNvPr id="3" name="Sous-titre 2"/>
          <p:cNvSpPr>
            <a:spLocks noGrp="1"/>
          </p:cNvSpPr>
          <p:nvPr>
            <p:ph type="subTitle" idx="1"/>
          </p:nvPr>
        </p:nvSpPr>
        <p:spPr>
          <a:xfrm flipH="1">
            <a:off x="380106" y="922141"/>
            <a:ext cx="4236497" cy="2369766"/>
          </a:xfrm>
        </p:spPr>
        <p:txBody>
          <a:bodyPr/>
          <a:lstStyle/>
          <a:p>
            <a:r>
              <a:rPr lang="fr-FR" sz="1800" dirty="0" smtClean="0">
                <a:solidFill>
                  <a:srgbClr val="434343"/>
                </a:solidFill>
              </a:rPr>
              <a:t>Jeu numérique </a:t>
            </a:r>
            <a:r>
              <a:rPr lang="fr-FR" sz="1800" dirty="0" smtClean="0">
                <a:solidFill>
                  <a:srgbClr val="434343"/>
                </a:solidFill>
                <a:hlinkClick r:id="rId2"/>
              </a:rPr>
              <a:t>« to </a:t>
            </a:r>
            <a:r>
              <a:rPr lang="fr-FR" sz="1800" dirty="0" err="1" smtClean="0">
                <a:solidFill>
                  <a:srgbClr val="434343"/>
                </a:solidFill>
                <a:hlinkClick r:id="rId2"/>
              </a:rPr>
              <a:t>be</a:t>
            </a:r>
            <a:r>
              <a:rPr lang="fr-FR" sz="1800" dirty="0" smtClean="0">
                <a:solidFill>
                  <a:srgbClr val="434343"/>
                </a:solidFill>
                <a:hlinkClick r:id="rId2"/>
              </a:rPr>
              <a:t> in the </a:t>
            </a:r>
            <a:r>
              <a:rPr lang="fr-FR" sz="1800" dirty="0" err="1" smtClean="0">
                <a:solidFill>
                  <a:srgbClr val="434343"/>
                </a:solidFill>
                <a:hlinkClick r:id="rId2"/>
              </a:rPr>
              <a:t>norms</a:t>
            </a:r>
            <a:r>
              <a:rPr lang="fr-FR" sz="1800" dirty="0" smtClean="0">
                <a:solidFill>
                  <a:srgbClr val="434343"/>
                </a:solidFill>
                <a:hlinkClick r:id="rId2"/>
              </a:rPr>
              <a:t> »</a:t>
            </a:r>
            <a:endParaRPr lang="fr-FR" sz="1800" dirty="0" smtClean="0">
              <a:solidFill>
                <a:srgbClr val="434343"/>
              </a:solidFill>
            </a:endParaRPr>
          </a:p>
          <a:p>
            <a:r>
              <a:rPr lang="fr-FR" sz="1800" dirty="0" smtClean="0">
                <a:solidFill>
                  <a:srgbClr val="434343"/>
                </a:solidFill>
              </a:rPr>
              <a:t>Créé par l’Université de Guyane, l’Université de la Nouvelle-Calédonie </a:t>
            </a:r>
          </a:p>
          <a:p>
            <a:endParaRPr lang="fr-FR" sz="1800" dirty="0">
              <a:solidFill>
                <a:srgbClr val="434343"/>
              </a:solidFill>
            </a:endParaRPr>
          </a:p>
          <a:p>
            <a:r>
              <a:rPr lang="fr-FR" sz="1800" dirty="0" smtClean="0">
                <a:solidFill>
                  <a:srgbClr val="434343"/>
                </a:solidFill>
              </a:rPr>
              <a:t>Extrait d’un MOOC plus complet (25 vidéos et trois jeux numériques sur le droit d’auteur, le plagiat, la citation bibliographique et </a:t>
            </a:r>
            <a:r>
              <a:rPr lang="fr-FR" sz="1800" dirty="0" err="1" smtClean="0">
                <a:solidFill>
                  <a:srgbClr val="434343"/>
                </a:solidFill>
              </a:rPr>
              <a:t>Zotero</a:t>
            </a:r>
            <a:r>
              <a:rPr lang="fr-FR" sz="1800" dirty="0" smtClean="0">
                <a:solidFill>
                  <a:srgbClr val="434343"/>
                </a:solidFill>
              </a:rPr>
              <a:t>)</a:t>
            </a:r>
          </a:p>
          <a:p>
            <a:r>
              <a:rPr lang="fr-FR" sz="1800" dirty="0" smtClean="0">
                <a:solidFill>
                  <a:srgbClr val="434343"/>
                </a:solidFill>
              </a:rPr>
              <a:t>- Libre et gratuit (non encore disponible)</a:t>
            </a:r>
            <a:endParaRPr lang="fr-FR" sz="1800" dirty="0">
              <a:solidFill>
                <a:srgbClr val="434343"/>
              </a:solidFill>
            </a:endParaRPr>
          </a:p>
        </p:txBody>
      </p:sp>
      <p:sp>
        <p:nvSpPr>
          <p:cNvPr id="10" name="Sous-titre 2"/>
          <p:cNvSpPr txBox="1">
            <a:spLocks/>
          </p:cNvSpPr>
          <p:nvPr/>
        </p:nvSpPr>
        <p:spPr>
          <a:xfrm flipH="1">
            <a:off x="5484457" y="1683673"/>
            <a:ext cx="3310137" cy="1608234"/>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000"/>
              <a:buFont typeface="Josefin Slab"/>
              <a:buNone/>
              <a:defRPr sz="1200" b="0" i="0" u="none" strike="noStrike" cap="none" dirty="0">
                <a:solidFill>
                  <a:srgbClr val="000000"/>
                </a:solidFill>
                <a:latin typeface="+mn-lt"/>
                <a:ea typeface="Arial"/>
                <a:cs typeface="Arial"/>
                <a:sym typeface="Arial"/>
              </a:defRPr>
            </a:lvl1pPr>
            <a:lvl2pPr marR="0" lvl="1" algn="ctr" rtl="0">
              <a:lnSpc>
                <a:spcPct val="100000"/>
              </a:lnSpc>
              <a:spcBef>
                <a:spcPts val="0"/>
              </a:spcBef>
              <a:spcAft>
                <a:spcPts val="0"/>
              </a:spcAft>
              <a:buClr>
                <a:srgbClr val="000000"/>
              </a:buClr>
              <a:buSzPts val="1400"/>
              <a:buFont typeface="Josefin Slab SemiBold"/>
              <a:buAutoNum type="alphaLcPeriod"/>
              <a:defRPr sz="1400" b="0" i="0" u="none" strike="noStrike" cap="none">
                <a:solidFill>
                  <a:srgbClr val="000000"/>
                </a:solidFill>
                <a:latin typeface="Josefin Slab"/>
                <a:ea typeface="Josefin Slab"/>
                <a:cs typeface="Josefin Slab"/>
                <a:sym typeface="Josefin Slab"/>
              </a:defRPr>
            </a:lvl2pPr>
            <a:lvl3pPr marR="0" lvl="2" algn="ctr" rtl="0">
              <a:lnSpc>
                <a:spcPct val="100000"/>
              </a:lnSpc>
              <a:spcBef>
                <a:spcPts val="0"/>
              </a:spcBef>
              <a:spcAft>
                <a:spcPts val="0"/>
              </a:spcAft>
              <a:buClr>
                <a:srgbClr val="000000"/>
              </a:buClr>
              <a:buSzPts val="1400"/>
              <a:buFont typeface="Josefin Slab SemiBold"/>
              <a:buAutoNum type="romanLcPeriod"/>
              <a:defRPr sz="1400" b="0" i="0" u="none" strike="noStrike" cap="none">
                <a:solidFill>
                  <a:srgbClr val="000000"/>
                </a:solidFill>
                <a:latin typeface="Josefin Slab"/>
                <a:ea typeface="Josefin Slab"/>
                <a:cs typeface="Josefin Slab"/>
                <a:sym typeface="Josefin Slab"/>
              </a:defRPr>
            </a:lvl3pPr>
            <a:lvl4pPr marR="0" lvl="3" algn="ctr" rtl="0">
              <a:lnSpc>
                <a:spcPct val="100000"/>
              </a:lnSpc>
              <a:spcBef>
                <a:spcPts val="0"/>
              </a:spcBef>
              <a:spcAft>
                <a:spcPts val="0"/>
              </a:spcAft>
              <a:buClr>
                <a:srgbClr val="000000"/>
              </a:buClr>
              <a:buSzPts val="1400"/>
              <a:buFont typeface="Josefin Slab SemiBold"/>
              <a:buAutoNum type="arabicPeriod"/>
              <a:defRPr sz="1400" b="0" i="0" u="none" strike="noStrike" cap="none">
                <a:solidFill>
                  <a:srgbClr val="000000"/>
                </a:solidFill>
                <a:latin typeface="Josefin Slab"/>
                <a:ea typeface="Josefin Slab"/>
                <a:cs typeface="Josefin Slab"/>
                <a:sym typeface="Josefin Slab"/>
              </a:defRPr>
            </a:lvl4pPr>
            <a:lvl5pPr marR="0" lvl="4" algn="ctr" rtl="0">
              <a:lnSpc>
                <a:spcPct val="100000"/>
              </a:lnSpc>
              <a:spcBef>
                <a:spcPts val="0"/>
              </a:spcBef>
              <a:spcAft>
                <a:spcPts val="0"/>
              </a:spcAft>
              <a:buClr>
                <a:srgbClr val="000000"/>
              </a:buClr>
              <a:buSzPts val="1400"/>
              <a:buFont typeface="Josefin Slab SemiBold"/>
              <a:buAutoNum type="alphaLcPeriod"/>
              <a:defRPr sz="1400" b="0" i="0" u="none" strike="noStrike" cap="none">
                <a:solidFill>
                  <a:srgbClr val="000000"/>
                </a:solidFill>
                <a:latin typeface="Josefin Slab"/>
                <a:ea typeface="Josefin Slab"/>
                <a:cs typeface="Josefin Slab"/>
                <a:sym typeface="Josefin Slab"/>
              </a:defRPr>
            </a:lvl5pPr>
            <a:lvl6pPr marR="0" lvl="5" algn="ctr" rtl="0">
              <a:lnSpc>
                <a:spcPct val="100000"/>
              </a:lnSpc>
              <a:spcBef>
                <a:spcPts val="0"/>
              </a:spcBef>
              <a:spcAft>
                <a:spcPts val="0"/>
              </a:spcAft>
              <a:buClr>
                <a:srgbClr val="000000"/>
              </a:buClr>
              <a:buSzPts val="1400"/>
              <a:buFont typeface="Josefin Slab SemiBold"/>
              <a:buAutoNum type="romanLcPeriod"/>
              <a:defRPr sz="1400" b="0" i="0" u="none" strike="noStrike" cap="none">
                <a:solidFill>
                  <a:srgbClr val="000000"/>
                </a:solidFill>
                <a:latin typeface="Josefin Slab"/>
                <a:ea typeface="Josefin Slab"/>
                <a:cs typeface="Josefin Slab"/>
                <a:sym typeface="Josefin Slab"/>
              </a:defRPr>
            </a:lvl6pPr>
            <a:lvl7pPr marR="0" lvl="6" algn="ctr" rtl="0">
              <a:lnSpc>
                <a:spcPct val="100000"/>
              </a:lnSpc>
              <a:spcBef>
                <a:spcPts val="0"/>
              </a:spcBef>
              <a:spcAft>
                <a:spcPts val="0"/>
              </a:spcAft>
              <a:buClr>
                <a:srgbClr val="000000"/>
              </a:buClr>
              <a:buSzPts val="1400"/>
              <a:buFont typeface="Josefin Slab SemiBold"/>
              <a:buAutoNum type="arabicPeriod"/>
              <a:defRPr sz="1400" b="0" i="0" u="none" strike="noStrike" cap="none">
                <a:solidFill>
                  <a:srgbClr val="000000"/>
                </a:solidFill>
                <a:latin typeface="Josefin Slab"/>
                <a:ea typeface="Josefin Slab"/>
                <a:cs typeface="Josefin Slab"/>
                <a:sym typeface="Josefin Slab"/>
              </a:defRPr>
            </a:lvl7pPr>
            <a:lvl8pPr marR="0" lvl="7" algn="ctr" rtl="0">
              <a:lnSpc>
                <a:spcPct val="100000"/>
              </a:lnSpc>
              <a:spcBef>
                <a:spcPts val="0"/>
              </a:spcBef>
              <a:spcAft>
                <a:spcPts val="0"/>
              </a:spcAft>
              <a:buClr>
                <a:srgbClr val="000000"/>
              </a:buClr>
              <a:buSzPts val="1400"/>
              <a:buFont typeface="Josefin Slab SemiBold"/>
              <a:buAutoNum type="alphaLcPeriod"/>
              <a:defRPr sz="1400" b="0" i="0" u="none" strike="noStrike" cap="none">
                <a:solidFill>
                  <a:srgbClr val="000000"/>
                </a:solidFill>
                <a:latin typeface="Josefin Slab"/>
                <a:ea typeface="Josefin Slab"/>
                <a:cs typeface="Josefin Slab"/>
                <a:sym typeface="Josefin Slab"/>
              </a:defRPr>
            </a:lvl8pPr>
            <a:lvl9pPr marR="0" lvl="8" algn="ctr" rtl="0">
              <a:lnSpc>
                <a:spcPct val="100000"/>
              </a:lnSpc>
              <a:spcBef>
                <a:spcPts val="0"/>
              </a:spcBef>
              <a:spcAft>
                <a:spcPts val="0"/>
              </a:spcAft>
              <a:buClr>
                <a:srgbClr val="000000"/>
              </a:buClr>
              <a:buSzPts val="1400"/>
              <a:buFont typeface="Josefin Slab SemiBold"/>
              <a:buAutoNum type="romanLcPeriod"/>
              <a:defRPr sz="1400" b="0" i="0" u="none" strike="noStrike" cap="none">
                <a:solidFill>
                  <a:srgbClr val="000000"/>
                </a:solidFill>
                <a:latin typeface="Josefin Slab"/>
                <a:ea typeface="Josefin Slab"/>
                <a:cs typeface="Josefin Slab"/>
                <a:sym typeface="Josefin Slab"/>
              </a:defRPr>
            </a:lvl9pPr>
          </a:lstStyle>
          <a:p>
            <a:r>
              <a:rPr lang="fr-FR" sz="2000" dirty="0" smtClean="0">
                <a:solidFill>
                  <a:srgbClr val="434343"/>
                </a:solidFill>
              </a:rPr>
              <a:t>Autoformation </a:t>
            </a:r>
            <a:r>
              <a:rPr lang="fr-FR" sz="2000" dirty="0" smtClean="0">
                <a:solidFill>
                  <a:srgbClr val="434343"/>
                </a:solidFill>
                <a:hlinkClick r:id="rId3"/>
              </a:rPr>
              <a:t>« Citer sans plagier » </a:t>
            </a:r>
            <a:r>
              <a:rPr lang="fr-FR" sz="2000" dirty="0" smtClean="0">
                <a:solidFill>
                  <a:srgbClr val="434343"/>
                </a:solidFill>
              </a:rPr>
              <a:t>créée par l’Université de Perpignan et disponible sur la plateforme Université Numérique</a:t>
            </a:r>
            <a:endParaRPr lang="fr-FR" sz="2000" dirty="0">
              <a:solidFill>
                <a:srgbClr val="434343"/>
              </a:solidFill>
            </a:endParaRPr>
          </a:p>
        </p:txBody>
      </p:sp>
      <p:sp>
        <p:nvSpPr>
          <p:cNvPr id="11" name="Sous-titre 2"/>
          <p:cNvSpPr txBox="1">
            <a:spLocks/>
          </p:cNvSpPr>
          <p:nvPr/>
        </p:nvSpPr>
        <p:spPr>
          <a:xfrm flipH="1">
            <a:off x="958948" y="3693705"/>
            <a:ext cx="6965852" cy="707309"/>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000"/>
              <a:buFont typeface="Josefin Slab"/>
              <a:buNone/>
              <a:defRPr sz="1200" b="0" i="0" u="none" strike="noStrike" cap="none" dirty="0">
                <a:solidFill>
                  <a:srgbClr val="000000"/>
                </a:solidFill>
                <a:latin typeface="+mn-lt"/>
                <a:ea typeface="Arial"/>
                <a:cs typeface="Arial"/>
                <a:sym typeface="Arial"/>
              </a:defRPr>
            </a:lvl1pPr>
            <a:lvl2pPr marR="0" lvl="1" algn="ctr" rtl="0">
              <a:lnSpc>
                <a:spcPct val="100000"/>
              </a:lnSpc>
              <a:spcBef>
                <a:spcPts val="0"/>
              </a:spcBef>
              <a:spcAft>
                <a:spcPts val="0"/>
              </a:spcAft>
              <a:buClr>
                <a:srgbClr val="000000"/>
              </a:buClr>
              <a:buSzPts val="1400"/>
              <a:buFont typeface="Josefin Slab SemiBold"/>
              <a:buAutoNum type="alphaLcPeriod"/>
              <a:defRPr sz="1400" b="0" i="0" u="none" strike="noStrike" cap="none">
                <a:solidFill>
                  <a:srgbClr val="000000"/>
                </a:solidFill>
                <a:latin typeface="Josefin Slab"/>
                <a:ea typeface="Josefin Slab"/>
                <a:cs typeface="Josefin Slab"/>
                <a:sym typeface="Josefin Slab"/>
              </a:defRPr>
            </a:lvl2pPr>
            <a:lvl3pPr marR="0" lvl="2" algn="ctr" rtl="0">
              <a:lnSpc>
                <a:spcPct val="100000"/>
              </a:lnSpc>
              <a:spcBef>
                <a:spcPts val="0"/>
              </a:spcBef>
              <a:spcAft>
                <a:spcPts val="0"/>
              </a:spcAft>
              <a:buClr>
                <a:srgbClr val="000000"/>
              </a:buClr>
              <a:buSzPts val="1400"/>
              <a:buFont typeface="Josefin Slab SemiBold"/>
              <a:buAutoNum type="romanLcPeriod"/>
              <a:defRPr sz="1400" b="0" i="0" u="none" strike="noStrike" cap="none">
                <a:solidFill>
                  <a:srgbClr val="000000"/>
                </a:solidFill>
                <a:latin typeface="Josefin Slab"/>
                <a:ea typeface="Josefin Slab"/>
                <a:cs typeface="Josefin Slab"/>
                <a:sym typeface="Josefin Slab"/>
              </a:defRPr>
            </a:lvl3pPr>
            <a:lvl4pPr marR="0" lvl="3" algn="ctr" rtl="0">
              <a:lnSpc>
                <a:spcPct val="100000"/>
              </a:lnSpc>
              <a:spcBef>
                <a:spcPts val="0"/>
              </a:spcBef>
              <a:spcAft>
                <a:spcPts val="0"/>
              </a:spcAft>
              <a:buClr>
                <a:srgbClr val="000000"/>
              </a:buClr>
              <a:buSzPts val="1400"/>
              <a:buFont typeface="Josefin Slab SemiBold"/>
              <a:buAutoNum type="arabicPeriod"/>
              <a:defRPr sz="1400" b="0" i="0" u="none" strike="noStrike" cap="none">
                <a:solidFill>
                  <a:srgbClr val="000000"/>
                </a:solidFill>
                <a:latin typeface="Josefin Slab"/>
                <a:ea typeface="Josefin Slab"/>
                <a:cs typeface="Josefin Slab"/>
                <a:sym typeface="Josefin Slab"/>
              </a:defRPr>
            </a:lvl4pPr>
            <a:lvl5pPr marR="0" lvl="4" algn="ctr" rtl="0">
              <a:lnSpc>
                <a:spcPct val="100000"/>
              </a:lnSpc>
              <a:spcBef>
                <a:spcPts val="0"/>
              </a:spcBef>
              <a:spcAft>
                <a:spcPts val="0"/>
              </a:spcAft>
              <a:buClr>
                <a:srgbClr val="000000"/>
              </a:buClr>
              <a:buSzPts val="1400"/>
              <a:buFont typeface="Josefin Slab SemiBold"/>
              <a:buAutoNum type="alphaLcPeriod"/>
              <a:defRPr sz="1400" b="0" i="0" u="none" strike="noStrike" cap="none">
                <a:solidFill>
                  <a:srgbClr val="000000"/>
                </a:solidFill>
                <a:latin typeface="Josefin Slab"/>
                <a:ea typeface="Josefin Slab"/>
                <a:cs typeface="Josefin Slab"/>
                <a:sym typeface="Josefin Slab"/>
              </a:defRPr>
            </a:lvl5pPr>
            <a:lvl6pPr marR="0" lvl="5" algn="ctr" rtl="0">
              <a:lnSpc>
                <a:spcPct val="100000"/>
              </a:lnSpc>
              <a:spcBef>
                <a:spcPts val="0"/>
              </a:spcBef>
              <a:spcAft>
                <a:spcPts val="0"/>
              </a:spcAft>
              <a:buClr>
                <a:srgbClr val="000000"/>
              </a:buClr>
              <a:buSzPts val="1400"/>
              <a:buFont typeface="Josefin Slab SemiBold"/>
              <a:buAutoNum type="romanLcPeriod"/>
              <a:defRPr sz="1400" b="0" i="0" u="none" strike="noStrike" cap="none">
                <a:solidFill>
                  <a:srgbClr val="000000"/>
                </a:solidFill>
                <a:latin typeface="Josefin Slab"/>
                <a:ea typeface="Josefin Slab"/>
                <a:cs typeface="Josefin Slab"/>
                <a:sym typeface="Josefin Slab"/>
              </a:defRPr>
            </a:lvl6pPr>
            <a:lvl7pPr marR="0" lvl="6" algn="ctr" rtl="0">
              <a:lnSpc>
                <a:spcPct val="100000"/>
              </a:lnSpc>
              <a:spcBef>
                <a:spcPts val="0"/>
              </a:spcBef>
              <a:spcAft>
                <a:spcPts val="0"/>
              </a:spcAft>
              <a:buClr>
                <a:srgbClr val="000000"/>
              </a:buClr>
              <a:buSzPts val="1400"/>
              <a:buFont typeface="Josefin Slab SemiBold"/>
              <a:buAutoNum type="arabicPeriod"/>
              <a:defRPr sz="1400" b="0" i="0" u="none" strike="noStrike" cap="none">
                <a:solidFill>
                  <a:srgbClr val="000000"/>
                </a:solidFill>
                <a:latin typeface="Josefin Slab"/>
                <a:ea typeface="Josefin Slab"/>
                <a:cs typeface="Josefin Slab"/>
                <a:sym typeface="Josefin Slab"/>
              </a:defRPr>
            </a:lvl7pPr>
            <a:lvl8pPr marR="0" lvl="7" algn="ctr" rtl="0">
              <a:lnSpc>
                <a:spcPct val="100000"/>
              </a:lnSpc>
              <a:spcBef>
                <a:spcPts val="0"/>
              </a:spcBef>
              <a:spcAft>
                <a:spcPts val="0"/>
              </a:spcAft>
              <a:buClr>
                <a:srgbClr val="000000"/>
              </a:buClr>
              <a:buSzPts val="1400"/>
              <a:buFont typeface="Josefin Slab SemiBold"/>
              <a:buAutoNum type="alphaLcPeriod"/>
              <a:defRPr sz="1400" b="0" i="0" u="none" strike="noStrike" cap="none">
                <a:solidFill>
                  <a:srgbClr val="000000"/>
                </a:solidFill>
                <a:latin typeface="Josefin Slab"/>
                <a:ea typeface="Josefin Slab"/>
                <a:cs typeface="Josefin Slab"/>
                <a:sym typeface="Josefin Slab"/>
              </a:defRPr>
            </a:lvl8pPr>
            <a:lvl9pPr marR="0" lvl="8" algn="ctr" rtl="0">
              <a:lnSpc>
                <a:spcPct val="100000"/>
              </a:lnSpc>
              <a:spcBef>
                <a:spcPts val="0"/>
              </a:spcBef>
              <a:spcAft>
                <a:spcPts val="0"/>
              </a:spcAft>
              <a:buClr>
                <a:srgbClr val="000000"/>
              </a:buClr>
              <a:buSzPts val="1400"/>
              <a:buFont typeface="Josefin Slab SemiBold"/>
              <a:buAutoNum type="romanLcPeriod"/>
              <a:defRPr sz="1400" b="0" i="0" u="none" strike="noStrike" cap="none">
                <a:solidFill>
                  <a:srgbClr val="000000"/>
                </a:solidFill>
                <a:latin typeface="Josefin Slab"/>
                <a:ea typeface="Josefin Slab"/>
                <a:cs typeface="Josefin Slab"/>
                <a:sym typeface="Josefin Slab"/>
              </a:defRPr>
            </a:lvl9pPr>
          </a:lstStyle>
          <a:p>
            <a:r>
              <a:rPr lang="fr-FR" sz="2000" dirty="0" smtClean="0">
                <a:solidFill>
                  <a:srgbClr val="434343"/>
                </a:solidFill>
              </a:rPr>
              <a:t>Liste de diffusion </a:t>
            </a:r>
            <a:r>
              <a:rPr lang="fr-FR" sz="2000" dirty="0" smtClean="0">
                <a:solidFill>
                  <a:srgbClr val="434343"/>
                </a:solidFill>
                <a:hlinkClick r:id="rId4"/>
              </a:rPr>
              <a:t>Compétences Informationnelles </a:t>
            </a:r>
            <a:r>
              <a:rPr lang="fr-FR" sz="2000" dirty="0" smtClean="0">
                <a:solidFill>
                  <a:srgbClr val="434343"/>
                </a:solidFill>
              </a:rPr>
              <a:t>pour suivre l’actualité des formations en bibliothèques</a:t>
            </a:r>
            <a:endParaRPr lang="fr-FR" sz="2000" dirty="0">
              <a:solidFill>
                <a:srgbClr val="434343"/>
              </a:solidFill>
            </a:endParaRPr>
          </a:p>
        </p:txBody>
      </p:sp>
    </p:spTree>
    <p:extLst>
      <p:ext uri="{BB962C8B-B14F-4D97-AF65-F5344CB8AC3E}">
        <p14:creationId xmlns:p14="http://schemas.microsoft.com/office/powerpoint/2010/main" val="546855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26;p5"/>
          <p:cNvSpPr/>
          <p:nvPr/>
        </p:nvSpPr>
        <p:spPr>
          <a:xfrm>
            <a:off x="1500294" y="1473176"/>
            <a:ext cx="6214500" cy="2718600"/>
          </a:xfrm>
          <a:prstGeom prst="roundRect">
            <a:avLst>
              <a:gd name="adj" fmla="val 4313"/>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9;p5"/>
          <p:cNvSpPr/>
          <p:nvPr/>
        </p:nvSpPr>
        <p:spPr>
          <a:xfrm>
            <a:off x="1348112" y="1352696"/>
            <a:ext cx="6214500" cy="2718600"/>
          </a:xfrm>
          <a:prstGeom prst="roundRect">
            <a:avLst>
              <a:gd name="adj" fmla="val 4313"/>
            </a:avLst>
          </a:prstGeom>
          <a:noFill/>
          <a:ln w="9525" cap="flat" cmpd="sng">
            <a:solidFill>
              <a:srgbClr val="DCCBE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re 1"/>
          <p:cNvSpPr>
            <a:spLocks noGrp="1"/>
          </p:cNvSpPr>
          <p:nvPr>
            <p:ph type="title"/>
          </p:nvPr>
        </p:nvSpPr>
        <p:spPr/>
        <p:txBody>
          <a:bodyPr/>
          <a:lstStyle/>
          <a:p>
            <a:pPr algn="ctr"/>
            <a:r>
              <a:rPr lang="fr-FR" sz="3200" dirty="0" smtClean="0"/>
              <a:t/>
            </a:r>
            <a:br>
              <a:rPr lang="fr-FR" sz="3200" dirty="0" smtClean="0"/>
            </a:br>
            <a:r>
              <a:rPr lang="fr-FR" sz="3200" dirty="0" smtClean="0"/>
              <a:t>Droit d’auteur et plagiat à l’UM</a:t>
            </a:r>
            <a:endParaRPr lang="fr-FR" sz="3200" dirty="0"/>
          </a:p>
        </p:txBody>
      </p:sp>
      <p:sp>
        <p:nvSpPr>
          <p:cNvPr id="9" name="Google Shape;8014;p56"/>
          <p:cNvSpPr/>
          <p:nvPr/>
        </p:nvSpPr>
        <p:spPr>
          <a:xfrm>
            <a:off x="4072711" y="414697"/>
            <a:ext cx="891249" cy="726404"/>
          </a:xfrm>
          <a:custGeom>
            <a:avLst/>
            <a:gdLst/>
            <a:ahLst/>
            <a:cxnLst/>
            <a:rect l="l" t="t" r="r" b="b"/>
            <a:pathLst>
              <a:path w="11943" h="9734" extrusionOk="0">
                <a:moveTo>
                  <a:pt x="11585" y="2638"/>
                </a:moveTo>
                <a:lnTo>
                  <a:pt x="11585" y="3066"/>
                </a:lnTo>
                <a:lnTo>
                  <a:pt x="9121" y="4007"/>
                </a:lnTo>
                <a:lnTo>
                  <a:pt x="9121" y="3566"/>
                </a:lnTo>
                <a:lnTo>
                  <a:pt x="11585" y="2638"/>
                </a:lnTo>
                <a:close/>
                <a:moveTo>
                  <a:pt x="370" y="2638"/>
                </a:moveTo>
                <a:lnTo>
                  <a:pt x="5787" y="4697"/>
                </a:lnTo>
                <a:lnTo>
                  <a:pt x="5787" y="5138"/>
                </a:lnTo>
                <a:lnTo>
                  <a:pt x="370" y="3066"/>
                </a:lnTo>
                <a:lnTo>
                  <a:pt x="370" y="2638"/>
                </a:lnTo>
                <a:close/>
                <a:moveTo>
                  <a:pt x="8764" y="3709"/>
                </a:moveTo>
                <a:lnTo>
                  <a:pt x="8764" y="4138"/>
                </a:lnTo>
                <a:lnTo>
                  <a:pt x="6144" y="5138"/>
                </a:lnTo>
                <a:lnTo>
                  <a:pt x="6144" y="4697"/>
                </a:lnTo>
                <a:lnTo>
                  <a:pt x="8764" y="3709"/>
                </a:lnTo>
                <a:close/>
                <a:moveTo>
                  <a:pt x="9657" y="4162"/>
                </a:moveTo>
                <a:lnTo>
                  <a:pt x="9657" y="6745"/>
                </a:lnTo>
                <a:cubicBezTo>
                  <a:pt x="9478" y="6876"/>
                  <a:pt x="9299" y="6995"/>
                  <a:pt x="9121" y="7114"/>
                </a:cubicBezTo>
                <a:lnTo>
                  <a:pt x="9121" y="4376"/>
                </a:lnTo>
                <a:lnTo>
                  <a:pt x="9657" y="4162"/>
                </a:lnTo>
                <a:close/>
                <a:moveTo>
                  <a:pt x="8961" y="8757"/>
                </a:moveTo>
                <a:cubicBezTo>
                  <a:pt x="9131" y="8757"/>
                  <a:pt x="9264" y="8907"/>
                  <a:pt x="9264" y="9079"/>
                </a:cubicBezTo>
                <a:cubicBezTo>
                  <a:pt x="9264" y="9258"/>
                  <a:pt x="9109" y="9389"/>
                  <a:pt x="8942" y="9389"/>
                </a:cubicBezTo>
                <a:cubicBezTo>
                  <a:pt x="8764" y="9389"/>
                  <a:pt x="8633" y="9246"/>
                  <a:pt x="8633" y="9079"/>
                </a:cubicBezTo>
                <a:cubicBezTo>
                  <a:pt x="8633" y="8900"/>
                  <a:pt x="8787" y="8757"/>
                  <a:pt x="8942" y="8757"/>
                </a:cubicBezTo>
                <a:cubicBezTo>
                  <a:pt x="8949" y="8757"/>
                  <a:pt x="8955" y="8757"/>
                  <a:pt x="8961" y="8757"/>
                </a:cubicBezTo>
                <a:close/>
                <a:moveTo>
                  <a:pt x="5949" y="0"/>
                </a:moveTo>
                <a:cubicBezTo>
                  <a:pt x="5930" y="0"/>
                  <a:pt x="5912" y="6"/>
                  <a:pt x="5894" y="18"/>
                </a:cubicBezTo>
                <a:lnTo>
                  <a:pt x="120" y="2221"/>
                </a:lnTo>
                <a:cubicBezTo>
                  <a:pt x="48" y="2245"/>
                  <a:pt x="1" y="2304"/>
                  <a:pt x="1" y="2376"/>
                </a:cubicBezTo>
                <a:lnTo>
                  <a:pt x="1" y="3185"/>
                </a:lnTo>
                <a:cubicBezTo>
                  <a:pt x="1" y="3257"/>
                  <a:pt x="48" y="3316"/>
                  <a:pt x="120" y="3352"/>
                </a:cubicBezTo>
                <a:lnTo>
                  <a:pt x="1917" y="4031"/>
                </a:lnTo>
                <a:lnTo>
                  <a:pt x="1917" y="4638"/>
                </a:lnTo>
                <a:cubicBezTo>
                  <a:pt x="1917" y="4745"/>
                  <a:pt x="2001" y="4817"/>
                  <a:pt x="2096" y="4817"/>
                </a:cubicBezTo>
                <a:cubicBezTo>
                  <a:pt x="2203" y="4817"/>
                  <a:pt x="2275" y="4745"/>
                  <a:pt x="2275" y="4638"/>
                </a:cubicBezTo>
                <a:lnTo>
                  <a:pt x="2275" y="4186"/>
                </a:lnTo>
                <a:lnTo>
                  <a:pt x="5894" y="5567"/>
                </a:lnTo>
                <a:cubicBezTo>
                  <a:pt x="5906" y="5579"/>
                  <a:pt x="5942" y="5579"/>
                  <a:pt x="5954" y="5579"/>
                </a:cubicBezTo>
                <a:cubicBezTo>
                  <a:pt x="5966" y="5579"/>
                  <a:pt x="6001" y="5579"/>
                  <a:pt x="6013" y="5567"/>
                </a:cubicBezTo>
                <a:lnTo>
                  <a:pt x="8740" y="4519"/>
                </a:lnTo>
                <a:lnTo>
                  <a:pt x="8740" y="7317"/>
                </a:lnTo>
                <a:cubicBezTo>
                  <a:pt x="7871" y="7769"/>
                  <a:pt x="6918" y="8007"/>
                  <a:pt x="5942" y="8007"/>
                </a:cubicBezTo>
                <a:cubicBezTo>
                  <a:pt x="4620" y="8007"/>
                  <a:pt x="3310" y="7555"/>
                  <a:pt x="2263" y="6745"/>
                </a:cubicBezTo>
                <a:lnTo>
                  <a:pt x="2263" y="5352"/>
                </a:lnTo>
                <a:cubicBezTo>
                  <a:pt x="2263" y="5257"/>
                  <a:pt x="2191" y="5174"/>
                  <a:pt x="2084" y="5174"/>
                </a:cubicBezTo>
                <a:cubicBezTo>
                  <a:pt x="1977" y="5174"/>
                  <a:pt x="1906" y="5257"/>
                  <a:pt x="1906" y="5352"/>
                </a:cubicBezTo>
                <a:lnTo>
                  <a:pt x="1906" y="6817"/>
                </a:lnTo>
                <a:cubicBezTo>
                  <a:pt x="1906" y="6876"/>
                  <a:pt x="1941" y="6924"/>
                  <a:pt x="1965" y="6948"/>
                </a:cubicBezTo>
                <a:cubicBezTo>
                  <a:pt x="3084" y="7841"/>
                  <a:pt x="4501" y="8353"/>
                  <a:pt x="5942" y="8353"/>
                </a:cubicBezTo>
                <a:cubicBezTo>
                  <a:pt x="6906" y="8353"/>
                  <a:pt x="7859" y="8126"/>
                  <a:pt x="8740" y="7698"/>
                </a:cubicBezTo>
                <a:lnTo>
                  <a:pt x="8740" y="8412"/>
                </a:lnTo>
                <a:cubicBezTo>
                  <a:pt x="8454" y="8484"/>
                  <a:pt x="8252" y="8746"/>
                  <a:pt x="8252" y="9067"/>
                </a:cubicBezTo>
                <a:cubicBezTo>
                  <a:pt x="8252" y="9436"/>
                  <a:pt x="8549" y="9734"/>
                  <a:pt x="8918" y="9734"/>
                </a:cubicBezTo>
                <a:cubicBezTo>
                  <a:pt x="9287" y="9734"/>
                  <a:pt x="9585" y="9436"/>
                  <a:pt x="9585" y="9067"/>
                </a:cubicBezTo>
                <a:cubicBezTo>
                  <a:pt x="9585" y="8746"/>
                  <a:pt x="9383" y="8496"/>
                  <a:pt x="9097" y="8412"/>
                </a:cubicBezTo>
                <a:lnTo>
                  <a:pt x="9097" y="7495"/>
                </a:lnTo>
                <a:cubicBezTo>
                  <a:pt x="9383" y="7341"/>
                  <a:pt x="9657" y="7138"/>
                  <a:pt x="9918" y="6936"/>
                </a:cubicBezTo>
                <a:cubicBezTo>
                  <a:pt x="9954" y="6900"/>
                  <a:pt x="9978" y="6841"/>
                  <a:pt x="9978" y="6805"/>
                </a:cubicBezTo>
                <a:lnTo>
                  <a:pt x="9978" y="4019"/>
                </a:lnTo>
                <a:lnTo>
                  <a:pt x="11776" y="3328"/>
                </a:lnTo>
                <a:cubicBezTo>
                  <a:pt x="11847" y="3304"/>
                  <a:pt x="11895" y="3245"/>
                  <a:pt x="11895" y="3173"/>
                </a:cubicBezTo>
                <a:lnTo>
                  <a:pt x="11895" y="2364"/>
                </a:lnTo>
                <a:cubicBezTo>
                  <a:pt x="11943" y="2304"/>
                  <a:pt x="11895" y="2245"/>
                  <a:pt x="11823" y="2221"/>
                </a:cubicBezTo>
                <a:lnTo>
                  <a:pt x="8049" y="792"/>
                </a:lnTo>
                <a:cubicBezTo>
                  <a:pt x="8030" y="784"/>
                  <a:pt x="8010" y="780"/>
                  <a:pt x="7989" y="780"/>
                </a:cubicBezTo>
                <a:cubicBezTo>
                  <a:pt x="7921" y="780"/>
                  <a:pt x="7853" y="823"/>
                  <a:pt x="7835" y="887"/>
                </a:cubicBezTo>
                <a:cubicBezTo>
                  <a:pt x="7799" y="983"/>
                  <a:pt x="7847" y="1090"/>
                  <a:pt x="7930" y="1114"/>
                </a:cubicBezTo>
                <a:lnTo>
                  <a:pt x="11264" y="2376"/>
                </a:lnTo>
                <a:lnTo>
                  <a:pt x="8966" y="3257"/>
                </a:lnTo>
                <a:lnTo>
                  <a:pt x="6061" y="1947"/>
                </a:lnTo>
                <a:cubicBezTo>
                  <a:pt x="6035" y="1934"/>
                  <a:pt x="6010" y="1928"/>
                  <a:pt x="5985" y="1928"/>
                </a:cubicBezTo>
                <a:cubicBezTo>
                  <a:pt x="5918" y="1928"/>
                  <a:pt x="5858" y="1973"/>
                  <a:pt x="5823" y="2042"/>
                </a:cubicBezTo>
                <a:cubicBezTo>
                  <a:pt x="5775" y="2126"/>
                  <a:pt x="5823" y="2233"/>
                  <a:pt x="5906" y="2281"/>
                </a:cubicBezTo>
                <a:lnTo>
                  <a:pt x="8490" y="3435"/>
                </a:lnTo>
                <a:lnTo>
                  <a:pt x="5966" y="4388"/>
                </a:lnTo>
                <a:lnTo>
                  <a:pt x="691" y="2376"/>
                </a:lnTo>
                <a:lnTo>
                  <a:pt x="5966" y="376"/>
                </a:lnTo>
                <a:lnTo>
                  <a:pt x="7263" y="864"/>
                </a:lnTo>
                <a:cubicBezTo>
                  <a:pt x="7282" y="868"/>
                  <a:pt x="7301" y="871"/>
                  <a:pt x="7320" y="871"/>
                </a:cubicBezTo>
                <a:cubicBezTo>
                  <a:pt x="7394" y="871"/>
                  <a:pt x="7461" y="833"/>
                  <a:pt x="7490" y="757"/>
                </a:cubicBezTo>
                <a:cubicBezTo>
                  <a:pt x="7513" y="673"/>
                  <a:pt x="7478" y="566"/>
                  <a:pt x="7382" y="530"/>
                </a:cubicBezTo>
                <a:lnTo>
                  <a:pt x="6013" y="18"/>
                </a:lnTo>
                <a:cubicBezTo>
                  <a:pt x="5989" y="6"/>
                  <a:pt x="5969" y="0"/>
                  <a:pt x="5949" y="0"/>
                </a:cubicBezTo>
                <a:close/>
              </a:path>
            </a:pathLst>
          </a:custGeom>
          <a:solidFill>
            <a:srgbClr val="DCCB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33518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 l’UM</a:t>
            </a:r>
            <a:endParaRPr lang="fr-FR" dirty="0"/>
          </a:p>
        </p:txBody>
      </p:sp>
      <p:sp>
        <p:nvSpPr>
          <p:cNvPr id="3" name="Sous-titre 2"/>
          <p:cNvSpPr>
            <a:spLocks noGrp="1"/>
          </p:cNvSpPr>
          <p:nvPr>
            <p:ph type="subTitle" idx="1"/>
          </p:nvPr>
        </p:nvSpPr>
        <p:spPr>
          <a:xfrm flipH="1">
            <a:off x="551093" y="1109413"/>
            <a:ext cx="6824778" cy="2808205"/>
          </a:xfrm>
        </p:spPr>
        <p:txBody>
          <a:bodyPr/>
          <a:lstStyle/>
          <a:p>
            <a:r>
              <a:rPr lang="fr-FR" sz="2400" dirty="0" smtClean="0">
                <a:solidFill>
                  <a:srgbClr val="434343"/>
                </a:solidFill>
              </a:rPr>
              <a:t>Pas de charte </a:t>
            </a:r>
            <a:r>
              <a:rPr lang="fr-FR" sz="2400" dirty="0" err="1" smtClean="0">
                <a:solidFill>
                  <a:srgbClr val="434343"/>
                </a:solidFill>
              </a:rPr>
              <a:t>antiplagiat</a:t>
            </a:r>
            <a:r>
              <a:rPr lang="fr-FR" sz="2400" dirty="0" smtClean="0">
                <a:solidFill>
                  <a:srgbClr val="434343"/>
                </a:solidFill>
              </a:rPr>
              <a:t> institutionnelle</a:t>
            </a:r>
          </a:p>
          <a:p>
            <a:endParaRPr lang="fr-FR" sz="2400" dirty="0">
              <a:solidFill>
                <a:srgbClr val="434343"/>
              </a:solidFill>
            </a:endParaRPr>
          </a:p>
          <a:p>
            <a:r>
              <a:rPr lang="fr-FR" sz="2400" dirty="0" smtClean="0">
                <a:solidFill>
                  <a:srgbClr val="434343"/>
                </a:solidFill>
              </a:rPr>
              <a:t>Un logiciel de détection du Plagiat </a:t>
            </a:r>
            <a:r>
              <a:rPr lang="fr-FR" sz="2400" dirty="0" err="1" smtClean="0">
                <a:solidFill>
                  <a:srgbClr val="434343"/>
                </a:solidFill>
              </a:rPr>
              <a:t>Compilatio</a:t>
            </a:r>
            <a:r>
              <a:rPr lang="fr-FR" sz="2400" dirty="0" smtClean="0">
                <a:solidFill>
                  <a:srgbClr val="434343"/>
                </a:solidFill>
              </a:rPr>
              <a:t>, accessible via l’ENT, utilisé par les scolarités et les enseignants, non disponible directement pour les étudiants</a:t>
            </a:r>
            <a:endParaRPr lang="fr-FR" sz="2400" dirty="0">
              <a:solidFill>
                <a:srgbClr val="434343"/>
              </a:solidFill>
            </a:endParaRPr>
          </a:p>
        </p:txBody>
      </p:sp>
    </p:spTree>
    <p:extLst>
      <p:ext uri="{BB962C8B-B14F-4D97-AF65-F5344CB8AC3E}">
        <p14:creationId xmlns:p14="http://schemas.microsoft.com/office/powerpoint/2010/main" val="2086809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26;p5"/>
          <p:cNvSpPr/>
          <p:nvPr/>
        </p:nvSpPr>
        <p:spPr>
          <a:xfrm>
            <a:off x="1500294" y="1473176"/>
            <a:ext cx="6214500" cy="2718600"/>
          </a:xfrm>
          <a:prstGeom prst="roundRect">
            <a:avLst>
              <a:gd name="adj" fmla="val 4313"/>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9;p5"/>
          <p:cNvSpPr/>
          <p:nvPr/>
        </p:nvSpPr>
        <p:spPr>
          <a:xfrm>
            <a:off x="1348112" y="1352696"/>
            <a:ext cx="6214500" cy="2718600"/>
          </a:xfrm>
          <a:prstGeom prst="roundRect">
            <a:avLst>
              <a:gd name="adj" fmla="val 4313"/>
            </a:avLst>
          </a:prstGeom>
          <a:noFill/>
          <a:ln w="9525" cap="flat" cmpd="sng">
            <a:solidFill>
              <a:srgbClr val="DCCBE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re 1"/>
          <p:cNvSpPr>
            <a:spLocks noGrp="1"/>
          </p:cNvSpPr>
          <p:nvPr>
            <p:ph type="title"/>
          </p:nvPr>
        </p:nvSpPr>
        <p:spPr/>
        <p:txBody>
          <a:bodyPr/>
          <a:lstStyle/>
          <a:p>
            <a:pPr algn="ctr"/>
            <a:r>
              <a:rPr lang="fr-FR" sz="3200" dirty="0" smtClean="0"/>
              <a:t/>
            </a:r>
            <a:br>
              <a:rPr lang="fr-FR" sz="3200" dirty="0" smtClean="0"/>
            </a:br>
            <a:r>
              <a:rPr lang="fr-FR" sz="3200" dirty="0" smtClean="0"/>
              <a:t>Droit d’auteur et plagiat au SCD</a:t>
            </a:r>
            <a:endParaRPr lang="fr-FR" sz="3200" dirty="0"/>
          </a:p>
        </p:txBody>
      </p:sp>
      <p:sp>
        <p:nvSpPr>
          <p:cNvPr id="9" name="Google Shape;8014;p56"/>
          <p:cNvSpPr/>
          <p:nvPr/>
        </p:nvSpPr>
        <p:spPr>
          <a:xfrm>
            <a:off x="4072711" y="414697"/>
            <a:ext cx="891249" cy="726404"/>
          </a:xfrm>
          <a:custGeom>
            <a:avLst/>
            <a:gdLst/>
            <a:ahLst/>
            <a:cxnLst/>
            <a:rect l="l" t="t" r="r" b="b"/>
            <a:pathLst>
              <a:path w="11943" h="9734" extrusionOk="0">
                <a:moveTo>
                  <a:pt x="11585" y="2638"/>
                </a:moveTo>
                <a:lnTo>
                  <a:pt x="11585" y="3066"/>
                </a:lnTo>
                <a:lnTo>
                  <a:pt x="9121" y="4007"/>
                </a:lnTo>
                <a:lnTo>
                  <a:pt x="9121" y="3566"/>
                </a:lnTo>
                <a:lnTo>
                  <a:pt x="11585" y="2638"/>
                </a:lnTo>
                <a:close/>
                <a:moveTo>
                  <a:pt x="370" y="2638"/>
                </a:moveTo>
                <a:lnTo>
                  <a:pt x="5787" y="4697"/>
                </a:lnTo>
                <a:lnTo>
                  <a:pt x="5787" y="5138"/>
                </a:lnTo>
                <a:lnTo>
                  <a:pt x="370" y="3066"/>
                </a:lnTo>
                <a:lnTo>
                  <a:pt x="370" y="2638"/>
                </a:lnTo>
                <a:close/>
                <a:moveTo>
                  <a:pt x="8764" y="3709"/>
                </a:moveTo>
                <a:lnTo>
                  <a:pt x="8764" y="4138"/>
                </a:lnTo>
                <a:lnTo>
                  <a:pt x="6144" y="5138"/>
                </a:lnTo>
                <a:lnTo>
                  <a:pt x="6144" y="4697"/>
                </a:lnTo>
                <a:lnTo>
                  <a:pt x="8764" y="3709"/>
                </a:lnTo>
                <a:close/>
                <a:moveTo>
                  <a:pt x="9657" y="4162"/>
                </a:moveTo>
                <a:lnTo>
                  <a:pt x="9657" y="6745"/>
                </a:lnTo>
                <a:cubicBezTo>
                  <a:pt x="9478" y="6876"/>
                  <a:pt x="9299" y="6995"/>
                  <a:pt x="9121" y="7114"/>
                </a:cubicBezTo>
                <a:lnTo>
                  <a:pt x="9121" y="4376"/>
                </a:lnTo>
                <a:lnTo>
                  <a:pt x="9657" y="4162"/>
                </a:lnTo>
                <a:close/>
                <a:moveTo>
                  <a:pt x="8961" y="8757"/>
                </a:moveTo>
                <a:cubicBezTo>
                  <a:pt x="9131" y="8757"/>
                  <a:pt x="9264" y="8907"/>
                  <a:pt x="9264" y="9079"/>
                </a:cubicBezTo>
                <a:cubicBezTo>
                  <a:pt x="9264" y="9258"/>
                  <a:pt x="9109" y="9389"/>
                  <a:pt x="8942" y="9389"/>
                </a:cubicBezTo>
                <a:cubicBezTo>
                  <a:pt x="8764" y="9389"/>
                  <a:pt x="8633" y="9246"/>
                  <a:pt x="8633" y="9079"/>
                </a:cubicBezTo>
                <a:cubicBezTo>
                  <a:pt x="8633" y="8900"/>
                  <a:pt x="8787" y="8757"/>
                  <a:pt x="8942" y="8757"/>
                </a:cubicBezTo>
                <a:cubicBezTo>
                  <a:pt x="8949" y="8757"/>
                  <a:pt x="8955" y="8757"/>
                  <a:pt x="8961" y="8757"/>
                </a:cubicBezTo>
                <a:close/>
                <a:moveTo>
                  <a:pt x="5949" y="0"/>
                </a:moveTo>
                <a:cubicBezTo>
                  <a:pt x="5930" y="0"/>
                  <a:pt x="5912" y="6"/>
                  <a:pt x="5894" y="18"/>
                </a:cubicBezTo>
                <a:lnTo>
                  <a:pt x="120" y="2221"/>
                </a:lnTo>
                <a:cubicBezTo>
                  <a:pt x="48" y="2245"/>
                  <a:pt x="1" y="2304"/>
                  <a:pt x="1" y="2376"/>
                </a:cubicBezTo>
                <a:lnTo>
                  <a:pt x="1" y="3185"/>
                </a:lnTo>
                <a:cubicBezTo>
                  <a:pt x="1" y="3257"/>
                  <a:pt x="48" y="3316"/>
                  <a:pt x="120" y="3352"/>
                </a:cubicBezTo>
                <a:lnTo>
                  <a:pt x="1917" y="4031"/>
                </a:lnTo>
                <a:lnTo>
                  <a:pt x="1917" y="4638"/>
                </a:lnTo>
                <a:cubicBezTo>
                  <a:pt x="1917" y="4745"/>
                  <a:pt x="2001" y="4817"/>
                  <a:pt x="2096" y="4817"/>
                </a:cubicBezTo>
                <a:cubicBezTo>
                  <a:pt x="2203" y="4817"/>
                  <a:pt x="2275" y="4745"/>
                  <a:pt x="2275" y="4638"/>
                </a:cubicBezTo>
                <a:lnTo>
                  <a:pt x="2275" y="4186"/>
                </a:lnTo>
                <a:lnTo>
                  <a:pt x="5894" y="5567"/>
                </a:lnTo>
                <a:cubicBezTo>
                  <a:pt x="5906" y="5579"/>
                  <a:pt x="5942" y="5579"/>
                  <a:pt x="5954" y="5579"/>
                </a:cubicBezTo>
                <a:cubicBezTo>
                  <a:pt x="5966" y="5579"/>
                  <a:pt x="6001" y="5579"/>
                  <a:pt x="6013" y="5567"/>
                </a:cubicBezTo>
                <a:lnTo>
                  <a:pt x="8740" y="4519"/>
                </a:lnTo>
                <a:lnTo>
                  <a:pt x="8740" y="7317"/>
                </a:lnTo>
                <a:cubicBezTo>
                  <a:pt x="7871" y="7769"/>
                  <a:pt x="6918" y="8007"/>
                  <a:pt x="5942" y="8007"/>
                </a:cubicBezTo>
                <a:cubicBezTo>
                  <a:pt x="4620" y="8007"/>
                  <a:pt x="3310" y="7555"/>
                  <a:pt x="2263" y="6745"/>
                </a:cubicBezTo>
                <a:lnTo>
                  <a:pt x="2263" y="5352"/>
                </a:lnTo>
                <a:cubicBezTo>
                  <a:pt x="2263" y="5257"/>
                  <a:pt x="2191" y="5174"/>
                  <a:pt x="2084" y="5174"/>
                </a:cubicBezTo>
                <a:cubicBezTo>
                  <a:pt x="1977" y="5174"/>
                  <a:pt x="1906" y="5257"/>
                  <a:pt x="1906" y="5352"/>
                </a:cubicBezTo>
                <a:lnTo>
                  <a:pt x="1906" y="6817"/>
                </a:lnTo>
                <a:cubicBezTo>
                  <a:pt x="1906" y="6876"/>
                  <a:pt x="1941" y="6924"/>
                  <a:pt x="1965" y="6948"/>
                </a:cubicBezTo>
                <a:cubicBezTo>
                  <a:pt x="3084" y="7841"/>
                  <a:pt x="4501" y="8353"/>
                  <a:pt x="5942" y="8353"/>
                </a:cubicBezTo>
                <a:cubicBezTo>
                  <a:pt x="6906" y="8353"/>
                  <a:pt x="7859" y="8126"/>
                  <a:pt x="8740" y="7698"/>
                </a:cubicBezTo>
                <a:lnTo>
                  <a:pt x="8740" y="8412"/>
                </a:lnTo>
                <a:cubicBezTo>
                  <a:pt x="8454" y="8484"/>
                  <a:pt x="8252" y="8746"/>
                  <a:pt x="8252" y="9067"/>
                </a:cubicBezTo>
                <a:cubicBezTo>
                  <a:pt x="8252" y="9436"/>
                  <a:pt x="8549" y="9734"/>
                  <a:pt x="8918" y="9734"/>
                </a:cubicBezTo>
                <a:cubicBezTo>
                  <a:pt x="9287" y="9734"/>
                  <a:pt x="9585" y="9436"/>
                  <a:pt x="9585" y="9067"/>
                </a:cubicBezTo>
                <a:cubicBezTo>
                  <a:pt x="9585" y="8746"/>
                  <a:pt x="9383" y="8496"/>
                  <a:pt x="9097" y="8412"/>
                </a:cubicBezTo>
                <a:lnTo>
                  <a:pt x="9097" y="7495"/>
                </a:lnTo>
                <a:cubicBezTo>
                  <a:pt x="9383" y="7341"/>
                  <a:pt x="9657" y="7138"/>
                  <a:pt x="9918" y="6936"/>
                </a:cubicBezTo>
                <a:cubicBezTo>
                  <a:pt x="9954" y="6900"/>
                  <a:pt x="9978" y="6841"/>
                  <a:pt x="9978" y="6805"/>
                </a:cubicBezTo>
                <a:lnTo>
                  <a:pt x="9978" y="4019"/>
                </a:lnTo>
                <a:lnTo>
                  <a:pt x="11776" y="3328"/>
                </a:lnTo>
                <a:cubicBezTo>
                  <a:pt x="11847" y="3304"/>
                  <a:pt x="11895" y="3245"/>
                  <a:pt x="11895" y="3173"/>
                </a:cubicBezTo>
                <a:lnTo>
                  <a:pt x="11895" y="2364"/>
                </a:lnTo>
                <a:cubicBezTo>
                  <a:pt x="11943" y="2304"/>
                  <a:pt x="11895" y="2245"/>
                  <a:pt x="11823" y="2221"/>
                </a:cubicBezTo>
                <a:lnTo>
                  <a:pt x="8049" y="792"/>
                </a:lnTo>
                <a:cubicBezTo>
                  <a:pt x="8030" y="784"/>
                  <a:pt x="8010" y="780"/>
                  <a:pt x="7989" y="780"/>
                </a:cubicBezTo>
                <a:cubicBezTo>
                  <a:pt x="7921" y="780"/>
                  <a:pt x="7853" y="823"/>
                  <a:pt x="7835" y="887"/>
                </a:cubicBezTo>
                <a:cubicBezTo>
                  <a:pt x="7799" y="983"/>
                  <a:pt x="7847" y="1090"/>
                  <a:pt x="7930" y="1114"/>
                </a:cubicBezTo>
                <a:lnTo>
                  <a:pt x="11264" y="2376"/>
                </a:lnTo>
                <a:lnTo>
                  <a:pt x="8966" y="3257"/>
                </a:lnTo>
                <a:lnTo>
                  <a:pt x="6061" y="1947"/>
                </a:lnTo>
                <a:cubicBezTo>
                  <a:pt x="6035" y="1934"/>
                  <a:pt x="6010" y="1928"/>
                  <a:pt x="5985" y="1928"/>
                </a:cubicBezTo>
                <a:cubicBezTo>
                  <a:pt x="5918" y="1928"/>
                  <a:pt x="5858" y="1973"/>
                  <a:pt x="5823" y="2042"/>
                </a:cubicBezTo>
                <a:cubicBezTo>
                  <a:pt x="5775" y="2126"/>
                  <a:pt x="5823" y="2233"/>
                  <a:pt x="5906" y="2281"/>
                </a:cubicBezTo>
                <a:lnTo>
                  <a:pt x="8490" y="3435"/>
                </a:lnTo>
                <a:lnTo>
                  <a:pt x="5966" y="4388"/>
                </a:lnTo>
                <a:lnTo>
                  <a:pt x="691" y="2376"/>
                </a:lnTo>
                <a:lnTo>
                  <a:pt x="5966" y="376"/>
                </a:lnTo>
                <a:lnTo>
                  <a:pt x="7263" y="864"/>
                </a:lnTo>
                <a:cubicBezTo>
                  <a:pt x="7282" y="868"/>
                  <a:pt x="7301" y="871"/>
                  <a:pt x="7320" y="871"/>
                </a:cubicBezTo>
                <a:cubicBezTo>
                  <a:pt x="7394" y="871"/>
                  <a:pt x="7461" y="833"/>
                  <a:pt x="7490" y="757"/>
                </a:cubicBezTo>
                <a:cubicBezTo>
                  <a:pt x="7513" y="673"/>
                  <a:pt x="7478" y="566"/>
                  <a:pt x="7382" y="530"/>
                </a:cubicBezTo>
                <a:lnTo>
                  <a:pt x="6013" y="18"/>
                </a:lnTo>
                <a:cubicBezTo>
                  <a:pt x="5989" y="6"/>
                  <a:pt x="5969" y="0"/>
                  <a:pt x="5949" y="0"/>
                </a:cubicBezTo>
                <a:close/>
              </a:path>
            </a:pathLst>
          </a:custGeom>
          <a:solidFill>
            <a:srgbClr val="DCCB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8554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Au SCD : avant 2023</a:t>
            </a:r>
            <a:endParaRPr lang="fr-FR" dirty="0"/>
          </a:p>
        </p:txBody>
      </p:sp>
      <p:sp>
        <p:nvSpPr>
          <p:cNvPr id="3" name="Sous-titre 2"/>
          <p:cNvSpPr>
            <a:spLocks noGrp="1"/>
          </p:cNvSpPr>
          <p:nvPr>
            <p:ph type="subTitle" idx="1"/>
          </p:nvPr>
        </p:nvSpPr>
        <p:spPr>
          <a:xfrm flipH="1">
            <a:off x="447015" y="707970"/>
            <a:ext cx="8124556" cy="3730216"/>
          </a:xfrm>
        </p:spPr>
        <p:txBody>
          <a:bodyPr/>
          <a:lstStyle/>
          <a:p>
            <a:r>
              <a:rPr lang="fr-FR" sz="2400" dirty="0" smtClean="0">
                <a:solidFill>
                  <a:srgbClr val="434343"/>
                </a:solidFill>
              </a:rPr>
              <a:t>Deux thématiques de formation : recherche documentaire et </a:t>
            </a:r>
            <a:r>
              <a:rPr lang="fr-FR" sz="2400" dirty="0" err="1" smtClean="0">
                <a:solidFill>
                  <a:srgbClr val="434343"/>
                </a:solidFill>
              </a:rPr>
              <a:t>zotero</a:t>
            </a:r>
            <a:endParaRPr lang="fr-FR" sz="2400" dirty="0" smtClean="0">
              <a:solidFill>
                <a:srgbClr val="434343"/>
              </a:solidFill>
            </a:endParaRPr>
          </a:p>
          <a:p>
            <a:r>
              <a:rPr lang="fr-FR" sz="2400" dirty="0" smtClean="0">
                <a:solidFill>
                  <a:srgbClr val="434343"/>
                </a:solidFill>
              </a:rPr>
              <a:t> </a:t>
            </a:r>
          </a:p>
          <a:p>
            <a:r>
              <a:rPr lang="fr-FR" sz="2400" dirty="0" smtClean="0">
                <a:solidFill>
                  <a:srgbClr val="434343"/>
                </a:solidFill>
              </a:rPr>
              <a:t>Formations disciplinaires, fonctionnement par pôles, absence de transversalité et de mutualisation </a:t>
            </a:r>
          </a:p>
          <a:p>
            <a:endParaRPr lang="fr-FR" sz="2400" dirty="0">
              <a:solidFill>
                <a:srgbClr val="434343"/>
              </a:solidFill>
            </a:endParaRPr>
          </a:p>
          <a:p>
            <a:r>
              <a:rPr lang="fr-FR" sz="2400" dirty="0" smtClean="0">
                <a:solidFill>
                  <a:srgbClr val="434343"/>
                </a:solidFill>
              </a:rPr>
              <a:t>Différences de modalités, de contenus entre les disciplines</a:t>
            </a:r>
          </a:p>
        </p:txBody>
      </p:sp>
    </p:spTree>
    <p:extLst>
      <p:ext uri="{BB962C8B-B14F-4D97-AF65-F5344CB8AC3E}">
        <p14:creationId xmlns:p14="http://schemas.microsoft.com/office/powerpoint/2010/main" val="1741922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Au SCD : avant 2023</a:t>
            </a:r>
            <a:endParaRPr lang="fr-FR" dirty="0"/>
          </a:p>
        </p:txBody>
      </p:sp>
      <p:sp>
        <p:nvSpPr>
          <p:cNvPr id="3" name="Sous-titre 2"/>
          <p:cNvSpPr>
            <a:spLocks noGrp="1"/>
          </p:cNvSpPr>
          <p:nvPr>
            <p:ph type="subTitle" idx="1"/>
          </p:nvPr>
        </p:nvSpPr>
        <p:spPr>
          <a:xfrm flipH="1">
            <a:off x="447015" y="707970"/>
            <a:ext cx="8124556" cy="3730216"/>
          </a:xfrm>
        </p:spPr>
        <p:txBody>
          <a:bodyPr/>
          <a:lstStyle/>
          <a:p>
            <a:r>
              <a:rPr lang="fr-FR" sz="2400" dirty="0" smtClean="0">
                <a:solidFill>
                  <a:srgbClr val="434343"/>
                </a:solidFill>
              </a:rPr>
              <a:t>Nouvel organigramme et nouveau service FUCI : on ne fonctionne plus en pôle mais de manière transverse, mutualisation</a:t>
            </a:r>
          </a:p>
          <a:p>
            <a:endParaRPr lang="fr-FR" sz="2400" dirty="0" smtClean="0">
              <a:solidFill>
                <a:srgbClr val="434343"/>
              </a:solidFill>
            </a:endParaRPr>
          </a:p>
          <a:p>
            <a:pPr marL="342900" indent="-342900">
              <a:buFont typeface="Wingdings" panose="05000000000000000000" pitchFamily="2" charset="2"/>
              <a:buChar char="Ø"/>
            </a:pPr>
            <a:r>
              <a:rPr lang="fr-FR" sz="2400" dirty="0" smtClean="0">
                <a:solidFill>
                  <a:srgbClr val="434343"/>
                </a:solidFill>
              </a:rPr>
              <a:t>Evolution des contenus de formations : droit d’auteur (30 min) avant </a:t>
            </a:r>
            <a:r>
              <a:rPr lang="fr-FR" sz="2400" dirty="0" err="1" smtClean="0">
                <a:solidFill>
                  <a:srgbClr val="434343"/>
                </a:solidFill>
              </a:rPr>
              <a:t>Zotero</a:t>
            </a:r>
            <a:r>
              <a:rPr lang="fr-FR" sz="2400" dirty="0" smtClean="0">
                <a:solidFill>
                  <a:srgbClr val="434343"/>
                </a:solidFill>
              </a:rPr>
              <a:t> (pour les internes, doctorants et certains masters)</a:t>
            </a:r>
          </a:p>
          <a:p>
            <a:pPr marL="342900" indent="-342900">
              <a:buFont typeface="Wingdings" panose="05000000000000000000" pitchFamily="2" charset="2"/>
              <a:buChar char="Ø"/>
            </a:pPr>
            <a:r>
              <a:rPr lang="fr-FR" sz="2400" dirty="0" err="1" smtClean="0">
                <a:solidFill>
                  <a:srgbClr val="434343"/>
                </a:solidFill>
              </a:rPr>
              <a:t>Compilatio</a:t>
            </a:r>
            <a:r>
              <a:rPr lang="fr-FR" sz="2400" dirty="0" smtClean="0">
                <a:solidFill>
                  <a:srgbClr val="434343"/>
                </a:solidFill>
              </a:rPr>
              <a:t> et Accompagnement personnalisé </a:t>
            </a:r>
          </a:p>
          <a:p>
            <a:pPr marL="342900" indent="-342900">
              <a:buFont typeface="Wingdings" panose="05000000000000000000" pitchFamily="2" charset="2"/>
              <a:buChar char="Ø"/>
            </a:pPr>
            <a:r>
              <a:rPr lang="fr-FR" sz="2400" dirty="0" smtClean="0">
                <a:solidFill>
                  <a:srgbClr val="434343"/>
                </a:solidFill>
              </a:rPr>
              <a:t>Montée en compétences des formateurs, nouvelles modalités organisationnelles</a:t>
            </a:r>
            <a:endParaRPr lang="fr-FR" sz="2400" dirty="0">
              <a:solidFill>
                <a:srgbClr val="434343"/>
              </a:solidFill>
            </a:endParaRPr>
          </a:p>
        </p:txBody>
      </p:sp>
    </p:spTree>
    <p:extLst>
      <p:ext uri="{BB962C8B-B14F-4D97-AF65-F5344CB8AC3E}">
        <p14:creationId xmlns:p14="http://schemas.microsoft.com/office/powerpoint/2010/main" val="3521167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Au SCD : avant 2023</a:t>
            </a:r>
            <a:endParaRPr lang="fr-FR" dirty="0"/>
          </a:p>
        </p:txBody>
      </p:sp>
      <p:sp>
        <p:nvSpPr>
          <p:cNvPr id="3" name="Sous-titre 2"/>
          <p:cNvSpPr>
            <a:spLocks noGrp="1"/>
          </p:cNvSpPr>
          <p:nvPr>
            <p:ph type="subTitle" idx="1"/>
          </p:nvPr>
        </p:nvSpPr>
        <p:spPr>
          <a:xfrm flipH="1">
            <a:off x="447015" y="707970"/>
            <a:ext cx="8124556" cy="3730216"/>
          </a:xfrm>
        </p:spPr>
        <p:txBody>
          <a:bodyPr/>
          <a:lstStyle/>
          <a:p>
            <a:r>
              <a:rPr lang="fr-FR" sz="2400" dirty="0" smtClean="0">
                <a:solidFill>
                  <a:srgbClr val="434343"/>
                </a:solidFill>
              </a:rPr>
              <a:t>Le droit d’auteur fonctionne très bien mais est insuffisant pour répondre aux besoins des étudiants et des enseignants</a:t>
            </a:r>
          </a:p>
          <a:p>
            <a:endParaRPr lang="fr-FR" sz="2400" dirty="0">
              <a:solidFill>
                <a:srgbClr val="434343"/>
              </a:solidFill>
            </a:endParaRPr>
          </a:p>
          <a:p>
            <a:r>
              <a:rPr lang="fr-FR" sz="2400" dirty="0" smtClean="0">
                <a:solidFill>
                  <a:srgbClr val="434343"/>
                </a:solidFill>
              </a:rPr>
              <a:t>Montée en compétences des formateurs (interne et externe, auprès d’organismes de formation)</a:t>
            </a:r>
            <a:endParaRPr lang="fr-FR" sz="2400" dirty="0">
              <a:solidFill>
                <a:srgbClr val="434343"/>
              </a:solidFill>
            </a:endParaRPr>
          </a:p>
        </p:txBody>
      </p:sp>
    </p:spTree>
    <p:extLst>
      <p:ext uri="{BB962C8B-B14F-4D97-AF65-F5344CB8AC3E}">
        <p14:creationId xmlns:p14="http://schemas.microsoft.com/office/powerpoint/2010/main" val="3169652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Au SCD : aujourd’hui</a:t>
            </a:r>
            <a:endParaRPr lang="fr-FR" dirty="0"/>
          </a:p>
        </p:txBody>
      </p:sp>
      <p:sp>
        <p:nvSpPr>
          <p:cNvPr id="3" name="Sous-titre 2"/>
          <p:cNvSpPr>
            <a:spLocks noGrp="1"/>
          </p:cNvSpPr>
          <p:nvPr>
            <p:ph type="subTitle" idx="1"/>
          </p:nvPr>
        </p:nvSpPr>
        <p:spPr>
          <a:xfrm flipH="1">
            <a:off x="551093" y="1109413"/>
            <a:ext cx="6824778" cy="2808205"/>
          </a:xfrm>
        </p:spPr>
        <p:txBody>
          <a:bodyPr/>
          <a:lstStyle/>
          <a:p>
            <a:r>
              <a:rPr lang="fr-FR" sz="2400" dirty="0" smtClean="0">
                <a:solidFill>
                  <a:srgbClr val="434343"/>
                </a:solidFill>
              </a:rPr>
              <a:t>Nouvelle formation éthique bibliographique</a:t>
            </a:r>
          </a:p>
          <a:p>
            <a:endParaRPr lang="fr-FR" sz="2400" dirty="0">
              <a:solidFill>
                <a:srgbClr val="434343"/>
              </a:solidFill>
            </a:endParaRPr>
          </a:p>
          <a:p>
            <a:pPr marL="342900" indent="-342900">
              <a:buFontTx/>
              <a:buChar char="-"/>
            </a:pPr>
            <a:r>
              <a:rPr lang="fr-FR" sz="2400" dirty="0" smtClean="0">
                <a:solidFill>
                  <a:srgbClr val="434343"/>
                </a:solidFill>
              </a:rPr>
              <a:t>1h30 – présentiel ou </a:t>
            </a:r>
            <a:r>
              <a:rPr lang="fr-FR" sz="2400" dirty="0" err="1" smtClean="0">
                <a:solidFill>
                  <a:srgbClr val="434343"/>
                </a:solidFill>
              </a:rPr>
              <a:t>distanciel</a:t>
            </a:r>
            <a:r>
              <a:rPr lang="fr-FR" sz="2400" dirty="0" smtClean="0">
                <a:solidFill>
                  <a:srgbClr val="434343"/>
                </a:solidFill>
              </a:rPr>
              <a:t> synchrone</a:t>
            </a:r>
          </a:p>
          <a:p>
            <a:pPr marL="342900" indent="-342900">
              <a:buFontTx/>
              <a:buChar char="-"/>
            </a:pPr>
            <a:r>
              <a:rPr lang="fr-FR" sz="2400" dirty="0" smtClean="0">
                <a:solidFill>
                  <a:srgbClr val="434343"/>
                </a:solidFill>
              </a:rPr>
              <a:t>Rédaction et compréhension des références bibliographiques, droit d’auteur, plagiat</a:t>
            </a:r>
          </a:p>
          <a:p>
            <a:pPr marL="342900" indent="-342900">
              <a:buFontTx/>
              <a:buChar char="-"/>
            </a:pPr>
            <a:r>
              <a:rPr lang="fr-FR" sz="2400" dirty="0" smtClean="0">
                <a:solidFill>
                  <a:srgbClr val="434343"/>
                </a:solidFill>
              </a:rPr>
              <a:t>Impérativement avant </a:t>
            </a:r>
            <a:r>
              <a:rPr lang="fr-FR" sz="2400" dirty="0" err="1" smtClean="0">
                <a:solidFill>
                  <a:srgbClr val="434343"/>
                </a:solidFill>
              </a:rPr>
              <a:t>Zotero</a:t>
            </a:r>
            <a:r>
              <a:rPr lang="fr-FR" sz="2400" dirty="0" smtClean="0">
                <a:solidFill>
                  <a:srgbClr val="434343"/>
                </a:solidFill>
              </a:rPr>
              <a:t> (proposé de + en + en autoformation)</a:t>
            </a:r>
          </a:p>
          <a:p>
            <a:pPr marL="342900" indent="-342900">
              <a:buFontTx/>
              <a:buChar char="-"/>
            </a:pPr>
            <a:r>
              <a:rPr lang="fr-FR" sz="2400" dirty="0" smtClean="0">
                <a:solidFill>
                  <a:srgbClr val="434343"/>
                </a:solidFill>
              </a:rPr>
              <a:t>Pour tous les 3</a:t>
            </a:r>
            <a:r>
              <a:rPr lang="fr-FR" sz="2400" baseline="30000" dirty="0" smtClean="0">
                <a:solidFill>
                  <a:srgbClr val="434343"/>
                </a:solidFill>
              </a:rPr>
              <a:t>ème</a:t>
            </a:r>
            <a:r>
              <a:rPr lang="fr-FR" sz="2400" dirty="0" smtClean="0">
                <a:solidFill>
                  <a:srgbClr val="434343"/>
                </a:solidFill>
              </a:rPr>
              <a:t> cycle et une forte majorité de 2</a:t>
            </a:r>
            <a:r>
              <a:rPr lang="fr-FR" sz="2400" baseline="30000" dirty="0" smtClean="0">
                <a:solidFill>
                  <a:srgbClr val="434343"/>
                </a:solidFill>
              </a:rPr>
              <a:t>ème</a:t>
            </a:r>
            <a:r>
              <a:rPr lang="fr-FR" sz="2400" dirty="0" smtClean="0">
                <a:solidFill>
                  <a:srgbClr val="434343"/>
                </a:solidFill>
              </a:rPr>
              <a:t> cycle</a:t>
            </a:r>
          </a:p>
          <a:p>
            <a:pPr marL="342900" indent="-342900">
              <a:buFontTx/>
              <a:buChar char="-"/>
            </a:pPr>
            <a:r>
              <a:rPr lang="fr-FR" sz="2400" dirty="0" smtClean="0">
                <a:solidFill>
                  <a:srgbClr val="434343"/>
                </a:solidFill>
              </a:rPr>
              <a:t>Gros succès : c’est la thématique de formation préférée (enquête de satisfactions)</a:t>
            </a:r>
            <a:endParaRPr lang="fr-FR" sz="2400" dirty="0">
              <a:solidFill>
                <a:srgbClr val="434343"/>
              </a:solidFill>
            </a:endParaRPr>
          </a:p>
        </p:txBody>
      </p:sp>
      <p:sp>
        <p:nvSpPr>
          <p:cNvPr id="4" name="ZoneTexte 3"/>
          <p:cNvSpPr txBox="1"/>
          <p:nvPr/>
        </p:nvSpPr>
        <p:spPr>
          <a:xfrm>
            <a:off x="7092176" y="892098"/>
            <a:ext cx="1479395" cy="1938992"/>
          </a:xfrm>
          <a:prstGeom prst="rect">
            <a:avLst/>
          </a:prstGeom>
          <a:noFill/>
        </p:spPr>
        <p:txBody>
          <a:bodyPr wrap="square" rtlCol="0">
            <a:spAutoFit/>
          </a:bodyPr>
          <a:lstStyle/>
          <a:p>
            <a:r>
              <a:rPr lang="fr-FR" sz="2400" dirty="0">
                <a:solidFill>
                  <a:srgbClr val="434343"/>
                </a:solidFill>
                <a:latin typeface="+mn-lt"/>
              </a:rPr>
              <a:t>Exemple de cours </a:t>
            </a:r>
            <a:r>
              <a:rPr lang="fr-FR" sz="2400" dirty="0" err="1">
                <a:solidFill>
                  <a:srgbClr val="434343"/>
                </a:solidFill>
                <a:latin typeface="+mn-lt"/>
              </a:rPr>
              <a:t>moodle</a:t>
            </a:r>
            <a:r>
              <a:rPr lang="fr-FR" sz="2400" dirty="0">
                <a:solidFill>
                  <a:srgbClr val="434343"/>
                </a:solidFill>
                <a:latin typeface="+mn-lt"/>
              </a:rPr>
              <a:t> (en version allégée)</a:t>
            </a:r>
            <a:endParaRPr lang="fr-FR" sz="2400" dirty="0">
              <a:solidFill>
                <a:srgbClr val="434343"/>
              </a:solidFill>
              <a:latin typeface="+mn-lt"/>
            </a:endParaRPr>
          </a:p>
        </p:txBody>
      </p:sp>
    </p:spTree>
    <p:extLst>
      <p:ext uri="{BB962C8B-B14F-4D97-AF65-F5344CB8AC3E}">
        <p14:creationId xmlns:p14="http://schemas.microsoft.com/office/powerpoint/2010/main" val="3603606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 y="65533"/>
            <a:ext cx="5567988" cy="454810"/>
            <a:chOff x="189" y="65533"/>
            <a:chExt cx="5567988" cy="454810"/>
          </a:xfrm>
        </p:grpSpPr>
        <p:sp>
          <p:nvSpPr>
            <p:cNvPr id="6" name="Google Shape;12;p3"/>
            <p:cNvSpPr/>
            <p:nvPr/>
          </p:nvSpPr>
          <p:spPr>
            <a:xfrm>
              <a:off x="111718" y="154781"/>
              <a:ext cx="5456459" cy="365562"/>
            </a:xfrm>
            <a:prstGeom prst="roundRect">
              <a:avLst>
                <a:gd name="adj" fmla="val 19858"/>
              </a:avLst>
            </a:prstGeom>
            <a:solidFill>
              <a:srgbClr val="B896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p3"/>
            <p:cNvSpPr/>
            <p:nvPr/>
          </p:nvSpPr>
          <p:spPr>
            <a:xfrm>
              <a:off x="189" y="65533"/>
              <a:ext cx="5402494" cy="365562"/>
            </a:xfrm>
            <a:prstGeom prst="roundRect">
              <a:avLst>
                <a:gd name="adj" fmla="val 11897"/>
              </a:avLst>
            </a:prstGeom>
            <a:noFill/>
            <a:ln w="9525"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re 1"/>
          <p:cNvSpPr>
            <a:spLocks noGrp="1"/>
          </p:cNvSpPr>
          <p:nvPr>
            <p:ph type="ctrTitle"/>
          </p:nvPr>
        </p:nvSpPr>
        <p:spPr>
          <a:xfrm>
            <a:off x="260863" y="125091"/>
            <a:ext cx="5488052" cy="332216"/>
          </a:xfrm>
        </p:spPr>
        <p:txBody>
          <a:bodyPr/>
          <a:lstStyle/>
          <a:p>
            <a:r>
              <a:rPr lang="fr-FR" dirty="0" smtClean="0"/>
              <a:t>Au SCD : aujourd’hui</a:t>
            </a:r>
            <a:endParaRPr lang="fr-FR" dirty="0"/>
          </a:p>
        </p:txBody>
      </p:sp>
      <p:sp>
        <p:nvSpPr>
          <p:cNvPr id="3" name="Sous-titre 2"/>
          <p:cNvSpPr>
            <a:spLocks noGrp="1"/>
          </p:cNvSpPr>
          <p:nvPr>
            <p:ph type="subTitle" idx="1"/>
          </p:nvPr>
        </p:nvSpPr>
        <p:spPr>
          <a:xfrm flipH="1">
            <a:off x="551093" y="1109413"/>
            <a:ext cx="6824778" cy="2808205"/>
          </a:xfrm>
        </p:spPr>
        <p:txBody>
          <a:bodyPr/>
          <a:lstStyle/>
          <a:p>
            <a:r>
              <a:rPr lang="fr-FR" sz="2400" dirty="0" smtClean="0">
                <a:solidFill>
                  <a:srgbClr val="434343"/>
                </a:solidFill>
              </a:rPr>
              <a:t>Pour la formation continue (personnels : BIATSS et EC) :</a:t>
            </a:r>
          </a:p>
          <a:p>
            <a:endParaRPr lang="fr-FR" sz="2400" dirty="0">
              <a:solidFill>
                <a:srgbClr val="434343"/>
              </a:solidFill>
            </a:endParaRPr>
          </a:p>
          <a:p>
            <a:r>
              <a:rPr lang="fr-FR" sz="2400" dirty="0" smtClean="0">
                <a:solidFill>
                  <a:srgbClr val="434343"/>
                </a:solidFill>
              </a:rPr>
              <a:t>Une formation de 2h droit d’auteur, plagiat et </a:t>
            </a:r>
            <a:r>
              <a:rPr lang="fr-FR" sz="2400" dirty="0" err="1" smtClean="0">
                <a:solidFill>
                  <a:srgbClr val="434343"/>
                </a:solidFill>
              </a:rPr>
              <a:t>Zotero</a:t>
            </a:r>
            <a:r>
              <a:rPr lang="fr-FR" sz="2400" dirty="0" smtClean="0">
                <a:solidFill>
                  <a:srgbClr val="434343"/>
                </a:solidFill>
              </a:rPr>
              <a:t> / 1 fois par semestre / </a:t>
            </a:r>
            <a:r>
              <a:rPr lang="fr-FR" sz="2400" dirty="0" err="1" smtClean="0">
                <a:solidFill>
                  <a:srgbClr val="434343"/>
                </a:solidFill>
              </a:rPr>
              <a:t>distanciel</a:t>
            </a:r>
            <a:r>
              <a:rPr lang="fr-FR" sz="2400" dirty="0" smtClean="0">
                <a:solidFill>
                  <a:srgbClr val="434343"/>
                </a:solidFill>
              </a:rPr>
              <a:t> synchrone via la formation continue de l’UM</a:t>
            </a:r>
            <a:endParaRPr lang="fr-FR" sz="2400" dirty="0">
              <a:solidFill>
                <a:srgbClr val="434343"/>
              </a:solidFill>
            </a:endParaRPr>
          </a:p>
        </p:txBody>
      </p:sp>
    </p:spTree>
    <p:extLst>
      <p:ext uri="{BB962C8B-B14F-4D97-AF65-F5344CB8AC3E}">
        <p14:creationId xmlns:p14="http://schemas.microsoft.com/office/powerpoint/2010/main" val="539916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Economy Thesis by Slidesgo">
  <a:themeElements>
    <a:clrScheme name="Simple Light">
      <a:dk1>
        <a:srgbClr val="EFEFEF"/>
      </a:dk1>
      <a:lt1>
        <a:srgbClr val="FFF2CC"/>
      </a:lt1>
      <a:dk2>
        <a:srgbClr val="FFE599"/>
      </a:dk2>
      <a:lt2>
        <a:srgbClr val="FFD966"/>
      </a:lt2>
      <a:accent1>
        <a:srgbClr val="F1C232"/>
      </a:accent1>
      <a:accent2>
        <a:srgbClr val="BF9000"/>
      </a:accent2>
      <a:accent3>
        <a:srgbClr val="434343"/>
      </a:accent3>
      <a:accent4>
        <a:srgbClr val="666666"/>
      </a:accent4>
      <a:accent5>
        <a:srgbClr val="999999"/>
      </a:accent5>
      <a:accent6>
        <a:srgbClr val="CCCCCC"/>
      </a:accent6>
      <a:hlink>
        <a:srgbClr val="434343"/>
      </a:hlink>
      <a:folHlink>
        <a:srgbClr val="0097A7"/>
      </a:folHlink>
    </a:clrScheme>
    <a:fontScheme name="Personnalisé 3">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CD8B9A9EFC6943BED46AA80C2C3628" ma:contentTypeVersion="16" ma:contentTypeDescription="Crée un document." ma:contentTypeScope="" ma:versionID="af4a5dd752f26a8c2e0915aa9d0fbaf7">
  <xsd:schema xmlns:xsd="http://www.w3.org/2001/XMLSchema" xmlns:xs="http://www.w3.org/2001/XMLSchema" xmlns:p="http://schemas.microsoft.com/office/2006/metadata/properties" xmlns:ns2="41f6afcf-1f36-41b4-b745-56bacd6962cc" xmlns:ns3="cb2909ed-e493-46e5-a1b4-3b8b3c9dab80" targetNamespace="http://schemas.microsoft.com/office/2006/metadata/properties" ma:root="true" ma:fieldsID="620508effc5cb61505f2b879113d2796" ns2:_="" ns3:_="">
    <xsd:import namespace="41f6afcf-1f36-41b4-b745-56bacd6962cc"/>
    <xsd:import namespace="cb2909ed-e493-46e5-a1b4-3b8b3c9dab8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LengthInSeconds" minOccurs="0"/>
                <xsd:element ref="ns2:MediaServiceSearchProperti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6afcf-1f36-41b4-b745-56bacd6962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alises d’images" ma:readOnly="false" ma:fieldId="{5cf76f15-5ced-4ddc-b409-7134ff3c332f}" ma:taxonomyMulti="true" ma:sspId="ad23a765-515f-47ec-afed-c1f86ac76a27"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Flow_SignoffStatus" ma:index="23" nillable="true" ma:displayName="État de validation" ma:internalName="_x00c9_tat_x0020_de_x0020_valid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2909ed-e493-46e5-a1b4-3b8b3c9dab8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a7d9dc0-c65f-4a8c-9bed-0c109da9e827}" ma:internalName="TaxCatchAll" ma:showField="CatchAllData" ma:web="cb2909ed-e493-46e5-a1b4-3b8b3c9dab80">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b2909ed-e493-46e5-a1b4-3b8b3c9dab80" xsi:nil="true"/>
    <lcf76f155ced4ddcb4097134ff3c332f xmlns="41f6afcf-1f36-41b4-b745-56bacd6962cc">
      <Terms xmlns="http://schemas.microsoft.com/office/infopath/2007/PartnerControls"/>
    </lcf76f155ced4ddcb4097134ff3c332f>
    <_Flow_SignoffStatus xmlns="41f6afcf-1f36-41b4-b745-56bacd6962cc" xsi:nil="true"/>
  </documentManagement>
</p:properties>
</file>

<file path=customXml/itemProps1.xml><?xml version="1.0" encoding="utf-8"?>
<ds:datastoreItem xmlns:ds="http://schemas.openxmlformats.org/officeDocument/2006/customXml" ds:itemID="{253569A9-0805-473B-8319-63046E7ECBA0}">
  <ds:schemaRefs>
    <ds:schemaRef ds:uri="http://schemas.microsoft.com/sharepoint/v3/contenttype/forms"/>
  </ds:schemaRefs>
</ds:datastoreItem>
</file>

<file path=customXml/itemProps2.xml><?xml version="1.0" encoding="utf-8"?>
<ds:datastoreItem xmlns:ds="http://schemas.openxmlformats.org/officeDocument/2006/customXml" ds:itemID="{93D3B2C4-4D85-4137-A1D1-FF1C250CF2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6afcf-1f36-41b4-b745-56bacd6962cc"/>
    <ds:schemaRef ds:uri="cb2909ed-e493-46e5-a1b4-3b8b3c9dab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D9B342-DD19-4AAB-82D7-38927A66ADB7}">
  <ds:schemaRefs>
    <ds:schemaRef ds:uri="http://purl.org/dc/terms/"/>
    <ds:schemaRef ds:uri="http://schemas.microsoft.com/office/2006/documentManagement/types"/>
    <ds:schemaRef ds:uri="cb2909ed-e493-46e5-a1b4-3b8b3c9dab80"/>
    <ds:schemaRef ds:uri="41f6afcf-1f36-41b4-b745-56bacd6962cc"/>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972</TotalTime>
  <Words>618</Words>
  <Application>Microsoft Office PowerPoint</Application>
  <PresentationFormat>Affichage à l'écran (16:9)</PresentationFormat>
  <Paragraphs>73</Paragraphs>
  <Slides>15</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15</vt:i4>
      </vt:variant>
    </vt:vector>
  </HeadingPairs>
  <TitlesOfParts>
    <vt:vector size="24" baseType="lpstr">
      <vt:lpstr>Josefin Slab SemiBold</vt:lpstr>
      <vt:lpstr>Arial</vt:lpstr>
      <vt:lpstr>Wingdings</vt:lpstr>
      <vt:lpstr>Oswald Medium</vt:lpstr>
      <vt:lpstr>Staatliches</vt:lpstr>
      <vt:lpstr>Open Sans Light</vt:lpstr>
      <vt:lpstr>Arial Narrow</vt:lpstr>
      <vt:lpstr>Josefin Slab</vt:lpstr>
      <vt:lpstr>Economy Thesis by Slidesgo</vt:lpstr>
      <vt:lpstr>Réunion des paramédicaux  07 février 2025</vt:lpstr>
      <vt:lpstr> Droit d’auteur et plagiat à l’UM</vt:lpstr>
      <vt:lpstr>A l’UM</vt:lpstr>
      <vt:lpstr> Droit d’auteur et plagiat au SCD</vt:lpstr>
      <vt:lpstr>Au SCD : avant 2023</vt:lpstr>
      <vt:lpstr>Au SCD : avant 2023</vt:lpstr>
      <vt:lpstr>Au SCD : avant 2023</vt:lpstr>
      <vt:lpstr>Au SCD : aujourd’hui</vt:lpstr>
      <vt:lpstr>Au SCD : aujourd’hui</vt:lpstr>
      <vt:lpstr>Au SCD : à venir</vt:lpstr>
      <vt:lpstr>Au SCD : à venir</vt:lpstr>
      <vt:lpstr>Au SCD : à venir</vt:lpstr>
      <vt:lpstr> Droit d’auteur et plagiat au hors UM</vt:lpstr>
      <vt:lpstr>Formations continues externes</vt:lpstr>
      <vt:lpstr>Hors 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THESIS</dc:title>
  <dc:creator>mailys.jans@umontpellier.fr</dc:creator>
  <cp:lastModifiedBy>Camille Tedesco</cp:lastModifiedBy>
  <cp:revision>96</cp:revision>
  <dcterms:modified xsi:type="dcterms:W3CDTF">2025-02-07T17:06:15Z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0x010100D6CD8B9A9EFC6943BED46AA80C2C3628</vt:lpwstr>
  </property>
  <property fmtid="{D5CDD505-2E9C-101B-9397-08002B2CF9AE}" pid="3" name="MediaServiceImageTags">
    <vt:lpwstr/>
  </property>
</Properties>
</file>