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12192000"/>
  <p:notesSz cx="6858000" cy="9144000"/>
  <p:embeddedFontLst>
    <p:embeddedFont>
      <p:font typeface="Montserrat"/>
      <p:regular r:id="rId35"/>
      <p:bold r:id="rId36"/>
      <p:italic r:id="rId37"/>
      <p:boldItalic r:id="rId38"/>
    </p:embeddedFont>
    <p:embeddedFont>
      <p:font typeface="Dela Gothic One"/>
      <p:regular r:id="rId39"/>
    </p:embeddedFont>
    <p:embeddedFont>
      <p:font typeface="Monda"/>
      <p:regular r:id="rId40"/>
      <p:bold r:id="rId41"/>
    </p:embeddedFont>
    <p:embeddedFont>
      <p:font typeface="Open Sans"/>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36D49D2-1DC4-4C08-897C-405604782D40}">
  <a:tblStyle styleId="{B36D49D2-1DC4-4C08-897C-405604782D4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Monda-regular.fntdata"/><Relationship Id="rId20" Type="http://schemas.openxmlformats.org/officeDocument/2006/relationships/slide" Target="slides/slide15.xml"/><Relationship Id="rId42" Type="http://schemas.openxmlformats.org/officeDocument/2006/relationships/font" Target="fonts/OpenSans-regular.fntdata"/><Relationship Id="rId41" Type="http://schemas.openxmlformats.org/officeDocument/2006/relationships/font" Target="fonts/Monda-bold.fntdata"/><Relationship Id="rId22" Type="http://schemas.openxmlformats.org/officeDocument/2006/relationships/slide" Target="slides/slide17.xml"/><Relationship Id="rId44" Type="http://schemas.openxmlformats.org/officeDocument/2006/relationships/font" Target="fonts/OpenSans-italic.fntdata"/><Relationship Id="rId21" Type="http://schemas.openxmlformats.org/officeDocument/2006/relationships/slide" Target="slides/slide16.xml"/><Relationship Id="rId43" Type="http://schemas.openxmlformats.org/officeDocument/2006/relationships/font" Target="fonts/OpenSans-bold.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OpenSans-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Montserrat-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Montserrat-italic.fntdata"/><Relationship Id="rId14" Type="http://schemas.openxmlformats.org/officeDocument/2006/relationships/slide" Target="slides/slide9.xml"/><Relationship Id="rId36" Type="http://schemas.openxmlformats.org/officeDocument/2006/relationships/font" Target="fonts/Montserrat-bold.fntdata"/><Relationship Id="rId17" Type="http://schemas.openxmlformats.org/officeDocument/2006/relationships/slide" Target="slides/slide12.xml"/><Relationship Id="rId39" Type="http://schemas.openxmlformats.org/officeDocument/2006/relationships/font" Target="fonts/DelaGothicOne-regular.fntdata"/><Relationship Id="rId16" Type="http://schemas.openxmlformats.org/officeDocument/2006/relationships/slide" Target="slides/slide11.xml"/><Relationship Id="rId38" Type="http://schemas.openxmlformats.org/officeDocument/2006/relationships/font" Target="fonts/Montserrat-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57e5bb5ac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57e5bb5ace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g157e5bb5ace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57e5bb5ace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g157e5bb5ace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57e5bb5ace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g157e5bb5ace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57e5bb5ace_0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g157e5bb5ace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57e5bb5ace_0_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g157e5bb5ace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57e5bb5ace_0_5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g157e5bb5ace_0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57e5bb5ace_0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57e5bb5ace_0_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g157e5bb5ace_0_6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57e5bb5ace_0_7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g157e5bb5ace_0_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58ccc5467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g158ccc5467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58ccc5467d_0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g158ccc5467d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57c56a010a_0_1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57c56a010a_0_1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g157c56a010a_0_1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58ccc5467d_0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g158ccc5467d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58ccc5467d_0_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g158ccc5467d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58ccc5467d_1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g158ccc5467d_1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58ccc5467d_1_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g158ccc5467d_1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58ccc5467d_1_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g158ccc5467d_1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158ccc5467d_1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158ccc5467d_1_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g158ccc5467d_1_4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58ccc5467d_2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g158ccc5467d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58ccc5467d_2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g158ccc5467d_2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158ccc5467d_3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158ccc5467d_3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g158ccc5467d_3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158ccc5467d_3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g158ccc5467d_3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1" i="1" lang="fr-FR" sz="1200"/>
              <a:t>Exercice (10’)</a:t>
            </a:r>
            <a:endParaRPr b="0" i="1" sz="1200"/>
          </a:p>
          <a:p>
            <a:pPr indent="0" lvl="0" marL="0" marR="0" rtl="0" algn="l">
              <a:lnSpc>
                <a:spcPct val="100000"/>
              </a:lnSpc>
              <a:spcBef>
                <a:spcPts val="360"/>
              </a:spcBef>
              <a:spcAft>
                <a:spcPts val="0"/>
              </a:spcAft>
              <a:buClr>
                <a:srgbClr val="000000"/>
              </a:buClr>
              <a:buSzPts val="1200"/>
              <a:buFont typeface="Times New Roman"/>
              <a:buNone/>
            </a:pPr>
            <a:r>
              <a:rPr b="0" i="1" lang="fr-FR" sz="1200"/>
              <a:t>On va apporter ensemble une réponse à cette question</a:t>
            </a:r>
            <a:endParaRPr b="0" i="1" sz="1200"/>
          </a:p>
          <a:p>
            <a:pPr indent="0" lvl="0" marL="0" marR="0" rtl="0" algn="l">
              <a:lnSpc>
                <a:spcPct val="100000"/>
              </a:lnSpc>
              <a:spcBef>
                <a:spcPts val="360"/>
              </a:spcBef>
              <a:spcAft>
                <a:spcPts val="0"/>
              </a:spcAft>
              <a:buClr>
                <a:srgbClr val="000000"/>
              </a:buClr>
              <a:buSzPts val="1200"/>
              <a:buFont typeface="Times New Roman"/>
              <a:buNone/>
            </a:pPr>
            <a:r>
              <a:rPr b="0" i="1" lang="fr-FR" sz="1200"/>
              <a:t>Réflexion personnelle (3’) / Partage à 2 (3’) / Mise en commun (3’)</a:t>
            </a:r>
            <a:endParaRPr/>
          </a:p>
          <a:p>
            <a:pPr indent="0" lvl="0" marL="0" rtl="0" algn="l">
              <a:spcBef>
                <a:spcPts val="0"/>
              </a:spcBef>
              <a:spcAft>
                <a:spcPts val="0"/>
              </a:spcAft>
              <a:buNone/>
            </a:pPr>
            <a:r>
              <a:t/>
            </a:r>
            <a:endParaRPr/>
          </a:p>
          <a:p>
            <a:pPr indent="0" lvl="0" marL="0" rtl="0" algn="l">
              <a:spcBef>
                <a:spcPts val="0"/>
              </a:spcBef>
              <a:spcAft>
                <a:spcPts val="0"/>
              </a:spcAft>
              <a:buNone/>
            </a:pPr>
            <a:r>
              <a:rPr lang="fr-FR"/>
              <a:t>Mettre la réponse organisée sous forme de slide </a:t>
            </a:r>
            <a:endParaRPr/>
          </a:p>
        </p:txBody>
      </p:sp>
      <p:sp>
        <p:nvSpPr>
          <p:cNvPr id="134" name="Google Shape;13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57c56a010a_0_128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g157c56a010a_0_12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57c56a010a_0_14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57c56a010a_0_14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g157c56a010a_0_144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57c56a010a_0_150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g157c56a010a_0_15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57c56a010a_0_158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g157c56a010a_0_15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57c56a010a_0_159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g157c56a010a_0_15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showMasterSp="0" type="title">
  <p:cSld name="TITLE">
    <p:spTree>
      <p:nvGrpSpPr>
        <p:cNvPr id="18" name="Shape 18"/>
        <p:cNvGrpSpPr/>
        <p:nvPr/>
      </p:nvGrpSpPr>
      <p:grpSpPr>
        <a:xfrm>
          <a:off x="0" y="0"/>
          <a:ext cx="0" cy="0"/>
          <a:chOff x="0" y="0"/>
          <a:chExt cx="0" cy="0"/>
        </a:xfrm>
      </p:grpSpPr>
      <p:sp>
        <p:nvSpPr>
          <p:cNvPr id="19" name="Google Shape;19;p2"/>
          <p:cNvSpPr/>
          <p:nvPr/>
        </p:nvSpPr>
        <p:spPr>
          <a:xfrm>
            <a:off x="920834" y="1346946"/>
            <a:ext cx="10223100" cy="80700"/>
          </a:xfrm>
          <a:prstGeom prst="rect">
            <a:avLst/>
          </a:prstGeom>
          <a:blipFill rotWithShape="1">
            <a:blip r:embed="rId2">
              <a:alphaModFix amt="85000"/>
            </a:blip>
            <a:tile algn="ctr" flip="xy" tx="0" sx="92002" ty="-762000" sy="89002"/>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920834" y="4299696"/>
            <a:ext cx="10223100" cy="80700"/>
          </a:xfrm>
          <a:prstGeom prst="rect">
            <a:avLst/>
          </a:prstGeom>
          <a:blipFill rotWithShape="1">
            <a:blip r:embed="rId2">
              <a:alphaModFix amt="85000"/>
            </a:blip>
            <a:tile algn="ctr" flip="xy" tx="0" sx="92002" ty="-717550" sy="89002"/>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20834" y="1484779"/>
            <a:ext cx="10223100" cy="2743200"/>
          </a:xfrm>
          <a:prstGeom prst="rect">
            <a:avLst/>
          </a:prstGeom>
          <a:blipFill rotWithShape="1">
            <a:blip r:embed="rId2">
              <a:alphaModFix amt="85000"/>
            </a:blip>
            <a:tile algn="ctr" flip="xy" tx="0" sx="92002" ty="-704850" sy="89002"/>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 name="Google Shape;22;p2"/>
          <p:cNvGrpSpPr/>
          <p:nvPr/>
        </p:nvGrpSpPr>
        <p:grpSpPr>
          <a:xfrm>
            <a:off x="9649215" y="4068923"/>
            <a:ext cx="1080900" cy="1080900"/>
            <a:chOff x="9685338" y="4460675"/>
            <a:chExt cx="1080900" cy="1080900"/>
          </a:xfrm>
        </p:grpSpPr>
        <p:sp>
          <p:nvSpPr>
            <p:cNvPr id="23" name="Google Shape;23;p2"/>
            <p:cNvSpPr/>
            <p:nvPr/>
          </p:nvSpPr>
          <p:spPr>
            <a:xfrm>
              <a:off x="9685338" y="4460675"/>
              <a:ext cx="1080900" cy="1080900"/>
            </a:xfrm>
            <a:prstGeom prst="ellipse">
              <a:avLst/>
            </a:prstGeom>
            <a:blipFill rotWithShape="1">
              <a:blip r:embed="rId3">
                <a:alphaModFix/>
              </a:blip>
              <a:tile algn="tl" flip="none" tx="0" sx="84997" ty="0" sy="84997"/>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9793429" y="4568765"/>
              <a:ext cx="864600" cy="864600"/>
            </a:xfrm>
            <a:prstGeom prst="ellipse">
              <a:avLst/>
            </a:prstGeom>
            <a:no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 name="Google Shape;25;p2"/>
          <p:cNvSpPr txBox="1"/>
          <p:nvPr>
            <p:ph type="ctrTitle"/>
          </p:nvPr>
        </p:nvSpPr>
        <p:spPr>
          <a:xfrm>
            <a:off x="1051560" y="1432223"/>
            <a:ext cx="9966900" cy="3035700"/>
          </a:xfrm>
          <a:prstGeom prst="rect">
            <a:avLst/>
          </a:prstGeom>
          <a:noFill/>
          <a:ln>
            <a:noFill/>
          </a:ln>
        </p:spPr>
        <p:txBody>
          <a:bodyPr anchorCtr="0" anchor="ctr" bIns="45700" lIns="91425" spcFirstLastPara="1" rIns="91425" wrap="square" tIns="45700">
            <a:noAutofit/>
          </a:bodyPr>
          <a:lstStyle>
            <a:lvl1pPr lvl="0" rtl="0" algn="l">
              <a:lnSpc>
                <a:spcPct val="80000"/>
              </a:lnSpc>
              <a:spcBef>
                <a:spcPts val="0"/>
              </a:spcBef>
              <a:spcAft>
                <a:spcPts val="0"/>
              </a:spcAft>
              <a:buSzPts val="9600"/>
              <a:buFont typeface="Rockwell"/>
              <a:buNone/>
              <a:defRPr sz="96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6" name="Google Shape;26;p2"/>
          <p:cNvSpPr txBox="1"/>
          <p:nvPr>
            <p:ph idx="1" type="subTitle"/>
          </p:nvPr>
        </p:nvSpPr>
        <p:spPr>
          <a:xfrm>
            <a:off x="1069848" y="4389120"/>
            <a:ext cx="7891200" cy="10698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1200"/>
              </a:spcBef>
              <a:spcAft>
                <a:spcPts val="0"/>
              </a:spcAft>
              <a:buSzPts val="1870"/>
              <a:buNone/>
              <a:defRPr sz="2200">
                <a:solidFill>
                  <a:schemeClr val="dk1"/>
                </a:solidFill>
              </a:defRPr>
            </a:lvl1pPr>
            <a:lvl2pPr lvl="1" rtl="0" algn="ctr">
              <a:lnSpc>
                <a:spcPct val="90000"/>
              </a:lnSpc>
              <a:spcBef>
                <a:spcPts val="400"/>
              </a:spcBef>
              <a:spcAft>
                <a:spcPts val="0"/>
              </a:spcAft>
              <a:buSzPts val="1870"/>
              <a:buNone/>
              <a:defRPr sz="2200"/>
            </a:lvl2pPr>
            <a:lvl3pPr lvl="2" rtl="0" algn="ctr">
              <a:lnSpc>
                <a:spcPct val="90000"/>
              </a:lnSpc>
              <a:spcBef>
                <a:spcPts val="400"/>
              </a:spcBef>
              <a:spcAft>
                <a:spcPts val="0"/>
              </a:spcAft>
              <a:buSzPts val="1870"/>
              <a:buNone/>
              <a:defRPr sz="2200"/>
            </a:lvl3pPr>
            <a:lvl4pPr lvl="3" rtl="0" algn="ctr">
              <a:lnSpc>
                <a:spcPct val="90000"/>
              </a:lnSpc>
              <a:spcBef>
                <a:spcPts val="400"/>
              </a:spcBef>
              <a:spcAft>
                <a:spcPts val="0"/>
              </a:spcAft>
              <a:buSzPts val="1700"/>
              <a:buNone/>
              <a:defRPr sz="2000"/>
            </a:lvl4pPr>
            <a:lvl5pPr lvl="4" rtl="0" algn="ctr">
              <a:lnSpc>
                <a:spcPct val="90000"/>
              </a:lnSpc>
              <a:spcBef>
                <a:spcPts val="400"/>
              </a:spcBef>
              <a:spcAft>
                <a:spcPts val="0"/>
              </a:spcAft>
              <a:buSzPts val="1700"/>
              <a:buNone/>
              <a:defRPr sz="2000"/>
            </a:lvl5pPr>
            <a:lvl6pPr lvl="5" rtl="0" algn="ctr">
              <a:lnSpc>
                <a:spcPct val="90000"/>
              </a:lnSpc>
              <a:spcBef>
                <a:spcPts val="400"/>
              </a:spcBef>
              <a:spcAft>
                <a:spcPts val="0"/>
              </a:spcAft>
              <a:buSzPts val="1700"/>
              <a:buNone/>
              <a:defRPr sz="2000"/>
            </a:lvl6pPr>
            <a:lvl7pPr lvl="6" rtl="0" algn="ctr">
              <a:lnSpc>
                <a:spcPct val="90000"/>
              </a:lnSpc>
              <a:spcBef>
                <a:spcPts val="400"/>
              </a:spcBef>
              <a:spcAft>
                <a:spcPts val="0"/>
              </a:spcAft>
              <a:buSzPts val="1700"/>
              <a:buNone/>
              <a:defRPr sz="2000"/>
            </a:lvl7pPr>
            <a:lvl8pPr lvl="7" rtl="0" algn="ctr">
              <a:lnSpc>
                <a:spcPct val="90000"/>
              </a:lnSpc>
              <a:spcBef>
                <a:spcPts val="400"/>
              </a:spcBef>
              <a:spcAft>
                <a:spcPts val="0"/>
              </a:spcAft>
              <a:buSzPts val="1700"/>
              <a:buNone/>
              <a:defRPr sz="2000"/>
            </a:lvl8pPr>
            <a:lvl9pPr lvl="8" rtl="0" algn="ctr">
              <a:lnSpc>
                <a:spcPct val="90000"/>
              </a:lnSpc>
              <a:spcBef>
                <a:spcPts val="400"/>
              </a:spcBef>
              <a:spcAft>
                <a:spcPts val="200"/>
              </a:spcAft>
              <a:buSzPts val="1700"/>
              <a:buNone/>
              <a:defRPr sz="2000"/>
            </a:lvl9pPr>
          </a:lstStyle>
          <a:p/>
        </p:txBody>
      </p:sp>
      <p:sp>
        <p:nvSpPr>
          <p:cNvPr id="27" name="Google Shape;27;p2"/>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8" name="Google Shape;28;p2"/>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9" name="Google Shape;29;p2"/>
          <p:cNvSpPr txBox="1"/>
          <p:nvPr>
            <p:ph idx="12" type="sldNum"/>
          </p:nvPr>
        </p:nvSpPr>
        <p:spPr>
          <a:xfrm>
            <a:off x="9592733" y="4289334"/>
            <a:ext cx="1194000" cy="6402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b="1" i="0" sz="2800" u="none" cap="none" strike="noStrike">
                <a:solidFill>
                  <a:srgbClr val="FFFFFF"/>
                </a:solidFill>
                <a:latin typeface="Rockwell"/>
                <a:ea typeface="Rockwell"/>
                <a:cs typeface="Rockwell"/>
                <a:sym typeface="Rockwell"/>
              </a:defRPr>
            </a:lvl1pPr>
            <a:lvl2pPr indent="0" lvl="1" marL="0" rtl="0" algn="ctr">
              <a:spcBef>
                <a:spcPts val="0"/>
              </a:spcBef>
              <a:buNone/>
              <a:defRPr b="1" i="0" sz="2800" u="none" cap="none" strike="noStrike">
                <a:solidFill>
                  <a:srgbClr val="FFFFFF"/>
                </a:solidFill>
                <a:latin typeface="Rockwell"/>
                <a:ea typeface="Rockwell"/>
                <a:cs typeface="Rockwell"/>
                <a:sym typeface="Rockwell"/>
              </a:defRPr>
            </a:lvl2pPr>
            <a:lvl3pPr indent="0" lvl="2" marL="0" rtl="0" algn="ctr">
              <a:spcBef>
                <a:spcPts val="0"/>
              </a:spcBef>
              <a:buNone/>
              <a:defRPr b="1" i="0" sz="2800" u="none" cap="none" strike="noStrike">
                <a:solidFill>
                  <a:srgbClr val="FFFFFF"/>
                </a:solidFill>
                <a:latin typeface="Rockwell"/>
                <a:ea typeface="Rockwell"/>
                <a:cs typeface="Rockwell"/>
                <a:sym typeface="Rockwell"/>
              </a:defRPr>
            </a:lvl3pPr>
            <a:lvl4pPr indent="0" lvl="3" marL="0" rtl="0" algn="ctr">
              <a:spcBef>
                <a:spcPts val="0"/>
              </a:spcBef>
              <a:buNone/>
              <a:defRPr b="1" i="0" sz="2800" u="none" cap="none" strike="noStrike">
                <a:solidFill>
                  <a:srgbClr val="FFFFFF"/>
                </a:solidFill>
                <a:latin typeface="Rockwell"/>
                <a:ea typeface="Rockwell"/>
                <a:cs typeface="Rockwell"/>
                <a:sym typeface="Rockwell"/>
              </a:defRPr>
            </a:lvl4pPr>
            <a:lvl5pPr indent="0" lvl="4" marL="0" rtl="0" algn="ctr">
              <a:spcBef>
                <a:spcPts val="0"/>
              </a:spcBef>
              <a:buNone/>
              <a:defRPr b="1" i="0" sz="2800" u="none" cap="none" strike="noStrike">
                <a:solidFill>
                  <a:srgbClr val="FFFFFF"/>
                </a:solidFill>
                <a:latin typeface="Rockwell"/>
                <a:ea typeface="Rockwell"/>
                <a:cs typeface="Rockwell"/>
                <a:sym typeface="Rockwell"/>
              </a:defRPr>
            </a:lvl5pPr>
            <a:lvl6pPr indent="0" lvl="5" marL="0" rtl="0" algn="ctr">
              <a:spcBef>
                <a:spcPts val="0"/>
              </a:spcBef>
              <a:buNone/>
              <a:defRPr b="1" i="0" sz="2800" u="none" cap="none" strike="noStrike">
                <a:solidFill>
                  <a:srgbClr val="FFFFFF"/>
                </a:solidFill>
                <a:latin typeface="Rockwell"/>
                <a:ea typeface="Rockwell"/>
                <a:cs typeface="Rockwell"/>
                <a:sym typeface="Rockwell"/>
              </a:defRPr>
            </a:lvl6pPr>
            <a:lvl7pPr indent="0" lvl="6" marL="0" rtl="0" algn="ctr">
              <a:spcBef>
                <a:spcPts val="0"/>
              </a:spcBef>
              <a:buNone/>
              <a:defRPr b="1" i="0" sz="2800" u="none" cap="none" strike="noStrike">
                <a:solidFill>
                  <a:srgbClr val="FFFFFF"/>
                </a:solidFill>
                <a:latin typeface="Rockwell"/>
                <a:ea typeface="Rockwell"/>
                <a:cs typeface="Rockwell"/>
                <a:sym typeface="Rockwell"/>
              </a:defRPr>
            </a:lvl7pPr>
            <a:lvl8pPr indent="0" lvl="7" marL="0" rtl="0" algn="ctr">
              <a:spcBef>
                <a:spcPts val="0"/>
              </a:spcBef>
              <a:buNone/>
              <a:defRPr b="1" i="0" sz="2800" u="none" cap="none" strike="noStrike">
                <a:solidFill>
                  <a:srgbClr val="FFFFFF"/>
                </a:solidFill>
                <a:latin typeface="Rockwell"/>
                <a:ea typeface="Rockwell"/>
                <a:cs typeface="Rockwell"/>
                <a:sym typeface="Rockwell"/>
              </a:defRPr>
            </a:lvl8pPr>
            <a:lvl9pPr indent="0" lvl="8" marL="0" rtl="0" algn="ctr">
              <a:spcBef>
                <a:spcPts val="0"/>
              </a:spcBef>
              <a:buNone/>
              <a:defRPr b="1" i="0" sz="2800" u="none" cap="none" strike="noStrike">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showMasterSp="0" type="picTx">
  <p:cSld name="PICTURE_WITH_CAPTION_TEXT">
    <p:spTree>
      <p:nvGrpSpPr>
        <p:cNvPr id="85" name="Shape 85"/>
        <p:cNvGrpSpPr/>
        <p:nvPr/>
      </p:nvGrpSpPr>
      <p:grpSpPr>
        <a:xfrm>
          <a:off x="0" y="0"/>
          <a:ext cx="0" cy="0"/>
          <a:chOff x="0" y="0"/>
          <a:chExt cx="0" cy="0"/>
        </a:xfrm>
      </p:grpSpPr>
      <p:sp>
        <p:nvSpPr>
          <p:cNvPr id="86" name="Google Shape;86;p11"/>
          <p:cNvSpPr/>
          <p:nvPr/>
        </p:nvSpPr>
        <p:spPr>
          <a:xfrm>
            <a:off x="8303740" y="0"/>
            <a:ext cx="3888300" cy="6858000"/>
          </a:xfrm>
          <a:prstGeom prst="rect">
            <a:avLst/>
          </a:prstGeom>
          <a:blipFill rotWithShape="1">
            <a:blip r:embed="rId2">
              <a:alphaModFix amt="60000"/>
            </a:blip>
            <a:tile algn="ctr" flip="xy" tx="0" sx="92002" ty="-704850" sy="89002"/>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1"/>
          <p:cNvSpPr txBox="1"/>
          <p:nvPr>
            <p:ph type="title"/>
          </p:nvPr>
        </p:nvSpPr>
        <p:spPr>
          <a:xfrm>
            <a:off x="8549640" y="685800"/>
            <a:ext cx="3200400" cy="17373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SzPts val="3200"/>
              <a:buFont typeface="Rockwell"/>
              <a:buNone/>
              <a:defRPr b="1"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8" name="Google Shape;88;p11"/>
          <p:cNvSpPr/>
          <p:nvPr>
            <p:ph idx="2" type="pic"/>
          </p:nvPr>
        </p:nvSpPr>
        <p:spPr>
          <a:xfrm>
            <a:off x="0" y="0"/>
            <a:ext cx="8303700" cy="6858000"/>
          </a:xfrm>
          <a:prstGeom prst="rect">
            <a:avLst/>
          </a:prstGeom>
          <a:solidFill>
            <a:srgbClr val="E1DFDF"/>
          </a:solidFill>
          <a:ln>
            <a:noFill/>
          </a:ln>
        </p:spPr>
      </p:sp>
      <p:sp>
        <p:nvSpPr>
          <p:cNvPr id="89" name="Google Shape;89;p11"/>
          <p:cNvSpPr txBox="1"/>
          <p:nvPr>
            <p:ph idx="1" type="body"/>
          </p:nvPr>
        </p:nvSpPr>
        <p:spPr>
          <a:xfrm>
            <a:off x="8549640" y="2423160"/>
            <a:ext cx="3200400" cy="3291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1000"/>
              </a:spcBef>
              <a:spcAft>
                <a:spcPts val="0"/>
              </a:spcAft>
              <a:buSzPts val="1190"/>
              <a:buNone/>
              <a:defRPr sz="1400">
                <a:solidFill>
                  <a:srgbClr val="9E3611"/>
                </a:solidFill>
              </a:defRPr>
            </a:lvl1pPr>
            <a:lvl2pPr indent="-228600" lvl="1" marL="914400" rtl="0" algn="l">
              <a:lnSpc>
                <a:spcPct val="90000"/>
              </a:lnSpc>
              <a:spcBef>
                <a:spcPts val="400"/>
              </a:spcBef>
              <a:spcAft>
                <a:spcPts val="0"/>
              </a:spcAft>
              <a:buSzPts val="1020"/>
              <a:buNone/>
              <a:defRPr sz="1200"/>
            </a:lvl2pPr>
            <a:lvl3pPr indent="-228600" lvl="2" marL="1371600" rtl="0" algn="l">
              <a:lnSpc>
                <a:spcPct val="90000"/>
              </a:lnSpc>
              <a:spcBef>
                <a:spcPts val="400"/>
              </a:spcBef>
              <a:spcAft>
                <a:spcPts val="0"/>
              </a:spcAft>
              <a:buSzPts val="850"/>
              <a:buNone/>
              <a:defRPr sz="1000"/>
            </a:lvl3pPr>
            <a:lvl4pPr indent="-228600" lvl="3" marL="1828800" rtl="0" algn="l">
              <a:lnSpc>
                <a:spcPct val="90000"/>
              </a:lnSpc>
              <a:spcBef>
                <a:spcPts val="400"/>
              </a:spcBef>
              <a:spcAft>
                <a:spcPts val="0"/>
              </a:spcAft>
              <a:buSzPts val="765"/>
              <a:buNone/>
              <a:defRPr sz="900"/>
            </a:lvl4pPr>
            <a:lvl5pPr indent="-228600" lvl="4" marL="2286000" rtl="0" algn="l">
              <a:lnSpc>
                <a:spcPct val="90000"/>
              </a:lnSpc>
              <a:spcBef>
                <a:spcPts val="400"/>
              </a:spcBef>
              <a:spcAft>
                <a:spcPts val="0"/>
              </a:spcAft>
              <a:buSzPts val="765"/>
              <a:buNone/>
              <a:defRPr sz="900"/>
            </a:lvl5pPr>
            <a:lvl6pPr indent="-228600" lvl="5" marL="2743200" rtl="0" algn="l">
              <a:lnSpc>
                <a:spcPct val="90000"/>
              </a:lnSpc>
              <a:spcBef>
                <a:spcPts val="400"/>
              </a:spcBef>
              <a:spcAft>
                <a:spcPts val="0"/>
              </a:spcAft>
              <a:buSzPts val="765"/>
              <a:buNone/>
              <a:defRPr sz="900"/>
            </a:lvl6pPr>
            <a:lvl7pPr indent="-228600" lvl="6" marL="3200400" rtl="0" algn="l">
              <a:lnSpc>
                <a:spcPct val="90000"/>
              </a:lnSpc>
              <a:spcBef>
                <a:spcPts val="400"/>
              </a:spcBef>
              <a:spcAft>
                <a:spcPts val="0"/>
              </a:spcAft>
              <a:buSzPts val="765"/>
              <a:buNone/>
              <a:defRPr sz="900"/>
            </a:lvl7pPr>
            <a:lvl8pPr indent="-228600" lvl="7" marL="3657600" rtl="0" algn="l">
              <a:lnSpc>
                <a:spcPct val="90000"/>
              </a:lnSpc>
              <a:spcBef>
                <a:spcPts val="400"/>
              </a:spcBef>
              <a:spcAft>
                <a:spcPts val="0"/>
              </a:spcAft>
              <a:buSzPts val="765"/>
              <a:buNone/>
              <a:defRPr sz="900"/>
            </a:lvl8pPr>
            <a:lvl9pPr indent="-228600" lvl="8" marL="4114800" rtl="0" algn="l">
              <a:lnSpc>
                <a:spcPct val="90000"/>
              </a:lnSpc>
              <a:spcBef>
                <a:spcPts val="400"/>
              </a:spcBef>
              <a:spcAft>
                <a:spcPts val="200"/>
              </a:spcAft>
              <a:buSzPts val="765"/>
              <a:buNone/>
              <a:defRPr sz="900"/>
            </a:lvl9pPr>
          </a:lstStyle>
          <a:p/>
        </p:txBody>
      </p:sp>
      <p:sp>
        <p:nvSpPr>
          <p:cNvPr id="90" name="Google Shape;90;p11"/>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grpSp>
        <p:nvGrpSpPr>
          <p:cNvPr id="91" name="Google Shape;91;p11"/>
          <p:cNvGrpSpPr/>
          <p:nvPr/>
        </p:nvGrpSpPr>
        <p:grpSpPr>
          <a:xfrm>
            <a:off x="11401346" y="6229474"/>
            <a:ext cx="457232" cy="457232"/>
            <a:chOff x="11361456" y="6195813"/>
            <a:chExt cx="548700" cy="548700"/>
          </a:xfrm>
        </p:grpSpPr>
        <p:sp>
          <p:nvSpPr>
            <p:cNvPr id="92" name="Google Shape;92;p11"/>
            <p:cNvSpPr/>
            <p:nvPr/>
          </p:nvSpPr>
          <p:spPr>
            <a:xfrm>
              <a:off x="11361456" y="6195813"/>
              <a:ext cx="548700" cy="548700"/>
            </a:xfrm>
            <a:prstGeom prst="ellipse">
              <a:avLst/>
            </a:prstGeom>
            <a:blipFill rotWithShape="1">
              <a:blip r:embed="rId3">
                <a:alphaModFix/>
              </a:blip>
              <a:tile algn="tl" flip="none" tx="50800" sx="84997" ty="0" sy="84997"/>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1"/>
            <p:cNvSpPr/>
            <p:nvPr/>
          </p:nvSpPr>
          <p:spPr>
            <a:xfrm>
              <a:off x="11396488" y="6230844"/>
              <a:ext cx="478500" cy="478500"/>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 name="Google Shape;94;p11"/>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95" name="Shape 95"/>
        <p:cNvGrpSpPr/>
        <p:nvPr/>
      </p:nvGrpSpPr>
      <p:grpSpPr>
        <a:xfrm>
          <a:off x="0" y="0"/>
          <a:ext cx="0" cy="0"/>
          <a:chOff x="0" y="0"/>
          <a:chExt cx="0" cy="0"/>
        </a:xfrm>
      </p:grpSpPr>
      <p:sp>
        <p:nvSpPr>
          <p:cNvPr id="96" name="Google Shape;96;p12"/>
          <p:cNvSpPr txBox="1"/>
          <p:nvPr>
            <p:ph type="title"/>
          </p:nvPr>
        </p:nvSpPr>
        <p:spPr>
          <a:xfrm>
            <a:off x="1069848" y="484632"/>
            <a:ext cx="10058400" cy="1609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7" name="Google Shape;97;p12"/>
          <p:cNvSpPr txBox="1"/>
          <p:nvPr>
            <p:ph idx="1" type="body"/>
          </p:nvPr>
        </p:nvSpPr>
        <p:spPr>
          <a:xfrm rot="5400000">
            <a:off x="4073598" y="-882342"/>
            <a:ext cx="4050900" cy="10058400"/>
          </a:xfrm>
          <a:prstGeom prst="rect">
            <a:avLst/>
          </a:prstGeom>
          <a:noFill/>
          <a:ln>
            <a:noFill/>
          </a:ln>
        </p:spPr>
        <p:txBody>
          <a:bodyPr anchorCtr="0" anchor="t" bIns="45700" lIns="91425" spcFirstLastPara="1" rIns="91425" wrap="square" tIns="45700">
            <a:normAutofit/>
          </a:bodyPr>
          <a:lstStyle>
            <a:lvl1pPr indent="-325755" lvl="0" marL="457200" rtl="0" algn="l">
              <a:lnSpc>
                <a:spcPct val="90000"/>
              </a:lnSpc>
              <a:spcBef>
                <a:spcPts val="1200"/>
              </a:spcBef>
              <a:spcAft>
                <a:spcPts val="0"/>
              </a:spcAft>
              <a:buSzPts val="1530"/>
              <a:buChar char="▪"/>
              <a:defRPr/>
            </a:lvl1pPr>
            <a:lvl2pPr indent="-325755" lvl="1" marL="914400" rtl="0" algn="l">
              <a:lnSpc>
                <a:spcPct val="90000"/>
              </a:lnSpc>
              <a:spcBef>
                <a:spcPts val="400"/>
              </a:spcBef>
              <a:spcAft>
                <a:spcPts val="0"/>
              </a:spcAft>
              <a:buSzPts val="1530"/>
              <a:buChar char="▪"/>
              <a:defRPr/>
            </a:lvl2pPr>
            <a:lvl3pPr indent="-325755" lvl="2" marL="1371600" rtl="0" algn="l">
              <a:lnSpc>
                <a:spcPct val="90000"/>
              </a:lnSpc>
              <a:spcBef>
                <a:spcPts val="400"/>
              </a:spcBef>
              <a:spcAft>
                <a:spcPts val="0"/>
              </a:spcAft>
              <a:buSzPts val="1530"/>
              <a:buChar char="▪"/>
              <a:defRPr/>
            </a:lvl3pPr>
            <a:lvl4pPr indent="-325755" lvl="3" marL="1828800" rtl="0" algn="l">
              <a:lnSpc>
                <a:spcPct val="90000"/>
              </a:lnSpc>
              <a:spcBef>
                <a:spcPts val="400"/>
              </a:spcBef>
              <a:spcAft>
                <a:spcPts val="0"/>
              </a:spcAft>
              <a:buSzPts val="1530"/>
              <a:buChar char="▪"/>
              <a:defRPr/>
            </a:lvl4pPr>
            <a:lvl5pPr indent="-325754" lvl="4" marL="2286000" rtl="0" algn="l">
              <a:lnSpc>
                <a:spcPct val="90000"/>
              </a:lnSpc>
              <a:spcBef>
                <a:spcPts val="400"/>
              </a:spcBef>
              <a:spcAft>
                <a:spcPts val="0"/>
              </a:spcAft>
              <a:buSzPts val="1530"/>
              <a:buChar char="▪"/>
              <a:defRPr/>
            </a:lvl5pPr>
            <a:lvl6pPr indent="-325754" lvl="5" marL="2743200" rtl="0" algn="l">
              <a:lnSpc>
                <a:spcPct val="90000"/>
              </a:lnSpc>
              <a:spcBef>
                <a:spcPts val="400"/>
              </a:spcBef>
              <a:spcAft>
                <a:spcPts val="0"/>
              </a:spcAft>
              <a:buSzPts val="1530"/>
              <a:buChar char="▪"/>
              <a:defRPr/>
            </a:lvl6pPr>
            <a:lvl7pPr indent="-325754" lvl="6" marL="3200400" rtl="0" algn="l">
              <a:lnSpc>
                <a:spcPct val="90000"/>
              </a:lnSpc>
              <a:spcBef>
                <a:spcPts val="400"/>
              </a:spcBef>
              <a:spcAft>
                <a:spcPts val="0"/>
              </a:spcAft>
              <a:buSzPts val="1530"/>
              <a:buChar char="▪"/>
              <a:defRPr/>
            </a:lvl7pPr>
            <a:lvl8pPr indent="-325754" lvl="7" marL="3657600" rtl="0" algn="l">
              <a:lnSpc>
                <a:spcPct val="90000"/>
              </a:lnSpc>
              <a:spcBef>
                <a:spcPts val="400"/>
              </a:spcBef>
              <a:spcAft>
                <a:spcPts val="0"/>
              </a:spcAft>
              <a:buSzPts val="1530"/>
              <a:buChar char="▪"/>
              <a:defRPr/>
            </a:lvl8pPr>
            <a:lvl9pPr indent="-325754" lvl="8" marL="4114800" rtl="0" algn="l">
              <a:lnSpc>
                <a:spcPct val="90000"/>
              </a:lnSpc>
              <a:spcBef>
                <a:spcPts val="400"/>
              </a:spcBef>
              <a:spcAft>
                <a:spcPts val="200"/>
              </a:spcAft>
              <a:buSzPts val="1530"/>
              <a:buChar char="▪"/>
              <a:defRPr/>
            </a:lvl9pPr>
          </a:lstStyle>
          <a:p/>
        </p:txBody>
      </p:sp>
      <p:sp>
        <p:nvSpPr>
          <p:cNvPr id="98" name="Google Shape;98;p12"/>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9" name="Google Shape;99;p12"/>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0" name="Google Shape;100;p12"/>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101" name="Shape 101"/>
        <p:cNvGrpSpPr/>
        <p:nvPr/>
      </p:nvGrpSpPr>
      <p:grpSpPr>
        <a:xfrm>
          <a:off x="0" y="0"/>
          <a:ext cx="0" cy="0"/>
          <a:chOff x="0" y="0"/>
          <a:chExt cx="0" cy="0"/>
        </a:xfrm>
      </p:grpSpPr>
      <p:sp>
        <p:nvSpPr>
          <p:cNvPr id="102" name="Google Shape;102;p13"/>
          <p:cNvSpPr txBox="1"/>
          <p:nvPr>
            <p:ph type="title"/>
          </p:nvPr>
        </p:nvSpPr>
        <p:spPr>
          <a:xfrm rot="5400000">
            <a:off x="7181850" y="2076450"/>
            <a:ext cx="5638800" cy="2552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3" name="Google Shape;103;p13"/>
          <p:cNvSpPr txBox="1"/>
          <p:nvPr>
            <p:ph idx="1" type="body"/>
          </p:nvPr>
        </p:nvSpPr>
        <p:spPr>
          <a:xfrm rot="5400000">
            <a:off x="2000250" y="-400050"/>
            <a:ext cx="5638800" cy="7505700"/>
          </a:xfrm>
          <a:prstGeom prst="rect">
            <a:avLst/>
          </a:prstGeom>
          <a:noFill/>
          <a:ln>
            <a:noFill/>
          </a:ln>
        </p:spPr>
        <p:txBody>
          <a:bodyPr anchorCtr="0" anchor="t" bIns="45700" lIns="91425" spcFirstLastPara="1" rIns="91425" wrap="square" tIns="45700">
            <a:normAutofit/>
          </a:bodyPr>
          <a:lstStyle>
            <a:lvl1pPr indent="-325755" lvl="0" marL="457200" rtl="0" algn="l">
              <a:lnSpc>
                <a:spcPct val="90000"/>
              </a:lnSpc>
              <a:spcBef>
                <a:spcPts val="1200"/>
              </a:spcBef>
              <a:spcAft>
                <a:spcPts val="0"/>
              </a:spcAft>
              <a:buSzPts val="1530"/>
              <a:buChar char="▪"/>
              <a:defRPr/>
            </a:lvl1pPr>
            <a:lvl2pPr indent="-325755" lvl="1" marL="914400" rtl="0" algn="l">
              <a:lnSpc>
                <a:spcPct val="90000"/>
              </a:lnSpc>
              <a:spcBef>
                <a:spcPts val="400"/>
              </a:spcBef>
              <a:spcAft>
                <a:spcPts val="0"/>
              </a:spcAft>
              <a:buSzPts val="1530"/>
              <a:buChar char="▪"/>
              <a:defRPr/>
            </a:lvl2pPr>
            <a:lvl3pPr indent="-325755" lvl="2" marL="1371600" rtl="0" algn="l">
              <a:lnSpc>
                <a:spcPct val="90000"/>
              </a:lnSpc>
              <a:spcBef>
                <a:spcPts val="400"/>
              </a:spcBef>
              <a:spcAft>
                <a:spcPts val="0"/>
              </a:spcAft>
              <a:buSzPts val="1530"/>
              <a:buChar char="▪"/>
              <a:defRPr/>
            </a:lvl3pPr>
            <a:lvl4pPr indent="-325755" lvl="3" marL="1828800" rtl="0" algn="l">
              <a:lnSpc>
                <a:spcPct val="90000"/>
              </a:lnSpc>
              <a:spcBef>
                <a:spcPts val="400"/>
              </a:spcBef>
              <a:spcAft>
                <a:spcPts val="0"/>
              </a:spcAft>
              <a:buSzPts val="1530"/>
              <a:buChar char="▪"/>
              <a:defRPr/>
            </a:lvl4pPr>
            <a:lvl5pPr indent="-325754" lvl="4" marL="2286000" rtl="0" algn="l">
              <a:lnSpc>
                <a:spcPct val="90000"/>
              </a:lnSpc>
              <a:spcBef>
                <a:spcPts val="400"/>
              </a:spcBef>
              <a:spcAft>
                <a:spcPts val="0"/>
              </a:spcAft>
              <a:buSzPts val="1530"/>
              <a:buChar char="▪"/>
              <a:defRPr/>
            </a:lvl5pPr>
            <a:lvl6pPr indent="-325754" lvl="5" marL="2743200" rtl="0" algn="l">
              <a:lnSpc>
                <a:spcPct val="90000"/>
              </a:lnSpc>
              <a:spcBef>
                <a:spcPts val="400"/>
              </a:spcBef>
              <a:spcAft>
                <a:spcPts val="0"/>
              </a:spcAft>
              <a:buSzPts val="1530"/>
              <a:buChar char="▪"/>
              <a:defRPr/>
            </a:lvl6pPr>
            <a:lvl7pPr indent="-325754" lvl="6" marL="3200400" rtl="0" algn="l">
              <a:lnSpc>
                <a:spcPct val="90000"/>
              </a:lnSpc>
              <a:spcBef>
                <a:spcPts val="400"/>
              </a:spcBef>
              <a:spcAft>
                <a:spcPts val="0"/>
              </a:spcAft>
              <a:buSzPts val="1530"/>
              <a:buChar char="▪"/>
              <a:defRPr/>
            </a:lvl7pPr>
            <a:lvl8pPr indent="-325754" lvl="7" marL="3657600" rtl="0" algn="l">
              <a:lnSpc>
                <a:spcPct val="90000"/>
              </a:lnSpc>
              <a:spcBef>
                <a:spcPts val="400"/>
              </a:spcBef>
              <a:spcAft>
                <a:spcPts val="0"/>
              </a:spcAft>
              <a:buSzPts val="1530"/>
              <a:buChar char="▪"/>
              <a:defRPr/>
            </a:lvl8pPr>
            <a:lvl9pPr indent="-325754" lvl="8" marL="4114800" rtl="0" algn="l">
              <a:lnSpc>
                <a:spcPct val="90000"/>
              </a:lnSpc>
              <a:spcBef>
                <a:spcPts val="400"/>
              </a:spcBef>
              <a:spcAft>
                <a:spcPts val="200"/>
              </a:spcAft>
              <a:buSzPts val="1530"/>
              <a:buChar char="▪"/>
              <a:defRPr/>
            </a:lvl9pPr>
          </a:lstStyle>
          <a:p/>
        </p:txBody>
      </p:sp>
      <p:sp>
        <p:nvSpPr>
          <p:cNvPr id="104" name="Google Shape;104;p13"/>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5" name="Google Shape;105;p13"/>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6" name="Google Shape;106;p13"/>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ec fond blanc">
  <p:cSld name="avec fond blanc">
    <p:spTree>
      <p:nvGrpSpPr>
        <p:cNvPr id="107" name="Shape 107"/>
        <p:cNvGrpSpPr/>
        <p:nvPr/>
      </p:nvGrpSpPr>
      <p:grpSpPr>
        <a:xfrm>
          <a:off x="0" y="0"/>
          <a:ext cx="0" cy="0"/>
          <a:chOff x="0" y="0"/>
          <a:chExt cx="0" cy="0"/>
        </a:xfrm>
      </p:grpSpPr>
      <p:sp>
        <p:nvSpPr>
          <p:cNvPr id="108" name="Google Shape;108;p14"/>
          <p:cNvSpPr txBox="1"/>
          <p:nvPr>
            <p:ph idx="1" type="subTitle"/>
          </p:nvPr>
        </p:nvSpPr>
        <p:spPr>
          <a:xfrm>
            <a:off x="1699" y="6190456"/>
            <a:ext cx="3021900" cy="4788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1200"/>
              </a:spcBef>
              <a:spcAft>
                <a:spcPts val="0"/>
              </a:spcAft>
              <a:buSzPts val="1700"/>
              <a:buNone/>
              <a:defRPr sz="2000">
                <a:solidFill>
                  <a:srgbClr val="004A75"/>
                </a:solidFill>
                <a:latin typeface="Monda"/>
                <a:ea typeface="Monda"/>
                <a:cs typeface="Monda"/>
                <a:sym typeface="Monda"/>
              </a:defRPr>
            </a:lvl1pPr>
            <a:lvl2pPr lvl="1" rtl="0" algn="ctr">
              <a:lnSpc>
                <a:spcPct val="90000"/>
              </a:lnSpc>
              <a:spcBef>
                <a:spcPts val="400"/>
              </a:spcBef>
              <a:spcAft>
                <a:spcPts val="0"/>
              </a:spcAft>
              <a:buSzPts val="1530"/>
              <a:buNone/>
              <a:defRPr>
                <a:solidFill>
                  <a:srgbClr val="888888"/>
                </a:solidFill>
              </a:defRPr>
            </a:lvl2pPr>
            <a:lvl3pPr lvl="2" rtl="0" algn="ctr">
              <a:lnSpc>
                <a:spcPct val="90000"/>
              </a:lnSpc>
              <a:spcBef>
                <a:spcPts val="400"/>
              </a:spcBef>
              <a:spcAft>
                <a:spcPts val="0"/>
              </a:spcAft>
              <a:buSzPts val="1360"/>
              <a:buNone/>
              <a:defRPr>
                <a:solidFill>
                  <a:srgbClr val="888888"/>
                </a:solidFill>
              </a:defRPr>
            </a:lvl3pPr>
            <a:lvl4pPr lvl="3" rtl="0" algn="ctr">
              <a:lnSpc>
                <a:spcPct val="90000"/>
              </a:lnSpc>
              <a:spcBef>
                <a:spcPts val="400"/>
              </a:spcBef>
              <a:spcAft>
                <a:spcPts val="0"/>
              </a:spcAft>
              <a:buSzPts val="1360"/>
              <a:buNone/>
              <a:defRPr>
                <a:solidFill>
                  <a:srgbClr val="888888"/>
                </a:solidFill>
              </a:defRPr>
            </a:lvl4pPr>
            <a:lvl5pPr lvl="4" rtl="0" algn="ctr">
              <a:lnSpc>
                <a:spcPct val="90000"/>
              </a:lnSpc>
              <a:spcBef>
                <a:spcPts val="400"/>
              </a:spcBef>
              <a:spcAft>
                <a:spcPts val="0"/>
              </a:spcAft>
              <a:buSzPts val="1360"/>
              <a:buNone/>
              <a:defRPr>
                <a:solidFill>
                  <a:srgbClr val="888888"/>
                </a:solidFill>
              </a:defRPr>
            </a:lvl5pPr>
            <a:lvl6pPr lvl="5" rtl="0" algn="ctr">
              <a:lnSpc>
                <a:spcPct val="90000"/>
              </a:lnSpc>
              <a:spcBef>
                <a:spcPts val="400"/>
              </a:spcBef>
              <a:spcAft>
                <a:spcPts val="0"/>
              </a:spcAft>
              <a:buSzPts val="1360"/>
              <a:buNone/>
              <a:defRPr>
                <a:solidFill>
                  <a:srgbClr val="888888"/>
                </a:solidFill>
              </a:defRPr>
            </a:lvl6pPr>
            <a:lvl7pPr lvl="6" rtl="0" algn="ctr">
              <a:lnSpc>
                <a:spcPct val="90000"/>
              </a:lnSpc>
              <a:spcBef>
                <a:spcPts val="400"/>
              </a:spcBef>
              <a:spcAft>
                <a:spcPts val="0"/>
              </a:spcAft>
              <a:buSzPts val="1360"/>
              <a:buNone/>
              <a:defRPr>
                <a:solidFill>
                  <a:srgbClr val="888888"/>
                </a:solidFill>
              </a:defRPr>
            </a:lvl7pPr>
            <a:lvl8pPr lvl="7" rtl="0" algn="ctr">
              <a:lnSpc>
                <a:spcPct val="90000"/>
              </a:lnSpc>
              <a:spcBef>
                <a:spcPts val="400"/>
              </a:spcBef>
              <a:spcAft>
                <a:spcPts val="0"/>
              </a:spcAft>
              <a:buSzPts val="1360"/>
              <a:buNone/>
              <a:defRPr>
                <a:solidFill>
                  <a:srgbClr val="888888"/>
                </a:solidFill>
              </a:defRPr>
            </a:lvl8pPr>
            <a:lvl9pPr lvl="8" rtl="0" algn="ctr">
              <a:lnSpc>
                <a:spcPct val="90000"/>
              </a:lnSpc>
              <a:spcBef>
                <a:spcPts val="400"/>
              </a:spcBef>
              <a:spcAft>
                <a:spcPts val="200"/>
              </a:spcAft>
              <a:buSzPts val="1360"/>
              <a:buNone/>
              <a:defRPr>
                <a:solidFill>
                  <a:srgbClr val="888888"/>
                </a:solidFill>
              </a:defRPr>
            </a:lvl9pPr>
          </a:lstStyle>
          <a:p/>
        </p:txBody>
      </p:sp>
      <p:sp>
        <p:nvSpPr>
          <p:cNvPr id="109" name="Google Shape;109;p14"/>
          <p:cNvSpPr txBox="1"/>
          <p:nvPr>
            <p:ph idx="2" type="body"/>
          </p:nvPr>
        </p:nvSpPr>
        <p:spPr>
          <a:xfrm>
            <a:off x="3215682" y="6237312"/>
            <a:ext cx="5952600" cy="5040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200"/>
              </a:spcBef>
              <a:spcAft>
                <a:spcPts val="0"/>
              </a:spcAft>
              <a:buSzPts val="1700"/>
              <a:buNone/>
              <a:defRPr sz="2000">
                <a:solidFill>
                  <a:schemeClr val="lt1"/>
                </a:solidFill>
                <a:latin typeface="Monda"/>
                <a:ea typeface="Monda"/>
                <a:cs typeface="Monda"/>
                <a:sym typeface="Monda"/>
              </a:defRPr>
            </a:lvl1pPr>
            <a:lvl2pPr indent="-325755" lvl="1" marL="914400" rtl="0" algn="l">
              <a:lnSpc>
                <a:spcPct val="90000"/>
              </a:lnSpc>
              <a:spcBef>
                <a:spcPts val="400"/>
              </a:spcBef>
              <a:spcAft>
                <a:spcPts val="0"/>
              </a:spcAft>
              <a:buSzPts val="1530"/>
              <a:buChar char="▪"/>
              <a:defRPr>
                <a:solidFill>
                  <a:srgbClr val="004A75"/>
                </a:solidFill>
                <a:latin typeface="Monda"/>
                <a:ea typeface="Monda"/>
                <a:cs typeface="Monda"/>
                <a:sym typeface="Monda"/>
              </a:defRPr>
            </a:lvl2pPr>
            <a:lvl3pPr indent="-314960" lvl="2" marL="1371600" rtl="0" algn="l">
              <a:lnSpc>
                <a:spcPct val="90000"/>
              </a:lnSpc>
              <a:spcBef>
                <a:spcPts val="400"/>
              </a:spcBef>
              <a:spcAft>
                <a:spcPts val="0"/>
              </a:spcAft>
              <a:buSzPts val="1360"/>
              <a:buChar char="▪"/>
              <a:defRPr>
                <a:solidFill>
                  <a:srgbClr val="004A75"/>
                </a:solidFill>
                <a:latin typeface="Monda"/>
                <a:ea typeface="Monda"/>
                <a:cs typeface="Monda"/>
                <a:sym typeface="Monda"/>
              </a:defRPr>
            </a:lvl3pPr>
            <a:lvl4pPr indent="-314960" lvl="3" marL="1828800" rtl="0" algn="l">
              <a:lnSpc>
                <a:spcPct val="90000"/>
              </a:lnSpc>
              <a:spcBef>
                <a:spcPts val="400"/>
              </a:spcBef>
              <a:spcAft>
                <a:spcPts val="0"/>
              </a:spcAft>
              <a:buSzPts val="1360"/>
              <a:buChar char="▪"/>
              <a:defRPr>
                <a:solidFill>
                  <a:srgbClr val="004A75"/>
                </a:solidFill>
                <a:latin typeface="Monda"/>
                <a:ea typeface="Monda"/>
                <a:cs typeface="Monda"/>
                <a:sym typeface="Monda"/>
              </a:defRPr>
            </a:lvl4pPr>
            <a:lvl5pPr indent="-314960" lvl="4" marL="2286000" rtl="0" algn="l">
              <a:lnSpc>
                <a:spcPct val="90000"/>
              </a:lnSpc>
              <a:spcBef>
                <a:spcPts val="400"/>
              </a:spcBef>
              <a:spcAft>
                <a:spcPts val="0"/>
              </a:spcAft>
              <a:buSzPts val="1360"/>
              <a:buChar char="▪"/>
              <a:defRPr>
                <a:solidFill>
                  <a:srgbClr val="004A75"/>
                </a:solidFill>
                <a:latin typeface="Monda"/>
                <a:ea typeface="Monda"/>
                <a:cs typeface="Monda"/>
                <a:sym typeface="Monda"/>
              </a:defRPr>
            </a:lvl5pPr>
            <a:lvl6pPr indent="-325754" lvl="5" marL="2743200" rtl="0" algn="l">
              <a:lnSpc>
                <a:spcPct val="90000"/>
              </a:lnSpc>
              <a:spcBef>
                <a:spcPts val="400"/>
              </a:spcBef>
              <a:spcAft>
                <a:spcPts val="0"/>
              </a:spcAft>
              <a:buSzPts val="1530"/>
              <a:buChar char="▪"/>
              <a:defRPr/>
            </a:lvl6pPr>
            <a:lvl7pPr indent="-325754" lvl="6" marL="3200400" rtl="0" algn="l">
              <a:lnSpc>
                <a:spcPct val="90000"/>
              </a:lnSpc>
              <a:spcBef>
                <a:spcPts val="400"/>
              </a:spcBef>
              <a:spcAft>
                <a:spcPts val="0"/>
              </a:spcAft>
              <a:buSzPts val="1530"/>
              <a:buChar char="▪"/>
              <a:defRPr/>
            </a:lvl7pPr>
            <a:lvl8pPr indent="-325754" lvl="7" marL="3657600" rtl="0" algn="l">
              <a:lnSpc>
                <a:spcPct val="90000"/>
              </a:lnSpc>
              <a:spcBef>
                <a:spcPts val="400"/>
              </a:spcBef>
              <a:spcAft>
                <a:spcPts val="0"/>
              </a:spcAft>
              <a:buSzPts val="1530"/>
              <a:buChar char="▪"/>
              <a:defRPr/>
            </a:lvl8pPr>
            <a:lvl9pPr indent="-325754" lvl="8" marL="4114800" rtl="0" algn="l">
              <a:lnSpc>
                <a:spcPct val="90000"/>
              </a:lnSpc>
              <a:spcBef>
                <a:spcPts val="400"/>
              </a:spcBef>
              <a:spcAft>
                <a:spcPts val="200"/>
              </a:spcAft>
              <a:buSzPts val="1530"/>
              <a:buChar char="▪"/>
              <a:defRPr/>
            </a:lvl9pPr>
          </a:lstStyle>
          <a:p/>
        </p:txBody>
      </p:sp>
      <p:sp>
        <p:nvSpPr>
          <p:cNvPr id="110" name="Google Shape;110;p14"/>
          <p:cNvSpPr txBox="1"/>
          <p:nvPr>
            <p:ph type="ctrTitle"/>
          </p:nvPr>
        </p:nvSpPr>
        <p:spPr>
          <a:xfrm>
            <a:off x="914400" y="1598936"/>
            <a:ext cx="10363200" cy="14700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004A75"/>
              </a:buClr>
              <a:buSzPts val="4000"/>
              <a:buFont typeface="Monda"/>
              <a:buNone/>
              <a:defRPr sz="4000">
                <a:solidFill>
                  <a:srgbClr val="004A75"/>
                </a:solidFill>
                <a:latin typeface="Monda"/>
                <a:ea typeface="Monda"/>
                <a:cs typeface="Monda"/>
                <a:sym typeface="Mond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e en page personnalisée 1">
  <p:cSld name="AUTOLAYOUT_3">
    <p:bg>
      <p:bgPr>
        <a:solidFill>
          <a:srgbClr val="FFFFFF"/>
        </a:solidFill>
      </p:bgPr>
    </p:bg>
    <p:spTree>
      <p:nvGrpSpPr>
        <p:cNvPr id="111" name="Shape 111"/>
        <p:cNvGrpSpPr/>
        <p:nvPr/>
      </p:nvGrpSpPr>
      <p:grpSpPr>
        <a:xfrm>
          <a:off x="0" y="0"/>
          <a:ext cx="0" cy="0"/>
          <a:chOff x="0" y="0"/>
          <a:chExt cx="0" cy="0"/>
        </a:xfrm>
      </p:grpSpPr>
      <p:sp>
        <p:nvSpPr>
          <p:cNvPr id="112" name="Google Shape;112;p15"/>
          <p:cNvSpPr/>
          <p:nvPr/>
        </p:nvSpPr>
        <p:spPr>
          <a:xfrm>
            <a:off x="0" y="0"/>
            <a:ext cx="12192000" cy="68580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 name="Google Shape;113;p15"/>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algn="r">
              <a:lnSpc>
                <a:spcPct val="100000"/>
              </a:lnSpc>
              <a:spcAft>
                <a:spcPts val="0"/>
              </a:spcAft>
              <a:buNone/>
              <a:defRPr sz="1300">
                <a:solidFill>
                  <a:schemeClr val="dk2"/>
                </a:solidFill>
              </a:defRPr>
            </a:lvl1pPr>
            <a:lvl2pPr lvl="1" algn="r">
              <a:lnSpc>
                <a:spcPct val="100000"/>
              </a:lnSpc>
              <a:spcAft>
                <a:spcPts val="0"/>
              </a:spcAft>
              <a:buNone/>
              <a:defRPr sz="1300">
                <a:solidFill>
                  <a:schemeClr val="dk2"/>
                </a:solidFill>
              </a:defRPr>
            </a:lvl2pPr>
            <a:lvl3pPr lvl="2" algn="r">
              <a:lnSpc>
                <a:spcPct val="100000"/>
              </a:lnSpc>
              <a:spcAft>
                <a:spcPts val="0"/>
              </a:spcAft>
              <a:buNone/>
              <a:defRPr sz="1300">
                <a:solidFill>
                  <a:schemeClr val="dk2"/>
                </a:solidFill>
              </a:defRPr>
            </a:lvl3pPr>
            <a:lvl4pPr lvl="3" algn="r">
              <a:lnSpc>
                <a:spcPct val="100000"/>
              </a:lnSpc>
              <a:spcAft>
                <a:spcPts val="0"/>
              </a:spcAft>
              <a:buNone/>
              <a:defRPr sz="1300">
                <a:solidFill>
                  <a:schemeClr val="dk2"/>
                </a:solidFill>
              </a:defRPr>
            </a:lvl4pPr>
            <a:lvl5pPr lvl="4" algn="r">
              <a:lnSpc>
                <a:spcPct val="100000"/>
              </a:lnSpc>
              <a:spcAft>
                <a:spcPts val="0"/>
              </a:spcAft>
              <a:buNone/>
              <a:defRPr sz="1300">
                <a:solidFill>
                  <a:schemeClr val="dk2"/>
                </a:solidFill>
              </a:defRPr>
            </a:lvl5pPr>
            <a:lvl6pPr lvl="5" algn="r">
              <a:lnSpc>
                <a:spcPct val="100000"/>
              </a:lnSpc>
              <a:spcAft>
                <a:spcPts val="0"/>
              </a:spcAft>
              <a:buNone/>
              <a:defRPr sz="1300">
                <a:solidFill>
                  <a:schemeClr val="dk2"/>
                </a:solidFill>
              </a:defRPr>
            </a:lvl6pPr>
            <a:lvl7pPr lvl="6" algn="r">
              <a:lnSpc>
                <a:spcPct val="100000"/>
              </a:lnSpc>
              <a:spcAft>
                <a:spcPts val="0"/>
              </a:spcAft>
              <a:buNone/>
              <a:defRPr sz="1300">
                <a:solidFill>
                  <a:schemeClr val="dk2"/>
                </a:solidFill>
              </a:defRPr>
            </a:lvl7pPr>
            <a:lvl8pPr lvl="7" algn="r">
              <a:lnSpc>
                <a:spcPct val="100000"/>
              </a:lnSpc>
              <a:spcAft>
                <a:spcPts val="0"/>
              </a:spcAft>
              <a:buNone/>
              <a:defRPr sz="1300">
                <a:solidFill>
                  <a:schemeClr val="dk2"/>
                </a:solidFill>
              </a:defRPr>
            </a:lvl8pPr>
            <a:lvl9pPr lvl="8"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fr-FR"/>
              <a:t>‹#›</a:t>
            </a:fld>
            <a:endParaRPr/>
          </a:p>
        </p:txBody>
      </p:sp>
      <p:sp>
        <p:nvSpPr>
          <p:cNvPr id="114" name="Google Shape;114;p15"/>
          <p:cNvSpPr txBox="1"/>
          <p:nvPr>
            <p:ph type="title"/>
          </p:nvPr>
        </p:nvSpPr>
        <p:spPr>
          <a:xfrm>
            <a:off x="439133" y="1477833"/>
            <a:ext cx="5330100" cy="13656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None/>
              <a:defRPr b="1" sz="3700">
                <a:solidFill>
                  <a:srgbClr val="212121"/>
                </a:solidFill>
              </a:defRPr>
            </a:lvl1pPr>
            <a:lvl2pPr lvl="1" algn="l">
              <a:lnSpc>
                <a:spcPct val="100000"/>
              </a:lnSpc>
              <a:spcBef>
                <a:spcPts val="0"/>
              </a:spcBef>
              <a:spcAft>
                <a:spcPts val="0"/>
              </a:spcAft>
              <a:buNone/>
              <a:defRPr b="1" sz="3700">
                <a:solidFill>
                  <a:srgbClr val="212121"/>
                </a:solidFill>
              </a:defRPr>
            </a:lvl2pPr>
            <a:lvl3pPr lvl="2" algn="l">
              <a:lnSpc>
                <a:spcPct val="100000"/>
              </a:lnSpc>
              <a:spcBef>
                <a:spcPts val="0"/>
              </a:spcBef>
              <a:spcAft>
                <a:spcPts val="0"/>
              </a:spcAft>
              <a:buNone/>
              <a:defRPr b="1" sz="3700">
                <a:solidFill>
                  <a:srgbClr val="212121"/>
                </a:solidFill>
              </a:defRPr>
            </a:lvl3pPr>
            <a:lvl4pPr lvl="3" algn="l">
              <a:lnSpc>
                <a:spcPct val="100000"/>
              </a:lnSpc>
              <a:spcBef>
                <a:spcPts val="0"/>
              </a:spcBef>
              <a:spcAft>
                <a:spcPts val="0"/>
              </a:spcAft>
              <a:buNone/>
              <a:defRPr b="1" sz="3700">
                <a:solidFill>
                  <a:srgbClr val="212121"/>
                </a:solidFill>
              </a:defRPr>
            </a:lvl4pPr>
            <a:lvl5pPr lvl="4" algn="l">
              <a:lnSpc>
                <a:spcPct val="100000"/>
              </a:lnSpc>
              <a:spcBef>
                <a:spcPts val="0"/>
              </a:spcBef>
              <a:spcAft>
                <a:spcPts val="0"/>
              </a:spcAft>
              <a:buNone/>
              <a:defRPr b="1" sz="3700">
                <a:solidFill>
                  <a:srgbClr val="212121"/>
                </a:solidFill>
              </a:defRPr>
            </a:lvl5pPr>
            <a:lvl6pPr lvl="5" algn="l">
              <a:lnSpc>
                <a:spcPct val="100000"/>
              </a:lnSpc>
              <a:spcBef>
                <a:spcPts val="0"/>
              </a:spcBef>
              <a:spcAft>
                <a:spcPts val="0"/>
              </a:spcAft>
              <a:buNone/>
              <a:defRPr b="1" sz="3700">
                <a:solidFill>
                  <a:srgbClr val="212121"/>
                </a:solidFill>
              </a:defRPr>
            </a:lvl6pPr>
            <a:lvl7pPr lvl="6" algn="l">
              <a:lnSpc>
                <a:spcPct val="100000"/>
              </a:lnSpc>
              <a:spcBef>
                <a:spcPts val="0"/>
              </a:spcBef>
              <a:spcAft>
                <a:spcPts val="0"/>
              </a:spcAft>
              <a:buNone/>
              <a:defRPr b="1" sz="3700">
                <a:solidFill>
                  <a:srgbClr val="212121"/>
                </a:solidFill>
              </a:defRPr>
            </a:lvl7pPr>
            <a:lvl8pPr lvl="7" algn="l">
              <a:lnSpc>
                <a:spcPct val="100000"/>
              </a:lnSpc>
              <a:spcBef>
                <a:spcPts val="0"/>
              </a:spcBef>
              <a:spcAft>
                <a:spcPts val="0"/>
              </a:spcAft>
              <a:buNone/>
              <a:defRPr b="1" sz="3700">
                <a:solidFill>
                  <a:srgbClr val="212121"/>
                </a:solidFill>
              </a:defRPr>
            </a:lvl8pPr>
            <a:lvl9pPr lvl="8" algn="l">
              <a:lnSpc>
                <a:spcPct val="100000"/>
              </a:lnSpc>
              <a:spcBef>
                <a:spcPts val="0"/>
              </a:spcBef>
              <a:spcAft>
                <a:spcPts val="0"/>
              </a:spcAft>
              <a:buNone/>
              <a:defRPr b="1" sz="3700">
                <a:solidFill>
                  <a:srgbClr val="212121"/>
                </a:solidFill>
              </a:defRPr>
            </a:lvl9pPr>
          </a:lstStyle>
          <a:p/>
        </p:txBody>
      </p:sp>
      <p:sp>
        <p:nvSpPr>
          <p:cNvPr id="115" name="Google Shape;115;p15"/>
          <p:cNvSpPr txBox="1"/>
          <p:nvPr>
            <p:ph idx="1" type="body"/>
          </p:nvPr>
        </p:nvSpPr>
        <p:spPr>
          <a:xfrm>
            <a:off x="439133" y="2926800"/>
            <a:ext cx="5330100" cy="2446800"/>
          </a:xfrm>
          <a:prstGeom prst="rect">
            <a:avLst/>
          </a:prstGeom>
          <a:noFill/>
          <a:ln>
            <a:noFill/>
          </a:ln>
        </p:spPr>
        <p:txBody>
          <a:bodyPr anchorCtr="0" anchor="t" bIns="45700" lIns="91425" spcFirstLastPara="1" rIns="91425" wrap="square" tIns="45700">
            <a:normAutofit/>
          </a:bodyPr>
          <a:lstStyle>
            <a:lvl1pPr indent="-361950" lvl="0" marL="457200" algn="l">
              <a:lnSpc>
                <a:spcPct val="115000"/>
              </a:lnSpc>
              <a:spcBef>
                <a:spcPts val="1200"/>
              </a:spcBef>
              <a:spcAft>
                <a:spcPts val="0"/>
              </a:spcAft>
              <a:buClr>
                <a:srgbClr val="616161"/>
              </a:buClr>
              <a:buSzPts val="2100"/>
              <a:buChar char="▪"/>
              <a:defRPr sz="2100">
                <a:solidFill>
                  <a:srgbClr val="616161"/>
                </a:solidFill>
              </a:defRPr>
            </a:lvl1pPr>
            <a:lvl2pPr indent="-325755" lvl="1" marL="914400" algn="l">
              <a:lnSpc>
                <a:spcPct val="115000"/>
              </a:lnSpc>
              <a:spcBef>
                <a:spcPts val="2100"/>
              </a:spcBef>
              <a:spcAft>
                <a:spcPts val="0"/>
              </a:spcAft>
              <a:buClr>
                <a:srgbClr val="616161"/>
              </a:buClr>
              <a:buSzPts val="1530"/>
              <a:buChar char="▪"/>
              <a:defRPr sz="1900">
                <a:solidFill>
                  <a:srgbClr val="616161"/>
                </a:solidFill>
              </a:defRPr>
            </a:lvl2pPr>
            <a:lvl3pPr indent="-314960" lvl="2" marL="1371600" algn="l">
              <a:lnSpc>
                <a:spcPct val="115000"/>
              </a:lnSpc>
              <a:spcBef>
                <a:spcPts val="2100"/>
              </a:spcBef>
              <a:spcAft>
                <a:spcPts val="0"/>
              </a:spcAft>
              <a:buClr>
                <a:srgbClr val="616161"/>
              </a:buClr>
              <a:buSzPts val="1360"/>
              <a:buChar char="▪"/>
              <a:defRPr sz="1900">
                <a:solidFill>
                  <a:srgbClr val="616161"/>
                </a:solidFill>
              </a:defRPr>
            </a:lvl3pPr>
            <a:lvl4pPr indent="-314960" lvl="3" marL="1828800" algn="l">
              <a:lnSpc>
                <a:spcPct val="115000"/>
              </a:lnSpc>
              <a:spcBef>
                <a:spcPts val="2100"/>
              </a:spcBef>
              <a:spcAft>
                <a:spcPts val="0"/>
              </a:spcAft>
              <a:buClr>
                <a:srgbClr val="616161"/>
              </a:buClr>
              <a:buSzPts val="1360"/>
              <a:buChar char="▪"/>
              <a:defRPr sz="1900">
                <a:solidFill>
                  <a:srgbClr val="616161"/>
                </a:solidFill>
              </a:defRPr>
            </a:lvl4pPr>
            <a:lvl5pPr indent="-314960" lvl="4" marL="2286000" algn="l">
              <a:lnSpc>
                <a:spcPct val="115000"/>
              </a:lnSpc>
              <a:spcBef>
                <a:spcPts val="2100"/>
              </a:spcBef>
              <a:spcAft>
                <a:spcPts val="0"/>
              </a:spcAft>
              <a:buClr>
                <a:srgbClr val="616161"/>
              </a:buClr>
              <a:buSzPts val="1360"/>
              <a:buChar char="▪"/>
              <a:defRPr sz="1900">
                <a:solidFill>
                  <a:srgbClr val="616161"/>
                </a:solidFill>
              </a:defRPr>
            </a:lvl5pPr>
            <a:lvl6pPr indent="-314960" lvl="5" marL="2743200" algn="l">
              <a:lnSpc>
                <a:spcPct val="115000"/>
              </a:lnSpc>
              <a:spcBef>
                <a:spcPts val="2100"/>
              </a:spcBef>
              <a:spcAft>
                <a:spcPts val="0"/>
              </a:spcAft>
              <a:buClr>
                <a:srgbClr val="616161"/>
              </a:buClr>
              <a:buSzPts val="1360"/>
              <a:buChar char="▪"/>
              <a:defRPr sz="1900">
                <a:solidFill>
                  <a:srgbClr val="616161"/>
                </a:solidFill>
              </a:defRPr>
            </a:lvl6pPr>
            <a:lvl7pPr indent="-314960" lvl="6" marL="3200400" algn="l">
              <a:lnSpc>
                <a:spcPct val="115000"/>
              </a:lnSpc>
              <a:spcBef>
                <a:spcPts val="2100"/>
              </a:spcBef>
              <a:spcAft>
                <a:spcPts val="0"/>
              </a:spcAft>
              <a:buClr>
                <a:srgbClr val="616161"/>
              </a:buClr>
              <a:buSzPts val="1360"/>
              <a:buChar char="▪"/>
              <a:defRPr sz="1900">
                <a:solidFill>
                  <a:srgbClr val="616161"/>
                </a:solidFill>
              </a:defRPr>
            </a:lvl7pPr>
            <a:lvl8pPr indent="-314959" lvl="7" marL="3657600" algn="l">
              <a:lnSpc>
                <a:spcPct val="115000"/>
              </a:lnSpc>
              <a:spcBef>
                <a:spcPts val="2100"/>
              </a:spcBef>
              <a:spcAft>
                <a:spcPts val="0"/>
              </a:spcAft>
              <a:buClr>
                <a:srgbClr val="616161"/>
              </a:buClr>
              <a:buSzPts val="1360"/>
              <a:buChar char="▪"/>
              <a:defRPr sz="1900">
                <a:solidFill>
                  <a:srgbClr val="616161"/>
                </a:solidFill>
              </a:defRPr>
            </a:lvl8pPr>
            <a:lvl9pPr indent="-314959" lvl="8" marL="4114800" algn="l">
              <a:lnSpc>
                <a:spcPct val="115000"/>
              </a:lnSpc>
              <a:spcBef>
                <a:spcPts val="2100"/>
              </a:spcBef>
              <a:spcAft>
                <a:spcPts val="2100"/>
              </a:spcAft>
              <a:buClr>
                <a:srgbClr val="616161"/>
              </a:buClr>
              <a:buSzPts val="1360"/>
              <a:buChar char="▪"/>
              <a:defRPr sz="1900">
                <a:solidFill>
                  <a:srgbClr val="61616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30" name="Shape 30"/>
        <p:cNvGrpSpPr/>
        <p:nvPr/>
      </p:nvGrpSpPr>
      <p:grpSpPr>
        <a:xfrm>
          <a:off x="0" y="0"/>
          <a:ext cx="0" cy="0"/>
          <a:chOff x="0" y="0"/>
          <a:chExt cx="0" cy="0"/>
        </a:xfrm>
      </p:grpSpPr>
      <p:sp>
        <p:nvSpPr>
          <p:cNvPr id="31" name="Google Shape;31;p3"/>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2" name="Google Shape;32;p3"/>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3" name="Google Shape;33;p3"/>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Une colonne">
  <p:cSld name="Une colonne">
    <p:spTree>
      <p:nvGrpSpPr>
        <p:cNvPr id="34" name="Shape 34"/>
        <p:cNvGrpSpPr/>
        <p:nvPr/>
      </p:nvGrpSpPr>
      <p:grpSpPr>
        <a:xfrm>
          <a:off x="0" y="0"/>
          <a:ext cx="0" cy="0"/>
          <a:chOff x="0" y="0"/>
          <a:chExt cx="0" cy="0"/>
        </a:xfrm>
      </p:grpSpPr>
      <p:sp>
        <p:nvSpPr>
          <p:cNvPr id="35" name="Google Shape;35;p4"/>
          <p:cNvSpPr txBox="1"/>
          <p:nvPr>
            <p:ph type="title"/>
          </p:nvPr>
        </p:nvSpPr>
        <p:spPr>
          <a:xfrm>
            <a:off x="653244" y="-36181"/>
            <a:ext cx="11043900" cy="14334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009CDD"/>
              </a:buClr>
              <a:buSzPts val="5400"/>
              <a:buFont typeface="Rockwell"/>
              <a:buNone/>
              <a:defRPr>
                <a:solidFill>
                  <a:srgbClr val="009CDD"/>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6" name="Google Shape;36;p4"/>
          <p:cNvSpPr txBox="1"/>
          <p:nvPr>
            <p:ph idx="1" type="body"/>
          </p:nvPr>
        </p:nvSpPr>
        <p:spPr>
          <a:xfrm>
            <a:off x="623393" y="2204864"/>
            <a:ext cx="11039700" cy="4320600"/>
          </a:xfrm>
          <a:prstGeom prst="rect">
            <a:avLst/>
          </a:prstGeom>
          <a:noFill/>
          <a:ln>
            <a:noFill/>
          </a:ln>
        </p:spPr>
        <p:txBody>
          <a:bodyPr anchorCtr="0" anchor="t" bIns="45700" lIns="91425" spcFirstLastPara="1" rIns="91425" wrap="square" tIns="45700">
            <a:normAutofit/>
          </a:bodyPr>
          <a:lstStyle>
            <a:lvl1pPr indent="-336550" lvl="0" marL="457200" rtl="0" algn="l">
              <a:lnSpc>
                <a:spcPct val="130000"/>
              </a:lnSpc>
              <a:spcBef>
                <a:spcPts val="1000"/>
              </a:spcBef>
              <a:spcAft>
                <a:spcPts val="0"/>
              </a:spcAft>
              <a:buSzPts val="1700"/>
              <a:buChar char="▪"/>
              <a:defRPr/>
            </a:lvl1pPr>
            <a:lvl2pPr indent="-325755" lvl="1" marL="914400" rtl="0" algn="l">
              <a:lnSpc>
                <a:spcPct val="144444"/>
              </a:lnSpc>
              <a:spcBef>
                <a:spcPts val="400"/>
              </a:spcBef>
              <a:spcAft>
                <a:spcPts val="0"/>
              </a:spcAft>
              <a:buClr>
                <a:srgbClr val="FEA022"/>
              </a:buClr>
              <a:buSzPts val="1530"/>
              <a:buFont typeface="Noto Sans Symbols"/>
              <a:buChar char="❑"/>
              <a:defRPr/>
            </a:lvl2pPr>
            <a:lvl3pPr indent="-314960" lvl="2" marL="1371600" rtl="0" algn="l">
              <a:lnSpc>
                <a:spcPct val="162500"/>
              </a:lnSpc>
              <a:spcBef>
                <a:spcPts val="400"/>
              </a:spcBef>
              <a:spcAft>
                <a:spcPts val="0"/>
              </a:spcAft>
              <a:buClr>
                <a:srgbClr val="FEA022"/>
              </a:buClr>
              <a:buSzPts val="1360"/>
              <a:buFont typeface="Noto Sans Symbols"/>
              <a:buChar char="▪"/>
              <a:defRPr/>
            </a:lvl3pPr>
            <a:lvl4pPr indent="-325755" lvl="3" marL="1828800" rtl="0" algn="l">
              <a:lnSpc>
                <a:spcPct val="90000"/>
              </a:lnSpc>
              <a:spcBef>
                <a:spcPts val="400"/>
              </a:spcBef>
              <a:spcAft>
                <a:spcPts val="0"/>
              </a:spcAft>
              <a:buSzPts val="1530"/>
              <a:buChar char="▪"/>
              <a:defRPr/>
            </a:lvl4pPr>
            <a:lvl5pPr indent="-325754" lvl="4" marL="2286000" rtl="0" algn="l">
              <a:lnSpc>
                <a:spcPct val="90000"/>
              </a:lnSpc>
              <a:spcBef>
                <a:spcPts val="400"/>
              </a:spcBef>
              <a:spcAft>
                <a:spcPts val="0"/>
              </a:spcAft>
              <a:buSzPts val="1530"/>
              <a:buChar char="▪"/>
              <a:defRPr/>
            </a:lvl5pPr>
            <a:lvl6pPr indent="-325754" lvl="5" marL="2743200" rtl="0" algn="l">
              <a:lnSpc>
                <a:spcPct val="90000"/>
              </a:lnSpc>
              <a:spcBef>
                <a:spcPts val="400"/>
              </a:spcBef>
              <a:spcAft>
                <a:spcPts val="0"/>
              </a:spcAft>
              <a:buSzPts val="1530"/>
              <a:buChar char="▪"/>
              <a:defRPr/>
            </a:lvl6pPr>
            <a:lvl7pPr indent="-325754" lvl="6" marL="3200400" rtl="0" algn="l">
              <a:lnSpc>
                <a:spcPct val="90000"/>
              </a:lnSpc>
              <a:spcBef>
                <a:spcPts val="400"/>
              </a:spcBef>
              <a:spcAft>
                <a:spcPts val="0"/>
              </a:spcAft>
              <a:buSzPts val="1530"/>
              <a:buChar char="▪"/>
              <a:defRPr/>
            </a:lvl7pPr>
            <a:lvl8pPr indent="-325754" lvl="7" marL="3657600" rtl="0" algn="l">
              <a:lnSpc>
                <a:spcPct val="90000"/>
              </a:lnSpc>
              <a:spcBef>
                <a:spcPts val="400"/>
              </a:spcBef>
              <a:spcAft>
                <a:spcPts val="0"/>
              </a:spcAft>
              <a:buSzPts val="1530"/>
              <a:buChar char="▪"/>
              <a:defRPr/>
            </a:lvl8pPr>
            <a:lvl9pPr indent="-325754" lvl="8" marL="4114800" rtl="0" algn="l">
              <a:lnSpc>
                <a:spcPct val="90000"/>
              </a:lnSpc>
              <a:spcBef>
                <a:spcPts val="400"/>
              </a:spcBef>
              <a:spcAft>
                <a:spcPts val="200"/>
              </a:spcAft>
              <a:buSzPts val="153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37" name="Shape 37"/>
        <p:cNvGrpSpPr/>
        <p:nvPr/>
      </p:nvGrpSpPr>
      <p:grpSpPr>
        <a:xfrm>
          <a:off x="0" y="0"/>
          <a:ext cx="0" cy="0"/>
          <a:chOff x="0" y="0"/>
          <a:chExt cx="0" cy="0"/>
        </a:xfrm>
      </p:grpSpPr>
      <p:sp>
        <p:nvSpPr>
          <p:cNvPr id="38" name="Google Shape;38;p5"/>
          <p:cNvSpPr txBox="1"/>
          <p:nvPr>
            <p:ph type="title"/>
          </p:nvPr>
        </p:nvSpPr>
        <p:spPr>
          <a:xfrm>
            <a:off x="1069848" y="484632"/>
            <a:ext cx="10058400" cy="1609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9" name="Google Shape;39;p5"/>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0" name="Google Shape;40;p5"/>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1" name="Google Shape;41;p5"/>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42" name="Shape 42"/>
        <p:cNvGrpSpPr/>
        <p:nvPr/>
      </p:nvGrpSpPr>
      <p:grpSpPr>
        <a:xfrm>
          <a:off x="0" y="0"/>
          <a:ext cx="0" cy="0"/>
          <a:chOff x="0" y="0"/>
          <a:chExt cx="0" cy="0"/>
        </a:xfrm>
      </p:grpSpPr>
      <p:sp>
        <p:nvSpPr>
          <p:cNvPr id="43" name="Google Shape;43;p6"/>
          <p:cNvSpPr txBox="1"/>
          <p:nvPr>
            <p:ph type="title"/>
          </p:nvPr>
        </p:nvSpPr>
        <p:spPr>
          <a:xfrm>
            <a:off x="1069848" y="484632"/>
            <a:ext cx="10058400" cy="1609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4" name="Google Shape;44;p6"/>
          <p:cNvSpPr txBox="1"/>
          <p:nvPr>
            <p:ph idx="1" type="body"/>
          </p:nvPr>
        </p:nvSpPr>
        <p:spPr>
          <a:xfrm>
            <a:off x="1069848" y="2121408"/>
            <a:ext cx="10058400" cy="4050900"/>
          </a:xfrm>
          <a:prstGeom prst="rect">
            <a:avLst/>
          </a:prstGeom>
          <a:noFill/>
          <a:ln>
            <a:noFill/>
          </a:ln>
        </p:spPr>
        <p:txBody>
          <a:bodyPr anchorCtr="0" anchor="t" bIns="45700" lIns="91425" spcFirstLastPara="1" rIns="91425" wrap="square" tIns="45700">
            <a:normAutofit/>
          </a:bodyPr>
          <a:lstStyle>
            <a:lvl1pPr indent="-325755" lvl="0" marL="457200" rtl="0" algn="l">
              <a:lnSpc>
                <a:spcPct val="90000"/>
              </a:lnSpc>
              <a:spcBef>
                <a:spcPts val="1200"/>
              </a:spcBef>
              <a:spcAft>
                <a:spcPts val="0"/>
              </a:spcAft>
              <a:buSzPts val="1530"/>
              <a:buChar char="▪"/>
              <a:defRPr/>
            </a:lvl1pPr>
            <a:lvl2pPr indent="-325755" lvl="1" marL="914400" rtl="0" algn="l">
              <a:lnSpc>
                <a:spcPct val="90000"/>
              </a:lnSpc>
              <a:spcBef>
                <a:spcPts val="400"/>
              </a:spcBef>
              <a:spcAft>
                <a:spcPts val="0"/>
              </a:spcAft>
              <a:buSzPts val="1530"/>
              <a:buChar char="▪"/>
              <a:defRPr/>
            </a:lvl2pPr>
            <a:lvl3pPr indent="-325755" lvl="2" marL="1371600" rtl="0" algn="l">
              <a:lnSpc>
                <a:spcPct val="90000"/>
              </a:lnSpc>
              <a:spcBef>
                <a:spcPts val="400"/>
              </a:spcBef>
              <a:spcAft>
                <a:spcPts val="0"/>
              </a:spcAft>
              <a:buSzPts val="1530"/>
              <a:buChar char="▪"/>
              <a:defRPr/>
            </a:lvl3pPr>
            <a:lvl4pPr indent="-325755" lvl="3" marL="1828800" rtl="0" algn="l">
              <a:lnSpc>
                <a:spcPct val="90000"/>
              </a:lnSpc>
              <a:spcBef>
                <a:spcPts val="400"/>
              </a:spcBef>
              <a:spcAft>
                <a:spcPts val="0"/>
              </a:spcAft>
              <a:buSzPts val="1530"/>
              <a:buChar char="▪"/>
              <a:defRPr/>
            </a:lvl4pPr>
            <a:lvl5pPr indent="-325754" lvl="4" marL="2286000" rtl="0" algn="l">
              <a:lnSpc>
                <a:spcPct val="90000"/>
              </a:lnSpc>
              <a:spcBef>
                <a:spcPts val="400"/>
              </a:spcBef>
              <a:spcAft>
                <a:spcPts val="0"/>
              </a:spcAft>
              <a:buSzPts val="1530"/>
              <a:buChar char="▪"/>
              <a:defRPr/>
            </a:lvl5pPr>
            <a:lvl6pPr indent="-325754" lvl="5" marL="2743200" rtl="0" algn="l">
              <a:lnSpc>
                <a:spcPct val="90000"/>
              </a:lnSpc>
              <a:spcBef>
                <a:spcPts val="400"/>
              </a:spcBef>
              <a:spcAft>
                <a:spcPts val="0"/>
              </a:spcAft>
              <a:buSzPts val="1530"/>
              <a:buChar char="▪"/>
              <a:defRPr/>
            </a:lvl6pPr>
            <a:lvl7pPr indent="-325754" lvl="6" marL="3200400" rtl="0" algn="l">
              <a:lnSpc>
                <a:spcPct val="90000"/>
              </a:lnSpc>
              <a:spcBef>
                <a:spcPts val="400"/>
              </a:spcBef>
              <a:spcAft>
                <a:spcPts val="0"/>
              </a:spcAft>
              <a:buSzPts val="1530"/>
              <a:buChar char="▪"/>
              <a:defRPr/>
            </a:lvl7pPr>
            <a:lvl8pPr indent="-325754" lvl="7" marL="3657600" rtl="0" algn="l">
              <a:lnSpc>
                <a:spcPct val="90000"/>
              </a:lnSpc>
              <a:spcBef>
                <a:spcPts val="400"/>
              </a:spcBef>
              <a:spcAft>
                <a:spcPts val="0"/>
              </a:spcAft>
              <a:buSzPts val="1530"/>
              <a:buChar char="▪"/>
              <a:defRPr/>
            </a:lvl8pPr>
            <a:lvl9pPr indent="-325754" lvl="8" marL="4114800" rtl="0" algn="l">
              <a:lnSpc>
                <a:spcPct val="90000"/>
              </a:lnSpc>
              <a:spcBef>
                <a:spcPts val="400"/>
              </a:spcBef>
              <a:spcAft>
                <a:spcPts val="200"/>
              </a:spcAft>
              <a:buSzPts val="1530"/>
              <a:buChar char="▪"/>
              <a:defRPr/>
            </a:lvl9pPr>
          </a:lstStyle>
          <a:p/>
        </p:txBody>
      </p:sp>
      <p:sp>
        <p:nvSpPr>
          <p:cNvPr id="45" name="Google Shape;45;p6"/>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6" name="Google Shape;46;p6"/>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7" name="Google Shape;47;p6"/>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showMasterSp="0" type="secHead">
  <p:cSld name="SECTION_HEADER">
    <p:spTree>
      <p:nvGrpSpPr>
        <p:cNvPr id="48" name="Shape 48"/>
        <p:cNvGrpSpPr/>
        <p:nvPr/>
      </p:nvGrpSpPr>
      <p:grpSpPr>
        <a:xfrm>
          <a:off x="0" y="0"/>
          <a:ext cx="0" cy="0"/>
          <a:chOff x="0" y="0"/>
          <a:chExt cx="0" cy="0"/>
        </a:xfrm>
      </p:grpSpPr>
      <p:sp>
        <p:nvSpPr>
          <p:cNvPr id="49" name="Google Shape;49;p7"/>
          <p:cNvSpPr/>
          <p:nvPr/>
        </p:nvSpPr>
        <p:spPr>
          <a:xfrm>
            <a:off x="0" y="4917989"/>
            <a:ext cx="12192000" cy="1940100"/>
          </a:xfrm>
          <a:prstGeom prst="rect">
            <a:avLst/>
          </a:prstGeom>
          <a:blipFill rotWithShape="1">
            <a:blip r:embed="rId2">
              <a:alphaModFix amt="85000"/>
            </a:blip>
            <a:tile algn="ctr" flip="xy" tx="0" sx="92002" ty="-704850" sy="89002"/>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7"/>
          <p:cNvSpPr txBox="1"/>
          <p:nvPr>
            <p:ph type="title"/>
          </p:nvPr>
        </p:nvSpPr>
        <p:spPr>
          <a:xfrm>
            <a:off x="2167128" y="1225296"/>
            <a:ext cx="9281100" cy="3520500"/>
          </a:xfrm>
          <a:prstGeom prst="rect">
            <a:avLst/>
          </a:prstGeom>
          <a:noFill/>
          <a:ln>
            <a:noFill/>
          </a:ln>
        </p:spPr>
        <p:txBody>
          <a:bodyPr anchorCtr="0" anchor="ctr" bIns="45700" lIns="91425" spcFirstLastPara="1" rIns="91425" wrap="square" tIns="45700">
            <a:normAutofit/>
          </a:bodyPr>
          <a:lstStyle>
            <a:lvl1pPr lvl="0" rtl="0" algn="l">
              <a:lnSpc>
                <a:spcPct val="80000"/>
              </a:lnSpc>
              <a:spcBef>
                <a:spcPts val="0"/>
              </a:spcBef>
              <a:spcAft>
                <a:spcPts val="0"/>
              </a:spcAft>
              <a:buSzPts val="8000"/>
              <a:buFont typeface="Rockwell"/>
              <a:buNone/>
              <a:defRPr b="0" sz="8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1" name="Google Shape;51;p7"/>
          <p:cNvSpPr txBox="1"/>
          <p:nvPr>
            <p:ph idx="1" type="body"/>
          </p:nvPr>
        </p:nvSpPr>
        <p:spPr>
          <a:xfrm>
            <a:off x="2165774" y="5020056"/>
            <a:ext cx="9052500" cy="10668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200"/>
              </a:spcBef>
              <a:spcAft>
                <a:spcPts val="0"/>
              </a:spcAft>
              <a:buSzPts val="1700"/>
              <a:buNone/>
              <a:defRPr sz="2000">
                <a:solidFill>
                  <a:schemeClr val="dk1"/>
                </a:solidFill>
              </a:defRPr>
            </a:lvl1pPr>
            <a:lvl2pPr indent="-228600" lvl="1" marL="914400" rtl="0" algn="l">
              <a:lnSpc>
                <a:spcPct val="90000"/>
              </a:lnSpc>
              <a:spcBef>
                <a:spcPts val="400"/>
              </a:spcBef>
              <a:spcAft>
                <a:spcPts val="0"/>
              </a:spcAft>
              <a:buSzPts val="1530"/>
              <a:buNone/>
              <a:defRPr sz="1800">
                <a:solidFill>
                  <a:srgbClr val="888888"/>
                </a:solidFill>
              </a:defRPr>
            </a:lvl2pPr>
            <a:lvl3pPr indent="-228600" lvl="2" marL="1371600" rtl="0" algn="l">
              <a:lnSpc>
                <a:spcPct val="90000"/>
              </a:lnSpc>
              <a:spcBef>
                <a:spcPts val="400"/>
              </a:spcBef>
              <a:spcAft>
                <a:spcPts val="0"/>
              </a:spcAft>
              <a:buSzPts val="1360"/>
              <a:buNone/>
              <a:defRPr sz="1600">
                <a:solidFill>
                  <a:srgbClr val="888888"/>
                </a:solidFill>
              </a:defRPr>
            </a:lvl3pPr>
            <a:lvl4pPr indent="-228600" lvl="3" marL="1828800" rtl="0" algn="l">
              <a:lnSpc>
                <a:spcPct val="90000"/>
              </a:lnSpc>
              <a:spcBef>
                <a:spcPts val="400"/>
              </a:spcBef>
              <a:spcAft>
                <a:spcPts val="0"/>
              </a:spcAft>
              <a:buSzPts val="1190"/>
              <a:buNone/>
              <a:defRPr sz="1400">
                <a:solidFill>
                  <a:srgbClr val="888888"/>
                </a:solidFill>
              </a:defRPr>
            </a:lvl4pPr>
            <a:lvl5pPr indent="-228600" lvl="4" marL="2286000" rtl="0" algn="l">
              <a:lnSpc>
                <a:spcPct val="90000"/>
              </a:lnSpc>
              <a:spcBef>
                <a:spcPts val="400"/>
              </a:spcBef>
              <a:spcAft>
                <a:spcPts val="0"/>
              </a:spcAft>
              <a:buSzPts val="1190"/>
              <a:buNone/>
              <a:defRPr sz="1400">
                <a:solidFill>
                  <a:srgbClr val="888888"/>
                </a:solidFill>
              </a:defRPr>
            </a:lvl5pPr>
            <a:lvl6pPr indent="-228600" lvl="5" marL="2743200" rtl="0" algn="l">
              <a:lnSpc>
                <a:spcPct val="90000"/>
              </a:lnSpc>
              <a:spcBef>
                <a:spcPts val="400"/>
              </a:spcBef>
              <a:spcAft>
                <a:spcPts val="0"/>
              </a:spcAft>
              <a:buSzPts val="1190"/>
              <a:buNone/>
              <a:defRPr sz="1400">
                <a:solidFill>
                  <a:srgbClr val="888888"/>
                </a:solidFill>
              </a:defRPr>
            </a:lvl6pPr>
            <a:lvl7pPr indent="-228600" lvl="6" marL="3200400" rtl="0" algn="l">
              <a:lnSpc>
                <a:spcPct val="90000"/>
              </a:lnSpc>
              <a:spcBef>
                <a:spcPts val="400"/>
              </a:spcBef>
              <a:spcAft>
                <a:spcPts val="0"/>
              </a:spcAft>
              <a:buSzPts val="1190"/>
              <a:buNone/>
              <a:defRPr sz="1400">
                <a:solidFill>
                  <a:srgbClr val="888888"/>
                </a:solidFill>
              </a:defRPr>
            </a:lvl7pPr>
            <a:lvl8pPr indent="-228600" lvl="7" marL="3657600" rtl="0" algn="l">
              <a:lnSpc>
                <a:spcPct val="90000"/>
              </a:lnSpc>
              <a:spcBef>
                <a:spcPts val="400"/>
              </a:spcBef>
              <a:spcAft>
                <a:spcPts val="0"/>
              </a:spcAft>
              <a:buSzPts val="1190"/>
              <a:buNone/>
              <a:defRPr sz="1400">
                <a:solidFill>
                  <a:srgbClr val="888888"/>
                </a:solidFill>
              </a:defRPr>
            </a:lvl8pPr>
            <a:lvl9pPr indent="-228600" lvl="8" marL="4114800" rtl="0" algn="l">
              <a:lnSpc>
                <a:spcPct val="90000"/>
              </a:lnSpc>
              <a:spcBef>
                <a:spcPts val="400"/>
              </a:spcBef>
              <a:spcAft>
                <a:spcPts val="200"/>
              </a:spcAft>
              <a:buSzPts val="1190"/>
              <a:buNone/>
              <a:defRPr sz="1400">
                <a:solidFill>
                  <a:srgbClr val="888888"/>
                </a:solidFill>
              </a:defRPr>
            </a:lvl9pPr>
          </a:lstStyle>
          <a:p/>
        </p:txBody>
      </p:sp>
      <p:sp>
        <p:nvSpPr>
          <p:cNvPr id="52" name="Google Shape;52;p7"/>
          <p:cNvSpPr txBox="1"/>
          <p:nvPr>
            <p:ph idx="10" type="dt"/>
          </p:nvPr>
        </p:nvSpPr>
        <p:spPr>
          <a:xfrm>
            <a:off x="8593667" y="6272784"/>
            <a:ext cx="2644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3" name="Google Shape;53;p7"/>
          <p:cNvSpPr txBox="1"/>
          <p:nvPr>
            <p:ph idx="11" type="ftr"/>
          </p:nvPr>
        </p:nvSpPr>
        <p:spPr>
          <a:xfrm>
            <a:off x="2182708"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grpSp>
        <p:nvGrpSpPr>
          <p:cNvPr id="54" name="Google Shape;54;p7"/>
          <p:cNvGrpSpPr/>
          <p:nvPr/>
        </p:nvGrpSpPr>
        <p:grpSpPr>
          <a:xfrm>
            <a:off x="897399" y="2325848"/>
            <a:ext cx="1080900" cy="1080900"/>
            <a:chOff x="9685338" y="4460675"/>
            <a:chExt cx="1080900" cy="1080900"/>
          </a:xfrm>
        </p:grpSpPr>
        <p:sp>
          <p:nvSpPr>
            <p:cNvPr id="55" name="Google Shape;55;p7"/>
            <p:cNvSpPr/>
            <p:nvPr/>
          </p:nvSpPr>
          <p:spPr>
            <a:xfrm>
              <a:off x="9685338" y="4460675"/>
              <a:ext cx="1080900" cy="1080900"/>
            </a:xfrm>
            <a:prstGeom prst="ellipse">
              <a:avLst/>
            </a:prstGeom>
            <a:blipFill rotWithShape="1">
              <a:blip r:embed="rId3">
                <a:alphaModFix/>
              </a:blip>
              <a:tile algn="tl" flip="none" tx="0" sx="84997" ty="0" sy="84997"/>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7"/>
            <p:cNvSpPr/>
            <p:nvPr/>
          </p:nvSpPr>
          <p:spPr>
            <a:xfrm>
              <a:off x="9793429" y="4568765"/>
              <a:ext cx="864600" cy="864600"/>
            </a:xfrm>
            <a:prstGeom prst="ellipse">
              <a:avLst/>
            </a:prstGeom>
            <a:no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7"/>
          <p:cNvSpPr txBox="1"/>
          <p:nvPr>
            <p:ph idx="12" type="sldNum"/>
          </p:nvPr>
        </p:nvSpPr>
        <p:spPr>
          <a:xfrm>
            <a:off x="843702" y="2506133"/>
            <a:ext cx="1188300" cy="7203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b="1" sz="2800">
                <a:solidFill>
                  <a:srgbClr val="FFFFFF"/>
                </a:solidFill>
                <a:latin typeface="Rockwell"/>
                <a:ea typeface="Rockwell"/>
                <a:cs typeface="Rockwell"/>
                <a:sym typeface="Rockwell"/>
              </a:defRPr>
            </a:lvl1pPr>
            <a:lvl2pPr indent="0" lvl="1" marL="0" rtl="0" algn="ctr">
              <a:spcBef>
                <a:spcPts val="0"/>
              </a:spcBef>
              <a:buNone/>
              <a:defRPr b="1" sz="2800">
                <a:solidFill>
                  <a:srgbClr val="FFFFFF"/>
                </a:solidFill>
                <a:latin typeface="Rockwell"/>
                <a:ea typeface="Rockwell"/>
                <a:cs typeface="Rockwell"/>
                <a:sym typeface="Rockwell"/>
              </a:defRPr>
            </a:lvl2pPr>
            <a:lvl3pPr indent="0" lvl="2" marL="0" rtl="0" algn="ctr">
              <a:spcBef>
                <a:spcPts val="0"/>
              </a:spcBef>
              <a:buNone/>
              <a:defRPr b="1" sz="2800">
                <a:solidFill>
                  <a:srgbClr val="FFFFFF"/>
                </a:solidFill>
                <a:latin typeface="Rockwell"/>
                <a:ea typeface="Rockwell"/>
                <a:cs typeface="Rockwell"/>
                <a:sym typeface="Rockwell"/>
              </a:defRPr>
            </a:lvl3pPr>
            <a:lvl4pPr indent="0" lvl="3" marL="0" rtl="0" algn="ctr">
              <a:spcBef>
                <a:spcPts val="0"/>
              </a:spcBef>
              <a:buNone/>
              <a:defRPr b="1" sz="2800">
                <a:solidFill>
                  <a:srgbClr val="FFFFFF"/>
                </a:solidFill>
                <a:latin typeface="Rockwell"/>
                <a:ea typeface="Rockwell"/>
                <a:cs typeface="Rockwell"/>
                <a:sym typeface="Rockwell"/>
              </a:defRPr>
            </a:lvl4pPr>
            <a:lvl5pPr indent="0" lvl="4" marL="0" rtl="0" algn="ctr">
              <a:spcBef>
                <a:spcPts val="0"/>
              </a:spcBef>
              <a:buNone/>
              <a:defRPr b="1" sz="2800">
                <a:solidFill>
                  <a:srgbClr val="FFFFFF"/>
                </a:solidFill>
                <a:latin typeface="Rockwell"/>
                <a:ea typeface="Rockwell"/>
                <a:cs typeface="Rockwell"/>
                <a:sym typeface="Rockwell"/>
              </a:defRPr>
            </a:lvl5pPr>
            <a:lvl6pPr indent="0" lvl="5" marL="0" rtl="0" algn="ctr">
              <a:spcBef>
                <a:spcPts val="0"/>
              </a:spcBef>
              <a:buNone/>
              <a:defRPr b="1" sz="2800">
                <a:solidFill>
                  <a:srgbClr val="FFFFFF"/>
                </a:solidFill>
                <a:latin typeface="Rockwell"/>
                <a:ea typeface="Rockwell"/>
                <a:cs typeface="Rockwell"/>
                <a:sym typeface="Rockwell"/>
              </a:defRPr>
            </a:lvl6pPr>
            <a:lvl7pPr indent="0" lvl="6" marL="0" rtl="0" algn="ctr">
              <a:spcBef>
                <a:spcPts val="0"/>
              </a:spcBef>
              <a:buNone/>
              <a:defRPr b="1" sz="2800">
                <a:solidFill>
                  <a:srgbClr val="FFFFFF"/>
                </a:solidFill>
                <a:latin typeface="Rockwell"/>
                <a:ea typeface="Rockwell"/>
                <a:cs typeface="Rockwell"/>
                <a:sym typeface="Rockwell"/>
              </a:defRPr>
            </a:lvl7pPr>
            <a:lvl8pPr indent="0" lvl="7" marL="0" rtl="0" algn="ctr">
              <a:spcBef>
                <a:spcPts val="0"/>
              </a:spcBef>
              <a:buNone/>
              <a:defRPr b="1" sz="2800">
                <a:solidFill>
                  <a:srgbClr val="FFFFFF"/>
                </a:solidFill>
                <a:latin typeface="Rockwell"/>
                <a:ea typeface="Rockwell"/>
                <a:cs typeface="Rockwell"/>
                <a:sym typeface="Rockwell"/>
              </a:defRPr>
            </a:lvl8pPr>
            <a:lvl9pPr indent="0" lvl="8" marL="0" rtl="0" algn="ctr">
              <a:spcBef>
                <a:spcPts val="0"/>
              </a:spcBef>
              <a:buNone/>
              <a:defRPr b="1" sz="2800">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58" name="Shape 58"/>
        <p:cNvGrpSpPr/>
        <p:nvPr/>
      </p:nvGrpSpPr>
      <p:grpSpPr>
        <a:xfrm>
          <a:off x="0" y="0"/>
          <a:ext cx="0" cy="0"/>
          <a:chOff x="0" y="0"/>
          <a:chExt cx="0" cy="0"/>
        </a:xfrm>
      </p:grpSpPr>
      <p:sp>
        <p:nvSpPr>
          <p:cNvPr id="59" name="Google Shape;59;p8"/>
          <p:cNvSpPr txBox="1"/>
          <p:nvPr>
            <p:ph type="title"/>
          </p:nvPr>
        </p:nvSpPr>
        <p:spPr>
          <a:xfrm>
            <a:off x="1069848" y="484632"/>
            <a:ext cx="10058400" cy="1609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0" name="Google Shape;60;p8"/>
          <p:cNvSpPr txBox="1"/>
          <p:nvPr>
            <p:ph idx="1" type="body"/>
          </p:nvPr>
        </p:nvSpPr>
        <p:spPr>
          <a:xfrm>
            <a:off x="1069848" y="2194560"/>
            <a:ext cx="4755000" cy="3977700"/>
          </a:xfrm>
          <a:prstGeom prst="rect">
            <a:avLst/>
          </a:prstGeom>
          <a:noFill/>
          <a:ln>
            <a:noFill/>
          </a:ln>
        </p:spPr>
        <p:txBody>
          <a:bodyPr anchorCtr="0" anchor="t" bIns="45700" lIns="91425" spcFirstLastPara="1" rIns="91425" wrap="square" tIns="45700">
            <a:normAutofit/>
          </a:bodyPr>
          <a:lstStyle>
            <a:lvl1pPr indent="-336550" lvl="0" marL="457200" rtl="0" algn="l">
              <a:lnSpc>
                <a:spcPct val="90000"/>
              </a:lnSpc>
              <a:spcBef>
                <a:spcPts val="1200"/>
              </a:spcBef>
              <a:spcAft>
                <a:spcPts val="0"/>
              </a:spcAft>
              <a:buSzPts val="1700"/>
              <a:buChar char="▪"/>
              <a:defRPr sz="2000"/>
            </a:lvl1pPr>
            <a:lvl2pPr indent="-325755" lvl="1" marL="914400" rtl="0" algn="l">
              <a:lnSpc>
                <a:spcPct val="90000"/>
              </a:lnSpc>
              <a:spcBef>
                <a:spcPts val="400"/>
              </a:spcBef>
              <a:spcAft>
                <a:spcPts val="0"/>
              </a:spcAft>
              <a:buSzPts val="1530"/>
              <a:buChar char="▪"/>
              <a:defRPr sz="1800"/>
            </a:lvl2pPr>
            <a:lvl3pPr indent="-314960" lvl="2" marL="1371600" rtl="0" algn="l">
              <a:lnSpc>
                <a:spcPct val="90000"/>
              </a:lnSpc>
              <a:spcBef>
                <a:spcPts val="400"/>
              </a:spcBef>
              <a:spcAft>
                <a:spcPts val="0"/>
              </a:spcAft>
              <a:buSzPts val="1360"/>
              <a:buChar char="▪"/>
              <a:defRPr sz="1600"/>
            </a:lvl3pPr>
            <a:lvl4pPr indent="-314960" lvl="3" marL="1828800" rtl="0" algn="l">
              <a:lnSpc>
                <a:spcPct val="90000"/>
              </a:lnSpc>
              <a:spcBef>
                <a:spcPts val="400"/>
              </a:spcBef>
              <a:spcAft>
                <a:spcPts val="0"/>
              </a:spcAft>
              <a:buSzPts val="1360"/>
              <a:buChar char="▪"/>
              <a:defRPr sz="1600"/>
            </a:lvl4pPr>
            <a:lvl5pPr indent="-314960" lvl="4" marL="2286000" rtl="0" algn="l">
              <a:lnSpc>
                <a:spcPct val="90000"/>
              </a:lnSpc>
              <a:spcBef>
                <a:spcPts val="400"/>
              </a:spcBef>
              <a:spcAft>
                <a:spcPts val="0"/>
              </a:spcAft>
              <a:buSzPts val="1360"/>
              <a:buChar char="▪"/>
              <a:defRPr sz="1600"/>
            </a:lvl5pPr>
            <a:lvl6pPr indent="-314960" lvl="5" marL="2743200" rtl="0" algn="l">
              <a:lnSpc>
                <a:spcPct val="90000"/>
              </a:lnSpc>
              <a:spcBef>
                <a:spcPts val="400"/>
              </a:spcBef>
              <a:spcAft>
                <a:spcPts val="0"/>
              </a:spcAft>
              <a:buSzPts val="1360"/>
              <a:buChar char="▪"/>
              <a:defRPr sz="1600"/>
            </a:lvl6pPr>
            <a:lvl7pPr indent="-314960" lvl="6" marL="3200400" rtl="0" algn="l">
              <a:lnSpc>
                <a:spcPct val="90000"/>
              </a:lnSpc>
              <a:spcBef>
                <a:spcPts val="400"/>
              </a:spcBef>
              <a:spcAft>
                <a:spcPts val="0"/>
              </a:spcAft>
              <a:buSzPts val="1360"/>
              <a:buChar char="▪"/>
              <a:defRPr sz="1600"/>
            </a:lvl7pPr>
            <a:lvl8pPr indent="-314959" lvl="7" marL="3657600" rtl="0" algn="l">
              <a:lnSpc>
                <a:spcPct val="90000"/>
              </a:lnSpc>
              <a:spcBef>
                <a:spcPts val="400"/>
              </a:spcBef>
              <a:spcAft>
                <a:spcPts val="0"/>
              </a:spcAft>
              <a:buSzPts val="1360"/>
              <a:buChar char="▪"/>
              <a:defRPr sz="1600"/>
            </a:lvl8pPr>
            <a:lvl9pPr indent="-314959" lvl="8" marL="4114800" rtl="0" algn="l">
              <a:lnSpc>
                <a:spcPct val="90000"/>
              </a:lnSpc>
              <a:spcBef>
                <a:spcPts val="400"/>
              </a:spcBef>
              <a:spcAft>
                <a:spcPts val="200"/>
              </a:spcAft>
              <a:buSzPts val="1360"/>
              <a:buChar char="▪"/>
              <a:defRPr sz="1600"/>
            </a:lvl9pPr>
          </a:lstStyle>
          <a:p/>
        </p:txBody>
      </p:sp>
      <p:sp>
        <p:nvSpPr>
          <p:cNvPr id="61" name="Google Shape;61;p8"/>
          <p:cNvSpPr txBox="1"/>
          <p:nvPr>
            <p:ph idx="2" type="body"/>
          </p:nvPr>
        </p:nvSpPr>
        <p:spPr>
          <a:xfrm>
            <a:off x="6364224" y="2194560"/>
            <a:ext cx="4755000" cy="3977700"/>
          </a:xfrm>
          <a:prstGeom prst="rect">
            <a:avLst/>
          </a:prstGeom>
          <a:noFill/>
          <a:ln>
            <a:noFill/>
          </a:ln>
        </p:spPr>
        <p:txBody>
          <a:bodyPr anchorCtr="0" anchor="t" bIns="45700" lIns="91425" spcFirstLastPara="1" rIns="91425" wrap="square" tIns="45700">
            <a:normAutofit/>
          </a:bodyPr>
          <a:lstStyle>
            <a:lvl1pPr indent="-336550" lvl="0" marL="457200" rtl="0" algn="l">
              <a:lnSpc>
                <a:spcPct val="90000"/>
              </a:lnSpc>
              <a:spcBef>
                <a:spcPts val="1200"/>
              </a:spcBef>
              <a:spcAft>
                <a:spcPts val="0"/>
              </a:spcAft>
              <a:buSzPts val="1700"/>
              <a:buChar char="▪"/>
              <a:defRPr sz="2000"/>
            </a:lvl1pPr>
            <a:lvl2pPr indent="-325755" lvl="1" marL="914400" rtl="0" algn="l">
              <a:lnSpc>
                <a:spcPct val="90000"/>
              </a:lnSpc>
              <a:spcBef>
                <a:spcPts val="400"/>
              </a:spcBef>
              <a:spcAft>
                <a:spcPts val="0"/>
              </a:spcAft>
              <a:buSzPts val="1530"/>
              <a:buChar char="▪"/>
              <a:defRPr sz="1800"/>
            </a:lvl2pPr>
            <a:lvl3pPr indent="-314960" lvl="2" marL="1371600" rtl="0" algn="l">
              <a:lnSpc>
                <a:spcPct val="90000"/>
              </a:lnSpc>
              <a:spcBef>
                <a:spcPts val="400"/>
              </a:spcBef>
              <a:spcAft>
                <a:spcPts val="0"/>
              </a:spcAft>
              <a:buSzPts val="1360"/>
              <a:buChar char="▪"/>
              <a:defRPr sz="1600"/>
            </a:lvl3pPr>
            <a:lvl4pPr indent="-314960" lvl="3" marL="1828800" rtl="0" algn="l">
              <a:lnSpc>
                <a:spcPct val="90000"/>
              </a:lnSpc>
              <a:spcBef>
                <a:spcPts val="400"/>
              </a:spcBef>
              <a:spcAft>
                <a:spcPts val="0"/>
              </a:spcAft>
              <a:buSzPts val="1360"/>
              <a:buChar char="▪"/>
              <a:defRPr sz="1600"/>
            </a:lvl4pPr>
            <a:lvl5pPr indent="-314960" lvl="4" marL="2286000" rtl="0" algn="l">
              <a:lnSpc>
                <a:spcPct val="90000"/>
              </a:lnSpc>
              <a:spcBef>
                <a:spcPts val="400"/>
              </a:spcBef>
              <a:spcAft>
                <a:spcPts val="0"/>
              </a:spcAft>
              <a:buSzPts val="1360"/>
              <a:buChar char="▪"/>
              <a:defRPr sz="1600"/>
            </a:lvl5pPr>
            <a:lvl6pPr indent="-314960" lvl="5" marL="2743200" rtl="0" algn="l">
              <a:lnSpc>
                <a:spcPct val="90000"/>
              </a:lnSpc>
              <a:spcBef>
                <a:spcPts val="400"/>
              </a:spcBef>
              <a:spcAft>
                <a:spcPts val="0"/>
              </a:spcAft>
              <a:buSzPts val="1360"/>
              <a:buChar char="▪"/>
              <a:defRPr sz="1600"/>
            </a:lvl6pPr>
            <a:lvl7pPr indent="-314960" lvl="6" marL="3200400" rtl="0" algn="l">
              <a:lnSpc>
                <a:spcPct val="90000"/>
              </a:lnSpc>
              <a:spcBef>
                <a:spcPts val="400"/>
              </a:spcBef>
              <a:spcAft>
                <a:spcPts val="0"/>
              </a:spcAft>
              <a:buSzPts val="1360"/>
              <a:buChar char="▪"/>
              <a:defRPr sz="1600"/>
            </a:lvl7pPr>
            <a:lvl8pPr indent="-314959" lvl="7" marL="3657600" rtl="0" algn="l">
              <a:lnSpc>
                <a:spcPct val="90000"/>
              </a:lnSpc>
              <a:spcBef>
                <a:spcPts val="400"/>
              </a:spcBef>
              <a:spcAft>
                <a:spcPts val="0"/>
              </a:spcAft>
              <a:buSzPts val="1360"/>
              <a:buChar char="▪"/>
              <a:defRPr sz="1600"/>
            </a:lvl8pPr>
            <a:lvl9pPr indent="-314959" lvl="8" marL="4114800" rtl="0" algn="l">
              <a:lnSpc>
                <a:spcPct val="90000"/>
              </a:lnSpc>
              <a:spcBef>
                <a:spcPts val="400"/>
              </a:spcBef>
              <a:spcAft>
                <a:spcPts val="200"/>
              </a:spcAft>
              <a:buSzPts val="1360"/>
              <a:buChar char="▪"/>
              <a:defRPr sz="1600"/>
            </a:lvl9pPr>
          </a:lstStyle>
          <a:p/>
        </p:txBody>
      </p:sp>
      <p:sp>
        <p:nvSpPr>
          <p:cNvPr id="62" name="Google Shape;62;p8"/>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3" name="Google Shape;63;p8"/>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4" name="Google Shape;64;p8"/>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65" name="Shape 65"/>
        <p:cNvGrpSpPr/>
        <p:nvPr/>
      </p:nvGrpSpPr>
      <p:grpSpPr>
        <a:xfrm>
          <a:off x="0" y="0"/>
          <a:ext cx="0" cy="0"/>
          <a:chOff x="0" y="0"/>
          <a:chExt cx="0" cy="0"/>
        </a:xfrm>
      </p:grpSpPr>
      <p:sp>
        <p:nvSpPr>
          <p:cNvPr id="66" name="Google Shape;66;p9"/>
          <p:cNvSpPr txBox="1"/>
          <p:nvPr>
            <p:ph type="title"/>
          </p:nvPr>
        </p:nvSpPr>
        <p:spPr>
          <a:xfrm>
            <a:off x="1069848" y="484632"/>
            <a:ext cx="10058400" cy="1609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7" name="Google Shape;67;p9"/>
          <p:cNvSpPr txBox="1"/>
          <p:nvPr>
            <p:ph idx="1" type="body"/>
          </p:nvPr>
        </p:nvSpPr>
        <p:spPr>
          <a:xfrm>
            <a:off x="1066800" y="2048256"/>
            <a:ext cx="4755000" cy="640200"/>
          </a:xfrm>
          <a:prstGeom prst="rect">
            <a:avLst/>
          </a:prstGeom>
          <a:noFill/>
          <a:ln>
            <a:noFill/>
          </a:ln>
        </p:spPr>
        <p:txBody>
          <a:bodyPr anchorCtr="0" anchor="ctr" bIns="45700" lIns="91425" spcFirstLastPara="1" rIns="91425" wrap="square" tIns="45700">
            <a:normAutofit/>
          </a:bodyPr>
          <a:lstStyle>
            <a:lvl1pPr indent="-228600" lvl="0" marL="457200" rtl="0" algn="l">
              <a:lnSpc>
                <a:spcPct val="90000"/>
              </a:lnSpc>
              <a:spcBef>
                <a:spcPts val="1200"/>
              </a:spcBef>
              <a:spcAft>
                <a:spcPts val="0"/>
              </a:spcAft>
              <a:buSzPts val="1700"/>
              <a:buNone/>
              <a:defRPr b="1" sz="2000">
                <a:solidFill>
                  <a:srgbClr val="9E3611"/>
                </a:solidFill>
              </a:defRPr>
            </a:lvl1pPr>
            <a:lvl2pPr indent="-228600" lvl="1" marL="914400" rtl="0" algn="l">
              <a:lnSpc>
                <a:spcPct val="90000"/>
              </a:lnSpc>
              <a:spcBef>
                <a:spcPts val="400"/>
              </a:spcBef>
              <a:spcAft>
                <a:spcPts val="0"/>
              </a:spcAft>
              <a:buSzPts val="1700"/>
              <a:buNone/>
              <a:defRPr b="1" sz="2000"/>
            </a:lvl2pPr>
            <a:lvl3pPr indent="-228600" lvl="2" marL="1371600" rtl="0" algn="l">
              <a:lnSpc>
                <a:spcPct val="90000"/>
              </a:lnSpc>
              <a:spcBef>
                <a:spcPts val="400"/>
              </a:spcBef>
              <a:spcAft>
                <a:spcPts val="0"/>
              </a:spcAft>
              <a:buSzPts val="1530"/>
              <a:buNone/>
              <a:defRPr b="1" sz="1800"/>
            </a:lvl3pPr>
            <a:lvl4pPr indent="-228600" lvl="3" marL="1828800" rtl="0" algn="l">
              <a:lnSpc>
                <a:spcPct val="90000"/>
              </a:lnSpc>
              <a:spcBef>
                <a:spcPts val="400"/>
              </a:spcBef>
              <a:spcAft>
                <a:spcPts val="0"/>
              </a:spcAft>
              <a:buSzPts val="1360"/>
              <a:buNone/>
              <a:defRPr b="1" sz="1600"/>
            </a:lvl4pPr>
            <a:lvl5pPr indent="-228600" lvl="4" marL="2286000" rtl="0" algn="l">
              <a:lnSpc>
                <a:spcPct val="90000"/>
              </a:lnSpc>
              <a:spcBef>
                <a:spcPts val="400"/>
              </a:spcBef>
              <a:spcAft>
                <a:spcPts val="0"/>
              </a:spcAft>
              <a:buSzPts val="1360"/>
              <a:buNone/>
              <a:defRPr b="1" sz="1600"/>
            </a:lvl5pPr>
            <a:lvl6pPr indent="-228600" lvl="5" marL="2743200" rtl="0" algn="l">
              <a:lnSpc>
                <a:spcPct val="90000"/>
              </a:lnSpc>
              <a:spcBef>
                <a:spcPts val="400"/>
              </a:spcBef>
              <a:spcAft>
                <a:spcPts val="0"/>
              </a:spcAft>
              <a:buSzPts val="1360"/>
              <a:buNone/>
              <a:defRPr b="1" sz="1600"/>
            </a:lvl6pPr>
            <a:lvl7pPr indent="-228600" lvl="6" marL="3200400" rtl="0" algn="l">
              <a:lnSpc>
                <a:spcPct val="90000"/>
              </a:lnSpc>
              <a:spcBef>
                <a:spcPts val="400"/>
              </a:spcBef>
              <a:spcAft>
                <a:spcPts val="0"/>
              </a:spcAft>
              <a:buSzPts val="1360"/>
              <a:buNone/>
              <a:defRPr b="1" sz="1600"/>
            </a:lvl7pPr>
            <a:lvl8pPr indent="-228600" lvl="7" marL="3657600" rtl="0" algn="l">
              <a:lnSpc>
                <a:spcPct val="90000"/>
              </a:lnSpc>
              <a:spcBef>
                <a:spcPts val="400"/>
              </a:spcBef>
              <a:spcAft>
                <a:spcPts val="0"/>
              </a:spcAft>
              <a:buSzPts val="1360"/>
              <a:buNone/>
              <a:defRPr b="1" sz="1600"/>
            </a:lvl8pPr>
            <a:lvl9pPr indent="-228600" lvl="8" marL="4114800" rtl="0" algn="l">
              <a:lnSpc>
                <a:spcPct val="90000"/>
              </a:lnSpc>
              <a:spcBef>
                <a:spcPts val="400"/>
              </a:spcBef>
              <a:spcAft>
                <a:spcPts val="200"/>
              </a:spcAft>
              <a:buSzPts val="1360"/>
              <a:buNone/>
              <a:defRPr b="1" sz="1600"/>
            </a:lvl9pPr>
          </a:lstStyle>
          <a:p/>
        </p:txBody>
      </p:sp>
      <p:sp>
        <p:nvSpPr>
          <p:cNvPr id="68" name="Google Shape;68;p9"/>
          <p:cNvSpPr txBox="1"/>
          <p:nvPr>
            <p:ph idx="2" type="body"/>
          </p:nvPr>
        </p:nvSpPr>
        <p:spPr>
          <a:xfrm>
            <a:off x="1069848" y="2743200"/>
            <a:ext cx="4755000" cy="3291900"/>
          </a:xfrm>
          <a:prstGeom prst="rect">
            <a:avLst/>
          </a:prstGeom>
          <a:noFill/>
          <a:ln>
            <a:noFill/>
          </a:ln>
        </p:spPr>
        <p:txBody>
          <a:bodyPr anchorCtr="0" anchor="t" bIns="45700" lIns="91425" spcFirstLastPara="1" rIns="91425" wrap="square" tIns="45700">
            <a:normAutofit/>
          </a:bodyPr>
          <a:lstStyle>
            <a:lvl1pPr indent="-336550" lvl="0" marL="457200" rtl="0" algn="l">
              <a:lnSpc>
                <a:spcPct val="90000"/>
              </a:lnSpc>
              <a:spcBef>
                <a:spcPts val="1200"/>
              </a:spcBef>
              <a:spcAft>
                <a:spcPts val="0"/>
              </a:spcAft>
              <a:buSzPts val="1700"/>
              <a:buChar char="▪"/>
              <a:defRPr sz="2000"/>
            </a:lvl1pPr>
            <a:lvl2pPr indent="-325755" lvl="1" marL="914400" rtl="0" algn="l">
              <a:lnSpc>
                <a:spcPct val="90000"/>
              </a:lnSpc>
              <a:spcBef>
                <a:spcPts val="400"/>
              </a:spcBef>
              <a:spcAft>
                <a:spcPts val="0"/>
              </a:spcAft>
              <a:buSzPts val="1530"/>
              <a:buChar char="▪"/>
              <a:defRPr sz="1800"/>
            </a:lvl2pPr>
            <a:lvl3pPr indent="-314960" lvl="2" marL="1371600" rtl="0" algn="l">
              <a:lnSpc>
                <a:spcPct val="90000"/>
              </a:lnSpc>
              <a:spcBef>
                <a:spcPts val="400"/>
              </a:spcBef>
              <a:spcAft>
                <a:spcPts val="0"/>
              </a:spcAft>
              <a:buSzPts val="1360"/>
              <a:buChar char="▪"/>
              <a:defRPr sz="1600"/>
            </a:lvl3pPr>
            <a:lvl4pPr indent="-314960" lvl="3" marL="1828800" rtl="0" algn="l">
              <a:lnSpc>
                <a:spcPct val="90000"/>
              </a:lnSpc>
              <a:spcBef>
                <a:spcPts val="400"/>
              </a:spcBef>
              <a:spcAft>
                <a:spcPts val="0"/>
              </a:spcAft>
              <a:buSzPts val="1360"/>
              <a:buChar char="▪"/>
              <a:defRPr sz="1600"/>
            </a:lvl4pPr>
            <a:lvl5pPr indent="-314960" lvl="4" marL="2286000" rtl="0" algn="l">
              <a:lnSpc>
                <a:spcPct val="90000"/>
              </a:lnSpc>
              <a:spcBef>
                <a:spcPts val="400"/>
              </a:spcBef>
              <a:spcAft>
                <a:spcPts val="0"/>
              </a:spcAft>
              <a:buSzPts val="1360"/>
              <a:buChar char="▪"/>
              <a:defRPr sz="1600"/>
            </a:lvl5pPr>
            <a:lvl6pPr indent="-314960" lvl="5" marL="2743200" rtl="0" algn="l">
              <a:lnSpc>
                <a:spcPct val="90000"/>
              </a:lnSpc>
              <a:spcBef>
                <a:spcPts val="400"/>
              </a:spcBef>
              <a:spcAft>
                <a:spcPts val="0"/>
              </a:spcAft>
              <a:buSzPts val="1360"/>
              <a:buChar char="▪"/>
              <a:defRPr sz="1600"/>
            </a:lvl6pPr>
            <a:lvl7pPr indent="-314960" lvl="6" marL="3200400" rtl="0" algn="l">
              <a:lnSpc>
                <a:spcPct val="90000"/>
              </a:lnSpc>
              <a:spcBef>
                <a:spcPts val="400"/>
              </a:spcBef>
              <a:spcAft>
                <a:spcPts val="0"/>
              </a:spcAft>
              <a:buSzPts val="1360"/>
              <a:buChar char="▪"/>
              <a:defRPr sz="1600"/>
            </a:lvl7pPr>
            <a:lvl8pPr indent="-314959" lvl="7" marL="3657600" rtl="0" algn="l">
              <a:lnSpc>
                <a:spcPct val="90000"/>
              </a:lnSpc>
              <a:spcBef>
                <a:spcPts val="400"/>
              </a:spcBef>
              <a:spcAft>
                <a:spcPts val="0"/>
              </a:spcAft>
              <a:buSzPts val="1360"/>
              <a:buChar char="▪"/>
              <a:defRPr sz="1600"/>
            </a:lvl8pPr>
            <a:lvl9pPr indent="-314959" lvl="8" marL="4114800" rtl="0" algn="l">
              <a:lnSpc>
                <a:spcPct val="90000"/>
              </a:lnSpc>
              <a:spcBef>
                <a:spcPts val="400"/>
              </a:spcBef>
              <a:spcAft>
                <a:spcPts val="200"/>
              </a:spcAft>
              <a:buSzPts val="1360"/>
              <a:buChar char="▪"/>
              <a:defRPr sz="1600"/>
            </a:lvl9pPr>
          </a:lstStyle>
          <a:p/>
        </p:txBody>
      </p:sp>
      <p:sp>
        <p:nvSpPr>
          <p:cNvPr id="69" name="Google Shape;69;p9"/>
          <p:cNvSpPr txBox="1"/>
          <p:nvPr>
            <p:ph idx="3" type="body"/>
          </p:nvPr>
        </p:nvSpPr>
        <p:spPr>
          <a:xfrm>
            <a:off x="6364224" y="2048256"/>
            <a:ext cx="4755000" cy="640200"/>
          </a:xfrm>
          <a:prstGeom prst="rect">
            <a:avLst/>
          </a:prstGeom>
          <a:noFill/>
          <a:ln>
            <a:noFill/>
          </a:ln>
        </p:spPr>
        <p:txBody>
          <a:bodyPr anchorCtr="0" anchor="ctr" bIns="45700" lIns="91425" spcFirstLastPara="1" rIns="91425" wrap="square" tIns="45700">
            <a:normAutofit/>
          </a:bodyPr>
          <a:lstStyle>
            <a:lvl1pPr indent="-228600" lvl="0" marL="457200" rtl="0" algn="l">
              <a:lnSpc>
                <a:spcPct val="90000"/>
              </a:lnSpc>
              <a:spcBef>
                <a:spcPts val="1200"/>
              </a:spcBef>
              <a:spcAft>
                <a:spcPts val="0"/>
              </a:spcAft>
              <a:buSzPts val="1700"/>
              <a:buNone/>
              <a:defRPr b="1" sz="2000">
                <a:solidFill>
                  <a:srgbClr val="9E3611"/>
                </a:solidFill>
              </a:defRPr>
            </a:lvl1pPr>
            <a:lvl2pPr indent="-228600" lvl="1" marL="914400" rtl="0" algn="l">
              <a:lnSpc>
                <a:spcPct val="90000"/>
              </a:lnSpc>
              <a:spcBef>
                <a:spcPts val="400"/>
              </a:spcBef>
              <a:spcAft>
                <a:spcPts val="0"/>
              </a:spcAft>
              <a:buSzPts val="1700"/>
              <a:buNone/>
              <a:defRPr b="1" sz="2000"/>
            </a:lvl2pPr>
            <a:lvl3pPr indent="-228600" lvl="2" marL="1371600" rtl="0" algn="l">
              <a:lnSpc>
                <a:spcPct val="90000"/>
              </a:lnSpc>
              <a:spcBef>
                <a:spcPts val="400"/>
              </a:spcBef>
              <a:spcAft>
                <a:spcPts val="0"/>
              </a:spcAft>
              <a:buSzPts val="1530"/>
              <a:buNone/>
              <a:defRPr b="1" sz="1800"/>
            </a:lvl3pPr>
            <a:lvl4pPr indent="-228600" lvl="3" marL="1828800" rtl="0" algn="l">
              <a:lnSpc>
                <a:spcPct val="90000"/>
              </a:lnSpc>
              <a:spcBef>
                <a:spcPts val="400"/>
              </a:spcBef>
              <a:spcAft>
                <a:spcPts val="0"/>
              </a:spcAft>
              <a:buSzPts val="1360"/>
              <a:buNone/>
              <a:defRPr b="1" sz="1600"/>
            </a:lvl4pPr>
            <a:lvl5pPr indent="-228600" lvl="4" marL="2286000" rtl="0" algn="l">
              <a:lnSpc>
                <a:spcPct val="90000"/>
              </a:lnSpc>
              <a:spcBef>
                <a:spcPts val="400"/>
              </a:spcBef>
              <a:spcAft>
                <a:spcPts val="0"/>
              </a:spcAft>
              <a:buSzPts val="1360"/>
              <a:buNone/>
              <a:defRPr b="1" sz="1600"/>
            </a:lvl5pPr>
            <a:lvl6pPr indent="-228600" lvl="5" marL="2743200" rtl="0" algn="l">
              <a:lnSpc>
                <a:spcPct val="90000"/>
              </a:lnSpc>
              <a:spcBef>
                <a:spcPts val="400"/>
              </a:spcBef>
              <a:spcAft>
                <a:spcPts val="0"/>
              </a:spcAft>
              <a:buSzPts val="1360"/>
              <a:buNone/>
              <a:defRPr b="1" sz="1600"/>
            </a:lvl6pPr>
            <a:lvl7pPr indent="-228600" lvl="6" marL="3200400" rtl="0" algn="l">
              <a:lnSpc>
                <a:spcPct val="90000"/>
              </a:lnSpc>
              <a:spcBef>
                <a:spcPts val="400"/>
              </a:spcBef>
              <a:spcAft>
                <a:spcPts val="0"/>
              </a:spcAft>
              <a:buSzPts val="1360"/>
              <a:buNone/>
              <a:defRPr b="1" sz="1600"/>
            </a:lvl7pPr>
            <a:lvl8pPr indent="-228600" lvl="7" marL="3657600" rtl="0" algn="l">
              <a:lnSpc>
                <a:spcPct val="90000"/>
              </a:lnSpc>
              <a:spcBef>
                <a:spcPts val="400"/>
              </a:spcBef>
              <a:spcAft>
                <a:spcPts val="0"/>
              </a:spcAft>
              <a:buSzPts val="1360"/>
              <a:buNone/>
              <a:defRPr b="1" sz="1600"/>
            </a:lvl8pPr>
            <a:lvl9pPr indent="-228600" lvl="8" marL="4114800" rtl="0" algn="l">
              <a:lnSpc>
                <a:spcPct val="90000"/>
              </a:lnSpc>
              <a:spcBef>
                <a:spcPts val="400"/>
              </a:spcBef>
              <a:spcAft>
                <a:spcPts val="200"/>
              </a:spcAft>
              <a:buSzPts val="1360"/>
              <a:buNone/>
              <a:defRPr b="1" sz="1600"/>
            </a:lvl9pPr>
          </a:lstStyle>
          <a:p/>
        </p:txBody>
      </p:sp>
      <p:sp>
        <p:nvSpPr>
          <p:cNvPr id="70" name="Google Shape;70;p9"/>
          <p:cNvSpPr txBox="1"/>
          <p:nvPr>
            <p:ph idx="4" type="body"/>
          </p:nvPr>
        </p:nvSpPr>
        <p:spPr>
          <a:xfrm>
            <a:off x="6364224" y="2743200"/>
            <a:ext cx="4755000" cy="3291900"/>
          </a:xfrm>
          <a:prstGeom prst="rect">
            <a:avLst/>
          </a:prstGeom>
          <a:noFill/>
          <a:ln>
            <a:noFill/>
          </a:ln>
        </p:spPr>
        <p:txBody>
          <a:bodyPr anchorCtr="0" anchor="t" bIns="45700" lIns="91425" spcFirstLastPara="1" rIns="91425" wrap="square" tIns="45700">
            <a:normAutofit/>
          </a:bodyPr>
          <a:lstStyle>
            <a:lvl1pPr indent="-336550" lvl="0" marL="457200" rtl="0" algn="l">
              <a:lnSpc>
                <a:spcPct val="90000"/>
              </a:lnSpc>
              <a:spcBef>
                <a:spcPts val="1200"/>
              </a:spcBef>
              <a:spcAft>
                <a:spcPts val="0"/>
              </a:spcAft>
              <a:buSzPts val="1700"/>
              <a:buChar char="▪"/>
              <a:defRPr sz="2000"/>
            </a:lvl1pPr>
            <a:lvl2pPr indent="-325755" lvl="1" marL="914400" rtl="0" algn="l">
              <a:lnSpc>
                <a:spcPct val="90000"/>
              </a:lnSpc>
              <a:spcBef>
                <a:spcPts val="400"/>
              </a:spcBef>
              <a:spcAft>
                <a:spcPts val="0"/>
              </a:spcAft>
              <a:buSzPts val="1530"/>
              <a:buChar char="▪"/>
              <a:defRPr sz="1800"/>
            </a:lvl2pPr>
            <a:lvl3pPr indent="-314960" lvl="2" marL="1371600" rtl="0" algn="l">
              <a:lnSpc>
                <a:spcPct val="90000"/>
              </a:lnSpc>
              <a:spcBef>
                <a:spcPts val="400"/>
              </a:spcBef>
              <a:spcAft>
                <a:spcPts val="0"/>
              </a:spcAft>
              <a:buSzPts val="1360"/>
              <a:buChar char="▪"/>
              <a:defRPr sz="1600"/>
            </a:lvl3pPr>
            <a:lvl4pPr indent="-314960" lvl="3" marL="1828800" rtl="0" algn="l">
              <a:lnSpc>
                <a:spcPct val="90000"/>
              </a:lnSpc>
              <a:spcBef>
                <a:spcPts val="400"/>
              </a:spcBef>
              <a:spcAft>
                <a:spcPts val="0"/>
              </a:spcAft>
              <a:buSzPts val="1360"/>
              <a:buChar char="▪"/>
              <a:defRPr sz="1600"/>
            </a:lvl4pPr>
            <a:lvl5pPr indent="-314960" lvl="4" marL="2286000" rtl="0" algn="l">
              <a:lnSpc>
                <a:spcPct val="90000"/>
              </a:lnSpc>
              <a:spcBef>
                <a:spcPts val="400"/>
              </a:spcBef>
              <a:spcAft>
                <a:spcPts val="0"/>
              </a:spcAft>
              <a:buSzPts val="1360"/>
              <a:buChar char="▪"/>
              <a:defRPr sz="1600"/>
            </a:lvl5pPr>
            <a:lvl6pPr indent="-314960" lvl="5" marL="2743200" rtl="0" algn="l">
              <a:lnSpc>
                <a:spcPct val="90000"/>
              </a:lnSpc>
              <a:spcBef>
                <a:spcPts val="400"/>
              </a:spcBef>
              <a:spcAft>
                <a:spcPts val="0"/>
              </a:spcAft>
              <a:buSzPts val="1360"/>
              <a:buChar char="▪"/>
              <a:defRPr sz="1600"/>
            </a:lvl6pPr>
            <a:lvl7pPr indent="-314960" lvl="6" marL="3200400" rtl="0" algn="l">
              <a:lnSpc>
                <a:spcPct val="90000"/>
              </a:lnSpc>
              <a:spcBef>
                <a:spcPts val="400"/>
              </a:spcBef>
              <a:spcAft>
                <a:spcPts val="0"/>
              </a:spcAft>
              <a:buSzPts val="1360"/>
              <a:buChar char="▪"/>
              <a:defRPr sz="1600"/>
            </a:lvl7pPr>
            <a:lvl8pPr indent="-314959" lvl="7" marL="3657600" rtl="0" algn="l">
              <a:lnSpc>
                <a:spcPct val="90000"/>
              </a:lnSpc>
              <a:spcBef>
                <a:spcPts val="400"/>
              </a:spcBef>
              <a:spcAft>
                <a:spcPts val="0"/>
              </a:spcAft>
              <a:buSzPts val="1360"/>
              <a:buChar char="▪"/>
              <a:defRPr sz="1600"/>
            </a:lvl8pPr>
            <a:lvl9pPr indent="-314959" lvl="8" marL="4114800" rtl="0" algn="l">
              <a:lnSpc>
                <a:spcPct val="90000"/>
              </a:lnSpc>
              <a:spcBef>
                <a:spcPts val="400"/>
              </a:spcBef>
              <a:spcAft>
                <a:spcPts val="200"/>
              </a:spcAft>
              <a:buSzPts val="1360"/>
              <a:buChar char="▪"/>
              <a:defRPr sz="1600"/>
            </a:lvl9pPr>
          </a:lstStyle>
          <a:p/>
        </p:txBody>
      </p:sp>
      <p:sp>
        <p:nvSpPr>
          <p:cNvPr id="71" name="Google Shape;71;p9"/>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2" name="Google Shape;72;p9"/>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3" name="Google Shape;73;p9"/>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showMasterSp="0" type="objTx">
  <p:cSld name="OBJECT_WITH_CAPTION_TEXT">
    <p:spTree>
      <p:nvGrpSpPr>
        <p:cNvPr id="74" name="Shape 74"/>
        <p:cNvGrpSpPr/>
        <p:nvPr/>
      </p:nvGrpSpPr>
      <p:grpSpPr>
        <a:xfrm>
          <a:off x="0" y="0"/>
          <a:ext cx="0" cy="0"/>
          <a:chOff x="0" y="0"/>
          <a:chExt cx="0" cy="0"/>
        </a:xfrm>
      </p:grpSpPr>
      <p:sp>
        <p:nvSpPr>
          <p:cNvPr id="75" name="Google Shape;75;p10"/>
          <p:cNvSpPr/>
          <p:nvPr/>
        </p:nvSpPr>
        <p:spPr>
          <a:xfrm>
            <a:off x="8303740" y="0"/>
            <a:ext cx="3888300" cy="6858000"/>
          </a:xfrm>
          <a:prstGeom prst="rect">
            <a:avLst/>
          </a:prstGeom>
          <a:blipFill rotWithShape="1">
            <a:blip r:embed="rId2">
              <a:alphaModFix amt="60000"/>
            </a:blip>
            <a:tile algn="ctr" flip="xy" tx="0" sx="92002" ty="-704850" sy="89002"/>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0"/>
          <p:cNvSpPr txBox="1"/>
          <p:nvPr>
            <p:ph type="title"/>
          </p:nvPr>
        </p:nvSpPr>
        <p:spPr>
          <a:xfrm>
            <a:off x="8549640" y="685800"/>
            <a:ext cx="3200400" cy="17373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SzPts val="3200"/>
              <a:buFont typeface="Rockwell"/>
              <a:buNone/>
              <a:defRPr b="1"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7" name="Google Shape;77;p10"/>
          <p:cNvSpPr txBox="1"/>
          <p:nvPr>
            <p:ph idx="1" type="body"/>
          </p:nvPr>
        </p:nvSpPr>
        <p:spPr>
          <a:xfrm>
            <a:off x="838200" y="685800"/>
            <a:ext cx="6711600" cy="5020200"/>
          </a:xfrm>
          <a:prstGeom prst="rect">
            <a:avLst/>
          </a:prstGeom>
          <a:noFill/>
          <a:ln>
            <a:noFill/>
          </a:ln>
        </p:spPr>
        <p:txBody>
          <a:bodyPr anchorCtr="0" anchor="t" bIns="45700" lIns="91425" spcFirstLastPara="1" rIns="91425" wrap="square" tIns="45700">
            <a:normAutofit/>
          </a:bodyPr>
          <a:lstStyle>
            <a:lvl1pPr indent="-336550" lvl="0" marL="457200" rtl="0" algn="l">
              <a:lnSpc>
                <a:spcPct val="90000"/>
              </a:lnSpc>
              <a:spcBef>
                <a:spcPts val="1200"/>
              </a:spcBef>
              <a:spcAft>
                <a:spcPts val="0"/>
              </a:spcAft>
              <a:buSzPts val="1700"/>
              <a:buChar char="▪"/>
              <a:defRPr sz="2000"/>
            </a:lvl1pPr>
            <a:lvl2pPr indent="-325755" lvl="1" marL="914400" rtl="0" algn="l">
              <a:lnSpc>
                <a:spcPct val="90000"/>
              </a:lnSpc>
              <a:spcBef>
                <a:spcPts val="400"/>
              </a:spcBef>
              <a:spcAft>
                <a:spcPts val="0"/>
              </a:spcAft>
              <a:buSzPts val="1530"/>
              <a:buChar char="▪"/>
              <a:defRPr sz="1800"/>
            </a:lvl2pPr>
            <a:lvl3pPr indent="-314960" lvl="2" marL="1371600" rtl="0" algn="l">
              <a:lnSpc>
                <a:spcPct val="90000"/>
              </a:lnSpc>
              <a:spcBef>
                <a:spcPts val="400"/>
              </a:spcBef>
              <a:spcAft>
                <a:spcPts val="0"/>
              </a:spcAft>
              <a:buSzPts val="1360"/>
              <a:buChar char="▪"/>
              <a:defRPr sz="1600"/>
            </a:lvl3pPr>
            <a:lvl4pPr indent="-314960" lvl="3" marL="1828800" rtl="0" algn="l">
              <a:lnSpc>
                <a:spcPct val="90000"/>
              </a:lnSpc>
              <a:spcBef>
                <a:spcPts val="400"/>
              </a:spcBef>
              <a:spcAft>
                <a:spcPts val="0"/>
              </a:spcAft>
              <a:buSzPts val="1360"/>
              <a:buChar char="▪"/>
              <a:defRPr sz="1600"/>
            </a:lvl4pPr>
            <a:lvl5pPr indent="-314960" lvl="4" marL="2286000" rtl="0" algn="l">
              <a:lnSpc>
                <a:spcPct val="90000"/>
              </a:lnSpc>
              <a:spcBef>
                <a:spcPts val="400"/>
              </a:spcBef>
              <a:spcAft>
                <a:spcPts val="0"/>
              </a:spcAft>
              <a:buSzPts val="1360"/>
              <a:buChar char="▪"/>
              <a:defRPr sz="1600"/>
            </a:lvl5pPr>
            <a:lvl6pPr indent="-314960" lvl="5" marL="2743200" rtl="0" algn="l">
              <a:lnSpc>
                <a:spcPct val="90000"/>
              </a:lnSpc>
              <a:spcBef>
                <a:spcPts val="400"/>
              </a:spcBef>
              <a:spcAft>
                <a:spcPts val="0"/>
              </a:spcAft>
              <a:buSzPts val="1360"/>
              <a:buChar char="▪"/>
              <a:defRPr sz="1600"/>
            </a:lvl6pPr>
            <a:lvl7pPr indent="-314960" lvl="6" marL="3200400" rtl="0" algn="l">
              <a:lnSpc>
                <a:spcPct val="90000"/>
              </a:lnSpc>
              <a:spcBef>
                <a:spcPts val="400"/>
              </a:spcBef>
              <a:spcAft>
                <a:spcPts val="0"/>
              </a:spcAft>
              <a:buSzPts val="1360"/>
              <a:buChar char="▪"/>
              <a:defRPr sz="1600"/>
            </a:lvl7pPr>
            <a:lvl8pPr indent="-314959" lvl="7" marL="3657600" rtl="0" algn="l">
              <a:lnSpc>
                <a:spcPct val="90000"/>
              </a:lnSpc>
              <a:spcBef>
                <a:spcPts val="400"/>
              </a:spcBef>
              <a:spcAft>
                <a:spcPts val="0"/>
              </a:spcAft>
              <a:buSzPts val="1360"/>
              <a:buChar char="▪"/>
              <a:defRPr sz="1600"/>
            </a:lvl8pPr>
            <a:lvl9pPr indent="-314959" lvl="8" marL="4114800" rtl="0" algn="l">
              <a:lnSpc>
                <a:spcPct val="90000"/>
              </a:lnSpc>
              <a:spcBef>
                <a:spcPts val="400"/>
              </a:spcBef>
              <a:spcAft>
                <a:spcPts val="200"/>
              </a:spcAft>
              <a:buSzPts val="1360"/>
              <a:buChar char="▪"/>
              <a:defRPr sz="1600"/>
            </a:lvl9pPr>
          </a:lstStyle>
          <a:p/>
        </p:txBody>
      </p:sp>
      <p:sp>
        <p:nvSpPr>
          <p:cNvPr id="78" name="Google Shape;78;p10"/>
          <p:cNvSpPr txBox="1"/>
          <p:nvPr>
            <p:ph idx="2" type="body"/>
          </p:nvPr>
        </p:nvSpPr>
        <p:spPr>
          <a:xfrm>
            <a:off x="8549640" y="2423160"/>
            <a:ext cx="3200400" cy="3291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1000"/>
              </a:spcBef>
              <a:spcAft>
                <a:spcPts val="0"/>
              </a:spcAft>
              <a:buSzPts val="1190"/>
              <a:buNone/>
              <a:defRPr sz="1400">
                <a:solidFill>
                  <a:srgbClr val="9E3611"/>
                </a:solidFill>
              </a:defRPr>
            </a:lvl1pPr>
            <a:lvl2pPr indent="-228600" lvl="1" marL="914400" rtl="0" algn="l">
              <a:lnSpc>
                <a:spcPct val="90000"/>
              </a:lnSpc>
              <a:spcBef>
                <a:spcPts val="400"/>
              </a:spcBef>
              <a:spcAft>
                <a:spcPts val="0"/>
              </a:spcAft>
              <a:buSzPts val="1020"/>
              <a:buNone/>
              <a:defRPr sz="1200"/>
            </a:lvl2pPr>
            <a:lvl3pPr indent="-228600" lvl="2" marL="1371600" rtl="0" algn="l">
              <a:lnSpc>
                <a:spcPct val="90000"/>
              </a:lnSpc>
              <a:spcBef>
                <a:spcPts val="400"/>
              </a:spcBef>
              <a:spcAft>
                <a:spcPts val="0"/>
              </a:spcAft>
              <a:buSzPts val="850"/>
              <a:buNone/>
              <a:defRPr sz="1000"/>
            </a:lvl3pPr>
            <a:lvl4pPr indent="-228600" lvl="3" marL="1828800" rtl="0" algn="l">
              <a:lnSpc>
                <a:spcPct val="90000"/>
              </a:lnSpc>
              <a:spcBef>
                <a:spcPts val="400"/>
              </a:spcBef>
              <a:spcAft>
                <a:spcPts val="0"/>
              </a:spcAft>
              <a:buSzPts val="765"/>
              <a:buNone/>
              <a:defRPr sz="900"/>
            </a:lvl4pPr>
            <a:lvl5pPr indent="-228600" lvl="4" marL="2286000" rtl="0" algn="l">
              <a:lnSpc>
                <a:spcPct val="90000"/>
              </a:lnSpc>
              <a:spcBef>
                <a:spcPts val="400"/>
              </a:spcBef>
              <a:spcAft>
                <a:spcPts val="0"/>
              </a:spcAft>
              <a:buSzPts val="765"/>
              <a:buNone/>
              <a:defRPr sz="900"/>
            </a:lvl5pPr>
            <a:lvl6pPr indent="-228600" lvl="5" marL="2743200" rtl="0" algn="l">
              <a:lnSpc>
                <a:spcPct val="90000"/>
              </a:lnSpc>
              <a:spcBef>
                <a:spcPts val="400"/>
              </a:spcBef>
              <a:spcAft>
                <a:spcPts val="0"/>
              </a:spcAft>
              <a:buSzPts val="765"/>
              <a:buNone/>
              <a:defRPr sz="900"/>
            </a:lvl6pPr>
            <a:lvl7pPr indent="-228600" lvl="6" marL="3200400" rtl="0" algn="l">
              <a:lnSpc>
                <a:spcPct val="90000"/>
              </a:lnSpc>
              <a:spcBef>
                <a:spcPts val="400"/>
              </a:spcBef>
              <a:spcAft>
                <a:spcPts val="0"/>
              </a:spcAft>
              <a:buSzPts val="765"/>
              <a:buNone/>
              <a:defRPr sz="900"/>
            </a:lvl7pPr>
            <a:lvl8pPr indent="-228600" lvl="7" marL="3657600" rtl="0" algn="l">
              <a:lnSpc>
                <a:spcPct val="90000"/>
              </a:lnSpc>
              <a:spcBef>
                <a:spcPts val="400"/>
              </a:spcBef>
              <a:spcAft>
                <a:spcPts val="0"/>
              </a:spcAft>
              <a:buSzPts val="765"/>
              <a:buNone/>
              <a:defRPr sz="900"/>
            </a:lvl8pPr>
            <a:lvl9pPr indent="-228600" lvl="8" marL="4114800" rtl="0" algn="l">
              <a:lnSpc>
                <a:spcPct val="90000"/>
              </a:lnSpc>
              <a:spcBef>
                <a:spcPts val="400"/>
              </a:spcBef>
              <a:spcAft>
                <a:spcPts val="200"/>
              </a:spcAft>
              <a:buSzPts val="765"/>
              <a:buNone/>
              <a:defRPr sz="900"/>
            </a:lvl9pPr>
          </a:lstStyle>
          <a:p/>
        </p:txBody>
      </p:sp>
      <p:sp>
        <p:nvSpPr>
          <p:cNvPr id="79" name="Google Shape;79;p10"/>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0" name="Google Shape;80;p10"/>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grpSp>
        <p:nvGrpSpPr>
          <p:cNvPr id="81" name="Google Shape;81;p10"/>
          <p:cNvGrpSpPr/>
          <p:nvPr/>
        </p:nvGrpSpPr>
        <p:grpSpPr>
          <a:xfrm>
            <a:off x="11401346" y="6229474"/>
            <a:ext cx="457232" cy="457232"/>
            <a:chOff x="11361456" y="6195813"/>
            <a:chExt cx="548700" cy="548700"/>
          </a:xfrm>
        </p:grpSpPr>
        <p:sp>
          <p:nvSpPr>
            <p:cNvPr id="82" name="Google Shape;82;p10"/>
            <p:cNvSpPr/>
            <p:nvPr/>
          </p:nvSpPr>
          <p:spPr>
            <a:xfrm>
              <a:off x="11361456" y="6195813"/>
              <a:ext cx="548700" cy="548700"/>
            </a:xfrm>
            <a:prstGeom prst="ellipse">
              <a:avLst/>
            </a:prstGeom>
            <a:blipFill rotWithShape="1">
              <a:blip r:embed="rId3">
                <a:alphaModFix/>
              </a:blip>
              <a:tile algn="tl" flip="none" tx="50800" sx="84997" ty="0" sy="84997"/>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0"/>
            <p:cNvSpPr/>
            <p:nvPr/>
          </p:nvSpPr>
          <p:spPr>
            <a:xfrm>
              <a:off x="11396488" y="6230844"/>
              <a:ext cx="478500" cy="478500"/>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10"/>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069848" y="484632"/>
            <a:ext cx="10058400" cy="16092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SzPts val="5400"/>
              <a:buFont typeface="Rockwell"/>
              <a:buNone/>
              <a:defRPr b="0" i="0" sz="5400" u="none" cap="none" strike="noStrike">
                <a:latin typeface="Rockwell"/>
                <a:ea typeface="Rockwell"/>
                <a:cs typeface="Rockwell"/>
                <a:sym typeface="Rockwe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 name="Google Shape;11;p1"/>
          <p:cNvSpPr txBox="1"/>
          <p:nvPr>
            <p:ph idx="1" type="body"/>
          </p:nvPr>
        </p:nvSpPr>
        <p:spPr>
          <a:xfrm>
            <a:off x="1069848" y="2121408"/>
            <a:ext cx="10058400" cy="4050900"/>
          </a:xfrm>
          <a:prstGeom prst="rect">
            <a:avLst/>
          </a:prstGeom>
          <a:noFill/>
          <a:ln>
            <a:noFill/>
          </a:ln>
        </p:spPr>
        <p:txBody>
          <a:bodyPr anchorCtr="0" anchor="t" bIns="45700" lIns="91425" spcFirstLastPara="1" rIns="91425" wrap="square" tIns="45700">
            <a:normAutofit/>
          </a:bodyPr>
          <a:lstStyle>
            <a:lvl1pPr indent="-336550" lvl="0" marL="457200" marR="0" rtl="0" algn="l">
              <a:lnSpc>
                <a:spcPct val="90000"/>
              </a:lnSpc>
              <a:spcBef>
                <a:spcPts val="1200"/>
              </a:spcBef>
              <a:spcAft>
                <a:spcPts val="0"/>
              </a:spcAft>
              <a:buClr>
                <a:srgbClr val="9E3611"/>
              </a:buClr>
              <a:buSzPts val="1700"/>
              <a:buFont typeface="Noto Sans Symbols"/>
              <a:buChar char="▪"/>
              <a:defRPr b="0" i="0" sz="2000" u="none" cap="none" strike="noStrike">
                <a:solidFill>
                  <a:schemeClr val="dk1"/>
                </a:solidFill>
                <a:latin typeface="Rockwell"/>
                <a:ea typeface="Rockwell"/>
                <a:cs typeface="Rockwell"/>
                <a:sym typeface="Rockwell"/>
              </a:defRPr>
            </a:lvl1pPr>
            <a:lvl2pPr indent="-325755" lvl="1" marL="914400" marR="0" rtl="0" algn="l">
              <a:lnSpc>
                <a:spcPct val="90000"/>
              </a:lnSpc>
              <a:spcBef>
                <a:spcPts val="400"/>
              </a:spcBef>
              <a:spcAft>
                <a:spcPts val="0"/>
              </a:spcAft>
              <a:buClr>
                <a:srgbClr val="9E3611"/>
              </a:buClr>
              <a:buSzPts val="1530"/>
              <a:buFont typeface="Noto Sans Symbols"/>
              <a:buChar char="▪"/>
              <a:defRPr b="0" i="0" sz="1800" u="none" cap="none" strike="noStrike">
                <a:solidFill>
                  <a:schemeClr val="dk1"/>
                </a:solidFill>
                <a:latin typeface="Rockwell"/>
                <a:ea typeface="Rockwell"/>
                <a:cs typeface="Rockwell"/>
                <a:sym typeface="Rockwell"/>
              </a:defRPr>
            </a:lvl2pPr>
            <a:lvl3pPr indent="-314960" lvl="2" marL="1371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3pPr>
            <a:lvl4pPr indent="-314960" lvl="3" marL="18288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4pPr>
            <a:lvl5pPr indent="-314960" lvl="4" marL="22860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5pPr>
            <a:lvl6pPr indent="-314960" lvl="5" marL="27432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6pPr>
            <a:lvl7pPr indent="-314960" lvl="6" marL="32004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7pPr>
            <a:lvl8pPr indent="-314959" lvl="7" marL="3657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8pPr>
            <a:lvl9pPr indent="-314959" lvl="8" marL="4114800" marR="0" rtl="0" algn="l">
              <a:lnSpc>
                <a:spcPct val="90000"/>
              </a:lnSpc>
              <a:spcBef>
                <a:spcPts val="400"/>
              </a:spcBef>
              <a:spcAft>
                <a:spcPts val="20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9pPr>
          </a:lstStyle>
          <a:p/>
        </p:txBody>
      </p:sp>
      <p:sp>
        <p:nvSpPr>
          <p:cNvPr id="12" name="Google Shape;12;p1"/>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3" name="Google Shape;13;p1"/>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grpSp>
        <p:nvGrpSpPr>
          <p:cNvPr id="14" name="Google Shape;14;p1"/>
          <p:cNvGrpSpPr/>
          <p:nvPr/>
        </p:nvGrpSpPr>
        <p:grpSpPr>
          <a:xfrm>
            <a:off x="11401346" y="6229474"/>
            <a:ext cx="457232" cy="457232"/>
            <a:chOff x="11361456" y="6195813"/>
            <a:chExt cx="548700" cy="548700"/>
          </a:xfrm>
        </p:grpSpPr>
        <p:sp>
          <p:nvSpPr>
            <p:cNvPr id="15" name="Google Shape;15;p1"/>
            <p:cNvSpPr/>
            <p:nvPr/>
          </p:nvSpPr>
          <p:spPr>
            <a:xfrm>
              <a:off x="11361456" y="6195813"/>
              <a:ext cx="548700" cy="548700"/>
            </a:xfrm>
            <a:prstGeom prst="ellipse">
              <a:avLst/>
            </a:prstGeom>
            <a:blipFill rotWithShape="1">
              <a:blip r:embed="rId1">
                <a:alphaModFix/>
              </a:blip>
              <a:tile algn="tl" flip="none" tx="50800" sx="84997" ty="0" sy="84997"/>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11396488" y="6230844"/>
              <a:ext cx="478500" cy="478500"/>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 name="Google Shape;17;p1"/>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400" u="none" cap="none" strike="noStrike">
                <a:solidFill>
                  <a:srgbClr val="FFFFFF"/>
                </a:solidFill>
                <a:latin typeface="Rockwell"/>
                <a:ea typeface="Rockwell"/>
                <a:cs typeface="Rockwell"/>
                <a:sym typeface="Rockwell"/>
              </a:defRPr>
            </a:lvl1pPr>
            <a:lvl2pPr indent="0" lvl="1" marL="0" marR="0" rtl="0" algn="ctr">
              <a:spcBef>
                <a:spcPts val="0"/>
              </a:spcBef>
              <a:buNone/>
              <a:defRPr b="1" i="0" sz="1400" u="none" cap="none" strike="noStrike">
                <a:solidFill>
                  <a:srgbClr val="FFFFFF"/>
                </a:solidFill>
                <a:latin typeface="Rockwell"/>
                <a:ea typeface="Rockwell"/>
                <a:cs typeface="Rockwell"/>
                <a:sym typeface="Rockwell"/>
              </a:defRPr>
            </a:lvl2pPr>
            <a:lvl3pPr indent="0" lvl="2" marL="0" marR="0" rtl="0" algn="ctr">
              <a:spcBef>
                <a:spcPts val="0"/>
              </a:spcBef>
              <a:buNone/>
              <a:defRPr b="1" i="0" sz="1400" u="none" cap="none" strike="noStrike">
                <a:solidFill>
                  <a:srgbClr val="FFFFFF"/>
                </a:solidFill>
                <a:latin typeface="Rockwell"/>
                <a:ea typeface="Rockwell"/>
                <a:cs typeface="Rockwell"/>
                <a:sym typeface="Rockwell"/>
              </a:defRPr>
            </a:lvl3pPr>
            <a:lvl4pPr indent="0" lvl="3" marL="0" marR="0" rtl="0" algn="ctr">
              <a:spcBef>
                <a:spcPts val="0"/>
              </a:spcBef>
              <a:buNone/>
              <a:defRPr b="1" i="0" sz="1400" u="none" cap="none" strike="noStrike">
                <a:solidFill>
                  <a:srgbClr val="FFFFFF"/>
                </a:solidFill>
                <a:latin typeface="Rockwell"/>
                <a:ea typeface="Rockwell"/>
                <a:cs typeface="Rockwell"/>
                <a:sym typeface="Rockwell"/>
              </a:defRPr>
            </a:lvl4pPr>
            <a:lvl5pPr indent="0" lvl="4" marL="0" marR="0" rtl="0" algn="ctr">
              <a:spcBef>
                <a:spcPts val="0"/>
              </a:spcBef>
              <a:buNone/>
              <a:defRPr b="1" i="0" sz="1400" u="none" cap="none" strike="noStrike">
                <a:solidFill>
                  <a:srgbClr val="FFFFFF"/>
                </a:solidFill>
                <a:latin typeface="Rockwell"/>
                <a:ea typeface="Rockwell"/>
                <a:cs typeface="Rockwell"/>
                <a:sym typeface="Rockwell"/>
              </a:defRPr>
            </a:lvl5pPr>
            <a:lvl6pPr indent="0" lvl="5" marL="0" marR="0" rtl="0" algn="ctr">
              <a:spcBef>
                <a:spcPts val="0"/>
              </a:spcBef>
              <a:buNone/>
              <a:defRPr b="1" i="0" sz="1400" u="none" cap="none" strike="noStrike">
                <a:solidFill>
                  <a:srgbClr val="FFFFFF"/>
                </a:solidFill>
                <a:latin typeface="Rockwell"/>
                <a:ea typeface="Rockwell"/>
                <a:cs typeface="Rockwell"/>
                <a:sym typeface="Rockwell"/>
              </a:defRPr>
            </a:lvl6pPr>
            <a:lvl7pPr indent="0" lvl="6" marL="0" marR="0" rtl="0" algn="ctr">
              <a:spcBef>
                <a:spcPts val="0"/>
              </a:spcBef>
              <a:buNone/>
              <a:defRPr b="1" i="0" sz="1400" u="none" cap="none" strike="noStrike">
                <a:solidFill>
                  <a:srgbClr val="FFFFFF"/>
                </a:solidFill>
                <a:latin typeface="Rockwell"/>
                <a:ea typeface="Rockwell"/>
                <a:cs typeface="Rockwell"/>
                <a:sym typeface="Rockwell"/>
              </a:defRPr>
            </a:lvl7pPr>
            <a:lvl8pPr indent="0" lvl="7" marL="0" marR="0" rtl="0" algn="ctr">
              <a:spcBef>
                <a:spcPts val="0"/>
              </a:spcBef>
              <a:buNone/>
              <a:defRPr b="1" i="0" sz="1400" u="none" cap="none" strike="noStrike">
                <a:solidFill>
                  <a:srgbClr val="FFFFFF"/>
                </a:solidFill>
                <a:latin typeface="Rockwell"/>
                <a:ea typeface="Rockwell"/>
                <a:cs typeface="Rockwell"/>
                <a:sym typeface="Rockwell"/>
              </a:defRPr>
            </a:lvl8pPr>
            <a:lvl9pPr indent="0" lvl="8" marL="0" marR="0" rtl="0" algn="ctr">
              <a:spcBef>
                <a:spcPts val="0"/>
              </a:spcBef>
              <a:buNone/>
              <a:defRPr b="1" i="0" sz="1400" u="none" cap="none" strike="noStrike">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3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image" Target="../media/image14.png"/><Relationship Id="rId5"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observationsociete.fr/categories-sociales/conditions-de-vie/entre-les-cadres-et-les-ouvriers-la-consommation-classe-toujours/#note-532-1" TargetMode="External"/><Relationship Id="rId4" Type="http://schemas.openxmlformats.org/officeDocument/2006/relationships/hyperlink" Target="https://docs.google.com/document/d/1ETENUheisTH6OlFYjQpwBFBnVoWv7pvjlFTP2pCfnjg/edit#bookmark=id.rsah2pil5bml" TargetMode="External"/><Relationship Id="rId5"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docs.google.com/document/d/1ETENUheisTH6OlFYjQpwBFBnVoWv7pvjlFTP2pCfnjg/edit#bookmark=id.ntpohmdkqdl4"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0.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3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8.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3.jpg"/><Relationship Id="rId4" Type="http://schemas.openxmlformats.org/officeDocument/2006/relationships/image" Target="../media/image22.jpg"/><Relationship Id="rId5" Type="http://schemas.openxmlformats.org/officeDocument/2006/relationships/image" Target="../media/image27.png"/><Relationship Id="rId6" Type="http://schemas.openxmlformats.org/officeDocument/2006/relationships/image" Target="../media/image26.png"/><Relationship Id="rId7" Type="http://schemas.openxmlformats.org/officeDocument/2006/relationships/image" Target="../media/image35.png"/><Relationship Id="rId8" Type="http://schemas.openxmlformats.org/officeDocument/2006/relationships/image" Target="../media/image3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2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www.youtube.com/watch?v=MTNlGZDeCFM" TargetMode="External"/><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hyperlink" Target="https://visualhunt.com/author/d0851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2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6"/>
          <p:cNvSpPr txBox="1"/>
          <p:nvPr>
            <p:ph type="ctrTitle"/>
          </p:nvPr>
        </p:nvSpPr>
        <p:spPr>
          <a:xfrm>
            <a:off x="1051560" y="1432223"/>
            <a:ext cx="9966900" cy="30357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SzPts val="6600"/>
              <a:buFont typeface="Rockwell"/>
              <a:buNone/>
            </a:pPr>
            <a:r>
              <a:rPr lang="fr-FR" sz="6600"/>
              <a:t>CHAPITRE 1 – LA CONSOMMATION</a:t>
            </a:r>
            <a:endParaRPr sz="6600"/>
          </a:p>
        </p:txBody>
      </p:sp>
      <p:sp>
        <p:nvSpPr>
          <p:cNvPr id="121" name="Google Shape;121;p16"/>
          <p:cNvSpPr txBox="1"/>
          <p:nvPr>
            <p:ph idx="1" type="subTitle"/>
          </p:nvPr>
        </p:nvSpPr>
        <p:spPr>
          <a:xfrm>
            <a:off x="1069848" y="4389120"/>
            <a:ext cx="7891200" cy="1069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70"/>
              <a:buNone/>
            </a:pPr>
            <a:r>
              <a:rPr lang="fr-FR"/>
              <a:t>Comment se forment nos choix de consommation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id="197" name="Google Shape;197;p25"/>
          <p:cNvPicPr preferRelativeResize="0"/>
          <p:nvPr/>
        </p:nvPicPr>
        <p:blipFill rotWithShape="1">
          <a:blip r:embed="rId3">
            <a:alphaModFix/>
          </a:blip>
          <a:srcRect b="12495" l="0" r="0" t="12502"/>
          <a:stretch/>
        </p:blipFill>
        <p:spPr>
          <a:xfrm>
            <a:off x="2" y="0"/>
            <a:ext cx="12192000" cy="6858000"/>
          </a:xfrm>
          <a:prstGeom prst="rect">
            <a:avLst/>
          </a:prstGeom>
          <a:noFill/>
          <a:ln>
            <a:noFill/>
          </a:ln>
        </p:spPr>
      </p:pic>
      <p:sp>
        <p:nvSpPr>
          <p:cNvPr id="198" name="Google Shape;198;p25"/>
          <p:cNvSpPr/>
          <p:nvPr/>
        </p:nvSpPr>
        <p:spPr>
          <a:xfrm>
            <a:off x="0" y="1148233"/>
            <a:ext cx="6091200" cy="4570500"/>
          </a:xfrm>
          <a:prstGeom prst="rect">
            <a:avLst/>
          </a:prstGeom>
          <a:solidFill>
            <a:srgbClr val="FFFFFF">
              <a:alpha val="8549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9" name="Google Shape;199;p25"/>
          <p:cNvSpPr txBox="1"/>
          <p:nvPr>
            <p:ph type="title"/>
          </p:nvPr>
        </p:nvSpPr>
        <p:spPr>
          <a:xfrm>
            <a:off x="439133" y="1477833"/>
            <a:ext cx="5330100" cy="13656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fr-FR"/>
              <a:t>2</a:t>
            </a:r>
            <a:r>
              <a:rPr lang="fr-FR"/>
              <a:t> - Des déterminants sociaux</a:t>
            </a:r>
            <a:endParaRPr/>
          </a:p>
        </p:txBody>
      </p:sp>
      <p:sp>
        <p:nvSpPr>
          <p:cNvPr id="200" name="Google Shape;200;p25"/>
          <p:cNvSpPr txBox="1"/>
          <p:nvPr>
            <p:ph idx="1" type="body"/>
          </p:nvPr>
        </p:nvSpPr>
        <p:spPr>
          <a:xfrm>
            <a:off x="439133" y="2926800"/>
            <a:ext cx="5330100" cy="2446800"/>
          </a:xfrm>
          <a:prstGeom prst="rect">
            <a:avLst/>
          </a:prstGeom>
        </p:spPr>
        <p:txBody>
          <a:bodyPr anchorCtr="0" anchor="t" bIns="45700" lIns="91425" spcFirstLastPara="1" rIns="91425" wrap="square" tIns="45700">
            <a:normAutofit/>
          </a:bodyPr>
          <a:lstStyle/>
          <a:p>
            <a:pPr indent="0" lvl="0" marL="0" rtl="0" algn="l">
              <a:spcBef>
                <a:spcPts val="1200"/>
              </a:spcBef>
              <a:spcAft>
                <a:spcPts val="2100"/>
              </a:spcAft>
              <a:buNone/>
            </a:pPr>
            <a:r>
              <a:rPr b="1" lang="fr-FR"/>
              <a:t>Chapitre 1 - La consommation </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6"/>
          <p:cNvSpPr txBox="1"/>
          <p:nvPr>
            <p:ph type="title"/>
          </p:nvPr>
        </p:nvSpPr>
        <p:spPr>
          <a:xfrm>
            <a:off x="529300" y="371175"/>
            <a:ext cx="113118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br>
              <a:rPr b="1" lang="fr-FR" sz="4400">
                <a:solidFill>
                  <a:schemeClr val="dk2"/>
                </a:solidFill>
                <a:latin typeface="Montserrat"/>
                <a:ea typeface="Montserrat"/>
                <a:cs typeface="Montserrat"/>
                <a:sym typeface="Montserrat"/>
              </a:rPr>
            </a:br>
            <a:r>
              <a:rPr b="1" lang="fr-FR" sz="3200">
                <a:solidFill>
                  <a:schemeClr val="dk2"/>
                </a:solidFill>
                <a:latin typeface="Montserrat"/>
                <a:ea typeface="Montserrat"/>
                <a:cs typeface="Montserrat"/>
                <a:sym typeface="Montserrat"/>
              </a:rPr>
              <a:t>La culture, une explication sociologique des besoins</a:t>
            </a:r>
            <a:br>
              <a:rPr b="1" lang="fr-FR" sz="3200">
                <a:solidFill>
                  <a:srgbClr val="002060"/>
                </a:solidFill>
              </a:rPr>
            </a:br>
            <a:endParaRPr b="1" sz="3200">
              <a:solidFill>
                <a:srgbClr val="002060"/>
              </a:solidFill>
            </a:endParaRPr>
          </a:p>
        </p:txBody>
      </p:sp>
      <p:sp>
        <p:nvSpPr>
          <p:cNvPr id="206" name="Google Shape;206;p26"/>
          <p:cNvSpPr txBox="1"/>
          <p:nvPr/>
        </p:nvSpPr>
        <p:spPr>
          <a:xfrm>
            <a:off x="534575" y="1448275"/>
            <a:ext cx="5662500" cy="507900"/>
          </a:xfrm>
          <a:prstGeom prst="rect">
            <a:avLst/>
          </a:prstGeom>
          <a:noFill/>
          <a:ln>
            <a:noFill/>
          </a:ln>
        </p:spPr>
        <p:txBody>
          <a:bodyPr anchorCtr="0" anchor="ctr" bIns="91425" lIns="91425" spcFirstLastPara="1" rIns="91425" wrap="square" tIns="91425">
            <a:spAutoFit/>
          </a:bodyPr>
          <a:lstStyle/>
          <a:p>
            <a:pPr indent="0" lvl="0" marL="0" rtl="0" algn="just">
              <a:lnSpc>
                <a:spcPct val="115000"/>
              </a:lnSpc>
              <a:spcBef>
                <a:spcPts val="280"/>
              </a:spcBef>
              <a:spcAft>
                <a:spcPts val="0"/>
              </a:spcAft>
              <a:buNone/>
            </a:pPr>
            <a:r>
              <a:rPr b="1" lang="fr-FR" sz="2100">
                <a:solidFill>
                  <a:schemeClr val="dk1"/>
                </a:solidFill>
                <a:latin typeface="Montserrat"/>
                <a:ea typeface="Montserrat"/>
                <a:cs typeface="Montserrat"/>
                <a:sym typeface="Montserrat"/>
              </a:rPr>
              <a:t>Définition</a:t>
            </a:r>
            <a:endParaRPr sz="2100">
              <a:solidFill>
                <a:schemeClr val="dk1"/>
              </a:solidFill>
              <a:latin typeface="Montserrat"/>
              <a:ea typeface="Montserrat"/>
              <a:cs typeface="Montserrat"/>
              <a:sym typeface="Montserrat"/>
            </a:endParaRPr>
          </a:p>
        </p:txBody>
      </p:sp>
      <p:cxnSp>
        <p:nvCxnSpPr>
          <p:cNvPr id="207" name="Google Shape;207;p26"/>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208" name="Google Shape;208;p26"/>
          <p:cNvSpPr txBox="1"/>
          <p:nvPr/>
        </p:nvSpPr>
        <p:spPr>
          <a:xfrm>
            <a:off x="534575" y="2107275"/>
            <a:ext cx="10955100" cy="3450600"/>
          </a:xfrm>
          <a:prstGeom prst="rect">
            <a:avLst/>
          </a:prstGeom>
          <a:noFill/>
          <a:ln>
            <a:noFill/>
          </a:ln>
        </p:spPr>
        <p:txBody>
          <a:bodyPr anchorCtr="0" anchor="t" bIns="91425" lIns="91425" spcFirstLastPara="1" rIns="91425" wrap="square" tIns="91425">
            <a:normAutofit/>
          </a:bodyPr>
          <a:lstStyle/>
          <a:p>
            <a:pPr indent="0" lvl="0" marL="0" rtl="0" algn="just">
              <a:lnSpc>
                <a:spcPct val="115000"/>
              </a:lnSpc>
              <a:spcBef>
                <a:spcPts val="280"/>
              </a:spcBef>
              <a:spcAft>
                <a:spcPts val="0"/>
              </a:spcAft>
              <a:buNone/>
            </a:pPr>
            <a:r>
              <a:rPr lang="fr-FR" sz="2000">
                <a:solidFill>
                  <a:schemeClr val="dk1"/>
                </a:solidFill>
                <a:latin typeface="Montserrat"/>
                <a:ea typeface="Montserrat"/>
                <a:cs typeface="Montserrat"/>
                <a:sym typeface="Montserrat"/>
              </a:rPr>
              <a:t>La culture est l’ensemble de </a:t>
            </a:r>
            <a:r>
              <a:rPr b="1" lang="fr-FR" sz="2000">
                <a:solidFill>
                  <a:schemeClr val="dk1"/>
                </a:solidFill>
                <a:latin typeface="Montserrat"/>
                <a:ea typeface="Montserrat"/>
                <a:cs typeface="Montserrat"/>
                <a:sym typeface="Montserrat"/>
              </a:rPr>
              <a:t>normes, codes, valeurs </a:t>
            </a:r>
            <a:r>
              <a:rPr lang="fr-FR" sz="2000">
                <a:solidFill>
                  <a:schemeClr val="dk1"/>
                </a:solidFill>
                <a:latin typeface="Montserrat"/>
                <a:ea typeface="Montserrat"/>
                <a:cs typeface="Montserrat"/>
                <a:sym typeface="Montserrat"/>
              </a:rPr>
              <a:t>qui conditionnent et définissent les comportements et les choix d’un groupe de personnes. On parle de « socialisation » pour caractériser la transmission de cette culture. </a:t>
            </a:r>
            <a:endParaRPr sz="2000">
              <a:solidFill>
                <a:schemeClr val="dk1"/>
              </a:solidFill>
              <a:latin typeface="Montserrat"/>
              <a:ea typeface="Montserrat"/>
              <a:cs typeface="Montserrat"/>
              <a:sym typeface="Montserrat"/>
            </a:endParaRPr>
          </a:p>
          <a:p>
            <a:pPr indent="0" lvl="0" marL="0" rtl="0" algn="just">
              <a:lnSpc>
                <a:spcPct val="115000"/>
              </a:lnSpc>
              <a:spcBef>
                <a:spcPts val="280"/>
              </a:spcBef>
              <a:spcAft>
                <a:spcPts val="0"/>
              </a:spcAft>
              <a:buNone/>
            </a:pPr>
            <a:r>
              <a:t/>
            </a:r>
            <a:endParaRPr sz="2000">
              <a:solidFill>
                <a:schemeClr val="dk1"/>
              </a:solidFill>
              <a:latin typeface="Montserrat"/>
              <a:ea typeface="Montserrat"/>
              <a:cs typeface="Montserrat"/>
              <a:sym typeface="Montserrat"/>
            </a:endParaRPr>
          </a:p>
          <a:p>
            <a:pPr indent="0" lvl="0" marL="0" rtl="0" algn="just">
              <a:lnSpc>
                <a:spcPct val="115000"/>
              </a:lnSpc>
              <a:spcBef>
                <a:spcPts val="280"/>
              </a:spcBef>
              <a:spcAft>
                <a:spcPts val="0"/>
              </a:spcAft>
              <a:buNone/>
            </a:pPr>
            <a:r>
              <a:rPr lang="fr-FR" sz="2000">
                <a:solidFill>
                  <a:schemeClr val="dk1"/>
                </a:solidFill>
                <a:latin typeface="Montserrat"/>
                <a:ea typeface="Montserrat"/>
                <a:cs typeface="Montserrat"/>
                <a:sym typeface="Montserrat"/>
              </a:rPr>
              <a:t>Ce qui fonde cette culture est ce que ce groupe possède en commun : religion, sexe, âge, origine géographique, organisation des systèmes de production, métier, formation, travail au sein de la même entreprise etc… </a:t>
            </a:r>
            <a:endParaRPr sz="2000">
              <a:solidFill>
                <a:schemeClr val="dk1"/>
              </a:solidFill>
              <a:latin typeface="Montserrat"/>
              <a:ea typeface="Montserrat"/>
              <a:cs typeface="Montserrat"/>
              <a:sym typeface="Montserrat"/>
            </a:endParaRPr>
          </a:p>
          <a:p>
            <a:pPr indent="0" lvl="0" marL="0" rtl="0" algn="just">
              <a:lnSpc>
                <a:spcPct val="115000"/>
              </a:lnSpc>
              <a:spcBef>
                <a:spcPts val="280"/>
              </a:spcBef>
              <a:spcAft>
                <a:spcPts val="0"/>
              </a:spcAft>
              <a:buNone/>
            </a:pPr>
            <a:r>
              <a:t/>
            </a:r>
            <a:endParaRPr sz="1800">
              <a:solidFill>
                <a:schemeClr val="dk1"/>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7"/>
          <p:cNvSpPr txBox="1"/>
          <p:nvPr>
            <p:ph type="title"/>
          </p:nvPr>
        </p:nvSpPr>
        <p:spPr>
          <a:xfrm>
            <a:off x="529300" y="371175"/>
            <a:ext cx="116628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br>
              <a:rPr b="1" lang="fr-FR" sz="4400">
                <a:solidFill>
                  <a:schemeClr val="dk2"/>
                </a:solidFill>
                <a:latin typeface="Montserrat"/>
                <a:ea typeface="Montserrat"/>
                <a:cs typeface="Montserrat"/>
                <a:sym typeface="Montserrat"/>
              </a:rPr>
            </a:br>
            <a:r>
              <a:rPr b="1" lang="fr-FR" sz="3200">
                <a:solidFill>
                  <a:schemeClr val="dk2"/>
                </a:solidFill>
                <a:latin typeface="Montserrat"/>
                <a:ea typeface="Montserrat"/>
                <a:cs typeface="Montserrat"/>
                <a:sym typeface="Montserrat"/>
              </a:rPr>
              <a:t>Le rôle de la culture dans les choix de consommation</a:t>
            </a:r>
            <a:br>
              <a:rPr b="1" lang="fr-FR" sz="3200">
                <a:solidFill>
                  <a:srgbClr val="002060"/>
                </a:solidFill>
              </a:rPr>
            </a:br>
            <a:endParaRPr b="1" sz="3200">
              <a:solidFill>
                <a:srgbClr val="002060"/>
              </a:solidFill>
            </a:endParaRPr>
          </a:p>
        </p:txBody>
      </p:sp>
      <p:cxnSp>
        <p:nvCxnSpPr>
          <p:cNvPr id="214" name="Google Shape;214;p27"/>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pic>
        <p:nvPicPr>
          <p:cNvPr id="215" name="Google Shape;215;p27"/>
          <p:cNvPicPr preferRelativeResize="0"/>
          <p:nvPr/>
        </p:nvPicPr>
        <p:blipFill>
          <a:blip r:embed="rId3">
            <a:alphaModFix/>
          </a:blip>
          <a:stretch>
            <a:fillRect/>
          </a:stretch>
        </p:blipFill>
        <p:spPr>
          <a:xfrm>
            <a:off x="590350" y="1301425"/>
            <a:ext cx="4060449" cy="2395440"/>
          </a:xfrm>
          <a:prstGeom prst="rect">
            <a:avLst/>
          </a:prstGeom>
          <a:noFill/>
          <a:ln>
            <a:noFill/>
          </a:ln>
        </p:spPr>
      </p:pic>
      <p:pic>
        <p:nvPicPr>
          <p:cNvPr id="216" name="Google Shape;216;p27"/>
          <p:cNvPicPr preferRelativeResize="0"/>
          <p:nvPr/>
        </p:nvPicPr>
        <p:blipFill>
          <a:blip r:embed="rId4">
            <a:alphaModFix/>
          </a:blip>
          <a:stretch>
            <a:fillRect/>
          </a:stretch>
        </p:blipFill>
        <p:spPr>
          <a:xfrm>
            <a:off x="348166" y="4306400"/>
            <a:ext cx="3935509" cy="2551600"/>
          </a:xfrm>
          <a:prstGeom prst="rect">
            <a:avLst/>
          </a:prstGeom>
          <a:noFill/>
          <a:ln>
            <a:noFill/>
          </a:ln>
        </p:spPr>
      </p:pic>
      <p:sp>
        <p:nvSpPr>
          <p:cNvPr id="217" name="Google Shape;217;p27"/>
          <p:cNvSpPr txBox="1"/>
          <p:nvPr/>
        </p:nvSpPr>
        <p:spPr>
          <a:xfrm>
            <a:off x="208550" y="3979425"/>
            <a:ext cx="58887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FR" sz="1500">
                <a:solidFill>
                  <a:srgbClr val="009CDD"/>
                </a:solidFill>
                <a:latin typeface="Montserrat"/>
                <a:ea typeface="Montserrat"/>
                <a:cs typeface="Montserrat"/>
                <a:sym typeface="Montserrat"/>
              </a:rPr>
              <a:t>Le commerce équitable a été multiplié </a:t>
            </a:r>
            <a:r>
              <a:rPr b="1" lang="fr-FR" sz="1500">
                <a:solidFill>
                  <a:srgbClr val="009CDD"/>
                </a:solidFill>
                <a:latin typeface="Montserrat"/>
                <a:ea typeface="Montserrat"/>
                <a:cs typeface="Montserrat"/>
                <a:sym typeface="Montserrat"/>
              </a:rPr>
              <a:t>par</a:t>
            </a:r>
            <a:r>
              <a:rPr b="1" lang="fr-FR" sz="1500">
                <a:solidFill>
                  <a:srgbClr val="009CDD"/>
                </a:solidFill>
                <a:latin typeface="Montserrat"/>
                <a:ea typeface="Montserrat"/>
                <a:cs typeface="Montserrat"/>
                <a:sym typeface="Montserrat"/>
              </a:rPr>
              <a:t> 6 en 10 ans</a:t>
            </a:r>
            <a:r>
              <a:rPr b="1" lang="fr-FR" sz="900">
                <a:solidFill>
                  <a:srgbClr val="009CDD"/>
                </a:solidFill>
                <a:latin typeface="Rockwell"/>
                <a:ea typeface="Rockwell"/>
                <a:cs typeface="Rockwell"/>
                <a:sym typeface="Rockwell"/>
              </a:rPr>
              <a:t> </a:t>
            </a:r>
            <a:endParaRPr b="1" sz="900">
              <a:solidFill>
                <a:srgbClr val="009CDD"/>
              </a:solidFill>
              <a:latin typeface="Rockwell"/>
              <a:ea typeface="Rockwell"/>
              <a:cs typeface="Rockwell"/>
              <a:sym typeface="Rockwell"/>
            </a:endParaRPr>
          </a:p>
        </p:txBody>
      </p:sp>
      <p:pic>
        <p:nvPicPr>
          <p:cNvPr id="218" name="Google Shape;218;p27"/>
          <p:cNvPicPr preferRelativeResize="0"/>
          <p:nvPr/>
        </p:nvPicPr>
        <p:blipFill>
          <a:blip r:embed="rId5">
            <a:alphaModFix/>
          </a:blip>
          <a:stretch>
            <a:fillRect/>
          </a:stretch>
        </p:blipFill>
        <p:spPr>
          <a:xfrm>
            <a:off x="7004475" y="2162075"/>
            <a:ext cx="4362875" cy="3021800"/>
          </a:xfrm>
          <a:prstGeom prst="rect">
            <a:avLst/>
          </a:prstGeom>
          <a:noFill/>
          <a:ln>
            <a:noFill/>
          </a:ln>
        </p:spPr>
      </p:pic>
      <p:sp>
        <p:nvSpPr>
          <p:cNvPr id="219" name="Google Shape;219;p27"/>
          <p:cNvSpPr txBox="1"/>
          <p:nvPr/>
        </p:nvSpPr>
        <p:spPr>
          <a:xfrm>
            <a:off x="6205675" y="1382725"/>
            <a:ext cx="5888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FR" sz="1500">
                <a:solidFill>
                  <a:srgbClr val="FEA022"/>
                </a:solidFill>
                <a:latin typeface="Montserrat"/>
                <a:ea typeface="Montserrat"/>
                <a:cs typeface="Montserrat"/>
                <a:sym typeface="Montserrat"/>
              </a:rPr>
              <a:t>La consommation de viande a baissé de 12,5% entre 2007 et 2016</a:t>
            </a:r>
            <a:endParaRPr b="1" sz="900">
              <a:solidFill>
                <a:srgbClr val="FEA022"/>
              </a:solidFill>
              <a:latin typeface="Rockwell"/>
              <a:ea typeface="Rockwell"/>
              <a:cs typeface="Rockwell"/>
              <a:sym typeface="Rockwell"/>
            </a:endParaRPr>
          </a:p>
        </p:txBody>
      </p:sp>
      <p:sp>
        <p:nvSpPr>
          <p:cNvPr id="220" name="Google Shape;220;p27"/>
          <p:cNvSpPr txBox="1"/>
          <p:nvPr/>
        </p:nvSpPr>
        <p:spPr>
          <a:xfrm>
            <a:off x="4584725" y="5448900"/>
            <a:ext cx="74454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FR" sz="1700">
                <a:solidFill>
                  <a:schemeClr val="dk2"/>
                </a:solidFill>
                <a:latin typeface="Montserrat"/>
                <a:ea typeface="Montserrat"/>
                <a:cs typeface="Montserrat"/>
                <a:sym typeface="Montserrat"/>
              </a:rPr>
              <a:t>Présentez les grandes tendances de la consommation à l'œuvre </a:t>
            </a:r>
            <a:endParaRPr b="1" sz="17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500">
              <a:solidFill>
                <a:schemeClr val="dk2"/>
              </a:solidFill>
              <a:latin typeface="Montserrat"/>
              <a:ea typeface="Montserrat"/>
              <a:cs typeface="Montserrat"/>
              <a:sym typeface="Montserrat"/>
            </a:endParaRPr>
          </a:p>
          <a:p>
            <a:pPr indent="0" lvl="0" marL="0" rtl="0" algn="l">
              <a:spcBef>
                <a:spcPts val="0"/>
              </a:spcBef>
              <a:spcAft>
                <a:spcPts val="0"/>
              </a:spcAft>
              <a:buNone/>
            </a:pPr>
            <a:r>
              <a:rPr b="1" lang="fr-FR" sz="1700">
                <a:solidFill>
                  <a:schemeClr val="dk2"/>
                </a:solidFill>
                <a:latin typeface="Montserrat"/>
                <a:ea typeface="Montserrat"/>
                <a:cs typeface="Montserrat"/>
                <a:sym typeface="Montserrat"/>
              </a:rPr>
              <a:t>Analysez ces évolutions à partir du concept de culture</a:t>
            </a:r>
            <a:endParaRPr b="1" sz="1100">
              <a:solidFill>
                <a:schemeClr val="dk2"/>
              </a:solidFill>
              <a:latin typeface="Rockwell"/>
              <a:ea typeface="Rockwell"/>
              <a:cs typeface="Rockwell"/>
              <a:sym typeface="Rockwe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8"/>
          <p:cNvSpPr txBox="1"/>
          <p:nvPr>
            <p:ph type="title"/>
          </p:nvPr>
        </p:nvSpPr>
        <p:spPr>
          <a:xfrm>
            <a:off x="529300" y="371175"/>
            <a:ext cx="113118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La classe sociale, déclinaison socio-économique de la notion de culture </a:t>
            </a:r>
            <a:endParaRPr b="1" sz="3200">
              <a:solidFill>
                <a:srgbClr val="002060"/>
              </a:solidFill>
            </a:endParaRPr>
          </a:p>
        </p:txBody>
      </p:sp>
      <p:sp>
        <p:nvSpPr>
          <p:cNvPr id="226" name="Google Shape;226;p28"/>
          <p:cNvSpPr txBox="1"/>
          <p:nvPr/>
        </p:nvSpPr>
        <p:spPr>
          <a:xfrm>
            <a:off x="534575" y="1448275"/>
            <a:ext cx="5662500" cy="507900"/>
          </a:xfrm>
          <a:prstGeom prst="rect">
            <a:avLst/>
          </a:prstGeom>
          <a:noFill/>
          <a:ln>
            <a:noFill/>
          </a:ln>
        </p:spPr>
        <p:txBody>
          <a:bodyPr anchorCtr="0" anchor="ctr" bIns="91425" lIns="91425" spcFirstLastPara="1" rIns="91425" wrap="square" tIns="91425">
            <a:spAutoFit/>
          </a:bodyPr>
          <a:lstStyle/>
          <a:p>
            <a:pPr indent="0" lvl="0" marL="0" rtl="0" algn="just">
              <a:lnSpc>
                <a:spcPct val="115000"/>
              </a:lnSpc>
              <a:spcBef>
                <a:spcPts val="280"/>
              </a:spcBef>
              <a:spcAft>
                <a:spcPts val="0"/>
              </a:spcAft>
              <a:buNone/>
            </a:pPr>
            <a:r>
              <a:rPr b="1" lang="fr-FR" sz="2100">
                <a:solidFill>
                  <a:schemeClr val="dk1"/>
                </a:solidFill>
                <a:latin typeface="Montserrat"/>
                <a:ea typeface="Montserrat"/>
                <a:cs typeface="Montserrat"/>
                <a:sym typeface="Montserrat"/>
              </a:rPr>
              <a:t>Définition</a:t>
            </a:r>
            <a:endParaRPr sz="2100">
              <a:solidFill>
                <a:schemeClr val="dk1"/>
              </a:solidFill>
              <a:latin typeface="Montserrat"/>
              <a:ea typeface="Montserrat"/>
              <a:cs typeface="Montserrat"/>
              <a:sym typeface="Montserrat"/>
            </a:endParaRPr>
          </a:p>
        </p:txBody>
      </p:sp>
      <p:cxnSp>
        <p:nvCxnSpPr>
          <p:cNvPr id="227" name="Google Shape;227;p28"/>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228" name="Google Shape;228;p28"/>
          <p:cNvSpPr txBox="1"/>
          <p:nvPr/>
        </p:nvSpPr>
        <p:spPr>
          <a:xfrm>
            <a:off x="534575" y="2107275"/>
            <a:ext cx="10955100" cy="40692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just">
              <a:lnSpc>
                <a:spcPct val="115000"/>
              </a:lnSpc>
              <a:spcBef>
                <a:spcPts val="280"/>
              </a:spcBef>
              <a:spcAft>
                <a:spcPts val="0"/>
              </a:spcAft>
              <a:buNone/>
            </a:pPr>
            <a:r>
              <a:rPr lang="fr-FR" sz="2000">
                <a:solidFill>
                  <a:schemeClr val="dk1"/>
                </a:solidFill>
                <a:latin typeface="Montserrat"/>
                <a:ea typeface="Montserrat"/>
                <a:cs typeface="Montserrat"/>
                <a:sym typeface="Montserrat"/>
              </a:rPr>
              <a:t>Une classe sociale est un groupe particulier dont </a:t>
            </a:r>
            <a:r>
              <a:rPr b="1" lang="fr-FR" sz="2000">
                <a:solidFill>
                  <a:schemeClr val="dk1"/>
                </a:solidFill>
                <a:latin typeface="Montserrat"/>
                <a:ea typeface="Montserrat"/>
                <a:cs typeface="Montserrat"/>
                <a:sym typeface="Montserrat"/>
              </a:rPr>
              <a:t>la culture est déterminée par sa position dans l’espace social</a:t>
            </a:r>
            <a:r>
              <a:rPr lang="fr-FR" sz="2000">
                <a:solidFill>
                  <a:schemeClr val="dk1"/>
                </a:solidFill>
                <a:latin typeface="Montserrat"/>
                <a:ea typeface="Montserrat"/>
                <a:cs typeface="Montserrat"/>
                <a:sym typeface="Montserrat"/>
              </a:rPr>
              <a:t>, lui-même conditionné par l’organisation de la production.</a:t>
            </a:r>
            <a:endParaRPr sz="2000">
              <a:solidFill>
                <a:schemeClr val="dk1"/>
              </a:solidFill>
              <a:latin typeface="Montserrat"/>
              <a:ea typeface="Montserrat"/>
              <a:cs typeface="Montserrat"/>
              <a:sym typeface="Montserrat"/>
            </a:endParaRPr>
          </a:p>
          <a:p>
            <a:pPr indent="0" lvl="0" marL="0" rtl="0" algn="just">
              <a:lnSpc>
                <a:spcPct val="115000"/>
              </a:lnSpc>
              <a:spcBef>
                <a:spcPts val="280"/>
              </a:spcBef>
              <a:spcAft>
                <a:spcPts val="0"/>
              </a:spcAft>
              <a:buNone/>
            </a:pPr>
            <a:r>
              <a:t/>
            </a:r>
            <a:endParaRPr sz="2000">
              <a:solidFill>
                <a:schemeClr val="dk1"/>
              </a:solidFill>
              <a:latin typeface="Montserrat"/>
              <a:ea typeface="Montserrat"/>
              <a:cs typeface="Montserrat"/>
              <a:sym typeface="Montserrat"/>
            </a:endParaRPr>
          </a:p>
          <a:p>
            <a:pPr indent="0" lvl="0" marL="0" rtl="0" algn="just">
              <a:lnSpc>
                <a:spcPct val="115000"/>
              </a:lnSpc>
              <a:spcBef>
                <a:spcPts val="280"/>
              </a:spcBef>
              <a:spcAft>
                <a:spcPts val="0"/>
              </a:spcAft>
              <a:buNone/>
            </a:pPr>
            <a:r>
              <a:rPr lang="fr-FR" sz="2000">
                <a:solidFill>
                  <a:schemeClr val="dk1"/>
                </a:solidFill>
                <a:latin typeface="Montserrat"/>
                <a:ea typeface="Montserrat"/>
                <a:cs typeface="Montserrat"/>
                <a:sym typeface="Montserrat"/>
              </a:rPr>
              <a:t>On doit la notion de classe sociale à </a:t>
            </a:r>
            <a:r>
              <a:rPr b="1" lang="fr-FR" sz="2000">
                <a:solidFill>
                  <a:schemeClr val="dk1"/>
                </a:solidFill>
                <a:latin typeface="Montserrat"/>
                <a:ea typeface="Montserrat"/>
                <a:cs typeface="Montserrat"/>
                <a:sym typeface="Montserrat"/>
              </a:rPr>
              <a:t>Karl MARX.</a:t>
            </a:r>
            <a:r>
              <a:rPr lang="fr-FR" sz="2000">
                <a:solidFill>
                  <a:schemeClr val="dk1"/>
                </a:solidFill>
                <a:latin typeface="Montserrat"/>
                <a:ea typeface="Montserrat"/>
                <a:cs typeface="Montserrat"/>
                <a:sym typeface="Montserrat"/>
              </a:rPr>
              <a:t> La tradition marxiste y voit des collectifs définis par leur place dans le système économique. Elle oppose les capitalistes, propriétaires des moyens de production, aux prolétaires, qui n’ont que leur force de travail à vendre. Il y a donc une dimension politique à la classe sociale, pour le partage des richesses créées. </a:t>
            </a:r>
            <a:endParaRPr sz="2000">
              <a:solidFill>
                <a:schemeClr val="dk1"/>
              </a:solidFill>
              <a:latin typeface="Montserrat"/>
              <a:ea typeface="Montserrat"/>
              <a:cs typeface="Montserrat"/>
              <a:sym typeface="Montserrat"/>
            </a:endParaRPr>
          </a:p>
          <a:p>
            <a:pPr indent="0" lvl="0" marL="0" rtl="0" algn="just">
              <a:lnSpc>
                <a:spcPct val="115000"/>
              </a:lnSpc>
              <a:spcBef>
                <a:spcPts val="280"/>
              </a:spcBef>
              <a:spcAft>
                <a:spcPts val="0"/>
              </a:spcAft>
              <a:buNone/>
            </a:pPr>
            <a:r>
              <a:t/>
            </a:r>
            <a:endParaRPr sz="2000">
              <a:solidFill>
                <a:schemeClr val="dk1"/>
              </a:solidFill>
              <a:latin typeface="Montserrat"/>
              <a:ea typeface="Montserrat"/>
              <a:cs typeface="Montserrat"/>
              <a:sym typeface="Montserrat"/>
            </a:endParaRPr>
          </a:p>
          <a:p>
            <a:pPr indent="0" lvl="0" marL="0" rtl="0" algn="just">
              <a:lnSpc>
                <a:spcPct val="115000"/>
              </a:lnSpc>
              <a:spcBef>
                <a:spcPts val="280"/>
              </a:spcBef>
              <a:spcAft>
                <a:spcPts val="0"/>
              </a:spcAft>
              <a:buNone/>
            </a:pPr>
            <a:r>
              <a:rPr lang="fr-FR" sz="2000">
                <a:solidFill>
                  <a:schemeClr val="dk1"/>
                </a:solidFill>
                <a:latin typeface="Montserrat"/>
                <a:ea typeface="Montserrat"/>
                <a:cs typeface="Montserrat"/>
                <a:sym typeface="Montserrat"/>
              </a:rPr>
              <a:t>A l’opposé, la tradition wébérienne suppose que les classes sociales sont des groupes d’individus semblables, partageant une même dynamique (</a:t>
            </a:r>
            <a:r>
              <a:rPr b="1" lang="fr-FR" sz="2000">
                <a:solidFill>
                  <a:schemeClr val="dk1"/>
                </a:solidFill>
                <a:latin typeface="Montserrat"/>
                <a:ea typeface="Montserrat"/>
                <a:cs typeface="Montserrat"/>
                <a:sym typeface="Montserrat"/>
              </a:rPr>
              <a:t>Max WEBER</a:t>
            </a:r>
            <a:r>
              <a:rPr lang="fr-FR" sz="2000">
                <a:solidFill>
                  <a:schemeClr val="dk1"/>
                </a:solidFill>
                <a:latin typeface="Montserrat"/>
                <a:ea typeface="Montserrat"/>
                <a:cs typeface="Montserrat"/>
                <a:sym typeface="Montserrat"/>
              </a:rPr>
              <a:t> parle de Lebenschancen ou " chances de vie "), sans qu’ils en soient forcément conscients.</a:t>
            </a:r>
            <a:endParaRPr sz="2000">
              <a:solidFill>
                <a:schemeClr val="dk1"/>
              </a:solidFill>
              <a:latin typeface="Montserrat"/>
              <a:ea typeface="Montserrat"/>
              <a:cs typeface="Montserrat"/>
              <a:sym typeface="Montserrat"/>
            </a:endParaRPr>
          </a:p>
          <a:p>
            <a:pPr indent="0" lvl="0" marL="0" rtl="0" algn="just">
              <a:lnSpc>
                <a:spcPct val="115000"/>
              </a:lnSpc>
              <a:spcBef>
                <a:spcPts val="280"/>
              </a:spcBef>
              <a:spcAft>
                <a:spcPts val="0"/>
              </a:spcAft>
              <a:buNone/>
            </a:pPr>
            <a:r>
              <a:t/>
            </a:r>
            <a:endParaRPr sz="1800">
              <a:solidFill>
                <a:schemeClr val="dk1"/>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9"/>
          <p:cNvSpPr txBox="1"/>
          <p:nvPr>
            <p:ph type="title"/>
          </p:nvPr>
        </p:nvSpPr>
        <p:spPr>
          <a:xfrm>
            <a:off x="348175" y="371175"/>
            <a:ext cx="118440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br>
              <a:rPr b="1" lang="fr-FR" sz="4100">
                <a:solidFill>
                  <a:schemeClr val="dk2"/>
                </a:solidFill>
                <a:latin typeface="Montserrat"/>
                <a:ea typeface="Montserrat"/>
                <a:cs typeface="Montserrat"/>
                <a:sym typeface="Montserrat"/>
              </a:rPr>
            </a:br>
            <a:r>
              <a:rPr b="1" lang="fr-FR" sz="2900">
                <a:solidFill>
                  <a:schemeClr val="dk2"/>
                </a:solidFill>
                <a:latin typeface="Montserrat"/>
                <a:ea typeface="Montserrat"/>
                <a:cs typeface="Montserrat"/>
                <a:sym typeface="Montserrat"/>
              </a:rPr>
              <a:t>Le rôle de la classe sociale dans les choix de consommation</a:t>
            </a:r>
            <a:br>
              <a:rPr b="1" lang="fr-FR" sz="2900">
                <a:solidFill>
                  <a:srgbClr val="002060"/>
                </a:solidFill>
              </a:rPr>
            </a:br>
            <a:endParaRPr b="1" sz="2900">
              <a:solidFill>
                <a:srgbClr val="002060"/>
              </a:solidFill>
            </a:endParaRPr>
          </a:p>
        </p:txBody>
      </p:sp>
      <p:cxnSp>
        <p:nvCxnSpPr>
          <p:cNvPr id="234" name="Google Shape;234;p29"/>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235" name="Google Shape;235;p29"/>
          <p:cNvSpPr txBox="1"/>
          <p:nvPr/>
        </p:nvSpPr>
        <p:spPr>
          <a:xfrm>
            <a:off x="152400" y="1448300"/>
            <a:ext cx="11498700" cy="24951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fr-FR" sz="1900">
                <a:solidFill>
                  <a:schemeClr val="dk2"/>
                </a:solidFill>
                <a:latin typeface="Montserrat"/>
                <a:ea typeface="Montserrat"/>
                <a:cs typeface="Montserrat"/>
                <a:sym typeface="Montserrat"/>
              </a:rPr>
              <a:t>A partir d’une </a:t>
            </a:r>
            <a:r>
              <a:rPr lang="fr-FR" sz="1900" u="sng">
                <a:solidFill>
                  <a:schemeClr val="hlink"/>
                </a:solidFill>
                <a:latin typeface="Montserrat"/>
                <a:ea typeface="Montserrat"/>
                <a:cs typeface="Montserrat"/>
                <a:sym typeface="Montserrat"/>
                <a:hlinkClick r:id="rId3"/>
              </a:rPr>
              <a:t>enquête de l’INSEE (2011)</a:t>
            </a:r>
            <a:r>
              <a:rPr lang="fr-FR" sz="1900">
                <a:solidFill>
                  <a:schemeClr val="dk2"/>
                </a:solidFill>
                <a:latin typeface="Montserrat"/>
                <a:ea typeface="Montserrat"/>
                <a:cs typeface="Montserrat"/>
                <a:sym typeface="Montserrat"/>
              </a:rPr>
              <a:t> sur le budget des ménages, notamment cadres et ouvriers, regardons le poste “Alimentation” et essayons de comprendre en quoi la classe sociale peut conditionner - au-delà des différences de revenu - les choix de consommation. </a:t>
            </a:r>
            <a:endParaRPr sz="1900">
              <a:solidFill>
                <a:schemeClr val="dk2"/>
              </a:solidFill>
              <a:latin typeface="Montserrat"/>
              <a:ea typeface="Montserrat"/>
              <a:cs typeface="Montserrat"/>
              <a:sym typeface="Montserrat"/>
            </a:endParaRPr>
          </a:p>
          <a:p>
            <a:pPr indent="0" lvl="0" marL="0" rtl="0" algn="just">
              <a:lnSpc>
                <a:spcPct val="115000"/>
              </a:lnSpc>
              <a:spcBef>
                <a:spcPts val="0"/>
              </a:spcBef>
              <a:spcAft>
                <a:spcPts val="0"/>
              </a:spcAft>
              <a:buNone/>
            </a:pPr>
            <a:r>
              <a:t/>
            </a:r>
            <a:endParaRPr sz="1900">
              <a:solidFill>
                <a:schemeClr val="dk2"/>
              </a:solidFill>
              <a:latin typeface="Montserrat"/>
              <a:ea typeface="Montserrat"/>
              <a:cs typeface="Montserrat"/>
              <a:sym typeface="Montserrat"/>
            </a:endParaRPr>
          </a:p>
          <a:p>
            <a:pPr indent="0" lvl="0" marL="0" rtl="0" algn="just">
              <a:lnSpc>
                <a:spcPct val="115000"/>
              </a:lnSpc>
              <a:spcBef>
                <a:spcPts val="0"/>
              </a:spcBef>
              <a:spcAft>
                <a:spcPts val="0"/>
              </a:spcAft>
              <a:buNone/>
            </a:pPr>
            <a:r>
              <a:rPr lang="fr-FR" sz="1900">
                <a:solidFill>
                  <a:schemeClr val="dk2"/>
                </a:solidFill>
                <a:latin typeface="Montserrat"/>
                <a:ea typeface="Montserrat"/>
                <a:cs typeface="Montserrat"/>
                <a:sym typeface="Montserrat"/>
              </a:rPr>
              <a:t>→ </a:t>
            </a:r>
            <a:r>
              <a:rPr lang="fr-FR" sz="1900" u="sng">
                <a:solidFill>
                  <a:schemeClr val="hlink"/>
                </a:solidFill>
                <a:latin typeface="Montserrat"/>
                <a:ea typeface="Montserrat"/>
                <a:cs typeface="Montserrat"/>
                <a:sym typeface="Montserrat"/>
                <a:hlinkClick r:id="rId4"/>
              </a:rPr>
              <a:t>Lien vers le détail des résultats </a:t>
            </a:r>
            <a:endParaRPr sz="1900">
              <a:solidFill>
                <a:schemeClr val="dk2"/>
              </a:solidFill>
              <a:latin typeface="Montserrat"/>
              <a:ea typeface="Montserrat"/>
              <a:cs typeface="Montserrat"/>
              <a:sym typeface="Montserrat"/>
            </a:endParaRPr>
          </a:p>
          <a:p>
            <a:pPr indent="0" lvl="0" marL="0" rtl="0" algn="just">
              <a:lnSpc>
                <a:spcPct val="115000"/>
              </a:lnSpc>
              <a:spcBef>
                <a:spcPts val="0"/>
              </a:spcBef>
              <a:spcAft>
                <a:spcPts val="0"/>
              </a:spcAft>
              <a:buNone/>
            </a:pPr>
            <a:r>
              <a:t/>
            </a:r>
            <a:endParaRPr sz="1900">
              <a:solidFill>
                <a:schemeClr val="dk2"/>
              </a:solidFill>
              <a:latin typeface="Montserrat"/>
              <a:ea typeface="Montserrat"/>
              <a:cs typeface="Montserrat"/>
              <a:sym typeface="Montserrat"/>
            </a:endParaRPr>
          </a:p>
          <a:p>
            <a:pPr indent="0" lvl="0" marL="0" rtl="0" algn="just">
              <a:lnSpc>
                <a:spcPct val="115000"/>
              </a:lnSpc>
              <a:spcBef>
                <a:spcPts val="0"/>
              </a:spcBef>
              <a:spcAft>
                <a:spcPts val="0"/>
              </a:spcAft>
              <a:buNone/>
            </a:pPr>
            <a:r>
              <a:t/>
            </a:r>
            <a:endParaRPr sz="1900">
              <a:solidFill>
                <a:schemeClr val="dk2"/>
              </a:solidFill>
              <a:latin typeface="Montserrat"/>
              <a:ea typeface="Montserrat"/>
              <a:cs typeface="Montserrat"/>
              <a:sym typeface="Montserrat"/>
            </a:endParaRPr>
          </a:p>
        </p:txBody>
      </p:sp>
      <p:pic>
        <p:nvPicPr>
          <p:cNvPr id="236" name="Google Shape;236;p29"/>
          <p:cNvPicPr preferRelativeResize="0"/>
          <p:nvPr/>
        </p:nvPicPr>
        <p:blipFill>
          <a:blip r:embed="rId5">
            <a:alphaModFix/>
          </a:blip>
          <a:stretch>
            <a:fillRect/>
          </a:stretch>
        </p:blipFill>
        <p:spPr>
          <a:xfrm>
            <a:off x="3498025" y="2675750"/>
            <a:ext cx="7460100" cy="41179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0"/>
          <p:cNvSpPr txBox="1"/>
          <p:nvPr>
            <p:ph type="title"/>
          </p:nvPr>
        </p:nvSpPr>
        <p:spPr>
          <a:xfrm>
            <a:off x="348175" y="371175"/>
            <a:ext cx="118440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br>
              <a:rPr b="1" lang="fr-FR" sz="4100">
                <a:solidFill>
                  <a:schemeClr val="dk2"/>
                </a:solidFill>
                <a:latin typeface="Montserrat"/>
                <a:ea typeface="Montserrat"/>
                <a:cs typeface="Montserrat"/>
                <a:sym typeface="Montserrat"/>
              </a:rPr>
            </a:br>
            <a:r>
              <a:rPr b="1" lang="fr-FR" sz="2900">
                <a:solidFill>
                  <a:schemeClr val="dk2"/>
                </a:solidFill>
                <a:latin typeface="Montserrat"/>
                <a:ea typeface="Montserrat"/>
                <a:cs typeface="Montserrat"/>
                <a:sym typeface="Montserrat"/>
              </a:rPr>
              <a:t>La volonté d’afficher un statut social</a:t>
            </a:r>
            <a:br>
              <a:rPr b="1" lang="fr-FR" sz="2900">
                <a:solidFill>
                  <a:srgbClr val="002060"/>
                </a:solidFill>
              </a:rPr>
            </a:br>
            <a:endParaRPr b="1" sz="2900">
              <a:solidFill>
                <a:srgbClr val="002060"/>
              </a:solidFill>
            </a:endParaRPr>
          </a:p>
        </p:txBody>
      </p:sp>
      <p:cxnSp>
        <p:nvCxnSpPr>
          <p:cNvPr id="242" name="Google Shape;242;p30"/>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243" name="Google Shape;243;p30"/>
          <p:cNvSpPr txBox="1"/>
          <p:nvPr/>
        </p:nvSpPr>
        <p:spPr>
          <a:xfrm>
            <a:off x="346650" y="1483888"/>
            <a:ext cx="11498700" cy="1731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FR" sz="2100">
                <a:solidFill>
                  <a:schemeClr val="dk1"/>
                </a:solidFill>
                <a:latin typeface="Montserrat"/>
                <a:ea typeface="Montserrat"/>
                <a:cs typeface="Montserrat"/>
                <a:sym typeface="Montserrat"/>
              </a:rPr>
              <a:t>L’intuition - Quand les vacances sont un moyen d’afficher son statut social </a:t>
            </a:r>
            <a:endParaRPr b="1" sz="2100">
              <a:solidFill>
                <a:schemeClr val="dk1"/>
              </a:solidFill>
              <a:latin typeface="Montserrat"/>
              <a:ea typeface="Montserrat"/>
              <a:cs typeface="Montserrat"/>
              <a:sym typeface="Montserrat"/>
            </a:endParaRPr>
          </a:p>
          <a:p>
            <a:pPr indent="0" lvl="0" marL="0" rtl="0" algn="just">
              <a:lnSpc>
                <a:spcPct val="150000"/>
              </a:lnSpc>
              <a:spcBef>
                <a:spcPts val="1000"/>
              </a:spcBef>
              <a:spcAft>
                <a:spcPts val="0"/>
              </a:spcAft>
              <a:buClr>
                <a:schemeClr val="dk1"/>
              </a:buClr>
              <a:buSzPts val="1100"/>
              <a:buFont typeface="Arial"/>
              <a:buNone/>
            </a:pPr>
            <a:r>
              <a:rPr lang="fr-FR" sz="1700">
                <a:solidFill>
                  <a:schemeClr val="dk2"/>
                </a:solidFill>
                <a:latin typeface="Montserrat"/>
                <a:ea typeface="Montserrat"/>
                <a:cs typeface="Montserrat"/>
                <a:sym typeface="Montserrat"/>
              </a:rPr>
              <a:t>A partir de l’article </a:t>
            </a:r>
            <a:r>
              <a:rPr lang="fr-FR" sz="1700" u="sng">
                <a:solidFill>
                  <a:srgbClr val="0070C0"/>
                </a:solidFill>
                <a:latin typeface="Montserrat"/>
                <a:ea typeface="Montserrat"/>
                <a:cs typeface="Montserrat"/>
                <a:sym typeface="Montserrat"/>
                <a:hlinkClick r:id="rId3">
                  <a:extLst>
                    <a:ext uri="{A12FA001-AC4F-418D-AE19-62706E023703}">
                      <ahyp:hlinkClr val="tx"/>
                    </a:ext>
                  </a:extLst>
                </a:hlinkClick>
              </a:rPr>
              <a:t>“Vacances d’été : en prendre ou pas”</a:t>
            </a:r>
            <a:r>
              <a:rPr lang="fr-FR" sz="1700">
                <a:solidFill>
                  <a:schemeClr val="dk2"/>
                </a:solidFill>
                <a:latin typeface="Montserrat"/>
                <a:ea typeface="Montserrat"/>
                <a:cs typeface="Montserrat"/>
                <a:sym typeface="Montserrat"/>
              </a:rPr>
              <a:t>, expliquez, à l’aide du concept de consommation ostentatoire (expliqué dans le texte), en quoi la façon dont les classes sociales supérieures prennent leurs vacances est une façon d’afficher leur statut social ? </a:t>
            </a:r>
            <a:endParaRPr sz="1700">
              <a:solidFill>
                <a:schemeClr val="dk2"/>
              </a:solidFill>
              <a:latin typeface="Montserrat"/>
              <a:ea typeface="Montserrat"/>
              <a:cs typeface="Montserrat"/>
              <a:sym typeface="Montserrat"/>
            </a:endParaRPr>
          </a:p>
        </p:txBody>
      </p:sp>
      <p:sp>
        <p:nvSpPr>
          <p:cNvPr id="244" name="Google Shape;244;p30"/>
          <p:cNvSpPr txBox="1"/>
          <p:nvPr/>
        </p:nvSpPr>
        <p:spPr>
          <a:xfrm>
            <a:off x="346650" y="3480450"/>
            <a:ext cx="11498700" cy="34296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FR" sz="2100">
                <a:solidFill>
                  <a:schemeClr val="dk1"/>
                </a:solidFill>
                <a:latin typeface="Montserrat"/>
                <a:ea typeface="Montserrat"/>
                <a:cs typeface="Montserrat"/>
                <a:sym typeface="Montserrat"/>
              </a:rPr>
              <a:t>La généralisation - </a:t>
            </a:r>
            <a:r>
              <a:rPr b="1" lang="fr-FR" sz="2100">
                <a:solidFill>
                  <a:schemeClr val="dk1"/>
                </a:solidFill>
                <a:latin typeface="Montserrat"/>
                <a:ea typeface="Montserrat"/>
                <a:cs typeface="Montserrat"/>
                <a:sym typeface="Montserrat"/>
              </a:rPr>
              <a:t>La théorie de la classe de loisir, </a:t>
            </a:r>
            <a:r>
              <a:rPr b="1" lang="fr-FR" sz="2100">
                <a:solidFill>
                  <a:schemeClr val="dk1"/>
                </a:solidFill>
                <a:latin typeface="Montserrat"/>
                <a:ea typeface="Montserrat"/>
                <a:cs typeface="Montserrat"/>
                <a:sym typeface="Montserrat"/>
              </a:rPr>
              <a:t>Thorstein VEBLEN </a:t>
            </a:r>
            <a:r>
              <a:rPr b="1" lang="fr-FR" sz="2100">
                <a:solidFill>
                  <a:schemeClr val="dk1"/>
                </a:solidFill>
                <a:latin typeface="Montserrat"/>
                <a:ea typeface="Montserrat"/>
                <a:cs typeface="Montserrat"/>
                <a:sym typeface="Montserrat"/>
              </a:rPr>
              <a:t>(1898) </a:t>
            </a:r>
            <a:endParaRPr b="1" sz="2100">
              <a:solidFill>
                <a:schemeClr val="dk1"/>
              </a:solidFill>
              <a:latin typeface="Montserrat"/>
              <a:ea typeface="Montserrat"/>
              <a:cs typeface="Montserrat"/>
              <a:sym typeface="Montserrat"/>
            </a:endParaRPr>
          </a:p>
          <a:p>
            <a:pPr indent="0" lvl="0" marL="0" rtl="0" algn="just">
              <a:lnSpc>
                <a:spcPct val="150000"/>
              </a:lnSpc>
              <a:spcBef>
                <a:spcPts val="1000"/>
              </a:spcBef>
              <a:spcAft>
                <a:spcPts val="0"/>
              </a:spcAft>
              <a:buNone/>
            </a:pPr>
            <a:r>
              <a:rPr b="1" lang="fr-FR" sz="1700">
                <a:solidFill>
                  <a:schemeClr val="dk2"/>
                </a:solidFill>
                <a:latin typeface="Montserrat"/>
                <a:ea typeface="Montserrat"/>
                <a:cs typeface="Montserrat"/>
                <a:sym typeface="Montserrat"/>
              </a:rPr>
              <a:t>Consommer, notamment des biens de luxe, est un acte social. </a:t>
            </a:r>
            <a:r>
              <a:rPr lang="fr-FR" sz="1700">
                <a:solidFill>
                  <a:schemeClr val="dk2"/>
                </a:solidFill>
                <a:latin typeface="Montserrat"/>
                <a:ea typeface="Montserrat"/>
                <a:cs typeface="Montserrat"/>
                <a:sym typeface="Montserrat"/>
              </a:rPr>
              <a:t>La "consommation ostentatoire" serait ainsi l’attribut d’une classe sociale riche et oisive, la "classe de loisir", caractérisée par le mépris du travail manuel, le culte du luxe, du prestige et de l’apparence. Veblen réunit dans cette classe les aristocrates, les bourgeois et les parvenus, qu’il oppose à la classe ouvrière, dont les modes de consommation sont dictés par la nécessité.</a:t>
            </a:r>
            <a:endParaRPr sz="1700">
              <a:solidFill>
                <a:schemeClr val="dk2"/>
              </a:solidFill>
              <a:latin typeface="Montserrat"/>
              <a:ea typeface="Montserrat"/>
              <a:cs typeface="Montserrat"/>
              <a:sym typeface="Montserrat"/>
            </a:endParaRPr>
          </a:p>
          <a:p>
            <a:pPr indent="0" lvl="0" marL="0" rtl="0" algn="just">
              <a:lnSpc>
                <a:spcPct val="150000"/>
              </a:lnSpc>
              <a:spcBef>
                <a:spcPts val="1000"/>
              </a:spcBef>
              <a:spcAft>
                <a:spcPts val="0"/>
              </a:spcAft>
              <a:buNone/>
            </a:pPr>
            <a:r>
              <a:rPr lang="fr-FR" sz="1700">
                <a:solidFill>
                  <a:schemeClr val="dk2"/>
                </a:solidFill>
                <a:latin typeface="Montserrat"/>
                <a:ea typeface="Montserrat"/>
                <a:cs typeface="Montserrat"/>
                <a:sym typeface="Montserrat"/>
              </a:rPr>
              <a:t>Par extension, on parle de consommation ostentatoire quand consommer permet d’afficher un statut social</a:t>
            </a:r>
            <a:endParaRPr sz="1700">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31"/>
          <p:cNvPicPr preferRelativeResize="0"/>
          <p:nvPr/>
        </p:nvPicPr>
        <p:blipFill rotWithShape="1">
          <a:blip r:embed="rId3">
            <a:alphaModFix/>
          </a:blip>
          <a:srcRect b="7713" l="0" r="0" t="7705"/>
          <a:stretch/>
        </p:blipFill>
        <p:spPr>
          <a:xfrm>
            <a:off x="2" y="0"/>
            <a:ext cx="12192000" cy="6858000"/>
          </a:xfrm>
          <a:prstGeom prst="rect">
            <a:avLst/>
          </a:prstGeom>
          <a:noFill/>
          <a:ln>
            <a:noFill/>
          </a:ln>
        </p:spPr>
      </p:pic>
      <p:sp>
        <p:nvSpPr>
          <p:cNvPr id="251" name="Google Shape;251;p31"/>
          <p:cNvSpPr/>
          <p:nvPr/>
        </p:nvSpPr>
        <p:spPr>
          <a:xfrm>
            <a:off x="0" y="1148233"/>
            <a:ext cx="6091200" cy="4570500"/>
          </a:xfrm>
          <a:prstGeom prst="rect">
            <a:avLst/>
          </a:prstGeom>
          <a:solidFill>
            <a:srgbClr val="FFFFFF">
              <a:alpha val="8549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2" name="Google Shape;252;p31"/>
          <p:cNvSpPr txBox="1"/>
          <p:nvPr>
            <p:ph type="title"/>
          </p:nvPr>
        </p:nvSpPr>
        <p:spPr>
          <a:xfrm>
            <a:off x="439133" y="1477833"/>
            <a:ext cx="5330100" cy="13656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fr-FR"/>
              <a:t>3</a:t>
            </a:r>
            <a:r>
              <a:rPr lang="fr-FR"/>
              <a:t> - Des déterminants économiques</a:t>
            </a:r>
            <a:endParaRPr/>
          </a:p>
        </p:txBody>
      </p:sp>
      <p:sp>
        <p:nvSpPr>
          <p:cNvPr id="253" name="Google Shape;253;p31"/>
          <p:cNvSpPr txBox="1"/>
          <p:nvPr>
            <p:ph idx="1" type="body"/>
          </p:nvPr>
        </p:nvSpPr>
        <p:spPr>
          <a:xfrm>
            <a:off x="439133" y="2926800"/>
            <a:ext cx="5330100" cy="2446800"/>
          </a:xfrm>
          <a:prstGeom prst="rect">
            <a:avLst/>
          </a:prstGeom>
        </p:spPr>
        <p:txBody>
          <a:bodyPr anchorCtr="0" anchor="t" bIns="45700" lIns="91425" spcFirstLastPara="1" rIns="91425" wrap="square" tIns="45700">
            <a:normAutofit/>
          </a:bodyPr>
          <a:lstStyle/>
          <a:p>
            <a:pPr indent="0" lvl="0" marL="0" rtl="0" algn="l">
              <a:spcBef>
                <a:spcPts val="1200"/>
              </a:spcBef>
              <a:spcAft>
                <a:spcPts val="2100"/>
              </a:spcAft>
              <a:buNone/>
            </a:pPr>
            <a:r>
              <a:rPr b="1" lang="fr-FR"/>
              <a:t>Chapitre 1 - La consommation </a:t>
            </a:r>
            <a:endParaRPr b="1"/>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2"/>
          <p:cNvSpPr txBox="1"/>
          <p:nvPr>
            <p:ph type="title"/>
          </p:nvPr>
        </p:nvSpPr>
        <p:spPr>
          <a:xfrm>
            <a:off x="529300" y="371175"/>
            <a:ext cx="113118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Le revenu</a:t>
            </a:r>
            <a:endParaRPr b="1" sz="3200">
              <a:solidFill>
                <a:srgbClr val="002060"/>
              </a:solidFill>
            </a:endParaRPr>
          </a:p>
        </p:txBody>
      </p:sp>
      <p:sp>
        <p:nvSpPr>
          <p:cNvPr id="259" name="Google Shape;259;p32"/>
          <p:cNvSpPr txBox="1"/>
          <p:nvPr/>
        </p:nvSpPr>
        <p:spPr>
          <a:xfrm>
            <a:off x="534575" y="1448275"/>
            <a:ext cx="10893600" cy="507900"/>
          </a:xfrm>
          <a:prstGeom prst="rect">
            <a:avLst/>
          </a:prstGeom>
          <a:noFill/>
          <a:ln>
            <a:noFill/>
          </a:ln>
        </p:spPr>
        <p:txBody>
          <a:bodyPr anchorCtr="0" anchor="ctr" bIns="91425" lIns="91425" spcFirstLastPara="1" rIns="91425" wrap="square" tIns="91425">
            <a:spAutoFit/>
          </a:bodyPr>
          <a:lstStyle/>
          <a:p>
            <a:pPr indent="0" lvl="0" marL="0" rtl="0" algn="just">
              <a:lnSpc>
                <a:spcPct val="115000"/>
              </a:lnSpc>
              <a:spcBef>
                <a:spcPts val="280"/>
              </a:spcBef>
              <a:spcAft>
                <a:spcPts val="0"/>
              </a:spcAft>
              <a:buNone/>
            </a:pPr>
            <a:r>
              <a:rPr b="1" lang="fr-FR" sz="2100">
                <a:solidFill>
                  <a:schemeClr val="dk1"/>
                </a:solidFill>
                <a:latin typeface="Montserrat"/>
                <a:ea typeface="Montserrat"/>
                <a:cs typeface="Montserrat"/>
                <a:sym typeface="Montserrat"/>
              </a:rPr>
              <a:t>L’intuition - hausse des revenus et consommation en France, 1960-2015 </a:t>
            </a:r>
            <a:endParaRPr sz="2100">
              <a:solidFill>
                <a:schemeClr val="dk1"/>
              </a:solidFill>
              <a:latin typeface="Montserrat"/>
              <a:ea typeface="Montserrat"/>
              <a:cs typeface="Montserrat"/>
              <a:sym typeface="Montserrat"/>
            </a:endParaRPr>
          </a:p>
        </p:txBody>
      </p:sp>
      <p:cxnSp>
        <p:nvCxnSpPr>
          <p:cNvPr id="260" name="Google Shape;260;p32"/>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261" name="Google Shape;261;p32"/>
          <p:cNvSpPr txBox="1"/>
          <p:nvPr/>
        </p:nvSpPr>
        <p:spPr>
          <a:xfrm>
            <a:off x="5793282" y="2091875"/>
            <a:ext cx="5700900" cy="4865400"/>
          </a:xfrm>
          <a:prstGeom prst="rect">
            <a:avLst/>
          </a:prstGeom>
          <a:noFill/>
          <a:ln>
            <a:noFill/>
          </a:ln>
        </p:spPr>
        <p:txBody>
          <a:bodyPr anchorCtr="0" anchor="ctr" bIns="91425" lIns="91425" spcFirstLastPara="1" rIns="91425" wrap="square" tIns="91425">
            <a:spAutoFit/>
          </a:bodyPr>
          <a:lstStyle/>
          <a:p>
            <a:pPr indent="0" lvl="0" marL="0" rtl="0" algn="just">
              <a:lnSpc>
                <a:spcPct val="115000"/>
              </a:lnSpc>
              <a:spcBef>
                <a:spcPts val="280"/>
              </a:spcBef>
              <a:spcAft>
                <a:spcPts val="0"/>
              </a:spcAft>
              <a:buNone/>
            </a:pPr>
            <a:r>
              <a:rPr b="1" lang="fr-FR" sz="2100">
                <a:solidFill>
                  <a:schemeClr val="dk1"/>
                </a:solidFill>
                <a:latin typeface="Montserrat"/>
                <a:ea typeface="Montserrat"/>
                <a:cs typeface="Montserrat"/>
                <a:sym typeface="Montserrat"/>
              </a:rPr>
              <a:t>Rappel </a:t>
            </a:r>
            <a:endParaRPr sz="1800">
              <a:solidFill>
                <a:schemeClr val="dk1"/>
              </a:solidFill>
              <a:latin typeface="Montserrat"/>
              <a:ea typeface="Montserrat"/>
              <a:cs typeface="Montserrat"/>
              <a:sym typeface="Montserrat"/>
            </a:endParaRPr>
          </a:p>
          <a:p>
            <a:pPr indent="0" lvl="0" marL="0" rtl="0" algn="just">
              <a:lnSpc>
                <a:spcPct val="115000"/>
              </a:lnSpc>
              <a:spcBef>
                <a:spcPts val="280"/>
              </a:spcBef>
              <a:spcAft>
                <a:spcPts val="0"/>
              </a:spcAft>
              <a:buNone/>
            </a:pPr>
            <a:r>
              <a:rPr lang="fr-FR" sz="1800">
                <a:solidFill>
                  <a:schemeClr val="dk1"/>
                </a:solidFill>
                <a:latin typeface="Montserrat"/>
                <a:ea typeface="Montserrat"/>
                <a:cs typeface="Montserrat"/>
                <a:sym typeface="Montserrat"/>
              </a:rPr>
              <a:t>Au cours des cinq dernières décennies, le volume de consommation par habitant a été multiplié par trois en France, suivant ainsi la hausse des revenus.</a:t>
            </a:r>
            <a:endParaRPr sz="1800">
              <a:solidFill>
                <a:schemeClr val="dk1"/>
              </a:solidFill>
              <a:latin typeface="Montserrat"/>
              <a:ea typeface="Montserrat"/>
              <a:cs typeface="Montserrat"/>
              <a:sym typeface="Montserrat"/>
            </a:endParaRPr>
          </a:p>
          <a:p>
            <a:pPr indent="0" lvl="0" marL="0" rtl="0" algn="just">
              <a:lnSpc>
                <a:spcPct val="115000"/>
              </a:lnSpc>
              <a:spcBef>
                <a:spcPts val="280"/>
              </a:spcBef>
              <a:spcAft>
                <a:spcPts val="0"/>
              </a:spcAft>
              <a:buNone/>
            </a:pPr>
            <a:r>
              <a:t/>
            </a:r>
            <a:endParaRPr sz="1800">
              <a:solidFill>
                <a:schemeClr val="dk1"/>
              </a:solidFill>
              <a:latin typeface="Montserrat"/>
              <a:ea typeface="Montserrat"/>
              <a:cs typeface="Montserrat"/>
              <a:sym typeface="Montserrat"/>
            </a:endParaRPr>
          </a:p>
          <a:p>
            <a:pPr indent="0" lvl="0" marL="0" rtl="0" algn="just">
              <a:lnSpc>
                <a:spcPct val="115000"/>
              </a:lnSpc>
              <a:spcBef>
                <a:spcPts val="280"/>
              </a:spcBef>
              <a:spcAft>
                <a:spcPts val="0"/>
              </a:spcAft>
              <a:buNone/>
            </a:pPr>
            <a:r>
              <a:rPr b="1" lang="fr-FR" sz="2100">
                <a:solidFill>
                  <a:schemeClr val="dk1"/>
                </a:solidFill>
                <a:latin typeface="Montserrat"/>
                <a:ea typeface="Montserrat"/>
                <a:cs typeface="Montserrat"/>
                <a:sym typeface="Montserrat"/>
              </a:rPr>
              <a:t>Question </a:t>
            </a:r>
            <a:r>
              <a:rPr b="1" lang="fr-FR" sz="2100">
                <a:solidFill>
                  <a:schemeClr val="dk1"/>
                </a:solidFill>
                <a:latin typeface="Montserrat"/>
                <a:ea typeface="Montserrat"/>
                <a:cs typeface="Montserrat"/>
                <a:sym typeface="Montserrat"/>
              </a:rPr>
              <a:t> </a:t>
            </a:r>
            <a:endParaRPr sz="1800">
              <a:solidFill>
                <a:schemeClr val="dk1"/>
              </a:solidFill>
              <a:latin typeface="Montserrat"/>
              <a:ea typeface="Montserrat"/>
              <a:cs typeface="Montserrat"/>
              <a:sym typeface="Montserrat"/>
            </a:endParaRPr>
          </a:p>
          <a:p>
            <a:pPr indent="0" lvl="0" marL="0" rtl="0" algn="just">
              <a:lnSpc>
                <a:spcPct val="115000"/>
              </a:lnSpc>
              <a:spcBef>
                <a:spcPts val="280"/>
              </a:spcBef>
              <a:spcAft>
                <a:spcPts val="0"/>
              </a:spcAft>
              <a:buNone/>
            </a:pPr>
            <a:r>
              <a:rPr lang="fr-FR" sz="1800">
                <a:solidFill>
                  <a:schemeClr val="dk1"/>
                </a:solidFill>
                <a:latin typeface="Montserrat"/>
                <a:ea typeface="Montserrat"/>
                <a:cs typeface="Montserrat"/>
                <a:sym typeface="Montserrat"/>
              </a:rPr>
              <a:t>Comment a évolué la consommation dans la même période ? Quel enseignement en tirez-vous ?</a:t>
            </a:r>
            <a:endParaRPr sz="1800">
              <a:solidFill>
                <a:schemeClr val="dk1"/>
              </a:solidFill>
              <a:latin typeface="Montserrat"/>
              <a:ea typeface="Montserrat"/>
              <a:cs typeface="Montserrat"/>
              <a:sym typeface="Montserrat"/>
            </a:endParaRPr>
          </a:p>
          <a:p>
            <a:pPr indent="0" lvl="0" marL="0" rtl="0" algn="just">
              <a:lnSpc>
                <a:spcPct val="115000"/>
              </a:lnSpc>
              <a:spcBef>
                <a:spcPts val="280"/>
              </a:spcBef>
              <a:spcAft>
                <a:spcPts val="0"/>
              </a:spcAft>
              <a:buNone/>
            </a:pPr>
            <a:r>
              <a:t/>
            </a:r>
            <a:endParaRPr sz="1800">
              <a:solidFill>
                <a:schemeClr val="dk1"/>
              </a:solidFill>
              <a:latin typeface="Montserrat"/>
              <a:ea typeface="Montserrat"/>
              <a:cs typeface="Montserrat"/>
              <a:sym typeface="Montserrat"/>
            </a:endParaRPr>
          </a:p>
          <a:p>
            <a:pPr indent="0" lvl="0" marL="0" rtl="0" algn="just">
              <a:lnSpc>
                <a:spcPct val="115000"/>
              </a:lnSpc>
              <a:spcBef>
                <a:spcPts val="280"/>
              </a:spcBef>
              <a:spcAft>
                <a:spcPts val="0"/>
              </a:spcAft>
              <a:buNone/>
            </a:pPr>
            <a:r>
              <a:rPr lang="fr-FR" sz="1500">
                <a:solidFill>
                  <a:schemeClr val="dk1"/>
                </a:solidFill>
                <a:latin typeface="Montserrat"/>
                <a:ea typeface="Montserrat"/>
                <a:cs typeface="Montserrat"/>
                <a:sym typeface="Montserrat"/>
              </a:rPr>
              <a:t>Important : l’évolution des coefficients budgétaires dépend de l’évolution des volumes mais aussi des prix.</a:t>
            </a:r>
            <a:endParaRPr sz="15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2100">
              <a:solidFill>
                <a:schemeClr val="dk1"/>
              </a:solidFill>
              <a:latin typeface="Montserrat"/>
              <a:ea typeface="Montserrat"/>
              <a:cs typeface="Montserrat"/>
              <a:sym typeface="Montserrat"/>
            </a:endParaRPr>
          </a:p>
        </p:txBody>
      </p:sp>
      <p:pic>
        <p:nvPicPr>
          <p:cNvPr descr="https://www.alternatives-economiques.fr/sites/default/files/public/media/20161001/A709017C.GIF" id="262" name="Google Shape;262;p32"/>
          <p:cNvPicPr preferRelativeResize="0"/>
          <p:nvPr/>
        </p:nvPicPr>
        <p:blipFill>
          <a:blip r:embed="rId3">
            <a:alphaModFix/>
          </a:blip>
          <a:stretch>
            <a:fillRect/>
          </a:stretch>
        </p:blipFill>
        <p:spPr>
          <a:xfrm>
            <a:off x="205599" y="2091875"/>
            <a:ext cx="5418825" cy="461584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3"/>
          <p:cNvSpPr txBox="1"/>
          <p:nvPr>
            <p:ph type="title"/>
          </p:nvPr>
        </p:nvSpPr>
        <p:spPr>
          <a:xfrm>
            <a:off x="529300" y="371175"/>
            <a:ext cx="113118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Le revenu</a:t>
            </a:r>
            <a:endParaRPr b="1" sz="3200">
              <a:solidFill>
                <a:srgbClr val="002060"/>
              </a:solidFill>
            </a:endParaRPr>
          </a:p>
        </p:txBody>
      </p:sp>
      <p:sp>
        <p:nvSpPr>
          <p:cNvPr id="268" name="Google Shape;268;p33"/>
          <p:cNvSpPr txBox="1"/>
          <p:nvPr/>
        </p:nvSpPr>
        <p:spPr>
          <a:xfrm>
            <a:off x="534575" y="1448275"/>
            <a:ext cx="10893600" cy="507900"/>
          </a:xfrm>
          <a:prstGeom prst="rect">
            <a:avLst/>
          </a:prstGeom>
          <a:noFill/>
          <a:ln>
            <a:noFill/>
          </a:ln>
        </p:spPr>
        <p:txBody>
          <a:bodyPr anchorCtr="0" anchor="ctr" bIns="91425" lIns="91425" spcFirstLastPara="1" rIns="91425" wrap="square" tIns="91425">
            <a:spAutoFit/>
          </a:bodyPr>
          <a:lstStyle/>
          <a:p>
            <a:pPr indent="0" lvl="0" marL="0" rtl="0" algn="just">
              <a:lnSpc>
                <a:spcPct val="115000"/>
              </a:lnSpc>
              <a:spcBef>
                <a:spcPts val="280"/>
              </a:spcBef>
              <a:spcAft>
                <a:spcPts val="0"/>
              </a:spcAft>
              <a:buNone/>
            </a:pPr>
            <a:r>
              <a:rPr b="1" lang="fr-FR" sz="2100">
                <a:solidFill>
                  <a:schemeClr val="dk1"/>
                </a:solidFill>
                <a:latin typeface="Montserrat"/>
                <a:ea typeface="Montserrat"/>
                <a:cs typeface="Montserrat"/>
                <a:sym typeface="Montserrat"/>
              </a:rPr>
              <a:t>La généralisation - La loi d’Engel (1857) </a:t>
            </a:r>
            <a:endParaRPr sz="2100">
              <a:solidFill>
                <a:schemeClr val="dk1"/>
              </a:solidFill>
              <a:latin typeface="Montserrat"/>
              <a:ea typeface="Montserrat"/>
              <a:cs typeface="Montserrat"/>
              <a:sym typeface="Montserrat"/>
            </a:endParaRPr>
          </a:p>
        </p:txBody>
      </p:sp>
      <p:cxnSp>
        <p:nvCxnSpPr>
          <p:cNvPr id="269" name="Google Shape;269;p33"/>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270" name="Google Shape;270;p33"/>
          <p:cNvSpPr txBox="1"/>
          <p:nvPr/>
        </p:nvSpPr>
        <p:spPr>
          <a:xfrm>
            <a:off x="600568" y="2091875"/>
            <a:ext cx="10893600" cy="2455500"/>
          </a:xfrm>
          <a:prstGeom prst="rect">
            <a:avLst/>
          </a:prstGeom>
          <a:noFill/>
          <a:ln>
            <a:noFill/>
          </a:ln>
        </p:spPr>
        <p:txBody>
          <a:bodyPr anchorCtr="0" anchor="ctr" bIns="91425" lIns="91425" spcFirstLastPara="1" rIns="91425" wrap="square" tIns="91425">
            <a:spAutoFit/>
          </a:bodyPr>
          <a:lstStyle/>
          <a:p>
            <a:pPr indent="0" lvl="0" marL="0" rtl="0" algn="just">
              <a:lnSpc>
                <a:spcPct val="115000"/>
              </a:lnSpc>
              <a:spcBef>
                <a:spcPts val="280"/>
              </a:spcBef>
              <a:spcAft>
                <a:spcPts val="0"/>
              </a:spcAft>
              <a:buNone/>
            </a:pPr>
            <a:r>
              <a:rPr lang="fr-FR" sz="1800">
                <a:solidFill>
                  <a:schemeClr val="dk1"/>
                </a:solidFill>
                <a:latin typeface="Montserrat"/>
                <a:ea typeface="Montserrat"/>
                <a:cs typeface="Montserrat"/>
                <a:sym typeface="Montserrat"/>
              </a:rPr>
              <a:t>Lorsque le revenu augmente :</a:t>
            </a:r>
            <a:endParaRPr sz="1800">
              <a:solidFill>
                <a:schemeClr val="dk1"/>
              </a:solidFill>
              <a:latin typeface="Montserrat"/>
              <a:ea typeface="Montserrat"/>
              <a:cs typeface="Montserrat"/>
              <a:sym typeface="Montserrat"/>
            </a:endParaRPr>
          </a:p>
          <a:p>
            <a:pPr indent="-342900" lvl="0" marL="457200" rtl="0" algn="just">
              <a:lnSpc>
                <a:spcPct val="115000"/>
              </a:lnSpc>
              <a:spcBef>
                <a:spcPts val="280"/>
              </a:spcBef>
              <a:spcAft>
                <a:spcPts val="0"/>
              </a:spcAft>
              <a:buClr>
                <a:schemeClr val="dk1"/>
              </a:buClr>
              <a:buSzPts val="1800"/>
              <a:buFont typeface="Montserrat"/>
              <a:buChar char="★"/>
            </a:pPr>
            <a:r>
              <a:rPr lang="fr-FR" sz="1800">
                <a:solidFill>
                  <a:schemeClr val="dk1"/>
                </a:solidFill>
                <a:latin typeface="Montserrat"/>
                <a:ea typeface="Montserrat"/>
                <a:cs typeface="Montserrat"/>
                <a:sym typeface="Montserrat"/>
              </a:rPr>
              <a:t>La part des dépenses d’alimentation dans le budget de consommation diminue.</a:t>
            </a:r>
            <a:endParaRPr sz="1800">
              <a:solidFill>
                <a:schemeClr val="dk1"/>
              </a:solidFill>
              <a:latin typeface="Montserrat"/>
              <a:ea typeface="Montserrat"/>
              <a:cs typeface="Montserrat"/>
              <a:sym typeface="Montserrat"/>
            </a:endParaRPr>
          </a:p>
          <a:p>
            <a:pPr indent="-342900" lvl="0" marL="457200" rtl="0" algn="just">
              <a:lnSpc>
                <a:spcPct val="115000"/>
              </a:lnSpc>
              <a:spcBef>
                <a:spcPts val="0"/>
              </a:spcBef>
              <a:spcAft>
                <a:spcPts val="0"/>
              </a:spcAft>
              <a:buClr>
                <a:schemeClr val="dk1"/>
              </a:buClr>
              <a:buSzPts val="1800"/>
              <a:buFont typeface="Montserrat"/>
              <a:buChar char="★"/>
            </a:pPr>
            <a:r>
              <a:rPr lang="fr-FR" sz="1800">
                <a:solidFill>
                  <a:schemeClr val="dk1"/>
                </a:solidFill>
                <a:latin typeface="Montserrat"/>
                <a:ea typeface="Montserrat"/>
                <a:cs typeface="Montserrat"/>
                <a:sym typeface="Montserrat"/>
              </a:rPr>
              <a:t>La part de la somme des dépenses d’habillement et de logement dans le budget de consommation reste constante.</a:t>
            </a:r>
            <a:endParaRPr sz="1800">
              <a:solidFill>
                <a:schemeClr val="dk1"/>
              </a:solidFill>
              <a:latin typeface="Montserrat"/>
              <a:ea typeface="Montserrat"/>
              <a:cs typeface="Montserrat"/>
              <a:sym typeface="Montserrat"/>
            </a:endParaRPr>
          </a:p>
          <a:p>
            <a:pPr indent="-342900" lvl="0" marL="457200" rtl="0" algn="just">
              <a:lnSpc>
                <a:spcPct val="115000"/>
              </a:lnSpc>
              <a:spcBef>
                <a:spcPts val="0"/>
              </a:spcBef>
              <a:spcAft>
                <a:spcPts val="0"/>
              </a:spcAft>
              <a:buClr>
                <a:schemeClr val="dk1"/>
              </a:buClr>
              <a:buSzPts val="1800"/>
              <a:buFont typeface="Montserrat"/>
              <a:buChar char="★"/>
            </a:pPr>
            <a:r>
              <a:rPr lang="fr-FR" sz="1800">
                <a:solidFill>
                  <a:schemeClr val="dk1"/>
                </a:solidFill>
                <a:latin typeface="Montserrat"/>
                <a:ea typeface="Montserrat"/>
                <a:cs typeface="Montserrat"/>
                <a:sym typeface="Montserrat"/>
              </a:rPr>
              <a:t>La part de la somme des autres dépenses (éducation, de santé, de loisirs…) dans le budget de consommation augmente.</a:t>
            </a:r>
            <a:endParaRPr sz="15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2100">
              <a:solidFill>
                <a:schemeClr val="dk1"/>
              </a:solidFill>
              <a:latin typeface="Montserrat"/>
              <a:ea typeface="Montserrat"/>
              <a:cs typeface="Montserrat"/>
              <a:sym typeface="Montserrat"/>
            </a:endParaRPr>
          </a:p>
        </p:txBody>
      </p:sp>
      <p:sp>
        <p:nvSpPr>
          <p:cNvPr id="271" name="Google Shape;271;p33"/>
          <p:cNvSpPr txBox="1"/>
          <p:nvPr/>
        </p:nvSpPr>
        <p:spPr>
          <a:xfrm>
            <a:off x="1478399" y="4573425"/>
            <a:ext cx="10581600" cy="101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100">
                <a:solidFill>
                  <a:schemeClr val="dk1"/>
                </a:solidFill>
                <a:latin typeface="Montserrat"/>
                <a:ea typeface="Montserrat"/>
                <a:cs typeface="Montserrat"/>
                <a:sym typeface="Montserrat"/>
              </a:rPr>
              <a:t>Le revenu opère comme une contrainte sur les choix de consommation</a:t>
            </a:r>
            <a:endParaRPr b="1" sz="2100">
              <a:solidFill>
                <a:schemeClr val="dk1"/>
              </a:solidFill>
              <a:latin typeface="Montserrat"/>
              <a:ea typeface="Montserrat"/>
              <a:cs typeface="Montserrat"/>
              <a:sym typeface="Montserrat"/>
            </a:endParaRPr>
          </a:p>
          <a:p>
            <a:pPr indent="0" lvl="0" marL="0" marR="0" rtl="0" algn="l">
              <a:spcBef>
                <a:spcPts val="0"/>
              </a:spcBef>
              <a:spcAft>
                <a:spcPts val="0"/>
              </a:spcAft>
              <a:buNone/>
            </a:pPr>
            <a:r>
              <a:rPr lang="fr-FR" sz="1800">
                <a:solidFill>
                  <a:schemeClr val="dk1"/>
                </a:solidFill>
                <a:latin typeface="Montserrat"/>
                <a:ea typeface="Montserrat"/>
                <a:cs typeface="Montserrat"/>
                <a:sym typeface="Montserrat"/>
              </a:rPr>
              <a:t>Lorsque cette contrainte se desserre, il est possible de satisfaire de manière croissante nos besoins secondaires, les primaires étant satisfaits.</a:t>
            </a:r>
            <a:r>
              <a:rPr b="1" lang="fr-FR" sz="2100">
                <a:solidFill>
                  <a:schemeClr val="dk1"/>
                </a:solidFill>
                <a:latin typeface="Montserrat"/>
                <a:ea typeface="Montserrat"/>
                <a:cs typeface="Montserrat"/>
                <a:sym typeface="Montserrat"/>
              </a:rPr>
              <a:t>   </a:t>
            </a:r>
            <a:endParaRPr sz="2400">
              <a:solidFill>
                <a:schemeClr val="dk1"/>
              </a:solidFill>
              <a:latin typeface="Rockwell"/>
              <a:ea typeface="Rockwell"/>
              <a:cs typeface="Rockwell"/>
              <a:sym typeface="Rockwell"/>
            </a:endParaRPr>
          </a:p>
        </p:txBody>
      </p:sp>
      <p:pic>
        <p:nvPicPr>
          <p:cNvPr descr="attention 1" id="272" name="Google Shape;272;p33"/>
          <p:cNvPicPr preferRelativeResize="0"/>
          <p:nvPr/>
        </p:nvPicPr>
        <p:blipFill rotWithShape="1">
          <a:blip r:embed="rId3">
            <a:alphaModFix/>
          </a:blip>
          <a:srcRect b="0" l="0" r="0" t="0"/>
          <a:stretch/>
        </p:blipFill>
        <p:spPr>
          <a:xfrm>
            <a:off x="369676" y="4371997"/>
            <a:ext cx="902585" cy="81834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4"/>
          <p:cNvSpPr txBox="1"/>
          <p:nvPr>
            <p:ph type="title"/>
          </p:nvPr>
        </p:nvSpPr>
        <p:spPr>
          <a:xfrm>
            <a:off x="529300" y="371175"/>
            <a:ext cx="113118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Le revenu</a:t>
            </a:r>
            <a:endParaRPr b="1" sz="3200">
              <a:solidFill>
                <a:srgbClr val="002060"/>
              </a:solidFill>
            </a:endParaRPr>
          </a:p>
        </p:txBody>
      </p:sp>
      <p:sp>
        <p:nvSpPr>
          <p:cNvPr id="278" name="Google Shape;278;p34"/>
          <p:cNvSpPr txBox="1"/>
          <p:nvPr/>
        </p:nvSpPr>
        <p:spPr>
          <a:xfrm>
            <a:off x="534575" y="1448275"/>
            <a:ext cx="10893600" cy="869400"/>
          </a:xfrm>
          <a:prstGeom prst="rect">
            <a:avLst/>
          </a:prstGeom>
          <a:noFill/>
          <a:ln>
            <a:noFill/>
          </a:ln>
        </p:spPr>
        <p:txBody>
          <a:bodyPr anchorCtr="0" anchor="ctr" bIns="91425" lIns="91425" spcFirstLastPara="1" rIns="91425" wrap="square" tIns="91425">
            <a:spAutoFit/>
          </a:bodyPr>
          <a:lstStyle/>
          <a:p>
            <a:pPr indent="0" lvl="0" marL="0" rtl="0" algn="just">
              <a:lnSpc>
                <a:spcPct val="115000"/>
              </a:lnSpc>
              <a:spcBef>
                <a:spcPts val="280"/>
              </a:spcBef>
              <a:spcAft>
                <a:spcPts val="0"/>
              </a:spcAft>
              <a:buNone/>
            </a:pPr>
            <a:r>
              <a:rPr b="1" lang="fr-FR" sz="2100">
                <a:solidFill>
                  <a:schemeClr val="dk1"/>
                </a:solidFill>
                <a:latin typeface="Montserrat"/>
                <a:ea typeface="Montserrat"/>
                <a:cs typeface="Montserrat"/>
                <a:sym typeface="Montserrat"/>
              </a:rPr>
              <a:t>Illustration </a:t>
            </a:r>
            <a:endParaRPr sz="1800">
              <a:solidFill>
                <a:schemeClr val="dk1"/>
              </a:solidFill>
              <a:latin typeface="Montserrat"/>
              <a:ea typeface="Montserrat"/>
              <a:cs typeface="Montserrat"/>
              <a:sym typeface="Montserrat"/>
            </a:endParaRPr>
          </a:p>
          <a:p>
            <a:pPr indent="0" lvl="0" marL="0" rtl="0" algn="just">
              <a:lnSpc>
                <a:spcPct val="115000"/>
              </a:lnSpc>
              <a:spcBef>
                <a:spcPts val="280"/>
              </a:spcBef>
              <a:spcAft>
                <a:spcPts val="0"/>
              </a:spcAft>
              <a:buNone/>
            </a:pPr>
            <a:r>
              <a:rPr lang="fr-FR" sz="1800">
                <a:solidFill>
                  <a:schemeClr val="dk1"/>
                </a:solidFill>
                <a:latin typeface="Montserrat"/>
                <a:ea typeface="Montserrat"/>
                <a:cs typeface="Montserrat"/>
                <a:sym typeface="Montserrat"/>
              </a:rPr>
              <a:t>Vérifiez la loi d’Engel dans le cas de la France sur la période 1960-2015</a:t>
            </a:r>
            <a:endParaRPr sz="1800">
              <a:solidFill>
                <a:schemeClr val="dk1"/>
              </a:solidFill>
              <a:latin typeface="Montserrat"/>
              <a:ea typeface="Montserrat"/>
              <a:cs typeface="Montserrat"/>
              <a:sym typeface="Montserrat"/>
            </a:endParaRPr>
          </a:p>
        </p:txBody>
      </p:sp>
      <p:cxnSp>
        <p:nvCxnSpPr>
          <p:cNvPr id="279" name="Google Shape;279;p34"/>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pic>
        <p:nvPicPr>
          <p:cNvPr descr="https://www.alternatives-economiques.fr/sites/default/files/public/media/20161001/A709017C.GIF" id="280" name="Google Shape;280;p34"/>
          <p:cNvPicPr preferRelativeResize="0"/>
          <p:nvPr/>
        </p:nvPicPr>
        <p:blipFill>
          <a:blip r:embed="rId3">
            <a:alphaModFix/>
          </a:blip>
          <a:stretch>
            <a:fillRect/>
          </a:stretch>
        </p:blipFill>
        <p:spPr>
          <a:xfrm>
            <a:off x="6141350" y="2241350"/>
            <a:ext cx="5195625" cy="4425725"/>
          </a:xfrm>
          <a:prstGeom prst="rect">
            <a:avLst/>
          </a:prstGeom>
          <a:noFill/>
          <a:ln>
            <a:noFill/>
          </a:ln>
        </p:spPr>
      </p:pic>
      <p:graphicFrame>
        <p:nvGraphicFramePr>
          <p:cNvPr id="281" name="Google Shape;281;p34"/>
          <p:cNvGraphicFramePr/>
          <p:nvPr/>
        </p:nvGraphicFramePr>
        <p:xfrm>
          <a:off x="688944" y="3172844"/>
          <a:ext cx="3000000" cy="3000000"/>
        </p:xfrm>
        <a:graphic>
          <a:graphicData uri="http://schemas.openxmlformats.org/drawingml/2006/table">
            <a:tbl>
              <a:tblPr>
                <a:noFill/>
                <a:tableStyleId>{B36D49D2-1DC4-4C08-897C-405604782D40}</a:tableStyleId>
              </a:tblPr>
              <a:tblGrid>
                <a:gridCol w="2644225"/>
                <a:gridCol w="1057350"/>
                <a:gridCol w="830900"/>
              </a:tblGrid>
              <a:tr h="335550">
                <a:tc>
                  <a:txBody>
                    <a:bodyPr/>
                    <a:lstStyle/>
                    <a:p>
                      <a:pPr indent="0" lvl="0" marL="0" marR="0" rtl="0" algn="just">
                        <a:lnSpc>
                          <a:spcPct val="115000"/>
                        </a:lnSpc>
                        <a:spcBef>
                          <a:spcPts val="0"/>
                        </a:spcBef>
                        <a:spcAft>
                          <a:spcPts val="0"/>
                        </a:spcAft>
                        <a:buClr>
                          <a:schemeClr val="dk1"/>
                        </a:buClr>
                        <a:buSzPts val="1600"/>
                        <a:buFont typeface="Calibri"/>
                        <a:buNone/>
                      </a:pPr>
                      <a:r>
                        <a:rPr b="1" i="0" lang="fr-FR" sz="1600" u="none" cap="none" strike="noStrike">
                          <a:solidFill>
                            <a:schemeClr val="dk1"/>
                          </a:solidFill>
                          <a:latin typeface="Calibri"/>
                          <a:ea typeface="Calibri"/>
                          <a:cs typeface="Calibri"/>
                          <a:sym typeface="Calibri"/>
                        </a:rPr>
                        <a:t>Poste</a:t>
                      </a:r>
                      <a:endParaRPr b="0" i="0" sz="1600" u="none" cap="none" strike="noStrike">
                        <a:solidFill>
                          <a:schemeClr val="dk1"/>
                        </a:solidFill>
                        <a:latin typeface="Calibri"/>
                        <a:ea typeface="Calibri"/>
                        <a:cs typeface="Calibri"/>
                        <a:sym typeface="Calibri"/>
                      </a:endParaRPr>
                    </a:p>
                  </a:txBody>
                  <a:tcPr marT="0" marB="0" marR="44450" marL="44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600"/>
                        <a:buFont typeface="Calibri"/>
                        <a:buNone/>
                      </a:pPr>
                      <a:r>
                        <a:rPr b="1" i="0" lang="fr-FR" sz="1600" u="none" cap="none" strike="noStrike">
                          <a:solidFill>
                            <a:schemeClr val="dk1"/>
                          </a:solidFill>
                          <a:latin typeface="Calibri"/>
                          <a:ea typeface="Calibri"/>
                          <a:cs typeface="Calibri"/>
                          <a:sym typeface="Calibri"/>
                        </a:rPr>
                        <a:t>1960</a:t>
                      </a:r>
                      <a:endParaRPr b="0" i="0" sz="1600" u="none" cap="none" strike="noStrike">
                        <a:solidFill>
                          <a:schemeClr val="dk1"/>
                        </a:solidFill>
                        <a:latin typeface="Calibri"/>
                        <a:ea typeface="Calibri"/>
                        <a:cs typeface="Calibri"/>
                        <a:sym typeface="Calibri"/>
                      </a:endParaRPr>
                    </a:p>
                  </a:txBody>
                  <a:tcPr marT="0" marB="0" marR="44450" marL="44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600"/>
                        <a:buFont typeface="Calibri"/>
                        <a:buNone/>
                      </a:pPr>
                      <a:r>
                        <a:rPr b="1" i="0" lang="fr-FR" sz="1600" u="none" cap="none" strike="noStrike">
                          <a:solidFill>
                            <a:schemeClr val="dk1"/>
                          </a:solidFill>
                          <a:latin typeface="Calibri"/>
                          <a:ea typeface="Calibri"/>
                          <a:cs typeface="Calibri"/>
                          <a:sym typeface="Calibri"/>
                        </a:rPr>
                        <a:t>2015</a:t>
                      </a:r>
                      <a:endParaRPr b="0" i="0" sz="1600" u="none" cap="none" strike="noStrike">
                        <a:solidFill>
                          <a:schemeClr val="dk1"/>
                        </a:solidFill>
                        <a:latin typeface="Calibri"/>
                        <a:ea typeface="Calibri"/>
                        <a:cs typeface="Calibri"/>
                        <a:sym typeface="Calibri"/>
                      </a:endParaRPr>
                    </a:p>
                  </a:txBody>
                  <a:tcPr marT="0" marB="0" marR="44450" marL="44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56525">
                <a:tc>
                  <a:txBody>
                    <a:bodyPr/>
                    <a:lstStyle/>
                    <a:p>
                      <a:pPr indent="0" lvl="0" marL="0" marR="0" rtl="0" algn="just">
                        <a:lnSpc>
                          <a:spcPct val="115000"/>
                        </a:lnSpc>
                        <a:spcBef>
                          <a:spcPts val="0"/>
                        </a:spcBef>
                        <a:spcAft>
                          <a:spcPts val="0"/>
                        </a:spcAft>
                        <a:buClr>
                          <a:schemeClr val="dk1"/>
                        </a:buClr>
                        <a:buSzPts val="1600"/>
                        <a:buFont typeface="Calibri"/>
                        <a:buNone/>
                      </a:pPr>
                      <a:r>
                        <a:rPr b="0" i="0" lang="fr-FR" sz="1600" u="none" cap="none" strike="noStrike">
                          <a:solidFill>
                            <a:schemeClr val="dk1"/>
                          </a:solidFill>
                          <a:latin typeface="Calibri"/>
                          <a:ea typeface="Calibri"/>
                          <a:cs typeface="Calibri"/>
                          <a:sym typeface="Calibri"/>
                        </a:rPr>
                        <a:t>Alimentation et boissons</a:t>
                      </a:r>
                      <a:endParaRPr/>
                    </a:p>
                  </a:txBody>
                  <a:tcPr marT="0" marB="0" marR="44450" marL="44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600"/>
                        <a:buFont typeface="Calibri"/>
                        <a:buNone/>
                      </a:pPr>
                      <a:r>
                        <a:rPr b="0" i="0" lang="fr-FR" sz="1600" u="none" cap="none" strike="noStrike">
                          <a:solidFill>
                            <a:schemeClr val="dk1"/>
                          </a:solidFill>
                          <a:latin typeface="Calibri"/>
                          <a:ea typeface="Calibri"/>
                          <a:cs typeface="Calibri"/>
                          <a:sym typeface="Calibri"/>
                        </a:rPr>
                        <a:t>%</a:t>
                      </a:r>
                      <a:endParaRPr/>
                    </a:p>
                  </a:txBody>
                  <a:tcPr marT="0" marB="0" marR="44450" marL="44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600"/>
                        <a:buFont typeface="Calibri"/>
                        <a:buNone/>
                      </a:pPr>
                      <a:r>
                        <a:rPr b="0" i="0" lang="fr-FR" sz="1600" u="none" cap="none" strike="noStrike">
                          <a:solidFill>
                            <a:schemeClr val="dk1"/>
                          </a:solidFill>
                          <a:latin typeface="Calibri"/>
                          <a:ea typeface="Calibri"/>
                          <a:cs typeface="Calibri"/>
                          <a:sym typeface="Calibri"/>
                        </a:rPr>
                        <a:t>%</a:t>
                      </a:r>
                      <a:endParaRPr/>
                    </a:p>
                  </a:txBody>
                  <a:tcPr marT="0" marB="0" marR="44450" marL="44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56525">
                <a:tc>
                  <a:txBody>
                    <a:bodyPr/>
                    <a:lstStyle/>
                    <a:p>
                      <a:pPr indent="0" lvl="0" marL="0" marR="0" rtl="0" algn="l">
                        <a:lnSpc>
                          <a:spcPct val="115000"/>
                        </a:lnSpc>
                        <a:spcBef>
                          <a:spcPts val="0"/>
                        </a:spcBef>
                        <a:spcAft>
                          <a:spcPts val="0"/>
                        </a:spcAft>
                        <a:buClr>
                          <a:schemeClr val="dk1"/>
                        </a:buClr>
                        <a:buSzPts val="1600"/>
                        <a:buFont typeface="Calibri"/>
                        <a:buNone/>
                      </a:pPr>
                      <a:r>
                        <a:rPr b="0" i="0" lang="fr-FR" sz="1600" u="none" cap="none" strike="noStrike">
                          <a:solidFill>
                            <a:schemeClr val="dk1"/>
                          </a:solidFill>
                          <a:latin typeface="Calibri"/>
                          <a:ea typeface="Calibri"/>
                          <a:cs typeface="Calibri"/>
                          <a:sym typeface="Calibri"/>
                        </a:rPr>
                        <a:t>Logement + habillement</a:t>
                      </a:r>
                      <a:endParaRPr/>
                    </a:p>
                  </a:txBody>
                  <a:tcPr marT="0" marB="0" marR="44450" marL="444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600"/>
                        <a:buFont typeface="Calibri"/>
                        <a:buNone/>
                      </a:pPr>
                      <a:r>
                        <a:rPr b="0" i="0" lang="fr-FR" sz="1600" u="none" cap="none" strike="noStrike">
                          <a:solidFill>
                            <a:schemeClr val="dk1"/>
                          </a:solidFill>
                          <a:latin typeface="Calibri"/>
                          <a:ea typeface="Calibri"/>
                          <a:cs typeface="Calibri"/>
                          <a:sym typeface="Calibri"/>
                        </a:rPr>
                        <a:t>%</a:t>
                      </a:r>
                      <a:endParaRPr/>
                    </a:p>
                  </a:txBody>
                  <a:tcPr marT="0" marB="0" marR="44450" marL="444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600"/>
                        <a:buFont typeface="Calibri"/>
                        <a:buNone/>
                      </a:pPr>
                      <a:r>
                        <a:rPr b="0" i="0" lang="fr-FR" sz="1600" u="none" cap="none" strike="noStrike">
                          <a:solidFill>
                            <a:schemeClr val="dk1"/>
                          </a:solidFill>
                          <a:latin typeface="Calibri"/>
                          <a:ea typeface="Calibri"/>
                          <a:cs typeface="Calibri"/>
                          <a:sym typeface="Calibri"/>
                        </a:rPr>
                        <a:t>%</a:t>
                      </a:r>
                      <a:endParaRPr/>
                    </a:p>
                  </a:txBody>
                  <a:tcPr marT="0" marB="0" marR="44450" marL="444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56525">
                <a:tc>
                  <a:txBody>
                    <a:bodyPr/>
                    <a:lstStyle/>
                    <a:p>
                      <a:pPr indent="0" lvl="0" marL="0" marR="0" rtl="0" algn="r">
                        <a:lnSpc>
                          <a:spcPct val="115000"/>
                        </a:lnSpc>
                        <a:spcBef>
                          <a:spcPts val="0"/>
                        </a:spcBef>
                        <a:spcAft>
                          <a:spcPts val="0"/>
                        </a:spcAft>
                        <a:buClr>
                          <a:schemeClr val="dk1"/>
                        </a:buClr>
                        <a:buSzPts val="1600"/>
                        <a:buFont typeface="Calibri"/>
                        <a:buNone/>
                      </a:pPr>
                      <a:r>
                        <a:rPr b="0" i="1" lang="fr-FR" sz="1600" u="none" cap="none" strike="noStrike">
                          <a:solidFill>
                            <a:schemeClr val="dk1"/>
                          </a:solidFill>
                          <a:latin typeface="Calibri"/>
                          <a:ea typeface="Calibri"/>
                          <a:cs typeface="Calibri"/>
                          <a:sym typeface="Calibri"/>
                        </a:rPr>
                        <a:t>dont logement</a:t>
                      </a:r>
                      <a:endParaRPr b="0" i="0" sz="1600" u="none" cap="none" strike="noStrike">
                        <a:solidFill>
                          <a:schemeClr val="dk1"/>
                        </a:solidFill>
                        <a:latin typeface="Calibri"/>
                        <a:ea typeface="Calibri"/>
                        <a:cs typeface="Calibri"/>
                        <a:sym typeface="Calibri"/>
                      </a:endParaRPr>
                    </a:p>
                  </a:txBody>
                  <a:tcPr marT="0" marB="0" marR="44450" marL="444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600"/>
                        <a:buFont typeface="Calibri"/>
                        <a:buNone/>
                      </a:pPr>
                      <a:r>
                        <a:rPr b="0" i="0" lang="fr-FR" sz="1600" u="none" cap="none" strike="noStrike">
                          <a:solidFill>
                            <a:schemeClr val="dk1"/>
                          </a:solidFill>
                          <a:latin typeface="Calibri"/>
                          <a:ea typeface="Calibri"/>
                          <a:cs typeface="Calibri"/>
                          <a:sym typeface="Calibri"/>
                        </a:rPr>
                        <a:t>%</a:t>
                      </a:r>
                      <a:endParaRPr/>
                    </a:p>
                  </a:txBody>
                  <a:tcPr marT="0" marB="0" marR="44450" marL="444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600"/>
                        <a:buFont typeface="Calibri"/>
                        <a:buNone/>
                      </a:pPr>
                      <a:r>
                        <a:rPr b="0" i="0" lang="fr-FR" sz="1600" u="none" cap="none" strike="noStrike">
                          <a:solidFill>
                            <a:schemeClr val="dk1"/>
                          </a:solidFill>
                          <a:latin typeface="Calibri"/>
                          <a:ea typeface="Calibri"/>
                          <a:cs typeface="Calibri"/>
                          <a:sym typeface="Calibri"/>
                        </a:rPr>
                        <a:t>%</a:t>
                      </a:r>
                      <a:endParaRPr/>
                    </a:p>
                  </a:txBody>
                  <a:tcPr marT="0" marB="0" marR="44450" marL="444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56525">
                <a:tc>
                  <a:txBody>
                    <a:bodyPr/>
                    <a:lstStyle/>
                    <a:p>
                      <a:pPr indent="0" lvl="0" marL="0" marR="0" rtl="0" algn="r">
                        <a:lnSpc>
                          <a:spcPct val="115000"/>
                        </a:lnSpc>
                        <a:spcBef>
                          <a:spcPts val="0"/>
                        </a:spcBef>
                        <a:spcAft>
                          <a:spcPts val="0"/>
                        </a:spcAft>
                        <a:buClr>
                          <a:schemeClr val="dk1"/>
                        </a:buClr>
                        <a:buSzPts val="1600"/>
                        <a:buFont typeface="Calibri"/>
                        <a:buNone/>
                      </a:pPr>
                      <a:r>
                        <a:rPr b="0" i="1" lang="fr-FR" sz="1600" u="none" cap="none" strike="noStrike">
                          <a:solidFill>
                            <a:schemeClr val="dk1"/>
                          </a:solidFill>
                          <a:latin typeface="Calibri"/>
                          <a:ea typeface="Calibri"/>
                          <a:cs typeface="Calibri"/>
                          <a:sym typeface="Calibri"/>
                        </a:rPr>
                        <a:t>dont habillement </a:t>
                      </a:r>
                      <a:endParaRPr b="0" i="0" sz="1600" u="none" cap="none" strike="noStrike">
                        <a:solidFill>
                          <a:schemeClr val="dk1"/>
                        </a:solidFill>
                        <a:latin typeface="Calibri"/>
                        <a:ea typeface="Calibri"/>
                        <a:cs typeface="Calibri"/>
                        <a:sym typeface="Calibri"/>
                      </a:endParaRPr>
                    </a:p>
                  </a:txBody>
                  <a:tcPr marT="0" marB="0" marR="44450" marL="444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600"/>
                        <a:buFont typeface="Calibri"/>
                        <a:buNone/>
                      </a:pPr>
                      <a:r>
                        <a:rPr b="0" i="0" lang="fr-FR" sz="1600" u="none" cap="none" strike="noStrike">
                          <a:solidFill>
                            <a:schemeClr val="dk1"/>
                          </a:solidFill>
                          <a:latin typeface="Calibri"/>
                          <a:ea typeface="Calibri"/>
                          <a:cs typeface="Calibri"/>
                          <a:sym typeface="Calibri"/>
                        </a:rPr>
                        <a:t>%</a:t>
                      </a:r>
                      <a:endParaRPr/>
                    </a:p>
                  </a:txBody>
                  <a:tcPr marT="0" marB="0" marR="44450" marL="444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600"/>
                        <a:buFont typeface="Calibri"/>
                        <a:buNone/>
                      </a:pPr>
                      <a:r>
                        <a:rPr b="0" i="0" lang="fr-FR" sz="1600" u="none" cap="none" strike="noStrike">
                          <a:solidFill>
                            <a:schemeClr val="dk1"/>
                          </a:solidFill>
                          <a:latin typeface="Calibri"/>
                          <a:ea typeface="Calibri"/>
                          <a:cs typeface="Calibri"/>
                          <a:sym typeface="Calibri"/>
                        </a:rPr>
                        <a:t>%</a:t>
                      </a:r>
                      <a:endParaRPr/>
                    </a:p>
                  </a:txBody>
                  <a:tcPr marT="0" marB="0" marR="44450" marL="444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56525">
                <a:tc>
                  <a:txBody>
                    <a:bodyPr/>
                    <a:lstStyle/>
                    <a:p>
                      <a:pPr indent="0" lvl="0" marL="0" marR="0" rtl="0" algn="l">
                        <a:lnSpc>
                          <a:spcPct val="115000"/>
                        </a:lnSpc>
                        <a:spcBef>
                          <a:spcPts val="0"/>
                        </a:spcBef>
                        <a:spcAft>
                          <a:spcPts val="0"/>
                        </a:spcAft>
                        <a:buClr>
                          <a:schemeClr val="dk1"/>
                        </a:buClr>
                        <a:buSzPts val="1600"/>
                        <a:buFont typeface="Calibri"/>
                        <a:buNone/>
                      </a:pPr>
                      <a:r>
                        <a:rPr b="0" i="0" lang="fr-FR" sz="1600" u="none" cap="none" strike="noStrike">
                          <a:solidFill>
                            <a:schemeClr val="dk1"/>
                          </a:solidFill>
                          <a:latin typeface="Calibri"/>
                          <a:ea typeface="Calibri"/>
                          <a:cs typeface="Calibri"/>
                          <a:sym typeface="Calibri"/>
                        </a:rPr>
                        <a:t>Autres dépenses </a:t>
                      </a:r>
                      <a:endParaRPr/>
                    </a:p>
                  </a:txBody>
                  <a:tcPr marT="0" marB="0" marR="44450" marL="444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600"/>
                        <a:buFont typeface="Calibri"/>
                        <a:buNone/>
                      </a:pPr>
                      <a:r>
                        <a:rPr b="0" i="0" lang="fr-FR" sz="1600" u="none" cap="none" strike="noStrike">
                          <a:solidFill>
                            <a:schemeClr val="dk1"/>
                          </a:solidFill>
                          <a:latin typeface="Calibri"/>
                          <a:ea typeface="Calibri"/>
                          <a:cs typeface="Calibri"/>
                          <a:sym typeface="Calibri"/>
                        </a:rPr>
                        <a:t>%</a:t>
                      </a:r>
                      <a:endParaRPr/>
                    </a:p>
                  </a:txBody>
                  <a:tcPr marT="0" marB="0" marR="44450" marL="444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600"/>
                        <a:buFont typeface="Calibri"/>
                        <a:buNone/>
                      </a:pPr>
                      <a:r>
                        <a:rPr b="0" i="0" lang="fr-FR" sz="1600" u="none" cap="none" strike="noStrike">
                          <a:solidFill>
                            <a:schemeClr val="dk1"/>
                          </a:solidFill>
                          <a:latin typeface="Calibri"/>
                          <a:ea typeface="Calibri"/>
                          <a:cs typeface="Calibri"/>
                          <a:sym typeface="Calibri"/>
                        </a:rPr>
                        <a:t>%</a:t>
                      </a:r>
                      <a:endParaRPr b="0" i="0" sz="1600" u="none" cap="none" strike="noStrike">
                        <a:solidFill>
                          <a:schemeClr val="dk1"/>
                        </a:solidFill>
                        <a:latin typeface="Calibri"/>
                        <a:ea typeface="Calibri"/>
                        <a:cs typeface="Calibri"/>
                        <a:sym typeface="Calibri"/>
                      </a:endParaRPr>
                    </a:p>
                  </a:txBody>
                  <a:tcPr marT="0" marB="0" marR="44450" marL="444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17"/>
          <p:cNvPicPr preferRelativeResize="0"/>
          <p:nvPr/>
        </p:nvPicPr>
        <p:blipFill rotWithShape="1">
          <a:blip r:embed="rId3">
            <a:alphaModFix/>
          </a:blip>
          <a:srcRect b="12495" l="0" r="0" t="12502"/>
          <a:stretch/>
        </p:blipFill>
        <p:spPr>
          <a:xfrm>
            <a:off x="2" y="0"/>
            <a:ext cx="12192003" cy="6857999"/>
          </a:xfrm>
          <a:prstGeom prst="rect">
            <a:avLst/>
          </a:prstGeom>
          <a:noFill/>
          <a:ln>
            <a:noFill/>
          </a:ln>
        </p:spPr>
      </p:pic>
      <p:sp>
        <p:nvSpPr>
          <p:cNvPr id="128" name="Google Shape;128;p17"/>
          <p:cNvSpPr/>
          <p:nvPr/>
        </p:nvSpPr>
        <p:spPr>
          <a:xfrm>
            <a:off x="0" y="1148233"/>
            <a:ext cx="6091200" cy="4570500"/>
          </a:xfrm>
          <a:prstGeom prst="rect">
            <a:avLst/>
          </a:prstGeom>
          <a:solidFill>
            <a:srgbClr val="FFFFFF">
              <a:alpha val="8549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 name="Google Shape;129;p17"/>
          <p:cNvSpPr txBox="1"/>
          <p:nvPr>
            <p:ph type="title"/>
          </p:nvPr>
        </p:nvSpPr>
        <p:spPr>
          <a:xfrm>
            <a:off x="439133" y="1477833"/>
            <a:ext cx="5330100" cy="13656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fr-FR"/>
              <a:t>Introduction </a:t>
            </a:r>
            <a:endParaRPr/>
          </a:p>
        </p:txBody>
      </p:sp>
      <p:sp>
        <p:nvSpPr>
          <p:cNvPr id="130" name="Google Shape;130;p17"/>
          <p:cNvSpPr txBox="1"/>
          <p:nvPr>
            <p:ph idx="1" type="body"/>
          </p:nvPr>
        </p:nvSpPr>
        <p:spPr>
          <a:xfrm>
            <a:off x="439133" y="2926800"/>
            <a:ext cx="5330100" cy="2446800"/>
          </a:xfrm>
          <a:prstGeom prst="rect">
            <a:avLst/>
          </a:prstGeom>
        </p:spPr>
        <p:txBody>
          <a:bodyPr anchorCtr="0" anchor="t" bIns="45700" lIns="91425" spcFirstLastPara="1" rIns="91425" wrap="square" tIns="45700">
            <a:normAutofit/>
          </a:bodyPr>
          <a:lstStyle/>
          <a:p>
            <a:pPr indent="0" lvl="0" marL="0" rtl="0" algn="l">
              <a:spcBef>
                <a:spcPts val="1200"/>
              </a:spcBef>
              <a:spcAft>
                <a:spcPts val="2100"/>
              </a:spcAft>
              <a:buNone/>
            </a:pPr>
            <a:r>
              <a:rPr b="1" lang="fr-FR"/>
              <a:t>Chapitre 1 - La consommation </a:t>
            </a:r>
            <a:endParaRPr b="1"/>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5"/>
          <p:cNvSpPr txBox="1"/>
          <p:nvPr>
            <p:ph type="title"/>
          </p:nvPr>
        </p:nvSpPr>
        <p:spPr>
          <a:xfrm>
            <a:off x="529300" y="371175"/>
            <a:ext cx="113118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Les prix </a:t>
            </a:r>
            <a:endParaRPr b="1" sz="3200">
              <a:solidFill>
                <a:srgbClr val="002060"/>
              </a:solidFill>
            </a:endParaRPr>
          </a:p>
        </p:txBody>
      </p:sp>
      <p:cxnSp>
        <p:nvCxnSpPr>
          <p:cNvPr id="287" name="Google Shape;287;p35"/>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288" name="Google Shape;288;p35"/>
          <p:cNvSpPr txBox="1"/>
          <p:nvPr/>
        </p:nvSpPr>
        <p:spPr>
          <a:xfrm>
            <a:off x="534575" y="1448275"/>
            <a:ext cx="10893600" cy="507900"/>
          </a:xfrm>
          <a:prstGeom prst="rect">
            <a:avLst/>
          </a:prstGeom>
          <a:noFill/>
          <a:ln>
            <a:noFill/>
          </a:ln>
        </p:spPr>
        <p:txBody>
          <a:bodyPr anchorCtr="0" anchor="ctr" bIns="91425" lIns="91425" spcFirstLastPara="1" rIns="91425" wrap="square" tIns="91425">
            <a:spAutoFit/>
          </a:bodyPr>
          <a:lstStyle/>
          <a:p>
            <a:pPr indent="0" lvl="0" marL="0" rtl="0" algn="just">
              <a:lnSpc>
                <a:spcPct val="115000"/>
              </a:lnSpc>
              <a:spcBef>
                <a:spcPts val="280"/>
              </a:spcBef>
              <a:spcAft>
                <a:spcPts val="0"/>
              </a:spcAft>
              <a:buNone/>
            </a:pPr>
            <a:r>
              <a:rPr b="1" lang="fr-FR" sz="2100">
                <a:solidFill>
                  <a:schemeClr val="dk1"/>
                </a:solidFill>
                <a:latin typeface="Montserrat"/>
                <a:ea typeface="Montserrat"/>
                <a:cs typeface="Montserrat"/>
                <a:sym typeface="Montserrat"/>
              </a:rPr>
              <a:t>L’intuition - hausse des prix du tabac et demande de cigarettes</a:t>
            </a:r>
            <a:endParaRPr sz="2100">
              <a:solidFill>
                <a:schemeClr val="dk1"/>
              </a:solidFill>
              <a:latin typeface="Montserrat"/>
              <a:ea typeface="Montserrat"/>
              <a:cs typeface="Montserrat"/>
              <a:sym typeface="Montserrat"/>
            </a:endParaRPr>
          </a:p>
        </p:txBody>
      </p:sp>
      <p:pic>
        <p:nvPicPr>
          <p:cNvPr id="289" name="Google Shape;289;p35"/>
          <p:cNvPicPr preferRelativeResize="0"/>
          <p:nvPr/>
        </p:nvPicPr>
        <p:blipFill rotWithShape="1">
          <a:blip r:embed="rId3">
            <a:alphaModFix/>
          </a:blip>
          <a:srcRect b="0" l="0" r="0" t="0"/>
          <a:stretch/>
        </p:blipFill>
        <p:spPr>
          <a:xfrm>
            <a:off x="4550601" y="2479274"/>
            <a:ext cx="6877575" cy="3469350"/>
          </a:xfrm>
          <a:prstGeom prst="rect">
            <a:avLst/>
          </a:prstGeom>
          <a:noFill/>
          <a:ln>
            <a:noFill/>
          </a:ln>
        </p:spPr>
      </p:pic>
      <p:sp>
        <p:nvSpPr>
          <p:cNvPr id="290" name="Google Shape;290;p35"/>
          <p:cNvSpPr txBox="1"/>
          <p:nvPr/>
        </p:nvSpPr>
        <p:spPr>
          <a:xfrm>
            <a:off x="529300" y="2244300"/>
            <a:ext cx="3852000" cy="18009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lang="fr-FR" sz="2100">
                <a:solidFill>
                  <a:schemeClr val="dk1"/>
                </a:solidFill>
                <a:latin typeface="Montserrat"/>
                <a:ea typeface="Montserrat"/>
                <a:cs typeface="Montserrat"/>
                <a:sym typeface="Montserrat"/>
              </a:rPr>
              <a:t>Que constate-t-on sur le graphique suivant ? </a:t>
            </a:r>
            <a:endParaRPr sz="21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2100">
              <a:solidFill>
                <a:schemeClr val="dk1"/>
              </a:solidFill>
              <a:latin typeface="Montserrat"/>
              <a:ea typeface="Montserrat"/>
              <a:cs typeface="Montserrat"/>
              <a:sym typeface="Montserrat"/>
            </a:endParaRPr>
          </a:p>
          <a:p>
            <a:pPr indent="0" lvl="0" marL="0" rtl="0" algn="l">
              <a:spcBef>
                <a:spcPts val="0"/>
              </a:spcBef>
              <a:spcAft>
                <a:spcPts val="0"/>
              </a:spcAft>
              <a:buNone/>
            </a:pPr>
            <a:r>
              <a:rPr lang="fr-FR" sz="2100">
                <a:solidFill>
                  <a:schemeClr val="dk1"/>
                </a:solidFill>
                <a:latin typeface="Montserrat"/>
                <a:ea typeface="Montserrat"/>
                <a:cs typeface="Montserrat"/>
                <a:sym typeface="Montserrat"/>
              </a:rPr>
              <a:t>Comment l’interprétez-vous</a:t>
            </a:r>
            <a:r>
              <a:rPr lang="fr-FR" sz="2100">
                <a:solidFill>
                  <a:schemeClr val="dk1"/>
                </a:solidFill>
                <a:latin typeface="Montserrat"/>
                <a:ea typeface="Montserrat"/>
                <a:cs typeface="Montserrat"/>
                <a:sym typeface="Montserrat"/>
              </a:rPr>
              <a:t> ? </a:t>
            </a:r>
            <a:endParaRPr sz="2100">
              <a:solidFill>
                <a:schemeClr val="dk1"/>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6"/>
          <p:cNvSpPr txBox="1"/>
          <p:nvPr>
            <p:ph type="title"/>
          </p:nvPr>
        </p:nvSpPr>
        <p:spPr>
          <a:xfrm>
            <a:off x="529300" y="371175"/>
            <a:ext cx="113118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Les prix </a:t>
            </a:r>
            <a:endParaRPr b="1" sz="3200">
              <a:solidFill>
                <a:srgbClr val="002060"/>
              </a:solidFill>
            </a:endParaRPr>
          </a:p>
        </p:txBody>
      </p:sp>
      <p:cxnSp>
        <p:nvCxnSpPr>
          <p:cNvPr id="296" name="Google Shape;296;p36"/>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297" name="Google Shape;297;p36"/>
          <p:cNvSpPr txBox="1"/>
          <p:nvPr/>
        </p:nvSpPr>
        <p:spPr>
          <a:xfrm>
            <a:off x="534575" y="1448275"/>
            <a:ext cx="10893600" cy="507900"/>
          </a:xfrm>
          <a:prstGeom prst="rect">
            <a:avLst/>
          </a:prstGeom>
          <a:noFill/>
          <a:ln>
            <a:noFill/>
          </a:ln>
        </p:spPr>
        <p:txBody>
          <a:bodyPr anchorCtr="0" anchor="ctr" bIns="91425" lIns="91425" spcFirstLastPara="1" rIns="91425" wrap="square" tIns="91425">
            <a:spAutoFit/>
          </a:bodyPr>
          <a:lstStyle/>
          <a:p>
            <a:pPr indent="0" lvl="0" marL="0" rtl="0" algn="just">
              <a:lnSpc>
                <a:spcPct val="115000"/>
              </a:lnSpc>
              <a:spcBef>
                <a:spcPts val="280"/>
              </a:spcBef>
              <a:spcAft>
                <a:spcPts val="0"/>
              </a:spcAft>
              <a:buNone/>
            </a:pPr>
            <a:r>
              <a:rPr b="1" lang="fr-FR" sz="2100">
                <a:solidFill>
                  <a:schemeClr val="dk1"/>
                </a:solidFill>
                <a:latin typeface="Montserrat"/>
                <a:ea typeface="Montserrat"/>
                <a:cs typeface="Montserrat"/>
                <a:sym typeface="Montserrat"/>
              </a:rPr>
              <a:t>La généralisation - la notion d’élasticité-prix </a:t>
            </a:r>
            <a:endParaRPr sz="2100">
              <a:solidFill>
                <a:schemeClr val="dk1"/>
              </a:solidFill>
              <a:latin typeface="Montserrat"/>
              <a:ea typeface="Montserrat"/>
              <a:cs typeface="Montserrat"/>
              <a:sym typeface="Montserrat"/>
            </a:endParaRPr>
          </a:p>
        </p:txBody>
      </p:sp>
      <p:sp>
        <p:nvSpPr>
          <p:cNvPr id="298" name="Google Shape;298;p36"/>
          <p:cNvSpPr txBox="1"/>
          <p:nvPr/>
        </p:nvSpPr>
        <p:spPr>
          <a:xfrm>
            <a:off x="534575" y="2068100"/>
            <a:ext cx="10663800" cy="2678100"/>
          </a:xfrm>
          <a:prstGeom prst="rect">
            <a:avLst/>
          </a:prstGeom>
          <a:solidFill>
            <a:schemeClr val="lt1"/>
          </a:solidFill>
          <a:ln>
            <a:noFill/>
          </a:ln>
        </p:spPr>
        <p:txBody>
          <a:bodyPr anchorCtr="0" anchor="ctr" bIns="91425" lIns="91425" spcFirstLastPara="1" rIns="91425" wrap="square" tIns="91425">
            <a:spAutoFit/>
          </a:bodyPr>
          <a:lstStyle/>
          <a:p>
            <a:pPr indent="0" lvl="0" marL="0" rtl="0" algn="l">
              <a:spcBef>
                <a:spcPts val="0"/>
              </a:spcBef>
              <a:spcAft>
                <a:spcPts val="0"/>
              </a:spcAft>
              <a:buNone/>
            </a:pPr>
            <a:r>
              <a:rPr lang="fr-FR" sz="1800">
                <a:solidFill>
                  <a:schemeClr val="dk1"/>
                </a:solidFill>
                <a:latin typeface="Montserrat"/>
                <a:ea typeface="Montserrat"/>
                <a:cs typeface="Montserrat"/>
                <a:sym typeface="Montserrat"/>
              </a:rPr>
              <a:t>L’élasticité prix d’un bien mesure le % de variation de la demande de ce bien quand le prix augmente de 1%.</a:t>
            </a:r>
            <a:endParaRPr sz="18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8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8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8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8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800">
              <a:solidFill>
                <a:schemeClr val="dk1"/>
              </a:solidFill>
              <a:latin typeface="Montserrat"/>
              <a:ea typeface="Montserrat"/>
              <a:cs typeface="Montserrat"/>
              <a:sym typeface="Montserrat"/>
            </a:endParaRPr>
          </a:p>
          <a:p>
            <a:pPr indent="0" lvl="0" marL="0" rtl="0" algn="l">
              <a:spcBef>
                <a:spcPts val="0"/>
              </a:spcBef>
              <a:spcAft>
                <a:spcPts val="0"/>
              </a:spcAft>
              <a:buNone/>
            </a:pPr>
            <a:r>
              <a:rPr lang="fr-FR" sz="1800">
                <a:solidFill>
                  <a:schemeClr val="dk1"/>
                </a:solidFill>
                <a:latin typeface="Montserrat"/>
                <a:ea typeface="Montserrat"/>
                <a:cs typeface="Montserrat"/>
                <a:sym typeface="Montserrat"/>
              </a:rPr>
              <a:t>On dira donc que la demande d’un bien est élastique si l’élasticité est ≥1 en valeur absolue ou rigide si elle est &lt;1 en valeur absolue également.</a:t>
            </a:r>
            <a:endParaRPr sz="1800">
              <a:solidFill>
                <a:schemeClr val="dk1"/>
              </a:solidFill>
              <a:latin typeface="Montserrat"/>
              <a:ea typeface="Montserrat"/>
              <a:cs typeface="Montserrat"/>
              <a:sym typeface="Montserrat"/>
            </a:endParaRPr>
          </a:p>
        </p:txBody>
      </p:sp>
      <p:pic>
        <p:nvPicPr>
          <p:cNvPr id="299" name="Google Shape;299;p36"/>
          <p:cNvPicPr preferRelativeResize="0"/>
          <p:nvPr/>
        </p:nvPicPr>
        <p:blipFill>
          <a:blip r:embed="rId3">
            <a:alphaModFix/>
          </a:blip>
          <a:stretch>
            <a:fillRect/>
          </a:stretch>
        </p:blipFill>
        <p:spPr>
          <a:xfrm>
            <a:off x="4261650" y="2695075"/>
            <a:ext cx="1956925" cy="1187150"/>
          </a:xfrm>
          <a:prstGeom prst="rect">
            <a:avLst/>
          </a:prstGeom>
          <a:noFill/>
          <a:ln>
            <a:noFill/>
          </a:ln>
        </p:spPr>
      </p:pic>
      <p:sp>
        <p:nvSpPr>
          <p:cNvPr id="300" name="Google Shape;300;p36"/>
          <p:cNvSpPr txBox="1"/>
          <p:nvPr/>
        </p:nvSpPr>
        <p:spPr>
          <a:xfrm>
            <a:off x="1587088" y="5022700"/>
            <a:ext cx="9813300" cy="969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100">
                <a:solidFill>
                  <a:schemeClr val="dk1"/>
                </a:solidFill>
                <a:latin typeface="Montserrat"/>
                <a:ea typeface="Montserrat"/>
                <a:cs typeface="Montserrat"/>
                <a:sym typeface="Montserrat"/>
              </a:rPr>
              <a:t>Le prix est une information </a:t>
            </a:r>
            <a:endParaRPr b="1" sz="2100">
              <a:solidFill>
                <a:schemeClr val="dk1"/>
              </a:solidFill>
              <a:latin typeface="Montserrat"/>
              <a:ea typeface="Montserrat"/>
              <a:cs typeface="Montserrat"/>
              <a:sym typeface="Montserrat"/>
            </a:endParaRPr>
          </a:p>
          <a:p>
            <a:pPr indent="0" lvl="0" marL="0" marR="0" rtl="0" algn="just">
              <a:spcBef>
                <a:spcPts val="0"/>
              </a:spcBef>
              <a:spcAft>
                <a:spcPts val="0"/>
              </a:spcAft>
              <a:buNone/>
            </a:pPr>
            <a:r>
              <a:rPr lang="fr-FR" sz="1800">
                <a:solidFill>
                  <a:schemeClr val="dk1"/>
                </a:solidFill>
                <a:latin typeface="Montserrat"/>
                <a:ea typeface="Montserrat"/>
                <a:cs typeface="Montserrat"/>
                <a:sym typeface="Montserrat"/>
              </a:rPr>
              <a:t>Elle permet au consommateur de comparer différents biens de consommation entre eux, en rapportant la satisfaction obtenue au revenu disponible. </a:t>
            </a:r>
            <a:endParaRPr/>
          </a:p>
        </p:txBody>
      </p:sp>
      <p:pic>
        <p:nvPicPr>
          <p:cNvPr descr="attention 1" id="301" name="Google Shape;301;p36"/>
          <p:cNvPicPr preferRelativeResize="0"/>
          <p:nvPr/>
        </p:nvPicPr>
        <p:blipFill rotWithShape="1">
          <a:blip r:embed="rId4">
            <a:alphaModFix/>
          </a:blip>
          <a:srcRect b="0" l="0" r="0" t="0"/>
          <a:stretch/>
        </p:blipFill>
        <p:spPr>
          <a:xfrm>
            <a:off x="332556" y="5213696"/>
            <a:ext cx="902585" cy="81834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7"/>
          <p:cNvSpPr txBox="1"/>
          <p:nvPr>
            <p:ph type="title"/>
          </p:nvPr>
        </p:nvSpPr>
        <p:spPr>
          <a:xfrm>
            <a:off x="529300" y="371175"/>
            <a:ext cx="113118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Les prix </a:t>
            </a:r>
            <a:endParaRPr b="1" sz="3200">
              <a:solidFill>
                <a:srgbClr val="002060"/>
              </a:solidFill>
            </a:endParaRPr>
          </a:p>
        </p:txBody>
      </p:sp>
      <p:cxnSp>
        <p:nvCxnSpPr>
          <p:cNvPr id="307" name="Google Shape;307;p37"/>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308" name="Google Shape;308;p37"/>
          <p:cNvSpPr txBox="1"/>
          <p:nvPr/>
        </p:nvSpPr>
        <p:spPr>
          <a:xfrm>
            <a:off x="534575" y="1448275"/>
            <a:ext cx="10893600" cy="879600"/>
          </a:xfrm>
          <a:prstGeom prst="rect">
            <a:avLst/>
          </a:prstGeom>
          <a:noFill/>
          <a:ln>
            <a:noFill/>
          </a:ln>
        </p:spPr>
        <p:txBody>
          <a:bodyPr anchorCtr="0" anchor="ctr" bIns="91425" lIns="91425" spcFirstLastPara="1" rIns="91425" wrap="square" tIns="91425">
            <a:spAutoFit/>
          </a:bodyPr>
          <a:lstStyle/>
          <a:p>
            <a:pPr indent="0" lvl="0" marL="0" rtl="0" algn="just">
              <a:lnSpc>
                <a:spcPct val="115000"/>
              </a:lnSpc>
              <a:spcBef>
                <a:spcPts val="280"/>
              </a:spcBef>
              <a:spcAft>
                <a:spcPts val="0"/>
              </a:spcAft>
              <a:buNone/>
            </a:pPr>
            <a:r>
              <a:rPr b="1" lang="fr-FR" sz="2100">
                <a:solidFill>
                  <a:schemeClr val="dk1"/>
                </a:solidFill>
                <a:latin typeface="Montserrat"/>
                <a:ea typeface="Montserrat"/>
                <a:cs typeface="Montserrat"/>
                <a:sym typeface="Montserrat"/>
              </a:rPr>
              <a:t>Typologie des produits en fonction de leur élasticité-prix directe (prix du bien vs demande du bien)</a:t>
            </a:r>
            <a:endParaRPr sz="2100">
              <a:solidFill>
                <a:schemeClr val="dk1"/>
              </a:solidFill>
              <a:latin typeface="Montserrat"/>
              <a:ea typeface="Montserrat"/>
              <a:cs typeface="Montserrat"/>
              <a:sym typeface="Montserrat"/>
            </a:endParaRPr>
          </a:p>
        </p:txBody>
      </p:sp>
      <p:sp>
        <p:nvSpPr>
          <p:cNvPr id="309" name="Google Shape;309;p37"/>
          <p:cNvSpPr txBox="1"/>
          <p:nvPr/>
        </p:nvSpPr>
        <p:spPr>
          <a:xfrm>
            <a:off x="534575" y="2401975"/>
            <a:ext cx="10663800" cy="3211800"/>
          </a:xfrm>
          <a:prstGeom prst="rect">
            <a:avLst/>
          </a:prstGeom>
          <a:solidFill>
            <a:schemeClr val="lt1"/>
          </a:solidFill>
          <a:ln>
            <a:noFill/>
          </a:ln>
        </p:spPr>
        <p:txBody>
          <a:bodyPr anchorCtr="0" anchor="ctr" bIns="91425" lIns="91425" spcFirstLastPara="1" rIns="91425" wrap="square" tIns="91425">
            <a:spAutoFit/>
          </a:bodyPr>
          <a:lstStyle/>
          <a:p>
            <a:pPr indent="0" lvl="0" marL="0" rtl="0" algn="just">
              <a:lnSpc>
                <a:spcPct val="150000"/>
              </a:lnSpc>
              <a:spcBef>
                <a:spcPts val="1000"/>
              </a:spcBef>
              <a:spcAft>
                <a:spcPts val="0"/>
              </a:spcAft>
              <a:buNone/>
            </a:pPr>
            <a:r>
              <a:rPr lang="fr-FR" sz="1800">
                <a:solidFill>
                  <a:schemeClr val="dk1"/>
                </a:solidFill>
                <a:latin typeface="Montserrat"/>
                <a:ea typeface="Montserrat"/>
                <a:cs typeface="Montserrat"/>
                <a:sym typeface="Montserrat"/>
              </a:rPr>
              <a:t>On distingue les </a:t>
            </a:r>
            <a:r>
              <a:rPr b="1" lang="fr-FR" sz="1800">
                <a:solidFill>
                  <a:schemeClr val="dk1"/>
                </a:solidFill>
                <a:latin typeface="Montserrat"/>
                <a:ea typeface="Montserrat"/>
                <a:cs typeface="Montserrat"/>
                <a:sym typeface="Montserrat"/>
              </a:rPr>
              <a:t>biens</a:t>
            </a:r>
            <a:r>
              <a:rPr b="1" lang="fr-FR" sz="1800">
                <a:solidFill>
                  <a:schemeClr val="dk1"/>
                </a:solidFill>
                <a:latin typeface="Montserrat"/>
                <a:ea typeface="Montserrat"/>
                <a:cs typeface="Montserrat"/>
                <a:sym typeface="Montserrat"/>
              </a:rPr>
              <a:t> typiques</a:t>
            </a:r>
            <a:r>
              <a:rPr lang="fr-FR" sz="1800">
                <a:solidFill>
                  <a:schemeClr val="dk1"/>
                </a:solidFill>
                <a:latin typeface="Montserrat"/>
                <a:ea typeface="Montserrat"/>
                <a:cs typeface="Montserrat"/>
                <a:sym typeface="Montserrat"/>
              </a:rPr>
              <a:t> dont la consommation diminue quand le prix augmente </a:t>
            </a:r>
            <a:r>
              <a:rPr lang="fr-FR" sz="1800">
                <a:solidFill>
                  <a:schemeClr val="dk1"/>
                </a:solidFill>
                <a:latin typeface="Montserrat"/>
                <a:ea typeface="Montserrat"/>
                <a:cs typeface="Montserrat"/>
                <a:sym typeface="Montserrat"/>
              </a:rPr>
              <a:t>(élasticité-prix</a:t>
            </a:r>
            <a:r>
              <a:rPr lang="fr-FR" sz="1800">
                <a:solidFill>
                  <a:schemeClr val="dk1"/>
                </a:solidFill>
                <a:latin typeface="Montserrat"/>
                <a:ea typeface="Montserrat"/>
                <a:cs typeface="Montserrat"/>
                <a:sym typeface="Montserrat"/>
              </a:rPr>
              <a:t> directe négative), ce qui est le cas général et intuitif, des </a:t>
            </a:r>
            <a:r>
              <a:rPr b="1" lang="fr-FR" sz="1800">
                <a:solidFill>
                  <a:schemeClr val="dk1"/>
                </a:solidFill>
                <a:latin typeface="Montserrat"/>
                <a:ea typeface="Montserrat"/>
                <a:cs typeface="Montserrat"/>
                <a:sym typeface="Montserrat"/>
              </a:rPr>
              <a:t>bien atypiques</a:t>
            </a:r>
            <a:r>
              <a:rPr lang="fr-FR" sz="1800">
                <a:solidFill>
                  <a:schemeClr val="dk1"/>
                </a:solidFill>
                <a:latin typeface="Montserrat"/>
                <a:ea typeface="Montserrat"/>
                <a:cs typeface="Montserrat"/>
                <a:sym typeface="Montserrat"/>
              </a:rPr>
              <a:t> dont la consommation augmente quand le prix augmente </a:t>
            </a:r>
            <a:r>
              <a:rPr lang="fr-FR" sz="1800">
                <a:solidFill>
                  <a:schemeClr val="dk1"/>
                </a:solidFill>
                <a:latin typeface="Montserrat"/>
                <a:ea typeface="Montserrat"/>
                <a:cs typeface="Montserrat"/>
                <a:sym typeface="Montserrat"/>
              </a:rPr>
              <a:t>(élasticité-prix directe positive)</a:t>
            </a:r>
            <a:r>
              <a:rPr lang="fr-FR" sz="1800">
                <a:solidFill>
                  <a:schemeClr val="dk1"/>
                </a:solidFill>
                <a:latin typeface="Montserrat"/>
                <a:ea typeface="Montserrat"/>
                <a:cs typeface="Montserrat"/>
                <a:sym typeface="Montserrat"/>
              </a:rPr>
              <a:t>. </a:t>
            </a:r>
            <a:endParaRPr sz="1800">
              <a:solidFill>
                <a:schemeClr val="dk1"/>
              </a:solidFill>
              <a:latin typeface="Montserrat"/>
              <a:ea typeface="Montserrat"/>
              <a:cs typeface="Montserrat"/>
              <a:sym typeface="Montserrat"/>
            </a:endParaRPr>
          </a:p>
          <a:p>
            <a:pPr indent="0" lvl="0" marL="0" rtl="0" algn="just">
              <a:lnSpc>
                <a:spcPct val="150000"/>
              </a:lnSpc>
              <a:spcBef>
                <a:spcPts val="1000"/>
              </a:spcBef>
              <a:spcAft>
                <a:spcPts val="0"/>
              </a:spcAft>
              <a:buNone/>
            </a:pPr>
            <a:r>
              <a:rPr lang="fr-FR" sz="1800">
                <a:solidFill>
                  <a:schemeClr val="dk1"/>
                </a:solidFill>
                <a:latin typeface="Montserrat"/>
                <a:ea typeface="Montserrat"/>
                <a:cs typeface="Montserrat"/>
                <a:sym typeface="Montserrat"/>
              </a:rPr>
              <a:t>Les explications des biens atypiques sont de 3 ordres : </a:t>
            </a:r>
            <a:endParaRPr sz="1800">
              <a:solidFill>
                <a:schemeClr val="dk1"/>
              </a:solidFill>
              <a:latin typeface="Montserrat"/>
              <a:ea typeface="Montserrat"/>
              <a:cs typeface="Montserrat"/>
              <a:sym typeface="Montserrat"/>
            </a:endParaRPr>
          </a:p>
          <a:p>
            <a:pPr indent="-342900" lvl="0" marL="457200" rtl="0" algn="just">
              <a:lnSpc>
                <a:spcPct val="150000"/>
              </a:lnSpc>
              <a:spcBef>
                <a:spcPts val="1000"/>
              </a:spcBef>
              <a:spcAft>
                <a:spcPts val="0"/>
              </a:spcAft>
              <a:buClr>
                <a:schemeClr val="dk1"/>
              </a:buClr>
              <a:buSzPts val="1800"/>
              <a:buFont typeface="Montserrat"/>
              <a:buChar char="●"/>
            </a:pPr>
            <a:r>
              <a:rPr lang="fr-FR" sz="1800">
                <a:solidFill>
                  <a:schemeClr val="dk1"/>
                </a:solidFill>
                <a:latin typeface="Montserrat"/>
                <a:ea typeface="Montserrat"/>
                <a:cs typeface="Montserrat"/>
                <a:sym typeface="Montserrat"/>
              </a:rPr>
              <a:t>Les biens </a:t>
            </a:r>
            <a:r>
              <a:rPr b="1" lang="fr-FR" sz="1800">
                <a:solidFill>
                  <a:schemeClr val="dk1"/>
                </a:solidFill>
                <a:latin typeface="Montserrat"/>
                <a:ea typeface="Montserrat"/>
                <a:cs typeface="Montserrat"/>
                <a:sym typeface="Montserrat"/>
              </a:rPr>
              <a:t>Giffen</a:t>
            </a:r>
            <a:r>
              <a:rPr lang="fr-FR" sz="1800">
                <a:solidFill>
                  <a:schemeClr val="dk1"/>
                </a:solidFill>
                <a:latin typeface="Montserrat"/>
                <a:ea typeface="Montserrat"/>
                <a:cs typeface="Montserrat"/>
                <a:sym typeface="Montserrat"/>
              </a:rPr>
              <a:t> : substitution bien de première nécessité à bien de luxe</a:t>
            </a:r>
            <a:endParaRPr sz="1800">
              <a:solidFill>
                <a:schemeClr val="dk1"/>
              </a:solidFill>
              <a:latin typeface="Montserrat"/>
              <a:ea typeface="Montserrat"/>
              <a:cs typeface="Montserrat"/>
              <a:sym typeface="Montserrat"/>
            </a:endParaRPr>
          </a:p>
          <a:p>
            <a:pPr indent="-342900" lvl="0" marL="457200" rtl="0" algn="just">
              <a:lnSpc>
                <a:spcPct val="150000"/>
              </a:lnSpc>
              <a:spcBef>
                <a:spcPts val="0"/>
              </a:spcBef>
              <a:spcAft>
                <a:spcPts val="0"/>
              </a:spcAft>
              <a:buClr>
                <a:schemeClr val="dk1"/>
              </a:buClr>
              <a:buSzPts val="1800"/>
              <a:buFont typeface="Montserrat"/>
              <a:buChar char="●"/>
            </a:pPr>
            <a:r>
              <a:rPr lang="fr-FR" sz="1800">
                <a:solidFill>
                  <a:schemeClr val="dk1"/>
                </a:solidFill>
                <a:latin typeface="Montserrat"/>
                <a:ea typeface="Montserrat"/>
                <a:cs typeface="Montserrat"/>
                <a:sym typeface="Montserrat"/>
              </a:rPr>
              <a:t>Les biens </a:t>
            </a:r>
            <a:r>
              <a:rPr b="1" lang="fr-FR" sz="1800">
                <a:solidFill>
                  <a:schemeClr val="dk1"/>
                </a:solidFill>
                <a:latin typeface="Montserrat"/>
                <a:ea typeface="Montserrat"/>
                <a:cs typeface="Montserrat"/>
                <a:sym typeface="Montserrat"/>
              </a:rPr>
              <a:t>Akerlof </a:t>
            </a:r>
            <a:r>
              <a:rPr lang="fr-FR" sz="1800">
                <a:solidFill>
                  <a:schemeClr val="dk1"/>
                </a:solidFill>
                <a:latin typeface="Montserrat"/>
                <a:ea typeface="Montserrat"/>
                <a:cs typeface="Montserrat"/>
                <a:sym typeface="Montserrat"/>
              </a:rPr>
              <a:t>: asymétrie information, prix = indicateur de qualité</a:t>
            </a:r>
            <a:endParaRPr sz="1800">
              <a:solidFill>
                <a:schemeClr val="dk1"/>
              </a:solidFill>
              <a:latin typeface="Montserrat"/>
              <a:ea typeface="Montserrat"/>
              <a:cs typeface="Montserrat"/>
              <a:sym typeface="Montserrat"/>
            </a:endParaRPr>
          </a:p>
          <a:p>
            <a:pPr indent="-342900" lvl="0" marL="457200" rtl="0" algn="just">
              <a:lnSpc>
                <a:spcPct val="150000"/>
              </a:lnSpc>
              <a:spcBef>
                <a:spcPts val="0"/>
              </a:spcBef>
              <a:spcAft>
                <a:spcPts val="0"/>
              </a:spcAft>
              <a:buClr>
                <a:schemeClr val="dk1"/>
              </a:buClr>
              <a:buSzPts val="1800"/>
              <a:buFont typeface="Montserrat"/>
              <a:buChar char="●"/>
            </a:pPr>
            <a:r>
              <a:rPr lang="fr-FR" sz="1800">
                <a:solidFill>
                  <a:schemeClr val="dk1"/>
                </a:solidFill>
                <a:latin typeface="Montserrat"/>
                <a:ea typeface="Montserrat"/>
                <a:cs typeface="Montserrat"/>
                <a:sym typeface="Montserrat"/>
              </a:rPr>
              <a:t>Les biens </a:t>
            </a:r>
            <a:r>
              <a:rPr b="1" lang="fr-FR" sz="1800">
                <a:solidFill>
                  <a:schemeClr val="dk1"/>
                </a:solidFill>
                <a:latin typeface="Montserrat"/>
                <a:ea typeface="Montserrat"/>
                <a:cs typeface="Montserrat"/>
                <a:sym typeface="Montserrat"/>
              </a:rPr>
              <a:t>Veblen</a:t>
            </a:r>
            <a:r>
              <a:rPr lang="fr-FR" sz="1800">
                <a:solidFill>
                  <a:schemeClr val="dk1"/>
                </a:solidFill>
                <a:latin typeface="Montserrat"/>
                <a:ea typeface="Montserrat"/>
                <a:cs typeface="Montserrat"/>
                <a:sym typeface="Montserrat"/>
              </a:rPr>
              <a:t> : consommation ostentatoire</a:t>
            </a:r>
            <a:endParaRPr sz="1100">
              <a:solidFill>
                <a:schemeClr val="dk1"/>
              </a:solidFill>
              <a:latin typeface="Open Sans"/>
              <a:ea typeface="Open Sans"/>
              <a:cs typeface="Open Sans"/>
              <a:sym typeface="Open Sans"/>
            </a:endParaRPr>
          </a:p>
        </p:txBody>
      </p:sp>
      <p:pic>
        <p:nvPicPr>
          <p:cNvPr id="310" name="Google Shape;310;p37"/>
          <p:cNvPicPr preferRelativeResize="0"/>
          <p:nvPr/>
        </p:nvPicPr>
        <p:blipFill>
          <a:blip r:embed="rId3">
            <a:alphaModFix/>
          </a:blip>
          <a:stretch>
            <a:fillRect/>
          </a:stretch>
        </p:blipFill>
        <p:spPr>
          <a:xfrm>
            <a:off x="9680500" y="3576025"/>
            <a:ext cx="1808150" cy="1338025"/>
          </a:xfrm>
          <a:prstGeom prst="rect">
            <a:avLst/>
          </a:prstGeom>
          <a:noFill/>
          <a:ln>
            <a:noFill/>
          </a:ln>
        </p:spPr>
      </p:pic>
      <p:pic>
        <p:nvPicPr>
          <p:cNvPr id="311" name="Google Shape;311;p37"/>
          <p:cNvPicPr preferRelativeResize="0"/>
          <p:nvPr/>
        </p:nvPicPr>
        <p:blipFill>
          <a:blip r:embed="rId4">
            <a:alphaModFix/>
          </a:blip>
          <a:stretch>
            <a:fillRect/>
          </a:stretch>
        </p:blipFill>
        <p:spPr>
          <a:xfrm>
            <a:off x="6523175" y="5244125"/>
            <a:ext cx="2511174" cy="15459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8"/>
          <p:cNvSpPr txBox="1"/>
          <p:nvPr>
            <p:ph type="title"/>
          </p:nvPr>
        </p:nvSpPr>
        <p:spPr>
          <a:xfrm>
            <a:off x="529300" y="371175"/>
            <a:ext cx="113118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Les prix </a:t>
            </a:r>
            <a:endParaRPr b="1" sz="3200">
              <a:solidFill>
                <a:srgbClr val="002060"/>
              </a:solidFill>
            </a:endParaRPr>
          </a:p>
        </p:txBody>
      </p:sp>
      <p:cxnSp>
        <p:nvCxnSpPr>
          <p:cNvPr id="317" name="Google Shape;317;p38"/>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318" name="Google Shape;318;p38"/>
          <p:cNvSpPr txBox="1"/>
          <p:nvPr/>
        </p:nvSpPr>
        <p:spPr>
          <a:xfrm>
            <a:off x="534575" y="1448275"/>
            <a:ext cx="10893600" cy="879600"/>
          </a:xfrm>
          <a:prstGeom prst="rect">
            <a:avLst/>
          </a:prstGeom>
          <a:noFill/>
          <a:ln>
            <a:noFill/>
          </a:ln>
        </p:spPr>
        <p:txBody>
          <a:bodyPr anchorCtr="0" anchor="ctr" bIns="91425" lIns="91425" spcFirstLastPara="1" rIns="91425" wrap="square" tIns="91425">
            <a:spAutoFit/>
          </a:bodyPr>
          <a:lstStyle/>
          <a:p>
            <a:pPr indent="0" lvl="0" marL="0" rtl="0" algn="just">
              <a:lnSpc>
                <a:spcPct val="115000"/>
              </a:lnSpc>
              <a:spcBef>
                <a:spcPts val="280"/>
              </a:spcBef>
              <a:spcAft>
                <a:spcPts val="0"/>
              </a:spcAft>
              <a:buNone/>
            </a:pPr>
            <a:r>
              <a:rPr b="1" lang="fr-FR" sz="2100">
                <a:solidFill>
                  <a:schemeClr val="dk1"/>
                </a:solidFill>
                <a:latin typeface="Montserrat"/>
                <a:ea typeface="Montserrat"/>
                <a:cs typeface="Montserrat"/>
                <a:sym typeface="Montserrat"/>
              </a:rPr>
              <a:t>Typologie des produits en fonction de leur élasticité-prix indirecte (prix d’un bien vs demande d’un autre bien)</a:t>
            </a:r>
            <a:endParaRPr sz="2100">
              <a:solidFill>
                <a:schemeClr val="dk1"/>
              </a:solidFill>
              <a:latin typeface="Montserrat"/>
              <a:ea typeface="Montserrat"/>
              <a:cs typeface="Montserrat"/>
              <a:sym typeface="Montserrat"/>
            </a:endParaRPr>
          </a:p>
        </p:txBody>
      </p:sp>
      <p:sp>
        <p:nvSpPr>
          <p:cNvPr id="319" name="Google Shape;319;p38"/>
          <p:cNvSpPr txBox="1"/>
          <p:nvPr/>
        </p:nvSpPr>
        <p:spPr>
          <a:xfrm>
            <a:off x="534575" y="2401975"/>
            <a:ext cx="10663800" cy="3083700"/>
          </a:xfrm>
          <a:prstGeom prst="rect">
            <a:avLst/>
          </a:prstGeom>
          <a:solidFill>
            <a:schemeClr val="lt1"/>
          </a:solidFill>
          <a:ln>
            <a:noFill/>
          </a:ln>
        </p:spPr>
        <p:txBody>
          <a:bodyPr anchorCtr="0" anchor="ctr" bIns="91425" lIns="91425" spcFirstLastPara="1" rIns="91425" wrap="square" tIns="91425">
            <a:spAutoFit/>
          </a:bodyPr>
          <a:lstStyle/>
          <a:p>
            <a:pPr indent="0" lvl="0" marL="0" rtl="0" algn="just">
              <a:lnSpc>
                <a:spcPct val="150000"/>
              </a:lnSpc>
              <a:spcBef>
                <a:spcPts val="1000"/>
              </a:spcBef>
              <a:spcAft>
                <a:spcPts val="0"/>
              </a:spcAft>
              <a:buNone/>
            </a:pPr>
            <a:r>
              <a:rPr lang="fr-FR" sz="1800">
                <a:solidFill>
                  <a:schemeClr val="dk1"/>
                </a:solidFill>
                <a:latin typeface="Montserrat"/>
                <a:ea typeface="Montserrat"/>
                <a:cs typeface="Montserrat"/>
                <a:sym typeface="Montserrat"/>
              </a:rPr>
              <a:t>La demande d’un bien peut aussi dépendre directement du prix d’un autre bien dont il est :</a:t>
            </a:r>
            <a:endParaRPr sz="1800">
              <a:solidFill>
                <a:schemeClr val="dk1"/>
              </a:solidFill>
              <a:latin typeface="Montserrat"/>
              <a:ea typeface="Montserrat"/>
              <a:cs typeface="Montserrat"/>
              <a:sym typeface="Montserrat"/>
            </a:endParaRPr>
          </a:p>
          <a:p>
            <a:pPr indent="-342900" lvl="0" marL="457200" rtl="0" algn="just">
              <a:lnSpc>
                <a:spcPct val="150000"/>
              </a:lnSpc>
              <a:spcBef>
                <a:spcPts val="1000"/>
              </a:spcBef>
              <a:spcAft>
                <a:spcPts val="0"/>
              </a:spcAft>
              <a:buClr>
                <a:schemeClr val="dk1"/>
              </a:buClr>
              <a:buSzPts val="1800"/>
              <a:buFont typeface="Montserrat"/>
              <a:buChar char="●"/>
            </a:pPr>
            <a:r>
              <a:rPr lang="fr-FR" sz="1800">
                <a:solidFill>
                  <a:schemeClr val="dk1"/>
                </a:solidFill>
                <a:latin typeface="Montserrat"/>
                <a:ea typeface="Montserrat"/>
                <a:cs typeface="Montserrat"/>
                <a:sym typeface="Montserrat"/>
              </a:rPr>
              <a:t>Substitut : lorsque deux biens sont </a:t>
            </a:r>
            <a:r>
              <a:rPr b="1" lang="fr-FR" sz="1800">
                <a:solidFill>
                  <a:schemeClr val="dk1"/>
                </a:solidFill>
                <a:latin typeface="Montserrat"/>
                <a:ea typeface="Montserrat"/>
                <a:cs typeface="Montserrat"/>
                <a:sym typeface="Montserrat"/>
              </a:rPr>
              <a:t>substituables</a:t>
            </a:r>
            <a:r>
              <a:rPr lang="fr-FR" sz="1800">
                <a:solidFill>
                  <a:schemeClr val="dk1"/>
                </a:solidFill>
                <a:latin typeface="Montserrat"/>
                <a:ea typeface="Montserrat"/>
                <a:cs typeface="Montserrat"/>
                <a:sym typeface="Montserrat"/>
              </a:rPr>
              <a:t>, la demande de l’un augmente avec le prix de l’autre. Exemple : beurre / margarine, voiture / transport en commun. L’élasticité prix indirecte est positive </a:t>
            </a:r>
            <a:endParaRPr sz="1800">
              <a:solidFill>
                <a:schemeClr val="dk1"/>
              </a:solidFill>
              <a:latin typeface="Montserrat"/>
              <a:ea typeface="Montserrat"/>
              <a:cs typeface="Montserrat"/>
              <a:sym typeface="Montserrat"/>
            </a:endParaRPr>
          </a:p>
          <a:p>
            <a:pPr indent="-342900" lvl="0" marL="457200" rtl="0" algn="just">
              <a:lnSpc>
                <a:spcPct val="150000"/>
              </a:lnSpc>
              <a:spcBef>
                <a:spcPts val="0"/>
              </a:spcBef>
              <a:spcAft>
                <a:spcPts val="0"/>
              </a:spcAft>
              <a:buClr>
                <a:schemeClr val="dk1"/>
              </a:buClr>
              <a:buSzPts val="1800"/>
              <a:buFont typeface="Montserrat"/>
              <a:buChar char="●"/>
            </a:pPr>
            <a:r>
              <a:rPr lang="fr-FR" sz="1800">
                <a:solidFill>
                  <a:schemeClr val="dk1"/>
                </a:solidFill>
                <a:latin typeface="Montserrat"/>
                <a:ea typeface="Montserrat"/>
                <a:cs typeface="Montserrat"/>
                <a:sym typeface="Montserrat"/>
              </a:rPr>
              <a:t>Complémentaire : </a:t>
            </a:r>
            <a:r>
              <a:rPr lang="fr-FR" sz="1800">
                <a:solidFill>
                  <a:schemeClr val="dk1"/>
                </a:solidFill>
                <a:latin typeface="Montserrat"/>
                <a:ea typeface="Montserrat"/>
                <a:cs typeface="Montserrat"/>
                <a:sym typeface="Montserrat"/>
              </a:rPr>
              <a:t>lorsque deux biens sont </a:t>
            </a:r>
            <a:r>
              <a:rPr b="1" lang="fr-FR" sz="1800">
                <a:solidFill>
                  <a:schemeClr val="dk1"/>
                </a:solidFill>
                <a:latin typeface="Montserrat"/>
                <a:ea typeface="Montserrat"/>
                <a:cs typeface="Montserrat"/>
                <a:sym typeface="Montserrat"/>
              </a:rPr>
              <a:t>complémentaires</a:t>
            </a:r>
            <a:r>
              <a:rPr lang="fr-FR" sz="1800">
                <a:solidFill>
                  <a:schemeClr val="dk1"/>
                </a:solidFill>
                <a:latin typeface="Montserrat"/>
                <a:ea typeface="Montserrat"/>
                <a:cs typeface="Montserrat"/>
                <a:sym typeface="Montserrat"/>
              </a:rPr>
              <a:t>, la demande de l’un diminue avec le prix de l’autre. Exemple : voiture / essence. L’élasticité prix indirecte est négative</a:t>
            </a:r>
            <a:endParaRPr sz="1100">
              <a:solidFill>
                <a:schemeClr val="dk1"/>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9"/>
          <p:cNvSpPr txBox="1"/>
          <p:nvPr>
            <p:ph type="title"/>
          </p:nvPr>
        </p:nvSpPr>
        <p:spPr>
          <a:xfrm>
            <a:off x="529300" y="371175"/>
            <a:ext cx="113118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Les prix </a:t>
            </a:r>
            <a:endParaRPr b="1" sz="3200">
              <a:solidFill>
                <a:srgbClr val="002060"/>
              </a:solidFill>
            </a:endParaRPr>
          </a:p>
        </p:txBody>
      </p:sp>
      <p:cxnSp>
        <p:nvCxnSpPr>
          <p:cNvPr id="325" name="Google Shape;325;p39"/>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326" name="Google Shape;326;p39"/>
          <p:cNvSpPr txBox="1"/>
          <p:nvPr/>
        </p:nvSpPr>
        <p:spPr>
          <a:xfrm>
            <a:off x="534575" y="1448275"/>
            <a:ext cx="10893600" cy="507900"/>
          </a:xfrm>
          <a:prstGeom prst="rect">
            <a:avLst/>
          </a:prstGeom>
          <a:noFill/>
          <a:ln>
            <a:noFill/>
          </a:ln>
        </p:spPr>
        <p:txBody>
          <a:bodyPr anchorCtr="0" anchor="ctr" bIns="91425" lIns="91425" spcFirstLastPara="1" rIns="91425" wrap="square" tIns="91425">
            <a:spAutoFit/>
          </a:bodyPr>
          <a:lstStyle/>
          <a:p>
            <a:pPr indent="0" lvl="0" marL="0" rtl="0" algn="just">
              <a:lnSpc>
                <a:spcPct val="115000"/>
              </a:lnSpc>
              <a:spcBef>
                <a:spcPts val="280"/>
              </a:spcBef>
              <a:spcAft>
                <a:spcPts val="0"/>
              </a:spcAft>
              <a:buNone/>
            </a:pPr>
            <a:r>
              <a:rPr b="1" lang="fr-FR" sz="2100">
                <a:solidFill>
                  <a:schemeClr val="dk1"/>
                </a:solidFill>
                <a:latin typeface="Montserrat"/>
                <a:ea typeface="Montserrat"/>
                <a:cs typeface="Montserrat"/>
                <a:sym typeface="Montserrat"/>
              </a:rPr>
              <a:t>Illustration - l’élasticité prix directe du paquet de cigarettes</a:t>
            </a:r>
            <a:endParaRPr sz="2100">
              <a:solidFill>
                <a:schemeClr val="dk1"/>
              </a:solidFill>
              <a:latin typeface="Montserrat"/>
              <a:ea typeface="Montserrat"/>
              <a:cs typeface="Montserrat"/>
              <a:sym typeface="Montserrat"/>
            </a:endParaRPr>
          </a:p>
        </p:txBody>
      </p:sp>
      <p:sp>
        <p:nvSpPr>
          <p:cNvPr id="327" name="Google Shape;327;p39"/>
          <p:cNvSpPr txBox="1"/>
          <p:nvPr/>
        </p:nvSpPr>
        <p:spPr>
          <a:xfrm>
            <a:off x="593325" y="2078875"/>
            <a:ext cx="10893600" cy="461700"/>
          </a:xfrm>
          <a:prstGeom prst="rect">
            <a:avLst/>
          </a:prstGeom>
          <a:solidFill>
            <a:schemeClr val="lt1"/>
          </a:solidFill>
          <a:ln>
            <a:noFill/>
          </a:ln>
        </p:spPr>
        <p:txBody>
          <a:bodyPr anchorCtr="0" anchor="ctr" bIns="91425" lIns="91425" spcFirstLastPara="1" rIns="91425" wrap="square" tIns="91425">
            <a:spAutoFit/>
          </a:bodyPr>
          <a:lstStyle/>
          <a:p>
            <a:pPr indent="0" lvl="0" marL="0" rtl="0" algn="just">
              <a:lnSpc>
                <a:spcPct val="150000"/>
              </a:lnSpc>
              <a:spcBef>
                <a:spcPts val="1000"/>
              </a:spcBef>
              <a:spcAft>
                <a:spcPts val="0"/>
              </a:spcAft>
              <a:buNone/>
            </a:pPr>
            <a:r>
              <a:rPr lang="fr-FR" sz="1800">
                <a:solidFill>
                  <a:schemeClr val="dk1"/>
                </a:solidFill>
                <a:latin typeface="Montserrat"/>
                <a:ea typeface="Montserrat"/>
                <a:cs typeface="Montserrat"/>
                <a:sym typeface="Montserrat"/>
              </a:rPr>
              <a:t>Calculez l’élasticité-prix directe du paquet de cigarettes. Comment pouvez-vous l’expliquer ? </a:t>
            </a:r>
            <a:endParaRPr sz="1800">
              <a:solidFill>
                <a:schemeClr val="dk1"/>
              </a:solidFill>
              <a:latin typeface="Montserrat"/>
              <a:ea typeface="Montserrat"/>
              <a:cs typeface="Montserrat"/>
              <a:sym typeface="Montserrat"/>
            </a:endParaRPr>
          </a:p>
        </p:txBody>
      </p:sp>
      <p:pic>
        <p:nvPicPr>
          <p:cNvPr id="328" name="Google Shape;328;p39"/>
          <p:cNvPicPr preferRelativeResize="0"/>
          <p:nvPr/>
        </p:nvPicPr>
        <p:blipFill rotWithShape="1">
          <a:blip r:embed="rId3">
            <a:alphaModFix/>
          </a:blip>
          <a:srcRect b="0" l="0" r="0" t="0"/>
          <a:stretch/>
        </p:blipFill>
        <p:spPr>
          <a:xfrm>
            <a:off x="2054175" y="2736700"/>
            <a:ext cx="7168541" cy="36161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pic>
        <p:nvPicPr>
          <p:cNvPr id="334" name="Google Shape;334;p40"/>
          <p:cNvPicPr preferRelativeResize="0"/>
          <p:nvPr/>
        </p:nvPicPr>
        <p:blipFill rotWithShape="1">
          <a:blip r:embed="rId3">
            <a:alphaModFix/>
          </a:blip>
          <a:srcRect b="0" l="1978" r="1978" t="0"/>
          <a:stretch/>
        </p:blipFill>
        <p:spPr>
          <a:xfrm>
            <a:off x="2" y="0"/>
            <a:ext cx="12192004" cy="6858000"/>
          </a:xfrm>
          <a:prstGeom prst="rect">
            <a:avLst/>
          </a:prstGeom>
          <a:noFill/>
          <a:ln>
            <a:noFill/>
          </a:ln>
        </p:spPr>
      </p:pic>
      <p:sp>
        <p:nvSpPr>
          <p:cNvPr id="335" name="Google Shape;335;p40"/>
          <p:cNvSpPr/>
          <p:nvPr/>
        </p:nvSpPr>
        <p:spPr>
          <a:xfrm>
            <a:off x="0" y="1148233"/>
            <a:ext cx="6091200" cy="4570500"/>
          </a:xfrm>
          <a:prstGeom prst="rect">
            <a:avLst/>
          </a:prstGeom>
          <a:solidFill>
            <a:srgbClr val="FFFFFF">
              <a:alpha val="8549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6" name="Google Shape;336;p40"/>
          <p:cNvSpPr txBox="1"/>
          <p:nvPr>
            <p:ph type="title"/>
          </p:nvPr>
        </p:nvSpPr>
        <p:spPr>
          <a:xfrm>
            <a:off x="439133" y="1477833"/>
            <a:ext cx="5330100" cy="13656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fr-FR"/>
              <a:t>4</a:t>
            </a:r>
            <a:r>
              <a:rPr lang="fr-FR"/>
              <a:t> - Des déterminants politiques</a:t>
            </a:r>
            <a:endParaRPr/>
          </a:p>
        </p:txBody>
      </p:sp>
      <p:sp>
        <p:nvSpPr>
          <p:cNvPr id="337" name="Google Shape;337;p40"/>
          <p:cNvSpPr txBox="1"/>
          <p:nvPr>
            <p:ph idx="1" type="body"/>
          </p:nvPr>
        </p:nvSpPr>
        <p:spPr>
          <a:xfrm>
            <a:off x="439133" y="2926800"/>
            <a:ext cx="5330100" cy="2446800"/>
          </a:xfrm>
          <a:prstGeom prst="rect">
            <a:avLst/>
          </a:prstGeom>
        </p:spPr>
        <p:txBody>
          <a:bodyPr anchorCtr="0" anchor="t" bIns="45700" lIns="91425" spcFirstLastPara="1" rIns="91425" wrap="square" tIns="45700">
            <a:normAutofit/>
          </a:bodyPr>
          <a:lstStyle/>
          <a:p>
            <a:pPr indent="0" lvl="0" marL="0" rtl="0" algn="l">
              <a:spcBef>
                <a:spcPts val="1200"/>
              </a:spcBef>
              <a:spcAft>
                <a:spcPts val="2100"/>
              </a:spcAft>
              <a:buNone/>
            </a:pPr>
            <a:r>
              <a:rPr b="1" lang="fr-FR"/>
              <a:t>Chapitre 1 - La consommation </a:t>
            </a:r>
            <a:endParaRPr b="1"/>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1"/>
          <p:cNvSpPr txBox="1"/>
          <p:nvPr>
            <p:ph type="title"/>
          </p:nvPr>
        </p:nvSpPr>
        <p:spPr>
          <a:xfrm>
            <a:off x="529300" y="371175"/>
            <a:ext cx="113118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Les choix collectifs</a:t>
            </a:r>
            <a:endParaRPr b="1" sz="3200">
              <a:solidFill>
                <a:srgbClr val="002060"/>
              </a:solidFill>
            </a:endParaRPr>
          </a:p>
        </p:txBody>
      </p:sp>
      <p:cxnSp>
        <p:nvCxnSpPr>
          <p:cNvPr id="343" name="Google Shape;343;p41"/>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344" name="Google Shape;344;p41"/>
          <p:cNvSpPr txBox="1"/>
          <p:nvPr/>
        </p:nvSpPr>
        <p:spPr>
          <a:xfrm>
            <a:off x="534575" y="1448275"/>
            <a:ext cx="10893600" cy="507900"/>
          </a:xfrm>
          <a:prstGeom prst="rect">
            <a:avLst/>
          </a:prstGeom>
          <a:noFill/>
          <a:ln>
            <a:noFill/>
          </a:ln>
        </p:spPr>
        <p:txBody>
          <a:bodyPr anchorCtr="0" anchor="ctr" bIns="91425" lIns="91425" spcFirstLastPara="1" rIns="91425" wrap="square" tIns="91425">
            <a:spAutoFit/>
          </a:bodyPr>
          <a:lstStyle/>
          <a:p>
            <a:pPr indent="0" lvl="0" marL="0" rtl="0" algn="just">
              <a:lnSpc>
                <a:spcPct val="115000"/>
              </a:lnSpc>
              <a:spcBef>
                <a:spcPts val="280"/>
              </a:spcBef>
              <a:spcAft>
                <a:spcPts val="0"/>
              </a:spcAft>
              <a:buNone/>
            </a:pPr>
            <a:r>
              <a:rPr b="1" lang="fr-FR" sz="2100">
                <a:solidFill>
                  <a:schemeClr val="dk1"/>
                </a:solidFill>
                <a:latin typeface="Montserrat"/>
                <a:ea typeface="Montserrat"/>
                <a:cs typeface="Montserrat"/>
                <a:sym typeface="Montserrat"/>
              </a:rPr>
              <a:t>L’intuition</a:t>
            </a:r>
            <a:r>
              <a:rPr b="1" lang="fr-FR" sz="2100">
                <a:solidFill>
                  <a:schemeClr val="dk1"/>
                </a:solidFill>
                <a:latin typeface="Montserrat"/>
                <a:ea typeface="Montserrat"/>
                <a:cs typeface="Montserrat"/>
                <a:sym typeface="Montserrat"/>
              </a:rPr>
              <a:t> - </a:t>
            </a:r>
            <a:r>
              <a:rPr b="1" lang="fr-FR" sz="2100">
                <a:solidFill>
                  <a:schemeClr val="dk1"/>
                </a:solidFill>
                <a:latin typeface="Montserrat"/>
                <a:ea typeface="Montserrat"/>
                <a:cs typeface="Montserrat"/>
                <a:sym typeface="Montserrat"/>
              </a:rPr>
              <a:t>Quel est le point commun entre tous ces postes de dépense ? </a:t>
            </a:r>
            <a:endParaRPr b="1" sz="2100">
              <a:solidFill>
                <a:schemeClr val="dk1"/>
              </a:solidFill>
              <a:latin typeface="Montserrat"/>
              <a:ea typeface="Montserrat"/>
              <a:cs typeface="Montserrat"/>
              <a:sym typeface="Montserrat"/>
            </a:endParaRPr>
          </a:p>
        </p:txBody>
      </p:sp>
      <p:pic>
        <p:nvPicPr>
          <p:cNvPr descr="RÃ©sultat de recherche d'images pour &quot;armÃ©e pictogramme&quot;" id="345" name="Google Shape;345;p41"/>
          <p:cNvPicPr preferRelativeResize="0"/>
          <p:nvPr/>
        </p:nvPicPr>
        <p:blipFill rotWithShape="1">
          <a:blip r:embed="rId3">
            <a:alphaModFix/>
          </a:blip>
          <a:srcRect b="0" l="0" r="0" t="0"/>
          <a:stretch/>
        </p:blipFill>
        <p:spPr>
          <a:xfrm>
            <a:off x="8391013" y="2735838"/>
            <a:ext cx="3184924" cy="2807186"/>
          </a:xfrm>
          <a:prstGeom prst="rect">
            <a:avLst/>
          </a:prstGeom>
          <a:noFill/>
          <a:ln>
            <a:noFill/>
          </a:ln>
        </p:spPr>
      </p:pic>
      <p:pic>
        <p:nvPicPr>
          <p:cNvPr descr="RÃ©sultat de recherche d'images pour &quot;santÃ© pictogramme&quot;" id="346" name="Google Shape;346;p41"/>
          <p:cNvPicPr preferRelativeResize="0"/>
          <p:nvPr/>
        </p:nvPicPr>
        <p:blipFill rotWithShape="1">
          <a:blip r:embed="rId4">
            <a:alphaModFix/>
          </a:blip>
          <a:srcRect b="0" l="0" r="0" t="0"/>
          <a:stretch/>
        </p:blipFill>
        <p:spPr>
          <a:xfrm>
            <a:off x="5143596" y="2510744"/>
            <a:ext cx="1986929" cy="1628688"/>
          </a:xfrm>
          <a:prstGeom prst="rect">
            <a:avLst/>
          </a:prstGeom>
          <a:noFill/>
          <a:ln>
            <a:noFill/>
          </a:ln>
        </p:spPr>
      </p:pic>
      <p:pic>
        <p:nvPicPr>
          <p:cNvPr descr="RÃ©sultat de recherche d'images pour &quot;Ã©ducation pictogramme&quot;" id="347" name="Google Shape;347;p41"/>
          <p:cNvPicPr preferRelativeResize="0"/>
          <p:nvPr/>
        </p:nvPicPr>
        <p:blipFill rotWithShape="1">
          <a:blip r:embed="rId5">
            <a:alphaModFix/>
          </a:blip>
          <a:srcRect b="0" l="0" r="0" t="0"/>
          <a:stretch/>
        </p:blipFill>
        <p:spPr>
          <a:xfrm>
            <a:off x="646315" y="2383141"/>
            <a:ext cx="1597100" cy="1407681"/>
          </a:xfrm>
          <a:prstGeom prst="rect">
            <a:avLst/>
          </a:prstGeom>
          <a:noFill/>
          <a:ln>
            <a:noFill/>
          </a:ln>
        </p:spPr>
      </p:pic>
      <p:pic>
        <p:nvPicPr>
          <p:cNvPr descr="RÃ©sultat de recherche d'images pour &quot;culture pictogramme&quot;" id="348" name="Google Shape;348;p41"/>
          <p:cNvPicPr preferRelativeResize="0"/>
          <p:nvPr/>
        </p:nvPicPr>
        <p:blipFill rotWithShape="1">
          <a:blip r:embed="rId6">
            <a:alphaModFix/>
          </a:blip>
          <a:srcRect b="0" l="0" r="0" t="0"/>
          <a:stretch/>
        </p:blipFill>
        <p:spPr>
          <a:xfrm>
            <a:off x="2983360" y="1888525"/>
            <a:ext cx="1411889" cy="1244438"/>
          </a:xfrm>
          <a:prstGeom prst="rect">
            <a:avLst/>
          </a:prstGeom>
          <a:noFill/>
          <a:ln>
            <a:noFill/>
          </a:ln>
        </p:spPr>
      </p:pic>
      <p:pic>
        <p:nvPicPr>
          <p:cNvPr id="349" name="Google Shape;349;p41"/>
          <p:cNvPicPr preferRelativeResize="0"/>
          <p:nvPr/>
        </p:nvPicPr>
        <p:blipFill rotWithShape="1">
          <a:blip r:embed="rId7">
            <a:alphaModFix/>
          </a:blip>
          <a:srcRect b="0" l="0" r="0" t="0"/>
          <a:stretch/>
        </p:blipFill>
        <p:spPr>
          <a:xfrm>
            <a:off x="2088456" y="3790822"/>
            <a:ext cx="2059760" cy="1445640"/>
          </a:xfrm>
          <a:prstGeom prst="rect">
            <a:avLst/>
          </a:prstGeom>
          <a:noFill/>
          <a:ln>
            <a:noFill/>
          </a:ln>
        </p:spPr>
      </p:pic>
      <p:pic>
        <p:nvPicPr>
          <p:cNvPr descr="RÃ©sultat de recherche d'images pour &quot;police pictogramme&quot;" id="350" name="Google Shape;350;p41"/>
          <p:cNvPicPr preferRelativeResize="0"/>
          <p:nvPr/>
        </p:nvPicPr>
        <p:blipFill rotWithShape="1">
          <a:blip r:embed="rId8">
            <a:alphaModFix/>
          </a:blip>
          <a:srcRect b="0" l="0" r="0" t="0"/>
          <a:stretch/>
        </p:blipFill>
        <p:spPr>
          <a:xfrm>
            <a:off x="6367745" y="4525425"/>
            <a:ext cx="1260488" cy="1422070"/>
          </a:xfrm>
          <a:prstGeom prst="rect">
            <a:avLst/>
          </a:prstGeom>
          <a:noFill/>
          <a:ln>
            <a:noFill/>
          </a:ln>
        </p:spPr>
      </p:pic>
      <p:sp>
        <p:nvSpPr>
          <p:cNvPr id="351" name="Google Shape;351;p41"/>
          <p:cNvSpPr txBox="1"/>
          <p:nvPr/>
        </p:nvSpPr>
        <p:spPr>
          <a:xfrm>
            <a:off x="1712758" y="5344286"/>
            <a:ext cx="25410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800">
                <a:solidFill>
                  <a:schemeClr val="dk1"/>
                </a:solidFill>
                <a:latin typeface="Rockwell"/>
                <a:ea typeface="Rockwell"/>
                <a:cs typeface="Rockwell"/>
                <a:sym typeface="Rockwell"/>
              </a:rPr>
              <a:t>Équipements et infrastructures</a:t>
            </a:r>
            <a:endParaRPr/>
          </a:p>
        </p:txBody>
      </p:sp>
      <p:sp>
        <p:nvSpPr>
          <p:cNvPr id="352" name="Google Shape;352;p41"/>
          <p:cNvSpPr txBox="1"/>
          <p:nvPr/>
        </p:nvSpPr>
        <p:spPr>
          <a:xfrm>
            <a:off x="2447574" y="3132962"/>
            <a:ext cx="25410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800">
                <a:solidFill>
                  <a:schemeClr val="dk1"/>
                </a:solidFill>
                <a:latin typeface="Rockwell"/>
                <a:ea typeface="Rockwell"/>
                <a:cs typeface="Rockwell"/>
                <a:sym typeface="Rockwell"/>
              </a:rPr>
              <a:t>Culture</a:t>
            </a:r>
            <a:endParaRPr/>
          </a:p>
        </p:txBody>
      </p:sp>
      <p:sp>
        <p:nvSpPr>
          <p:cNvPr id="353" name="Google Shape;353;p41"/>
          <p:cNvSpPr txBox="1"/>
          <p:nvPr/>
        </p:nvSpPr>
        <p:spPr>
          <a:xfrm>
            <a:off x="7130525" y="5344285"/>
            <a:ext cx="17595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800">
                <a:solidFill>
                  <a:schemeClr val="dk1"/>
                </a:solidFill>
                <a:latin typeface="Rockwell"/>
                <a:ea typeface="Rockwell"/>
                <a:cs typeface="Rockwell"/>
                <a:sym typeface="Rockwell"/>
              </a:rPr>
              <a:t>Sécurité intérieure</a:t>
            </a:r>
            <a:endParaRPr/>
          </a:p>
        </p:txBody>
      </p:sp>
      <p:sp>
        <p:nvSpPr>
          <p:cNvPr id="354" name="Google Shape;354;p41"/>
          <p:cNvSpPr txBox="1"/>
          <p:nvPr/>
        </p:nvSpPr>
        <p:spPr>
          <a:xfrm>
            <a:off x="9010441" y="4783052"/>
            <a:ext cx="25410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800">
                <a:solidFill>
                  <a:schemeClr val="dk1"/>
                </a:solidFill>
                <a:latin typeface="Rockwell"/>
                <a:ea typeface="Rockwell"/>
                <a:cs typeface="Rockwell"/>
                <a:sym typeface="Rockwell"/>
              </a:rPr>
              <a:t>Sécurité extérieure</a:t>
            </a:r>
            <a:endParaRPr/>
          </a:p>
        </p:txBody>
      </p:sp>
      <p:sp>
        <p:nvSpPr>
          <p:cNvPr id="355" name="Google Shape;355;p41"/>
          <p:cNvSpPr txBox="1"/>
          <p:nvPr/>
        </p:nvSpPr>
        <p:spPr>
          <a:xfrm>
            <a:off x="6348769" y="3653621"/>
            <a:ext cx="15447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800">
                <a:solidFill>
                  <a:schemeClr val="dk1"/>
                </a:solidFill>
                <a:latin typeface="Rockwell"/>
                <a:ea typeface="Rockwell"/>
                <a:cs typeface="Rockwell"/>
                <a:sym typeface="Rockwell"/>
              </a:rPr>
              <a:t>Santé</a:t>
            </a:r>
            <a:endParaRPr/>
          </a:p>
        </p:txBody>
      </p:sp>
      <p:sp>
        <p:nvSpPr>
          <p:cNvPr id="356" name="Google Shape;356;p41"/>
          <p:cNvSpPr txBox="1"/>
          <p:nvPr/>
        </p:nvSpPr>
        <p:spPr>
          <a:xfrm>
            <a:off x="386813" y="3741698"/>
            <a:ext cx="25410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800">
                <a:solidFill>
                  <a:schemeClr val="dk1"/>
                </a:solidFill>
                <a:latin typeface="Rockwell"/>
                <a:ea typeface="Rockwell"/>
                <a:cs typeface="Rockwell"/>
                <a:sym typeface="Rockwell"/>
              </a:rPr>
              <a:t>Education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2"/>
          <p:cNvSpPr txBox="1"/>
          <p:nvPr>
            <p:ph type="title"/>
          </p:nvPr>
        </p:nvSpPr>
        <p:spPr>
          <a:xfrm>
            <a:off x="529300" y="371175"/>
            <a:ext cx="113118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Les choix collectifs</a:t>
            </a:r>
            <a:endParaRPr b="1" sz="3200">
              <a:solidFill>
                <a:srgbClr val="002060"/>
              </a:solidFill>
            </a:endParaRPr>
          </a:p>
        </p:txBody>
      </p:sp>
      <p:cxnSp>
        <p:nvCxnSpPr>
          <p:cNvPr id="362" name="Google Shape;362;p42"/>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363" name="Google Shape;363;p42"/>
          <p:cNvSpPr txBox="1"/>
          <p:nvPr/>
        </p:nvSpPr>
        <p:spPr>
          <a:xfrm>
            <a:off x="534575" y="1448275"/>
            <a:ext cx="10893600" cy="879600"/>
          </a:xfrm>
          <a:prstGeom prst="rect">
            <a:avLst/>
          </a:prstGeom>
          <a:noFill/>
          <a:ln>
            <a:noFill/>
          </a:ln>
        </p:spPr>
        <p:txBody>
          <a:bodyPr anchorCtr="0" anchor="ctr" bIns="91425" lIns="91425" spcFirstLastPara="1" rIns="91425" wrap="square" tIns="91425">
            <a:spAutoFit/>
          </a:bodyPr>
          <a:lstStyle/>
          <a:p>
            <a:pPr indent="0" lvl="0" marL="0" rtl="0" algn="just">
              <a:lnSpc>
                <a:spcPct val="115000"/>
              </a:lnSpc>
              <a:spcBef>
                <a:spcPts val="280"/>
              </a:spcBef>
              <a:spcAft>
                <a:spcPts val="0"/>
              </a:spcAft>
              <a:buNone/>
            </a:pPr>
            <a:r>
              <a:rPr b="1" lang="fr-FR" sz="2100">
                <a:solidFill>
                  <a:schemeClr val="dk1"/>
                </a:solidFill>
                <a:latin typeface="Montserrat"/>
                <a:ea typeface="Montserrat"/>
                <a:cs typeface="Montserrat"/>
                <a:sym typeface="Montserrat"/>
              </a:rPr>
              <a:t>Les chiffres - L</a:t>
            </a:r>
            <a:r>
              <a:rPr b="1" lang="fr-FR" sz="2100">
                <a:solidFill>
                  <a:schemeClr val="dk1"/>
                </a:solidFill>
                <a:latin typeface="Montserrat"/>
                <a:ea typeface="Montserrat"/>
                <a:cs typeface="Montserrat"/>
                <a:sym typeface="Montserrat"/>
              </a:rPr>
              <a:t>a consommation socialisée* représente 25% du budget des ménages</a:t>
            </a:r>
            <a:r>
              <a:rPr b="1" lang="fr-FR" sz="2100">
                <a:solidFill>
                  <a:schemeClr val="dk1"/>
                </a:solidFill>
                <a:latin typeface="Montserrat"/>
                <a:ea typeface="Montserrat"/>
                <a:cs typeface="Montserrat"/>
                <a:sym typeface="Montserrat"/>
              </a:rPr>
              <a:t> (2015, INSEE)</a:t>
            </a:r>
            <a:endParaRPr b="1" sz="2100">
              <a:solidFill>
                <a:schemeClr val="dk1"/>
              </a:solidFill>
              <a:latin typeface="Montserrat"/>
              <a:ea typeface="Montserrat"/>
              <a:cs typeface="Montserrat"/>
              <a:sym typeface="Montserrat"/>
            </a:endParaRPr>
          </a:p>
        </p:txBody>
      </p:sp>
      <p:sp>
        <p:nvSpPr>
          <p:cNvPr id="364" name="Google Shape;364;p42"/>
          <p:cNvSpPr txBox="1"/>
          <p:nvPr/>
        </p:nvSpPr>
        <p:spPr>
          <a:xfrm>
            <a:off x="608002" y="2416945"/>
            <a:ext cx="106044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600">
                <a:solidFill>
                  <a:schemeClr val="dk1"/>
                </a:solidFill>
                <a:latin typeface="Rockwell"/>
                <a:ea typeface="Rockwell"/>
                <a:cs typeface="Rockwell"/>
                <a:sym typeface="Rockwell"/>
              </a:rPr>
              <a:t>* C'est-à-dire prises en charge par la puissance publique ou des institutions sans but lucratif.  Hors dépenses régaliennes (justice, défense, police).  </a:t>
            </a:r>
            <a:endParaRPr/>
          </a:p>
        </p:txBody>
      </p:sp>
      <p:sp>
        <p:nvSpPr>
          <p:cNvPr id="365" name="Google Shape;365;p42"/>
          <p:cNvSpPr txBox="1"/>
          <p:nvPr/>
        </p:nvSpPr>
        <p:spPr>
          <a:xfrm>
            <a:off x="698762" y="3205538"/>
            <a:ext cx="6360000" cy="1870200"/>
          </a:xfrm>
          <a:prstGeom prst="rect">
            <a:avLst/>
          </a:prstGeom>
          <a:noFill/>
          <a:ln>
            <a:noFill/>
          </a:ln>
        </p:spPr>
        <p:txBody>
          <a:bodyPr anchorCtr="0" anchor="t" bIns="45700" lIns="91425" spcFirstLastPara="1" rIns="91425" wrap="square" tIns="45700">
            <a:spAutoFit/>
          </a:bodyPr>
          <a:lstStyle/>
          <a:p>
            <a:pPr indent="-304800" lvl="0" marL="285750" marR="0" rtl="0" algn="l">
              <a:lnSpc>
                <a:spcPct val="150000"/>
              </a:lnSpc>
              <a:spcBef>
                <a:spcPts val="0"/>
              </a:spcBef>
              <a:spcAft>
                <a:spcPts val="0"/>
              </a:spcAft>
              <a:buClr>
                <a:schemeClr val="dk1"/>
              </a:buClr>
              <a:buSzPts val="2100"/>
              <a:buFont typeface="Arial"/>
              <a:buChar char="•"/>
            </a:pPr>
            <a:r>
              <a:rPr lang="fr-FR" sz="2100">
                <a:solidFill>
                  <a:schemeClr val="dk1"/>
                </a:solidFill>
                <a:latin typeface="Montserrat"/>
                <a:ea typeface="Montserrat"/>
                <a:cs typeface="Montserrat"/>
                <a:sym typeface="Montserrat"/>
              </a:rPr>
              <a:t>90% des dépenses d</a:t>
            </a:r>
            <a:r>
              <a:rPr lang="fr-FR" sz="2100">
                <a:solidFill>
                  <a:schemeClr val="dk1"/>
                </a:solidFill>
                <a:latin typeface="Montserrat"/>
                <a:ea typeface="Montserrat"/>
                <a:cs typeface="Montserrat"/>
                <a:sym typeface="Montserrat"/>
              </a:rPr>
              <a:t>'enseignement</a:t>
            </a:r>
            <a:endParaRPr sz="2100">
              <a:solidFill>
                <a:schemeClr val="dk1"/>
              </a:solidFill>
              <a:latin typeface="Montserrat"/>
              <a:ea typeface="Montserrat"/>
              <a:cs typeface="Montserrat"/>
              <a:sym typeface="Montserrat"/>
            </a:endParaRPr>
          </a:p>
          <a:p>
            <a:pPr indent="-304800" lvl="0" marL="285750" marR="0" rtl="0" algn="l">
              <a:lnSpc>
                <a:spcPct val="150000"/>
              </a:lnSpc>
              <a:spcBef>
                <a:spcPts val="0"/>
              </a:spcBef>
              <a:spcAft>
                <a:spcPts val="0"/>
              </a:spcAft>
              <a:buClr>
                <a:schemeClr val="dk1"/>
              </a:buClr>
              <a:buSzPts val="2100"/>
              <a:buFont typeface="Arial"/>
              <a:buChar char="•"/>
            </a:pPr>
            <a:r>
              <a:rPr lang="fr-FR" sz="2100">
                <a:solidFill>
                  <a:schemeClr val="dk1"/>
                </a:solidFill>
                <a:latin typeface="Montserrat"/>
                <a:ea typeface="Montserrat"/>
                <a:cs typeface="Montserrat"/>
                <a:sym typeface="Montserrat"/>
              </a:rPr>
              <a:t>74% des dépenses de santé</a:t>
            </a:r>
            <a:endParaRPr sz="2100">
              <a:solidFill>
                <a:schemeClr val="dk1"/>
              </a:solidFill>
              <a:latin typeface="Montserrat"/>
              <a:ea typeface="Montserrat"/>
              <a:cs typeface="Montserrat"/>
              <a:sym typeface="Montserrat"/>
            </a:endParaRPr>
          </a:p>
          <a:p>
            <a:pPr indent="-304800" lvl="0" marL="285750" marR="0" rtl="0" algn="l">
              <a:lnSpc>
                <a:spcPct val="150000"/>
              </a:lnSpc>
              <a:spcBef>
                <a:spcPts val="0"/>
              </a:spcBef>
              <a:spcAft>
                <a:spcPts val="0"/>
              </a:spcAft>
              <a:buClr>
                <a:schemeClr val="dk1"/>
              </a:buClr>
              <a:buSzPts val="2100"/>
              <a:buFont typeface="Arial"/>
              <a:buChar char="•"/>
            </a:pPr>
            <a:r>
              <a:rPr lang="fr-FR" sz="2100">
                <a:solidFill>
                  <a:schemeClr val="dk1"/>
                </a:solidFill>
                <a:latin typeface="Montserrat"/>
                <a:ea typeface="Montserrat"/>
                <a:cs typeface="Montserrat"/>
                <a:sym typeface="Montserrat"/>
              </a:rPr>
              <a:t>25% des dépenses de logement </a:t>
            </a:r>
            <a:endParaRPr sz="2100">
              <a:solidFill>
                <a:schemeClr val="dk1"/>
              </a:solidFill>
              <a:latin typeface="Montserrat"/>
              <a:ea typeface="Montserrat"/>
              <a:cs typeface="Montserrat"/>
              <a:sym typeface="Montserrat"/>
            </a:endParaRPr>
          </a:p>
          <a:p>
            <a:pPr indent="-304800" lvl="0" marL="285750" marR="0" rtl="0" algn="l">
              <a:lnSpc>
                <a:spcPct val="150000"/>
              </a:lnSpc>
              <a:spcBef>
                <a:spcPts val="0"/>
              </a:spcBef>
              <a:spcAft>
                <a:spcPts val="0"/>
              </a:spcAft>
              <a:buClr>
                <a:schemeClr val="dk1"/>
              </a:buClr>
              <a:buSzPts val="2100"/>
              <a:buFont typeface="Arial"/>
              <a:buChar char="•"/>
            </a:pPr>
            <a:r>
              <a:rPr lang="fr-FR" sz="2100">
                <a:solidFill>
                  <a:schemeClr val="dk1"/>
                </a:solidFill>
                <a:latin typeface="Montserrat"/>
                <a:ea typeface="Montserrat"/>
                <a:cs typeface="Montserrat"/>
                <a:sym typeface="Montserrat"/>
              </a:rPr>
              <a:t>17% des dépenses de culture et loisirs </a:t>
            </a:r>
            <a:endParaRPr sz="1700"/>
          </a:p>
        </p:txBody>
      </p:sp>
      <p:pic>
        <p:nvPicPr>
          <p:cNvPr id="366" name="Google Shape;366;p42"/>
          <p:cNvPicPr preferRelativeResize="0"/>
          <p:nvPr/>
        </p:nvPicPr>
        <p:blipFill>
          <a:blip r:embed="rId3">
            <a:alphaModFix/>
          </a:blip>
          <a:stretch>
            <a:fillRect/>
          </a:stretch>
        </p:blipFill>
        <p:spPr>
          <a:xfrm>
            <a:off x="6666601" y="3001950"/>
            <a:ext cx="3895025" cy="25966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pic>
        <p:nvPicPr>
          <p:cNvPr id="372" name="Google Shape;372;p43"/>
          <p:cNvPicPr preferRelativeResize="0"/>
          <p:nvPr/>
        </p:nvPicPr>
        <p:blipFill rotWithShape="1">
          <a:blip r:embed="rId3">
            <a:alphaModFix/>
          </a:blip>
          <a:srcRect b="0" l="1978" r="1978" t="0"/>
          <a:stretch/>
        </p:blipFill>
        <p:spPr>
          <a:xfrm>
            <a:off x="2" y="0"/>
            <a:ext cx="12192004" cy="6858000"/>
          </a:xfrm>
          <a:prstGeom prst="rect">
            <a:avLst/>
          </a:prstGeom>
          <a:noFill/>
          <a:ln>
            <a:noFill/>
          </a:ln>
        </p:spPr>
      </p:pic>
      <p:sp>
        <p:nvSpPr>
          <p:cNvPr id="373" name="Google Shape;373;p43"/>
          <p:cNvSpPr/>
          <p:nvPr/>
        </p:nvSpPr>
        <p:spPr>
          <a:xfrm>
            <a:off x="0" y="1148233"/>
            <a:ext cx="6091200" cy="4570500"/>
          </a:xfrm>
          <a:prstGeom prst="rect">
            <a:avLst/>
          </a:prstGeom>
          <a:solidFill>
            <a:srgbClr val="FFFFFF">
              <a:alpha val="8549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4" name="Google Shape;374;p43"/>
          <p:cNvSpPr txBox="1"/>
          <p:nvPr>
            <p:ph type="title"/>
          </p:nvPr>
        </p:nvSpPr>
        <p:spPr>
          <a:xfrm>
            <a:off x="439133" y="1477833"/>
            <a:ext cx="5330100" cy="13656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fr-FR"/>
              <a:t>Conclusion </a:t>
            </a:r>
            <a:endParaRPr/>
          </a:p>
        </p:txBody>
      </p:sp>
      <p:sp>
        <p:nvSpPr>
          <p:cNvPr id="375" name="Google Shape;375;p43"/>
          <p:cNvSpPr txBox="1"/>
          <p:nvPr>
            <p:ph idx="1" type="body"/>
          </p:nvPr>
        </p:nvSpPr>
        <p:spPr>
          <a:xfrm>
            <a:off x="439133" y="2926800"/>
            <a:ext cx="5330100" cy="2446800"/>
          </a:xfrm>
          <a:prstGeom prst="rect">
            <a:avLst/>
          </a:prstGeom>
        </p:spPr>
        <p:txBody>
          <a:bodyPr anchorCtr="0" anchor="t" bIns="45700" lIns="91425" spcFirstLastPara="1" rIns="91425" wrap="square" tIns="45700">
            <a:normAutofit/>
          </a:bodyPr>
          <a:lstStyle/>
          <a:p>
            <a:pPr indent="0" lvl="0" marL="0" rtl="0" algn="l">
              <a:spcBef>
                <a:spcPts val="1200"/>
              </a:spcBef>
              <a:spcAft>
                <a:spcPts val="2100"/>
              </a:spcAft>
              <a:buNone/>
            </a:pPr>
            <a:r>
              <a:rPr b="1" lang="fr-FR"/>
              <a:t>Chapitre 1 - La consommation </a:t>
            </a:r>
            <a:endParaRPr b="1"/>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44"/>
          <p:cNvSpPr txBox="1"/>
          <p:nvPr>
            <p:ph type="title"/>
          </p:nvPr>
        </p:nvSpPr>
        <p:spPr>
          <a:xfrm>
            <a:off x="529300" y="371175"/>
            <a:ext cx="113118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La consommation, un phénomène </a:t>
            </a:r>
            <a:r>
              <a:rPr b="1" lang="fr-FR" sz="3200">
                <a:solidFill>
                  <a:schemeClr val="dk2"/>
                </a:solidFill>
                <a:latin typeface="Montserrat"/>
                <a:ea typeface="Montserrat"/>
                <a:cs typeface="Montserrat"/>
                <a:sym typeface="Montserrat"/>
              </a:rPr>
              <a:t>plurifactoriel</a:t>
            </a:r>
            <a:r>
              <a:rPr b="1" lang="fr-FR" sz="3200">
                <a:solidFill>
                  <a:schemeClr val="dk2"/>
                </a:solidFill>
                <a:latin typeface="Montserrat"/>
                <a:ea typeface="Montserrat"/>
                <a:cs typeface="Montserrat"/>
                <a:sym typeface="Montserrat"/>
              </a:rPr>
              <a:t> </a:t>
            </a:r>
            <a:endParaRPr b="1" sz="3200">
              <a:solidFill>
                <a:srgbClr val="002060"/>
              </a:solidFill>
            </a:endParaRPr>
          </a:p>
        </p:txBody>
      </p:sp>
      <p:cxnSp>
        <p:nvCxnSpPr>
          <p:cNvPr id="381" name="Google Shape;381;p44"/>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382" name="Google Shape;382;p44"/>
          <p:cNvSpPr txBox="1"/>
          <p:nvPr/>
        </p:nvSpPr>
        <p:spPr>
          <a:xfrm>
            <a:off x="529300" y="1470250"/>
            <a:ext cx="5200800" cy="33915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1000"/>
              </a:spcBef>
              <a:spcAft>
                <a:spcPts val="0"/>
              </a:spcAft>
              <a:buNone/>
            </a:pPr>
            <a:r>
              <a:rPr b="1" lang="fr-FR" sz="2000">
                <a:solidFill>
                  <a:schemeClr val="dk1"/>
                </a:solidFill>
                <a:latin typeface="Montserrat"/>
                <a:ea typeface="Montserrat"/>
                <a:cs typeface="Montserrat"/>
                <a:sym typeface="Montserrat"/>
              </a:rPr>
              <a:t>En conclusion…. </a:t>
            </a:r>
            <a:endParaRPr b="1" sz="1700">
              <a:solidFill>
                <a:schemeClr val="dk1"/>
              </a:solidFill>
              <a:latin typeface="Montserrat"/>
              <a:ea typeface="Montserrat"/>
              <a:cs typeface="Montserrat"/>
              <a:sym typeface="Montserrat"/>
            </a:endParaRPr>
          </a:p>
          <a:p>
            <a:pPr indent="0" lvl="0" marL="0" rtl="0" algn="just">
              <a:lnSpc>
                <a:spcPct val="150000"/>
              </a:lnSpc>
              <a:spcBef>
                <a:spcPts val="1000"/>
              </a:spcBef>
              <a:spcAft>
                <a:spcPts val="0"/>
              </a:spcAft>
              <a:buClr>
                <a:schemeClr val="dk1"/>
              </a:buClr>
              <a:buSzPts val="1100"/>
              <a:buFont typeface="Arial"/>
              <a:buNone/>
            </a:pPr>
            <a:r>
              <a:rPr lang="fr-FR" sz="1700">
                <a:solidFill>
                  <a:schemeClr val="dk1"/>
                </a:solidFill>
                <a:latin typeface="Montserrat"/>
                <a:ea typeface="Montserrat"/>
                <a:cs typeface="Montserrat"/>
                <a:sym typeface="Montserrat"/>
              </a:rPr>
              <a:t>La consommation est un phénomène qui ne peut pas s’expliquer en ne faisant référence qu’à une catégorie de déterminants. Au contraire, toute consommation relève de facteurs individuels (besoins essentiels, besoins psychologiques) ou collectifs (culture, classe sociale ou encore choix politiques). </a:t>
            </a:r>
            <a:endParaRPr sz="1800">
              <a:solidFill>
                <a:schemeClr val="dk1"/>
              </a:solidFill>
              <a:latin typeface="Montserrat"/>
              <a:ea typeface="Montserrat"/>
              <a:cs typeface="Montserrat"/>
              <a:sym typeface="Montserrat"/>
            </a:endParaRPr>
          </a:p>
        </p:txBody>
      </p:sp>
      <p:pic>
        <p:nvPicPr>
          <p:cNvPr descr="Cette série présente les résultats de l’enquête participative &quot;Il est temps&quot; sur la perception de l'écologie des Français et des Allemands. Ce premier épisode fait voler en éclats le cliché de l'écolo bobo. Tous milieux et générations confondus, la majorité des personnes interrogées estiment que l'urgence écologique est à son maximum. &#10; &#10;Tout le monde se sent concerné, même ceux qui peinent à boucler leurs fins de mois. 75 % des ouvriers à revenus modestes déclarent ainsi manger bio régulièrement ou systématiquement. En revanche, les plus défavorisés continuent de s'opposer aux taxes sur l'essence, qui amputent leur pouvoir d'achat. Moins responsables des émissions de CO2 que les personnes plus aisées qui prennent davantage l'avion, les classes populaires en subissent davantage les conséquences. Elles sont deux fois plus nombreuses à déclarer souffrir de problèmes de santé causés par la dégradation de l'environnement.  Nouveaux choix de vie  En France et en Allemagne, les 400 000 participants à l’enquête &quot;Il est temps&quot;, lancée en mai 2020, ont répondu en ligne à 133 questions, permettant à un collectif de sociologues d’analyser plus de 42 millions de réponses. Cinq thématiques ressortent de cet océan de données : l'émergence d'une écologie populaire, le rôle prépondérant des femmes, le rapport à la viande et à la consommation, les solutions et les visions du futur. Ponctuée d'infographies ludiques, d'images d'archives et d'interviews, cette série d'animation décrit les mutations en cours, laissant émerger de nouveaux choix de vie et mettant fin à bon nombre d'idées reçues. &#10; &#10;Série documentaire (France, 2020, 7mn) &#10;L'écologie, un truc de riches ? &#10;&#10;#écologie #cher #riche&#10;&#10;[Diffusion jusqu'au 22/02/2021]&#10; &#10;Abonnez-vous à la chaîne: https://www.youtube.com/UCL_cZf5sHKQHMRIEax5o3sg/?sub_confirmation=1&#10;&#10;Retrouvez-nous sur les réseaux sociaux :&#10;Facebook http://www.facebook.com/artetv&#10;Twitter http://www.twitter.com/ARTEfr&#10;Instagram http://www.instagram.com/ARTEfr" id="383" name="Google Shape;383;p44" title="L'écologie, un truc de riches ? | Il est temps | ARTE">
            <a:hlinkClick r:id="rId3"/>
          </p:cNvPr>
          <p:cNvPicPr preferRelativeResize="0"/>
          <p:nvPr/>
        </p:nvPicPr>
        <p:blipFill>
          <a:blip r:embed="rId4">
            <a:alphaModFix/>
          </a:blip>
          <a:stretch>
            <a:fillRect/>
          </a:stretch>
        </p:blipFill>
        <p:spPr>
          <a:xfrm>
            <a:off x="6067900" y="2073524"/>
            <a:ext cx="5821050" cy="4365750"/>
          </a:xfrm>
          <a:prstGeom prst="rect">
            <a:avLst/>
          </a:prstGeom>
          <a:noFill/>
          <a:ln>
            <a:noFill/>
          </a:ln>
        </p:spPr>
      </p:pic>
      <p:sp>
        <p:nvSpPr>
          <p:cNvPr id="384" name="Google Shape;384;p44"/>
          <p:cNvSpPr txBox="1"/>
          <p:nvPr/>
        </p:nvSpPr>
        <p:spPr>
          <a:xfrm>
            <a:off x="6023875" y="1389225"/>
            <a:ext cx="5909100" cy="4926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1000"/>
              </a:spcBef>
              <a:spcAft>
                <a:spcPts val="0"/>
              </a:spcAft>
              <a:buClr>
                <a:schemeClr val="dk1"/>
              </a:buClr>
              <a:buSzPts val="1100"/>
              <a:buFont typeface="Arial"/>
              <a:buNone/>
            </a:pPr>
            <a:r>
              <a:rPr b="1" lang="fr-FR" sz="2000">
                <a:solidFill>
                  <a:schemeClr val="dk1"/>
                </a:solidFill>
                <a:latin typeface="Montserrat"/>
                <a:ea typeface="Montserrat"/>
                <a:cs typeface="Montserrat"/>
                <a:sym typeface="Montserrat"/>
              </a:rPr>
              <a:t>Illustration - être écolo, c’est trop cher !</a:t>
            </a:r>
            <a:endParaRPr sz="1300">
              <a:latin typeface="Rockwell"/>
              <a:ea typeface="Rockwell"/>
              <a:cs typeface="Rockwell"/>
              <a:sym typeface="Rockwe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1000"/>
                                        <p:tgtEl>
                                          <p:spTgt spid="3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18"/>
          <p:cNvPicPr preferRelativeResize="0"/>
          <p:nvPr/>
        </p:nvPicPr>
        <p:blipFill rotWithShape="1">
          <a:blip r:embed="rId3">
            <a:alphaModFix/>
          </a:blip>
          <a:srcRect b="0" l="0" r="0" t="0"/>
          <a:stretch/>
        </p:blipFill>
        <p:spPr>
          <a:xfrm>
            <a:off x="0" y="-710475"/>
            <a:ext cx="12192000" cy="8131970"/>
          </a:xfrm>
          <a:prstGeom prst="rect">
            <a:avLst/>
          </a:prstGeom>
          <a:noFill/>
          <a:ln>
            <a:noFill/>
          </a:ln>
        </p:spPr>
      </p:pic>
      <p:sp>
        <p:nvSpPr>
          <p:cNvPr id="137" name="Google Shape;137;p18"/>
          <p:cNvSpPr/>
          <p:nvPr/>
        </p:nvSpPr>
        <p:spPr>
          <a:xfrm>
            <a:off x="1525275" y="1598922"/>
            <a:ext cx="9124500" cy="94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fr-FR" sz="4800" u="none" cap="none" strike="noStrike">
                <a:solidFill>
                  <a:schemeClr val="lt1"/>
                </a:solidFill>
                <a:latin typeface="Rockwell"/>
                <a:ea typeface="Rockwell"/>
                <a:cs typeface="Rockwell"/>
                <a:sym typeface="Rockwell"/>
              </a:rPr>
              <a:t>A quoi sert la consommation ? </a:t>
            </a:r>
            <a:endParaRPr sz="1800"/>
          </a:p>
        </p:txBody>
      </p:sp>
      <p:sp>
        <p:nvSpPr>
          <p:cNvPr id="138" name="Google Shape;138;p18"/>
          <p:cNvSpPr txBox="1"/>
          <p:nvPr/>
        </p:nvSpPr>
        <p:spPr>
          <a:xfrm rot="-5400000">
            <a:off x="11342531" y="5212703"/>
            <a:ext cx="302898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100">
                <a:solidFill>
                  <a:schemeClr val="dk1"/>
                </a:solidFill>
                <a:latin typeface="Rockwell"/>
                <a:ea typeface="Rockwell"/>
                <a:cs typeface="Rockwell"/>
                <a:sym typeface="Rockwell"/>
              </a:rPr>
              <a:t>Photo credit: </a:t>
            </a:r>
            <a:r>
              <a:rPr lang="fr-FR" sz="1100" u="sng">
                <a:solidFill>
                  <a:schemeClr val="hlink"/>
                </a:solidFill>
                <a:latin typeface="Rockwell"/>
                <a:ea typeface="Rockwell"/>
                <a:cs typeface="Rockwell"/>
                <a:sym typeface="Rockwell"/>
                <a:hlinkClick r:id="rId4"/>
              </a:rPr>
              <a:t>marfis75</a:t>
            </a:r>
            <a:r>
              <a:rPr lang="fr-FR" sz="1100">
                <a:solidFill>
                  <a:schemeClr val="dk1"/>
                </a:solidFill>
                <a:latin typeface="Rockwell"/>
                <a:ea typeface="Rockwell"/>
                <a:cs typeface="Rockwell"/>
                <a:sym typeface="Rockwell"/>
              </a:rPr>
              <a:t> </a:t>
            </a:r>
            <a:endParaRPr sz="1100">
              <a:solidFill>
                <a:schemeClr val="dk1"/>
              </a:solidFill>
              <a:latin typeface="Rockwell"/>
              <a:ea typeface="Rockwell"/>
              <a:cs typeface="Rockwell"/>
              <a:sym typeface="Rockwe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9"/>
          <p:cNvSpPr txBox="1"/>
          <p:nvPr>
            <p:ph type="title"/>
          </p:nvPr>
        </p:nvSpPr>
        <p:spPr>
          <a:xfrm>
            <a:off x="529292" y="371181"/>
            <a:ext cx="88545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br>
              <a:rPr b="1" lang="fr-FR" sz="4400">
                <a:solidFill>
                  <a:schemeClr val="dk2"/>
                </a:solidFill>
                <a:latin typeface="Montserrat"/>
                <a:ea typeface="Montserrat"/>
                <a:cs typeface="Montserrat"/>
                <a:sym typeface="Montserrat"/>
              </a:rPr>
            </a:br>
            <a:r>
              <a:rPr b="1" lang="fr-FR" sz="3200">
                <a:solidFill>
                  <a:schemeClr val="dk2"/>
                </a:solidFill>
                <a:latin typeface="Montserrat"/>
                <a:ea typeface="Montserrat"/>
                <a:cs typeface="Montserrat"/>
                <a:sym typeface="Montserrat"/>
              </a:rPr>
              <a:t>Deux questions clés </a:t>
            </a:r>
            <a:br>
              <a:rPr b="1" lang="fr-FR" sz="3200">
                <a:solidFill>
                  <a:srgbClr val="002060"/>
                </a:solidFill>
              </a:rPr>
            </a:br>
            <a:endParaRPr b="1" sz="3200">
              <a:solidFill>
                <a:srgbClr val="002060"/>
              </a:solidFill>
            </a:endParaRPr>
          </a:p>
        </p:txBody>
      </p:sp>
      <p:sp>
        <p:nvSpPr>
          <p:cNvPr id="144" name="Google Shape;144;p19"/>
          <p:cNvSpPr txBox="1"/>
          <p:nvPr/>
        </p:nvSpPr>
        <p:spPr>
          <a:xfrm>
            <a:off x="1101025" y="4815150"/>
            <a:ext cx="10663200" cy="15402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b="1" lang="fr-FR" sz="2100">
                <a:solidFill>
                  <a:schemeClr val="dk1"/>
                </a:solidFill>
                <a:latin typeface="Montserrat"/>
                <a:ea typeface="Montserrat"/>
                <a:cs typeface="Montserrat"/>
                <a:sym typeface="Montserrat"/>
              </a:rPr>
              <a:t>Comment s’organise la satisfaction de ces besoins ? </a:t>
            </a:r>
            <a:endParaRPr b="1" sz="2100">
              <a:solidFill>
                <a:schemeClr val="dk1"/>
              </a:solidFill>
              <a:latin typeface="Montserrat"/>
              <a:ea typeface="Montserrat"/>
              <a:cs typeface="Montserrat"/>
              <a:sym typeface="Montserrat"/>
            </a:endParaRPr>
          </a:p>
          <a:p>
            <a:pPr indent="0" lvl="0" marL="0" rtl="0" algn="just">
              <a:lnSpc>
                <a:spcPct val="115000"/>
              </a:lnSpc>
              <a:spcBef>
                <a:spcPts val="280"/>
              </a:spcBef>
              <a:spcAft>
                <a:spcPts val="0"/>
              </a:spcAft>
              <a:buNone/>
            </a:pPr>
            <a:r>
              <a:rPr lang="fr-FR" sz="1800">
                <a:solidFill>
                  <a:schemeClr val="dk1"/>
                </a:solidFill>
                <a:latin typeface="Montserrat"/>
                <a:ea typeface="Montserrat"/>
                <a:cs typeface="Montserrat"/>
                <a:sym typeface="Montserrat"/>
              </a:rPr>
              <a:t>La réponse est à la fois économique et politique</a:t>
            </a:r>
            <a:endParaRPr sz="1800">
              <a:solidFill>
                <a:schemeClr val="dk1"/>
              </a:solidFill>
              <a:latin typeface="Montserrat"/>
              <a:ea typeface="Montserrat"/>
              <a:cs typeface="Montserrat"/>
              <a:sym typeface="Montserrat"/>
            </a:endParaRPr>
          </a:p>
          <a:p>
            <a:pPr indent="0" lvl="0" marL="457200" rtl="0" algn="just">
              <a:lnSpc>
                <a:spcPct val="115000"/>
              </a:lnSpc>
              <a:spcBef>
                <a:spcPts val="280"/>
              </a:spcBef>
              <a:spcAft>
                <a:spcPts val="0"/>
              </a:spcAft>
              <a:buNone/>
            </a:pPr>
            <a:r>
              <a:rPr i="1" lang="fr-FR" sz="1800">
                <a:solidFill>
                  <a:schemeClr val="dk1"/>
                </a:solidFill>
                <a:latin typeface="Montserrat"/>
                <a:ea typeface="Montserrat"/>
                <a:cs typeface="Montserrat"/>
                <a:sym typeface="Montserrat"/>
              </a:rPr>
              <a:t>Le rôle des prix, du revenu et des choix collectifs </a:t>
            </a:r>
            <a:r>
              <a:rPr lang="fr-FR" sz="1800">
                <a:solidFill>
                  <a:schemeClr val="dk1"/>
                </a:solidFill>
                <a:latin typeface="Montserrat"/>
                <a:ea typeface="Montserrat"/>
                <a:cs typeface="Montserrat"/>
                <a:sym typeface="Montserrat"/>
              </a:rPr>
              <a:t> </a:t>
            </a:r>
            <a:endParaRPr sz="18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2100">
              <a:solidFill>
                <a:schemeClr val="dk1"/>
              </a:solidFill>
              <a:latin typeface="Montserrat"/>
              <a:ea typeface="Montserrat"/>
              <a:cs typeface="Montserrat"/>
              <a:sym typeface="Montserrat"/>
            </a:endParaRPr>
          </a:p>
        </p:txBody>
      </p:sp>
      <p:sp>
        <p:nvSpPr>
          <p:cNvPr id="145" name="Google Shape;145;p19"/>
          <p:cNvSpPr txBox="1"/>
          <p:nvPr/>
        </p:nvSpPr>
        <p:spPr>
          <a:xfrm>
            <a:off x="1101025" y="1885502"/>
            <a:ext cx="1164900" cy="38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FR" sz="2400">
                <a:solidFill>
                  <a:srgbClr val="626262"/>
                </a:solidFill>
                <a:latin typeface="Dela Gothic One"/>
                <a:ea typeface="Dela Gothic One"/>
                <a:cs typeface="Dela Gothic One"/>
                <a:sym typeface="Dela Gothic One"/>
              </a:rPr>
              <a:t>01</a:t>
            </a:r>
            <a:endParaRPr sz="2400">
              <a:solidFill>
                <a:srgbClr val="626262"/>
              </a:solidFill>
              <a:latin typeface="Dela Gothic One"/>
              <a:ea typeface="Dela Gothic One"/>
              <a:cs typeface="Dela Gothic One"/>
              <a:sym typeface="Dela Gothic One"/>
            </a:endParaRPr>
          </a:p>
        </p:txBody>
      </p:sp>
      <p:sp>
        <p:nvSpPr>
          <p:cNvPr id="146" name="Google Shape;146;p19"/>
          <p:cNvSpPr txBox="1"/>
          <p:nvPr/>
        </p:nvSpPr>
        <p:spPr>
          <a:xfrm>
            <a:off x="1254925" y="2426700"/>
            <a:ext cx="10663200" cy="15402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b="1" lang="fr-FR" sz="2100">
                <a:solidFill>
                  <a:schemeClr val="dk1"/>
                </a:solidFill>
                <a:latin typeface="Montserrat"/>
                <a:ea typeface="Montserrat"/>
                <a:cs typeface="Montserrat"/>
                <a:sym typeface="Montserrat"/>
              </a:rPr>
              <a:t>Comment se forment ces besoins ? </a:t>
            </a:r>
            <a:endParaRPr b="1" sz="2100">
              <a:solidFill>
                <a:schemeClr val="dk1"/>
              </a:solidFill>
              <a:latin typeface="Montserrat"/>
              <a:ea typeface="Montserrat"/>
              <a:cs typeface="Montserrat"/>
              <a:sym typeface="Montserrat"/>
            </a:endParaRPr>
          </a:p>
          <a:p>
            <a:pPr indent="0" lvl="0" marL="0" rtl="0" algn="just">
              <a:lnSpc>
                <a:spcPct val="115000"/>
              </a:lnSpc>
              <a:spcBef>
                <a:spcPts val="280"/>
              </a:spcBef>
              <a:spcAft>
                <a:spcPts val="0"/>
              </a:spcAft>
              <a:buNone/>
            </a:pPr>
            <a:r>
              <a:rPr lang="fr-FR" sz="1800">
                <a:solidFill>
                  <a:schemeClr val="dk1"/>
                </a:solidFill>
                <a:latin typeface="Montserrat"/>
                <a:ea typeface="Montserrat"/>
                <a:cs typeface="Montserrat"/>
                <a:sym typeface="Montserrat"/>
              </a:rPr>
              <a:t>La réponse est essentiellement individuelle et sociale</a:t>
            </a:r>
            <a:endParaRPr sz="1800">
              <a:solidFill>
                <a:schemeClr val="dk1"/>
              </a:solidFill>
              <a:latin typeface="Montserrat"/>
              <a:ea typeface="Montserrat"/>
              <a:cs typeface="Montserrat"/>
              <a:sym typeface="Montserrat"/>
            </a:endParaRPr>
          </a:p>
          <a:p>
            <a:pPr indent="0" lvl="0" marL="457200" rtl="0" algn="just">
              <a:lnSpc>
                <a:spcPct val="115000"/>
              </a:lnSpc>
              <a:spcBef>
                <a:spcPts val="280"/>
              </a:spcBef>
              <a:spcAft>
                <a:spcPts val="0"/>
              </a:spcAft>
              <a:buNone/>
            </a:pPr>
            <a:r>
              <a:rPr i="1" lang="fr-FR" sz="1800">
                <a:solidFill>
                  <a:schemeClr val="dk1"/>
                </a:solidFill>
                <a:latin typeface="Montserrat"/>
                <a:ea typeface="Montserrat"/>
                <a:cs typeface="Montserrat"/>
                <a:sym typeface="Montserrat"/>
              </a:rPr>
              <a:t>Des explications physiologiques, psychologiques et sociologiques de nos besoins </a:t>
            </a:r>
            <a:r>
              <a:rPr lang="fr-FR" sz="1800">
                <a:solidFill>
                  <a:schemeClr val="dk1"/>
                </a:solidFill>
                <a:latin typeface="Montserrat"/>
                <a:ea typeface="Montserrat"/>
                <a:cs typeface="Montserrat"/>
                <a:sym typeface="Montserrat"/>
              </a:rPr>
              <a:t> </a:t>
            </a:r>
            <a:endParaRPr sz="18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2100">
              <a:solidFill>
                <a:schemeClr val="dk1"/>
              </a:solidFill>
              <a:latin typeface="Montserrat"/>
              <a:ea typeface="Montserrat"/>
              <a:cs typeface="Montserrat"/>
              <a:sym typeface="Montserrat"/>
            </a:endParaRPr>
          </a:p>
        </p:txBody>
      </p:sp>
      <p:sp>
        <p:nvSpPr>
          <p:cNvPr id="147" name="Google Shape;147;p19"/>
          <p:cNvSpPr txBox="1"/>
          <p:nvPr/>
        </p:nvSpPr>
        <p:spPr>
          <a:xfrm>
            <a:off x="1101025" y="4196627"/>
            <a:ext cx="1164900" cy="38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FR" sz="2400">
                <a:solidFill>
                  <a:srgbClr val="626262"/>
                </a:solidFill>
                <a:latin typeface="Dela Gothic One"/>
                <a:ea typeface="Dela Gothic One"/>
                <a:cs typeface="Dela Gothic One"/>
                <a:sym typeface="Dela Gothic One"/>
              </a:rPr>
              <a:t>02</a:t>
            </a:r>
            <a:endParaRPr sz="2400">
              <a:solidFill>
                <a:srgbClr val="626262"/>
              </a:solidFill>
              <a:latin typeface="Dela Gothic One"/>
              <a:ea typeface="Dela Gothic One"/>
              <a:cs typeface="Dela Gothic One"/>
              <a:sym typeface="Dela Gothic One"/>
            </a:endParaRPr>
          </a:p>
        </p:txBody>
      </p:sp>
      <p:cxnSp>
        <p:nvCxnSpPr>
          <p:cNvPr id="148" name="Google Shape;148;p19"/>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0"/>
          <p:cNvSpPr txBox="1"/>
          <p:nvPr>
            <p:ph type="title"/>
          </p:nvPr>
        </p:nvSpPr>
        <p:spPr>
          <a:xfrm>
            <a:off x="529292" y="371181"/>
            <a:ext cx="88545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br>
              <a:rPr b="1" lang="fr-FR" sz="4400">
                <a:solidFill>
                  <a:schemeClr val="dk2"/>
                </a:solidFill>
                <a:latin typeface="Montserrat"/>
                <a:ea typeface="Montserrat"/>
                <a:cs typeface="Montserrat"/>
                <a:sym typeface="Montserrat"/>
              </a:rPr>
            </a:br>
            <a:r>
              <a:rPr b="1" lang="fr-FR" sz="3200">
                <a:solidFill>
                  <a:schemeClr val="dk2"/>
                </a:solidFill>
                <a:latin typeface="Montserrat"/>
                <a:ea typeface="Montserrat"/>
                <a:cs typeface="Montserrat"/>
                <a:sym typeface="Montserrat"/>
              </a:rPr>
              <a:t>La consommation des choix multiples</a:t>
            </a:r>
            <a:br>
              <a:rPr b="1" lang="fr-FR" sz="3200">
                <a:solidFill>
                  <a:srgbClr val="002060"/>
                </a:solidFill>
              </a:rPr>
            </a:br>
            <a:endParaRPr b="1" sz="3200">
              <a:solidFill>
                <a:srgbClr val="002060"/>
              </a:solidFill>
            </a:endParaRPr>
          </a:p>
        </p:txBody>
      </p:sp>
      <p:sp>
        <p:nvSpPr>
          <p:cNvPr id="154" name="Google Shape;154;p20"/>
          <p:cNvSpPr txBox="1"/>
          <p:nvPr/>
        </p:nvSpPr>
        <p:spPr>
          <a:xfrm>
            <a:off x="5897700" y="1301425"/>
            <a:ext cx="5662500" cy="5077800"/>
          </a:xfrm>
          <a:prstGeom prst="rect">
            <a:avLst/>
          </a:prstGeom>
          <a:noFill/>
          <a:ln>
            <a:noFill/>
          </a:ln>
        </p:spPr>
        <p:txBody>
          <a:bodyPr anchorCtr="0" anchor="ctr" bIns="91425" lIns="91425" spcFirstLastPara="1" rIns="91425" wrap="square" tIns="91425">
            <a:spAutoFit/>
          </a:bodyPr>
          <a:lstStyle/>
          <a:p>
            <a:pPr indent="0" lvl="0" marL="0" rtl="0" algn="just">
              <a:lnSpc>
                <a:spcPct val="115000"/>
              </a:lnSpc>
              <a:spcBef>
                <a:spcPts val="280"/>
              </a:spcBef>
              <a:spcAft>
                <a:spcPts val="0"/>
              </a:spcAft>
              <a:buNone/>
            </a:pPr>
            <a:r>
              <a:rPr b="1" lang="fr-FR" sz="2100">
                <a:solidFill>
                  <a:schemeClr val="dk1"/>
                </a:solidFill>
                <a:latin typeface="Montserrat"/>
                <a:ea typeface="Montserrat"/>
                <a:cs typeface="Montserrat"/>
                <a:sym typeface="Montserrat"/>
              </a:rPr>
              <a:t>Des arbitrages entre grands postes de dépenses. </a:t>
            </a:r>
            <a:endParaRPr sz="1800">
              <a:solidFill>
                <a:schemeClr val="dk1"/>
              </a:solidFill>
              <a:latin typeface="Montserrat"/>
              <a:ea typeface="Montserrat"/>
              <a:cs typeface="Montserrat"/>
              <a:sym typeface="Montserrat"/>
            </a:endParaRPr>
          </a:p>
          <a:p>
            <a:pPr indent="0" lvl="0" marL="0" rtl="0" algn="just">
              <a:lnSpc>
                <a:spcPct val="115000"/>
              </a:lnSpc>
              <a:spcBef>
                <a:spcPts val="280"/>
              </a:spcBef>
              <a:spcAft>
                <a:spcPts val="0"/>
              </a:spcAft>
              <a:buNone/>
            </a:pPr>
            <a:r>
              <a:rPr lang="fr-FR" sz="1800">
                <a:solidFill>
                  <a:schemeClr val="dk1"/>
                </a:solidFill>
                <a:latin typeface="Montserrat"/>
                <a:ea typeface="Montserrat"/>
                <a:cs typeface="Montserrat"/>
                <a:sym typeface="Montserrat"/>
              </a:rPr>
              <a:t>Les coefficients budgétaires traduisent la répartition du budget de consommation entre les différents postes </a:t>
            </a:r>
            <a:endParaRPr sz="1800">
              <a:solidFill>
                <a:schemeClr val="dk1"/>
              </a:solidFill>
              <a:latin typeface="Montserrat"/>
              <a:ea typeface="Montserrat"/>
              <a:cs typeface="Montserrat"/>
              <a:sym typeface="Montserrat"/>
            </a:endParaRPr>
          </a:p>
          <a:p>
            <a:pPr indent="0" lvl="0" marL="0" rtl="0" algn="just">
              <a:lnSpc>
                <a:spcPct val="115000"/>
              </a:lnSpc>
              <a:spcBef>
                <a:spcPts val="280"/>
              </a:spcBef>
              <a:spcAft>
                <a:spcPts val="0"/>
              </a:spcAft>
              <a:buNone/>
            </a:pPr>
            <a:r>
              <a:t/>
            </a:r>
            <a:endParaRPr sz="1800">
              <a:solidFill>
                <a:schemeClr val="dk1"/>
              </a:solidFill>
              <a:latin typeface="Montserrat"/>
              <a:ea typeface="Montserrat"/>
              <a:cs typeface="Montserrat"/>
              <a:sym typeface="Montserrat"/>
            </a:endParaRPr>
          </a:p>
          <a:p>
            <a:pPr indent="0" lvl="0" marL="0" rtl="0" algn="just">
              <a:lnSpc>
                <a:spcPct val="115000"/>
              </a:lnSpc>
              <a:spcBef>
                <a:spcPts val="280"/>
              </a:spcBef>
              <a:spcAft>
                <a:spcPts val="0"/>
              </a:spcAft>
              <a:buNone/>
            </a:pPr>
            <a:r>
              <a:rPr b="1" lang="fr-FR" sz="2100">
                <a:solidFill>
                  <a:schemeClr val="dk1"/>
                </a:solidFill>
                <a:latin typeface="Montserrat"/>
                <a:ea typeface="Montserrat"/>
                <a:cs typeface="Montserrat"/>
                <a:sym typeface="Montserrat"/>
              </a:rPr>
              <a:t>Des préférences qui s’affirment dans le choix de chaque bien ou service. </a:t>
            </a:r>
            <a:endParaRPr sz="1800">
              <a:solidFill>
                <a:schemeClr val="dk1"/>
              </a:solidFill>
              <a:latin typeface="Montserrat"/>
              <a:ea typeface="Montserrat"/>
              <a:cs typeface="Montserrat"/>
              <a:sym typeface="Montserrat"/>
            </a:endParaRPr>
          </a:p>
          <a:p>
            <a:pPr indent="0" lvl="0" marL="0" rtl="0" algn="just">
              <a:lnSpc>
                <a:spcPct val="115000"/>
              </a:lnSpc>
              <a:spcBef>
                <a:spcPts val="280"/>
              </a:spcBef>
              <a:spcAft>
                <a:spcPts val="0"/>
              </a:spcAft>
              <a:buNone/>
            </a:pPr>
            <a:r>
              <a:rPr lang="fr-FR" sz="1800">
                <a:solidFill>
                  <a:schemeClr val="dk1"/>
                </a:solidFill>
                <a:latin typeface="Montserrat"/>
                <a:ea typeface="Montserrat"/>
                <a:cs typeface="Montserrat"/>
                <a:sym typeface="Montserrat"/>
              </a:rPr>
              <a:t>Manger du poisson ou de la viande, bio ou conventionnel…</a:t>
            </a:r>
            <a:endParaRPr sz="1800">
              <a:solidFill>
                <a:schemeClr val="dk1"/>
              </a:solidFill>
              <a:latin typeface="Montserrat"/>
              <a:ea typeface="Montserrat"/>
              <a:cs typeface="Montserrat"/>
              <a:sym typeface="Montserrat"/>
            </a:endParaRPr>
          </a:p>
          <a:p>
            <a:pPr indent="0" lvl="0" marL="0" rtl="0" algn="just">
              <a:lnSpc>
                <a:spcPct val="115000"/>
              </a:lnSpc>
              <a:spcBef>
                <a:spcPts val="280"/>
              </a:spcBef>
              <a:spcAft>
                <a:spcPts val="0"/>
              </a:spcAft>
              <a:buNone/>
            </a:pPr>
            <a:r>
              <a:rPr lang="fr-FR" sz="1800">
                <a:solidFill>
                  <a:schemeClr val="dk1"/>
                </a:solidFill>
                <a:latin typeface="Montserrat"/>
                <a:ea typeface="Montserrat"/>
                <a:cs typeface="Montserrat"/>
                <a:sym typeface="Montserrat"/>
              </a:rPr>
              <a:t>Se déplacer à vélo, en transports en commun ou avec sa voiture….</a:t>
            </a:r>
            <a:endParaRPr sz="1800">
              <a:solidFill>
                <a:schemeClr val="dk1"/>
              </a:solidFill>
              <a:latin typeface="Montserrat"/>
              <a:ea typeface="Montserrat"/>
              <a:cs typeface="Montserrat"/>
              <a:sym typeface="Montserrat"/>
            </a:endParaRPr>
          </a:p>
          <a:p>
            <a:pPr indent="0" lvl="0" marL="0" rtl="0" algn="just">
              <a:lnSpc>
                <a:spcPct val="115000"/>
              </a:lnSpc>
              <a:spcBef>
                <a:spcPts val="280"/>
              </a:spcBef>
              <a:spcAft>
                <a:spcPts val="0"/>
              </a:spcAft>
              <a:buNone/>
            </a:pPr>
            <a:r>
              <a:rPr lang="fr-FR" sz="1800">
                <a:solidFill>
                  <a:schemeClr val="dk1"/>
                </a:solidFill>
                <a:latin typeface="Montserrat"/>
                <a:ea typeface="Montserrat"/>
                <a:cs typeface="Montserrat"/>
                <a:sym typeface="Montserrat"/>
              </a:rPr>
              <a:t>Vivre en maison ou en appartement…</a:t>
            </a:r>
            <a:endParaRPr sz="18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2100">
              <a:solidFill>
                <a:schemeClr val="dk1"/>
              </a:solidFill>
              <a:latin typeface="Montserrat"/>
              <a:ea typeface="Montserrat"/>
              <a:cs typeface="Montserrat"/>
              <a:sym typeface="Montserrat"/>
            </a:endParaRPr>
          </a:p>
        </p:txBody>
      </p:sp>
      <p:cxnSp>
        <p:nvCxnSpPr>
          <p:cNvPr id="155" name="Google Shape;155;p20"/>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pic>
        <p:nvPicPr>
          <p:cNvPr descr="https://www.alternatives-economiques.fr/sites/default/files/public/media/20161001/A709017C.GIF" id="156" name="Google Shape;156;p20"/>
          <p:cNvPicPr preferRelativeResize="0"/>
          <p:nvPr/>
        </p:nvPicPr>
        <p:blipFill>
          <a:blip r:embed="rId3">
            <a:alphaModFix/>
          </a:blip>
          <a:stretch>
            <a:fillRect/>
          </a:stretch>
        </p:blipFill>
        <p:spPr>
          <a:xfrm>
            <a:off x="608875" y="1301425"/>
            <a:ext cx="4916900" cy="53008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21"/>
          <p:cNvPicPr preferRelativeResize="0"/>
          <p:nvPr/>
        </p:nvPicPr>
        <p:blipFill rotWithShape="1">
          <a:blip r:embed="rId3">
            <a:alphaModFix/>
          </a:blip>
          <a:srcRect b="12495" l="0" r="0" t="12502"/>
          <a:stretch/>
        </p:blipFill>
        <p:spPr>
          <a:xfrm>
            <a:off x="2" y="0"/>
            <a:ext cx="12192004" cy="6858000"/>
          </a:xfrm>
          <a:prstGeom prst="rect">
            <a:avLst/>
          </a:prstGeom>
          <a:noFill/>
          <a:ln>
            <a:noFill/>
          </a:ln>
        </p:spPr>
      </p:pic>
      <p:sp>
        <p:nvSpPr>
          <p:cNvPr id="163" name="Google Shape;163;p21"/>
          <p:cNvSpPr/>
          <p:nvPr/>
        </p:nvSpPr>
        <p:spPr>
          <a:xfrm>
            <a:off x="0" y="1148233"/>
            <a:ext cx="6091200" cy="4570500"/>
          </a:xfrm>
          <a:prstGeom prst="rect">
            <a:avLst/>
          </a:prstGeom>
          <a:solidFill>
            <a:srgbClr val="FFFFFF">
              <a:alpha val="8549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 name="Google Shape;164;p21"/>
          <p:cNvSpPr txBox="1"/>
          <p:nvPr>
            <p:ph type="title"/>
          </p:nvPr>
        </p:nvSpPr>
        <p:spPr>
          <a:xfrm>
            <a:off x="439133" y="1477833"/>
            <a:ext cx="5330100" cy="13656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fr-FR"/>
              <a:t>1 - Des déterminants individuels</a:t>
            </a:r>
            <a:endParaRPr/>
          </a:p>
        </p:txBody>
      </p:sp>
      <p:sp>
        <p:nvSpPr>
          <p:cNvPr id="165" name="Google Shape;165;p21"/>
          <p:cNvSpPr txBox="1"/>
          <p:nvPr>
            <p:ph idx="1" type="body"/>
          </p:nvPr>
        </p:nvSpPr>
        <p:spPr>
          <a:xfrm>
            <a:off x="439133" y="2926800"/>
            <a:ext cx="5330100" cy="2446800"/>
          </a:xfrm>
          <a:prstGeom prst="rect">
            <a:avLst/>
          </a:prstGeom>
        </p:spPr>
        <p:txBody>
          <a:bodyPr anchorCtr="0" anchor="t" bIns="45700" lIns="91425" spcFirstLastPara="1" rIns="91425" wrap="square" tIns="45700">
            <a:normAutofit/>
          </a:bodyPr>
          <a:lstStyle/>
          <a:p>
            <a:pPr indent="0" lvl="0" marL="0" rtl="0" algn="l">
              <a:spcBef>
                <a:spcPts val="1200"/>
              </a:spcBef>
              <a:spcAft>
                <a:spcPts val="2100"/>
              </a:spcAft>
              <a:buNone/>
            </a:pPr>
            <a:r>
              <a:rPr b="1" lang="fr-FR"/>
              <a:t>Chapitre 1 - La consommation </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2"/>
          <p:cNvSpPr txBox="1"/>
          <p:nvPr>
            <p:ph type="title"/>
          </p:nvPr>
        </p:nvSpPr>
        <p:spPr>
          <a:xfrm>
            <a:off x="529302" y="371175"/>
            <a:ext cx="107118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br>
              <a:rPr b="1" lang="fr-FR" sz="4400">
                <a:solidFill>
                  <a:schemeClr val="dk2"/>
                </a:solidFill>
                <a:latin typeface="Montserrat"/>
                <a:ea typeface="Montserrat"/>
                <a:cs typeface="Montserrat"/>
                <a:sym typeface="Montserrat"/>
              </a:rPr>
            </a:br>
            <a:r>
              <a:rPr b="1" lang="fr-FR" sz="3200">
                <a:solidFill>
                  <a:schemeClr val="dk2"/>
                </a:solidFill>
                <a:latin typeface="Montserrat"/>
                <a:ea typeface="Montserrat"/>
                <a:cs typeface="Montserrat"/>
                <a:sym typeface="Montserrat"/>
              </a:rPr>
              <a:t>C</a:t>
            </a:r>
            <a:r>
              <a:rPr b="1" lang="fr-FR" sz="3200">
                <a:solidFill>
                  <a:schemeClr val="dk2"/>
                </a:solidFill>
                <a:latin typeface="Montserrat"/>
                <a:ea typeface="Montserrat"/>
                <a:cs typeface="Montserrat"/>
                <a:sym typeface="Montserrat"/>
              </a:rPr>
              <a:t>omprendre les leviers individuels…   </a:t>
            </a:r>
            <a:br>
              <a:rPr b="1" lang="fr-FR" sz="3200">
                <a:solidFill>
                  <a:srgbClr val="002060"/>
                </a:solidFill>
              </a:rPr>
            </a:br>
            <a:endParaRPr b="1" sz="3200">
              <a:solidFill>
                <a:srgbClr val="002060"/>
              </a:solidFill>
            </a:endParaRPr>
          </a:p>
        </p:txBody>
      </p:sp>
      <p:sp>
        <p:nvSpPr>
          <p:cNvPr id="171" name="Google Shape;171;p22"/>
          <p:cNvSpPr txBox="1"/>
          <p:nvPr/>
        </p:nvSpPr>
        <p:spPr>
          <a:xfrm>
            <a:off x="5789925" y="1523563"/>
            <a:ext cx="5662500" cy="4905600"/>
          </a:xfrm>
          <a:prstGeom prst="rect">
            <a:avLst/>
          </a:prstGeom>
          <a:noFill/>
          <a:ln>
            <a:noFill/>
          </a:ln>
        </p:spPr>
        <p:txBody>
          <a:bodyPr anchorCtr="0" anchor="ctr" bIns="91425" lIns="91425" spcFirstLastPara="1" rIns="91425" wrap="square" tIns="91425">
            <a:spAutoFit/>
          </a:bodyPr>
          <a:lstStyle/>
          <a:p>
            <a:pPr indent="0" lvl="0" marL="0" rtl="0" algn="just">
              <a:lnSpc>
                <a:spcPct val="115000"/>
              </a:lnSpc>
              <a:spcBef>
                <a:spcPts val="280"/>
              </a:spcBef>
              <a:spcAft>
                <a:spcPts val="0"/>
              </a:spcAft>
              <a:buNone/>
            </a:pPr>
            <a:r>
              <a:rPr b="1" lang="fr-FR" sz="2900">
                <a:solidFill>
                  <a:schemeClr val="dk2"/>
                </a:solidFill>
                <a:latin typeface="Montserrat"/>
                <a:ea typeface="Montserrat"/>
                <a:cs typeface="Montserrat"/>
                <a:sym typeface="Montserrat"/>
              </a:rPr>
              <a:t>La pyramide de Maslow</a:t>
            </a:r>
            <a:endParaRPr b="1" sz="2900">
              <a:solidFill>
                <a:schemeClr val="dk2"/>
              </a:solidFill>
              <a:latin typeface="Montserrat"/>
              <a:ea typeface="Montserrat"/>
              <a:cs typeface="Montserrat"/>
              <a:sym typeface="Montserrat"/>
            </a:endParaRPr>
          </a:p>
          <a:p>
            <a:pPr indent="0" lvl="0" marL="0" rtl="0" algn="just">
              <a:lnSpc>
                <a:spcPct val="115000"/>
              </a:lnSpc>
              <a:spcBef>
                <a:spcPts val="280"/>
              </a:spcBef>
              <a:spcAft>
                <a:spcPts val="0"/>
              </a:spcAft>
              <a:buNone/>
            </a:pPr>
            <a:r>
              <a:t/>
            </a:r>
            <a:endParaRPr b="1" sz="1800">
              <a:solidFill>
                <a:schemeClr val="dk1"/>
              </a:solidFill>
              <a:latin typeface="Montserrat"/>
              <a:ea typeface="Montserrat"/>
              <a:cs typeface="Montserrat"/>
              <a:sym typeface="Montserrat"/>
            </a:endParaRPr>
          </a:p>
          <a:p>
            <a:pPr indent="0" lvl="0" marL="0" rtl="0" algn="just">
              <a:lnSpc>
                <a:spcPct val="115000"/>
              </a:lnSpc>
              <a:spcBef>
                <a:spcPts val="280"/>
              </a:spcBef>
              <a:spcAft>
                <a:spcPts val="0"/>
              </a:spcAft>
              <a:buNone/>
            </a:pPr>
            <a:r>
              <a:rPr b="1" lang="fr-FR" sz="2100">
                <a:solidFill>
                  <a:schemeClr val="dk1"/>
                </a:solidFill>
                <a:latin typeface="Montserrat"/>
                <a:ea typeface="Montserrat"/>
                <a:cs typeface="Montserrat"/>
                <a:sym typeface="Montserrat"/>
              </a:rPr>
              <a:t>Des besoins physiologiques </a:t>
            </a:r>
            <a:endParaRPr sz="1800">
              <a:solidFill>
                <a:schemeClr val="dk1"/>
              </a:solidFill>
              <a:latin typeface="Montserrat"/>
              <a:ea typeface="Montserrat"/>
              <a:cs typeface="Montserrat"/>
              <a:sym typeface="Montserrat"/>
            </a:endParaRPr>
          </a:p>
          <a:p>
            <a:pPr indent="0" lvl="0" marL="0" rtl="0" algn="just">
              <a:lnSpc>
                <a:spcPct val="115000"/>
              </a:lnSpc>
              <a:spcBef>
                <a:spcPts val="280"/>
              </a:spcBef>
              <a:spcAft>
                <a:spcPts val="0"/>
              </a:spcAft>
              <a:buNone/>
            </a:pPr>
            <a:r>
              <a:rPr lang="fr-FR" sz="1800">
                <a:solidFill>
                  <a:schemeClr val="dk1"/>
                </a:solidFill>
                <a:latin typeface="Montserrat"/>
                <a:ea typeface="Montserrat"/>
                <a:cs typeface="Montserrat"/>
                <a:sym typeface="Montserrat"/>
              </a:rPr>
              <a:t>Manger, boire, dormir, se vêtir, se loger, être en bonne santé…</a:t>
            </a:r>
            <a:endParaRPr sz="1800">
              <a:solidFill>
                <a:schemeClr val="dk1"/>
              </a:solidFill>
              <a:latin typeface="Montserrat"/>
              <a:ea typeface="Montserrat"/>
              <a:cs typeface="Montserrat"/>
              <a:sym typeface="Montserrat"/>
            </a:endParaRPr>
          </a:p>
          <a:p>
            <a:pPr indent="0" lvl="0" marL="0" rtl="0" algn="just">
              <a:lnSpc>
                <a:spcPct val="115000"/>
              </a:lnSpc>
              <a:spcBef>
                <a:spcPts val="280"/>
              </a:spcBef>
              <a:spcAft>
                <a:spcPts val="0"/>
              </a:spcAft>
              <a:buNone/>
            </a:pPr>
            <a:r>
              <a:t/>
            </a:r>
            <a:endParaRPr sz="1800">
              <a:solidFill>
                <a:schemeClr val="dk1"/>
              </a:solidFill>
              <a:latin typeface="Montserrat"/>
              <a:ea typeface="Montserrat"/>
              <a:cs typeface="Montserrat"/>
              <a:sym typeface="Montserrat"/>
            </a:endParaRPr>
          </a:p>
          <a:p>
            <a:pPr indent="0" lvl="0" marL="0" rtl="0" algn="just">
              <a:lnSpc>
                <a:spcPct val="115000"/>
              </a:lnSpc>
              <a:spcBef>
                <a:spcPts val="280"/>
              </a:spcBef>
              <a:spcAft>
                <a:spcPts val="0"/>
              </a:spcAft>
              <a:buNone/>
            </a:pPr>
            <a:r>
              <a:rPr b="1" lang="fr-FR" sz="2100">
                <a:solidFill>
                  <a:schemeClr val="dk1"/>
                </a:solidFill>
                <a:latin typeface="Montserrat"/>
                <a:ea typeface="Montserrat"/>
                <a:cs typeface="Montserrat"/>
                <a:sym typeface="Montserrat"/>
              </a:rPr>
              <a:t>Mais aussi et surtout des besoins psychologiques</a:t>
            </a:r>
            <a:endParaRPr sz="1800">
              <a:solidFill>
                <a:schemeClr val="dk1"/>
              </a:solidFill>
              <a:latin typeface="Montserrat"/>
              <a:ea typeface="Montserrat"/>
              <a:cs typeface="Montserrat"/>
              <a:sym typeface="Montserrat"/>
            </a:endParaRPr>
          </a:p>
          <a:p>
            <a:pPr indent="0" lvl="0" marL="0" rtl="0" algn="just">
              <a:lnSpc>
                <a:spcPct val="115000"/>
              </a:lnSpc>
              <a:spcBef>
                <a:spcPts val="280"/>
              </a:spcBef>
              <a:spcAft>
                <a:spcPts val="0"/>
              </a:spcAft>
              <a:buNone/>
            </a:pPr>
            <a:r>
              <a:rPr lang="fr-FR" sz="1800">
                <a:solidFill>
                  <a:schemeClr val="dk1"/>
                </a:solidFill>
                <a:latin typeface="Montserrat"/>
                <a:ea typeface="Montserrat"/>
                <a:cs typeface="Montserrat"/>
                <a:sym typeface="Montserrat"/>
              </a:rPr>
              <a:t>Appartenance, estime, accomplissement…. autant de leviers complémentaires de la consommation. </a:t>
            </a:r>
            <a:endParaRPr sz="18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2100">
              <a:solidFill>
                <a:schemeClr val="dk1"/>
              </a:solidFill>
              <a:latin typeface="Montserrat"/>
              <a:ea typeface="Montserrat"/>
              <a:cs typeface="Montserrat"/>
              <a:sym typeface="Montserrat"/>
            </a:endParaRPr>
          </a:p>
          <a:p>
            <a:pPr indent="0" lvl="0" marL="0" rtl="0" algn="l">
              <a:spcBef>
                <a:spcPts val="0"/>
              </a:spcBef>
              <a:spcAft>
                <a:spcPts val="0"/>
              </a:spcAft>
              <a:buNone/>
            </a:pPr>
            <a:r>
              <a:rPr b="1" lang="fr-FR" sz="2100">
                <a:solidFill>
                  <a:schemeClr val="dk1"/>
                </a:solidFill>
                <a:latin typeface="Montserrat"/>
                <a:ea typeface="Montserrat"/>
                <a:cs typeface="Montserrat"/>
                <a:sym typeface="Montserrat"/>
              </a:rPr>
              <a:t>Une hiérarchie des besoins</a:t>
            </a:r>
            <a:r>
              <a:rPr lang="fr-FR" sz="1800">
                <a:solidFill>
                  <a:schemeClr val="dk1"/>
                </a:solidFill>
                <a:latin typeface="Montserrat"/>
                <a:ea typeface="Montserrat"/>
                <a:cs typeface="Montserrat"/>
                <a:sym typeface="Montserrat"/>
              </a:rPr>
              <a:t> </a:t>
            </a:r>
            <a:endParaRPr sz="2100">
              <a:solidFill>
                <a:schemeClr val="dk1"/>
              </a:solidFill>
              <a:latin typeface="Montserrat"/>
              <a:ea typeface="Montserrat"/>
              <a:cs typeface="Montserrat"/>
              <a:sym typeface="Montserrat"/>
            </a:endParaRPr>
          </a:p>
        </p:txBody>
      </p:sp>
      <p:cxnSp>
        <p:nvCxnSpPr>
          <p:cNvPr id="172" name="Google Shape;172;p22"/>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pic>
        <p:nvPicPr>
          <p:cNvPr id="173" name="Google Shape;173;p22"/>
          <p:cNvPicPr preferRelativeResize="0"/>
          <p:nvPr/>
        </p:nvPicPr>
        <p:blipFill>
          <a:blip r:embed="rId3">
            <a:alphaModFix/>
          </a:blip>
          <a:stretch>
            <a:fillRect/>
          </a:stretch>
        </p:blipFill>
        <p:spPr>
          <a:xfrm>
            <a:off x="245850" y="1779458"/>
            <a:ext cx="5484275" cy="4649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3"/>
          <p:cNvSpPr txBox="1"/>
          <p:nvPr>
            <p:ph type="title"/>
          </p:nvPr>
        </p:nvSpPr>
        <p:spPr>
          <a:xfrm>
            <a:off x="529300" y="371175"/>
            <a:ext cx="113118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br>
              <a:rPr b="1" lang="fr-FR" sz="4400">
                <a:solidFill>
                  <a:schemeClr val="dk2"/>
                </a:solidFill>
                <a:latin typeface="Montserrat"/>
                <a:ea typeface="Montserrat"/>
                <a:cs typeface="Montserrat"/>
                <a:sym typeface="Montserrat"/>
              </a:rPr>
            </a:br>
            <a:r>
              <a:rPr b="1" lang="fr-FR" sz="3200">
                <a:solidFill>
                  <a:schemeClr val="dk2"/>
                </a:solidFill>
                <a:latin typeface="Montserrat"/>
                <a:ea typeface="Montserrat"/>
                <a:cs typeface="Montserrat"/>
                <a:sym typeface="Montserrat"/>
              </a:rPr>
              <a:t>…qui influencent la répartition de la consommation</a:t>
            </a:r>
            <a:br>
              <a:rPr b="1" lang="fr-FR" sz="3200">
                <a:solidFill>
                  <a:srgbClr val="002060"/>
                </a:solidFill>
              </a:rPr>
            </a:br>
            <a:endParaRPr b="1" sz="3200">
              <a:solidFill>
                <a:srgbClr val="002060"/>
              </a:solidFill>
            </a:endParaRPr>
          </a:p>
        </p:txBody>
      </p:sp>
      <p:sp>
        <p:nvSpPr>
          <p:cNvPr id="179" name="Google Shape;179;p23"/>
          <p:cNvSpPr txBox="1"/>
          <p:nvPr/>
        </p:nvSpPr>
        <p:spPr>
          <a:xfrm>
            <a:off x="5897700" y="1301425"/>
            <a:ext cx="5662500" cy="1251300"/>
          </a:xfrm>
          <a:prstGeom prst="rect">
            <a:avLst/>
          </a:prstGeom>
          <a:noFill/>
          <a:ln>
            <a:noFill/>
          </a:ln>
        </p:spPr>
        <p:txBody>
          <a:bodyPr anchorCtr="0" anchor="ctr" bIns="91425" lIns="91425" spcFirstLastPara="1" rIns="91425" wrap="square" tIns="91425">
            <a:spAutoFit/>
          </a:bodyPr>
          <a:lstStyle/>
          <a:p>
            <a:pPr indent="0" lvl="0" marL="0" rtl="0" algn="just">
              <a:lnSpc>
                <a:spcPct val="115000"/>
              </a:lnSpc>
              <a:spcBef>
                <a:spcPts val="280"/>
              </a:spcBef>
              <a:spcAft>
                <a:spcPts val="0"/>
              </a:spcAft>
              <a:buNone/>
            </a:pPr>
            <a:r>
              <a:rPr b="1" lang="fr-FR" sz="2100">
                <a:solidFill>
                  <a:schemeClr val="dk1"/>
                </a:solidFill>
                <a:latin typeface="Montserrat"/>
                <a:ea typeface="Montserrat"/>
                <a:cs typeface="Montserrat"/>
                <a:sym typeface="Montserrat"/>
              </a:rPr>
              <a:t>Quels sont les postes de dépenses majoritairement définis par nos besoins physiologiques ? </a:t>
            </a:r>
            <a:endParaRPr sz="2100">
              <a:solidFill>
                <a:schemeClr val="dk1"/>
              </a:solidFill>
              <a:latin typeface="Montserrat"/>
              <a:ea typeface="Montserrat"/>
              <a:cs typeface="Montserrat"/>
              <a:sym typeface="Montserrat"/>
            </a:endParaRPr>
          </a:p>
        </p:txBody>
      </p:sp>
      <p:cxnSp>
        <p:nvCxnSpPr>
          <p:cNvPr id="180" name="Google Shape;180;p23"/>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pic>
        <p:nvPicPr>
          <p:cNvPr descr="https://www.alternatives-economiques.fr/sites/default/files/public/media/20161001/A709017C.GIF" id="181" name="Google Shape;181;p23"/>
          <p:cNvPicPr preferRelativeResize="0"/>
          <p:nvPr/>
        </p:nvPicPr>
        <p:blipFill>
          <a:blip r:embed="rId3">
            <a:alphaModFix/>
          </a:blip>
          <a:stretch>
            <a:fillRect/>
          </a:stretch>
        </p:blipFill>
        <p:spPr>
          <a:xfrm>
            <a:off x="608875" y="1301425"/>
            <a:ext cx="4916900" cy="53008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4"/>
          <p:cNvSpPr txBox="1"/>
          <p:nvPr>
            <p:ph type="title"/>
          </p:nvPr>
        </p:nvSpPr>
        <p:spPr>
          <a:xfrm>
            <a:off x="529300" y="371175"/>
            <a:ext cx="113118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br>
              <a:rPr b="1" lang="fr-FR" sz="4400">
                <a:solidFill>
                  <a:schemeClr val="dk2"/>
                </a:solidFill>
                <a:latin typeface="Montserrat"/>
                <a:ea typeface="Montserrat"/>
                <a:cs typeface="Montserrat"/>
                <a:sym typeface="Montserrat"/>
              </a:rPr>
            </a:br>
            <a:r>
              <a:rPr b="1" lang="fr-FR" sz="3200">
                <a:solidFill>
                  <a:schemeClr val="dk2"/>
                </a:solidFill>
                <a:latin typeface="Montserrat"/>
                <a:ea typeface="Montserrat"/>
                <a:cs typeface="Montserrat"/>
                <a:sym typeface="Montserrat"/>
              </a:rPr>
              <a:t>… mais aussi la nature de nos</a:t>
            </a:r>
            <a:r>
              <a:rPr b="1" lang="fr-FR" sz="3200">
                <a:solidFill>
                  <a:schemeClr val="dk2"/>
                </a:solidFill>
                <a:latin typeface="Montserrat"/>
                <a:ea typeface="Montserrat"/>
                <a:cs typeface="Montserrat"/>
                <a:sym typeface="Montserrat"/>
              </a:rPr>
              <a:t> consommations</a:t>
            </a:r>
            <a:br>
              <a:rPr b="1" lang="fr-FR" sz="3200">
                <a:solidFill>
                  <a:srgbClr val="002060"/>
                </a:solidFill>
              </a:rPr>
            </a:br>
            <a:endParaRPr b="1" sz="3200">
              <a:solidFill>
                <a:srgbClr val="002060"/>
              </a:solidFill>
            </a:endParaRPr>
          </a:p>
        </p:txBody>
      </p:sp>
      <p:sp>
        <p:nvSpPr>
          <p:cNvPr id="187" name="Google Shape;187;p24"/>
          <p:cNvSpPr txBox="1"/>
          <p:nvPr/>
        </p:nvSpPr>
        <p:spPr>
          <a:xfrm>
            <a:off x="5897700" y="1301425"/>
            <a:ext cx="5662500" cy="1251300"/>
          </a:xfrm>
          <a:prstGeom prst="rect">
            <a:avLst/>
          </a:prstGeom>
          <a:noFill/>
          <a:ln>
            <a:noFill/>
          </a:ln>
        </p:spPr>
        <p:txBody>
          <a:bodyPr anchorCtr="0" anchor="ctr" bIns="91425" lIns="91425" spcFirstLastPara="1" rIns="91425" wrap="square" tIns="91425">
            <a:spAutoFit/>
          </a:bodyPr>
          <a:lstStyle/>
          <a:p>
            <a:pPr indent="0" lvl="0" marL="0" rtl="0" algn="just">
              <a:lnSpc>
                <a:spcPct val="115000"/>
              </a:lnSpc>
              <a:spcBef>
                <a:spcPts val="280"/>
              </a:spcBef>
              <a:spcAft>
                <a:spcPts val="0"/>
              </a:spcAft>
              <a:buNone/>
            </a:pPr>
            <a:r>
              <a:rPr b="1" lang="fr-FR" sz="2100">
                <a:solidFill>
                  <a:schemeClr val="dk1"/>
                </a:solidFill>
                <a:latin typeface="Montserrat"/>
                <a:ea typeface="Montserrat"/>
                <a:cs typeface="Montserrat"/>
                <a:sym typeface="Montserrat"/>
              </a:rPr>
              <a:t>Quels sont les besoins satisfaits par l’achat d’une pomme bio issue du commerce équitable ? </a:t>
            </a:r>
            <a:endParaRPr sz="2100">
              <a:solidFill>
                <a:schemeClr val="dk1"/>
              </a:solidFill>
              <a:latin typeface="Montserrat"/>
              <a:ea typeface="Montserrat"/>
              <a:cs typeface="Montserrat"/>
              <a:sym typeface="Montserrat"/>
            </a:endParaRPr>
          </a:p>
        </p:txBody>
      </p:sp>
      <p:cxnSp>
        <p:nvCxnSpPr>
          <p:cNvPr id="188" name="Google Shape;188;p24"/>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pic>
        <p:nvPicPr>
          <p:cNvPr id="189" name="Google Shape;189;p24"/>
          <p:cNvPicPr preferRelativeResize="0"/>
          <p:nvPr>
            <p:ph idx="1" type="body"/>
          </p:nvPr>
        </p:nvPicPr>
        <p:blipFill rotWithShape="1">
          <a:blip r:embed="rId3">
            <a:alphaModFix/>
          </a:blip>
          <a:srcRect b="0" l="0" r="0" t="0"/>
          <a:stretch/>
        </p:blipFill>
        <p:spPr>
          <a:xfrm>
            <a:off x="827484" y="2068608"/>
            <a:ext cx="4319700" cy="4319700"/>
          </a:xfrm>
          <a:prstGeom prst="rect">
            <a:avLst/>
          </a:prstGeom>
          <a:noFill/>
          <a:ln>
            <a:noFill/>
          </a:ln>
        </p:spPr>
      </p:pic>
      <p:sp>
        <p:nvSpPr>
          <p:cNvPr id="190" name="Google Shape;190;p24"/>
          <p:cNvSpPr txBox="1"/>
          <p:nvPr/>
        </p:nvSpPr>
        <p:spPr>
          <a:xfrm>
            <a:off x="228825" y="1301425"/>
            <a:ext cx="5517000" cy="984300"/>
          </a:xfrm>
          <a:prstGeom prst="rect">
            <a:avLst/>
          </a:prstGeom>
          <a:noFill/>
          <a:ln>
            <a:noFill/>
          </a:ln>
        </p:spPr>
        <p:txBody>
          <a:bodyPr anchorCtr="0" anchor="t" bIns="91425" lIns="91425" spcFirstLastPara="1" rIns="91425" wrap="square" tIns="91425">
            <a:normAutofit/>
          </a:bodyPr>
          <a:lstStyle/>
          <a:p>
            <a:pPr indent="0" lvl="0" marL="0" rtl="0" algn="just">
              <a:lnSpc>
                <a:spcPct val="115000"/>
              </a:lnSpc>
              <a:spcBef>
                <a:spcPts val="280"/>
              </a:spcBef>
              <a:spcAft>
                <a:spcPts val="0"/>
              </a:spcAft>
              <a:buNone/>
            </a:pPr>
            <a:r>
              <a:rPr lang="fr-FR" sz="1800">
                <a:solidFill>
                  <a:schemeClr val="dk1"/>
                </a:solidFill>
                <a:latin typeface="Montserrat"/>
                <a:ea typeface="Montserrat"/>
                <a:cs typeface="Montserrat"/>
                <a:sym typeface="Montserrat"/>
              </a:rPr>
              <a:t>Ceci est une pomme bio et issue du commerce équitable</a:t>
            </a:r>
            <a:endParaRPr sz="1800">
              <a:solidFill>
                <a:schemeClr val="dk1"/>
              </a:solidFill>
              <a:latin typeface="Montserrat"/>
              <a:ea typeface="Montserrat"/>
              <a:cs typeface="Montserrat"/>
              <a:sym typeface="Montserrat"/>
            </a:endParaRPr>
          </a:p>
        </p:txBody>
      </p:sp>
      <p:cxnSp>
        <p:nvCxnSpPr>
          <p:cNvPr id="191" name="Google Shape;191;p24"/>
          <p:cNvCxnSpPr/>
          <p:nvPr/>
        </p:nvCxnSpPr>
        <p:spPr>
          <a:xfrm>
            <a:off x="1164700" y="2155725"/>
            <a:ext cx="587400" cy="600300"/>
          </a:xfrm>
          <a:prstGeom prst="straightConnector1">
            <a:avLst/>
          </a:prstGeom>
          <a:noFill/>
          <a:ln cap="flat" cmpd="sng" w="38100">
            <a:solidFill>
              <a:schemeClr val="accent6"/>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Type de bois">
  <a:themeElements>
    <a:clrScheme name="Wood Type">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