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36" y="-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9B7366-9DE2-2351-F6E7-2CFF222B6C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AA1AEB7-240A-D222-A449-7AFE047E9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C29FBF-138C-D4A2-16B1-E4C93832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3E74319-7A0F-DB44-4E6D-C82365D66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D33616-AEBF-D0D8-5B8E-9BCE6F145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464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576866-A7E0-189C-502D-6B3CED05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3501EE8-F617-E0E0-07BC-D2FDC1CBC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CEE1CD-524A-7FBD-0675-74390B123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41CA78-B0BC-1D29-ABA4-EAECCA30A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853305B-FA89-EE19-534B-19CC5B91D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35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3C6090A-3CFC-12F3-E8BE-8827FE94D1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9742489-11E9-5B0C-7916-B7CD8736FA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E62E64-8F21-6ED1-D7FF-FE5E4BE9D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97CE3A-EE2D-C255-6E80-6892E99E6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E25F66-04E5-8689-9877-4D705359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299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611BE2-45F4-BB1F-B980-5906B93B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6C224B8-E921-F6F9-C858-1DAB9D622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151023-236F-C390-B96B-449FACECC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9491FEF-CEDF-7D80-7453-557E04D46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2B71F4-EF08-6D4B-5328-DDFF686AD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7129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31DA28-CD82-3C56-13BD-F2FCDC178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696B57-D381-1E12-CC11-4CB9B284D9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850AF5-E071-AA14-BA72-4C1B937C7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DC8D7C-738A-DDC4-4F6B-82CA06C4F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3A226B-D568-D1F7-8677-A21EAC5B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940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316A9-58E3-4CAD-65E4-488F5C5EA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8A8F37-308C-675E-AA15-47C2D1CCF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B3C874-E6CB-9285-8EE0-B52423C17A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0C2266A-3D60-FD81-5B78-D2A0DF70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90EE889-4C72-90E8-9586-E5EDADB97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9CBE27C-BD4A-33F5-D80F-2A2D79A09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47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FE3CBA-7EEE-3A3B-8FE7-3BD6CCC45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ED0F06-61FC-5975-8338-CF18F229F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B5DE97-5196-31D1-F7CD-EAAD0F2AE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1AB40C4-2556-C6E6-2DD3-D221C1B4A4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2DA071C-4B21-FA2C-F84A-F2A61FD34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D1D6D43-7610-266E-25E6-CA4335B38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16EBB2D-5041-A86D-2BD4-73447E85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93E8E0A-3C99-70EB-F737-E19BD6CB0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915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D31B5F-F3E3-9583-450C-39620AD29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9AA69A5-865B-725D-7B3C-EF20AF287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FFB1E11-35BC-79B9-0AB9-0927ADD58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A098F9-671D-CEFE-2BF5-27060467F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825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9F3DC6C-538F-CDDB-306D-255B76103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98B32C4-03D4-E080-8E98-1EB9D32F8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528280-3861-8B52-FB6B-389E5B3AC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108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4547C8-3A01-F62F-9430-BBA031C37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B93F71-47E1-92C5-502F-1883A95FB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DC89796-905F-0005-0559-05965FFE2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77A674-DD44-178E-0DA4-F1CA06ABB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7E7F5A6-4D74-6444-4136-7AE0DEC86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0AADAC3-9BDE-165E-30B3-F48D77115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01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0C40B1-B8A5-F88C-BB51-DD0C130B6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62BC4FF-DC9A-05E8-D3A7-FE778A27FB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D900CA-A10C-8BB8-DA32-968FE21E4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D23D012-D560-50A5-26AD-A84F9B39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89C288D-6247-3222-F8FC-4EF28B47E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13E5828-08BE-1627-EF39-4282DFBAA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6786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DA9D9C5-27CD-A757-385C-BA0F7403A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A7D3F51-3F66-8385-F3C2-013CC2CAA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99CA136-EC7B-9591-6432-6570FBE4F2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5ABC9E-84EB-4D81-9695-7A5DF6982C83}" type="datetimeFigureOut">
              <a:rPr lang="fr-FR" smtClean="0"/>
              <a:t>24/09/2024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D37E50-4D9F-447E-91A7-944E43207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873167-60CB-3B44-B621-13E91AD8BE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DDE8CF-2ADA-4B13-96AD-4F2E3C68A85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3790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junto.fr/blog/comment-utiliser-linkedin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15AC9D75-7939-98E0-E17E-2926AB9F6EBF}"/>
              </a:ext>
            </a:extLst>
          </p:cNvPr>
          <p:cNvSpPr txBox="1"/>
          <p:nvPr/>
        </p:nvSpPr>
        <p:spPr>
          <a:xfrm>
            <a:off x="1088571" y="206588"/>
            <a:ext cx="43651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Professionnalisation M1</a:t>
            </a:r>
          </a:p>
          <a:p>
            <a:r>
              <a:rPr lang="fr-FR" sz="2400" dirty="0">
                <a:solidFill>
                  <a:srgbClr val="FF0000"/>
                </a:solidFill>
              </a:rPr>
              <a:t>S’inscrire sur l’ENT: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BB3BE4-4BD0-54E7-86AA-A50C49204093}"/>
              </a:ext>
            </a:extLst>
          </p:cNvPr>
          <p:cNvSpPr txBox="1"/>
          <p:nvPr/>
        </p:nvSpPr>
        <p:spPr>
          <a:xfrm>
            <a:off x="1088571" y="1404258"/>
            <a:ext cx="105156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-Mail </a:t>
            </a:r>
            <a:r>
              <a:rPr lang="fr-FR" dirty="0"/>
              <a:t>- utilisation professionnelle de son mail</a:t>
            </a:r>
          </a:p>
          <a:p>
            <a:r>
              <a:rPr lang="fr-FR" dirty="0"/>
              <a:t>	-Adresse UM</a:t>
            </a:r>
          </a:p>
          <a:p>
            <a:r>
              <a:rPr lang="fr-FR" dirty="0"/>
              <a:t>	-Signature avec identité/ parcours et n° de téléphone</a:t>
            </a:r>
          </a:p>
          <a:p>
            <a:r>
              <a:rPr lang="fr-FR" dirty="0"/>
              <a:t>	-Utilisation des outils d’accusé de distribution et de réception</a:t>
            </a:r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-Page LinkedIn- </a:t>
            </a:r>
            <a:r>
              <a:rPr lang="fr-FR" dirty="0"/>
              <a:t>Réseau professionnel</a:t>
            </a:r>
          </a:p>
          <a:p>
            <a:r>
              <a:rPr lang="fr-FR" dirty="0"/>
              <a:t>	-Informations sur: </a:t>
            </a:r>
            <a:r>
              <a:rPr lang="fr-FR" dirty="0">
                <a:hlinkClick r:id="rId2"/>
              </a:rPr>
              <a:t>https://junto.fr/blog/comment-utiliser-linkedin/</a:t>
            </a:r>
            <a:endParaRPr lang="fr-FR" dirty="0"/>
          </a:p>
          <a:p>
            <a:r>
              <a:rPr lang="fr-FR" dirty="0"/>
              <a:t>	-Accroitre son réseau et ses connexions/ faire des recherches de contacts</a:t>
            </a:r>
          </a:p>
          <a:p>
            <a:r>
              <a:rPr lang="fr-FR" dirty="0"/>
              <a:t>	-S’inscrire au groupe </a:t>
            </a:r>
            <a:r>
              <a:rPr lang="fr-FR" dirty="0" err="1"/>
              <a:t>Aquadura</a:t>
            </a:r>
            <a:endParaRPr lang="fr-FR" dirty="0"/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-CV: </a:t>
            </a:r>
            <a:r>
              <a:rPr lang="fr-FR" dirty="0"/>
              <a:t>-Bien identifier les compétences (et leur niveau)</a:t>
            </a:r>
          </a:p>
          <a:p>
            <a:r>
              <a:rPr lang="fr-FR" dirty="0"/>
              <a:t>          -Distinguer un CV Universitaire d’un CV professionnalisant</a:t>
            </a:r>
          </a:p>
          <a:p>
            <a:r>
              <a:rPr lang="fr-FR" dirty="0"/>
              <a:t>          -Différences entre les </a:t>
            </a:r>
            <a:r>
              <a:rPr lang="fr-FR" dirty="0" err="1"/>
              <a:t>CVs</a:t>
            </a:r>
            <a:r>
              <a:rPr lang="fr-FR" dirty="0"/>
              <a:t> anglophones et français- voir exemples sur ENT</a:t>
            </a:r>
          </a:p>
          <a:p>
            <a:r>
              <a:rPr lang="fr-FR" dirty="0"/>
              <a:t>          -Être concis et clair</a:t>
            </a:r>
          </a:p>
          <a:p>
            <a:r>
              <a:rPr lang="fr-FR" dirty="0"/>
              <a:t>          -Possibilité d’indiquer des référents (pour consultation)</a:t>
            </a:r>
          </a:p>
          <a:p>
            <a:endParaRPr lang="fr-FR" dirty="0"/>
          </a:p>
          <a:p>
            <a:r>
              <a:rPr lang="fr-FR" dirty="0">
                <a:solidFill>
                  <a:srgbClr val="FF0000"/>
                </a:solidFill>
              </a:rPr>
              <a:t>-LM: </a:t>
            </a:r>
            <a:r>
              <a:rPr lang="fr-FR" dirty="0"/>
              <a:t>Bien distinguer une LM de réponse à une offre de stage d’un LM de candidature spontanée</a:t>
            </a:r>
          </a:p>
          <a:p>
            <a:r>
              <a:rPr lang="fr-FR" dirty="0"/>
              <a:t>           -Développement des expériences et projets en complément du CV</a:t>
            </a:r>
          </a:p>
          <a:p>
            <a:r>
              <a:rPr lang="fr-FR" dirty="0"/>
              <a:t>           -Avoir identifié et fait des recherches sur la personne à qui l’on s’adresse et sur ses activités/projets</a:t>
            </a:r>
          </a:p>
          <a:p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D26EC94-4162-E4A8-81CC-E9F178440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459" y="300124"/>
            <a:ext cx="6216970" cy="920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365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4D777E-CE68-38DA-0118-84750FB35DE7}"/>
              </a:ext>
            </a:extLst>
          </p:cNvPr>
          <p:cNvSpPr txBox="1"/>
          <p:nvPr/>
        </p:nvSpPr>
        <p:spPr>
          <a:xfrm>
            <a:off x="1066799" y="587829"/>
            <a:ext cx="105156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-Veille recherche d’annonces:</a:t>
            </a:r>
          </a:p>
          <a:p>
            <a:r>
              <a:rPr lang="fr-FR" dirty="0"/>
              <a:t>               -Bien utiliser le fichier </a:t>
            </a:r>
            <a:r>
              <a:rPr lang="fr-FR" dirty="0" err="1"/>
              <a:t>excel</a:t>
            </a:r>
            <a:r>
              <a:rPr lang="fr-FR" dirty="0"/>
              <a:t> trame posté sur l’ENT et le mettre à jour </a:t>
            </a:r>
            <a:r>
              <a:rPr lang="fr-FR" dirty="0" err="1"/>
              <a:t>réguliérement</a:t>
            </a:r>
            <a:endParaRPr lang="fr-FR" dirty="0"/>
          </a:p>
          <a:p>
            <a:r>
              <a:rPr lang="fr-FR" dirty="0"/>
              <a:t>               -Ne pas envoyer de mail sur des adresses génériques: identifier la personne à contacter</a:t>
            </a:r>
          </a:p>
          <a:p>
            <a:r>
              <a:rPr lang="fr-FR" dirty="0"/>
              <a:t>               -Avoir une veille dynamique sur les annonces postées (ne pas se reposer uniquement sur la redirection des annonces bio-</a:t>
            </a:r>
            <a:r>
              <a:rPr lang="fr-FR" dirty="0" err="1"/>
              <a:t>ecoveille</a:t>
            </a:r>
            <a:r>
              <a:rPr lang="fr-FR" dirty="0"/>
              <a:t>) – Savoir mettre en place cette veille (abonnements/ alertes)</a:t>
            </a:r>
          </a:p>
          <a:p>
            <a:r>
              <a:rPr lang="fr-FR" dirty="0"/>
              <a:t>               -Ne pas hésiter à faire des candidatures spontanées (80% des stages sont trouvés de cette façon)</a:t>
            </a:r>
          </a:p>
          <a:p>
            <a:r>
              <a:rPr lang="fr-FR" dirty="0"/>
              <a:t>               -Être curieux (sortir des sentiers battus et faire des recherches en dehors de son réseau)</a:t>
            </a:r>
          </a:p>
          <a:p>
            <a:r>
              <a:rPr lang="fr-FR" dirty="0"/>
              <a:t>               -Faire des relances personnalisées par téléphone 15j après le premier envoi si pas de réponse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566398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0FA458-6AB9-A19A-08F7-14557F98CD1F}"/>
              </a:ext>
            </a:extLst>
          </p:cNvPr>
          <p:cNvSpPr txBox="1"/>
          <p:nvPr/>
        </p:nvSpPr>
        <p:spPr>
          <a:xfrm>
            <a:off x="4561115" y="402772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À approfondir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5C5A32B-F420-1BBC-4B7A-66C718BDC7A4}"/>
              </a:ext>
            </a:extLst>
          </p:cNvPr>
          <p:cNvSpPr txBox="1"/>
          <p:nvPr/>
        </p:nvSpPr>
        <p:spPr>
          <a:xfrm>
            <a:off x="1719943" y="1632857"/>
            <a:ext cx="98080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-La veille de diffusion des annonces- comment procéder? </a:t>
            </a:r>
          </a:p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Indeed,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SFE, Groupe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</a:t>
            </a: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Réseau Tee, Emploi environnement, </a:t>
            </a:r>
            <a:r>
              <a:rPr lang="fr-F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glassdoor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Création de compte, de veilles</a:t>
            </a:r>
          </a:p>
          <a:p>
            <a:endParaRPr lang="fr-FR" dirty="0"/>
          </a:p>
          <a:p>
            <a:r>
              <a:rPr lang="fr-FR" dirty="0"/>
              <a:t>-Contenu du mail de sollicitation?</a:t>
            </a:r>
          </a:p>
          <a:p>
            <a:endParaRPr lang="fr-FR" dirty="0"/>
          </a:p>
          <a:p>
            <a:r>
              <a:rPr lang="fr-FR" dirty="0"/>
              <a:t>- Quelles structures prospectées? Pourquoi? Comprendre quels sont les acteurs dans le secteur d’activités visés</a:t>
            </a:r>
          </a:p>
          <a:p>
            <a:endParaRPr lang="fr-FR" dirty="0"/>
          </a:p>
          <a:p>
            <a:r>
              <a:rPr lang="fr-FR" dirty="0"/>
              <a:t>-Revoir exemples de LM? Spontanée et en réponse à une annonce?</a:t>
            </a:r>
          </a:p>
          <a:p>
            <a:endParaRPr lang="fr-FR" dirty="0"/>
          </a:p>
          <a:p>
            <a:r>
              <a:rPr lang="fr-FR" dirty="0"/>
              <a:t>-Comment faire des recherches poussées?</a:t>
            </a:r>
          </a:p>
          <a:p>
            <a:endParaRPr lang="fr-FR" dirty="0"/>
          </a:p>
          <a:p>
            <a:r>
              <a:rPr lang="fr-FR" dirty="0"/>
              <a:t>-Autres points?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8907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8A988E4-861E-8907-A3DB-AF32575BDA64}"/>
              </a:ext>
            </a:extLst>
          </p:cNvPr>
          <p:cNvSpPr txBox="1"/>
          <p:nvPr/>
        </p:nvSpPr>
        <p:spPr>
          <a:xfrm>
            <a:off x="4550229" y="-87124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Bilan de compétences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EC98892-7CAD-2D1C-EF82-8FAAC9291446}"/>
              </a:ext>
            </a:extLst>
          </p:cNvPr>
          <p:cNvGrpSpPr/>
          <p:nvPr/>
        </p:nvGrpSpPr>
        <p:grpSpPr>
          <a:xfrm>
            <a:off x="2329543" y="566020"/>
            <a:ext cx="7032171" cy="6291980"/>
            <a:chOff x="2111829" y="339690"/>
            <a:chExt cx="8420963" cy="7345661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5C824BC-FB5F-83EE-3DDB-19CF085C08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11829" y="339690"/>
              <a:ext cx="8420963" cy="4878253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8940A714-D58F-6ED6-F6BC-1A5813E9A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4123"/>
            <a:stretch/>
          </p:blipFill>
          <p:spPr>
            <a:xfrm>
              <a:off x="2259851" y="5068239"/>
              <a:ext cx="8174967" cy="2617112"/>
            </a:xfrm>
            <a:prstGeom prst="rect">
              <a:avLst/>
            </a:prstGeom>
          </p:spPr>
        </p:pic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D2DF40B3-EC8D-2FF7-186B-68E23AA7F47D}"/>
              </a:ext>
            </a:extLst>
          </p:cNvPr>
          <p:cNvSpPr txBox="1"/>
          <p:nvPr/>
        </p:nvSpPr>
        <p:spPr>
          <a:xfrm>
            <a:off x="326571" y="312830"/>
            <a:ext cx="90351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0" u="none" strike="noStrike" baseline="0" dirty="0">
                <a:solidFill>
                  <a:srgbClr val="000000"/>
                </a:solidFill>
              </a:rPr>
              <a:t>Ingénieur d’études Observation, Hydrologie et Plancton (H/F) | Ifremer | LinkedIn.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76389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418</Words>
  <Application>Microsoft Office PowerPoint</Application>
  <PresentationFormat>Grand écran</PresentationFormat>
  <Paragraphs>48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Delphine Bonnet</dc:creator>
  <cp:lastModifiedBy>Delphine Bonnet</cp:lastModifiedBy>
  <cp:revision>2</cp:revision>
  <dcterms:created xsi:type="dcterms:W3CDTF">2024-09-24T06:48:56Z</dcterms:created>
  <dcterms:modified xsi:type="dcterms:W3CDTF">2024-09-24T14:18:09Z</dcterms:modified>
</cp:coreProperties>
</file>