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>
        <p:scale>
          <a:sx n="80" d="100"/>
          <a:sy n="80" d="100"/>
        </p:scale>
        <p:origin x="136" y="-4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59B7366-9DE2-2351-F6E7-2CFF222B6C2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9AA1AEB7-240A-D222-A449-7AFE047E9C2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AC29FBF-138C-D4A2-16B1-E4C938328C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5ABC9E-84EB-4D81-9695-7A5DF6982C83}" type="datetimeFigureOut">
              <a:rPr lang="fr-FR" smtClean="0"/>
              <a:t>24/09/2024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3E74319-7A0F-DB44-4E6D-C82365D668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AD33616-AEBF-D0D8-5B8E-9BCE6F145D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DE8CF-2ADA-4B13-96AD-4F2E3C68A85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946421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B576866-A7E0-189C-502D-6B3CED0550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E3501EE8-F617-E0E0-07BC-D2FDC1CBC61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ACEE1CD-524A-7FBD-0675-74390B1232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5ABC9E-84EB-4D81-9695-7A5DF6982C83}" type="datetimeFigureOut">
              <a:rPr lang="fr-FR" smtClean="0"/>
              <a:t>24/09/2024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641CA78-B0BC-1D29-ABA4-EAECCA30A3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853305B-FA89-EE19-534B-19CC5B91DC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DE8CF-2ADA-4B13-96AD-4F2E3C68A85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103535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C3C6090A-3CFC-12F3-E8BE-8827FE94D1E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29742489-11E9-5B0C-7916-B7CD8736FAB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AE62E64-8F21-6ED1-D7FF-FE5E4BE9DD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5ABC9E-84EB-4D81-9695-7A5DF6982C83}" type="datetimeFigureOut">
              <a:rPr lang="fr-FR" smtClean="0"/>
              <a:t>24/09/2024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E97CE3A-EE2D-C255-6E80-6892E99E62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9E25F66-04E5-8689-9877-4D70535964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DE8CF-2ADA-4B13-96AD-4F2E3C68A85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52991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E611BE2-45F4-BB1F-B980-5906B93BD8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6C224B8-E921-F6F9-C858-1DAB9D6226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B151023-236F-C390-B96B-449FACECC8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5ABC9E-84EB-4D81-9695-7A5DF6982C83}" type="datetimeFigureOut">
              <a:rPr lang="fr-FR" smtClean="0"/>
              <a:t>24/09/2024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9491FEF-CEDF-7D80-7453-557E04D464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12B71F4-EF08-6D4B-5328-DDFF686ADB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DE8CF-2ADA-4B13-96AD-4F2E3C68A85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371298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931DA28-CD82-3C56-13BD-F2FCDC1783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F2696B57-D381-1E12-CC11-4CB9B284D9F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B850AF5-E071-AA14-BA72-4C1B937C78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5ABC9E-84EB-4D81-9695-7A5DF6982C83}" type="datetimeFigureOut">
              <a:rPr lang="fr-FR" smtClean="0"/>
              <a:t>24/09/2024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FDC8D7C-738A-DDC4-4F6B-82CA06C4FE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583A226B-D568-D1F7-8677-A21EAC5B4D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DE8CF-2ADA-4B13-96AD-4F2E3C68A85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879402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0B316A9-58E3-4CAD-65E4-488F5C5EA2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68A8F37-308C-675E-AA15-47C2D1CCF1F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BCB3C874-E6CB-9285-8EE0-B52423C17A3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70C2266A-3D60-FD81-5B78-D2A0DF7035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5ABC9E-84EB-4D81-9695-7A5DF6982C83}" type="datetimeFigureOut">
              <a:rPr lang="fr-FR" smtClean="0"/>
              <a:t>24/09/2024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790EE889-4C72-90E8-9586-E5EDADB979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79CBE27C-BD4A-33F5-D80F-2A2D79A09E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DE8CF-2ADA-4B13-96AD-4F2E3C68A85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694739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8FE3CBA-7EEE-3A3B-8FE7-3BD6CCC453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3AED0F06-61FC-5975-8338-CF18F229F3C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17B5DE97-5196-31D1-F7CD-EAAD0F2AEA8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51AB40C4-2556-C6E6-2DD3-D221C1B4A40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52DA071C-4B21-FA2C-F84A-F2A61FD3469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0D1D6D43-7610-266E-25E6-CA4335B38C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5ABC9E-84EB-4D81-9695-7A5DF6982C83}" type="datetimeFigureOut">
              <a:rPr lang="fr-FR" smtClean="0"/>
              <a:t>24/09/2024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C16EBB2D-5041-A86D-2BD4-73447E855E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C93E8E0A-3C99-70EB-F737-E19BD6CB03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DE8CF-2ADA-4B13-96AD-4F2E3C68A85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891508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1D31B5F-F3E3-9583-450C-39620AD298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F9AA69A5-865B-725D-7B3C-EF20AF287A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5ABC9E-84EB-4D81-9695-7A5DF6982C83}" type="datetimeFigureOut">
              <a:rPr lang="fr-FR" smtClean="0"/>
              <a:t>24/09/2024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4FFB1E11-35BC-79B9-0AB9-0927ADD587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22A098F9-671D-CEFE-2BF5-27060467F7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DE8CF-2ADA-4B13-96AD-4F2E3C68A85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528253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D9F3DC6C-538F-CDDB-306D-255B76103E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5ABC9E-84EB-4D81-9695-7A5DF6982C83}" type="datetimeFigureOut">
              <a:rPr lang="fr-FR" smtClean="0"/>
              <a:t>24/09/2024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A98B32C4-03D4-E080-8E98-1EB9D32F8D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11528280-3861-8B52-FB6B-389E5B3ACE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DE8CF-2ADA-4B13-96AD-4F2E3C68A85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831086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74547C8-3A01-F62F-9430-BBA031C37C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4B93F71-47E1-92C5-502F-1883A95FB5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1DC89796-905F-0005-0559-05965FFE2DD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BB77A674-DD44-178E-0DA4-F1CA06ABB4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5ABC9E-84EB-4D81-9695-7A5DF6982C83}" type="datetimeFigureOut">
              <a:rPr lang="fr-FR" smtClean="0"/>
              <a:t>24/09/2024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27E7F5A6-4D74-6444-4136-7AE0DEC861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50AADAC3-9BDE-165E-30B3-F48D771155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DE8CF-2ADA-4B13-96AD-4F2E3C68A85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740157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10C40B1-B8A5-F88C-BB51-DD0C130B69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E62BC4FF-DC9A-05E8-D3A7-FE778A27FBC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36D900CA-A10C-8BB8-DA32-968FE21E48D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AD23D012-D560-50A5-26AD-A84F9B39E1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5ABC9E-84EB-4D81-9695-7A5DF6982C83}" type="datetimeFigureOut">
              <a:rPr lang="fr-FR" smtClean="0"/>
              <a:t>24/09/2024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189C288D-6247-3222-F8FC-4EF28B47E4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113E5828-08BE-1627-EF39-4282DFBAAA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DE8CF-2ADA-4B13-96AD-4F2E3C68A85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567860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DDA9D9C5-27CD-A757-385C-BA0F7403A3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FA7D3F51-3F66-8385-F3C2-013CC2CAAB2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99CA136-EC7B-9591-6432-6570FBE4F25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85ABC9E-84EB-4D81-9695-7A5DF6982C83}" type="datetimeFigureOut">
              <a:rPr lang="fr-FR" smtClean="0"/>
              <a:t>24/09/2024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CD37E50-4D9F-447E-91A7-944E43207C1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C873167-60CB-3B44-B621-13E91AD8BE1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CDDE8CF-2ADA-4B13-96AD-4F2E3C68A85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237909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junto.fr/blog/comment-utiliser-linkedin/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>
            <a:extLst>
              <a:ext uri="{FF2B5EF4-FFF2-40B4-BE49-F238E27FC236}">
                <a16:creationId xmlns:a16="http://schemas.microsoft.com/office/drawing/2014/main" id="{15AC9D75-7939-98E0-E17E-2926AB9F6EBF}"/>
              </a:ext>
            </a:extLst>
          </p:cNvPr>
          <p:cNvSpPr txBox="1"/>
          <p:nvPr/>
        </p:nvSpPr>
        <p:spPr>
          <a:xfrm>
            <a:off x="1088571" y="206588"/>
            <a:ext cx="436517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>
                <a:solidFill>
                  <a:srgbClr val="FF0000"/>
                </a:solidFill>
              </a:rPr>
              <a:t>Professionnalisation M1</a:t>
            </a:r>
          </a:p>
          <a:p>
            <a:r>
              <a:rPr lang="fr-FR" sz="2400" dirty="0">
                <a:solidFill>
                  <a:srgbClr val="FF0000"/>
                </a:solidFill>
              </a:rPr>
              <a:t>S’inscrire sur l’ENT:</a:t>
            </a: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BEBB3BE4-4BD0-54E7-86AA-A50C49204093}"/>
              </a:ext>
            </a:extLst>
          </p:cNvPr>
          <p:cNvSpPr txBox="1"/>
          <p:nvPr/>
        </p:nvSpPr>
        <p:spPr>
          <a:xfrm>
            <a:off x="1088571" y="1404258"/>
            <a:ext cx="10515601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>
                <a:solidFill>
                  <a:srgbClr val="FF0000"/>
                </a:solidFill>
              </a:rPr>
              <a:t>-Mail </a:t>
            </a:r>
            <a:r>
              <a:rPr lang="fr-FR" dirty="0"/>
              <a:t>- utilisation professionnelle de son mail</a:t>
            </a:r>
          </a:p>
          <a:p>
            <a:r>
              <a:rPr lang="fr-FR" dirty="0"/>
              <a:t>	-Adresse UM</a:t>
            </a:r>
          </a:p>
          <a:p>
            <a:r>
              <a:rPr lang="fr-FR" dirty="0"/>
              <a:t>	-Signature avec identité/ parcours et n° de téléphone</a:t>
            </a:r>
          </a:p>
          <a:p>
            <a:r>
              <a:rPr lang="fr-FR" dirty="0"/>
              <a:t>	-Utilisation des outils d’accusé de distribution et de réception</a:t>
            </a:r>
          </a:p>
          <a:p>
            <a:endParaRPr lang="fr-FR" dirty="0"/>
          </a:p>
          <a:p>
            <a:r>
              <a:rPr lang="fr-FR" dirty="0">
                <a:solidFill>
                  <a:srgbClr val="FF0000"/>
                </a:solidFill>
              </a:rPr>
              <a:t>-Page LinkedIn- </a:t>
            </a:r>
            <a:r>
              <a:rPr lang="fr-FR" dirty="0"/>
              <a:t>Réseau professionnel</a:t>
            </a:r>
          </a:p>
          <a:p>
            <a:r>
              <a:rPr lang="fr-FR" dirty="0"/>
              <a:t>	-Informations sur: </a:t>
            </a:r>
            <a:r>
              <a:rPr lang="fr-FR" dirty="0">
                <a:hlinkClick r:id="rId2"/>
              </a:rPr>
              <a:t>https://junto.fr/blog/comment-utiliser-linkedin/</a:t>
            </a:r>
            <a:endParaRPr lang="fr-FR" dirty="0"/>
          </a:p>
          <a:p>
            <a:r>
              <a:rPr lang="fr-FR" dirty="0"/>
              <a:t>	-Accroitre son réseau et ses connexions/ faire des recherches de contacts</a:t>
            </a:r>
          </a:p>
          <a:p>
            <a:r>
              <a:rPr lang="fr-FR" dirty="0"/>
              <a:t>	-S’inscrire au groupe </a:t>
            </a:r>
            <a:r>
              <a:rPr lang="fr-FR" dirty="0" err="1"/>
              <a:t>Aquadura</a:t>
            </a:r>
            <a:endParaRPr lang="fr-FR" dirty="0"/>
          </a:p>
          <a:p>
            <a:endParaRPr lang="fr-FR" dirty="0"/>
          </a:p>
          <a:p>
            <a:r>
              <a:rPr lang="fr-FR" dirty="0">
                <a:solidFill>
                  <a:srgbClr val="FF0000"/>
                </a:solidFill>
              </a:rPr>
              <a:t>-CV: </a:t>
            </a:r>
            <a:r>
              <a:rPr lang="fr-FR" dirty="0"/>
              <a:t>-Bien identifier les compétences (et leur niveau)</a:t>
            </a:r>
          </a:p>
          <a:p>
            <a:r>
              <a:rPr lang="fr-FR" dirty="0"/>
              <a:t>          -Distinguer un CV Universitaire d’un CV professionnalisant</a:t>
            </a:r>
          </a:p>
          <a:p>
            <a:r>
              <a:rPr lang="fr-FR" dirty="0"/>
              <a:t>          -Différences entre les </a:t>
            </a:r>
            <a:r>
              <a:rPr lang="fr-FR" dirty="0" err="1"/>
              <a:t>CVs</a:t>
            </a:r>
            <a:r>
              <a:rPr lang="fr-FR" dirty="0"/>
              <a:t> anglophones et français- voir exemples sur ENT</a:t>
            </a:r>
          </a:p>
          <a:p>
            <a:r>
              <a:rPr lang="fr-FR" dirty="0"/>
              <a:t>          -Être concis et clair</a:t>
            </a:r>
          </a:p>
          <a:p>
            <a:r>
              <a:rPr lang="fr-FR" dirty="0"/>
              <a:t>          -Possibilité d’indiquer des référents (pour consultation)</a:t>
            </a:r>
          </a:p>
          <a:p>
            <a:endParaRPr lang="fr-FR" dirty="0"/>
          </a:p>
          <a:p>
            <a:r>
              <a:rPr lang="fr-FR" dirty="0">
                <a:solidFill>
                  <a:srgbClr val="FF0000"/>
                </a:solidFill>
              </a:rPr>
              <a:t>-LM: </a:t>
            </a:r>
            <a:r>
              <a:rPr lang="fr-FR" dirty="0"/>
              <a:t>Bien distinguer une LM de réponse à une offre de stage d’un LM de candidature spontanée</a:t>
            </a:r>
          </a:p>
          <a:p>
            <a:r>
              <a:rPr lang="fr-FR" dirty="0"/>
              <a:t>           -Développement des expériences et projets en complément du CV</a:t>
            </a:r>
          </a:p>
          <a:p>
            <a:r>
              <a:rPr lang="fr-FR" dirty="0"/>
              <a:t>           -Avoir identifié et fait des recherches sur la personne à qui l’on s’adresse et sur ses activités/projets</a:t>
            </a:r>
          </a:p>
          <a:p>
            <a:endParaRPr lang="fr-FR" dirty="0"/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DD26EC94-4162-E4A8-81CC-E9F178440FE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86459" y="300124"/>
            <a:ext cx="6216970" cy="9207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83652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174D777E-CE68-38DA-0118-84750FB35DE7}"/>
              </a:ext>
            </a:extLst>
          </p:cNvPr>
          <p:cNvSpPr txBox="1"/>
          <p:nvPr/>
        </p:nvSpPr>
        <p:spPr>
          <a:xfrm>
            <a:off x="1066799" y="587829"/>
            <a:ext cx="10515601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>
                <a:solidFill>
                  <a:srgbClr val="FF0000"/>
                </a:solidFill>
              </a:rPr>
              <a:t>-Veille recherche d’annonces:</a:t>
            </a:r>
          </a:p>
          <a:p>
            <a:r>
              <a:rPr lang="fr-FR" dirty="0"/>
              <a:t>               -Bien utiliser le fichier </a:t>
            </a:r>
            <a:r>
              <a:rPr lang="fr-FR" dirty="0" err="1"/>
              <a:t>excel</a:t>
            </a:r>
            <a:r>
              <a:rPr lang="fr-FR" dirty="0"/>
              <a:t> trame posté sur l’ENT et le mettre à jour </a:t>
            </a:r>
            <a:r>
              <a:rPr lang="fr-FR" dirty="0" err="1"/>
              <a:t>réguliérement</a:t>
            </a:r>
            <a:endParaRPr lang="fr-FR" dirty="0"/>
          </a:p>
          <a:p>
            <a:r>
              <a:rPr lang="fr-FR" dirty="0"/>
              <a:t>               -Ne pas envoyer de mail sur des adresses génériques: identifier la personne à contacter</a:t>
            </a:r>
          </a:p>
          <a:p>
            <a:r>
              <a:rPr lang="fr-FR" dirty="0"/>
              <a:t>               -Avoir une veille dynamique sur les annonces postées (ne pas se reposer uniquement sur la redirection des annonces bio-</a:t>
            </a:r>
            <a:r>
              <a:rPr lang="fr-FR" dirty="0" err="1"/>
              <a:t>ecoveille</a:t>
            </a:r>
            <a:r>
              <a:rPr lang="fr-FR" dirty="0"/>
              <a:t>) – Savoir mettre en place cette veille (abonnements/ alertes)</a:t>
            </a:r>
          </a:p>
          <a:p>
            <a:r>
              <a:rPr lang="fr-FR" dirty="0"/>
              <a:t>               -Ne pas hésiter à faire des candidatures spontanées (80% des stages sont trouvés de cette façon)</a:t>
            </a:r>
          </a:p>
          <a:p>
            <a:r>
              <a:rPr lang="fr-FR" dirty="0"/>
              <a:t>               -Être curieux (sortir des sentiers battus et faire des recherches en dehors de son réseau)</a:t>
            </a:r>
          </a:p>
          <a:p>
            <a:r>
              <a:rPr lang="fr-FR" dirty="0"/>
              <a:t>               -Faire des relances personnalisées par téléphone 15j après le premier envoi si pas de réponse</a:t>
            </a:r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r>
              <a:rPr lang="fr-FR" dirty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25663986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A00FA458-6AB9-A19A-08F7-14557F98CD1F}"/>
              </a:ext>
            </a:extLst>
          </p:cNvPr>
          <p:cNvSpPr txBox="1"/>
          <p:nvPr/>
        </p:nvSpPr>
        <p:spPr>
          <a:xfrm>
            <a:off x="4561115" y="402772"/>
            <a:ext cx="5715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>
                <a:solidFill>
                  <a:srgbClr val="FF0000"/>
                </a:solidFill>
              </a:rPr>
              <a:t>À approfondir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C5C5A32B-F420-1BBC-4B7A-66C718BDC7A4}"/>
              </a:ext>
            </a:extLst>
          </p:cNvPr>
          <p:cNvSpPr txBox="1"/>
          <p:nvPr/>
        </p:nvSpPr>
        <p:spPr>
          <a:xfrm>
            <a:off x="1719943" y="1632857"/>
            <a:ext cx="9808028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-La veille de diffusion des annonces- comment procéder? </a:t>
            </a:r>
          </a:p>
          <a:p>
            <a:r>
              <a:rPr lang="fr-F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Indeed, </a:t>
            </a:r>
            <a:r>
              <a:rPr lang="fr-FR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Linkedin</a:t>
            </a:r>
            <a:r>
              <a:rPr lang="fr-F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SFE, Groupe </a:t>
            </a:r>
            <a:r>
              <a:rPr lang="fr-FR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LinkedIn</a:t>
            </a:r>
            <a:r>
              <a:rPr lang="fr-F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Réseau Tee, Emploi environnement, </a:t>
            </a:r>
            <a:r>
              <a:rPr lang="fr-FR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glassdoor</a:t>
            </a:r>
            <a:endParaRPr lang="fr-F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fr-FR" dirty="0"/>
              <a:t>Création de compte, de veilles</a:t>
            </a:r>
          </a:p>
          <a:p>
            <a:endParaRPr lang="fr-FR" dirty="0"/>
          </a:p>
          <a:p>
            <a:r>
              <a:rPr lang="fr-FR" dirty="0"/>
              <a:t>-Contenu du mail de sollicitation?</a:t>
            </a:r>
          </a:p>
          <a:p>
            <a:endParaRPr lang="fr-FR" dirty="0"/>
          </a:p>
          <a:p>
            <a:r>
              <a:rPr lang="fr-FR" dirty="0"/>
              <a:t>- Quelles structures prospectées? Pourquoi? Comprendre quels sont les acteurs dans le secteur d’activités visés</a:t>
            </a:r>
          </a:p>
          <a:p>
            <a:endParaRPr lang="fr-FR" dirty="0"/>
          </a:p>
          <a:p>
            <a:r>
              <a:rPr lang="fr-FR" dirty="0"/>
              <a:t>-Revoir exemples de LM? Spontanée et en réponse à une annonce?</a:t>
            </a:r>
          </a:p>
          <a:p>
            <a:endParaRPr lang="fr-FR" dirty="0"/>
          </a:p>
          <a:p>
            <a:r>
              <a:rPr lang="fr-FR" dirty="0"/>
              <a:t>-Comment faire des recherches poussées?</a:t>
            </a:r>
          </a:p>
          <a:p>
            <a:endParaRPr lang="fr-FR" dirty="0"/>
          </a:p>
          <a:p>
            <a:r>
              <a:rPr lang="fr-FR" dirty="0"/>
              <a:t>-Autres points?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2089070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>
            <a:extLst>
              <a:ext uri="{FF2B5EF4-FFF2-40B4-BE49-F238E27FC236}">
                <a16:creationId xmlns:a16="http://schemas.microsoft.com/office/drawing/2014/main" id="{48A988E4-861E-8907-A3DB-AF32575BDA64}"/>
              </a:ext>
            </a:extLst>
          </p:cNvPr>
          <p:cNvSpPr txBox="1"/>
          <p:nvPr/>
        </p:nvSpPr>
        <p:spPr>
          <a:xfrm>
            <a:off x="4550229" y="-87124"/>
            <a:ext cx="5715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>
                <a:solidFill>
                  <a:srgbClr val="FF0000"/>
                </a:solidFill>
              </a:rPr>
              <a:t>Bilan de compétences</a:t>
            </a:r>
          </a:p>
        </p:txBody>
      </p:sp>
      <p:grpSp>
        <p:nvGrpSpPr>
          <p:cNvPr id="7" name="Groupe 6">
            <a:extLst>
              <a:ext uri="{FF2B5EF4-FFF2-40B4-BE49-F238E27FC236}">
                <a16:creationId xmlns:a16="http://schemas.microsoft.com/office/drawing/2014/main" id="{2EC98892-7CAD-2D1C-EF82-8FAAC9291446}"/>
              </a:ext>
            </a:extLst>
          </p:cNvPr>
          <p:cNvGrpSpPr/>
          <p:nvPr/>
        </p:nvGrpSpPr>
        <p:grpSpPr>
          <a:xfrm>
            <a:off x="2329543" y="566020"/>
            <a:ext cx="7032171" cy="6291980"/>
            <a:chOff x="2111829" y="339690"/>
            <a:chExt cx="8420963" cy="7345661"/>
          </a:xfrm>
        </p:grpSpPr>
        <p:pic>
          <p:nvPicPr>
            <p:cNvPr id="3" name="Image 2">
              <a:extLst>
                <a:ext uri="{FF2B5EF4-FFF2-40B4-BE49-F238E27FC236}">
                  <a16:creationId xmlns:a16="http://schemas.microsoft.com/office/drawing/2014/main" id="{C5C824BC-FB5F-83EE-3DDB-19CF085C0836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2111829" y="339690"/>
              <a:ext cx="8420963" cy="4878253"/>
            </a:xfrm>
            <a:prstGeom prst="rect">
              <a:avLst/>
            </a:prstGeom>
          </p:spPr>
        </p:pic>
        <p:pic>
          <p:nvPicPr>
            <p:cNvPr id="6" name="Image 5">
              <a:extLst>
                <a:ext uri="{FF2B5EF4-FFF2-40B4-BE49-F238E27FC236}">
                  <a16:creationId xmlns:a16="http://schemas.microsoft.com/office/drawing/2014/main" id="{8940A714-D58F-6ED6-F6BC-1A5813E9A92E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rcRect t="4123"/>
            <a:stretch/>
          </p:blipFill>
          <p:spPr>
            <a:xfrm>
              <a:off x="2259851" y="5068239"/>
              <a:ext cx="8174967" cy="2617112"/>
            </a:xfrm>
            <a:prstGeom prst="rect">
              <a:avLst/>
            </a:prstGeom>
          </p:spPr>
        </p:pic>
      </p:grpSp>
      <p:sp>
        <p:nvSpPr>
          <p:cNvPr id="9" name="ZoneTexte 8">
            <a:extLst>
              <a:ext uri="{FF2B5EF4-FFF2-40B4-BE49-F238E27FC236}">
                <a16:creationId xmlns:a16="http://schemas.microsoft.com/office/drawing/2014/main" id="{D2DF40B3-EC8D-2FF7-186B-68E23AA7F47D}"/>
              </a:ext>
            </a:extLst>
          </p:cNvPr>
          <p:cNvSpPr txBox="1"/>
          <p:nvPr/>
        </p:nvSpPr>
        <p:spPr>
          <a:xfrm>
            <a:off x="326571" y="312830"/>
            <a:ext cx="9035143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1800" b="0" i="0" u="none" strike="noStrike" baseline="0" dirty="0">
                <a:solidFill>
                  <a:srgbClr val="000000"/>
                </a:solidFill>
              </a:rPr>
              <a:t>Ingénieur d’études Observation, Hydrologie et Plancton (H/F) | Ifremer | LinkedIn. 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487638961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356</TotalTime>
  <Words>418</Words>
  <Application>Microsoft Office PowerPoint</Application>
  <PresentationFormat>Grand écran</PresentationFormat>
  <Paragraphs>48</Paragraphs>
  <Slides>4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4</vt:i4>
      </vt:variant>
    </vt:vector>
  </HeadingPairs>
  <TitlesOfParts>
    <vt:vector size="9" baseType="lpstr">
      <vt:lpstr>Aptos</vt:lpstr>
      <vt:lpstr>Aptos Display</vt:lpstr>
      <vt:lpstr>Arial</vt:lpstr>
      <vt:lpstr>Calibri</vt:lpstr>
      <vt:lpstr>Thème Office</vt:lpstr>
      <vt:lpstr>Présentation PowerPoint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Delphine Bonnet</dc:creator>
  <cp:lastModifiedBy>Delphine Bonnet</cp:lastModifiedBy>
  <cp:revision>2</cp:revision>
  <dcterms:created xsi:type="dcterms:W3CDTF">2024-09-24T06:48:56Z</dcterms:created>
  <dcterms:modified xsi:type="dcterms:W3CDTF">2024-09-24T14:18:09Z</dcterms:modified>
</cp:coreProperties>
</file>