
<file path=[Content_Types].xml><?xml version="1.0" encoding="utf-8"?>
<Types xmlns="http://schemas.openxmlformats.org/package/2006/content-types">
  <Default Extension="emf" ContentType="image/x-emf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5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8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9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2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33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34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4"/>
    <p:sldMasterId id="2147483667" r:id="rId5"/>
  </p:sldMasterIdLst>
  <p:notesMasterIdLst>
    <p:notesMasterId r:id="rId46"/>
  </p:notesMasterIdLst>
  <p:handoutMasterIdLst>
    <p:handoutMasterId r:id="rId47"/>
  </p:handoutMasterIdLst>
  <p:sldIdLst>
    <p:sldId id="256" r:id="rId6"/>
    <p:sldId id="257" r:id="rId7"/>
    <p:sldId id="259" r:id="rId8"/>
    <p:sldId id="260" r:id="rId9"/>
    <p:sldId id="310" r:id="rId10"/>
    <p:sldId id="312" r:id="rId11"/>
    <p:sldId id="311" r:id="rId12"/>
    <p:sldId id="284" r:id="rId13"/>
    <p:sldId id="261" r:id="rId14"/>
    <p:sldId id="263" r:id="rId15"/>
    <p:sldId id="264" r:id="rId16"/>
    <p:sldId id="307" r:id="rId17"/>
    <p:sldId id="300" r:id="rId18"/>
    <p:sldId id="266" r:id="rId19"/>
    <p:sldId id="286" r:id="rId20"/>
    <p:sldId id="316" r:id="rId21"/>
    <p:sldId id="317" r:id="rId22"/>
    <p:sldId id="267" r:id="rId23"/>
    <p:sldId id="306" r:id="rId24"/>
    <p:sldId id="314" r:id="rId25"/>
    <p:sldId id="313" r:id="rId26"/>
    <p:sldId id="315" r:id="rId27"/>
    <p:sldId id="304" r:id="rId28"/>
    <p:sldId id="269" r:id="rId29"/>
    <p:sldId id="270" r:id="rId30"/>
    <p:sldId id="292" r:id="rId31"/>
    <p:sldId id="290" r:id="rId32"/>
    <p:sldId id="291" r:id="rId33"/>
    <p:sldId id="293" r:id="rId34"/>
    <p:sldId id="287" r:id="rId35"/>
    <p:sldId id="308" r:id="rId36"/>
    <p:sldId id="309" r:id="rId37"/>
    <p:sldId id="273" r:id="rId38"/>
    <p:sldId id="274" r:id="rId39"/>
    <p:sldId id="294" r:id="rId40"/>
    <p:sldId id="279" r:id="rId41"/>
    <p:sldId id="295" r:id="rId42"/>
    <p:sldId id="296" r:id="rId43"/>
    <p:sldId id="303" r:id="rId44"/>
    <p:sldId id="301" r:id="rId4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orence couillaud" initials="fc" lastIdx="1" clrIdx="0">
    <p:extLst>
      <p:ext uri="{19B8F6BF-5375-455C-9EA6-DF929625EA0E}">
        <p15:presenceInfo xmlns:p15="http://schemas.microsoft.com/office/powerpoint/2012/main" userId="205b72424abab2cc" providerId="Windows Live"/>
      </p:ext>
    </p:extLst>
  </p:cmAuthor>
  <p:cmAuthor id="2" name="Maite Eugene" initials="ME" lastIdx="26" clrIdx="1">
    <p:extLst>
      <p:ext uri="{19B8F6BF-5375-455C-9EA6-DF929625EA0E}">
        <p15:presenceInfo xmlns:p15="http://schemas.microsoft.com/office/powerpoint/2012/main" userId="Maite Euge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712" autoAdjust="0"/>
  </p:normalViewPr>
  <p:slideViewPr>
    <p:cSldViewPr snapToGrid="0">
      <p:cViewPr varScale="1">
        <p:scale>
          <a:sx n="63" d="100"/>
          <a:sy n="63" d="100"/>
        </p:scale>
        <p:origin x="8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commentAuthors" Target="commentAuthors.xml"/><Relationship Id="rId8" Type="http://schemas.openxmlformats.org/officeDocument/2006/relationships/slide" Target="slides/slide3.xml"/><Relationship Id="rId51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ata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u-canope.fr/bsd/index.aspx" TargetMode="External"/><Relationship Id="rId2" Type="http://schemas.openxmlformats.org/officeDocument/2006/relationships/hyperlink" Target="https://app.tests.ecriplus.fr/profil" TargetMode="External"/><Relationship Id="rId1" Type="http://schemas.openxmlformats.org/officeDocument/2006/relationships/hyperlink" Target="https://eduscol.education.fr/" TargetMode="External"/><Relationship Id="rId5" Type="http://schemas.openxmlformats.org/officeDocument/2006/relationships/hyperlink" Target="https://www.reseau-canope.fr/lire-au-cp/une-annee-au-cp/" TargetMode="External"/><Relationship Id="rId4" Type="http://schemas.openxmlformats.org/officeDocument/2006/relationships/hyperlink" Target="http://neo.ens-lyon.fr/neo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diagrams/_rels/drawing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u-canope.fr/bsd/index.aspx" TargetMode="External"/><Relationship Id="rId2" Type="http://schemas.openxmlformats.org/officeDocument/2006/relationships/hyperlink" Target="https://app.tests.ecriplus.fr/profil" TargetMode="External"/><Relationship Id="rId1" Type="http://schemas.openxmlformats.org/officeDocument/2006/relationships/hyperlink" Target="https://eduscol.education.fr/" TargetMode="External"/><Relationship Id="rId5" Type="http://schemas.openxmlformats.org/officeDocument/2006/relationships/hyperlink" Target="https://www.reseau-canope.fr/lire-au-cp/une-annee-au-cp/" TargetMode="External"/><Relationship Id="rId4" Type="http://schemas.openxmlformats.org/officeDocument/2006/relationships/hyperlink" Target="http://neo.ens-lyon.fr/neo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/>
      <dgm:spPr/>
      <dgm:t>
        <a:bodyPr rtlCol="0"/>
        <a:lstStyle/>
        <a:p>
          <a:pPr rtl="0"/>
          <a:r>
            <a:rPr lang="fr-FR" noProof="0" dirty="0">
              <a:solidFill>
                <a:schemeClr val="bg1"/>
              </a:solidFill>
            </a:rPr>
            <a:t>Les épreuves du CRPE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/>
      <dgm:spPr/>
      <dgm:t>
        <a:bodyPr rtlCol="0"/>
        <a:lstStyle/>
        <a:p>
          <a:pPr rtl="0"/>
          <a:r>
            <a:rPr lang="fr-FR" noProof="0" dirty="0">
              <a:solidFill>
                <a:schemeClr val="bg1"/>
              </a:solidFill>
            </a:rPr>
            <a:t>Le français dans le parcours des M1/M2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/>
      <dgm:spPr/>
      <dgm:t>
        <a:bodyPr rtlCol="0"/>
        <a:lstStyle/>
        <a:p>
          <a:pPr rtl="0"/>
          <a:r>
            <a:rPr lang="fr-FR" noProof="0" dirty="0">
              <a:solidFill>
                <a:schemeClr val="bg1"/>
              </a:solidFill>
            </a:rPr>
            <a:t>Les programmes de français à l’école primaire</a:t>
          </a: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1B1E513F-BEB7-483A-8F12-A8210AEF19E9}">
      <dgm:prSet/>
      <dgm:spPr/>
      <dgm:t>
        <a:bodyPr rtlCol="0"/>
        <a:lstStyle/>
        <a:p>
          <a:pPr rtl="0"/>
          <a:r>
            <a:rPr lang="fr-FR" noProof="0" dirty="0">
              <a:solidFill>
                <a:schemeClr val="bg1"/>
              </a:solidFill>
            </a:rPr>
            <a:t>Quelques conseils et méthodes de travail</a:t>
          </a:r>
        </a:p>
      </dgm:t>
    </dgm:pt>
    <dgm:pt modelId="{DB284026-3063-4705-B72C-ADE04469BE6D}" type="par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D99C9B80-BA48-46B7-8B67-372E2AFD9E86}" type="sib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F4A56385-3827-49D1-B533-953BA75136B7}">
      <dgm:prSet/>
      <dgm:spPr/>
      <dgm:t>
        <a:bodyPr rtlCol="0"/>
        <a:lstStyle/>
        <a:p>
          <a:pPr rtl="0"/>
          <a:r>
            <a:rPr lang="fr-FR" noProof="0" dirty="0">
              <a:solidFill>
                <a:schemeClr val="bg1"/>
              </a:solidFill>
            </a:rPr>
            <a:t>Quelques éléments de bibliographie-sitographie</a:t>
          </a:r>
        </a:p>
      </dgm:t>
    </dgm:pt>
    <dgm:pt modelId="{5C6E35C5-B6D6-42D4-9FF2-63E3FEC1E45F}" type="parTrans" cxnId="{D572C096-14C8-487B-ABCD-6354192B80BA}">
      <dgm:prSet/>
      <dgm:spPr/>
      <dgm:t>
        <a:bodyPr rtlCol="0"/>
        <a:lstStyle/>
        <a:p>
          <a:pPr rtl="0"/>
          <a:endParaRPr lang="fr-FR" noProof="0" dirty="0"/>
        </a:p>
      </dgm:t>
    </dgm:pt>
    <dgm:pt modelId="{E866DA3A-B427-429E-A892-4812B432ED79}" type="sibTrans" cxnId="{D572C096-14C8-487B-ABCD-6354192B80BA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erry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</dgm:pt>
    <dgm:pt modelId="{FADE9C4E-BFE3-4374-BE2C-676ED238ACF2}" type="pres">
      <dgm:prSet presAssocID="{2B87ECDB-C552-42F6-9B52-6548A18B206B}" presName="iconRect" presStyleLbl="node1" presStyleIdx="1" presStyleCnt="5"/>
      <dgm:spPr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ducation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5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5" custLinFactNeighborX="0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</dgm:pt>
    <dgm:pt modelId="{D335376E-740A-4A47-BC5B-3381DE731CE0}" type="pres">
      <dgm:prSet presAssocID="{419DF63C-9792-4EF5-9125-1EEF4D07C33F}" presName="iconRect" presStyleLbl="node1" presStyleIdx="2" presStyleCnt="5"/>
      <dgm:spPr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Enrollment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5">
        <dgm:presLayoutVars>
          <dgm:chMax val="0"/>
          <dgm:chPref val="0"/>
        </dgm:presLayoutVars>
      </dgm:prSet>
      <dgm:spPr/>
    </dgm:pt>
    <dgm:pt modelId="{D4892BA4-47FA-499C-84FA-3A971E9AFE41}" type="pres">
      <dgm:prSet presAssocID="{EA8773AB-BB82-4BF6-944E-80CD2086CE93}" presName="sibTrans" presStyleCnt="0"/>
      <dgm:spPr/>
    </dgm:pt>
    <dgm:pt modelId="{390D1410-0CB7-44D5-903C-C35615DE86E1}" type="pres">
      <dgm:prSet presAssocID="{1B1E513F-BEB7-483A-8F12-A8210AEF19E9}" presName="compNode" presStyleCnt="0"/>
      <dgm:spPr/>
    </dgm:pt>
    <dgm:pt modelId="{C2FCE80A-DCA0-4D7F-8F72-19CB2337E588}" type="pres">
      <dgm:prSet presAssocID="{1B1E513F-BEB7-483A-8F12-A8210AEF19E9}" presName="bgRect" presStyleLbl="bgShp" presStyleIdx="3" presStyleCnt="5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</dgm:pt>
    <dgm:pt modelId="{1B0B9210-632F-4BB5-B140-1FA20D3CF123}" type="pres">
      <dgm:prSet presAssocID="{1B1E513F-BEB7-483A-8F12-A8210AEF19E9}" presName="iconRect" presStyleLbl="node1" presStyleIdx="3" presStyleCnt="5"/>
      <dgm:spPr>
        <a:blipFill>
          <a:blip xmlns:r="http://schemas.openxmlformats.org/officeDocument/2006/relationships"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xOutline"/>
        </a:ext>
      </dgm:extLst>
    </dgm:pt>
    <dgm:pt modelId="{E9B85894-F3EF-4216-9DD4-962DCF409217}" type="pres">
      <dgm:prSet presAssocID="{1B1E513F-BEB7-483A-8F12-A8210AEF19E9}" presName="spaceRect" presStyleCnt="0"/>
      <dgm:spPr/>
    </dgm:pt>
    <dgm:pt modelId="{3CBA7321-E2AC-48FD-B351-CE3C9A4CE924}" type="pres">
      <dgm:prSet presAssocID="{1B1E513F-BEB7-483A-8F12-A8210AEF19E9}" presName="parTx" presStyleLbl="revTx" presStyleIdx="3" presStyleCnt="5">
        <dgm:presLayoutVars>
          <dgm:chMax val="0"/>
          <dgm:chPref val="0"/>
        </dgm:presLayoutVars>
      </dgm:prSet>
      <dgm:spPr/>
    </dgm:pt>
    <dgm:pt modelId="{5E25F319-BBA5-4820-B2FC-14F8D56BF078}" type="pres">
      <dgm:prSet presAssocID="{D99C9B80-BA48-46B7-8B67-372E2AFD9E86}" presName="sibTrans" presStyleCnt="0"/>
      <dgm:spPr/>
    </dgm:pt>
    <dgm:pt modelId="{A9DA4473-F7AD-4D05-A89E-4317469C9CAC}" type="pres">
      <dgm:prSet presAssocID="{F4A56385-3827-49D1-B533-953BA75136B7}" presName="compNode" presStyleCnt="0"/>
      <dgm:spPr/>
    </dgm:pt>
    <dgm:pt modelId="{343A76ED-9DD6-4B0A-830E-16ED952B3D06}" type="pres">
      <dgm:prSet presAssocID="{F4A56385-3827-49D1-B533-953BA75136B7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</dgm:pt>
    <dgm:pt modelId="{C21BED67-1F13-4312-815B-B5C34DAA27F9}" type="pres">
      <dgm:prSet presAssocID="{F4A56385-3827-49D1-B533-953BA75136B7}" presName="iconRect" presStyleLbl="node1" presStyleIdx="4" presStyleCnt="5"/>
      <dgm:spPr>
        <a:blipFill>
          <a:blip xmlns:r="http://schemas.openxmlformats.org/officeDocument/2006/relationships"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oter"/>
        </a:ext>
      </dgm:extLst>
    </dgm:pt>
    <dgm:pt modelId="{8854FDB6-04FD-4DEB-9AB6-DDB7E532A353}" type="pres">
      <dgm:prSet presAssocID="{F4A56385-3827-49D1-B533-953BA75136B7}" presName="spaceRect" presStyleCnt="0"/>
      <dgm:spPr/>
    </dgm:pt>
    <dgm:pt modelId="{9260EF14-C09B-4543-88B7-7F45704CBA36}" type="pres">
      <dgm:prSet presAssocID="{F4A56385-3827-49D1-B533-953BA75136B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D7E7903A-483E-4876-8C77-EEB10661B95B}" type="presOf" srcId="{1B1E513F-BEB7-483A-8F12-A8210AEF19E9}" destId="{3CBA7321-E2AC-48FD-B351-CE3C9A4CE924}" srcOrd="0" destOrd="0" presId="urn:microsoft.com/office/officeart/2018/2/layout/IconVerticalSolidList"/>
    <dgm:cxn modelId="{C9B7BD43-67DC-4CD4-86B0-92B8BFA59068}" type="presOf" srcId="{2B87ECDB-C552-42F6-9B52-6548A18B206B}" destId="{AC018808-9CEA-4C61-8875-3E922AA167D7}" srcOrd="0" destOrd="0" presId="urn:microsoft.com/office/officeart/2018/2/layout/IconVerticalSolidList"/>
    <dgm:cxn modelId="{92648A4D-7D0D-48F5-96E4-BF8EC541B3A9}" type="presOf" srcId="{419DF63C-9792-4EF5-9125-1EEF4D07C33F}" destId="{8409F791-340A-4625-9294-3E680D66DB63}" srcOrd="0" destOrd="0" presId="urn:microsoft.com/office/officeart/2018/2/layout/IconVerticalSolidList"/>
    <dgm:cxn modelId="{DF18896F-7F42-4500-8AD0-6181E8694E28}" type="presOf" srcId="{F4A56385-3827-49D1-B533-953BA75136B7}" destId="{9260EF14-C09B-4543-88B7-7F45704CBA36}" srcOrd="0" destOrd="0" presId="urn:microsoft.com/office/officeart/2018/2/layout/IconVerticalSolidList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D572C096-14C8-487B-ABCD-6354192B80BA}" srcId="{162F69A6-0780-49EA-A6A8-3965C12489B2}" destId="{F4A56385-3827-49D1-B533-953BA75136B7}" srcOrd="4" destOrd="0" parTransId="{5C6E35C5-B6D6-42D4-9FF2-63E3FEC1E45F}" sibTransId="{E866DA3A-B427-429E-A892-4812B432ED7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"/>
    <dgm:cxn modelId="{9CD469EF-CF99-411A-B4B3-5B2C59AF684C}" srcId="{162F69A6-0780-49EA-A6A8-3965C12489B2}" destId="{1B1E513F-BEB7-483A-8F12-A8210AEF19E9}" srcOrd="3" destOrd="0" parTransId="{DB284026-3063-4705-B72C-ADE04469BE6D}" sibTransId="{D99C9B80-BA48-46B7-8B67-372E2AFD9E86}"/>
    <dgm:cxn modelId="{175EB5FF-CD0E-4495-8FA8-F19D1233730A}" type="presOf" srcId="{30269CC2-8DD6-4402-82F3-18F164A732FF}" destId="{F113ED77-1650-49A8-987A-A13C2A50CEA5}" srcOrd="0" destOrd="0" presId="urn:microsoft.com/office/officeart/2018/2/layout/IconVerticalSolidList"/>
    <dgm:cxn modelId="{B6784D09-C55E-4568-A257-9A4C076E72A2}" type="presParOf" srcId="{05261D3E-3CC7-4C85-9E09-D67FC777908C}" destId="{25C6FE9B-AED9-47D9-807F-76A517615FC1}" srcOrd="0" destOrd="0" presId="urn:microsoft.com/office/officeart/2018/2/layout/IconVerticalSolidList"/>
    <dgm:cxn modelId="{918FF3CA-876D-40FA-841A-AB5A28A77ED2}" type="presParOf" srcId="{25C6FE9B-AED9-47D9-807F-76A517615FC1}" destId="{99698387-9DF3-4127-A7DE-FCE3F05A3470}" srcOrd="0" destOrd="0" presId="urn:microsoft.com/office/officeart/2018/2/layout/IconVerticalSolidList"/>
    <dgm:cxn modelId="{9E8C0B32-A7B3-460A-83CF-493652F6403A}" type="presParOf" srcId="{25C6FE9B-AED9-47D9-807F-76A517615FC1}" destId="{B52E1101-E263-4511-8D8F-5A215C912C41}" srcOrd="1" destOrd="0" presId="urn:microsoft.com/office/officeart/2018/2/layout/IconVerticalSolidList"/>
    <dgm:cxn modelId="{BF3562AE-51B6-4827-AC2A-02A6C7EE6F5E}" type="presParOf" srcId="{25C6FE9B-AED9-47D9-807F-76A517615FC1}" destId="{18EFBBAF-BD9F-4030-B8A4-57CCEB350921}" srcOrd="2" destOrd="0" presId="urn:microsoft.com/office/officeart/2018/2/layout/IconVerticalSolidList"/>
    <dgm:cxn modelId="{04E3ADEA-CCED-42DB-834F-C02041D4F81B}" type="presParOf" srcId="{25C6FE9B-AED9-47D9-807F-76A517615FC1}" destId="{F113ED77-1650-49A8-987A-A13C2A50CEA5}" srcOrd="3" destOrd="0" presId="urn:microsoft.com/office/officeart/2018/2/layout/IconVerticalSolidList"/>
    <dgm:cxn modelId="{F6438E6C-D016-4A64-9005-13CAA2685ADD}" type="presParOf" srcId="{05261D3E-3CC7-4C85-9E09-D67FC777908C}" destId="{084D1940-F8FF-48AA-A0CA-908C7645C951}" srcOrd="1" destOrd="0" presId="urn:microsoft.com/office/officeart/2018/2/layout/IconVerticalSolidList"/>
    <dgm:cxn modelId="{CEB88A46-381C-4FB3-B5C2-36F0205865FC}" type="presParOf" srcId="{05261D3E-3CC7-4C85-9E09-D67FC777908C}" destId="{922A9066-91F0-4494-8CF8-01F8511B6028}" srcOrd="2" destOrd="0" presId="urn:microsoft.com/office/officeart/2018/2/layout/IconVerticalSolidList"/>
    <dgm:cxn modelId="{D1B45BFC-BE7D-41A5-ACF1-DDC855C4E453}" type="presParOf" srcId="{922A9066-91F0-4494-8CF8-01F8511B6028}" destId="{FA3369E0-5B38-4FDD-A9F5-22B9810A03F7}" srcOrd="0" destOrd="0" presId="urn:microsoft.com/office/officeart/2018/2/layout/IconVerticalSolidList"/>
    <dgm:cxn modelId="{4643A976-3E27-4CAA-B7FC-B0B83CAF8B1F}" type="presParOf" srcId="{922A9066-91F0-4494-8CF8-01F8511B6028}" destId="{FADE9C4E-BFE3-4374-BE2C-676ED238ACF2}" srcOrd="1" destOrd="0" presId="urn:microsoft.com/office/officeart/2018/2/layout/IconVerticalSolidList"/>
    <dgm:cxn modelId="{D766C06F-7B8D-459C-9FB9-C58229C29760}" type="presParOf" srcId="{922A9066-91F0-4494-8CF8-01F8511B6028}" destId="{7000F0F2-143F-4CAE-BA6B-E9C401E5437A}" srcOrd="2" destOrd="0" presId="urn:microsoft.com/office/officeart/2018/2/layout/IconVerticalSolidList"/>
    <dgm:cxn modelId="{150742EF-413B-4B94-8C6E-7E0DC782FB81}" type="presParOf" srcId="{922A9066-91F0-4494-8CF8-01F8511B6028}" destId="{AC018808-9CEA-4C61-8875-3E922AA167D7}" srcOrd="3" destOrd="0" presId="urn:microsoft.com/office/officeart/2018/2/layout/IconVerticalSolidList"/>
    <dgm:cxn modelId="{8C73B2A2-55AA-4BE8-A101-760B33AD8140}" type="presParOf" srcId="{05261D3E-3CC7-4C85-9E09-D67FC777908C}" destId="{CE46B6BD-FA9F-4C65-8E75-D8C24C71657B}" srcOrd="3" destOrd="0" presId="urn:microsoft.com/office/officeart/2018/2/layout/IconVerticalSolidList"/>
    <dgm:cxn modelId="{18BE3019-0E90-4C32-A988-157009864AD2}" type="presParOf" srcId="{05261D3E-3CC7-4C85-9E09-D67FC777908C}" destId="{B12160B6-4EC8-4B4D-A1B2-F7F5F2795F75}" srcOrd="4" destOrd="0" presId="urn:microsoft.com/office/officeart/2018/2/layout/IconVerticalSolidList"/>
    <dgm:cxn modelId="{2EEC68C7-29BF-4C02-91C1-17C5C78737B5}" type="presParOf" srcId="{B12160B6-4EC8-4B4D-A1B2-F7F5F2795F75}" destId="{DB8ABDAA-976A-4A84-A3C3-277080E19DCA}" srcOrd="0" destOrd="0" presId="urn:microsoft.com/office/officeart/2018/2/layout/IconVerticalSolidList"/>
    <dgm:cxn modelId="{F1D89C2A-76D1-4569-963D-1C92D0A16E1C}" type="presParOf" srcId="{B12160B6-4EC8-4B4D-A1B2-F7F5F2795F75}" destId="{D335376E-740A-4A47-BC5B-3381DE731CE0}" srcOrd="1" destOrd="0" presId="urn:microsoft.com/office/officeart/2018/2/layout/IconVerticalSolidList"/>
    <dgm:cxn modelId="{4E76AE4D-E418-463B-994D-6DDD4BE738C0}" type="presParOf" srcId="{B12160B6-4EC8-4B4D-A1B2-F7F5F2795F75}" destId="{BCDE90E0-E45B-4C79-BE60-A53702208276}" srcOrd="2" destOrd="0" presId="urn:microsoft.com/office/officeart/2018/2/layout/IconVerticalSolidList"/>
    <dgm:cxn modelId="{A3104C94-C425-4DC0-8A01-7FDFF0F35AAA}" type="presParOf" srcId="{B12160B6-4EC8-4B4D-A1B2-F7F5F2795F75}" destId="{8409F791-340A-4625-9294-3E680D66DB63}" srcOrd="3" destOrd="0" presId="urn:microsoft.com/office/officeart/2018/2/layout/IconVerticalSolidList"/>
    <dgm:cxn modelId="{605473B3-8AA5-4EE0-BFBA-3AB749038A35}" type="presParOf" srcId="{05261D3E-3CC7-4C85-9E09-D67FC777908C}" destId="{D4892BA4-47FA-499C-84FA-3A971E9AFE41}" srcOrd="5" destOrd="0" presId="urn:microsoft.com/office/officeart/2018/2/layout/IconVerticalSolidList"/>
    <dgm:cxn modelId="{CC9F31C5-774B-4FC3-9646-7E0EFDB54727}" type="presParOf" srcId="{05261D3E-3CC7-4C85-9E09-D67FC777908C}" destId="{390D1410-0CB7-44D5-903C-C35615DE86E1}" srcOrd="6" destOrd="0" presId="urn:microsoft.com/office/officeart/2018/2/layout/IconVerticalSolidList"/>
    <dgm:cxn modelId="{34A9E1BF-6D83-4701-9E7B-CBCD8074AEAA}" type="presParOf" srcId="{390D1410-0CB7-44D5-903C-C35615DE86E1}" destId="{C2FCE80A-DCA0-4D7F-8F72-19CB2337E588}" srcOrd="0" destOrd="0" presId="urn:microsoft.com/office/officeart/2018/2/layout/IconVerticalSolidList"/>
    <dgm:cxn modelId="{2682A58B-536A-49D1-A507-E48E245F1609}" type="presParOf" srcId="{390D1410-0CB7-44D5-903C-C35615DE86E1}" destId="{1B0B9210-632F-4BB5-B140-1FA20D3CF123}" srcOrd="1" destOrd="0" presId="urn:microsoft.com/office/officeart/2018/2/layout/IconVerticalSolidList"/>
    <dgm:cxn modelId="{59D669F7-8B16-4888-95F6-5986C0AFE631}" type="presParOf" srcId="{390D1410-0CB7-44D5-903C-C35615DE86E1}" destId="{E9B85894-F3EF-4216-9DD4-962DCF409217}" srcOrd="2" destOrd="0" presId="urn:microsoft.com/office/officeart/2018/2/layout/IconVerticalSolidList"/>
    <dgm:cxn modelId="{BD8D7B70-D5A5-475A-9EAE-2DF74A65E7A7}" type="presParOf" srcId="{390D1410-0CB7-44D5-903C-C35615DE86E1}" destId="{3CBA7321-E2AC-48FD-B351-CE3C9A4CE924}" srcOrd="3" destOrd="0" presId="urn:microsoft.com/office/officeart/2018/2/layout/IconVerticalSolidList"/>
    <dgm:cxn modelId="{A54D5403-F787-4964-8489-63C75BE2EFB6}" type="presParOf" srcId="{05261D3E-3CC7-4C85-9E09-D67FC777908C}" destId="{5E25F319-BBA5-4820-B2FC-14F8D56BF078}" srcOrd="7" destOrd="0" presId="urn:microsoft.com/office/officeart/2018/2/layout/IconVerticalSolidList"/>
    <dgm:cxn modelId="{B5AAF852-AE2E-40BE-BC22-1382A2AD5A44}" type="presParOf" srcId="{05261D3E-3CC7-4C85-9E09-D67FC777908C}" destId="{A9DA4473-F7AD-4D05-A89E-4317469C9CAC}" srcOrd="8" destOrd="0" presId="urn:microsoft.com/office/officeart/2018/2/layout/IconVerticalSolidList"/>
    <dgm:cxn modelId="{80161854-1670-4BD7-9912-A0DFE5201001}" type="presParOf" srcId="{A9DA4473-F7AD-4D05-A89E-4317469C9CAC}" destId="{343A76ED-9DD6-4B0A-830E-16ED952B3D06}" srcOrd="0" destOrd="0" presId="urn:microsoft.com/office/officeart/2018/2/layout/IconVerticalSolidList"/>
    <dgm:cxn modelId="{17AEC66B-BBFF-4EF5-B894-6B5A992F362F}" type="presParOf" srcId="{A9DA4473-F7AD-4D05-A89E-4317469C9CAC}" destId="{C21BED67-1F13-4312-815B-B5C34DAA27F9}" srcOrd="1" destOrd="0" presId="urn:microsoft.com/office/officeart/2018/2/layout/IconVerticalSolidList"/>
    <dgm:cxn modelId="{D35FF1B4-6B78-4ECE-976F-17DFD749DB9F}" type="presParOf" srcId="{A9DA4473-F7AD-4D05-A89E-4317469C9CAC}" destId="{8854FDB6-04FD-4DEB-9AB6-DDB7E532A353}" srcOrd="2" destOrd="0" presId="urn:microsoft.com/office/officeart/2018/2/layout/IconVerticalSolidList"/>
    <dgm:cxn modelId="{00C148E5-B634-4CBF-973D-0F5A3C5E09C8}" type="presParOf" srcId="{A9DA4473-F7AD-4D05-A89E-4317469C9CAC}" destId="{9260EF14-C09B-4543-88B7-7F45704CBA3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92402E-D48E-4A20-9102-45582919617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7A49DF98-867D-48FD-8C6A-11619CC54E26}">
      <dgm:prSet custT="1"/>
      <dgm:spPr>
        <a:solidFill>
          <a:schemeClr val="accent2"/>
        </a:solidFill>
        <a:ln>
          <a:noFill/>
        </a:ln>
      </dgm:spPr>
      <dgm:t>
        <a:bodyPr rtlCol="0"/>
        <a:lstStyle/>
        <a:p>
          <a:pPr rtl="0"/>
          <a:r>
            <a:rPr lang="fr-FR" sz="2800" noProof="0" dirty="0">
              <a:solidFill>
                <a:schemeClr val="tx1"/>
              </a:solidFill>
            </a:rPr>
            <a:t>Commençons par les épreuves du CRPE…</a:t>
          </a:r>
        </a:p>
      </dgm:t>
    </dgm:pt>
    <dgm:pt modelId="{68E16295-5968-427D-8FEC-140904115879}" type="parTrans" cxnId="{1514D9C3-0364-4D35-B599-B493CBB9F80D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C8FD5B74-EA17-4780-8EAB-5CC8C9F831ED}" type="sibTrans" cxnId="{1514D9C3-0364-4D35-B599-B493CBB9F80D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5395F473-4B00-496B-B453-6451BF799B09}">
      <dgm:prSet custT="1"/>
      <dgm:spPr>
        <a:noFill/>
        <a:ln>
          <a:noFill/>
        </a:ln>
      </dgm:spPr>
      <dgm:t>
        <a:bodyPr rtlCol="0"/>
        <a:lstStyle/>
        <a:p>
          <a:pPr algn="just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</a:rPr>
            <a:t>Focus sur les sujets</a:t>
          </a:r>
        </a:p>
      </dgm:t>
    </dgm:pt>
    <dgm:pt modelId="{9C1152B7-4D34-4CA0-9DDC-F21FD4AEAD28}" type="par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169C7AF9-916F-47C4-A9C3-3ACADEA4D272}" type="sib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ED7BFBCA-85AB-470A-B757-1414C645E6DE}">
      <dgm:prSet custT="1"/>
      <dgm:spPr>
        <a:noFill/>
        <a:ln>
          <a:noFill/>
        </a:ln>
      </dgm:spPr>
      <dgm:t>
        <a:bodyPr rtlCol="0"/>
        <a:lstStyle/>
        <a:p>
          <a:pPr algn="just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</a:rPr>
            <a:t>Le cadre de référence des épreuves</a:t>
          </a:r>
        </a:p>
      </dgm:t>
    </dgm:pt>
    <dgm:pt modelId="{B49CC6F4-1BCE-47E4-B510-CFFABFF8574B}" type="parTrans" cxnId="{CADA49E7-D7E4-4B04-9DDF-B5A55F3314AF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C0C02030-8E95-4FBF-B65E-3B9A5576FA0F}" type="sibTrans" cxnId="{CADA49E7-D7E4-4B04-9DDF-B5A55F3314AF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B618E796-C4C9-4162-ABCF-31A1C40F0E64}">
      <dgm:prSet custT="1"/>
      <dgm:spPr>
        <a:noFill/>
        <a:ln>
          <a:noFill/>
        </a:ln>
      </dgm:spPr>
      <dgm:t>
        <a:bodyPr rtlCol="0"/>
        <a:lstStyle/>
        <a:p>
          <a:pPr algn="just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</a:rPr>
            <a:t>L’a</a:t>
          </a:r>
          <a:r>
            <a:rPr lang="fr-FR" sz="2800" b="0" i="0" dirty="0" err="1">
              <a:solidFill>
                <a:schemeClr val="bg1"/>
              </a:solidFill>
              <a:effectLst/>
              <a:latin typeface="+mn-lt"/>
            </a:rPr>
            <a:t>rrêté</a:t>
          </a:r>
          <a:r>
            <a:rPr lang="fr-FR" sz="2800" b="0" i="0" dirty="0">
              <a:solidFill>
                <a:schemeClr val="bg1"/>
              </a:solidFill>
              <a:effectLst/>
              <a:latin typeface="+mn-lt"/>
            </a:rPr>
            <a:t> du 25 janvier</a:t>
          </a:r>
          <a:endParaRPr lang="fr-FR" sz="2800" noProof="0" dirty="0">
            <a:solidFill>
              <a:schemeClr val="bg1"/>
            </a:solidFill>
            <a:latin typeface="+mn-lt"/>
          </a:endParaRPr>
        </a:p>
      </dgm:t>
    </dgm:pt>
    <dgm:pt modelId="{907CE50B-DF96-4731-9D48-F0606CEFA052}" type="parTrans" cxnId="{79F53FD4-DFC2-42FF-9463-5CDA0962D01C}">
      <dgm:prSet/>
      <dgm:spPr/>
      <dgm:t>
        <a:bodyPr/>
        <a:lstStyle/>
        <a:p>
          <a:endParaRPr lang="fr-FR"/>
        </a:p>
      </dgm:t>
    </dgm:pt>
    <dgm:pt modelId="{F8A7482C-813F-45CC-9C24-F14FD1B09C9C}" type="sibTrans" cxnId="{79F53FD4-DFC2-42FF-9463-5CDA0962D01C}">
      <dgm:prSet/>
      <dgm:spPr/>
      <dgm:t>
        <a:bodyPr/>
        <a:lstStyle/>
        <a:p>
          <a:endParaRPr lang="fr-FR"/>
        </a:p>
      </dgm:t>
    </dgm:pt>
    <dgm:pt modelId="{48838873-4431-4954-9171-1238775AC576}" type="pres">
      <dgm:prSet presAssocID="{B192402E-D48E-4A20-9102-455829196172}" presName="linear" presStyleCnt="0">
        <dgm:presLayoutVars>
          <dgm:dir/>
          <dgm:animLvl val="lvl"/>
          <dgm:resizeHandles val="exact"/>
        </dgm:presLayoutVars>
      </dgm:prSet>
      <dgm:spPr/>
    </dgm:pt>
    <dgm:pt modelId="{ADA60600-5F4A-49C6-91D8-2B4F4EF7F0C5}" type="pres">
      <dgm:prSet presAssocID="{7A49DF98-867D-48FD-8C6A-11619CC54E26}" presName="parentLin" presStyleCnt="0"/>
      <dgm:spPr/>
    </dgm:pt>
    <dgm:pt modelId="{47D332B7-C90F-4055-8376-68DED81340C7}" type="pres">
      <dgm:prSet presAssocID="{7A49DF98-867D-48FD-8C6A-11619CC54E26}" presName="parentLeftMargin" presStyleLbl="node1" presStyleIdx="0" presStyleCnt="1"/>
      <dgm:spPr/>
    </dgm:pt>
    <dgm:pt modelId="{8EFCDC49-2431-44A7-9E88-01190BAF5B19}" type="pres">
      <dgm:prSet presAssocID="{7A49DF98-867D-48FD-8C6A-11619CC54E26}" presName="parentText" presStyleLbl="node1" presStyleIdx="0" presStyleCnt="1" custScaleX="133167" custScaleY="62086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F95C0667-9363-47DF-A653-E9673BF14A41}" type="pres">
      <dgm:prSet presAssocID="{7A49DF98-867D-48FD-8C6A-11619CC54E26}" presName="negativeSpace" presStyleCnt="0"/>
      <dgm:spPr/>
    </dgm:pt>
    <dgm:pt modelId="{A7174219-EC9E-4267-A04D-B18EE847387A}" type="pres">
      <dgm:prSet presAssocID="{7A49DF98-867D-48FD-8C6A-11619CC54E26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260CC718-1C19-4A58-B25E-4613464E2BCD}" type="presOf" srcId="{B192402E-D48E-4A20-9102-455829196172}" destId="{48838873-4431-4954-9171-1238775AC576}" srcOrd="0" destOrd="0" presId="urn:microsoft.com/office/officeart/2005/8/layout/list1"/>
    <dgm:cxn modelId="{97D9F81B-546B-4AD1-8D3D-BFB46FF96DB2}" type="presOf" srcId="{B618E796-C4C9-4162-ABCF-31A1C40F0E64}" destId="{A7174219-EC9E-4267-A04D-B18EE847387A}" srcOrd="0" destOrd="2" presId="urn:microsoft.com/office/officeart/2005/8/layout/list1"/>
    <dgm:cxn modelId="{5982C12B-3881-4E5F-910B-CA265FD5E102}" srcId="{7A49DF98-867D-48FD-8C6A-11619CC54E26}" destId="{5395F473-4B00-496B-B453-6451BF799B09}" srcOrd="0" destOrd="0" parTransId="{9C1152B7-4D34-4CA0-9DDC-F21FD4AEAD28}" sibTransId="{169C7AF9-916F-47C4-A9C3-3ACADEA4D272}"/>
    <dgm:cxn modelId="{323B659E-DBBB-459D-BAA9-704ADD5267A5}" type="presOf" srcId="{7A49DF98-867D-48FD-8C6A-11619CC54E26}" destId="{8EFCDC49-2431-44A7-9E88-01190BAF5B19}" srcOrd="1" destOrd="0" presId="urn:microsoft.com/office/officeart/2005/8/layout/list1"/>
    <dgm:cxn modelId="{90F473B2-165C-42F0-BB66-183652D2B743}" type="presOf" srcId="{5395F473-4B00-496B-B453-6451BF799B09}" destId="{A7174219-EC9E-4267-A04D-B18EE847387A}" srcOrd="0" destOrd="0" presId="urn:microsoft.com/office/officeart/2005/8/layout/list1"/>
    <dgm:cxn modelId="{1514D9C3-0364-4D35-B599-B493CBB9F80D}" srcId="{B192402E-D48E-4A20-9102-455829196172}" destId="{7A49DF98-867D-48FD-8C6A-11619CC54E26}" srcOrd="0" destOrd="0" parTransId="{68E16295-5968-427D-8FEC-140904115879}" sibTransId="{C8FD5B74-EA17-4780-8EAB-5CC8C9F831ED}"/>
    <dgm:cxn modelId="{79F53FD4-DFC2-42FF-9463-5CDA0962D01C}" srcId="{7A49DF98-867D-48FD-8C6A-11619CC54E26}" destId="{B618E796-C4C9-4162-ABCF-31A1C40F0E64}" srcOrd="2" destOrd="0" parTransId="{907CE50B-DF96-4731-9D48-F0606CEFA052}" sibTransId="{F8A7482C-813F-45CC-9C24-F14FD1B09C9C}"/>
    <dgm:cxn modelId="{DF88DBE6-53D6-489E-9FE7-EDD2A1456E39}" type="presOf" srcId="{ED7BFBCA-85AB-470A-B757-1414C645E6DE}" destId="{A7174219-EC9E-4267-A04D-B18EE847387A}" srcOrd="0" destOrd="1" presId="urn:microsoft.com/office/officeart/2005/8/layout/list1"/>
    <dgm:cxn modelId="{CADA49E7-D7E4-4B04-9DDF-B5A55F3314AF}" srcId="{7A49DF98-867D-48FD-8C6A-11619CC54E26}" destId="{ED7BFBCA-85AB-470A-B757-1414C645E6DE}" srcOrd="1" destOrd="0" parTransId="{B49CC6F4-1BCE-47E4-B510-CFFABFF8574B}" sibTransId="{C0C02030-8E95-4FBF-B65E-3B9A5576FA0F}"/>
    <dgm:cxn modelId="{50E4AAED-ECDC-4575-BA45-A3C06AC70654}" type="presOf" srcId="{7A49DF98-867D-48FD-8C6A-11619CC54E26}" destId="{47D332B7-C90F-4055-8376-68DED81340C7}" srcOrd="0" destOrd="0" presId="urn:microsoft.com/office/officeart/2005/8/layout/list1"/>
    <dgm:cxn modelId="{D78A3A74-3735-46A5-AE53-D5DBFCE60B3C}" type="presParOf" srcId="{48838873-4431-4954-9171-1238775AC576}" destId="{ADA60600-5F4A-49C6-91D8-2B4F4EF7F0C5}" srcOrd="0" destOrd="0" presId="urn:microsoft.com/office/officeart/2005/8/layout/list1"/>
    <dgm:cxn modelId="{0BA1AE4E-38D2-4A37-B0B8-E3322BED4927}" type="presParOf" srcId="{ADA60600-5F4A-49C6-91D8-2B4F4EF7F0C5}" destId="{47D332B7-C90F-4055-8376-68DED81340C7}" srcOrd="0" destOrd="0" presId="urn:microsoft.com/office/officeart/2005/8/layout/list1"/>
    <dgm:cxn modelId="{D5C3BD72-4785-4C45-A8D6-1E2106C5A127}" type="presParOf" srcId="{ADA60600-5F4A-49C6-91D8-2B4F4EF7F0C5}" destId="{8EFCDC49-2431-44A7-9E88-01190BAF5B19}" srcOrd="1" destOrd="0" presId="urn:microsoft.com/office/officeart/2005/8/layout/list1"/>
    <dgm:cxn modelId="{0EF623F6-C99C-4198-8F44-98A4197C3E57}" type="presParOf" srcId="{48838873-4431-4954-9171-1238775AC576}" destId="{F95C0667-9363-47DF-A653-E9673BF14A41}" srcOrd="1" destOrd="0" presId="urn:microsoft.com/office/officeart/2005/8/layout/list1"/>
    <dgm:cxn modelId="{FC6441F3-3646-434B-8813-D41E2442279A}" type="presParOf" srcId="{48838873-4431-4954-9171-1238775AC576}" destId="{A7174219-EC9E-4267-A04D-B18EE847387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192402E-D48E-4A20-9102-45582919617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7A49DF98-867D-48FD-8C6A-11619CC54E26}">
      <dgm:prSet custT="1"/>
      <dgm:spPr>
        <a:solidFill>
          <a:schemeClr val="accent2"/>
        </a:solidFill>
        <a:ln>
          <a:noFill/>
        </a:ln>
      </dgm:spPr>
      <dgm:t>
        <a:bodyPr rtlCol="0"/>
        <a:lstStyle/>
        <a:p>
          <a:pPr rtl="0"/>
          <a:r>
            <a:rPr lang="fr-FR" sz="2800" noProof="0" dirty="0">
              <a:solidFill>
                <a:schemeClr val="tx1"/>
              </a:solidFill>
            </a:rPr>
            <a:t>Nous aborderons les points suivants :</a:t>
          </a:r>
        </a:p>
      </dgm:t>
    </dgm:pt>
    <dgm:pt modelId="{68E16295-5968-427D-8FEC-140904115879}" type="parTrans" cxnId="{1514D9C3-0364-4D35-B599-B493CBB9F80D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C8FD5B74-EA17-4780-8EAB-5CC8C9F831ED}" type="sibTrans" cxnId="{1514D9C3-0364-4D35-B599-B493CBB9F80D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5395F473-4B00-496B-B453-6451BF799B09}">
      <dgm:prSet custT="1"/>
      <dgm:spPr>
        <a:noFill/>
        <a:ln>
          <a:noFill/>
        </a:ln>
      </dgm:spPr>
      <dgm:t>
        <a:bodyPr rtlCol="0"/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chemeClr val="accent2"/>
            </a:buClr>
            <a:buSzTx/>
            <a:buFont typeface="Wingdings" panose="05000000000000000000" pitchFamily="2" charset="2"/>
            <a:buChar char="§"/>
            <a:tabLst/>
            <a:defRPr/>
          </a:pPr>
          <a:r>
            <a:rPr lang="fr-FR" sz="2800" noProof="0" dirty="0">
              <a:solidFill>
                <a:schemeClr val="bg1"/>
              </a:solidFill>
            </a:rPr>
            <a:t> Présentation des UE de français en M1 et M2 et modalités du contrôle des connaissances (MCC)</a:t>
          </a:r>
        </a:p>
      </dgm:t>
    </dgm:pt>
    <dgm:pt modelId="{9C1152B7-4D34-4CA0-9DDC-F21FD4AEAD28}" type="par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169C7AF9-916F-47C4-A9C3-3ACADEA4D272}" type="sib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74B1E164-355D-4A07-B947-2D0FED33CCD3}">
      <dgm:prSet custT="1"/>
      <dgm:spPr>
        <a:noFill/>
        <a:ln>
          <a:noFill/>
        </a:ln>
      </dgm:spPr>
      <dgm:t>
        <a:bodyPr rtlCol="0"/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chemeClr val="accent2"/>
            </a:buClr>
            <a:buSzTx/>
            <a:buFont typeface="Wingdings" panose="05000000000000000000" pitchFamily="2" charset="2"/>
            <a:buChar char="§"/>
            <a:tabLst/>
            <a:defRPr/>
          </a:pPr>
          <a:r>
            <a:rPr lang="fr-FR" sz="2800" noProof="0" dirty="0">
              <a:solidFill>
                <a:schemeClr val="bg1"/>
              </a:solidFill>
            </a:rPr>
            <a:t> Le programme des UE de M1</a:t>
          </a:r>
        </a:p>
      </dgm:t>
    </dgm:pt>
    <dgm:pt modelId="{9F6D93B4-6FA2-4F51-B8A9-C69D0C191ECC}" type="parTrans" cxnId="{A09455A9-91CB-4635-AE65-B115A5120776}">
      <dgm:prSet/>
      <dgm:spPr/>
    </dgm:pt>
    <dgm:pt modelId="{12349F0F-A848-4A71-A3D9-110E469820D7}" type="sibTrans" cxnId="{A09455A9-91CB-4635-AE65-B115A5120776}">
      <dgm:prSet/>
      <dgm:spPr/>
    </dgm:pt>
    <dgm:pt modelId="{94534B27-FAC7-449B-AE95-5187D78BB07D}">
      <dgm:prSet custT="1"/>
      <dgm:spPr>
        <a:noFill/>
        <a:ln>
          <a:noFill/>
        </a:ln>
      </dgm:spPr>
      <dgm:t>
        <a:bodyPr rtlCol="0"/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>
              <a:schemeClr val="accent2"/>
            </a:buClr>
            <a:buSzTx/>
            <a:buFont typeface="Wingdings" panose="05000000000000000000" pitchFamily="2" charset="2"/>
            <a:buChar char="§"/>
            <a:tabLst/>
            <a:defRPr/>
          </a:pPr>
          <a:r>
            <a:rPr lang="fr-FR" sz="2800" noProof="0" dirty="0">
              <a:solidFill>
                <a:schemeClr val="bg1"/>
              </a:solidFill>
            </a:rPr>
            <a:t> Calendrier </a:t>
          </a:r>
        </a:p>
      </dgm:t>
    </dgm:pt>
    <dgm:pt modelId="{E12BA23A-D31E-406E-A18F-9EF54ACC1E2A}" type="parTrans" cxnId="{4F79BCB5-211C-4273-B3BB-1AFBE2242C2C}">
      <dgm:prSet/>
      <dgm:spPr/>
    </dgm:pt>
    <dgm:pt modelId="{0AA80353-E278-4545-98B3-1AB170FBD533}" type="sibTrans" cxnId="{4F79BCB5-211C-4273-B3BB-1AFBE2242C2C}">
      <dgm:prSet/>
      <dgm:spPr/>
    </dgm:pt>
    <dgm:pt modelId="{48838873-4431-4954-9171-1238775AC576}" type="pres">
      <dgm:prSet presAssocID="{B192402E-D48E-4A20-9102-455829196172}" presName="linear" presStyleCnt="0">
        <dgm:presLayoutVars>
          <dgm:dir/>
          <dgm:animLvl val="lvl"/>
          <dgm:resizeHandles val="exact"/>
        </dgm:presLayoutVars>
      </dgm:prSet>
      <dgm:spPr/>
    </dgm:pt>
    <dgm:pt modelId="{ADA60600-5F4A-49C6-91D8-2B4F4EF7F0C5}" type="pres">
      <dgm:prSet presAssocID="{7A49DF98-867D-48FD-8C6A-11619CC54E26}" presName="parentLin" presStyleCnt="0"/>
      <dgm:spPr/>
    </dgm:pt>
    <dgm:pt modelId="{47D332B7-C90F-4055-8376-68DED81340C7}" type="pres">
      <dgm:prSet presAssocID="{7A49DF98-867D-48FD-8C6A-11619CC54E26}" presName="parentLeftMargin" presStyleLbl="node1" presStyleIdx="0" presStyleCnt="1"/>
      <dgm:spPr/>
    </dgm:pt>
    <dgm:pt modelId="{8EFCDC49-2431-44A7-9E88-01190BAF5B19}" type="pres">
      <dgm:prSet presAssocID="{7A49DF98-867D-48FD-8C6A-11619CC54E26}" presName="parentText" presStyleLbl="node1" presStyleIdx="0" presStyleCnt="1" custScaleX="133167" custScaleY="3348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F95C0667-9363-47DF-A653-E9673BF14A41}" type="pres">
      <dgm:prSet presAssocID="{7A49DF98-867D-48FD-8C6A-11619CC54E26}" presName="negativeSpace" presStyleCnt="0"/>
      <dgm:spPr/>
    </dgm:pt>
    <dgm:pt modelId="{A7174219-EC9E-4267-A04D-B18EE847387A}" type="pres">
      <dgm:prSet presAssocID="{7A49DF98-867D-48FD-8C6A-11619CC54E26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BB5DB007-E717-41C9-93BD-3B2029DD21DD}" type="presOf" srcId="{74B1E164-355D-4A07-B947-2D0FED33CCD3}" destId="{A7174219-EC9E-4267-A04D-B18EE847387A}" srcOrd="0" destOrd="1" presId="urn:microsoft.com/office/officeart/2005/8/layout/list1"/>
    <dgm:cxn modelId="{260CC718-1C19-4A58-B25E-4613464E2BCD}" type="presOf" srcId="{B192402E-D48E-4A20-9102-455829196172}" destId="{48838873-4431-4954-9171-1238775AC576}" srcOrd="0" destOrd="0" presId="urn:microsoft.com/office/officeart/2005/8/layout/list1"/>
    <dgm:cxn modelId="{5982C12B-3881-4E5F-910B-CA265FD5E102}" srcId="{7A49DF98-867D-48FD-8C6A-11619CC54E26}" destId="{5395F473-4B00-496B-B453-6451BF799B09}" srcOrd="0" destOrd="0" parTransId="{9C1152B7-4D34-4CA0-9DDC-F21FD4AEAD28}" sibTransId="{169C7AF9-916F-47C4-A9C3-3ACADEA4D272}"/>
    <dgm:cxn modelId="{323B659E-DBBB-459D-BAA9-704ADD5267A5}" type="presOf" srcId="{7A49DF98-867D-48FD-8C6A-11619CC54E26}" destId="{8EFCDC49-2431-44A7-9E88-01190BAF5B19}" srcOrd="1" destOrd="0" presId="urn:microsoft.com/office/officeart/2005/8/layout/list1"/>
    <dgm:cxn modelId="{A09455A9-91CB-4635-AE65-B115A5120776}" srcId="{7A49DF98-867D-48FD-8C6A-11619CC54E26}" destId="{74B1E164-355D-4A07-B947-2D0FED33CCD3}" srcOrd="1" destOrd="0" parTransId="{9F6D93B4-6FA2-4F51-B8A9-C69D0C191ECC}" sibTransId="{12349F0F-A848-4A71-A3D9-110E469820D7}"/>
    <dgm:cxn modelId="{90F473B2-165C-42F0-BB66-183652D2B743}" type="presOf" srcId="{5395F473-4B00-496B-B453-6451BF799B09}" destId="{A7174219-EC9E-4267-A04D-B18EE847387A}" srcOrd="0" destOrd="0" presId="urn:microsoft.com/office/officeart/2005/8/layout/list1"/>
    <dgm:cxn modelId="{4F79BCB5-211C-4273-B3BB-1AFBE2242C2C}" srcId="{7A49DF98-867D-48FD-8C6A-11619CC54E26}" destId="{94534B27-FAC7-449B-AE95-5187D78BB07D}" srcOrd="2" destOrd="0" parTransId="{E12BA23A-D31E-406E-A18F-9EF54ACC1E2A}" sibTransId="{0AA80353-E278-4545-98B3-1AB170FBD533}"/>
    <dgm:cxn modelId="{1514D9C3-0364-4D35-B599-B493CBB9F80D}" srcId="{B192402E-D48E-4A20-9102-455829196172}" destId="{7A49DF98-867D-48FD-8C6A-11619CC54E26}" srcOrd="0" destOrd="0" parTransId="{68E16295-5968-427D-8FEC-140904115879}" sibTransId="{C8FD5B74-EA17-4780-8EAB-5CC8C9F831ED}"/>
    <dgm:cxn modelId="{D5292FD1-748A-4017-B06C-EEAC7B3BF7A1}" type="presOf" srcId="{94534B27-FAC7-449B-AE95-5187D78BB07D}" destId="{A7174219-EC9E-4267-A04D-B18EE847387A}" srcOrd="0" destOrd="2" presId="urn:microsoft.com/office/officeart/2005/8/layout/list1"/>
    <dgm:cxn modelId="{50E4AAED-ECDC-4575-BA45-A3C06AC70654}" type="presOf" srcId="{7A49DF98-867D-48FD-8C6A-11619CC54E26}" destId="{47D332B7-C90F-4055-8376-68DED81340C7}" srcOrd="0" destOrd="0" presId="urn:microsoft.com/office/officeart/2005/8/layout/list1"/>
    <dgm:cxn modelId="{D78A3A74-3735-46A5-AE53-D5DBFCE60B3C}" type="presParOf" srcId="{48838873-4431-4954-9171-1238775AC576}" destId="{ADA60600-5F4A-49C6-91D8-2B4F4EF7F0C5}" srcOrd="0" destOrd="0" presId="urn:microsoft.com/office/officeart/2005/8/layout/list1"/>
    <dgm:cxn modelId="{0BA1AE4E-38D2-4A37-B0B8-E3322BED4927}" type="presParOf" srcId="{ADA60600-5F4A-49C6-91D8-2B4F4EF7F0C5}" destId="{47D332B7-C90F-4055-8376-68DED81340C7}" srcOrd="0" destOrd="0" presId="urn:microsoft.com/office/officeart/2005/8/layout/list1"/>
    <dgm:cxn modelId="{D5C3BD72-4785-4C45-A8D6-1E2106C5A127}" type="presParOf" srcId="{ADA60600-5F4A-49C6-91D8-2B4F4EF7F0C5}" destId="{8EFCDC49-2431-44A7-9E88-01190BAF5B19}" srcOrd="1" destOrd="0" presId="urn:microsoft.com/office/officeart/2005/8/layout/list1"/>
    <dgm:cxn modelId="{0EF623F6-C99C-4198-8F44-98A4197C3E57}" type="presParOf" srcId="{48838873-4431-4954-9171-1238775AC576}" destId="{F95C0667-9363-47DF-A653-E9673BF14A41}" srcOrd="1" destOrd="0" presId="urn:microsoft.com/office/officeart/2005/8/layout/list1"/>
    <dgm:cxn modelId="{FC6441F3-3646-434B-8813-D41E2442279A}" type="presParOf" srcId="{48838873-4431-4954-9171-1238775AC576}" destId="{A7174219-EC9E-4267-A04D-B18EE847387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B0ECF89-2783-4E78-A209-A16EF114A1AA}" type="doc">
      <dgm:prSet loTypeId="urn:microsoft.com/office/officeart/2016/7/layout/LinProcess3" loCatId="list" qsTypeId="urn:microsoft.com/office/officeart/2005/8/quickstyle/simple1" qsCatId="simple" csTypeId="urn:microsoft.com/office/officeart/2018/5/colors/Iconchunking_neutralicontext_colorful1" csCatId="colorful" phldr="1"/>
      <dgm:spPr/>
      <dgm:t>
        <a:bodyPr rtlCol="0"/>
        <a:lstStyle/>
        <a:p>
          <a:pPr rtl="0"/>
          <a:endParaRPr lang="en-US"/>
        </a:p>
      </dgm:t>
    </dgm:pt>
    <dgm:pt modelId="{ACE795D8-4182-4DF1-B098-DD0AD48044C8}" type="pres">
      <dgm:prSet presAssocID="{BB0ECF89-2783-4E78-A209-A16EF114A1AA}" presName="Name0" presStyleCnt="0">
        <dgm:presLayoutVars>
          <dgm:animLvl val="lvl"/>
          <dgm:resizeHandles val="exact"/>
        </dgm:presLayoutVars>
      </dgm:prSet>
      <dgm:spPr/>
    </dgm:pt>
  </dgm:ptLst>
  <dgm:cxnLst>
    <dgm:cxn modelId="{469CA3A1-2EC0-458C-B828-8121A2D4750A}" type="presOf" srcId="{BB0ECF89-2783-4E78-A209-A16EF114A1AA}" destId="{ACE795D8-4182-4DF1-B098-DD0AD48044C8}" srcOrd="0" destOrd="0" presId="urn:microsoft.com/office/officeart/2016/7/layout/Lin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B0ECF89-2783-4E78-A209-A16EF114A1AA}" type="doc">
      <dgm:prSet loTypeId="urn:microsoft.com/office/officeart/2016/7/layout/LinProcess3" loCatId="list" qsTypeId="urn:microsoft.com/office/officeart/2005/8/quickstyle/simple1" qsCatId="simple" csTypeId="urn:microsoft.com/office/officeart/2018/5/colors/Iconchunking_neutralicontext_colorful1" csCatId="colorful" phldr="1"/>
      <dgm:spPr/>
      <dgm:t>
        <a:bodyPr rtlCol="0"/>
        <a:lstStyle/>
        <a:p>
          <a:pPr rtl="0"/>
          <a:endParaRPr lang="en-US"/>
        </a:p>
      </dgm:t>
    </dgm:pt>
    <dgm:pt modelId="{ACE795D8-4182-4DF1-B098-DD0AD48044C8}" type="pres">
      <dgm:prSet presAssocID="{BB0ECF89-2783-4E78-A209-A16EF114A1AA}" presName="Name0" presStyleCnt="0">
        <dgm:presLayoutVars>
          <dgm:animLvl val="lvl"/>
          <dgm:resizeHandles val="exact"/>
        </dgm:presLayoutVars>
      </dgm:prSet>
      <dgm:spPr/>
    </dgm:pt>
  </dgm:ptLst>
  <dgm:cxnLst>
    <dgm:cxn modelId="{469CA3A1-2EC0-458C-B828-8121A2D4750A}" type="presOf" srcId="{BB0ECF89-2783-4E78-A209-A16EF114A1AA}" destId="{ACE795D8-4182-4DF1-B098-DD0AD48044C8}" srcOrd="0" destOrd="0" presId="urn:microsoft.com/office/officeart/2016/7/layout/Lin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B0ECF89-2783-4E78-A209-A16EF114A1AA}" type="doc">
      <dgm:prSet loTypeId="urn:microsoft.com/office/officeart/2016/7/layout/LinProcess3" loCatId="list" qsTypeId="urn:microsoft.com/office/officeart/2005/8/quickstyle/simple1" qsCatId="simple" csTypeId="urn:microsoft.com/office/officeart/2018/5/colors/Iconchunking_neutralicontext_colorful1" csCatId="colorful" phldr="1"/>
      <dgm:spPr/>
      <dgm:t>
        <a:bodyPr rtlCol="0"/>
        <a:lstStyle/>
        <a:p>
          <a:pPr rtl="0"/>
          <a:endParaRPr lang="en-US"/>
        </a:p>
      </dgm:t>
    </dgm:pt>
    <dgm:pt modelId="{ACE795D8-4182-4DF1-B098-DD0AD48044C8}" type="pres">
      <dgm:prSet presAssocID="{BB0ECF89-2783-4E78-A209-A16EF114A1AA}" presName="Name0" presStyleCnt="0">
        <dgm:presLayoutVars>
          <dgm:animLvl val="lvl"/>
          <dgm:resizeHandles val="exact"/>
        </dgm:presLayoutVars>
      </dgm:prSet>
      <dgm:spPr/>
    </dgm:pt>
  </dgm:ptLst>
  <dgm:cxnLst>
    <dgm:cxn modelId="{469CA3A1-2EC0-458C-B828-8121A2D4750A}" type="presOf" srcId="{BB0ECF89-2783-4E78-A209-A16EF114A1AA}" destId="{ACE795D8-4182-4DF1-B098-DD0AD48044C8}" srcOrd="0" destOrd="0" presId="urn:microsoft.com/office/officeart/2016/7/layout/Lin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B0ECF89-2783-4E78-A209-A16EF114A1AA}" type="doc">
      <dgm:prSet loTypeId="urn:microsoft.com/office/officeart/2016/7/layout/LinProcess3" loCatId="list" qsTypeId="urn:microsoft.com/office/officeart/2005/8/quickstyle/simple1" qsCatId="simple" csTypeId="urn:microsoft.com/office/officeart/2018/5/colors/Iconchunking_neutralicontext_colorful1" csCatId="colorful" phldr="1"/>
      <dgm:spPr/>
      <dgm:t>
        <a:bodyPr rtlCol="0"/>
        <a:lstStyle/>
        <a:p>
          <a:pPr rtl="0"/>
          <a:endParaRPr lang="en-US"/>
        </a:p>
      </dgm:t>
    </dgm:pt>
    <dgm:pt modelId="{ACE795D8-4182-4DF1-B098-DD0AD48044C8}" type="pres">
      <dgm:prSet presAssocID="{BB0ECF89-2783-4E78-A209-A16EF114A1AA}" presName="Name0" presStyleCnt="0">
        <dgm:presLayoutVars>
          <dgm:animLvl val="lvl"/>
          <dgm:resizeHandles val="exact"/>
        </dgm:presLayoutVars>
      </dgm:prSet>
      <dgm:spPr/>
    </dgm:pt>
  </dgm:ptLst>
  <dgm:cxnLst>
    <dgm:cxn modelId="{469CA3A1-2EC0-458C-B828-8121A2D4750A}" type="presOf" srcId="{BB0ECF89-2783-4E78-A209-A16EF114A1AA}" destId="{ACE795D8-4182-4DF1-B098-DD0AD48044C8}" srcOrd="0" destOrd="0" presId="urn:microsoft.com/office/officeart/2016/7/layout/Lin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69AAC2D-538D-4A77-A9C6-67629985FDD4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45BFFBBD-DADF-4A3A-BE20-C55B89C5B942}">
      <dgm:prSet phldrT="[Texte]"/>
      <dgm:spPr/>
      <dgm:t>
        <a:bodyPr/>
        <a:lstStyle/>
        <a:p>
          <a:r>
            <a:rPr lang="fr-FR" dirty="0"/>
            <a:t>lire</a:t>
          </a:r>
        </a:p>
      </dgm:t>
    </dgm:pt>
    <dgm:pt modelId="{269E74D1-F07E-4800-A7D1-3D52588C8A87}" type="parTrans" cxnId="{75BCD831-B92F-498F-A31A-1940E3226F47}">
      <dgm:prSet/>
      <dgm:spPr/>
      <dgm:t>
        <a:bodyPr/>
        <a:lstStyle/>
        <a:p>
          <a:endParaRPr lang="fr-FR"/>
        </a:p>
      </dgm:t>
    </dgm:pt>
    <dgm:pt modelId="{F3BD336C-A2E5-44F4-8D04-B0797E6C2FE2}" type="sibTrans" cxnId="{75BCD831-B92F-498F-A31A-1940E3226F47}">
      <dgm:prSet/>
      <dgm:spPr/>
      <dgm:t>
        <a:bodyPr/>
        <a:lstStyle/>
        <a:p>
          <a:endParaRPr lang="fr-FR"/>
        </a:p>
      </dgm:t>
    </dgm:pt>
    <dgm:pt modelId="{1520300A-8D2D-49F7-8257-5695C47EF48F}">
      <dgm:prSet phldrT="[Texte]"/>
      <dgm:spPr/>
      <dgm:t>
        <a:bodyPr/>
        <a:lstStyle/>
        <a:p>
          <a:r>
            <a:rPr lang="fr-FR" dirty="0"/>
            <a:t>écrire</a:t>
          </a:r>
        </a:p>
      </dgm:t>
    </dgm:pt>
    <dgm:pt modelId="{22DF1DFD-DDFA-4F6B-9A17-35432716602D}" type="parTrans" cxnId="{8DF98C27-2CC8-4709-8296-28ECD635A6F9}">
      <dgm:prSet/>
      <dgm:spPr/>
      <dgm:t>
        <a:bodyPr/>
        <a:lstStyle/>
        <a:p>
          <a:endParaRPr lang="fr-FR"/>
        </a:p>
      </dgm:t>
    </dgm:pt>
    <dgm:pt modelId="{1FA46D97-2BE7-49E6-89F5-FA074CA329D6}" type="sibTrans" cxnId="{8DF98C27-2CC8-4709-8296-28ECD635A6F9}">
      <dgm:prSet/>
      <dgm:spPr/>
      <dgm:t>
        <a:bodyPr/>
        <a:lstStyle/>
        <a:p>
          <a:endParaRPr lang="fr-FR"/>
        </a:p>
      </dgm:t>
    </dgm:pt>
    <dgm:pt modelId="{03BFE455-4B8D-4892-B1DE-9FC8AD017C29}">
      <dgm:prSet phldrT="[Texte]"/>
      <dgm:spPr/>
      <dgm:t>
        <a:bodyPr/>
        <a:lstStyle/>
        <a:p>
          <a:r>
            <a:rPr lang="fr-FR" dirty="0"/>
            <a:t>dire</a:t>
          </a:r>
        </a:p>
      </dgm:t>
    </dgm:pt>
    <dgm:pt modelId="{EF217BE2-7AB9-4B6B-92C9-67DE8518A207}" type="parTrans" cxnId="{8C956011-5A1A-46DB-9EC1-29DA0FA7E2EB}">
      <dgm:prSet/>
      <dgm:spPr/>
      <dgm:t>
        <a:bodyPr/>
        <a:lstStyle/>
        <a:p>
          <a:endParaRPr lang="fr-FR"/>
        </a:p>
      </dgm:t>
    </dgm:pt>
    <dgm:pt modelId="{6C8C9C3D-50B7-4CDA-B9FA-C3B7AE118CF1}" type="sibTrans" cxnId="{8C956011-5A1A-46DB-9EC1-29DA0FA7E2EB}">
      <dgm:prSet/>
      <dgm:spPr/>
      <dgm:t>
        <a:bodyPr/>
        <a:lstStyle/>
        <a:p>
          <a:endParaRPr lang="fr-FR"/>
        </a:p>
      </dgm:t>
    </dgm:pt>
    <dgm:pt modelId="{0BCF51F6-60A9-44F2-BBC8-EBB04C529A1E}" type="pres">
      <dgm:prSet presAssocID="{D69AAC2D-538D-4A77-A9C6-67629985FDD4}" presName="compositeShape" presStyleCnt="0">
        <dgm:presLayoutVars>
          <dgm:chMax val="7"/>
          <dgm:dir/>
          <dgm:resizeHandles val="exact"/>
        </dgm:presLayoutVars>
      </dgm:prSet>
      <dgm:spPr/>
    </dgm:pt>
    <dgm:pt modelId="{285E8FA9-0E55-40B3-B2E1-4E6815859698}" type="pres">
      <dgm:prSet presAssocID="{D69AAC2D-538D-4A77-A9C6-67629985FDD4}" presName="wedge1" presStyleLbl="node1" presStyleIdx="0" presStyleCnt="3"/>
      <dgm:spPr/>
    </dgm:pt>
    <dgm:pt modelId="{23E0453C-F52A-48B4-B048-880866205B86}" type="pres">
      <dgm:prSet presAssocID="{D69AAC2D-538D-4A77-A9C6-67629985FDD4}" presName="dummy1a" presStyleCnt="0"/>
      <dgm:spPr/>
    </dgm:pt>
    <dgm:pt modelId="{63D5A5C6-6EDC-4903-A8B1-E32B27661BD8}" type="pres">
      <dgm:prSet presAssocID="{D69AAC2D-538D-4A77-A9C6-67629985FDD4}" presName="dummy1b" presStyleCnt="0"/>
      <dgm:spPr/>
    </dgm:pt>
    <dgm:pt modelId="{68036B6D-F605-477F-97EB-325D9E7D92F1}" type="pres">
      <dgm:prSet presAssocID="{D69AAC2D-538D-4A77-A9C6-67629985FDD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34C03E97-AB12-4C26-942A-9E413AA02096}" type="pres">
      <dgm:prSet presAssocID="{D69AAC2D-538D-4A77-A9C6-67629985FDD4}" presName="wedge2" presStyleLbl="node1" presStyleIdx="1" presStyleCnt="3"/>
      <dgm:spPr/>
    </dgm:pt>
    <dgm:pt modelId="{5C9ACDC9-33B3-4F47-BDA6-72706677A319}" type="pres">
      <dgm:prSet presAssocID="{D69AAC2D-538D-4A77-A9C6-67629985FDD4}" presName="dummy2a" presStyleCnt="0"/>
      <dgm:spPr/>
    </dgm:pt>
    <dgm:pt modelId="{0AA82837-231C-49EA-A30C-3CF47E930DA1}" type="pres">
      <dgm:prSet presAssocID="{D69AAC2D-538D-4A77-A9C6-67629985FDD4}" presName="dummy2b" presStyleCnt="0"/>
      <dgm:spPr/>
    </dgm:pt>
    <dgm:pt modelId="{B576A6A8-1D01-49B3-A1C5-ABA4DB91B09B}" type="pres">
      <dgm:prSet presAssocID="{D69AAC2D-538D-4A77-A9C6-67629985FDD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91BAFB42-B632-4C8A-BD6E-4C2CC17FE747}" type="pres">
      <dgm:prSet presAssocID="{D69AAC2D-538D-4A77-A9C6-67629985FDD4}" presName="wedge3" presStyleLbl="node1" presStyleIdx="2" presStyleCnt="3"/>
      <dgm:spPr/>
    </dgm:pt>
    <dgm:pt modelId="{B5515D3D-AC91-44C7-A05C-ED6935679374}" type="pres">
      <dgm:prSet presAssocID="{D69AAC2D-538D-4A77-A9C6-67629985FDD4}" presName="dummy3a" presStyleCnt="0"/>
      <dgm:spPr/>
    </dgm:pt>
    <dgm:pt modelId="{F86C1E93-FA94-4FBA-A364-B63AD366733C}" type="pres">
      <dgm:prSet presAssocID="{D69AAC2D-538D-4A77-A9C6-67629985FDD4}" presName="dummy3b" presStyleCnt="0"/>
      <dgm:spPr/>
    </dgm:pt>
    <dgm:pt modelId="{83A912D5-E5E8-4580-88D1-3D48EA5DBA91}" type="pres">
      <dgm:prSet presAssocID="{D69AAC2D-538D-4A77-A9C6-67629985FDD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903B4A43-3359-4362-B655-EE643518E17A}" type="pres">
      <dgm:prSet presAssocID="{F3BD336C-A2E5-44F4-8D04-B0797E6C2FE2}" presName="arrowWedge1" presStyleLbl="fgSibTrans2D1" presStyleIdx="0" presStyleCnt="3"/>
      <dgm:spPr/>
    </dgm:pt>
    <dgm:pt modelId="{EB6818D9-740A-4160-82D9-96C7F37A07FE}" type="pres">
      <dgm:prSet presAssocID="{1FA46D97-2BE7-49E6-89F5-FA074CA329D6}" presName="arrowWedge2" presStyleLbl="fgSibTrans2D1" presStyleIdx="1" presStyleCnt="3"/>
      <dgm:spPr/>
    </dgm:pt>
    <dgm:pt modelId="{623B1585-A270-40E9-BBAF-99DD52D97A4A}" type="pres">
      <dgm:prSet presAssocID="{6C8C9C3D-50B7-4CDA-B9FA-C3B7AE118CF1}" presName="arrowWedge3" presStyleLbl="fgSibTrans2D1" presStyleIdx="2" presStyleCnt="3"/>
      <dgm:spPr/>
    </dgm:pt>
  </dgm:ptLst>
  <dgm:cxnLst>
    <dgm:cxn modelId="{D67E0808-016A-49E8-B0F0-90F81BAF3757}" type="presOf" srcId="{1520300A-8D2D-49F7-8257-5695C47EF48F}" destId="{B576A6A8-1D01-49B3-A1C5-ABA4DB91B09B}" srcOrd="1" destOrd="0" presId="urn:microsoft.com/office/officeart/2005/8/layout/cycle8"/>
    <dgm:cxn modelId="{8C956011-5A1A-46DB-9EC1-29DA0FA7E2EB}" srcId="{D69AAC2D-538D-4A77-A9C6-67629985FDD4}" destId="{03BFE455-4B8D-4892-B1DE-9FC8AD017C29}" srcOrd="2" destOrd="0" parTransId="{EF217BE2-7AB9-4B6B-92C9-67DE8518A207}" sibTransId="{6C8C9C3D-50B7-4CDA-B9FA-C3B7AE118CF1}"/>
    <dgm:cxn modelId="{342D1414-BF91-49C9-AC3E-B49B5AE247E4}" type="presOf" srcId="{03BFE455-4B8D-4892-B1DE-9FC8AD017C29}" destId="{91BAFB42-B632-4C8A-BD6E-4C2CC17FE747}" srcOrd="0" destOrd="0" presId="urn:microsoft.com/office/officeart/2005/8/layout/cycle8"/>
    <dgm:cxn modelId="{216ED71B-B5D3-4DB9-9F5C-86CB748D0FB7}" type="presOf" srcId="{45BFFBBD-DADF-4A3A-BE20-C55B89C5B942}" destId="{68036B6D-F605-477F-97EB-325D9E7D92F1}" srcOrd="1" destOrd="0" presId="urn:microsoft.com/office/officeart/2005/8/layout/cycle8"/>
    <dgm:cxn modelId="{8DF98C27-2CC8-4709-8296-28ECD635A6F9}" srcId="{D69AAC2D-538D-4A77-A9C6-67629985FDD4}" destId="{1520300A-8D2D-49F7-8257-5695C47EF48F}" srcOrd="1" destOrd="0" parTransId="{22DF1DFD-DDFA-4F6B-9A17-35432716602D}" sibTransId="{1FA46D97-2BE7-49E6-89F5-FA074CA329D6}"/>
    <dgm:cxn modelId="{75BCD831-B92F-498F-A31A-1940E3226F47}" srcId="{D69AAC2D-538D-4A77-A9C6-67629985FDD4}" destId="{45BFFBBD-DADF-4A3A-BE20-C55B89C5B942}" srcOrd="0" destOrd="0" parTransId="{269E74D1-F07E-4800-A7D1-3D52588C8A87}" sibTransId="{F3BD336C-A2E5-44F4-8D04-B0797E6C2FE2}"/>
    <dgm:cxn modelId="{7936557C-B72C-49D6-A85E-51286DB9A25F}" type="presOf" srcId="{45BFFBBD-DADF-4A3A-BE20-C55B89C5B942}" destId="{285E8FA9-0E55-40B3-B2E1-4E6815859698}" srcOrd="0" destOrd="0" presId="urn:microsoft.com/office/officeart/2005/8/layout/cycle8"/>
    <dgm:cxn modelId="{7AE0C794-5EC8-4EB8-B76F-6ACB40A6F1A9}" type="presOf" srcId="{D69AAC2D-538D-4A77-A9C6-67629985FDD4}" destId="{0BCF51F6-60A9-44F2-BBC8-EBB04C529A1E}" srcOrd="0" destOrd="0" presId="urn:microsoft.com/office/officeart/2005/8/layout/cycle8"/>
    <dgm:cxn modelId="{720B4C9C-719F-4FDA-AD0C-16C59483A6FC}" type="presOf" srcId="{03BFE455-4B8D-4892-B1DE-9FC8AD017C29}" destId="{83A912D5-E5E8-4580-88D1-3D48EA5DBA91}" srcOrd="1" destOrd="0" presId="urn:microsoft.com/office/officeart/2005/8/layout/cycle8"/>
    <dgm:cxn modelId="{8D2ADECC-656A-4E49-AAA9-B9F2AF58B121}" type="presOf" srcId="{1520300A-8D2D-49F7-8257-5695C47EF48F}" destId="{34C03E97-AB12-4C26-942A-9E413AA02096}" srcOrd="0" destOrd="0" presId="urn:microsoft.com/office/officeart/2005/8/layout/cycle8"/>
    <dgm:cxn modelId="{501B86A0-5E0D-4B24-95F2-9AC9AFA95A5E}" type="presParOf" srcId="{0BCF51F6-60A9-44F2-BBC8-EBB04C529A1E}" destId="{285E8FA9-0E55-40B3-B2E1-4E6815859698}" srcOrd="0" destOrd="0" presId="urn:microsoft.com/office/officeart/2005/8/layout/cycle8"/>
    <dgm:cxn modelId="{44BCA006-3795-46CF-A31D-DCB69327BABA}" type="presParOf" srcId="{0BCF51F6-60A9-44F2-BBC8-EBB04C529A1E}" destId="{23E0453C-F52A-48B4-B048-880866205B86}" srcOrd="1" destOrd="0" presId="urn:microsoft.com/office/officeart/2005/8/layout/cycle8"/>
    <dgm:cxn modelId="{D6CCCC7F-A671-4EE3-9C3F-A886AB639546}" type="presParOf" srcId="{0BCF51F6-60A9-44F2-BBC8-EBB04C529A1E}" destId="{63D5A5C6-6EDC-4903-A8B1-E32B27661BD8}" srcOrd="2" destOrd="0" presId="urn:microsoft.com/office/officeart/2005/8/layout/cycle8"/>
    <dgm:cxn modelId="{5887314D-AE90-417A-99F1-7F093F123F1B}" type="presParOf" srcId="{0BCF51F6-60A9-44F2-BBC8-EBB04C529A1E}" destId="{68036B6D-F605-477F-97EB-325D9E7D92F1}" srcOrd="3" destOrd="0" presId="urn:microsoft.com/office/officeart/2005/8/layout/cycle8"/>
    <dgm:cxn modelId="{A9E65817-47EE-483A-8312-D984860FC676}" type="presParOf" srcId="{0BCF51F6-60A9-44F2-BBC8-EBB04C529A1E}" destId="{34C03E97-AB12-4C26-942A-9E413AA02096}" srcOrd="4" destOrd="0" presId="urn:microsoft.com/office/officeart/2005/8/layout/cycle8"/>
    <dgm:cxn modelId="{86D2BF22-A70B-4A93-A02D-93A28A30E454}" type="presParOf" srcId="{0BCF51F6-60A9-44F2-BBC8-EBB04C529A1E}" destId="{5C9ACDC9-33B3-4F47-BDA6-72706677A319}" srcOrd="5" destOrd="0" presId="urn:microsoft.com/office/officeart/2005/8/layout/cycle8"/>
    <dgm:cxn modelId="{3ECF3DD8-36BE-4D6C-A9A0-7F3378447759}" type="presParOf" srcId="{0BCF51F6-60A9-44F2-BBC8-EBB04C529A1E}" destId="{0AA82837-231C-49EA-A30C-3CF47E930DA1}" srcOrd="6" destOrd="0" presId="urn:microsoft.com/office/officeart/2005/8/layout/cycle8"/>
    <dgm:cxn modelId="{09BF1DFC-26D3-4B1C-9313-1597A67F0D79}" type="presParOf" srcId="{0BCF51F6-60A9-44F2-BBC8-EBB04C529A1E}" destId="{B576A6A8-1D01-49B3-A1C5-ABA4DB91B09B}" srcOrd="7" destOrd="0" presId="urn:microsoft.com/office/officeart/2005/8/layout/cycle8"/>
    <dgm:cxn modelId="{96859FBF-01E6-449D-80A8-A7DC37B14CB5}" type="presParOf" srcId="{0BCF51F6-60A9-44F2-BBC8-EBB04C529A1E}" destId="{91BAFB42-B632-4C8A-BD6E-4C2CC17FE747}" srcOrd="8" destOrd="0" presId="urn:microsoft.com/office/officeart/2005/8/layout/cycle8"/>
    <dgm:cxn modelId="{7E922214-9E47-4006-BB55-EBD00F5B23A6}" type="presParOf" srcId="{0BCF51F6-60A9-44F2-BBC8-EBB04C529A1E}" destId="{B5515D3D-AC91-44C7-A05C-ED6935679374}" srcOrd="9" destOrd="0" presId="urn:microsoft.com/office/officeart/2005/8/layout/cycle8"/>
    <dgm:cxn modelId="{B6C360FA-7E68-4B57-8FEC-E4E83D5D2542}" type="presParOf" srcId="{0BCF51F6-60A9-44F2-BBC8-EBB04C529A1E}" destId="{F86C1E93-FA94-4FBA-A364-B63AD366733C}" srcOrd="10" destOrd="0" presId="urn:microsoft.com/office/officeart/2005/8/layout/cycle8"/>
    <dgm:cxn modelId="{58DC8729-6F37-4B31-8189-34DAE84604FF}" type="presParOf" srcId="{0BCF51F6-60A9-44F2-BBC8-EBB04C529A1E}" destId="{83A912D5-E5E8-4580-88D1-3D48EA5DBA91}" srcOrd="11" destOrd="0" presId="urn:microsoft.com/office/officeart/2005/8/layout/cycle8"/>
    <dgm:cxn modelId="{DAC6C14C-2C8C-4FBA-A1BE-D1399EFE2C52}" type="presParOf" srcId="{0BCF51F6-60A9-44F2-BBC8-EBB04C529A1E}" destId="{903B4A43-3359-4362-B655-EE643518E17A}" srcOrd="12" destOrd="0" presId="urn:microsoft.com/office/officeart/2005/8/layout/cycle8"/>
    <dgm:cxn modelId="{8D8CBF1F-2E9A-4AB9-AED2-DF46BD3EE041}" type="presParOf" srcId="{0BCF51F6-60A9-44F2-BBC8-EBB04C529A1E}" destId="{EB6818D9-740A-4160-82D9-96C7F37A07FE}" srcOrd="13" destOrd="0" presId="urn:microsoft.com/office/officeart/2005/8/layout/cycle8"/>
    <dgm:cxn modelId="{1D6278A2-54BA-46F9-BCC6-0FECDC4DD1B5}" type="presParOf" srcId="{0BCF51F6-60A9-44F2-BBC8-EBB04C529A1E}" destId="{623B1585-A270-40E9-BBAF-99DD52D97A4A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67FF777-4AAC-4B5C-A018-B3C40C28E6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4E3AA68-CEE3-46BC-A8D8-0048340B9629}" type="pres">
      <dgm:prSet presAssocID="{867FF777-4AAC-4B5C-A018-B3C40C28E693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BB5A3975-8143-4D1D-844E-600676F60936}" type="presOf" srcId="{867FF777-4AAC-4B5C-A018-B3C40C28E693}" destId="{84E3AA68-CEE3-46BC-A8D8-0048340B962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67FF777-4AAC-4B5C-A018-B3C40C28E69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A0F358C-3C13-4736-B24D-C60D371BF147}">
      <dgm:prSet phldrT="[Texte]"/>
      <dgm:spPr/>
      <dgm:t>
        <a:bodyPr/>
        <a:lstStyle/>
        <a:p>
          <a:r>
            <a:rPr lang="fr-FR" dirty="0"/>
            <a:t>Connaissances didactiques</a:t>
          </a:r>
        </a:p>
      </dgm:t>
    </dgm:pt>
    <dgm:pt modelId="{C43438A7-4582-4D8A-93A0-CD5B96C34923}" type="parTrans" cxnId="{B72D6DDC-228B-4E42-B602-85E8ACA3C8CD}">
      <dgm:prSet/>
      <dgm:spPr/>
      <dgm:t>
        <a:bodyPr/>
        <a:lstStyle/>
        <a:p>
          <a:endParaRPr lang="fr-FR"/>
        </a:p>
      </dgm:t>
    </dgm:pt>
    <dgm:pt modelId="{5317B36D-FCAF-4D60-85FD-6A9605422232}" type="sibTrans" cxnId="{B72D6DDC-228B-4E42-B602-85E8ACA3C8CD}">
      <dgm:prSet/>
      <dgm:spPr/>
      <dgm:t>
        <a:bodyPr/>
        <a:lstStyle/>
        <a:p>
          <a:endParaRPr lang="fr-FR"/>
        </a:p>
      </dgm:t>
    </dgm:pt>
    <dgm:pt modelId="{C092B8D6-E288-407A-9B27-2338EA4D39EF}">
      <dgm:prSet phldrT="[Texte]"/>
      <dgm:spPr/>
      <dgm:t>
        <a:bodyPr/>
        <a:lstStyle/>
        <a:p>
          <a:r>
            <a:rPr lang="fr-FR" dirty="0">
              <a:solidFill>
                <a:schemeClr val="bg1"/>
              </a:solidFill>
            </a:rPr>
            <a:t>Comment organiser le transfert des connaissances pour assurer leur transmission</a:t>
          </a:r>
        </a:p>
      </dgm:t>
    </dgm:pt>
    <dgm:pt modelId="{5D10D66B-B04E-48F8-B829-C4F4BFE52E3A}" type="parTrans" cxnId="{1EEEFEBA-CFCF-423D-9958-182C15A28602}">
      <dgm:prSet/>
      <dgm:spPr/>
      <dgm:t>
        <a:bodyPr/>
        <a:lstStyle/>
        <a:p>
          <a:endParaRPr lang="fr-FR"/>
        </a:p>
      </dgm:t>
    </dgm:pt>
    <dgm:pt modelId="{94DC1CBA-C463-4016-9F4F-D258F0E59125}" type="sibTrans" cxnId="{1EEEFEBA-CFCF-423D-9958-182C15A28602}">
      <dgm:prSet/>
      <dgm:spPr/>
      <dgm:t>
        <a:bodyPr/>
        <a:lstStyle/>
        <a:p>
          <a:endParaRPr lang="fr-FR"/>
        </a:p>
      </dgm:t>
    </dgm:pt>
    <dgm:pt modelId="{028B3DAD-532E-46A1-A7E3-EE72E2AF199E}">
      <dgm:prSet phldrT="[Texte]"/>
      <dgm:spPr/>
      <dgm:t>
        <a:bodyPr/>
        <a:lstStyle/>
        <a:p>
          <a:r>
            <a:rPr lang="fr-FR" dirty="0"/>
            <a:t>Connaissances pédagogiques</a:t>
          </a:r>
        </a:p>
      </dgm:t>
    </dgm:pt>
    <dgm:pt modelId="{3A5CBB72-A799-4F35-BB35-3F4EA45C0316}" type="parTrans" cxnId="{90E569F8-AF8C-4602-A3D0-9FD3AAC6DB85}">
      <dgm:prSet/>
      <dgm:spPr/>
      <dgm:t>
        <a:bodyPr/>
        <a:lstStyle/>
        <a:p>
          <a:endParaRPr lang="fr-FR"/>
        </a:p>
      </dgm:t>
    </dgm:pt>
    <dgm:pt modelId="{317C9D94-52F4-4D11-AC81-A1D34C32944B}" type="sibTrans" cxnId="{90E569F8-AF8C-4602-A3D0-9FD3AAC6DB85}">
      <dgm:prSet/>
      <dgm:spPr/>
      <dgm:t>
        <a:bodyPr/>
        <a:lstStyle/>
        <a:p>
          <a:endParaRPr lang="fr-FR"/>
        </a:p>
      </dgm:t>
    </dgm:pt>
    <dgm:pt modelId="{8B594486-698A-4F2E-A7D5-B3C978B9F201}">
      <dgm:prSet phldrT="[Texte]"/>
      <dgm:spPr/>
      <dgm:t>
        <a:bodyPr/>
        <a:lstStyle/>
        <a:p>
          <a:r>
            <a:rPr lang="fr-FR" dirty="0">
              <a:solidFill>
                <a:schemeClr val="bg1"/>
              </a:solidFill>
            </a:rPr>
            <a:t>Comment organiser les situations et la classe pour assurer les apprentissages</a:t>
          </a:r>
        </a:p>
      </dgm:t>
    </dgm:pt>
    <dgm:pt modelId="{9B2234CC-C9B4-4F1C-9F21-5EDD6A2E255D}" type="parTrans" cxnId="{30D351DC-D468-439A-B97B-D50F5930576C}">
      <dgm:prSet/>
      <dgm:spPr/>
      <dgm:t>
        <a:bodyPr/>
        <a:lstStyle/>
        <a:p>
          <a:endParaRPr lang="fr-FR"/>
        </a:p>
      </dgm:t>
    </dgm:pt>
    <dgm:pt modelId="{FCA169D4-DCAF-4BF6-B735-1C7EB0EFCDB7}" type="sibTrans" cxnId="{30D351DC-D468-439A-B97B-D50F5930576C}">
      <dgm:prSet/>
      <dgm:spPr/>
      <dgm:t>
        <a:bodyPr/>
        <a:lstStyle/>
        <a:p>
          <a:endParaRPr lang="fr-FR"/>
        </a:p>
      </dgm:t>
    </dgm:pt>
    <dgm:pt modelId="{84E3AA68-CEE3-46BC-A8D8-0048340B9629}" type="pres">
      <dgm:prSet presAssocID="{867FF777-4AAC-4B5C-A018-B3C40C28E693}" presName="linear" presStyleCnt="0">
        <dgm:presLayoutVars>
          <dgm:animLvl val="lvl"/>
          <dgm:resizeHandles val="exact"/>
        </dgm:presLayoutVars>
      </dgm:prSet>
      <dgm:spPr/>
    </dgm:pt>
    <dgm:pt modelId="{C954A2B4-4547-4AF4-96D4-F2D184211729}" type="pres">
      <dgm:prSet presAssocID="{7A0F358C-3C13-4736-B24D-C60D371BF14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D978C394-2B30-46C8-8F87-05910EDF3F98}" type="pres">
      <dgm:prSet presAssocID="{7A0F358C-3C13-4736-B24D-C60D371BF147}" presName="childText" presStyleLbl="revTx" presStyleIdx="0" presStyleCnt="2">
        <dgm:presLayoutVars>
          <dgm:bulletEnabled val="1"/>
        </dgm:presLayoutVars>
      </dgm:prSet>
      <dgm:spPr/>
    </dgm:pt>
    <dgm:pt modelId="{506AE7C5-351A-42F3-B924-0979B4945C59}" type="pres">
      <dgm:prSet presAssocID="{028B3DAD-532E-46A1-A7E3-EE72E2AF199E}" presName="parentText" presStyleLbl="node1" presStyleIdx="1" presStyleCnt="2" custLinFactNeighborX="126" custLinFactNeighborY="6115">
        <dgm:presLayoutVars>
          <dgm:chMax val="0"/>
          <dgm:bulletEnabled val="1"/>
        </dgm:presLayoutVars>
      </dgm:prSet>
      <dgm:spPr/>
    </dgm:pt>
    <dgm:pt modelId="{06BF0AA6-CDE7-41B1-91F1-A55852C8D968}" type="pres">
      <dgm:prSet presAssocID="{028B3DAD-532E-46A1-A7E3-EE72E2AF199E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88868660-B3AE-462D-9A75-A6D6CA4A3994}" type="presOf" srcId="{8B594486-698A-4F2E-A7D5-B3C978B9F201}" destId="{06BF0AA6-CDE7-41B1-91F1-A55852C8D968}" srcOrd="0" destOrd="0" presId="urn:microsoft.com/office/officeart/2005/8/layout/vList2"/>
    <dgm:cxn modelId="{50D7C965-3C89-4188-BF7E-18F3671B41FE}" type="presOf" srcId="{028B3DAD-532E-46A1-A7E3-EE72E2AF199E}" destId="{506AE7C5-351A-42F3-B924-0979B4945C59}" srcOrd="0" destOrd="0" presId="urn:microsoft.com/office/officeart/2005/8/layout/vList2"/>
    <dgm:cxn modelId="{BB5A3975-8143-4D1D-844E-600676F60936}" type="presOf" srcId="{867FF777-4AAC-4B5C-A018-B3C40C28E693}" destId="{84E3AA68-CEE3-46BC-A8D8-0048340B9629}" srcOrd="0" destOrd="0" presId="urn:microsoft.com/office/officeart/2005/8/layout/vList2"/>
    <dgm:cxn modelId="{F2A492AE-80A9-4122-AE35-605446C5A10C}" type="presOf" srcId="{7A0F358C-3C13-4736-B24D-C60D371BF147}" destId="{C954A2B4-4547-4AF4-96D4-F2D184211729}" srcOrd="0" destOrd="0" presId="urn:microsoft.com/office/officeart/2005/8/layout/vList2"/>
    <dgm:cxn modelId="{1EEEFEBA-CFCF-423D-9958-182C15A28602}" srcId="{7A0F358C-3C13-4736-B24D-C60D371BF147}" destId="{C092B8D6-E288-407A-9B27-2338EA4D39EF}" srcOrd="0" destOrd="0" parTransId="{5D10D66B-B04E-48F8-B829-C4F4BFE52E3A}" sibTransId="{94DC1CBA-C463-4016-9F4F-D258F0E59125}"/>
    <dgm:cxn modelId="{2B9682C0-3E3A-464A-B556-66E09548C418}" type="presOf" srcId="{C092B8D6-E288-407A-9B27-2338EA4D39EF}" destId="{D978C394-2B30-46C8-8F87-05910EDF3F98}" srcOrd="0" destOrd="0" presId="urn:microsoft.com/office/officeart/2005/8/layout/vList2"/>
    <dgm:cxn modelId="{B72D6DDC-228B-4E42-B602-85E8ACA3C8CD}" srcId="{867FF777-4AAC-4B5C-A018-B3C40C28E693}" destId="{7A0F358C-3C13-4736-B24D-C60D371BF147}" srcOrd="0" destOrd="0" parTransId="{C43438A7-4582-4D8A-93A0-CD5B96C34923}" sibTransId="{5317B36D-FCAF-4D60-85FD-6A9605422232}"/>
    <dgm:cxn modelId="{30D351DC-D468-439A-B97B-D50F5930576C}" srcId="{028B3DAD-532E-46A1-A7E3-EE72E2AF199E}" destId="{8B594486-698A-4F2E-A7D5-B3C978B9F201}" srcOrd="0" destOrd="0" parTransId="{9B2234CC-C9B4-4F1C-9F21-5EDD6A2E255D}" sibTransId="{FCA169D4-DCAF-4BF6-B735-1C7EB0EFCDB7}"/>
    <dgm:cxn modelId="{90E569F8-AF8C-4602-A3D0-9FD3AAC6DB85}" srcId="{867FF777-4AAC-4B5C-A018-B3C40C28E693}" destId="{028B3DAD-532E-46A1-A7E3-EE72E2AF199E}" srcOrd="1" destOrd="0" parTransId="{3A5CBB72-A799-4F35-BB35-3F4EA45C0316}" sibTransId="{317C9D94-52F4-4D11-AC81-A1D34C32944B}"/>
    <dgm:cxn modelId="{936C97EA-5B54-4765-8FCC-B5C68ED2E484}" type="presParOf" srcId="{84E3AA68-CEE3-46BC-A8D8-0048340B9629}" destId="{C954A2B4-4547-4AF4-96D4-F2D184211729}" srcOrd="0" destOrd="0" presId="urn:microsoft.com/office/officeart/2005/8/layout/vList2"/>
    <dgm:cxn modelId="{FEF03F35-B537-4610-A3A4-544FB58E520E}" type="presParOf" srcId="{84E3AA68-CEE3-46BC-A8D8-0048340B9629}" destId="{D978C394-2B30-46C8-8F87-05910EDF3F98}" srcOrd="1" destOrd="0" presId="urn:microsoft.com/office/officeart/2005/8/layout/vList2"/>
    <dgm:cxn modelId="{1893EA38-1D03-489C-928B-E695FC7C76F1}" type="presParOf" srcId="{84E3AA68-CEE3-46BC-A8D8-0048340B9629}" destId="{506AE7C5-351A-42F3-B924-0979B4945C59}" srcOrd="2" destOrd="0" presId="urn:microsoft.com/office/officeart/2005/8/layout/vList2"/>
    <dgm:cxn modelId="{268AC073-70DF-4B84-87C5-F0534FF38123}" type="presParOf" srcId="{84E3AA68-CEE3-46BC-A8D8-0048340B9629}" destId="{06BF0AA6-CDE7-41B1-91F1-A55852C8D96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192402E-D48E-4A20-9102-45582919617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7A49DF98-867D-48FD-8C6A-11619CC54E26}">
      <dgm:prSet custT="1"/>
      <dgm:spPr>
        <a:solidFill>
          <a:schemeClr val="accent2"/>
        </a:solidFill>
        <a:ln>
          <a:noFill/>
        </a:ln>
      </dgm:spPr>
      <dgm:t>
        <a:bodyPr rtlCol="0"/>
        <a:lstStyle/>
        <a:p>
          <a:pPr rtl="0"/>
          <a:r>
            <a:rPr lang="fr-FR" sz="2800" noProof="0" dirty="0">
              <a:solidFill>
                <a:schemeClr val="tx1"/>
              </a:solidFill>
            </a:rPr>
            <a:t>Nous aborderons les points suivants :</a:t>
          </a:r>
        </a:p>
      </dgm:t>
    </dgm:pt>
    <dgm:pt modelId="{68E16295-5968-427D-8FEC-140904115879}" type="parTrans" cxnId="{1514D9C3-0364-4D35-B599-B493CBB9F80D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C8FD5B74-EA17-4780-8EAB-5CC8C9F831ED}" type="sibTrans" cxnId="{1514D9C3-0364-4D35-B599-B493CBB9F80D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5395F473-4B00-496B-B453-6451BF799B09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</a:rPr>
            <a:t>Les programmes</a:t>
          </a:r>
        </a:p>
      </dgm:t>
    </dgm:pt>
    <dgm:pt modelId="{9C1152B7-4D34-4CA0-9DDC-F21FD4AEAD28}" type="par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169C7AF9-916F-47C4-A9C3-3ACADEA4D272}" type="sib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B618E796-C4C9-4162-ABCF-31A1C40F0E64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None/>
          </a:pPr>
          <a:endParaRPr lang="fr-FR" sz="2800" noProof="0" dirty="0">
            <a:solidFill>
              <a:schemeClr val="bg1"/>
            </a:solidFill>
            <a:latin typeface="+mn-lt"/>
          </a:endParaRPr>
        </a:p>
      </dgm:t>
    </dgm:pt>
    <dgm:pt modelId="{907CE50B-DF96-4731-9D48-F0606CEFA052}" type="parTrans" cxnId="{79F53FD4-DFC2-42FF-9463-5CDA0962D01C}">
      <dgm:prSet/>
      <dgm:spPr/>
      <dgm:t>
        <a:bodyPr/>
        <a:lstStyle/>
        <a:p>
          <a:endParaRPr lang="fr-FR"/>
        </a:p>
      </dgm:t>
    </dgm:pt>
    <dgm:pt modelId="{F8A7482C-813F-45CC-9C24-F14FD1B09C9C}" type="sibTrans" cxnId="{79F53FD4-DFC2-42FF-9463-5CDA0962D01C}">
      <dgm:prSet/>
      <dgm:spPr/>
      <dgm:t>
        <a:bodyPr/>
        <a:lstStyle/>
        <a:p>
          <a:endParaRPr lang="fr-FR"/>
        </a:p>
      </dgm:t>
    </dgm:pt>
    <dgm:pt modelId="{CD84605E-1284-45BA-8958-DD2629BF9E08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</a:rPr>
            <a:t>Les ressources incontournables</a:t>
          </a:r>
        </a:p>
      </dgm:t>
    </dgm:pt>
    <dgm:pt modelId="{C578495F-B1D0-4812-B667-5E587684B07E}" type="parTrans" cxnId="{8145B87A-556C-48EE-9E73-99B187BEC483}">
      <dgm:prSet/>
      <dgm:spPr/>
      <dgm:t>
        <a:bodyPr/>
        <a:lstStyle/>
        <a:p>
          <a:endParaRPr lang="fr-FR"/>
        </a:p>
      </dgm:t>
    </dgm:pt>
    <dgm:pt modelId="{07E041BD-CD6D-43B0-B18E-D1DB6F20EA8F}" type="sibTrans" cxnId="{8145B87A-556C-48EE-9E73-99B187BEC483}">
      <dgm:prSet/>
      <dgm:spPr/>
      <dgm:t>
        <a:bodyPr/>
        <a:lstStyle/>
        <a:p>
          <a:endParaRPr lang="fr-FR"/>
        </a:p>
      </dgm:t>
    </dgm:pt>
    <dgm:pt modelId="{48838873-4431-4954-9171-1238775AC576}" type="pres">
      <dgm:prSet presAssocID="{B192402E-D48E-4A20-9102-455829196172}" presName="linear" presStyleCnt="0">
        <dgm:presLayoutVars>
          <dgm:dir/>
          <dgm:animLvl val="lvl"/>
          <dgm:resizeHandles val="exact"/>
        </dgm:presLayoutVars>
      </dgm:prSet>
      <dgm:spPr/>
    </dgm:pt>
    <dgm:pt modelId="{ADA60600-5F4A-49C6-91D8-2B4F4EF7F0C5}" type="pres">
      <dgm:prSet presAssocID="{7A49DF98-867D-48FD-8C6A-11619CC54E26}" presName="parentLin" presStyleCnt="0"/>
      <dgm:spPr/>
    </dgm:pt>
    <dgm:pt modelId="{47D332B7-C90F-4055-8376-68DED81340C7}" type="pres">
      <dgm:prSet presAssocID="{7A49DF98-867D-48FD-8C6A-11619CC54E26}" presName="parentLeftMargin" presStyleLbl="node1" presStyleIdx="0" presStyleCnt="1"/>
      <dgm:spPr/>
    </dgm:pt>
    <dgm:pt modelId="{8EFCDC49-2431-44A7-9E88-01190BAF5B19}" type="pres">
      <dgm:prSet presAssocID="{7A49DF98-867D-48FD-8C6A-11619CC54E26}" presName="parentText" presStyleLbl="node1" presStyleIdx="0" presStyleCnt="1" custScaleX="133167" custScaleY="3348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F95C0667-9363-47DF-A653-E9673BF14A41}" type="pres">
      <dgm:prSet presAssocID="{7A49DF98-867D-48FD-8C6A-11619CC54E26}" presName="negativeSpace" presStyleCnt="0"/>
      <dgm:spPr/>
    </dgm:pt>
    <dgm:pt modelId="{A7174219-EC9E-4267-A04D-B18EE847387A}" type="pres">
      <dgm:prSet presAssocID="{7A49DF98-867D-48FD-8C6A-11619CC54E26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260CC718-1C19-4A58-B25E-4613464E2BCD}" type="presOf" srcId="{B192402E-D48E-4A20-9102-455829196172}" destId="{48838873-4431-4954-9171-1238775AC576}" srcOrd="0" destOrd="0" presId="urn:microsoft.com/office/officeart/2005/8/layout/list1"/>
    <dgm:cxn modelId="{97D9F81B-546B-4AD1-8D3D-BFB46FF96DB2}" type="presOf" srcId="{B618E796-C4C9-4162-ABCF-31A1C40F0E64}" destId="{A7174219-EC9E-4267-A04D-B18EE847387A}" srcOrd="0" destOrd="2" presId="urn:microsoft.com/office/officeart/2005/8/layout/list1"/>
    <dgm:cxn modelId="{5982C12B-3881-4E5F-910B-CA265FD5E102}" srcId="{7A49DF98-867D-48FD-8C6A-11619CC54E26}" destId="{5395F473-4B00-496B-B453-6451BF799B09}" srcOrd="0" destOrd="0" parTransId="{9C1152B7-4D34-4CA0-9DDC-F21FD4AEAD28}" sibTransId="{169C7AF9-916F-47C4-A9C3-3ACADEA4D272}"/>
    <dgm:cxn modelId="{8145B87A-556C-48EE-9E73-99B187BEC483}" srcId="{7A49DF98-867D-48FD-8C6A-11619CC54E26}" destId="{CD84605E-1284-45BA-8958-DD2629BF9E08}" srcOrd="1" destOrd="0" parTransId="{C578495F-B1D0-4812-B667-5E587684B07E}" sibTransId="{07E041BD-CD6D-43B0-B18E-D1DB6F20EA8F}"/>
    <dgm:cxn modelId="{323B659E-DBBB-459D-BAA9-704ADD5267A5}" type="presOf" srcId="{7A49DF98-867D-48FD-8C6A-11619CC54E26}" destId="{8EFCDC49-2431-44A7-9E88-01190BAF5B19}" srcOrd="1" destOrd="0" presId="urn:microsoft.com/office/officeart/2005/8/layout/list1"/>
    <dgm:cxn modelId="{90F473B2-165C-42F0-BB66-183652D2B743}" type="presOf" srcId="{5395F473-4B00-496B-B453-6451BF799B09}" destId="{A7174219-EC9E-4267-A04D-B18EE847387A}" srcOrd="0" destOrd="0" presId="urn:microsoft.com/office/officeart/2005/8/layout/list1"/>
    <dgm:cxn modelId="{4A4913BE-7D79-4D28-BE35-E07F1344B4AA}" type="presOf" srcId="{CD84605E-1284-45BA-8958-DD2629BF9E08}" destId="{A7174219-EC9E-4267-A04D-B18EE847387A}" srcOrd="0" destOrd="1" presId="urn:microsoft.com/office/officeart/2005/8/layout/list1"/>
    <dgm:cxn modelId="{1514D9C3-0364-4D35-B599-B493CBB9F80D}" srcId="{B192402E-D48E-4A20-9102-455829196172}" destId="{7A49DF98-867D-48FD-8C6A-11619CC54E26}" srcOrd="0" destOrd="0" parTransId="{68E16295-5968-427D-8FEC-140904115879}" sibTransId="{C8FD5B74-EA17-4780-8EAB-5CC8C9F831ED}"/>
    <dgm:cxn modelId="{79F53FD4-DFC2-42FF-9463-5CDA0962D01C}" srcId="{7A49DF98-867D-48FD-8C6A-11619CC54E26}" destId="{B618E796-C4C9-4162-ABCF-31A1C40F0E64}" srcOrd="2" destOrd="0" parTransId="{907CE50B-DF96-4731-9D48-F0606CEFA052}" sibTransId="{F8A7482C-813F-45CC-9C24-F14FD1B09C9C}"/>
    <dgm:cxn modelId="{50E4AAED-ECDC-4575-BA45-A3C06AC70654}" type="presOf" srcId="{7A49DF98-867D-48FD-8C6A-11619CC54E26}" destId="{47D332B7-C90F-4055-8376-68DED81340C7}" srcOrd="0" destOrd="0" presId="urn:microsoft.com/office/officeart/2005/8/layout/list1"/>
    <dgm:cxn modelId="{D78A3A74-3735-46A5-AE53-D5DBFCE60B3C}" type="presParOf" srcId="{48838873-4431-4954-9171-1238775AC576}" destId="{ADA60600-5F4A-49C6-91D8-2B4F4EF7F0C5}" srcOrd="0" destOrd="0" presId="urn:microsoft.com/office/officeart/2005/8/layout/list1"/>
    <dgm:cxn modelId="{0BA1AE4E-38D2-4A37-B0B8-E3322BED4927}" type="presParOf" srcId="{ADA60600-5F4A-49C6-91D8-2B4F4EF7F0C5}" destId="{47D332B7-C90F-4055-8376-68DED81340C7}" srcOrd="0" destOrd="0" presId="urn:microsoft.com/office/officeart/2005/8/layout/list1"/>
    <dgm:cxn modelId="{D5C3BD72-4785-4C45-A8D6-1E2106C5A127}" type="presParOf" srcId="{ADA60600-5F4A-49C6-91D8-2B4F4EF7F0C5}" destId="{8EFCDC49-2431-44A7-9E88-01190BAF5B19}" srcOrd="1" destOrd="0" presId="urn:microsoft.com/office/officeart/2005/8/layout/list1"/>
    <dgm:cxn modelId="{0EF623F6-C99C-4198-8F44-98A4197C3E57}" type="presParOf" srcId="{48838873-4431-4954-9171-1238775AC576}" destId="{F95C0667-9363-47DF-A653-E9673BF14A41}" srcOrd="1" destOrd="0" presId="urn:microsoft.com/office/officeart/2005/8/layout/list1"/>
    <dgm:cxn modelId="{FC6441F3-3646-434B-8813-D41E2442279A}" type="presParOf" srcId="{48838873-4431-4954-9171-1238775AC576}" destId="{A7174219-EC9E-4267-A04D-B18EE847387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B0ECF89-2783-4E78-A209-A16EF114A1AA}" type="doc">
      <dgm:prSet loTypeId="urn:microsoft.com/office/officeart/2016/7/layout/LinProcess3" loCatId="list" qsTypeId="urn:microsoft.com/office/officeart/2005/8/quickstyle/simple1" qsCatId="simple" csTypeId="urn:microsoft.com/office/officeart/2018/5/colors/Iconchunking_neutralicontext_colorful1" csCatId="colorful" phldr="1"/>
      <dgm:spPr/>
      <dgm:t>
        <a:bodyPr rtlCol="0"/>
        <a:lstStyle/>
        <a:p>
          <a:pPr rtl="0"/>
          <a:endParaRPr lang="en-US"/>
        </a:p>
      </dgm:t>
    </dgm:pt>
    <dgm:pt modelId="{FFB58190-E438-47AF-86F3-FAEC2813ACF1}">
      <dgm:prSet custT="1"/>
      <dgm:spPr/>
      <dgm:t>
        <a:bodyPr rtlCol="0"/>
        <a:lstStyle/>
        <a:p>
          <a:pPr rtl="0"/>
          <a:endParaRPr lang="fr-FR" sz="1600" noProof="1"/>
        </a:p>
      </dgm:t>
    </dgm:pt>
    <dgm:pt modelId="{A40BCF22-228C-4E6F-A028-7BBDE5C12E5A}" type="parTrans" cxnId="{8FB3CA80-DD34-4F68-B118-EAE12645570F}">
      <dgm:prSet/>
      <dgm:spPr/>
      <dgm:t>
        <a:bodyPr rtlCol="0"/>
        <a:lstStyle/>
        <a:p>
          <a:pPr rtl="0"/>
          <a:endParaRPr lang="fr-FR" dirty="0"/>
        </a:p>
      </dgm:t>
    </dgm:pt>
    <dgm:pt modelId="{547F8894-C324-4B84-95BE-A51E4FE0FA16}" type="sibTrans" cxnId="{8FB3CA80-DD34-4F68-B118-EAE12645570F}">
      <dgm:prSet/>
      <dgm:spPr/>
      <dgm:t>
        <a:bodyPr rtlCol="0"/>
        <a:lstStyle/>
        <a:p>
          <a:pPr rtl="0"/>
          <a:r>
            <a:rPr lang="fr-FR" dirty="0"/>
            <a:t>C1</a:t>
          </a:r>
        </a:p>
      </dgm:t>
    </dgm:pt>
    <dgm:pt modelId="{ACE795D8-4182-4DF1-B098-DD0AD48044C8}" type="pres">
      <dgm:prSet presAssocID="{BB0ECF89-2783-4E78-A209-A16EF114A1AA}" presName="Name0" presStyleCnt="0">
        <dgm:presLayoutVars>
          <dgm:animLvl val="lvl"/>
          <dgm:resizeHandles val="exact"/>
        </dgm:presLayoutVars>
      </dgm:prSet>
      <dgm:spPr/>
    </dgm:pt>
    <dgm:pt modelId="{01457034-7B47-4E8B-B040-E0565D08290C}" type="pres">
      <dgm:prSet presAssocID="{FFB58190-E438-47AF-86F3-FAEC2813ACF1}" presName="compositeNode" presStyleCnt="0">
        <dgm:presLayoutVars>
          <dgm:bulletEnabled val="1"/>
        </dgm:presLayoutVars>
      </dgm:prSet>
      <dgm:spPr/>
    </dgm:pt>
    <dgm:pt modelId="{39A872F9-A5B8-4211-9FCD-79722E167124}" type="pres">
      <dgm:prSet presAssocID="{FFB58190-E438-47AF-86F3-FAEC2813ACF1}" presName="bgRect" presStyleLbl="bgAccFollowNode1" presStyleIdx="0" presStyleCnt="1"/>
      <dgm:spPr/>
    </dgm:pt>
    <dgm:pt modelId="{8157E768-0524-44F1-8F00-7DF53576D2D6}" type="pres">
      <dgm:prSet presAssocID="{547F8894-C324-4B84-95BE-A51E4FE0FA16}" presName="sibTransNodeCircle" presStyleLbl="alignNode1" presStyleIdx="0" presStyleCnt="2" custAng="9888609" custFlipVert="1" custFlipHor="1" custScaleX="61384" custScaleY="40985" custLinFactX="-25866" custLinFactNeighborX="-100000" custLinFactNeighborY="-71661">
        <dgm:presLayoutVars>
          <dgm:chMax val="0"/>
          <dgm:bulletEnabled/>
        </dgm:presLayoutVars>
      </dgm:prSet>
      <dgm:spPr>
        <a:xfrm>
          <a:off x="990361" y="435133"/>
          <a:ext cx="1305401" cy="1305401"/>
        </a:xfrm>
        <a:prstGeom prst="rect">
          <a:avLst/>
        </a:prstGeom>
      </dgm:spPr>
    </dgm:pt>
    <dgm:pt modelId="{676D607A-85D2-4EAF-B264-A9D94B61A4FF}" type="pres">
      <dgm:prSet presAssocID="{FFB58190-E438-47AF-86F3-FAEC2813ACF1}" presName="bottomLine" presStyleLbl="alignNode1" presStyleIdx="1" presStyleCnt="2">
        <dgm:presLayoutVars/>
      </dgm:prSet>
      <dgm:spPr/>
    </dgm:pt>
    <dgm:pt modelId="{3DFCE59B-AEDE-4DE2-8B09-D05F047AB42F}" type="pres">
      <dgm:prSet presAssocID="{FFB58190-E438-47AF-86F3-FAEC2813ACF1}" presName="nodeText" presStyleLbl="bgAccFollowNode1" presStyleIdx="0" presStyleCnt="1">
        <dgm:presLayoutVars>
          <dgm:bulletEnabled val="1"/>
        </dgm:presLayoutVars>
      </dgm:prSet>
      <dgm:spPr/>
    </dgm:pt>
  </dgm:ptLst>
  <dgm:cxnLst>
    <dgm:cxn modelId="{025C3756-4F90-42F6-B826-13223FDABED0}" type="presOf" srcId="{547F8894-C324-4B84-95BE-A51E4FE0FA16}" destId="{8157E768-0524-44F1-8F00-7DF53576D2D6}" srcOrd="0" destOrd="0" presId="urn:microsoft.com/office/officeart/2016/7/layout/LinProcess3"/>
    <dgm:cxn modelId="{8FB3CA80-DD34-4F68-B118-EAE12645570F}" srcId="{BB0ECF89-2783-4E78-A209-A16EF114A1AA}" destId="{FFB58190-E438-47AF-86F3-FAEC2813ACF1}" srcOrd="0" destOrd="0" parTransId="{A40BCF22-228C-4E6F-A028-7BBDE5C12E5A}" sibTransId="{547F8894-C324-4B84-95BE-A51E4FE0FA16}"/>
    <dgm:cxn modelId="{469CA3A1-2EC0-458C-B828-8121A2D4750A}" type="presOf" srcId="{BB0ECF89-2783-4E78-A209-A16EF114A1AA}" destId="{ACE795D8-4182-4DF1-B098-DD0AD48044C8}" srcOrd="0" destOrd="0" presId="urn:microsoft.com/office/officeart/2016/7/layout/LinProcess3"/>
    <dgm:cxn modelId="{13094BE1-4993-450F-9A18-CF0E62019EF7}" type="presOf" srcId="{FFB58190-E438-47AF-86F3-FAEC2813ACF1}" destId="{39A872F9-A5B8-4211-9FCD-79722E167124}" srcOrd="0" destOrd="0" presId="urn:microsoft.com/office/officeart/2016/7/layout/LinProcess3"/>
    <dgm:cxn modelId="{D24113F0-9FAB-4A26-B7AA-17C02606FE1D}" type="presOf" srcId="{FFB58190-E438-47AF-86F3-FAEC2813ACF1}" destId="{3DFCE59B-AEDE-4DE2-8B09-D05F047AB42F}" srcOrd="1" destOrd="0" presId="urn:microsoft.com/office/officeart/2016/7/layout/LinProcess3"/>
    <dgm:cxn modelId="{76481A27-79A5-48E5-BA29-16004448893C}" type="presParOf" srcId="{ACE795D8-4182-4DF1-B098-DD0AD48044C8}" destId="{01457034-7B47-4E8B-B040-E0565D08290C}" srcOrd="0" destOrd="0" presId="urn:microsoft.com/office/officeart/2016/7/layout/LinProcess3"/>
    <dgm:cxn modelId="{86BEA9C1-5DDA-42C2-937D-A7130110FF74}" type="presParOf" srcId="{01457034-7B47-4E8B-B040-E0565D08290C}" destId="{39A872F9-A5B8-4211-9FCD-79722E167124}" srcOrd="0" destOrd="0" presId="urn:microsoft.com/office/officeart/2016/7/layout/LinProcess3"/>
    <dgm:cxn modelId="{7DC5639C-5BDF-4F6D-A737-811AEFB16C12}" type="presParOf" srcId="{01457034-7B47-4E8B-B040-E0565D08290C}" destId="{8157E768-0524-44F1-8F00-7DF53576D2D6}" srcOrd="1" destOrd="0" presId="urn:microsoft.com/office/officeart/2016/7/layout/LinProcess3"/>
    <dgm:cxn modelId="{9BE7A881-53AA-46A4-B4D9-5952CA3DDD83}" type="presParOf" srcId="{01457034-7B47-4E8B-B040-E0565D08290C}" destId="{676D607A-85D2-4EAF-B264-A9D94B61A4FF}" srcOrd="2" destOrd="0" presId="urn:microsoft.com/office/officeart/2016/7/layout/LinProcess3"/>
    <dgm:cxn modelId="{3CDC6E8B-95DF-4144-9A43-8F1F01D9B5EA}" type="presParOf" srcId="{01457034-7B47-4E8B-B040-E0565D08290C}" destId="{3DFCE59B-AEDE-4DE2-8B09-D05F047AB42F}" srcOrd="3" destOrd="0" presId="urn:microsoft.com/office/officeart/2016/7/layout/Lin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B0ECF89-2783-4E78-A209-A16EF114A1AA}" type="doc">
      <dgm:prSet loTypeId="urn:microsoft.com/office/officeart/2016/7/layout/LinProcess3" loCatId="list" qsTypeId="urn:microsoft.com/office/officeart/2005/8/quickstyle/simple1" qsCatId="simple" csTypeId="urn:microsoft.com/office/officeart/2018/5/colors/Iconchunking_neutralicontext_colorful1" csCatId="colorful" phldr="1"/>
      <dgm:spPr/>
      <dgm:t>
        <a:bodyPr rtlCol="0"/>
        <a:lstStyle/>
        <a:p>
          <a:pPr rtl="0"/>
          <a:endParaRPr lang="en-US"/>
        </a:p>
      </dgm:t>
    </dgm:pt>
    <dgm:pt modelId="{CE11A269-561D-4BA1-BC45-87F6759FD368}">
      <dgm:prSet custT="1"/>
      <dgm:spPr/>
      <dgm:t>
        <a:bodyPr spcFirstLastPara="0" vert="horz" wrap="square" lIns="256199" tIns="330200" rIns="256199" bIns="330200" numCol="1" spcCol="1270" rtlCol="0" anchor="t" anchorCtr="0"/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600" kern="1200" dirty="0">
            <a:latin typeface="Calibri"/>
            <a:ea typeface="+mn-ea"/>
            <a:cs typeface="+mn-cs"/>
          </a:endParaRPr>
        </a:p>
      </dgm:t>
    </dgm:pt>
    <dgm:pt modelId="{4A66CBC3-2E89-46E5-B2EA-1705F05E6FDD}" type="parTrans" cxnId="{2E9E5A02-0CE8-4569-9B67-05EE24CE2438}">
      <dgm:prSet/>
      <dgm:spPr/>
      <dgm:t>
        <a:bodyPr rtlCol="0"/>
        <a:lstStyle/>
        <a:p>
          <a:pPr rtl="0"/>
          <a:endParaRPr lang="fr-FR" dirty="0"/>
        </a:p>
      </dgm:t>
    </dgm:pt>
    <dgm:pt modelId="{C9DED455-19B5-45BA-AEF1-572CA46E947B}" type="sibTrans" cxnId="{2E9E5A02-0CE8-4569-9B67-05EE24CE2438}">
      <dgm:prSet/>
      <dgm:spPr/>
      <dgm:t>
        <a:bodyPr rtlCol="0"/>
        <a:lstStyle/>
        <a:p>
          <a:pPr rtl="0"/>
          <a:r>
            <a:rPr lang="fr-FR" dirty="0"/>
            <a:t>C2</a:t>
          </a:r>
        </a:p>
      </dgm:t>
    </dgm:pt>
    <dgm:pt modelId="{ACE795D8-4182-4DF1-B098-DD0AD48044C8}" type="pres">
      <dgm:prSet presAssocID="{BB0ECF89-2783-4E78-A209-A16EF114A1AA}" presName="Name0" presStyleCnt="0">
        <dgm:presLayoutVars>
          <dgm:animLvl val="lvl"/>
          <dgm:resizeHandles val="exact"/>
        </dgm:presLayoutVars>
      </dgm:prSet>
      <dgm:spPr/>
    </dgm:pt>
    <dgm:pt modelId="{9A0277E3-55B2-4FAA-BDD3-FFC27311B05B}" type="pres">
      <dgm:prSet presAssocID="{CE11A269-561D-4BA1-BC45-87F6759FD368}" presName="compositeNode" presStyleCnt="0">
        <dgm:presLayoutVars>
          <dgm:bulletEnabled val="1"/>
        </dgm:presLayoutVars>
      </dgm:prSet>
      <dgm:spPr/>
    </dgm:pt>
    <dgm:pt modelId="{AE95CEBE-1AD7-41D4-9CEE-5BA77CA8C01E}" type="pres">
      <dgm:prSet presAssocID="{CE11A269-561D-4BA1-BC45-87F6759FD368}" presName="bgRect" presStyleLbl="bgAccFollowNode1" presStyleIdx="0" presStyleCnt="1" custLinFactNeighborX="0" custLinFactNeighborY="-130"/>
      <dgm:spPr>
        <a:xfrm>
          <a:off x="3614737" y="0"/>
          <a:ext cx="3286125" cy="4351338"/>
        </a:xfrm>
        <a:prstGeom prst="rect">
          <a:avLst/>
        </a:prstGeom>
      </dgm:spPr>
    </dgm:pt>
    <dgm:pt modelId="{AFA09309-0DCE-4477-82D3-AAF980A85A37}" type="pres">
      <dgm:prSet presAssocID="{C9DED455-19B5-45BA-AEF1-572CA46E947B}" presName="sibTransNodeCircle" presStyleLbl="alignNode1" presStyleIdx="0" presStyleCnt="2" custAng="10800000" custFlipVert="1" custScaleX="52139" custScaleY="37841" custLinFactNeighborX="-8161" custLinFactNeighborY="-85904">
        <dgm:presLayoutVars>
          <dgm:chMax val="0"/>
          <dgm:bulletEnabled/>
        </dgm:presLayoutVars>
      </dgm:prSet>
      <dgm:spPr>
        <a:xfrm>
          <a:off x="4605099" y="435133"/>
          <a:ext cx="1305401" cy="1305401"/>
        </a:xfrm>
        <a:prstGeom prst="rect">
          <a:avLst/>
        </a:prstGeom>
      </dgm:spPr>
    </dgm:pt>
    <dgm:pt modelId="{70685E0F-5EC9-4D84-80D5-F2F78DC3CFFC}" type="pres">
      <dgm:prSet presAssocID="{CE11A269-561D-4BA1-BC45-87F6759FD368}" presName="bottomLine" presStyleLbl="alignNode1" presStyleIdx="1" presStyleCnt="2">
        <dgm:presLayoutVars/>
      </dgm:prSet>
      <dgm:spPr/>
    </dgm:pt>
    <dgm:pt modelId="{E8E0C55E-232A-41CA-87BA-45B86ABED6ED}" type="pres">
      <dgm:prSet presAssocID="{CE11A269-561D-4BA1-BC45-87F6759FD368}" presName="nodeText" presStyleLbl="bgAccFollowNode1" presStyleIdx="0" presStyleCnt="1">
        <dgm:presLayoutVars>
          <dgm:bulletEnabled val="1"/>
        </dgm:presLayoutVars>
      </dgm:prSet>
      <dgm:spPr/>
    </dgm:pt>
  </dgm:ptLst>
  <dgm:cxnLst>
    <dgm:cxn modelId="{2E9E5A02-0CE8-4569-9B67-05EE24CE2438}" srcId="{BB0ECF89-2783-4E78-A209-A16EF114A1AA}" destId="{CE11A269-561D-4BA1-BC45-87F6759FD368}" srcOrd="0" destOrd="0" parTransId="{4A66CBC3-2E89-46E5-B2EA-1705F05E6FDD}" sibTransId="{C9DED455-19B5-45BA-AEF1-572CA46E947B}"/>
    <dgm:cxn modelId="{D2545B17-F0FC-41C0-8AE6-C63C564398B0}" type="presOf" srcId="{CE11A269-561D-4BA1-BC45-87F6759FD368}" destId="{AE95CEBE-1AD7-41D4-9CEE-5BA77CA8C01E}" srcOrd="0" destOrd="0" presId="urn:microsoft.com/office/officeart/2016/7/layout/LinProcess3"/>
    <dgm:cxn modelId="{36884E1A-39D3-4491-AFD6-BCBC6392A59E}" type="presOf" srcId="{CE11A269-561D-4BA1-BC45-87F6759FD368}" destId="{E8E0C55E-232A-41CA-87BA-45B86ABED6ED}" srcOrd="1" destOrd="0" presId="urn:microsoft.com/office/officeart/2016/7/layout/LinProcess3"/>
    <dgm:cxn modelId="{469CA3A1-2EC0-458C-B828-8121A2D4750A}" type="presOf" srcId="{BB0ECF89-2783-4E78-A209-A16EF114A1AA}" destId="{ACE795D8-4182-4DF1-B098-DD0AD48044C8}" srcOrd="0" destOrd="0" presId="urn:microsoft.com/office/officeart/2016/7/layout/LinProcess3"/>
    <dgm:cxn modelId="{8A5C10EE-3A87-49FC-9945-C0118988EF8D}" type="presOf" srcId="{C9DED455-19B5-45BA-AEF1-572CA46E947B}" destId="{AFA09309-0DCE-4477-82D3-AAF980A85A37}" srcOrd="0" destOrd="0" presId="urn:microsoft.com/office/officeart/2016/7/layout/LinProcess3"/>
    <dgm:cxn modelId="{C5C3B0C4-18DC-4916-ABAF-6A287C00BAA9}" type="presParOf" srcId="{ACE795D8-4182-4DF1-B098-DD0AD48044C8}" destId="{9A0277E3-55B2-4FAA-BDD3-FFC27311B05B}" srcOrd="0" destOrd="0" presId="urn:microsoft.com/office/officeart/2016/7/layout/LinProcess3"/>
    <dgm:cxn modelId="{FA398688-6697-4B8B-A789-FF729FC50671}" type="presParOf" srcId="{9A0277E3-55B2-4FAA-BDD3-FFC27311B05B}" destId="{AE95CEBE-1AD7-41D4-9CEE-5BA77CA8C01E}" srcOrd="0" destOrd="0" presId="urn:microsoft.com/office/officeart/2016/7/layout/LinProcess3"/>
    <dgm:cxn modelId="{67EE8417-B6AF-43C7-AA8C-3B90AB6AE1FE}" type="presParOf" srcId="{9A0277E3-55B2-4FAA-BDD3-FFC27311B05B}" destId="{AFA09309-0DCE-4477-82D3-AAF980A85A37}" srcOrd="1" destOrd="0" presId="urn:microsoft.com/office/officeart/2016/7/layout/LinProcess3"/>
    <dgm:cxn modelId="{5CE89ECF-B3C2-499B-BBDE-19538F56547F}" type="presParOf" srcId="{9A0277E3-55B2-4FAA-BDD3-FFC27311B05B}" destId="{70685E0F-5EC9-4D84-80D5-F2F78DC3CFFC}" srcOrd="2" destOrd="0" presId="urn:microsoft.com/office/officeart/2016/7/layout/LinProcess3"/>
    <dgm:cxn modelId="{D77D220A-12C7-4499-9660-B4B666A87129}" type="presParOf" srcId="{9A0277E3-55B2-4FAA-BDD3-FFC27311B05B}" destId="{E8E0C55E-232A-41CA-87BA-45B86ABED6ED}" srcOrd="3" destOrd="0" presId="urn:microsoft.com/office/officeart/2016/7/layout/Lin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B0ECF89-2783-4E78-A209-A16EF114A1AA}" type="doc">
      <dgm:prSet loTypeId="urn:microsoft.com/office/officeart/2016/7/layout/LinProcess3" loCatId="list" qsTypeId="urn:microsoft.com/office/officeart/2005/8/quickstyle/simple1" qsCatId="simple" csTypeId="urn:microsoft.com/office/officeart/2018/5/colors/Iconchunking_neutralicontext_colorful1" csCatId="colorful" phldr="1"/>
      <dgm:spPr/>
      <dgm:t>
        <a:bodyPr rtlCol="0"/>
        <a:lstStyle/>
        <a:p>
          <a:pPr rtl="0"/>
          <a:endParaRPr lang="en-US"/>
        </a:p>
      </dgm:t>
    </dgm:pt>
    <dgm:pt modelId="{C2A3EC29-44BC-4E51-92DE-E27BF9CD4489}">
      <dgm:prSet custT="1"/>
      <dgm:spPr/>
      <dgm:t>
        <a:bodyPr spcFirstLastPara="0" vert="horz" wrap="square" lIns="256199" tIns="330200" rIns="256199" bIns="330200" numCol="1" spcCol="1270" rtlCol="0" anchor="t" anchorCtr="0"/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600" kern="1200" dirty="0">
            <a:latin typeface="Calibri"/>
            <a:ea typeface="+mn-ea"/>
            <a:cs typeface="+mn-cs"/>
          </a:endParaRPr>
        </a:p>
      </dgm:t>
    </dgm:pt>
    <dgm:pt modelId="{CE6B5045-A42D-4562-9588-2342D0E47934}" type="parTrans" cxnId="{B49FD08F-C9D7-4FC0-B446-ED9717719A00}">
      <dgm:prSet/>
      <dgm:spPr/>
      <dgm:t>
        <a:bodyPr rtlCol="0"/>
        <a:lstStyle/>
        <a:p>
          <a:pPr rtl="0"/>
          <a:endParaRPr lang="fr-FR" dirty="0"/>
        </a:p>
      </dgm:t>
    </dgm:pt>
    <dgm:pt modelId="{10254594-A53F-49FE-B0F2-BC233EE7109F}" type="sibTrans" cxnId="{B49FD08F-C9D7-4FC0-B446-ED9717719A00}">
      <dgm:prSet/>
      <dgm:spPr/>
      <dgm:t>
        <a:bodyPr rtlCol="0"/>
        <a:lstStyle/>
        <a:p>
          <a:pPr rtl="0"/>
          <a:r>
            <a:rPr lang="fr-FR" dirty="0"/>
            <a:t>C3</a:t>
          </a:r>
        </a:p>
      </dgm:t>
    </dgm:pt>
    <dgm:pt modelId="{ACE795D8-4182-4DF1-B098-DD0AD48044C8}" type="pres">
      <dgm:prSet presAssocID="{BB0ECF89-2783-4E78-A209-A16EF114A1AA}" presName="Name0" presStyleCnt="0">
        <dgm:presLayoutVars>
          <dgm:animLvl val="lvl"/>
          <dgm:resizeHandles val="exact"/>
        </dgm:presLayoutVars>
      </dgm:prSet>
      <dgm:spPr/>
    </dgm:pt>
    <dgm:pt modelId="{F4C4AEC7-6D64-4C71-ADC5-0F5CC45360C6}" type="pres">
      <dgm:prSet presAssocID="{C2A3EC29-44BC-4E51-92DE-E27BF9CD4489}" presName="compositeNode" presStyleCnt="0">
        <dgm:presLayoutVars>
          <dgm:bulletEnabled val="1"/>
        </dgm:presLayoutVars>
      </dgm:prSet>
      <dgm:spPr/>
    </dgm:pt>
    <dgm:pt modelId="{3AF3868F-681F-4EF9-8B83-F3B0F354A4C4}" type="pres">
      <dgm:prSet presAssocID="{C2A3EC29-44BC-4E51-92DE-E27BF9CD4489}" presName="bgRect" presStyleLbl="bgAccFollowNode1" presStyleIdx="0" presStyleCnt="1" custLinFactNeighborX="-669" custLinFactNeighborY="-460"/>
      <dgm:spPr>
        <a:xfrm>
          <a:off x="7229475" y="0"/>
          <a:ext cx="3286125" cy="4351338"/>
        </a:xfrm>
        <a:prstGeom prst="rect">
          <a:avLst/>
        </a:prstGeom>
      </dgm:spPr>
    </dgm:pt>
    <dgm:pt modelId="{9718E67E-2C8C-4093-AB5F-E3BEFAAEA31B}" type="pres">
      <dgm:prSet presAssocID="{10254594-A53F-49FE-B0F2-BC233EE7109F}" presName="sibTransNodeCircle" presStyleLbl="alignNode1" presStyleIdx="0" presStyleCnt="2" custAng="1117973" custScaleX="62347" custScaleY="43816" custLinFactNeighborX="-2671" custLinFactNeighborY="-80118">
        <dgm:presLayoutVars>
          <dgm:chMax val="0"/>
          <dgm:bulletEnabled/>
        </dgm:presLayoutVars>
      </dgm:prSet>
      <dgm:spPr>
        <a:xfrm>
          <a:off x="8219836" y="435133"/>
          <a:ext cx="1305401" cy="1305401"/>
        </a:xfrm>
        <a:prstGeom prst="rect">
          <a:avLst/>
        </a:prstGeom>
      </dgm:spPr>
    </dgm:pt>
    <dgm:pt modelId="{13CAC05E-7817-4F00-94BF-9DC0F20DF1D8}" type="pres">
      <dgm:prSet presAssocID="{C2A3EC29-44BC-4E51-92DE-E27BF9CD4489}" presName="bottomLine" presStyleLbl="alignNode1" presStyleIdx="1" presStyleCnt="2">
        <dgm:presLayoutVars/>
      </dgm:prSet>
      <dgm:spPr/>
    </dgm:pt>
    <dgm:pt modelId="{90A7E684-CAA3-435E-B654-85F1BA7D2B87}" type="pres">
      <dgm:prSet presAssocID="{C2A3EC29-44BC-4E51-92DE-E27BF9CD4489}" presName="nodeText" presStyleLbl="bgAccFollowNode1" presStyleIdx="0" presStyleCnt="1">
        <dgm:presLayoutVars>
          <dgm:bulletEnabled val="1"/>
        </dgm:presLayoutVars>
      </dgm:prSet>
      <dgm:spPr/>
    </dgm:pt>
  </dgm:ptLst>
  <dgm:cxnLst>
    <dgm:cxn modelId="{2229DB1B-DE4F-469E-8FA0-07BEC5B5F9D6}" type="presOf" srcId="{10254594-A53F-49FE-B0F2-BC233EE7109F}" destId="{9718E67E-2C8C-4093-AB5F-E3BEFAAEA31B}" srcOrd="0" destOrd="0" presId="urn:microsoft.com/office/officeart/2016/7/layout/LinProcess3"/>
    <dgm:cxn modelId="{0C140A6B-1B4A-4553-81FF-5591D9487696}" type="presOf" srcId="{C2A3EC29-44BC-4E51-92DE-E27BF9CD4489}" destId="{3AF3868F-681F-4EF9-8B83-F3B0F354A4C4}" srcOrd="0" destOrd="0" presId="urn:microsoft.com/office/officeart/2016/7/layout/LinProcess3"/>
    <dgm:cxn modelId="{B49FD08F-C9D7-4FC0-B446-ED9717719A00}" srcId="{BB0ECF89-2783-4E78-A209-A16EF114A1AA}" destId="{C2A3EC29-44BC-4E51-92DE-E27BF9CD4489}" srcOrd="0" destOrd="0" parTransId="{CE6B5045-A42D-4562-9588-2342D0E47934}" sibTransId="{10254594-A53F-49FE-B0F2-BC233EE7109F}"/>
    <dgm:cxn modelId="{469CA3A1-2EC0-458C-B828-8121A2D4750A}" type="presOf" srcId="{BB0ECF89-2783-4E78-A209-A16EF114A1AA}" destId="{ACE795D8-4182-4DF1-B098-DD0AD48044C8}" srcOrd="0" destOrd="0" presId="urn:microsoft.com/office/officeart/2016/7/layout/LinProcess3"/>
    <dgm:cxn modelId="{C8A4ECC3-0B95-497F-8D57-1124DFD9842C}" type="presOf" srcId="{C2A3EC29-44BC-4E51-92DE-E27BF9CD4489}" destId="{90A7E684-CAA3-435E-B654-85F1BA7D2B87}" srcOrd="1" destOrd="0" presId="urn:microsoft.com/office/officeart/2016/7/layout/LinProcess3"/>
    <dgm:cxn modelId="{1694C3CA-CE7E-4D7A-B769-94D0C473B6D9}" type="presParOf" srcId="{ACE795D8-4182-4DF1-B098-DD0AD48044C8}" destId="{F4C4AEC7-6D64-4C71-ADC5-0F5CC45360C6}" srcOrd="0" destOrd="0" presId="urn:microsoft.com/office/officeart/2016/7/layout/LinProcess3"/>
    <dgm:cxn modelId="{01DA811B-E595-4B26-916D-A5B9420780B1}" type="presParOf" srcId="{F4C4AEC7-6D64-4C71-ADC5-0F5CC45360C6}" destId="{3AF3868F-681F-4EF9-8B83-F3B0F354A4C4}" srcOrd="0" destOrd="0" presId="urn:microsoft.com/office/officeart/2016/7/layout/LinProcess3"/>
    <dgm:cxn modelId="{65C50157-4E89-44E0-ADFE-2CDCD946EC0C}" type="presParOf" srcId="{F4C4AEC7-6D64-4C71-ADC5-0F5CC45360C6}" destId="{9718E67E-2C8C-4093-AB5F-E3BEFAAEA31B}" srcOrd="1" destOrd="0" presId="urn:microsoft.com/office/officeart/2016/7/layout/LinProcess3"/>
    <dgm:cxn modelId="{03312845-43B9-45C8-960A-3A8CADC652DB}" type="presParOf" srcId="{F4C4AEC7-6D64-4C71-ADC5-0F5CC45360C6}" destId="{13CAC05E-7817-4F00-94BF-9DC0F20DF1D8}" srcOrd="2" destOrd="0" presId="urn:microsoft.com/office/officeart/2016/7/layout/LinProcess3"/>
    <dgm:cxn modelId="{D7A81CCE-E542-4242-8542-3C297BE2D6C9}" type="presParOf" srcId="{F4C4AEC7-6D64-4C71-ADC5-0F5CC45360C6}" destId="{90A7E684-CAA3-435E-B654-85F1BA7D2B87}" srcOrd="3" destOrd="0" presId="urn:microsoft.com/office/officeart/2016/7/layout/Lin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192402E-D48E-4A20-9102-45582919617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7A49DF98-867D-48FD-8C6A-11619CC54E26}">
      <dgm:prSet custT="1"/>
      <dgm:spPr>
        <a:solidFill>
          <a:schemeClr val="accent2"/>
        </a:solidFill>
        <a:ln>
          <a:noFill/>
        </a:ln>
      </dgm:spPr>
      <dgm:t>
        <a:bodyPr rtlCol="0"/>
        <a:lstStyle/>
        <a:p>
          <a:pPr rtl="0"/>
          <a:r>
            <a:rPr lang="fr-FR" sz="2800" noProof="0" dirty="0">
              <a:solidFill>
                <a:schemeClr val="tx1"/>
              </a:solidFill>
            </a:rPr>
            <a:t>Des conseils</a:t>
          </a:r>
        </a:p>
      </dgm:t>
    </dgm:pt>
    <dgm:pt modelId="{68E16295-5968-427D-8FEC-140904115879}" type="parTrans" cxnId="{1514D9C3-0364-4D35-B599-B493CBB9F80D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C8FD5B74-EA17-4780-8EAB-5CC8C9F831ED}" type="sibTrans" cxnId="{1514D9C3-0364-4D35-B599-B493CBB9F80D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5395F473-4B00-496B-B453-6451BF799B09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</a:rPr>
            <a:t>Se procurer un manuel de lycée (anthologie de textes) et en faire son livre de chevet</a:t>
          </a:r>
        </a:p>
      </dgm:t>
    </dgm:pt>
    <dgm:pt modelId="{9C1152B7-4D34-4CA0-9DDC-F21FD4AEAD28}" type="par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169C7AF9-916F-47C4-A9C3-3ACADEA4D272}" type="sib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ED7BFBCA-85AB-470A-B757-1414C645E6DE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noProof="0" dirty="0">
            <a:solidFill>
              <a:schemeClr val="bg1"/>
            </a:solidFill>
          </a:endParaRPr>
        </a:p>
      </dgm:t>
    </dgm:pt>
    <dgm:pt modelId="{B49CC6F4-1BCE-47E4-B510-CFFABFF8574B}" type="parTrans" cxnId="{CADA49E7-D7E4-4B04-9DDF-B5A55F3314AF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C0C02030-8E95-4FBF-B65E-3B9A5576FA0F}" type="sibTrans" cxnId="{CADA49E7-D7E4-4B04-9DDF-B5A55F3314AF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4DD77ED4-70F9-43F5-8AE9-591186541CC3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noProof="0" dirty="0">
            <a:solidFill>
              <a:schemeClr val="bg1"/>
            </a:solidFill>
          </a:endParaRPr>
        </a:p>
      </dgm:t>
    </dgm:pt>
    <dgm:pt modelId="{4C206698-2FBB-4E0D-B798-133172A2E26B}" type="parTrans" cxnId="{31495B52-DEA0-4D91-9CF3-032F3B3D44EA}">
      <dgm:prSet/>
      <dgm:spPr/>
      <dgm:t>
        <a:bodyPr/>
        <a:lstStyle/>
        <a:p>
          <a:endParaRPr lang="fr-FR"/>
        </a:p>
      </dgm:t>
    </dgm:pt>
    <dgm:pt modelId="{4B697E37-BB83-43A8-9634-9F0396B23C27}" type="sibTrans" cxnId="{31495B52-DEA0-4D91-9CF3-032F3B3D44EA}">
      <dgm:prSet/>
      <dgm:spPr/>
      <dgm:t>
        <a:bodyPr/>
        <a:lstStyle/>
        <a:p>
          <a:endParaRPr lang="fr-FR"/>
        </a:p>
      </dgm:t>
    </dgm:pt>
    <dgm:pt modelId="{B618E796-C4C9-4162-ABCF-31A1C40F0E64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</a:rPr>
            <a:t>Lire, relire et s’approprier les programmes scolaires et le S4C</a:t>
          </a:r>
          <a:endParaRPr lang="fr-FR" sz="2800" noProof="0" dirty="0">
            <a:solidFill>
              <a:schemeClr val="bg1"/>
            </a:solidFill>
            <a:latin typeface="+mn-lt"/>
          </a:endParaRPr>
        </a:p>
      </dgm:t>
    </dgm:pt>
    <dgm:pt modelId="{907CE50B-DF96-4731-9D48-F0606CEFA052}" type="parTrans" cxnId="{79F53FD4-DFC2-42FF-9463-5CDA0962D01C}">
      <dgm:prSet/>
      <dgm:spPr/>
      <dgm:t>
        <a:bodyPr/>
        <a:lstStyle/>
        <a:p>
          <a:endParaRPr lang="fr-FR"/>
        </a:p>
      </dgm:t>
    </dgm:pt>
    <dgm:pt modelId="{F8A7482C-813F-45CC-9C24-F14FD1B09C9C}" type="sibTrans" cxnId="{79F53FD4-DFC2-42FF-9463-5CDA0962D01C}">
      <dgm:prSet/>
      <dgm:spPr/>
      <dgm:t>
        <a:bodyPr/>
        <a:lstStyle/>
        <a:p>
          <a:endParaRPr lang="fr-FR"/>
        </a:p>
      </dgm:t>
    </dgm:pt>
    <dgm:pt modelId="{61B2121B-7291-4926-BF02-5B32E374F489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noProof="0" dirty="0">
            <a:solidFill>
              <a:schemeClr val="bg1"/>
            </a:solidFill>
            <a:latin typeface="+mn-lt"/>
          </a:endParaRPr>
        </a:p>
      </dgm:t>
    </dgm:pt>
    <dgm:pt modelId="{7011B861-622F-412C-8C2A-563B5A8D62E4}" type="parTrans" cxnId="{15F33E42-D56D-482A-AAB5-D9107C21DA1A}">
      <dgm:prSet/>
      <dgm:spPr/>
      <dgm:t>
        <a:bodyPr/>
        <a:lstStyle/>
        <a:p>
          <a:endParaRPr lang="fr-FR"/>
        </a:p>
      </dgm:t>
    </dgm:pt>
    <dgm:pt modelId="{01E200FF-6FDC-42EB-818B-2EB4FA5669C6}" type="sibTrans" cxnId="{15F33E42-D56D-482A-AAB5-D9107C21DA1A}">
      <dgm:prSet/>
      <dgm:spPr/>
      <dgm:t>
        <a:bodyPr/>
        <a:lstStyle/>
        <a:p>
          <a:endParaRPr lang="fr-FR"/>
        </a:p>
      </dgm:t>
    </dgm:pt>
    <dgm:pt modelId="{48838873-4431-4954-9171-1238775AC576}" type="pres">
      <dgm:prSet presAssocID="{B192402E-D48E-4A20-9102-455829196172}" presName="linear" presStyleCnt="0">
        <dgm:presLayoutVars>
          <dgm:dir/>
          <dgm:animLvl val="lvl"/>
          <dgm:resizeHandles val="exact"/>
        </dgm:presLayoutVars>
      </dgm:prSet>
      <dgm:spPr/>
    </dgm:pt>
    <dgm:pt modelId="{ADA60600-5F4A-49C6-91D8-2B4F4EF7F0C5}" type="pres">
      <dgm:prSet presAssocID="{7A49DF98-867D-48FD-8C6A-11619CC54E26}" presName="parentLin" presStyleCnt="0"/>
      <dgm:spPr/>
    </dgm:pt>
    <dgm:pt modelId="{47D332B7-C90F-4055-8376-68DED81340C7}" type="pres">
      <dgm:prSet presAssocID="{7A49DF98-867D-48FD-8C6A-11619CC54E26}" presName="parentLeftMargin" presStyleLbl="node1" presStyleIdx="0" presStyleCnt="1"/>
      <dgm:spPr/>
    </dgm:pt>
    <dgm:pt modelId="{8EFCDC49-2431-44A7-9E88-01190BAF5B19}" type="pres">
      <dgm:prSet presAssocID="{7A49DF98-867D-48FD-8C6A-11619CC54E26}" presName="parentText" presStyleLbl="node1" presStyleIdx="0" presStyleCnt="1" custScaleX="133167" custScaleY="3348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F95C0667-9363-47DF-A653-E9673BF14A41}" type="pres">
      <dgm:prSet presAssocID="{7A49DF98-867D-48FD-8C6A-11619CC54E26}" presName="negativeSpace" presStyleCnt="0"/>
      <dgm:spPr/>
    </dgm:pt>
    <dgm:pt modelId="{A7174219-EC9E-4267-A04D-B18EE847387A}" type="pres">
      <dgm:prSet presAssocID="{7A49DF98-867D-48FD-8C6A-11619CC54E26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260CC718-1C19-4A58-B25E-4613464E2BCD}" type="presOf" srcId="{B192402E-D48E-4A20-9102-455829196172}" destId="{48838873-4431-4954-9171-1238775AC576}" srcOrd="0" destOrd="0" presId="urn:microsoft.com/office/officeart/2005/8/layout/list1"/>
    <dgm:cxn modelId="{97D9F81B-546B-4AD1-8D3D-BFB46FF96DB2}" type="presOf" srcId="{B618E796-C4C9-4162-ABCF-31A1C40F0E64}" destId="{A7174219-EC9E-4267-A04D-B18EE847387A}" srcOrd="0" destOrd="2" presId="urn:microsoft.com/office/officeart/2005/8/layout/list1"/>
    <dgm:cxn modelId="{5982C12B-3881-4E5F-910B-CA265FD5E102}" srcId="{7A49DF98-867D-48FD-8C6A-11619CC54E26}" destId="{5395F473-4B00-496B-B453-6451BF799B09}" srcOrd="0" destOrd="0" parTransId="{9C1152B7-4D34-4CA0-9DDC-F21FD4AEAD28}" sibTransId="{169C7AF9-916F-47C4-A9C3-3ACADEA4D272}"/>
    <dgm:cxn modelId="{CE134A39-83A4-445D-A1FE-9827215A72D6}" type="presOf" srcId="{4DD77ED4-70F9-43F5-8AE9-591186541CC3}" destId="{A7174219-EC9E-4267-A04D-B18EE847387A}" srcOrd="0" destOrd="4" presId="urn:microsoft.com/office/officeart/2005/8/layout/list1"/>
    <dgm:cxn modelId="{15F33E42-D56D-482A-AAB5-D9107C21DA1A}" srcId="{7A49DF98-867D-48FD-8C6A-11619CC54E26}" destId="{61B2121B-7291-4926-BF02-5B32E374F489}" srcOrd="3" destOrd="0" parTransId="{7011B861-622F-412C-8C2A-563B5A8D62E4}" sibTransId="{01E200FF-6FDC-42EB-818B-2EB4FA5669C6}"/>
    <dgm:cxn modelId="{31495B52-DEA0-4D91-9CF3-032F3B3D44EA}" srcId="{7A49DF98-867D-48FD-8C6A-11619CC54E26}" destId="{4DD77ED4-70F9-43F5-8AE9-591186541CC3}" srcOrd="4" destOrd="0" parTransId="{4C206698-2FBB-4E0D-B798-133172A2E26B}" sibTransId="{4B697E37-BB83-43A8-9634-9F0396B23C27}"/>
    <dgm:cxn modelId="{323B659E-DBBB-459D-BAA9-704ADD5267A5}" type="presOf" srcId="{7A49DF98-867D-48FD-8C6A-11619CC54E26}" destId="{8EFCDC49-2431-44A7-9E88-01190BAF5B19}" srcOrd="1" destOrd="0" presId="urn:microsoft.com/office/officeart/2005/8/layout/list1"/>
    <dgm:cxn modelId="{90F473B2-165C-42F0-BB66-183652D2B743}" type="presOf" srcId="{5395F473-4B00-496B-B453-6451BF799B09}" destId="{A7174219-EC9E-4267-A04D-B18EE847387A}" srcOrd="0" destOrd="0" presId="urn:microsoft.com/office/officeart/2005/8/layout/list1"/>
    <dgm:cxn modelId="{1514D9C3-0364-4D35-B599-B493CBB9F80D}" srcId="{B192402E-D48E-4A20-9102-455829196172}" destId="{7A49DF98-867D-48FD-8C6A-11619CC54E26}" srcOrd="0" destOrd="0" parTransId="{68E16295-5968-427D-8FEC-140904115879}" sibTransId="{C8FD5B74-EA17-4780-8EAB-5CC8C9F831ED}"/>
    <dgm:cxn modelId="{7FC740D0-2412-43C9-860B-0C2406610772}" type="presOf" srcId="{61B2121B-7291-4926-BF02-5B32E374F489}" destId="{A7174219-EC9E-4267-A04D-B18EE847387A}" srcOrd="0" destOrd="3" presId="urn:microsoft.com/office/officeart/2005/8/layout/list1"/>
    <dgm:cxn modelId="{79F53FD4-DFC2-42FF-9463-5CDA0962D01C}" srcId="{7A49DF98-867D-48FD-8C6A-11619CC54E26}" destId="{B618E796-C4C9-4162-ABCF-31A1C40F0E64}" srcOrd="2" destOrd="0" parTransId="{907CE50B-DF96-4731-9D48-F0606CEFA052}" sibTransId="{F8A7482C-813F-45CC-9C24-F14FD1B09C9C}"/>
    <dgm:cxn modelId="{DF88DBE6-53D6-489E-9FE7-EDD2A1456E39}" type="presOf" srcId="{ED7BFBCA-85AB-470A-B757-1414C645E6DE}" destId="{A7174219-EC9E-4267-A04D-B18EE847387A}" srcOrd="0" destOrd="1" presId="urn:microsoft.com/office/officeart/2005/8/layout/list1"/>
    <dgm:cxn modelId="{CADA49E7-D7E4-4B04-9DDF-B5A55F3314AF}" srcId="{7A49DF98-867D-48FD-8C6A-11619CC54E26}" destId="{ED7BFBCA-85AB-470A-B757-1414C645E6DE}" srcOrd="1" destOrd="0" parTransId="{B49CC6F4-1BCE-47E4-B510-CFFABFF8574B}" sibTransId="{C0C02030-8E95-4FBF-B65E-3B9A5576FA0F}"/>
    <dgm:cxn modelId="{50E4AAED-ECDC-4575-BA45-A3C06AC70654}" type="presOf" srcId="{7A49DF98-867D-48FD-8C6A-11619CC54E26}" destId="{47D332B7-C90F-4055-8376-68DED81340C7}" srcOrd="0" destOrd="0" presId="urn:microsoft.com/office/officeart/2005/8/layout/list1"/>
    <dgm:cxn modelId="{D78A3A74-3735-46A5-AE53-D5DBFCE60B3C}" type="presParOf" srcId="{48838873-4431-4954-9171-1238775AC576}" destId="{ADA60600-5F4A-49C6-91D8-2B4F4EF7F0C5}" srcOrd="0" destOrd="0" presId="urn:microsoft.com/office/officeart/2005/8/layout/list1"/>
    <dgm:cxn modelId="{0BA1AE4E-38D2-4A37-B0B8-E3322BED4927}" type="presParOf" srcId="{ADA60600-5F4A-49C6-91D8-2B4F4EF7F0C5}" destId="{47D332B7-C90F-4055-8376-68DED81340C7}" srcOrd="0" destOrd="0" presId="urn:microsoft.com/office/officeart/2005/8/layout/list1"/>
    <dgm:cxn modelId="{D5C3BD72-4785-4C45-A8D6-1E2106C5A127}" type="presParOf" srcId="{ADA60600-5F4A-49C6-91D8-2B4F4EF7F0C5}" destId="{8EFCDC49-2431-44A7-9E88-01190BAF5B19}" srcOrd="1" destOrd="0" presId="urn:microsoft.com/office/officeart/2005/8/layout/list1"/>
    <dgm:cxn modelId="{0EF623F6-C99C-4198-8F44-98A4197C3E57}" type="presParOf" srcId="{48838873-4431-4954-9171-1238775AC576}" destId="{F95C0667-9363-47DF-A653-E9673BF14A41}" srcOrd="1" destOrd="0" presId="urn:microsoft.com/office/officeart/2005/8/layout/list1"/>
    <dgm:cxn modelId="{FC6441F3-3646-434B-8813-D41E2442279A}" type="presParOf" srcId="{48838873-4431-4954-9171-1238775AC576}" destId="{A7174219-EC9E-4267-A04D-B18EE847387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192402E-D48E-4A20-9102-45582919617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5395F473-4B00-496B-B453-6451BF799B09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noProof="0" dirty="0">
            <a:solidFill>
              <a:schemeClr val="bg1"/>
            </a:solidFill>
          </a:endParaRPr>
        </a:p>
      </dgm:t>
    </dgm:pt>
    <dgm:pt modelId="{9C1152B7-4D34-4CA0-9DDC-F21FD4AEAD28}" type="par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169C7AF9-916F-47C4-A9C3-3ACADEA4D272}" type="sib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4DD77ED4-70F9-43F5-8AE9-591186541CC3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noProof="0" dirty="0">
            <a:solidFill>
              <a:schemeClr val="bg1"/>
            </a:solidFill>
          </a:endParaRPr>
        </a:p>
      </dgm:t>
    </dgm:pt>
    <dgm:pt modelId="{4C206698-2FBB-4E0D-B798-133172A2E26B}" type="parTrans" cxnId="{31495B52-DEA0-4D91-9CF3-032F3B3D44EA}">
      <dgm:prSet/>
      <dgm:spPr/>
      <dgm:t>
        <a:bodyPr/>
        <a:lstStyle/>
        <a:p>
          <a:endParaRPr lang="fr-FR"/>
        </a:p>
      </dgm:t>
    </dgm:pt>
    <dgm:pt modelId="{4B697E37-BB83-43A8-9634-9F0396B23C27}" type="sibTrans" cxnId="{31495B52-DEA0-4D91-9CF3-032F3B3D44EA}">
      <dgm:prSet/>
      <dgm:spPr/>
      <dgm:t>
        <a:bodyPr/>
        <a:lstStyle/>
        <a:p>
          <a:endParaRPr lang="fr-FR"/>
        </a:p>
      </dgm:t>
    </dgm:pt>
    <dgm:pt modelId="{B618E796-C4C9-4162-ABCF-31A1C40F0E64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</a:rPr>
            <a:t>Compléter régulièrement son carnet de lecteur</a:t>
          </a:r>
          <a:endParaRPr lang="fr-FR" sz="2800" noProof="0" dirty="0">
            <a:solidFill>
              <a:schemeClr val="bg1"/>
            </a:solidFill>
            <a:latin typeface="+mn-lt"/>
          </a:endParaRPr>
        </a:p>
      </dgm:t>
    </dgm:pt>
    <dgm:pt modelId="{907CE50B-DF96-4731-9D48-F0606CEFA052}" type="parTrans" cxnId="{79F53FD4-DFC2-42FF-9463-5CDA0962D01C}">
      <dgm:prSet/>
      <dgm:spPr/>
      <dgm:t>
        <a:bodyPr/>
        <a:lstStyle/>
        <a:p>
          <a:endParaRPr lang="fr-FR"/>
        </a:p>
      </dgm:t>
    </dgm:pt>
    <dgm:pt modelId="{F8A7482C-813F-45CC-9C24-F14FD1B09C9C}" type="sibTrans" cxnId="{79F53FD4-DFC2-42FF-9463-5CDA0962D01C}">
      <dgm:prSet/>
      <dgm:spPr/>
      <dgm:t>
        <a:bodyPr/>
        <a:lstStyle/>
        <a:p>
          <a:endParaRPr lang="fr-FR"/>
        </a:p>
      </dgm:t>
    </dgm:pt>
    <dgm:pt modelId="{7252E4F0-2D18-43DF-945B-A54D80F7BCA0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  <a:latin typeface="+mn-lt"/>
            </a:rPr>
            <a:t>Être vigilant à son expression écrite et orale dans toute situation</a:t>
          </a:r>
        </a:p>
      </dgm:t>
    </dgm:pt>
    <dgm:pt modelId="{5BE1411A-10EC-4D68-AFB7-44CC145CBC02}" type="parTrans" cxnId="{306D6CF3-1A3F-4EA7-900D-8418ED3F3B06}">
      <dgm:prSet/>
      <dgm:spPr/>
      <dgm:t>
        <a:bodyPr/>
        <a:lstStyle/>
        <a:p>
          <a:endParaRPr lang="fr-FR"/>
        </a:p>
      </dgm:t>
    </dgm:pt>
    <dgm:pt modelId="{A822654D-997E-4687-A144-762C67971DDD}" type="sibTrans" cxnId="{306D6CF3-1A3F-4EA7-900D-8418ED3F3B06}">
      <dgm:prSet/>
      <dgm:spPr/>
      <dgm:t>
        <a:bodyPr/>
        <a:lstStyle/>
        <a:p>
          <a:endParaRPr lang="fr-FR"/>
        </a:p>
      </dgm:t>
    </dgm:pt>
    <dgm:pt modelId="{95D7B668-5514-41D3-AD9D-FEE51A5AADE6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  <a:latin typeface="+mn-lt"/>
            </a:rPr>
            <a:t>Se tenir informé de l’actualité pédagogique</a:t>
          </a:r>
        </a:p>
      </dgm:t>
    </dgm:pt>
    <dgm:pt modelId="{FD526238-2B47-4BD0-8336-4858B99B95F0}" type="parTrans" cxnId="{D0C99337-799F-484A-936C-85F9089B10A9}">
      <dgm:prSet/>
      <dgm:spPr/>
      <dgm:t>
        <a:bodyPr/>
        <a:lstStyle/>
        <a:p>
          <a:endParaRPr lang="fr-FR"/>
        </a:p>
      </dgm:t>
    </dgm:pt>
    <dgm:pt modelId="{B441CE6E-4153-4442-886D-234555775FE1}" type="sibTrans" cxnId="{D0C99337-799F-484A-936C-85F9089B10A9}">
      <dgm:prSet/>
      <dgm:spPr/>
      <dgm:t>
        <a:bodyPr/>
        <a:lstStyle/>
        <a:p>
          <a:endParaRPr lang="fr-FR"/>
        </a:p>
      </dgm:t>
    </dgm:pt>
    <dgm:pt modelId="{9C7CE024-0037-4A59-A11C-45D064238F23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noProof="0" dirty="0">
            <a:solidFill>
              <a:schemeClr val="bg1"/>
            </a:solidFill>
            <a:latin typeface="+mn-lt"/>
          </a:endParaRPr>
        </a:p>
      </dgm:t>
    </dgm:pt>
    <dgm:pt modelId="{46C6A5E6-A334-4BF9-9BD1-BECF390CB249}" type="parTrans" cxnId="{E738FC2B-38FC-4791-B626-7C062B8F7A57}">
      <dgm:prSet/>
      <dgm:spPr/>
      <dgm:t>
        <a:bodyPr/>
        <a:lstStyle/>
        <a:p>
          <a:endParaRPr lang="fr-FR"/>
        </a:p>
      </dgm:t>
    </dgm:pt>
    <dgm:pt modelId="{9B4B8E55-35A8-4AC0-A840-01BDAAE7B1F1}" type="sibTrans" cxnId="{E738FC2B-38FC-4791-B626-7C062B8F7A57}">
      <dgm:prSet/>
      <dgm:spPr/>
      <dgm:t>
        <a:bodyPr/>
        <a:lstStyle/>
        <a:p>
          <a:endParaRPr lang="fr-FR"/>
        </a:p>
      </dgm:t>
    </dgm:pt>
    <dgm:pt modelId="{38F98631-6D98-4B1D-9AE0-121CEFE6BCE4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noProof="0" dirty="0">
            <a:solidFill>
              <a:schemeClr val="bg1"/>
            </a:solidFill>
            <a:latin typeface="+mn-lt"/>
          </a:endParaRPr>
        </a:p>
      </dgm:t>
    </dgm:pt>
    <dgm:pt modelId="{417A53AD-C6E8-4C6F-AF1B-4F61A73D4507}" type="parTrans" cxnId="{E192E9DA-E2BC-47FF-A1BD-3796A385A4B9}">
      <dgm:prSet/>
      <dgm:spPr/>
      <dgm:t>
        <a:bodyPr/>
        <a:lstStyle/>
        <a:p>
          <a:endParaRPr lang="fr-FR"/>
        </a:p>
      </dgm:t>
    </dgm:pt>
    <dgm:pt modelId="{2775250D-2888-4250-8FCD-EAE9B6A349C7}" type="sibTrans" cxnId="{E192E9DA-E2BC-47FF-A1BD-3796A385A4B9}">
      <dgm:prSet/>
      <dgm:spPr/>
      <dgm:t>
        <a:bodyPr/>
        <a:lstStyle/>
        <a:p>
          <a:endParaRPr lang="fr-FR"/>
        </a:p>
      </dgm:t>
    </dgm:pt>
    <dgm:pt modelId="{74222C12-FB04-4DE8-BAFE-3EE69B23D4D2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  <a:latin typeface="+mn-lt"/>
            </a:rPr>
            <a:t>Fréquenter assidument CRD et lieux culturels</a:t>
          </a:r>
        </a:p>
      </dgm:t>
    </dgm:pt>
    <dgm:pt modelId="{BAFD4938-29AD-4E8D-B886-2565F36A38C7}" type="parTrans" cxnId="{2E20D7A2-BD4A-4652-B371-94319D326D92}">
      <dgm:prSet/>
      <dgm:spPr/>
      <dgm:t>
        <a:bodyPr/>
        <a:lstStyle/>
        <a:p>
          <a:endParaRPr lang="fr-FR"/>
        </a:p>
      </dgm:t>
    </dgm:pt>
    <dgm:pt modelId="{34E8992B-08BC-46E3-83C5-614BD1335137}" type="sibTrans" cxnId="{2E20D7A2-BD4A-4652-B371-94319D326D92}">
      <dgm:prSet/>
      <dgm:spPr/>
      <dgm:t>
        <a:bodyPr/>
        <a:lstStyle/>
        <a:p>
          <a:endParaRPr lang="fr-FR"/>
        </a:p>
      </dgm:t>
    </dgm:pt>
    <dgm:pt modelId="{656C7285-7705-450C-9EC5-4554A29FCC2E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noProof="0" dirty="0">
            <a:solidFill>
              <a:schemeClr val="bg1"/>
            </a:solidFill>
            <a:latin typeface="+mn-lt"/>
          </a:endParaRPr>
        </a:p>
      </dgm:t>
    </dgm:pt>
    <dgm:pt modelId="{691FAE23-3661-4A7D-ACE7-27F467D7EE16}" type="parTrans" cxnId="{61EFAADF-F88F-4315-8F79-9FF6C313A710}">
      <dgm:prSet/>
      <dgm:spPr/>
      <dgm:t>
        <a:bodyPr/>
        <a:lstStyle/>
        <a:p>
          <a:endParaRPr lang="fr-FR"/>
        </a:p>
      </dgm:t>
    </dgm:pt>
    <dgm:pt modelId="{1B37311E-EA1A-455D-AC44-F7F1F266EA4F}" type="sibTrans" cxnId="{61EFAADF-F88F-4315-8F79-9FF6C313A710}">
      <dgm:prSet/>
      <dgm:spPr/>
      <dgm:t>
        <a:bodyPr/>
        <a:lstStyle/>
        <a:p>
          <a:endParaRPr lang="fr-FR"/>
        </a:p>
      </dgm:t>
    </dgm:pt>
    <dgm:pt modelId="{48838873-4431-4954-9171-1238775AC576}" type="pres">
      <dgm:prSet presAssocID="{B192402E-D48E-4A20-9102-455829196172}" presName="linear" presStyleCnt="0">
        <dgm:presLayoutVars>
          <dgm:dir/>
          <dgm:animLvl val="lvl"/>
          <dgm:resizeHandles val="exact"/>
        </dgm:presLayoutVars>
      </dgm:prSet>
      <dgm:spPr/>
    </dgm:pt>
    <dgm:pt modelId="{19C40A84-82A1-4E56-9F1C-D49C952E472B}" type="pres">
      <dgm:prSet presAssocID="{5395F473-4B00-496B-B453-6451BF799B09}" presName="parentLin" presStyleCnt="0"/>
      <dgm:spPr/>
    </dgm:pt>
    <dgm:pt modelId="{B0F42DDF-2A78-4EBB-9515-036D5B4D6DD5}" type="pres">
      <dgm:prSet presAssocID="{5395F473-4B00-496B-B453-6451BF799B09}" presName="parentLeftMargin" presStyleLbl="node1" presStyleIdx="0" presStyleCnt="1"/>
      <dgm:spPr/>
    </dgm:pt>
    <dgm:pt modelId="{F23FA544-45D2-4D32-8A35-17734B9F586E}" type="pres">
      <dgm:prSet presAssocID="{5395F473-4B00-496B-B453-6451BF799B09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305C2361-6A99-429D-BDED-C1ABB00FEFB5}" type="pres">
      <dgm:prSet presAssocID="{5395F473-4B00-496B-B453-6451BF799B09}" presName="negativeSpace" presStyleCnt="0"/>
      <dgm:spPr/>
    </dgm:pt>
    <dgm:pt modelId="{4E41522B-AB53-4A4E-B831-2587652B738A}" type="pres">
      <dgm:prSet presAssocID="{5395F473-4B00-496B-B453-6451BF799B09}" presName="childText" presStyleLbl="conFgAcc1" presStyleIdx="0" presStyleCnt="1" custLinFactNeighborX="354" custLinFactNeighborY="-49475">
        <dgm:presLayoutVars>
          <dgm:bulletEnabled val="1"/>
        </dgm:presLayoutVars>
      </dgm:prSet>
      <dgm:spPr/>
    </dgm:pt>
  </dgm:ptLst>
  <dgm:cxnLst>
    <dgm:cxn modelId="{182E6009-7FB6-49BA-A986-2DFBDEB6DBC3}" type="presOf" srcId="{B618E796-C4C9-4162-ABCF-31A1C40F0E64}" destId="{4E41522B-AB53-4A4E-B831-2587652B738A}" srcOrd="0" destOrd="0" presId="urn:microsoft.com/office/officeart/2005/8/layout/list1"/>
    <dgm:cxn modelId="{260CC718-1C19-4A58-B25E-4613464E2BCD}" type="presOf" srcId="{B192402E-D48E-4A20-9102-455829196172}" destId="{48838873-4431-4954-9171-1238775AC576}" srcOrd="0" destOrd="0" presId="urn:microsoft.com/office/officeart/2005/8/layout/list1"/>
    <dgm:cxn modelId="{5982C12B-3881-4E5F-910B-CA265FD5E102}" srcId="{B192402E-D48E-4A20-9102-455829196172}" destId="{5395F473-4B00-496B-B453-6451BF799B09}" srcOrd="0" destOrd="0" parTransId="{9C1152B7-4D34-4CA0-9DDC-F21FD4AEAD28}" sibTransId="{169C7AF9-916F-47C4-A9C3-3ACADEA4D272}"/>
    <dgm:cxn modelId="{E738FC2B-38FC-4791-B626-7C062B8F7A57}" srcId="{5395F473-4B00-496B-B453-6451BF799B09}" destId="{9C7CE024-0037-4A59-A11C-45D064238F23}" srcOrd="3" destOrd="0" parTransId="{46C6A5E6-A334-4BF9-9BD1-BECF390CB249}" sibTransId="{9B4B8E55-35A8-4AC0-A840-01BDAAE7B1F1}"/>
    <dgm:cxn modelId="{FBC36934-0E3B-4CD6-96EB-66872F47A1F7}" type="presOf" srcId="{7252E4F0-2D18-43DF-945B-A54D80F7BCA0}" destId="{4E41522B-AB53-4A4E-B831-2587652B738A}" srcOrd="0" destOrd="4" presId="urn:microsoft.com/office/officeart/2005/8/layout/list1"/>
    <dgm:cxn modelId="{D0C99337-799F-484A-936C-85F9089B10A9}" srcId="{5395F473-4B00-496B-B453-6451BF799B09}" destId="{95D7B668-5514-41D3-AD9D-FEE51A5AADE6}" srcOrd="6" destOrd="0" parTransId="{FD526238-2B47-4BD0-8336-4858B99B95F0}" sibTransId="{B441CE6E-4153-4442-886D-234555775FE1}"/>
    <dgm:cxn modelId="{EFA2FB5C-A761-434B-BA1F-675CDD6E7F4C}" type="presOf" srcId="{5395F473-4B00-496B-B453-6451BF799B09}" destId="{F23FA544-45D2-4D32-8A35-17734B9F586E}" srcOrd="1" destOrd="0" presId="urn:microsoft.com/office/officeart/2005/8/layout/list1"/>
    <dgm:cxn modelId="{5ACD155D-6ACB-4224-8F4C-DC1F1F70D808}" type="presOf" srcId="{9C7CE024-0037-4A59-A11C-45D064238F23}" destId="{4E41522B-AB53-4A4E-B831-2587652B738A}" srcOrd="0" destOrd="3" presId="urn:microsoft.com/office/officeart/2005/8/layout/list1"/>
    <dgm:cxn modelId="{B3C1F243-EC3F-4E7B-8A9D-7DBA241AA096}" type="presOf" srcId="{656C7285-7705-450C-9EC5-4554A29FCC2E}" destId="{4E41522B-AB53-4A4E-B831-2587652B738A}" srcOrd="0" destOrd="1" presId="urn:microsoft.com/office/officeart/2005/8/layout/list1"/>
    <dgm:cxn modelId="{1182CA48-654D-49B8-BADA-C442FFB1281F}" type="presOf" srcId="{5395F473-4B00-496B-B453-6451BF799B09}" destId="{B0F42DDF-2A78-4EBB-9515-036D5B4D6DD5}" srcOrd="0" destOrd="0" presId="urn:microsoft.com/office/officeart/2005/8/layout/list1"/>
    <dgm:cxn modelId="{4E53616B-05E1-40D3-B96C-FB2408AD6BA4}" type="presOf" srcId="{4DD77ED4-70F9-43F5-8AE9-591186541CC3}" destId="{4E41522B-AB53-4A4E-B831-2587652B738A}" srcOrd="0" destOrd="7" presId="urn:microsoft.com/office/officeart/2005/8/layout/list1"/>
    <dgm:cxn modelId="{8FBA0552-C28E-4A27-A9BF-E95B0E22F5B5}" type="presOf" srcId="{95D7B668-5514-41D3-AD9D-FEE51A5AADE6}" destId="{4E41522B-AB53-4A4E-B831-2587652B738A}" srcOrd="0" destOrd="6" presId="urn:microsoft.com/office/officeart/2005/8/layout/list1"/>
    <dgm:cxn modelId="{31495B52-DEA0-4D91-9CF3-032F3B3D44EA}" srcId="{5395F473-4B00-496B-B453-6451BF799B09}" destId="{4DD77ED4-70F9-43F5-8AE9-591186541CC3}" srcOrd="7" destOrd="0" parTransId="{4C206698-2FBB-4E0D-B798-133172A2E26B}" sibTransId="{4B697E37-BB83-43A8-9634-9F0396B23C27}"/>
    <dgm:cxn modelId="{5EC19B8A-268E-4FD5-91C3-32836652FCF0}" type="presOf" srcId="{74222C12-FB04-4DE8-BAFE-3EE69B23D4D2}" destId="{4E41522B-AB53-4A4E-B831-2587652B738A}" srcOrd="0" destOrd="2" presId="urn:microsoft.com/office/officeart/2005/8/layout/list1"/>
    <dgm:cxn modelId="{2A0BCB9C-56F5-42B2-BEAE-3DD1AD2D11E5}" type="presOf" srcId="{38F98631-6D98-4B1D-9AE0-121CEFE6BCE4}" destId="{4E41522B-AB53-4A4E-B831-2587652B738A}" srcOrd="0" destOrd="5" presId="urn:microsoft.com/office/officeart/2005/8/layout/list1"/>
    <dgm:cxn modelId="{2E20D7A2-BD4A-4652-B371-94319D326D92}" srcId="{5395F473-4B00-496B-B453-6451BF799B09}" destId="{74222C12-FB04-4DE8-BAFE-3EE69B23D4D2}" srcOrd="2" destOrd="0" parTransId="{BAFD4938-29AD-4E8D-B886-2565F36A38C7}" sibTransId="{34E8992B-08BC-46E3-83C5-614BD1335137}"/>
    <dgm:cxn modelId="{79F53FD4-DFC2-42FF-9463-5CDA0962D01C}" srcId="{5395F473-4B00-496B-B453-6451BF799B09}" destId="{B618E796-C4C9-4162-ABCF-31A1C40F0E64}" srcOrd="0" destOrd="0" parTransId="{907CE50B-DF96-4731-9D48-F0606CEFA052}" sibTransId="{F8A7482C-813F-45CC-9C24-F14FD1B09C9C}"/>
    <dgm:cxn modelId="{E192E9DA-E2BC-47FF-A1BD-3796A385A4B9}" srcId="{5395F473-4B00-496B-B453-6451BF799B09}" destId="{38F98631-6D98-4B1D-9AE0-121CEFE6BCE4}" srcOrd="5" destOrd="0" parTransId="{417A53AD-C6E8-4C6F-AF1B-4F61A73D4507}" sibTransId="{2775250D-2888-4250-8FCD-EAE9B6A349C7}"/>
    <dgm:cxn modelId="{61EFAADF-F88F-4315-8F79-9FF6C313A710}" srcId="{5395F473-4B00-496B-B453-6451BF799B09}" destId="{656C7285-7705-450C-9EC5-4554A29FCC2E}" srcOrd="1" destOrd="0" parTransId="{691FAE23-3661-4A7D-ACE7-27F467D7EE16}" sibTransId="{1B37311E-EA1A-455D-AC44-F7F1F266EA4F}"/>
    <dgm:cxn modelId="{306D6CF3-1A3F-4EA7-900D-8418ED3F3B06}" srcId="{5395F473-4B00-496B-B453-6451BF799B09}" destId="{7252E4F0-2D18-43DF-945B-A54D80F7BCA0}" srcOrd="4" destOrd="0" parTransId="{5BE1411A-10EC-4D68-AFB7-44CC145CBC02}" sibTransId="{A822654D-997E-4687-A144-762C67971DDD}"/>
    <dgm:cxn modelId="{97CE2B46-A2F1-4944-B8C4-99ECA549EB33}" type="presParOf" srcId="{48838873-4431-4954-9171-1238775AC576}" destId="{19C40A84-82A1-4E56-9F1C-D49C952E472B}" srcOrd="0" destOrd="0" presId="urn:microsoft.com/office/officeart/2005/8/layout/list1"/>
    <dgm:cxn modelId="{64F775C7-EE8B-4E26-99C5-5251B8A91C7D}" type="presParOf" srcId="{19C40A84-82A1-4E56-9F1C-D49C952E472B}" destId="{B0F42DDF-2A78-4EBB-9515-036D5B4D6DD5}" srcOrd="0" destOrd="0" presId="urn:microsoft.com/office/officeart/2005/8/layout/list1"/>
    <dgm:cxn modelId="{1D5F4326-5DB8-45B5-BAD9-886273A4C69B}" type="presParOf" srcId="{19C40A84-82A1-4E56-9F1C-D49C952E472B}" destId="{F23FA544-45D2-4D32-8A35-17734B9F586E}" srcOrd="1" destOrd="0" presId="urn:microsoft.com/office/officeart/2005/8/layout/list1"/>
    <dgm:cxn modelId="{744FE6F2-FCF0-422B-8458-4863A80793EF}" type="presParOf" srcId="{48838873-4431-4954-9171-1238775AC576}" destId="{305C2361-6A99-429D-BDED-C1ABB00FEFB5}" srcOrd="1" destOrd="0" presId="urn:microsoft.com/office/officeart/2005/8/layout/list1"/>
    <dgm:cxn modelId="{207C1063-0FA3-4F04-B4CF-ED7FD7B03FFA}" type="presParOf" srcId="{48838873-4431-4954-9171-1238775AC576}" destId="{4E41522B-AB53-4A4E-B831-2587652B738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192402E-D48E-4A20-9102-45582919617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7A49DF98-867D-48FD-8C6A-11619CC54E26}">
      <dgm:prSet custT="1"/>
      <dgm:spPr>
        <a:solidFill>
          <a:schemeClr val="accent2"/>
        </a:solidFill>
        <a:ln>
          <a:noFill/>
        </a:ln>
      </dgm:spPr>
      <dgm:t>
        <a:bodyPr rtlCol="0"/>
        <a:lstStyle/>
        <a:p>
          <a:pPr rtl="0"/>
          <a:r>
            <a:rPr lang="fr-FR" sz="2800" noProof="0" dirty="0">
              <a:solidFill>
                <a:schemeClr val="tx1"/>
              </a:solidFill>
            </a:rPr>
            <a:t>Sitographie</a:t>
          </a:r>
        </a:p>
      </dgm:t>
    </dgm:pt>
    <dgm:pt modelId="{68E16295-5968-427D-8FEC-140904115879}" type="parTrans" cxnId="{1514D9C3-0364-4D35-B599-B493CBB9F80D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C8FD5B74-EA17-4780-8EAB-5CC8C9F831ED}" type="sibTrans" cxnId="{1514D9C3-0364-4D35-B599-B493CBB9F80D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5395F473-4B00-496B-B453-6451BF799B09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</a:rPr>
            <a:t>Pour s’informer, se documenter sur l’école </a:t>
          </a:r>
          <a:r>
            <a:rPr lang="fr-FR" sz="2800" noProof="0" dirty="0" err="1">
              <a:solidFill>
                <a:schemeClr val="bg1"/>
              </a:solidFill>
              <a:hlinkClick xmlns:r="http://schemas.openxmlformats.org/officeDocument/2006/relationships" r:id="rId1"/>
            </a:rPr>
            <a:t>Eduscol</a:t>
          </a:r>
          <a:endParaRPr lang="fr-FR" sz="2800" noProof="0" dirty="0">
            <a:solidFill>
              <a:schemeClr val="bg1"/>
            </a:solidFill>
          </a:endParaRPr>
        </a:p>
      </dgm:t>
    </dgm:pt>
    <dgm:pt modelId="{9C1152B7-4D34-4CA0-9DDC-F21FD4AEAD28}" type="par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169C7AF9-916F-47C4-A9C3-3ACADEA4D272}" type="sib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ED7BFBCA-85AB-470A-B757-1414C645E6DE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</a:rPr>
            <a:t>Pour s’entrainer dans la discipline </a:t>
          </a:r>
          <a:r>
            <a:rPr lang="fr-FR" sz="2800" noProof="0" dirty="0">
              <a:solidFill>
                <a:schemeClr val="bg1"/>
              </a:solidFill>
              <a:hlinkClick xmlns:r="http://schemas.openxmlformats.org/officeDocument/2006/relationships" r:id="rId2"/>
            </a:rPr>
            <a:t>Ecrit+</a:t>
          </a:r>
          <a:endParaRPr lang="fr-FR" sz="2800" noProof="0" dirty="0">
            <a:solidFill>
              <a:schemeClr val="bg1"/>
            </a:solidFill>
          </a:endParaRPr>
        </a:p>
      </dgm:t>
    </dgm:pt>
    <dgm:pt modelId="{B49CC6F4-1BCE-47E4-B510-CFFABFF8574B}" type="parTrans" cxnId="{CADA49E7-D7E4-4B04-9DDF-B5A55F3314AF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C0C02030-8E95-4FBF-B65E-3B9A5576FA0F}" type="sibTrans" cxnId="{CADA49E7-D7E4-4B04-9DDF-B5A55F3314AF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4DD77ED4-70F9-43F5-8AE9-591186541CC3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None/>
          </a:pPr>
          <a:endParaRPr lang="fr-FR" sz="2800" noProof="0" dirty="0">
            <a:solidFill>
              <a:schemeClr val="bg1"/>
            </a:solidFill>
          </a:endParaRPr>
        </a:p>
      </dgm:t>
    </dgm:pt>
    <dgm:pt modelId="{4C206698-2FBB-4E0D-B798-133172A2E26B}" type="parTrans" cxnId="{31495B52-DEA0-4D91-9CF3-032F3B3D44EA}">
      <dgm:prSet/>
      <dgm:spPr/>
      <dgm:t>
        <a:bodyPr/>
        <a:lstStyle/>
        <a:p>
          <a:endParaRPr lang="fr-FR"/>
        </a:p>
      </dgm:t>
    </dgm:pt>
    <dgm:pt modelId="{4B697E37-BB83-43A8-9634-9F0396B23C27}" type="sibTrans" cxnId="{31495B52-DEA0-4D91-9CF3-032F3B3D44EA}">
      <dgm:prSet/>
      <dgm:spPr/>
      <dgm:t>
        <a:bodyPr/>
        <a:lstStyle/>
        <a:p>
          <a:endParaRPr lang="fr-FR"/>
        </a:p>
      </dgm:t>
    </dgm:pt>
    <dgm:pt modelId="{B618E796-C4C9-4162-ABCF-31A1C40F0E64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noProof="0" dirty="0">
            <a:solidFill>
              <a:schemeClr val="bg1"/>
            </a:solidFill>
            <a:latin typeface="+mn-lt"/>
          </a:endParaRPr>
        </a:p>
      </dgm:t>
    </dgm:pt>
    <dgm:pt modelId="{907CE50B-DF96-4731-9D48-F0606CEFA052}" type="parTrans" cxnId="{79F53FD4-DFC2-42FF-9463-5CDA0962D01C}">
      <dgm:prSet/>
      <dgm:spPr/>
      <dgm:t>
        <a:bodyPr/>
        <a:lstStyle/>
        <a:p>
          <a:endParaRPr lang="fr-FR"/>
        </a:p>
      </dgm:t>
    </dgm:pt>
    <dgm:pt modelId="{F8A7482C-813F-45CC-9C24-F14FD1B09C9C}" type="sibTrans" cxnId="{79F53FD4-DFC2-42FF-9463-5CDA0962D01C}">
      <dgm:prSet/>
      <dgm:spPr/>
      <dgm:t>
        <a:bodyPr/>
        <a:lstStyle/>
        <a:p>
          <a:endParaRPr lang="fr-FR"/>
        </a:p>
      </dgm:t>
    </dgm:pt>
    <dgm:pt modelId="{F8BD8FB8-E496-44D7-83D6-343E1EF82A0E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noProof="0" dirty="0">
              <a:solidFill>
                <a:schemeClr val="bg1"/>
              </a:solidFill>
            </a:rPr>
            <a:t>Pour réfléchir aux pratiques de  classe : </a:t>
          </a:r>
          <a:r>
            <a:rPr lang="fr-FR" sz="2800" noProof="0" dirty="0">
              <a:solidFill>
                <a:schemeClr val="bg1"/>
              </a:solidFill>
              <a:hlinkClick xmlns:r="http://schemas.openxmlformats.org/officeDocument/2006/relationships" r:id="rId3"/>
            </a:rPr>
            <a:t>BSD</a:t>
          </a:r>
          <a:r>
            <a:rPr lang="fr-FR" sz="2800" noProof="0" dirty="0">
              <a:solidFill>
                <a:schemeClr val="bg1"/>
              </a:solidFill>
            </a:rPr>
            <a:t>, </a:t>
          </a:r>
          <a:r>
            <a:rPr lang="fr-FR" sz="2800" noProof="0" dirty="0" err="1">
              <a:solidFill>
                <a:schemeClr val="bg1"/>
              </a:solidFill>
              <a:hlinkClick xmlns:r="http://schemas.openxmlformats.org/officeDocument/2006/relationships" r:id="rId4"/>
            </a:rPr>
            <a:t>néopass</a:t>
          </a:r>
          <a:r>
            <a:rPr lang="fr-FR" sz="2800" noProof="0" dirty="0">
              <a:solidFill>
                <a:schemeClr val="bg1"/>
              </a:solidFill>
            </a:rPr>
            <a:t>, </a:t>
          </a:r>
          <a:r>
            <a:rPr lang="fr-FR" sz="2800" noProof="0" dirty="0">
              <a:solidFill>
                <a:schemeClr val="bg1"/>
              </a:solidFill>
              <a:hlinkClick xmlns:r="http://schemas.openxmlformats.org/officeDocument/2006/relationships" r:id="rId5"/>
            </a:rPr>
            <a:t>une année au CP</a:t>
          </a:r>
          <a:endParaRPr lang="fr-FR" sz="2800" noProof="0" dirty="0">
            <a:solidFill>
              <a:schemeClr val="bg1"/>
            </a:solidFill>
          </a:endParaRPr>
        </a:p>
      </dgm:t>
    </dgm:pt>
    <dgm:pt modelId="{E0A3B13E-E926-4D53-BE3B-4C0F9FC041A5}" type="parTrans" cxnId="{B6B6EAD6-3B65-4757-A124-48DF068FCDEB}">
      <dgm:prSet/>
      <dgm:spPr/>
    </dgm:pt>
    <dgm:pt modelId="{F512DA3C-6428-4922-883B-7B9C06B1EFB8}" type="sibTrans" cxnId="{B6B6EAD6-3B65-4757-A124-48DF068FCDEB}">
      <dgm:prSet/>
      <dgm:spPr/>
    </dgm:pt>
    <dgm:pt modelId="{48838873-4431-4954-9171-1238775AC576}" type="pres">
      <dgm:prSet presAssocID="{B192402E-D48E-4A20-9102-455829196172}" presName="linear" presStyleCnt="0">
        <dgm:presLayoutVars>
          <dgm:dir/>
          <dgm:animLvl val="lvl"/>
          <dgm:resizeHandles val="exact"/>
        </dgm:presLayoutVars>
      </dgm:prSet>
      <dgm:spPr/>
    </dgm:pt>
    <dgm:pt modelId="{ADA60600-5F4A-49C6-91D8-2B4F4EF7F0C5}" type="pres">
      <dgm:prSet presAssocID="{7A49DF98-867D-48FD-8C6A-11619CC54E26}" presName="parentLin" presStyleCnt="0"/>
      <dgm:spPr/>
    </dgm:pt>
    <dgm:pt modelId="{47D332B7-C90F-4055-8376-68DED81340C7}" type="pres">
      <dgm:prSet presAssocID="{7A49DF98-867D-48FD-8C6A-11619CC54E26}" presName="parentLeftMargin" presStyleLbl="node1" presStyleIdx="0" presStyleCnt="1"/>
      <dgm:spPr/>
    </dgm:pt>
    <dgm:pt modelId="{8EFCDC49-2431-44A7-9E88-01190BAF5B19}" type="pres">
      <dgm:prSet presAssocID="{7A49DF98-867D-48FD-8C6A-11619CC54E26}" presName="parentText" presStyleLbl="node1" presStyleIdx="0" presStyleCnt="1" custScaleX="133167" custScaleY="3348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F95C0667-9363-47DF-A653-E9673BF14A41}" type="pres">
      <dgm:prSet presAssocID="{7A49DF98-867D-48FD-8C6A-11619CC54E26}" presName="negativeSpace" presStyleCnt="0"/>
      <dgm:spPr/>
    </dgm:pt>
    <dgm:pt modelId="{A7174219-EC9E-4267-A04D-B18EE847387A}" type="pres">
      <dgm:prSet presAssocID="{7A49DF98-867D-48FD-8C6A-11619CC54E26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260CC718-1C19-4A58-B25E-4613464E2BCD}" type="presOf" srcId="{B192402E-D48E-4A20-9102-455829196172}" destId="{48838873-4431-4954-9171-1238775AC576}" srcOrd="0" destOrd="0" presId="urn:microsoft.com/office/officeart/2005/8/layout/list1"/>
    <dgm:cxn modelId="{97D9F81B-546B-4AD1-8D3D-BFB46FF96DB2}" type="presOf" srcId="{B618E796-C4C9-4162-ABCF-31A1C40F0E64}" destId="{A7174219-EC9E-4267-A04D-B18EE847387A}" srcOrd="0" destOrd="3" presId="urn:microsoft.com/office/officeart/2005/8/layout/list1"/>
    <dgm:cxn modelId="{5982C12B-3881-4E5F-910B-CA265FD5E102}" srcId="{7A49DF98-867D-48FD-8C6A-11619CC54E26}" destId="{5395F473-4B00-496B-B453-6451BF799B09}" srcOrd="0" destOrd="0" parTransId="{9C1152B7-4D34-4CA0-9DDC-F21FD4AEAD28}" sibTransId="{169C7AF9-916F-47C4-A9C3-3ACADEA4D272}"/>
    <dgm:cxn modelId="{CE134A39-83A4-445D-A1FE-9827215A72D6}" type="presOf" srcId="{4DD77ED4-70F9-43F5-8AE9-591186541CC3}" destId="{A7174219-EC9E-4267-A04D-B18EE847387A}" srcOrd="0" destOrd="4" presId="urn:microsoft.com/office/officeart/2005/8/layout/list1"/>
    <dgm:cxn modelId="{31495B52-DEA0-4D91-9CF3-032F3B3D44EA}" srcId="{7A49DF98-867D-48FD-8C6A-11619CC54E26}" destId="{4DD77ED4-70F9-43F5-8AE9-591186541CC3}" srcOrd="4" destOrd="0" parTransId="{4C206698-2FBB-4E0D-B798-133172A2E26B}" sibTransId="{4B697E37-BB83-43A8-9634-9F0396B23C27}"/>
    <dgm:cxn modelId="{323B659E-DBBB-459D-BAA9-704ADD5267A5}" type="presOf" srcId="{7A49DF98-867D-48FD-8C6A-11619CC54E26}" destId="{8EFCDC49-2431-44A7-9E88-01190BAF5B19}" srcOrd="1" destOrd="0" presId="urn:microsoft.com/office/officeart/2005/8/layout/list1"/>
    <dgm:cxn modelId="{90F473B2-165C-42F0-BB66-183652D2B743}" type="presOf" srcId="{5395F473-4B00-496B-B453-6451BF799B09}" destId="{A7174219-EC9E-4267-A04D-B18EE847387A}" srcOrd="0" destOrd="0" presId="urn:microsoft.com/office/officeart/2005/8/layout/list1"/>
    <dgm:cxn modelId="{1514D9C3-0364-4D35-B599-B493CBB9F80D}" srcId="{B192402E-D48E-4A20-9102-455829196172}" destId="{7A49DF98-867D-48FD-8C6A-11619CC54E26}" srcOrd="0" destOrd="0" parTransId="{68E16295-5968-427D-8FEC-140904115879}" sibTransId="{C8FD5B74-EA17-4780-8EAB-5CC8C9F831ED}"/>
    <dgm:cxn modelId="{27AAD3C5-5DAE-4F0E-81E9-DF9A4B1C0C8C}" type="presOf" srcId="{F8BD8FB8-E496-44D7-83D6-343E1EF82A0E}" destId="{A7174219-EC9E-4267-A04D-B18EE847387A}" srcOrd="0" destOrd="2" presId="urn:microsoft.com/office/officeart/2005/8/layout/list1"/>
    <dgm:cxn modelId="{79F53FD4-DFC2-42FF-9463-5CDA0962D01C}" srcId="{7A49DF98-867D-48FD-8C6A-11619CC54E26}" destId="{B618E796-C4C9-4162-ABCF-31A1C40F0E64}" srcOrd="3" destOrd="0" parTransId="{907CE50B-DF96-4731-9D48-F0606CEFA052}" sibTransId="{F8A7482C-813F-45CC-9C24-F14FD1B09C9C}"/>
    <dgm:cxn modelId="{B6B6EAD6-3B65-4757-A124-48DF068FCDEB}" srcId="{7A49DF98-867D-48FD-8C6A-11619CC54E26}" destId="{F8BD8FB8-E496-44D7-83D6-343E1EF82A0E}" srcOrd="2" destOrd="0" parTransId="{E0A3B13E-E926-4D53-BE3B-4C0F9FC041A5}" sibTransId="{F512DA3C-6428-4922-883B-7B9C06B1EFB8}"/>
    <dgm:cxn modelId="{DF88DBE6-53D6-489E-9FE7-EDD2A1456E39}" type="presOf" srcId="{ED7BFBCA-85AB-470A-B757-1414C645E6DE}" destId="{A7174219-EC9E-4267-A04D-B18EE847387A}" srcOrd="0" destOrd="1" presId="urn:microsoft.com/office/officeart/2005/8/layout/list1"/>
    <dgm:cxn modelId="{CADA49E7-D7E4-4B04-9DDF-B5A55F3314AF}" srcId="{7A49DF98-867D-48FD-8C6A-11619CC54E26}" destId="{ED7BFBCA-85AB-470A-B757-1414C645E6DE}" srcOrd="1" destOrd="0" parTransId="{B49CC6F4-1BCE-47E4-B510-CFFABFF8574B}" sibTransId="{C0C02030-8E95-4FBF-B65E-3B9A5576FA0F}"/>
    <dgm:cxn modelId="{50E4AAED-ECDC-4575-BA45-A3C06AC70654}" type="presOf" srcId="{7A49DF98-867D-48FD-8C6A-11619CC54E26}" destId="{47D332B7-C90F-4055-8376-68DED81340C7}" srcOrd="0" destOrd="0" presId="urn:microsoft.com/office/officeart/2005/8/layout/list1"/>
    <dgm:cxn modelId="{D78A3A74-3735-46A5-AE53-D5DBFCE60B3C}" type="presParOf" srcId="{48838873-4431-4954-9171-1238775AC576}" destId="{ADA60600-5F4A-49C6-91D8-2B4F4EF7F0C5}" srcOrd="0" destOrd="0" presId="urn:microsoft.com/office/officeart/2005/8/layout/list1"/>
    <dgm:cxn modelId="{0BA1AE4E-38D2-4A37-B0B8-E3322BED4927}" type="presParOf" srcId="{ADA60600-5F4A-49C6-91D8-2B4F4EF7F0C5}" destId="{47D332B7-C90F-4055-8376-68DED81340C7}" srcOrd="0" destOrd="0" presId="urn:microsoft.com/office/officeart/2005/8/layout/list1"/>
    <dgm:cxn modelId="{D5C3BD72-4785-4C45-A8D6-1E2106C5A127}" type="presParOf" srcId="{ADA60600-5F4A-49C6-91D8-2B4F4EF7F0C5}" destId="{8EFCDC49-2431-44A7-9E88-01190BAF5B19}" srcOrd="1" destOrd="0" presId="urn:microsoft.com/office/officeart/2005/8/layout/list1"/>
    <dgm:cxn modelId="{0EF623F6-C99C-4198-8F44-98A4197C3E57}" type="presParOf" srcId="{48838873-4431-4954-9171-1238775AC576}" destId="{F95C0667-9363-47DF-A653-E9673BF14A41}" srcOrd="1" destOrd="0" presId="urn:microsoft.com/office/officeart/2005/8/layout/list1"/>
    <dgm:cxn modelId="{FC6441F3-3646-434B-8813-D41E2442279A}" type="presParOf" srcId="{48838873-4431-4954-9171-1238775AC576}" destId="{A7174219-EC9E-4267-A04D-B18EE847387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192402E-D48E-4A20-9102-45582919617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 rtlCol="0"/>
        <a:lstStyle/>
        <a:p>
          <a:pPr rtl="0"/>
          <a:endParaRPr lang="en-US"/>
        </a:p>
      </dgm:t>
    </dgm:pt>
    <dgm:pt modelId="{7A49DF98-867D-48FD-8C6A-11619CC54E26}">
      <dgm:prSet custT="1"/>
      <dgm:spPr>
        <a:solidFill>
          <a:schemeClr val="accent2"/>
        </a:solidFill>
        <a:ln>
          <a:noFill/>
        </a:ln>
      </dgm:spPr>
      <dgm:t>
        <a:bodyPr rtlCol="0"/>
        <a:lstStyle/>
        <a:p>
          <a:pPr rtl="0"/>
          <a:r>
            <a:rPr lang="fr-FR" sz="2800" noProof="0" dirty="0">
              <a:solidFill>
                <a:schemeClr val="tx1"/>
              </a:solidFill>
            </a:rPr>
            <a:t>Bibliographie élémentaire</a:t>
          </a:r>
        </a:p>
      </dgm:t>
    </dgm:pt>
    <dgm:pt modelId="{68E16295-5968-427D-8FEC-140904115879}" type="parTrans" cxnId="{1514D9C3-0364-4D35-B599-B493CBB9F80D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C8FD5B74-EA17-4780-8EAB-5CC8C9F831ED}" type="sibTrans" cxnId="{1514D9C3-0364-4D35-B599-B493CBB9F80D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5395F473-4B00-496B-B453-6451BF799B09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None/>
          </a:pPr>
          <a:endParaRPr lang="fr-FR" sz="2800" noProof="0" dirty="0">
            <a:solidFill>
              <a:schemeClr val="bg1"/>
            </a:solidFill>
          </a:endParaRPr>
        </a:p>
      </dgm:t>
    </dgm:pt>
    <dgm:pt modelId="{9C1152B7-4D34-4CA0-9DDC-F21FD4AEAD28}" type="par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169C7AF9-916F-47C4-A9C3-3ACADEA4D272}" type="sibTrans" cxnId="{5982C12B-3881-4E5F-910B-CA265FD5E102}">
      <dgm:prSet/>
      <dgm:spPr/>
      <dgm:t>
        <a:bodyPr rtlCol="0"/>
        <a:lstStyle/>
        <a:p>
          <a:pPr rtl="0"/>
          <a:endParaRPr lang="fr-FR" sz="2800" noProof="0" dirty="0"/>
        </a:p>
      </dgm:t>
    </dgm:pt>
    <dgm:pt modelId="{4DD77ED4-70F9-43F5-8AE9-591186541CC3}">
      <dgm:prSet custT="1"/>
      <dgm:spPr>
        <a:noFill/>
        <a:ln>
          <a:noFill/>
        </a:ln>
      </dgm:spPr>
      <dgm:t>
        <a:bodyPr rtlCol="0"/>
        <a:lstStyle/>
        <a:p>
          <a:pPr algn="l" rtl="0"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noProof="0" dirty="0">
            <a:solidFill>
              <a:schemeClr val="bg1"/>
            </a:solidFill>
          </a:endParaRPr>
        </a:p>
      </dgm:t>
    </dgm:pt>
    <dgm:pt modelId="{4C206698-2FBB-4E0D-B798-133172A2E26B}" type="parTrans" cxnId="{31495B52-DEA0-4D91-9CF3-032F3B3D44EA}">
      <dgm:prSet/>
      <dgm:spPr/>
      <dgm:t>
        <a:bodyPr/>
        <a:lstStyle/>
        <a:p>
          <a:endParaRPr lang="fr-FR"/>
        </a:p>
      </dgm:t>
    </dgm:pt>
    <dgm:pt modelId="{4B697E37-BB83-43A8-9634-9F0396B23C27}" type="sibTrans" cxnId="{31495B52-DEA0-4D91-9CF3-032F3B3D44EA}">
      <dgm:prSet/>
      <dgm:spPr/>
      <dgm:t>
        <a:bodyPr/>
        <a:lstStyle/>
        <a:p>
          <a:endParaRPr lang="fr-FR"/>
        </a:p>
      </dgm:t>
    </dgm:pt>
    <dgm:pt modelId="{48838873-4431-4954-9171-1238775AC576}" type="pres">
      <dgm:prSet presAssocID="{B192402E-D48E-4A20-9102-455829196172}" presName="linear" presStyleCnt="0">
        <dgm:presLayoutVars>
          <dgm:dir/>
          <dgm:animLvl val="lvl"/>
          <dgm:resizeHandles val="exact"/>
        </dgm:presLayoutVars>
      </dgm:prSet>
      <dgm:spPr/>
    </dgm:pt>
    <dgm:pt modelId="{ADA60600-5F4A-49C6-91D8-2B4F4EF7F0C5}" type="pres">
      <dgm:prSet presAssocID="{7A49DF98-867D-48FD-8C6A-11619CC54E26}" presName="parentLin" presStyleCnt="0"/>
      <dgm:spPr/>
    </dgm:pt>
    <dgm:pt modelId="{47D332B7-C90F-4055-8376-68DED81340C7}" type="pres">
      <dgm:prSet presAssocID="{7A49DF98-867D-48FD-8C6A-11619CC54E26}" presName="parentLeftMargin" presStyleLbl="node1" presStyleIdx="0" presStyleCnt="1"/>
      <dgm:spPr/>
    </dgm:pt>
    <dgm:pt modelId="{8EFCDC49-2431-44A7-9E88-01190BAF5B19}" type="pres">
      <dgm:prSet presAssocID="{7A49DF98-867D-48FD-8C6A-11619CC54E26}" presName="parentText" presStyleLbl="node1" presStyleIdx="0" presStyleCnt="1" custScaleX="133167" custScaleY="33480" custLinFactNeighborX="-25957" custLinFactNeighborY="29596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F95C0667-9363-47DF-A653-E9673BF14A41}" type="pres">
      <dgm:prSet presAssocID="{7A49DF98-867D-48FD-8C6A-11619CC54E26}" presName="negativeSpace" presStyleCnt="0"/>
      <dgm:spPr/>
    </dgm:pt>
    <dgm:pt modelId="{A7174219-EC9E-4267-A04D-B18EE847387A}" type="pres">
      <dgm:prSet presAssocID="{7A49DF98-867D-48FD-8C6A-11619CC54E26}" presName="childText" presStyleLbl="conFgAcc1" presStyleIdx="0" presStyleCnt="1" custLinFactY="-19163" custLinFactNeighborX="-3894" custLinFactNeighborY="-100000">
        <dgm:presLayoutVars>
          <dgm:bulletEnabled val="1"/>
        </dgm:presLayoutVars>
      </dgm:prSet>
      <dgm:spPr/>
    </dgm:pt>
  </dgm:ptLst>
  <dgm:cxnLst>
    <dgm:cxn modelId="{260CC718-1C19-4A58-B25E-4613464E2BCD}" type="presOf" srcId="{B192402E-D48E-4A20-9102-455829196172}" destId="{48838873-4431-4954-9171-1238775AC576}" srcOrd="0" destOrd="0" presId="urn:microsoft.com/office/officeart/2005/8/layout/list1"/>
    <dgm:cxn modelId="{5982C12B-3881-4E5F-910B-CA265FD5E102}" srcId="{7A49DF98-867D-48FD-8C6A-11619CC54E26}" destId="{5395F473-4B00-496B-B453-6451BF799B09}" srcOrd="0" destOrd="0" parTransId="{9C1152B7-4D34-4CA0-9DDC-F21FD4AEAD28}" sibTransId="{169C7AF9-916F-47C4-A9C3-3ACADEA4D272}"/>
    <dgm:cxn modelId="{CE134A39-83A4-445D-A1FE-9827215A72D6}" type="presOf" srcId="{4DD77ED4-70F9-43F5-8AE9-591186541CC3}" destId="{A7174219-EC9E-4267-A04D-B18EE847387A}" srcOrd="0" destOrd="1" presId="urn:microsoft.com/office/officeart/2005/8/layout/list1"/>
    <dgm:cxn modelId="{31495B52-DEA0-4D91-9CF3-032F3B3D44EA}" srcId="{7A49DF98-867D-48FD-8C6A-11619CC54E26}" destId="{4DD77ED4-70F9-43F5-8AE9-591186541CC3}" srcOrd="1" destOrd="0" parTransId="{4C206698-2FBB-4E0D-B798-133172A2E26B}" sibTransId="{4B697E37-BB83-43A8-9634-9F0396B23C27}"/>
    <dgm:cxn modelId="{323B659E-DBBB-459D-BAA9-704ADD5267A5}" type="presOf" srcId="{7A49DF98-867D-48FD-8C6A-11619CC54E26}" destId="{8EFCDC49-2431-44A7-9E88-01190BAF5B19}" srcOrd="1" destOrd="0" presId="urn:microsoft.com/office/officeart/2005/8/layout/list1"/>
    <dgm:cxn modelId="{90F473B2-165C-42F0-BB66-183652D2B743}" type="presOf" srcId="{5395F473-4B00-496B-B453-6451BF799B09}" destId="{A7174219-EC9E-4267-A04D-B18EE847387A}" srcOrd="0" destOrd="0" presId="urn:microsoft.com/office/officeart/2005/8/layout/list1"/>
    <dgm:cxn modelId="{1514D9C3-0364-4D35-B599-B493CBB9F80D}" srcId="{B192402E-D48E-4A20-9102-455829196172}" destId="{7A49DF98-867D-48FD-8C6A-11619CC54E26}" srcOrd="0" destOrd="0" parTransId="{68E16295-5968-427D-8FEC-140904115879}" sibTransId="{C8FD5B74-EA17-4780-8EAB-5CC8C9F831ED}"/>
    <dgm:cxn modelId="{50E4AAED-ECDC-4575-BA45-A3C06AC70654}" type="presOf" srcId="{7A49DF98-867D-48FD-8C6A-11619CC54E26}" destId="{47D332B7-C90F-4055-8376-68DED81340C7}" srcOrd="0" destOrd="0" presId="urn:microsoft.com/office/officeart/2005/8/layout/list1"/>
    <dgm:cxn modelId="{D78A3A74-3735-46A5-AE53-D5DBFCE60B3C}" type="presParOf" srcId="{48838873-4431-4954-9171-1238775AC576}" destId="{ADA60600-5F4A-49C6-91D8-2B4F4EF7F0C5}" srcOrd="0" destOrd="0" presId="urn:microsoft.com/office/officeart/2005/8/layout/list1"/>
    <dgm:cxn modelId="{0BA1AE4E-38D2-4A37-B0B8-E3322BED4927}" type="presParOf" srcId="{ADA60600-5F4A-49C6-91D8-2B4F4EF7F0C5}" destId="{47D332B7-C90F-4055-8376-68DED81340C7}" srcOrd="0" destOrd="0" presId="urn:microsoft.com/office/officeart/2005/8/layout/list1"/>
    <dgm:cxn modelId="{D5C3BD72-4785-4C45-A8D6-1E2106C5A127}" type="presParOf" srcId="{ADA60600-5F4A-49C6-91D8-2B4F4EF7F0C5}" destId="{8EFCDC49-2431-44A7-9E88-01190BAF5B19}" srcOrd="1" destOrd="0" presId="urn:microsoft.com/office/officeart/2005/8/layout/list1"/>
    <dgm:cxn modelId="{0EF623F6-C99C-4198-8F44-98A4197C3E57}" type="presParOf" srcId="{48838873-4431-4954-9171-1238775AC576}" destId="{F95C0667-9363-47DF-A653-E9673BF14A41}" srcOrd="1" destOrd="0" presId="urn:microsoft.com/office/officeart/2005/8/layout/list1"/>
    <dgm:cxn modelId="{FC6441F3-3646-434B-8813-D41E2442279A}" type="presParOf" srcId="{48838873-4431-4954-9171-1238775AC576}" destId="{A7174219-EC9E-4267-A04D-B18EE847387A}" srcOrd="2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675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noProof="0" dirty="0">
              <a:solidFill>
                <a:schemeClr val="bg1"/>
              </a:solidFill>
            </a:rPr>
            <a:t>Les épreuves du CRPE</a:t>
          </a:r>
        </a:p>
      </dsp:txBody>
      <dsp:txXfrm>
        <a:off x="1150288" y="4675"/>
        <a:ext cx="5641034" cy="995920"/>
      </dsp:txXfrm>
    </dsp:sp>
    <dsp:sp modelId="{FA3369E0-5B38-4FDD-A9F5-22B9810A03F7}">
      <dsp:nvSpPr>
        <dsp:cNvPr id="0" name=""/>
        <dsp:cNvSpPr/>
      </dsp:nvSpPr>
      <dsp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noProof="0" dirty="0">
              <a:solidFill>
                <a:schemeClr val="bg1"/>
              </a:solidFill>
            </a:rPr>
            <a:t>Le français dans le parcours des M1/M2</a:t>
          </a:r>
        </a:p>
      </dsp:txBody>
      <dsp:txXfrm>
        <a:off x="1150288" y="1249576"/>
        <a:ext cx="5641034" cy="995920"/>
      </dsp:txXfrm>
    </dsp:sp>
    <dsp:sp modelId="{DB8ABDAA-976A-4A84-A3C3-277080E19DCA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noProof="0" dirty="0">
              <a:solidFill>
                <a:schemeClr val="bg1"/>
              </a:solidFill>
            </a:rPr>
            <a:t>Les programmes de français à l’école primaire</a:t>
          </a:r>
        </a:p>
      </dsp:txBody>
      <dsp:txXfrm>
        <a:off x="1150288" y="2494477"/>
        <a:ext cx="5641034" cy="995920"/>
      </dsp:txXfrm>
    </dsp:sp>
    <dsp:sp modelId="{C2FCE80A-DCA0-4D7F-8F72-19CB2337E588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B9210-632F-4BB5-B140-1FA20D3CF123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7321-E2AC-48FD-B351-CE3C9A4CE924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noProof="0" dirty="0">
              <a:solidFill>
                <a:schemeClr val="bg1"/>
              </a:solidFill>
            </a:rPr>
            <a:t>Quelques conseils et méthodes de travail</a:t>
          </a:r>
        </a:p>
      </dsp:txBody>
      <dsp:txXfrm>
        <a:off x="1150288" y="3739377"/>
        <a:ext cx="5641034" cy="995920"/>
      </dsp:txXfrm>
    </dsp:sp>
    <dsp:sp modelId="{343A76ED-9DD6-4B0A-830E-16ED952B3D06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1BED67-1F13-4312-815B-B5C34DAA27F9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60EF14-C09B-4543-88B7-7F45704CBA36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noProof="0" dirty="0">
              <a:solidFill>
                <a:schemeClr val="bg1"/>
              </a:solidFill>
            </a:rPr>
            <a:t>Quelques éléments de bibliographie-sitographie</a:t>
          </a:r>
        </a:p>
      </dsp:txBody>
      <dsp:txXfrm>
        <a:off x="1150288" y="4984278"/>
        <a:ext cx="5641034" cy="9959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74219-EC9E-4267-A04D-B18EE847387A}">
      <dsp:nvSpPr>
        <dsp:cNvPr id="0" name=""/>
        <dsp:cNvSpPr/>
      </dsp:nvSpPr>
      <dsp:spPr>
        <a:xfrm>
          <a:off x="0" y="1470390"/>
          <a:ext cx="6156323" cy="32760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7799" tIns="1353820" rIns="477799" bIns="199136" numCol="1" spcCol="1270" rtlCol="0" anchor="t" anchorCtr="0">
          <a:noAutofit/>
        </a:bodyPr>
        <a:lstStyle/>
        <a:p>
          <a:pPr marL="285750" lvl="1" indent="-285750" algn="just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</a:rPr>
            <a:t>Focus sur les sujets</a:t>
          </a:r>
        </a:p>
        <a:p>
          <a:pPr marL="285750" lvl="1" indent="-285750" algn="just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</a:rPr>
            <a:t>Le cadre de référence des épreuves</a:t>
          </a:r>
        </a:p>
        <a:p>
          <a:pPr marL="285750" lvl="1" indent="-285750" algn="just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</a:rPr>
            <a:t>L’a</a:t>
          </a:r>
          <a:r>
            <a:rPr lang="fr-FR" sz="2800" b="0" i="0" kern="1200" dirty="0" err="1">
              <a:solidFill>
                <a:schemeClr val="bg1"/>
              </a:solidFill>
              <a:effectLst/>
              <a:latin typeface="+mn-lt"/>
            </a:rPr>
            <a:t>rrêté</a:t>
          </a:r>
          <a:r>
            <a:rPr lang="fr-FR" sz="2800" b="0" i="0" kern="1200" dirty="0">
              <a:solidFill>
                <a:schemeClr val="bg1"/>
              </a:solidFill>
              <a:effectLst/>
              <a:latin typeface="+mn-lt"/>
            </a:rPr>
            <a:t> du 25 janvier</a:t>
          </a:r>
          <a:endParaRPr lang="fr-FR" sz="2800" kern="1200" noProof="0" dirty="0">
            <a:solidFill>
              <a:schemeClr val="bg1"/>
            </a:solidFill>
            <a:latin typeface="+mn-lt"/>
          </a:endParaRPr>
        </a:p>
      </dsp:txBody>
      <dsp:txXfrm>
        <a:off x="0" y="1470390"/>
        <a:ext cx="6156323" cy="3276000"/>
      </dsp:txXfrm>
    </dsp:sp>
    <dsp:sp modelId="{8EFCDC49-2431-44A7-9E88-01190BAF5B19}">
      <dsp:nvSpPr>
        <dsp:cNvPr id="0" name=""/>
        <dsp:cNvSpPr/>
      </dsp:nvSpPr>
      <dsp:spPr>
        <a:xfrm>
          <a:off x="307816" y="1238484"/>
          <a:ext cx="5738733" cy="1191306"/>
        </a:xfrm>
        <a:prstGeom prst="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886" tIns="0" rIns="162886" bIns="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noProof="0" dirty="0">
              <a:solidFill>
                <a:schemeClr val="tx1"/>
              </a:solidFill>
            </a:rPr>
            <a:t>Commençons par les épreuves du CRPE…</a:t>
          </a:r>
        </a:p>
      </dsp:txBody>
      <dsp:txXfrm>
        <a:off x="307816" y="1238484"/>
        <a:ext cx="5738733" cy="1191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74219-EC9E-4267-A04D-B18EE847387A}">
      <dsp:nvSpPr>
        <dsp:cNvPr id="0" name=""/>
        <dsp:cNvSpPr/>
      </dsp:nvSpPr>
      <dsp:spPr>
        <a:xfrm>
          <a:off x="0" y="1098499"/>
          <a:ext cx="6156323" cy="378787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7799" tIns="1353820" rIns="477799" bIns="199136" numCol="1" spcCol="1270" rtlCol="0" anchor="t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chemeClr val="accent2"/>
            </a:buClr>
            <a:buSzTx/>
            <a:buFont typeface="Wingdings" panose="05000000000000000000" pitchFamily="2" charset="2"/>
            <a:buChar char="§"/>
            <a:tabLst/>
            <a:defRPr/>
          </a:pPr>
          <a:r>
            <a:rPr lang="fr-FR" sz="2800" kern="1200" noProof="0" dirty="0">
              <a:solidFill>
                <a:schemeClr val="bg1"/>
              </a:solidFill>
            </a:rPr>
            <a:t> Présentation des UE de français en M1 et M2 et modalités du contrôle des connaissances (MCC)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chemeClr val="accent2"/>
            </a:buClr>
            <a:buSzTx/>
            <a:buFont typeface="Wingdings" panose="05000000000000000000" pitchFamily="2" charset="2"/>
            <a:buChar char="§"/>
            <a:tabLst/>
            <a:defRPr/>
          </a:pPr>
          <a:r>
            <a:rPr lang="fr-FR" sz="2800" kern="1200" noProof="0" dirty="0">
              <a:solidFill>
                <a:schemeClr val="bg1"/>
              </a:solidFill>
            </a:rPr>
            <a:t> Le programme des UE de M1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>
              <a:schemeClr val="accent2"/>
            </a:buClr>
            <a:buSzTx/>
            <a:buFont typeface="Wingdings" panose="05000000000000000000" pitchFamily="2" charset="2"/>
            <a:buChar char="§"/>
            <a:tabLst/>
            <a:defRPr/>
          </a:pPr>
          <a:r>
            <a:rPr lang="fr-FR" sz="2800" kern="1200" noProof="0" dirty="0">
              <a:solidFill>
                <a:schemeClr val="bg1"/>
              </a:solidFill>
            </a:rPr>
            <a:t> Calendrier </a:t>
          </a:r>
        </a:p>
      </dsp:txBody>
      <dsp:txXfrm>
        <a:off x="0" y="1098499"/>
        <a:ext cx="6156323" cy="3787875"/>
      </dsp:txXfrm>
    </dsp:sp>
    <dsp:sp modelId="{8EFCDC49-2431-44A7-9E88-01190BAF5B19}">
      <dsp:nvSpPr>
        <dsp:cNvPr id="0" name=""/>
        <dsp:cNvSpPr/>
      </dsp:nvSpPr>
      <dsp:spPr>
        <a:xfrm>
          <a:off x="307816" y="1415485"/>
          <a:ext cx="5738733" cy="642414"/>
        </a:xfrm>
        <a:prstGeom prst="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886" tIns="0" rIns="162886" bIns="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noProof="0" dirty="0">
              <a:solidFill>
                <a:schemeClr val="tx1"/>
              </a:solidFill>
            </a:rPr>
            <a:t>Nous aborderons les points suivants :</a:t>
          </a:r>
        </a:p>
      </dsp:txBody>
      <dsp:txXfrm>
        <a:off x="307816" y="1415485"/>
        <a:ext cx="5738733" cy="6424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5E8FA9-0E55-40B3-B2E1-4E6815859698}">
      <dsp:nvSpPr>
        <dsp:cNvPr id="0" name=""/>
        <dsp:cNvSpPr/>
      </dsp:nvSpPr>
      <dsp:spPr>
        <a:xfrm>
          <a:off x="3049557" y="369142"/>
          <a:ext cx="4770463" cy="4770463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lire</a:t>
          </a:r>
        </a:p>
      </dsp:txBody>
      <dsp:txXfrm>
        <a:off x="5563704" y="1380026"/>
        <a:ext cx="1703736" cy="1419780"/>
      </dsp:txXfrm>
    </dsp:sp>
    <dsp:sp modelId="{34C03E97-AB12-4C26-942A-9E413AA02096}">
      <dsp:nvSpPr>
        <dsp:cNvPr id="0" name=""/>
        <dsp:cNvSpPr/>
      </dsp:nvSpPr>
      <dsp:spPr>
        <a:xfrm>
          <a:off x="2951308" y="539516"/>
          <a:ext cx="4770463" cy="4770463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écrire</a:t>
          </a:r>
        </a:p>
      </dsp:txBody>
      <dsp:txXfrm>
        <a:off x="4087132" y="3634638"/>
        <a:ext cx="2555605" cy="1249407"/>
      </dsp:txXfrm>
    </dsp:sp>
    <dsp:sp modelId="{91BAFB42-B632-4C8A-BD6E-4C2CC17FE747}">
      <dsp:nvSpPr>
        <dsp:cNvPr id="0" name=""/>
        <dsp:cNvSpPr/>
      </dsp:nvSpPr>
      <dsp:spPr>
        <a:xfrm>
          <a:off x="2853059" y="369142"/>
          <a:ext cx="4770463" cy="4770463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6500" kern="1200" dirty="0"/>
            <a:t>dire</a:t>
          </a:r>
        </a:p>
      </dsp:txBody>
      <dsp:txXfrm>
        <a:off x="3405638" y="1380026"/>
        <a:ext cx="1703736" cy="1419780"/>
      </dsp:txXfrm>
    </dsp:sp>
    <dsp:sp modelId="{903B4A43-3359-4362-B655-EE643518E17A}">
      <dsp:nvSpPr>
        <dsp:cNvPr id="0" name=""/>
        <dsp:cNvSpPr/>
      </dsp:nvSpPr>
      <dsp:spPr>
        <a:xfrm>
          <a:off x="2754636" y="73828"/>
          <a:ext cx="5361092" cy="5361092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6818D9-740A-4160-82D9-96C7F37A07FE}">
      <dsp:nvSpPr>
        <dsp:cNvPr id="0" name=""/>
        <dsp:cNvSpPr/>
      </dsp:nvSpPr>
      <dsp:spPr>
        <a:xfrm>
          <a:off x="2655993" y="243900"/>
          <a:ext cx="5361092" cy="5361092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3B1585-A270-40E9-BBAF-99DD52D97A4A}">
      <dsp:nvSpPr>
        <dsp:cNvPr id="0" name=""/>
        <dsp:cNvSpPr/>
      </dsp:nvSpPr>
      <dsp:spPr>
        <a:xfrm>
          <a:off x="2557351" y="73828"/>
          <a:ext cx="5361092" cy="5361092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54A2B4-4547-4AF4-96D4-F2D184211729}">
      <dsp:nvSpPr>
        <dsp:cNvPr id="0" name=""/>
        <dsp:cNvSpPr/>
      </dsp:nvSpPr>
      <dsp:spPr>
        <a:xfrm>
          <a:off x="0" y="38372"/>
          <a:ext cx="8229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100" kern="1200" dirty="0"/>
            <a:t>Connaissances didactiques</a:t>
          </a:r>
        </a:p>
      </dsp:txBody>
      <dsp:txXfrm>
        <a:off x="48005" y="86377"/>
        <a:ext cx="8133590" cy="887374"/>
      </dsp:txXfrm>
    </dsp:sp>
    <dsp:sp modelId="{D978C394-2B30-46C8-8F87-05910EDF3F98}">
      <dsp:nvSpPr>
        <dsp:cNvPr id="0" name=""/>
        <dsp:cNvSpPr/>
      </dsp:nvSpPr>
      <dsp:spPr>
        <a:xfrm>
          <a:off x="0" y="1021757"/>
          <a:ext cx="8229600" cy="14852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3200" kern="1200" dirty="0">
              <a:solidFill>
                <a:schemeClr val="bg1"/>
              </a:solidFill>
            </a:rPr>
            <a:t>Comment organiser le transfert des connaissances pour assurer leur transmission</a:t>
          </a:r>
        </a:p>
      </dsp:txBody>
      <dsp:txXfrm>
        <a:off x="0" y="1021757"/>
        <a:ext cx="8229600" cy="1485225"/>
      </dsp:txXfrm>
    </dsp:sp>
    <dsp:sp modelId="{506AE7C5-351A-42F3-B924-0979B4945C59}">
      <dsp:nvSpPr>
        <dsp:cNvPr id="0" name=""/>
        <dsp:cNvSpPr/>
      </dsp:nvSpPr>
      <dsp:spPr>
        <a:xfrm>
          <a:off x="0" y="2567962"/>
          <a:ext cx="8229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100" kern="1200" dirty="0"/>
            <a:t>Connaissances pédagogiques</a:t>
          </a:r>
        </a:p>
      </dsp:txBody>
      <dsp:txXfrm>
        <a:off x="48005" y="2615967"/>
        <a:ext cx="8133590" cy="887374"/>
      </dsp:txXfrm>
    </dsp:sp>
    <dsp:sp modelId="{06BF0AA6-CDE7-41B1-91F1-A55852C8D968}">
      <dsp:nvSpPr>
        <dsp:cNvPr id="0" name=""/>
        <dsp:cNvSpPr/>
      </dsp:nvSpPr>
      <dsp:spPr>
        <a:xfrm>
          <a:off x="0" y="3490367"/>
          <a:ext cx="8229600" cy="997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2070" rIns="291592" bIns="5207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3200" kern="1200" dirty="0">
              <a:solidFill>
                <a:schemeClr val="bg1"/>
              </a:solidFill>
            </a:rPr>
            <a:t>Comment organiser les situations et la classe pour assurer les apprentissages</a:t>
          </a:r>
        </a:p>
      </dsp:txBody>
      <dsp:txXfrm>
        <a:off x="0" y="3490367"/>
        <a:ext cx="8229600" cy="99722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74219-EC9E-4267-A04D-B18EE847387A}">
      <dsp:nvSpPr>
        <dsp:cNvPr id="0" name=""/>
        <dsp:cNvSpPr/>
      </dsp:nvSpPr>
      <dsp:spPr>
        <a:xfrm>
          <a:off x="0" y="1559187"/>
          <a:ext cx="6156323" cy="28665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7799" tIns="1353820" rIns="477799" bIns="199136" numCol="1" spcCol="1270" rtlCol="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</a:rPr>
            <a:t>Les programmes</a:t>
          </a: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</a:rPr>
            <a:t>Les ressources incontournables</a:t>
          </a: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None/>
          </a:pPr>
          <a:endParaRPr lang="fr-FR" sz="2800" kern="1200" noProof="0" dirty="0">
            <a:solidFill>
              <a:schemeClr val="bg1"/>
            </a:solidFill>
            <a:latin typeface="+mn-lt"/>
          </a:endParaRPr>
        </a:p>
      </dsp:txBody>
      <dsp:txXfrm>
        <a:off x="0" y="1559187"/>
        <a:ext cx="6156323" cy="2866500"/>
      </dsp:txXfrm>
    </dsp:sp>
    <dsp:sp modelId="{8EFCDC49-2431-44A7-9E88-01190BAF5B19}">
      <dsp:nvSpPr>
        <dsp:cNvPr id="0" name=""/>
        <dsp:cNvSpPr/>
      </dsp:nvSpPr>
      <dsp:spPr>
        <a:xfrm>
          <a:off x="307816" y="1876173"/>
          <a:ext cx="5738733" cy="642414"/>
        </a:xfrm>
        <a:prstGeom prst="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886" tIns="0" rIns="162886" bIns="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noProof="0" dirty="0">
              <a:solidFill>
                <a:schemeClr val="tx1"/>
              </a:solidFill>
            </a:rPr>
            <a:t>Nous aborderons les points suivants :</a:t>
          </a:r>
        </a:p>
      </dsp:txBody>
      <dsp:txXfrm>
        <a:off x="307816" y="1876173"/>
        <a:ext cx="5738733" cy="64241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A872F9-A5B8-4211-9FCD-79722E167124}">
      <dsp:nvSpPr>
        <dsp:cNvPr id="0" name=""/>
        <dsp:cNvSpPr/>
      </dsp:nvSpPr>
      <dsp:spPr>
        <a:xfrm>
          <a:off x="0" y="0"/>
          <a:ext cx="11452193" cy="571227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858" tIns="330200" rIns="892858" bIns="330200" numCol="1" spcCol="1270" rtlCol="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600" kern="1200" noProof="1"/>
        </a:p>
      </dsp:txBody>
      <dsp:txXfrm>
        <a:off x="0" y="2170662"/>
        <a:ext cx="11452193" cy="3427362"/>
      </dsp:txXfrm>
    </dsp:sp>
    <dsp:sp modelId="{8157E768-0524-44F1-8F00-7DF53576D2D6}">
      <dsp:nvSpPr>
        <dsp:cNvPr id="0" name=""/>
        <dsp:cNvSpPr/>
      </dsp:nvSpPr>
      <dsp:spPr>
        <a:xfrm rot="9888609" flipH="1" flipV="1">
          <a:off x="3043191" y="-150080"/>
          <a:ext cx="1051926" cy="7023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05" tIns="12700" rIns="133605" bIns="12700" numCol="1" spcCol="1270" rtlCol="0" anchor="ctr" anchorCtr="0">
          <a:noAutofit/>
        </a:bodyPr>
        <a:lstStyle/>
        <a:p>
          <a:pPr marL="0" lvl="0" indent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800" kern="1200" dirty="0"/>
            <a:t>C1</a:t>
          </a:r>
        </a:p>
      </dsp:txBody>
      <dsp:txXfrm rot="10800000">
        <a:off x="3043191" y="-150080"/>
        <a:ext cx="1051926" cy="702352"/>
      </dsp:txXfrm>
    </dsp:sp>
    <dsp:sp modelId="{676D607A-85D2-4EAF-B264-A9D94B61A4FF}">
      <dsp:nvSpPr>
        <dsp:cNvPr id="0" name=""/>
        <dsp:cNvSpPr/>
      </dsp:nvSpPr>
      <dsp:spPr>
        <a:xfrm>
          <a:off x="0" y="5712199"/>
          <a:ext cx="11452193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5CEBE-1AD7-41D4-9CEE-5BA77CA8C01E}">
      <dsp:nvSpPr>
        <dsp:cNvPr id="0" name=""/>
        <dsp:cNvSpPr/>
      </dsp:nvSpPr>
      <dsp:spPr>
        <a:xfrm>
          <a:off x="0" y="0"/>
          <a:ext cx="11452193" cy="571227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rtlCol="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600" kern="1200" dirty="0">
            <a:latin typeface="Calibri"/>
            <a:ea typeface="+mn-ea"/>
            <a:cs typeface="+mn-cs"/>
          </a:endParaRPr>
        </a:p>
      </dsp:txBody>
      <dsp:txXfrm>
        <a:off x="0" y="2170662"/>
        <a:ext cx="11452193" cy="3427362"/>
      </dsp:txXfrm>
    </dsp:sp>
    <dsp:sp modelId="{AFA09309-0DCE-4477-82D3-AAF980A85A37}">
      <dsp:nvSpPr>
        <dsp:cNvPr id="0" name=""/>
        <dsp:cNvSpPr/>
      </dsp:nvSpPr>
      <dsp:spPr>
        <a:xfrm rot="10800000" flipV="1">
          <a:off x="5139495" y="0"/>
          <a:ext cx="893496" cy="64847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05" tIns="12700" rIns="133605" bIns="12700" numCol="1" spcCol="1270" rtlCol="0" anchor="ctr" anchorCtr="0">
          <a:noAutofit/>
        </a:bodyPr>
        <a:lstStyle/>
        <a:p>
          <a:pPr marL="0" lvl="0" indent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400" kern="1200" dirty="0"/>
            <a:t>C2</a:t>
          </a:r>
        </a:p>
      </dsp:txBody>
      <dsp:txXfrm rot="-10800000">
        <a:off x="5139495" y="0"/>
        <a:ext cx="893496" cy="648474"/>
      </dsp:txXfrm>
    </dsp:sp>
    <dsp:sp modelId="{70685E0F-5EC9-4D84-80D5-F2F78DC3CFFC}">
      <dsp:nvSpPr>
        <dsp:cNvPr id="0" name=""/>
        <dsp:cNvSpPr/>
      </dsp:nvSpPr>
      <dsp:spPr>
        <a:xfrm>
          <a:off x="0" y="5712199"/>
          <a:ext cx="11452193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F3868F-681F-4EF9-8B83-F3B0F354A4C4}">
      <dsp:nvSpPr>
        <dsp:cNvPr id="0" name=""/>
        <dsp:cNvSpPr/>
      </dsp:nvSpPr>
      <dsp:spPr>
        <a:xfrm>
          <a:off x="0" y="0"/>
          <a:ext cx="11452193" cy="571227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199" tIns="330200" rIns="256199" bIns="330200" numCol="1" spcCol="1270" rtlCol="0" anchor="t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600" kern="1200" dirty="0">
            <a:latin typeface="Calibri"/>
            <a:ea typeface="+mn-ea"/>
            <a:cs typeface="+mn-cs"/>
          </a:endParaRPr>
        </a:p>
      </dsp:txBody>
      <dsp:txXfrm>
        <a:off x="0" y="2170662"/>
        <a:ext cx="11452193" cy="3427362"/>
      </dsp:txXfrm>
    </dsp:sp>
    <dsp:sp modelId="{9718E67E-2C8C-4093-AB5F-E3BEFAAEA31B}">
      <dsp:nvSpPr>
        <dsp:cNvPr id="0" name=""/>
        <dsp:cNvSpPr/>
      </dsp:nvSpPr>
      <dsp:spPr>
        <a:xfrm rot="1117973">
          <a:off x="5146110" y="151004"/>
          <a:ext cx="1068428" cy="75086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605" tIns="12700" rIns="133605" bIns="12700" numCol="1" spcCol="1270" rtlCol="0" anchor="ctr" anchorCtr="0">
          <a:noAutofit/>
        </a:bodyPr>
        <a:lstStyle/>
        <a:p>
          <a:pPr marL="0" lvl="0" indent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800" kern="1200" dirty="0"/>
            <a:t>C3</a:t>
          </a:r>
        </a:p>
      </dsp:txBody>
      <dsp:txXfrm>
        <a:off x="5146110" y="151004"/>
        <a:ext cx="1068428" cy="750866"/>
      </dsp:txXfrm>
    </dsp:sp>
    <dsp:sp modelId="{13CAC05E-7817-4F00-94BF-9DC0F20DF1D8}">
      <dsp:nvSpPr>
        <dsp:cNvPr id="0" name=""/>
        <dsp:cNvSpPr/>
      </dsp:nvSpPr>
      <dsp:spPr>
        <a:xfrm>
          <a:off x="0" y="5712199"/>
          <a:ext cx="11452193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74219-EC9E-4267-A04D-B18EE847387A}">
      <dsp:nvSpPr>
        <dsp:cNvPr id="0" name=""/>
        <dsp:cNvSpPr/>
      </dsp:nvSpPr>
      <dsp:spPr>
        <a:xfrm>
          <a:off x="0" y="484249"/>
          <a:ext cx="6156323" cy="501637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7799" tIns="1353820" rIns="477799" bIns="199136" numCol="1" spcCol="1270" rtlCol="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</a:rPr>
            <a:t>Se procurer un manuel de lycée (anthologie de textes) et en faire son livre de chevet</a:t>
          </a: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kern="1200" noProof="0" dirty="0">
            <a:solidFill>
              <a:schemeClr val="bg1"/>
            </a:solidFill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</a:rPr>
            <a:t>Lire, relire et s’approprier les programmes scolaires et le S4C</a:t>
          </a:r>
          <a:endParaRPr lang="fr-FR" sz="2800" kern="1200" noProof="0" dirty="0">
            <a:solidFill>
              <a:schemeClr val="bg1"/>
            </a:solidFill>
            <a:latin typeface="+mn-lt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kern="1200" noProof="0" dirty="0">
            <a:solidFill>
              <a:schemeClr val="bg1"/>
            </a:solidFill>
            <a:latin typeface="+mn-lt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kern="1200" noProof="0" dirty="0">
            <a:solidFill>
              <a:schemeClr val="bg1"/>
            </a:solidFill>
          </a:endParaRPr>
        </a:p>
      </dsp:txBody>
      <dsp:txXfrm>
        <a:off x="0" y="484249"/>
        <a:ext cx="6156323" cy="5016375"/>
      </dsp:txXfrm>
    </dsp:sp>
    <dsp:sp modelId="{8EFCDC49-2431-44A7-9E88-01190BAF5B19}">
      <dsp:nvSpPr>
        <dsp:cNvPr id="0" name=""/>
        <dsp:cNvSpPr/>
      </dsp:nvSpPr>
      <dsp:spPr>
        <a:xfrm>
          <a:off x="307816" y="801235"/>
          <a:ext cx="5738733" cy="642414"/>
        </a:xfrm>
        <a:prstGeom prst="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886" tIns="0" rIns="162886" bIns="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noProof="0" dirty="0">
              <a:solidFill>
                <a:schemeClr val="tx1"/>
              </a:solidFill>
            </a:rPr>
            <a:t>Des conseils</a:t>
          </a:r>
        </a:p>
      </dsp:txBody>
      <dsp:txXfrm>
        <a:off x="307816" y="801235"/>
        <a:ext cx="5738733" cy="64241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1522B-AB53-4A4E-B831-2587652B738A}">
      <dsp:nvSpPr>
        <dsp:cNvPr id="0" name=""/>
        <dsp:cNvSpPr/>
      </dsp:nvSpPr>
      <dsp:spPr>
        <a:xfrm>
          <a:off x="0" y="212357"/>
          <a:ext cx="6411686" cy="582120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7618" tIns="458216" rIns="497618" bIns="199136" numCol="1" spcCol="1270" rtlCol="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</a:rPr>
            <a:t>Compléter régulièrement son carnet de lecteur</a:t>
          </a:r>
          <a:endParaRPr lang="fr-FR" sz="2800" kern="1200" noProof="0" dirty="0">
            <a:solidFill>
              <a:schemeClr val="bg1"/>
            </a:solidFill>
            <a:latin typeface="+mn-lt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kern="1200" noProof="0" dirty="0">
            <a:solidFill>
              <a:schemeClr val="bg1"/>
            </a:solidFill>
            <a:latin typeface="+mn-lt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  <a:latin typeface="+mn-lt"/>
            </a:rPr>
            <a:t>Fréquenter assidument CRD et lieux culturels</a:t>
          </a: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kern="1200" noProof="0" dirty="0">
            <a:solidFill>
              <a:schemeClr val="bg1"/>
            </a:solidFill>
            <a:latin typeface="+mn-lt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  <a:latin typeface="+mn-lt"/>
            </a:rPr>
            <a:t>Être vigilant à son expression écrite et orale dans toute situation</a:t>
          </a: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kern="1200" noProof="0" dirty="0">
            <a:solidFill>
              <a:schemeClr val="bg1"/>
            </a:solidFill>
            <a:latin typeface="+mn-lt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  <a:latin typeface="+mn-lt"/>
            </a:rPr>
            <a:t>Se tenir informé de l’actualité pédagogique</a:t>
          </a: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kern="1200" noProof="0" dirty="0">
            <a:solidFill>
              <a:schemeClr val="bg1"/>
            </a:solidFill>
          </a:endParaRPr>
        </a:p>
      </dsp:txBody>
      <dsp:txXfrm>
        <a:off x="0" y="212357"/>
        <a:ext cx="6411686" cy="5821200"/>
      </dsp:txXfrm>
    </dsp:sp>
    <dsp:sp modelId="{F23FA544-45D2-4D32-8A35-17734B9F586E}">
      <dsp:nvSpPr>
        <dsp:cNvPr id="0" name=""/>
        <dsp:cNvSpPr/>
      </dsp:nvSpPr>
      <dsp:spPr>
        <a:xfrm>
          <a:off x="320584" y="48292"/>
          <a:ext cx="4488180" cy="649440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643" tIns="0" rIns="169643" bIns="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accent2"/>
            </a:buClr>
            <a:buFont typeface="Wingdings" panose="05000000000000000000" pitchFamily="2" charset="2"/>
            <a:buNone/>
          </a:pPr>
          <a:endParaRPr lang="fr-FR" sz="2800" kern="1200" noProof="0" dirty="0">
            <a:solidFill>
              <a:schemeClr val="bg1"/>
            </a:solidFill>
          </a:endParaRPr>
        </a:p>
      </dsp:txBody>
      <dsp:txXfrm>
        <a:off x="352287" y="79995"/>
        <a:ext cx="4424774" cy="58603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74219-EC9E-4267-A04D-B18EE847387A}">
      <dsp:nvSpPr>
        <dsp:cNvPr id="0" name=""/>
        <dsp:cNvSpPr/>
      </dsp:nvSpPr>
      <dsp:spPr>
        <a:xfrm>
          <a:off x="0" y="279499"/>
          <a:ext cx="6156323" cy="542587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7799" tIns="1353820" rIns="477799" bIns="199136" numCol="1" spcCol="1270" rtlCol="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</a:rPr>
            <a:t>Pour s’informer, se documenter sur l’école </a:t>
          </a:r>
          <a:r>
            <a:rPr lang="fr-FR" sz="2800" kern="1200" noProof="0" dirty="0" err="1">
              <a:solidFill>
                <a:schemeClr val="bg1"/>
              </a:solidFill>
              <a:hlinkClick xmlns:r="http://schemas.openxmlformats.org/officeDocument/2006/relationships" r:id="rId1"/>
            </a:rPr>
            <a:t>Eduscol</a:t>
          </a:r>
          <a:endParaRPr lang="fr-FR" sz="2800" kern="1200" noProof="0" dirty="0">
            <a:solidFill>
              <a:schemeClr val="bg1"/>
            </a:solidFill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</a:rPr>
            <a:t>Pour s’entrainer dans la discipline </a:t>
          </a:r>
          <a:r>
            <a:rPr lang="fr-FR" sz="2800" kern="1200" noProof="0" dirty="0">
              <a:solidFill>
                <a:schemeClr val="bg1"/>
              </a:solidFill>
              <a:hlinkClick xmlns:r="http://schemas.openxmlformats.org/officeDocument/2006/relationships" r:id="rId2"/>
            </a:rPr>
            <a:t>Ecrit+</a:t>
          </a:r>
          <a:endParaRPr lang="fr-FR" sz="2800" kern="1200" noProof="0" dirty="0">
            <a:solidFill>
              <a:schemeClr val="bg1"/>
            </a:solidFill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r>
            <a:rPr lang="fr-FR" sz="2800" kern="1200" noProof="0" dirty="0">
              <a:solidFill>
                <a:schemeClr val="bg1"/>
              </a:solidFill>
            </a:rPr>
            <a:t>Pour réfléchir aux pratiques de  classe : </a:t>
          </a:r>
          <a:r>
            <a:rPr lang="fr-FR" sz="2800" kern="1200" noProof="0" dirty="0">
              <a:solidFill>
                <a:schemeClr val="bg1"/>
              </a:solidFill>
              <a:hlinkClick xmlns:r="http://schemas.openxmlformats.org/officeDocument/2006/relationships" r:id="rId3"/>
            </a:rPr>
            <a:t>BSD</a:t>
          </a:r>
          <a:r>
            <a:rPr lang="fr-FR" sz="2800" kern="1200" noProof="0" dirty="0">
              <a:solidFill>
                <a:schemeClr val="bg1"/>
              </a:solidFill>
            </a:rPr>
            <a:t>, </a:t>
          </a:r>
          <a:r>
            <a:rPr lang="fr-FR" sz="2800" kern="1200" noProof="0" dirty="0" err="1">
              <a:solidFill>
                <a:schemeClr val="bg1"/>
              </a:solidFill>
              <a:hlinkClick xmlns:r="http://schemas.openxmlformats.org/officeDocument/2006/relationships" r:id="rId4"/>
            </a:rPr>
            <a:t>néopass</a:t>
          </a:r>
          <a:r>
            <a:rPr lang="fr-FR" sz="2800" kern="1200" noProof="0" dirty="0">
              <a:solidFill>
                <a:schemeClr val="bg1"/>
              </a:solidFill>
            </a:rPr>
            <a:t>, </a:t>
          </a:r>
          <a:r>
            <a:rPr lang="fr-FR" sz="2800" kern="1200" noProof="0" dirty="0">
              <a:solidFill>
                <a:schemeClr val="bg1"/>
              </a:solidFill>
              <a:hlinkClick xmlns:r="http://schemas.openxmlformats.org/officeDocument/2006/relationships" r:id="rId5"/>
            </a:rPr>
            <a:t>une année au CP</a:t>
          </a:r>
          <a:endParaRPr lang="fr-FR" sz="2800" kern="1200" noProof="0" dirty="0">
            <a:solidFill>
              <a:schemeClr val="bg1"/>
            </a:solidFill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kern="1200" noProof="0" dirty="0">
            <a:solidFill>
              <a:schemeClr val="bg1"/>
            </a:solidFill>
            <a:latin typeface="+mn-lt"/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None/>
          </a:pPr>
          <a:endParaRPr lang="fr-FR" sz="2800" kern="1200" noProof="0" dirty="0">
            <a:solidFill>
              <a:schemeClr val="bg1"/>
            </a:solidFill>
          </a:endParaRPr>
        </a:p>
      </dsp:txBody>
      <dsp:txXfrm>
        <a:off x="0" y="279499"/>
        <a:ext cx="6156323" cy="5425875"/>
      </dsp:txXfrm>
    </dsp:sp>
    <dsp:sp modelId="{8EFCDC49-2431-44A7-9E88-01190BAF5B19}">
      <dsp:nvSpPr>
        <dsp:cNvPr id="0" name=""/>
        <dsp:cNvSpPr/>
      </dsp:nvSpPr>
      <dsp:spPr>
        <a:xfrm>
          <a:off x="307816" y="596485"/>
          <a:ext cx="5738733" cy="642414"/>
        </a:xfrm>
        <a:prstGeom prst="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886" tIns="0" rIns="162886" bIns="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noProof="0" dirty="0">
              <a:solidFill>
                <a:schemeClr val="tx1"/>
              </a:solidFill>
            </a:rPr>
            <a:t>Sitographie</a:t>
          </a:r>
        </a:p>
      </dsp:txBody>
      <dsp:txXfrm>
        <a:off x="307816" y="596485"/>
        <a:ext cx="5738733" cy="64241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74219-EC9E-4267-A04D-B18EE847387A}">
      <dsp:nvSpPr>
        <dsp:cNvPr id="0" name=""/>
        <dsp:cNvSpPr/>
      </dsp:nvSpPr>
      <dsp:spPr>
        <a:xfrm>
          <a:off x="0" y="369105"/>
          <a:ext cx="6156323" cy="240581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77799" tIns="1353820" rIns="477799" bIns="199136" numCol="1" spcCol="1270" rtlCol="0" anchor="t" anchorCtr="0">
          <a:noAutofit/>
        </a:bodyPr>
        <a:lstStyle/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None/>
          </a:pPr>
          <a:endParaRPr lang="fr-FR" sz="2800" kern="1200" noProof="0" dirty="0">
            <a:solidFill>
              <a:schemeClr val="bg1"/>
            </a:solidFill>
          </a:endParaRPr>
        </a:p>
        <a:p>
          <a:pPr marL="285750" lvl="1" indent="-285750" algn="l" defTabSz="1244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/>
            </a:buClr>
            <a:buFont typeface="Wingdings" panose="05000000000000000000" pitchFamily="2" charset="2"/>
            <a:buChar char="§"/>
          </a:pPr>
          <a:endParaRPr lang="fr-FR" sz="2800" kern="1200" noProof="0" dirty="0">
            <a:solidFill>
              <a:schemeClr val="bg1"/>
            </a:solidFill>
          </a:endParaRPr>
        </a:p>
      </dsp:txBody>
      <dsp:txXfrm>
        <a:off x="0" y="369105"/>
        <a:ext cx="6156323" cy="2405812"/>
      </dsp:txXfrm>
    </dsp:sp>
    <dsp:sp modelId="{8EFCDC49-2431-44A7-9E88-01190BAF5B19}">
      <dsp:nvSpPr>
        <dsp:cNvPr id="0" name=""/>
        <dsp:cNvSpPr/>
      </dsp:nvSpPr>
      <dsp:spPr>
        <a:xfrm>
          <a:off x="227916" y="2674405"/>
          <a:ext cx="5738733" cy="642414"/>
        </a:xfrm>
        <a:prstGeom prst="rect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886" tIns="0" rIns="162886" bIns="0" numCol="1" spcCol="1270" rtlCol="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kern="1200" noProof="0" dirty="0">
              <a:solidFill>
                <a:schemeClr val="tx1"/>
              </a:solidFill>
            </a:rPr>
            <a:t>Bibliographie élémentaire</a:t>
          </a:r>
        </a:p>
      </dsp:txBody>
      <dsp:txXfrm>
        <a:off x="227916" y="2674405"/>
        <a:ext cx="5738733" cy="6424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Liste verticale d’icônes à éléments pleins"/>
  <dgm:desc val="Permet de représenter une série d’éléments visuels de haut en bas avec du texte de Niveau 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LinProcess3">
  <dgm:title val="Processus linéaire de base"/>
  <dgm:desc val=""/>
  <dgm:catLst>
    <dgm:cat type="list" pri="500"/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6/7/layout/LinProcess3">
  <dgm:title val="Processus linéaire de base"/>
  <dgm:desc val=""/>
  <dgm:catLst>
    <dgm:cat type="list" pri="500"/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6/7/layout/LinProcess3">
  <dgm:title val="Processus linéaire de base"/>
  <dgm:desc val=""/>
  <dgm:catLst>
    <dgm:cat type="list" pri="500"/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6/7/layout/LinProcess3">
  <dgm:title val="Processus linéaire de base"/>
  <dgm:desc val=""/>
  <dgm:catLst>
    <dgm:cat type="list" pri="500"/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6/7/layout/LinProcess3">
  <dgm:title val="Processus linéaire de base"/>
  <dgm:desc val=""/>
  <dgm:catLst>
    <dgm:cat type="list" pri="500"/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16/7/layout/LinProcess3">
  <dgm:title val="Processus linéaire de base"/>
  <dgm:desc val=""/>
  <dgm:catLst>
    <dgm:cat type="list" pri="500"/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16/7/layout/LinProcess3">
  <dgm:title val="Processus linéaire de base"/>
  <dgm:desc val=""/>
  <dgm:catLst>
    <dgm:cat type="list" pri="500"/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0D22279-34AB-409D-B87F-BCEE7E73A881}" type="datetime1">
              <a:rPr lang="fr-FR" smtClean="0"/>
              <a:t>31/08/2021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F4484-7883-414B-AE97-449876620F60}" type="datetime1">
              <a:rPr lang="fr-FR" smtClean="0"/>
              <a:pPr/>
              <a:t>31/08/2021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3F28A1F-3E69-47E5-AE93-E7F2155A24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2519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3F28A1F-3E69-47E5-AE93-E7F2155A24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5256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3F28A1F-3E69-47E5-AE93-E7F2155A24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616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3F28A1F-3E69-47E5-AE93-E7F2155A24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4663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3F28A1F-3E69-47E5-AE93-E7F2155A24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3470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072531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3F28A1F-3E69-47E5-AE93-E7F2155A24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266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3F28A1F-3E69-47E5-AE93-E7F2155A24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1130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3F28A1F-3E69-47E5-AE93-E7F2155A24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879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1195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21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469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858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428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0534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723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45442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20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877558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22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3894022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1671861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0657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17066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705491-982F-4721-86E1-7A08E3ADA8D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4B6F2442-9587-4AA4-BC47-25C7F4C2BFA7}" type="slidenum">
              <a:t>26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89692BA-B723-43D2-BFE8-922864A63DC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EDEC03D-7C2D-4170-92B4-0B5E6A7479C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9647895-6869-48A4-8F38-53498AC8BA5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8ABFF7-28A1-44F6-9881-6224AE518DB7}" type="slidenum">
              <a:rPr kumimoji="0" lang="fr-F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orndale" pitchFamily="18"/>
                <a:cs typeface="Tahoma" pitchFamily="2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orndale" pitchFamily="18"/>
              <a:cs typeface="Tahoma" pitchFamily="2"/>
            </a:endParaRPr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B98138F-03EB-438F-9604-463365EC991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1C770CA-D278-423A-B89C-63BE2DE173A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6512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59C9D2-DB6C-4853-8F25-3932A2A427A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5DB8CF75-C6C2-45C8-89F9-219DF099821B}" type="slidenum">
              <a:t>28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038873C-907A-4745-8650-3EB98891E97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F9A1068-1400-4C6D-A56F-E8DCFC1F227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36183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21298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5473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5684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8608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34221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34300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219049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32896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710C73-1F1E-41A9-8D61-87399CBA28F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3F973AC7-C480-4797-B46B-441C6F119FEA}" type="slidenum">
              <a:t>38</a:t>
            </a:fld>
            <a:endParaRPr lang="fr-FR"/>
          </a:p>
        </p:txBody>
      </p:sp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53B1E5-E9AD-45FA-84B1-ABCF17BB0A3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BE1EC799-B8FC-4F2B-AF06-A91D1C9D0C5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39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998096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28A1F-3E69-47E5-AE93-E7F2155A242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0195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 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 du masque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30A706-C041-45E8-B0C3-FD61CF5F8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481" y="1121879"/>
            <a:ext cx="9143040" cy="2387771"/>
          </a:xfrm>
        </p:spPr>
        <p:txBody>
          <a:bodyPr anchor="b"/>
          <a:lstStyle>
            <a:lvl1pPr algn="ctr">
              <a:defRPr sz="5443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17BE5F8-426A-47FA-BA92-12FE6A00F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481" y="3601819"/>
            <a:ext cx="9143040" cy="1656174"/>
          </a:xfrm>
        </p:spPr>
        <p:txBody>
          <a:bodyPr/>
          <a:lstStyle>
            <a:lvl1pPr marL="0" indent="0" algn="ctr">
              <a:buNone/>
              <a:defRPr sz="2177"/>
            </a:lvl1pPr>
            <a:lvl2pPr marL="414772" indent="0" algn="ctr">
              <a:buNone/>
              <a:defRPr sz="1814"/>
            </a:lvl2pPr>
            <a:lvl3pPr marL="829544" indent="0" algn="ctr">
              <a:buNone/>
              <a:defRPr sz="1633"/>
            </a:lvl3pPr>
            <a:lvl4pPr marL="1244316" indent="0" algn="ctr">
              <a:buNone/>
              <a:defRPr sz="1452"/>
            </a:lvl4pPr>
            <a:lvl5pPr marL="1659087" indent="0" algn="ctr">
              <a:buNone/>
              <a:defRPr sz="1452"/>
            </a:lvl5pPr>
            <a:lvl6pPr marL="2073859" indent="0" algn="ctr">
              <a:buNone/>
              <a:defRPr sz="1452"/>
            </a:lvl6pPr>
            <a:lvl7pPr marL="2488631" indent="0" algn="ctr">
              <a:buNone/>
              <a:defRPr sz="1452"/>
            </a:lvl7pPr>
            <a:lvl8pPr marL="2903403" indent="0" algn="ctr">
              <a:buNone/>
              <a:defRPr sz="1452"/>
            </a:lvl8pPr>
            <a:lvl9pPr marL="3318175" indent="0" algn="ctr">
              <a:buNone/>
              <a:defRPr sz="1452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372E00-2FE4-4485-A63E-876EB2374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E15023-909E-4831-8B90-BABA6995D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B5FB7F-1EDC-480F-B765-7125EBDE8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FD1CF07-6EC1-4849-9EED-C5C0E5752AD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0588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6A917E-31EF-4D56-8F4E-7FB6A251B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D5757FF-D533-4D46-AE41-31E9EEAF3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79723C-89BB-41E4-AD0E-88C04E5A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550423-5B19-4002-84EE-E5D9CAB4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81A73C8-26BA-47F5-A8E9-F09D478B7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A83FE2E-A005-422A-B0A9-543D09978CB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46111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705265-2CC8-4338-85CF-19F58821E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1" y="1709460"/>
            <a:ext cx="10515839" cy="2852939"/>
          </a:xfrm>
        </p:spPr>
        <p:txBody>
          <a:bodyPr anchor="b"/>
          <a:lstStyle>
            <a:lvl1pPr>
              <a:defRPr sz="5443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FCFCB4-C83C-48EC-8902-5609D9B4A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361" y="4589763"/>
            <a:ext cx="10515839" cy="1499197"/>
          </a:xfrm>
        </p:spPr>
        <p:txBody>
          <a:bodyPr/>
          <a:lstStyle>
            <a:lvl1pPr marL="0" indent="0">
              <a:buNone/>
              <a:defRPr sz="2177">
                <a:solidFill>
                  <a:schemeClr val="tx1">
                    <a:tint val="75000"/>
                  </a:schemeClr>
                </a:solidFill>
              </a:defRPr>
            </a:lvl1pPr>
            <a:lvl2pPr marL="414772" indent="0">
              <a:buNone/>
              <a:defRPr sz="1814">
                <a:solidFill>
                  <a:schemeClr val="tx1">
                    <a:tint val="75000"/>
                  </a:schemeClr>
                </a:solidFill>
              </a:defRPr>
            </a:lvl2pPr>
            <a:lvl3pPr marL="829544" indent="0">
              <a:buNone/>
              <a:defRPr sz="1633">
                <a:solidFill>
                  <a:schemeClr val="tx1">
                    <a:tint val="75000"/>
                  </a:schemeClr>
                </a:solidFill>
              </a:defRPr>
            </a:lvl3pPr>
            <a:lvl4pPr marL="1244316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4pPr>
            <a:lvl5pPr marL="1659087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5pPr>
            <a:lvl6pPr marL="2073859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6pPr>
            <a:lvl7pPr marL="2488631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7pPr>
            <a:lvl8pPr marL="2903403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8pPr>
            <a:lvl9pPr marL="3318175" indent="0">
              <a:buNone/>
              <a:defRPr sz="14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23CCBC-5AB1-4F0A-9BE6-AF01519A3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43D980-FBB2-4686-81C8-285A3B426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C34175-053B-4921-ABFA-8DC12271D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1028EBE-378A-440A-ACDE-D1CF0162E58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77191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C159F2-4498-4E7E-A63B-0FCB3F59E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4FB3CC-1F5B-4AEA-8ACC-41669519D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2801" y="2122783"/>
            <a:ext cx="5241600" cy="32662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48D62CD-5FBB-440A-837D-EB712F61EA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78721" y="2122783"/>
            <a:ext cx="5241600" cy="326626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D1F988-1EC5-4EA9-8DB2-E483D7EFE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35A1028-3B24-4F1E-8EA6-EDA7E3B60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F52A921-4FDE-413C-9FC5-CAF2AE402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8C8CA4-77E9-47D1-B3A3-090D72B653C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9340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5FD0D4-40E0-4D6D-BAEB-9656D51F7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041" y="365798"/>
            <a:ext cx="10515839" cy="1324939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C2EDE72-581E-4A59-A559-D0DB67535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041" y="1680657"/>
            <a:ext cx="5159039" cy="823766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17BAC4A-17CD-43E6-BE34-08D02CC0AE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041" y="2504424"/>
            <a:ext cx="5159039" cy="368534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B56899-2685-49A5-A690-C5B860CB6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801" y="1680657"/>
            <a:ext cx="5182079" cy="823766"/>
          </a:xfrm>
        </p:spPr>
        <p:txBody>
          <a:bodyPr anchor="b"/>
          <a:lstStyle>
            <a:lvl1pPr marL="0" indent="0">
              <a:buNone/>
              <a:defRPr sz="2177" b="1"/>
            </a:lvl1pPr>
            <a:lvl2pPr marL="414772" indent="0">
              <a:buNone/>
              <a:defRPr sz="1814" b="1"/>
            </a:lvl2pPr>
            <a:lvl3pPr marL="829544" indent="0">
              <a:buNone/>
              <a:defRPr sz="1633" b="1"/>
            </a:lvl3pPr>
            <a:lvl4pPr marL="1244316" indent="0">
              <a:buNone/>
              <a:defRPr sz="1452" b="1"/>
            </a:lvl4pPr>
            <a:lvl5pPr marL="1659087" indent="0">
              <a:buNone/>
              <a:defRPr sz="1452" b="1"/>
            </a:lvl5pPr>
            <a:lvl6pPr marL="2073859" indent="0">
              <a:buNone/>
              <a:defRPr sz="1452" b="1"/>
            </a:lvl6pPr>
            <a:lvl7pPr marL="2488631" indent="0">
              <a:buNone/>
              <a:defRPr sz="1452" b="1"/>
            </a:lvl7pPr>
            <a:lvl8pPr marL="2903403" indent="0">
              <a:buNone/>
              <a:defRPr sz="1452" b="1"/>
            </a:lvl8pPr>
            <a:lvl9pPr marL="3318175" indent="0">
              <a:buNone/>
              <a:defRPr sz="1452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270F658-C112-463B-A81D-788B10F143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801" y="2504424"/>
            <a:ext cx="5182079" cy="368534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39CDB7C1-8288-4875-8A1F-5BDD5566F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A14785F-1FCF-4F80-8372-8217386B6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8E1F4AA-801B-4D56-8DEB-44D1B9A98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FA0A2DE-6490-4697-8D90-17F8F3CC0E5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08668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E91540-29F7-43DA-B69D-350A75FFB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80783DB-BE9B-4293-9C8A-F6E86DC74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12DB7F-94A8-4F5F-89F7-FB917860E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23A86B8-B1FC-44FB-B75F-010646546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050C3E8-8A1D-4190-AFA4-6C0B4DD264C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9219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CC60664-DC12-4444-AA00-8205D8B0C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4295950-CEA1-4984-A6EC-A461F7D80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0B459C-797C-4CA9-8C1F-5021B2E79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38C875E-FFB3-4B75-9599-52D3304207E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073107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6FAA4-B63E-4DDB-A2F9-A56D0B294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041" y="456528"/>
            <a:ext cx="3932160" cy="1601448"/>
          </a:xfrm>
        </p:spPr>
        <p:txBody>
          <a:bodyPr anchor="b"/>
          <a:lstStyle>
            <a:lvl1pPr>
              <a:defRPr sz="2903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351523-B14B-47AD-9401-8D953FBE4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4001" y="987944"/>
            <a:ext cx="6170880" cy="4873472"/>
          </a:xfrm>
        </p:spPr>
        <p:txBody>
          <a:bodyPr/>
          <a:lstStyle>
            <a:lvl1pPr>
              <a:defRPr sz="2903"/>
            </a:lvl1pPr>
            <a:lvl2pPr>
              <a:defRPr sz="2540"/>
            </a:lvl2pPr>
            <a:lvl3pPr>
              <a:defRPr sz="2177"/>
            </a:lvl3pPr>
            <a:lvl4pPr>
              <a:defRPr sz="1814"/>
            </a:lvl4pPr>
            <a:lvl5pPr>
              <a:defRPr sz="1814"/>
            </a:lvl5pPr>
            <a:lvl6pPr>
              <a:defRPr sz="1814"/>
            </a:lvl6pPr>
            <a:lvl7pPr>
              <a:defRPr sz="1814"/>
            </a:lvl7pPr>
            <a:lvl8pPr>
              <a:defRPr sz="1814"/>
            </a:lvl8pPr>
            <a:lvl9pPr>
              <a:defRPr sz="181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F1892F-BAC9-4033-83B1-E31888CFCA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041" y="2057977"/>
            <a:ext cx="3932160" cy="3810640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B5F2D3A-4860-43C6-9929-D3EB4E59A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2B59F0B-B1D9-4E04-9706-79E6AE987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C981E6F-E003-49CF-86E6-4BBE3BEA0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65D8FC-0065-4120-B143-780A52EC601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6726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7DDA7E-15AC-47A6-93CC-2DECC41FE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041" y="456528"/>
            <a:ext cx="3932160" cy="1601448"/>
          </a:xfrm>
        </p:spPr>
        <p:txBody>
          <a:bodyPr anchor="b"/>
          <a:lstStyle>
            <a:lvl1pPr>
              <a:defRPr sz="2903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81CFAEC-1CA1-4A10-AB66-BF61F7BA28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4001" y="987944"/>
            <a:ext cx="6170880" cy="4873472"/>
          </a:xfrm>
        </p:spPr>
        <p:txBody>
          <a:bodyPr/>
          <a:lstStyle>
            <a:lvl1pPr marL="0" indent="0">
              <a:buNone/>
              <a:defRPr sz="2903"/>
            </a:lvl1pPr>
            <a:lvl2pPr marL="414772" indent="0">
              <a:buNone/>
              <a:defRPr sz="2540"/>
            </a:lvl2pPr>
            <a:lvl3pPr marL="829544" indent="0">
              <a:buNone/>
              <a:defRPr sz="2177"/>
            </a:lvl3pPr>
            <a:lvl4pPr marL="1244316" indent="0">
              <a:buNone/>
              <a:defRPr sz="1814"/>
            </a:lvl4pPr>
            <a:lvl5pPr marL="1659087" indent="0">
              <a:buNone/>
              <a:defRPr sz="1814"/>
            </a:lvl5pPr>
            <a:lvl6pPr marL="2073859" indent="0">
              <a:buNone/>
              <a:defRPr sz="1814"/>
            </a:lvl6pPr>
            <a:lvl7pPr marL="2488631" indent="0">
              <a:buNone/>
              <a:defRPr sz="1814"/>
            </a:lvl7pPr>
            <a:lvl8pPr marL="2903403" indent="0">
              <a:buNone/>
              <a:defRPr sz="1814"/>
            </a:lvl8pPr>
            <a:lvl9pPr marL="3318175" indent="0">
              <a:buNone/>
              <a:defRPr sz="1814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4529172-A0A9-47AE-BF8D-DB4846D7C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041" y="2057977"/>
            <a:ext cx="3932160" cy="3810640"/>
          </a:xfrm>
        </p:spPr>
        <p:txBody>
          <a:bodyPr/>
          <a:lstStyle>
            <a:lvl1pPr marL="0" indent="0">
              <a:buNone/>
              <a:defRPr sz="1452"/>
            </a:lvl1pPr>
            <a:lvl2pPr marL="414772" indent="0">
              <a:buNone/>
              <a:defRPr sz="1270"/>
            </a:lvl2pPr>
            <a:lvl3pPr marL="829544" indent="0">
              <a:buNone/>
              <a:defRPr sz="1089"/>
            </a:lvl3pPr>
            <a:lvl4pPr marL="1244316" indent="0">
              <a:buNone/>
              <a:defRPr sz="907"/>
            </a:lvl4pPr>
            <a:lvl5pPr marL="1659087" indent="0">
              <a:buNone/>
              <a:defRPr sz="907"/>
            </a:lvl5pPr>
            <a:lvl6pPr marL="2073859" indent="0">
              <a:buNone/>
              <a:defRPr sz="907"/>
            </a:lvl6pPr>
            <a:lvl7pPr marL="2488631" indent="0">
              <a:buNone/>
              <a:defRPr sz="907"/>
            </a:lvl7pPr>
            <a:lvl8pPr marL="2903403" indent="0">
              <a:buNone/>
              <a:defRPr sz="907"/>
            </a:lvl8pPr>
            <a:lvl9pPr marL="3318175" indent="0">
              <a:buNone/>
              <a:defRPr sz="90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83F0D0A-2F57-4AF7-B9E3-10F409ADF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3F26CE0-97CB-4E7A-B86D-621A833F2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C54AB1-B7B9-481C-990A-A3205F57E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61820EE-6360-4A18-A0B3-CF09DA448C4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43527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1AFC69-3E80-4C87-B136-2A7A86B46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E1B4155-BEAD-41CB-8945-BE037ED064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6553885-D418-425F-A4B1-94E8BC315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9CAD723-9915-4619-8FD5-B7AFFDB77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7F40FA-88B7-46EB-8857-57022CE56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7DAEAB4-9EF4-4144-B9A4-3A769DDC00F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9857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2CBE4D5-CFD5-48FC-A879-691EC1E05B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18721" y="502613"/>
            <a:ext cx="2688000" cy="4886433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F90F0E-C853-4ACF-9A88-46EF526972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52800" y="502613"/>
            <a:ext cx="7881601" cy="488643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BFB903-8845-4CAC-8195-CDA85ED89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5A392AB-A5A9-4DAC-9785-BE66577A9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2A1DED-2874-472E-AABD-DB2822A0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57D67C9-6781-4589-9BBF-3F1240D94EC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1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F4844D6-94E5-4598-B9AC-D1A500F291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6642" y="501962"/>
            <a:ext cx="10710879" cy="114500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46E3C0-FA01-4A02-A804-40E3965DE1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3102" y="2122805"/>
            <a:ext cx="10667339" cy="3265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lvl="0"/>
            <a:r>
              <a:rPr lang="fr-FR"/>
              <a:t>Click to edit the outline text format</a:t>
            </a:r>
          </a:p>
          <a:p>
            <a:pPr lvl="1"/>
            <a:r>
              <a:rPr lang="fr-FR"/>
              <a:t>Second Outline Level</a:t>
            </a:r>
          </a:p>
          <a:p>
            <a:pPr lvl="2"/>
            <a:r>
              <a:rPr lang="fr-FR"/>
              <a:t>Third Outline Level</a:t>
            </a:r>
          </a:p>
          <a:p>
            <a:pPr lvl="3"/>
            <a:r>
              <a:rPr lang="fr-FR"/>
              <a:t>Fourth Outline Level</a:t>
            </a:r>
          </a:p>
          <a:p>
            <a:pPr lvl="4"/>
            <a:r>
              <a:rPr lang="fr-FR"/>
              <a:t>Fifth Outline Level</a:t>
            </a:r>
          </a:p>
          <a:p>
            <a:pPr lvl="5"/>
            <a:r>
              <a:rPr lang="fr-FR"/>
              <a:t>Sixth Outline Level</a:t>
            </a:r>
          </a:p>
          <a:p>
            <a:pPr lvl="6"/>
            <a:r>
              <a:rPr lang="fr-FR"/>
              <a:t>Seventh Outline Level</a:t>
            </a:r>
          </a:p>
          <a:p>
            <a:pPr lvl="7"/>
            <a:r>
              <a:rPr lang="fr-FR"/>
              <a:t>Eighth Outline Level</a:t>
            </a:r>
          </a:p>
          <a:p>
            <a:pPr lvl="8"/>
            <a:r>
              <a:rPr lang="fr-FR"/>
              <a:t>Ninth Outline Level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4CEEBC1-4C73-47DA-8D29-CA2ADAF749D9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60789" y="5715246"/>
            <a:ext cx="2840124" cy="4728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marR="0" lvl="0" indent="0" rtl="0" hangingPunct="0">
              <a:buNone/>
              <a:tabLst/>
              <a:defRPr lang="fr-FR" sz="1270"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2F3ACA-C597-4109-BE4B-72FA83C7E493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179855" y="5732228"/>
            <a:ext cx="3864189" cy="4728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marR="0" lvl="0" indent="0" algn="ctr" rtl="0" hangingPunct="0">
              <a:buNone/>
              <a:tabLst/>
              <a:defRPr lang="fr-FR" sz="1270"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AB58742-D3B5-47F2-B19C-4CE6CDF684BD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490331" y="5715246"/>
            <a:ext cx="2840124" cy="4728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>
            <a:lvl1pPr marL="0" marR="0" lvl="0" indent="0" algn="r" rtl="0" hangingPunct="0">
              <a:buNone/>
              <a:tabLst/>
              <a:defRPr lang="fr-FR" sz="1270">
                <a:latin typeface="Thorndale" pitchFamily="18"/>
                <a:ea typeface="Andale Sans UI" pitchFamily="2"/>
                <a:cs typeface="Tahoma" pitchFamily="2"/>
              </a:defRPr>
            </a:lvl1pPr>
          </a:lstStyle>
          <a:p>
            <a:pPr lvl="0"/>
            <a:fld id="{557C22E0-E7B6-4569-9E34-F3BDD6BAF549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6421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rtl="0" hangingPunct="0">
        <a:tabLst/>
        <a:defRPr lang="fr-FR" sz="3992" b="1" i="0" u="none" strike="noStrike">
          <a:ln>
            <a:noFill/>
          </a:ln>
          <a:solidFill>
            <a:srgbClr val="800000"/>
          </a:solidFill>
          <a:latin typeface="Albany" pitchFamily="18"/>
          <a:cs typeface="Tahoma" pitchFamily="2"/>
        </a:defRPr>
      </a:lvl1pPr>
    </p:titleStyle>
    <p:bodyStyle>
      <a:lvl1pPr marL="0" marR="0" lvl="0" indent="0" rtl="0" hangingPunct="0">
        <a:spcBef>
          <a:spcPts val="0"/>
        </a:spcBef>
        <a:spcAft>
          <a:spcPts val="1283"/>
        </a:spcAft>
        <a:buSzPct val="45000"/>
        <a:buFont typeface="StarSymbol"/>
        <a:buChar char="●"/>
        <a:tabLst/>
        <a:defRPr lang="fr-FR" sz="2903" b="0" i="0" u="none" strike="noStrike">
          <a:ln>
            <a:noFill/>
          </a:ln>
          <a:latin typeface="Albany" pitchFamily="18"/>
          <a:ea typeface="Andale Sans UI" pitchFamily="2"/>
          <a:cs typeface="Tahoma" pitchFamily="2"/>
        </a:defRPr>
      </a:lvl1pPr>
      <a:lvl2pPr marL="0" marR="0" lvl="1" indent="0" rtl="0" hangingPunct="0">
        <a:spcBef>
          <a:spcPts val="0"/>
        </a:spcBef>
        <a:spcAft>
          <a:spcPts val="1283"/>
        </a:spcAft>
        <a:buSzPct val="75000"/>
        <a:buFont typeface="StarSymbol"/>
        <a:buChar char="–"/>
        <a:tabLst/>
        <a:defRPr lang="fr-FR" sz="2903" b="0" i="0" u="none" strike="noStrike">
          <a:ln>
            <a:noFill/>
          </a:ln>
          <a:latin typeface="Albany" pitchFamily="18"/>
          <a:ea typeface="Andale Sans UI" pitchFamily="2"/>
          <a:cs typeface="Tahoma" pitchFamily="2"/>
        </a:defRPr>
      </a:lvl2pPr>
      <a:lvl3pPr marL="0" marR="0" lvl="2" indent="0" rtl="0" hangingPunct="0">
        <a:spcBef>
          <a:spcPts val="0"/>
        </a:spcBef>
        <a:spcAft>
          <a:spcPts val="1283"/>
        </a:spcAft>
        <a:buSzPct val="45000"/>
        <a:buFont typeface="StarSymbol"/>
        <a:buChar char="●"/>
        <a:tabLst/>
        <a:defRPr lang="fr-FR" sz="2903" b="0" i="0" u="none" strike="noStrike">
          <a:ln>
            <a:noFill/>
          </a:ln>
          <a:latin typeface="Albany" pitchFamily="18"/>
          <a:ea typeface="Andale Sans UI" pitchFamily="2"/>
          <a:cs typeface="Tahoma" pitchFamily="2"/>
        </a:defRPr>
      </a:lvl3pPr>
      <a:lvl4pPr marL="0" marR="0" lvl="3" indent="0" rtl="0" hangingPunct="0">
        <a:spcBef>
          <a:spcPts val="0"/>
        </a:spcBef>
        <a:spcAft>
          <a:spcPts val="1283"/>
        </a:spcAft>
        <a:buSzPct val="75000"/>
        <a:buFont typeface="StarSymbol"/>
        <a:buChar char="–"/>
        <a:tabLst/>
        <a:defRPr lang="fr-FR" sz="2903" b="0" i="0" u="none" strike="noStrike">
          <a:ln>
            <a:noFill/>
          </a:ln>
          <a:latin typeface="Albany" pitchFamily="18"/>
          <a:ea typeface="Andale Sans UI" pitchFamily="2"/>
          <a:cs typeface="Tahoma" pitchFamily="2"/>
        </a:defRPr>
      </a:lvl4pPr>
      <a:lvl5pPr marL="0" marR="0" lvl="4" indent="0" rtl="0" hangingPunct="0">
        <a:spcBef>
          <a:spcPts val="0"/>
        </a:spcBef>
        <a:spcAft>
          <a:spcPts val="1283"/>
        </a:spcAft>
        <a:buSzPct val="45000"/>
        <a:buFont typeface="StarSymbol"/>
        <a:buChar char="●"/>
        <a:tabLst/>
        <a:defRPr lang="fr-FR" sz="2903" b="0" i="0" u="none" strike="noStrike">
          <a:ln>
            <a:noFill/>
          </a:ln>
          <a:latin typeface="Albany" pitchFamily="18"/>
          <a:ea typeface="Andale Sans UI" pitchFamily="2"/>
          <a:cs typeface="Tahoma" pitchFamily="2"/>
        </a:defRPr>
      </a:lvl5pPr>
      <a:lvl6pPr marL="0" marR="0" lvl="5" indent="0" rtl="0" hangingPunct="0">
        <a:spcBef>
          <a:spcPts val="0"/>
        </a:spcBef>
        <a:spcAft>
          <a:spcPts val="1283"/>
        </a:spcAft>
        <a:buSzPct val="45000"/>
        <a:buFont typeface="StarSymbol"/>
        <a:buChar char="●"/>
        <a:tabLst/>
        <a:defRPr lang="fr-FR" sz="2903" b="0" i="0" u="none" strike="noStrike">
          <a:ln>
            <a:noFill/>
          </a:ln>
          <a:latin typeface="Albany" pitchFamily="18"/>
          <a:ea typeface="Andale Sans UI" pitchFamily="2"/>
          <a:cs typeface="Tahoma" pitchFamily="2"/>
        </a:defRPr>
      </a:lvl6pPr>
      <a:lvl7pPr marL="0" marR="0" lvl="6" indent="0" rtl="0" hangingPunct="0">
        <a:spcBef>
          <a:spcPts val="0"/>
        </a:spcBef>
        <a:spcAft>
          <a:spcPts val="1283"/>
        </a:spcAft>
        <a:buSzPct val="45000"/>
        <a:buFont typeface="StarSymbol"/>
        <a:buChar char="●"/>
        <a:tabLst/>
        <a:defRPr lang="fr-FR" sz="2903" b="0" i="0" u="none" strike="noStrike">
          <a:ln>
            <a:noFill/>
          </a:ln>
          <a:latin typeface="Albany" pitchFamily="18"/>
          <a:ea typeface="Andale Sans UI" pitchFamily="2"/>
          <a:cs typeface="Tahoma" pitchFamily="2"/>
        </a:defRPr>
      </a:lvl7pPr>
      <a:lvl8pPr marL="0" marR="0" lvl="7" indent="0" rtl="0" hangingPunct="0">
        <a:spcBef>
          <a:spcPts val="0"/>
        </a:spcBef>
        <a:spcAft>
          <a:spcPts val="1283"/>
        </a:spcAft>
        <a:buSzPct val="45000"/>
        <a:buFont typeface="StarSymbol"/>
        <a:buChar char="●"/>
        <a:tabLst/>
        <a:defRPr lang="fr-FR" sz="2903" b="0" i="0" u="none" strike="noStrike">
          <a:ln>
            <a:noFill/>
          </a:ln>
          <a:latin typeface="Albany" pitchFamily="18"/>
          <a:ea typeface="Andale Sans UI" pitchFamily="2"/>
          <a:cs typeface="Tahoma" pitchFamily="2"/>
        </a:defRPr>
      </a:lvl8pPr>
      <a:lvl9pPr marL="0" marR="0" lvl="8" indent="0" rtl="0" hangingPunct="0">
        <a:spcBef>
          <a:spcPts val="0"/>
        </a:spcBef>
        <a:spcAft>
          <a:spcPts val="1283"/>
        </a:spcAft>
        <a:buSzPct val="45000"/>
        <a:buFont typeface="StarSymbol"/>
        <a:buChar char="●"/>
        <a:tabLst/>
        <a:defRPr lang="fr-FR" sz="2903" b="0" i="0" u="none" strike="noStrike">
          <a:ln>
            <a:noFill/>
          </a:ln>
          <a:latin typeface="Albany" pitchFamily="18"/>
          <a:ea typeface="Andale Sans UI" pitchFamily="2"/>
          <a:cs typeface="Tahoma" pitchFamily="2"/>
        </a:defRPr>
      </a:lvl9pPr>
    </p:bodyStyle>
    <p:otherStyle>
      <a:defPPr>
        <a:defRPr lang="fr-FR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creativecommons.org/licenses/by-sa/3.0/" TargetMode="Externa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s://www.flickr.com/photos/escsaintetienne/5615328997/in/photolist-9yd2Fc-eykE7S-6xUKmT-eye5qz-d8vfpA-djQRYT-eykVFs-qT6EDf-djbg4e-eyjN6w-tBZ6p-djbeLW-qGu2BW-eyktZ3-qTjTC-pND5hW-fQoiVN-fQojuJ-etzSw5-fQoijm-eBoQRx-fQ6F1K-fQ6Gcn-fQ6JPH-fQ6DWZ-prDGUM-bskc2C-fQofey-fQocKG-fQohym-fQodNy-fhwoyB-qWYeB-fQ6E9Z-fQofCW-fQ6Gtt-fQ6EGM-qAFTvj-fQohJY-fQof7L-bFfrva-fQ6FVD-fQoerm-fQohsG-fQohYo-75Ryqf-LSq1n-fQofV9-fQ6Ehi-fQofKu" TargetMode="External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4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hyperlink" Target="https://media.devenirenseignant.gouv.fr/file/crpe/19/9/sujet_zero_2022_crpe_francais_2_1397199.pdf" TargetMode="External"/><Relationship Id="rId5" Type="http://schemas.openxmlformats.org/officeDocument/2006/relationships/hyperlink" Target="https://media.devenirenseignant.gouv.fr/file/crpe/19/7/sujet_zero_2022_crpe_francais_1_1397197.pdf" TargetMode="External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2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uscol.education.fr/74/j-enseigne" TargetMode="Externa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hyperlink" Target="https://eduscol.education.fr/139/le-socle-commun-de-connaissances-de-competences-et-de-cultur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jorf/id/JORFTEXT00004307570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28.emf"/><Relationship Id="rId5" Type="http://schemas.openxmlformats.org/officeDocument/2006/relationships/diagramQuickStyle" Target="../diagrams/quickStyle4.xml"/><Relationship Id="rId10" Type="http://schemas.openxmlformats.org/officeDocument/2006/relationships/package" Target="../embeddings/Microsoft_Excel_Worksheet.xlsx"/><Relationship Id="rId4" Type="http://schemas.openxmlformats.org/officeDocument/2006/relationships/diagramLayout" Target="../diagrams/layout4.xml"/><Relationship Id="rId9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29.emf"/><Relationship Id="rId5" Type="http://schemas.openxmlformats.org/officeDocument/2006/relationships/diagramQuickStyle" Target="../diagrams/quickStyle5.xml"/><Relationship Id="rId10" Type="http://schemas.openxmlformats.org/officeDocument/2006/relationships/package" Target="../embeddings/Microsoft_Excel_Worksheet1.xlsx"/><Relationship Id="rId4" Type="http://schemas.openxmlformats.org/officeDocument/2006/relationships/diagramLayout" Target="../diagrams/layout5.xml"/><Relationship Id="rId9" Type="http://schemas.openxmlformats.org/officeDocument/2006/relationships/image" Target="../media/image27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27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30.emf"/><Relationship Id="rId5" Type="http://schemas.openxmlformats.org/officeDocument/2006/relationships/diagramQuickStyle" Target="../diagrams/quickStyle7.xml"/><Relationship Id="rId10" Type="http://schemas.openxmlformats.org/officeDocument/2006/relationships/package" Target="../embeddings/Microsoft_Excel_Worksheet2.xlsx"/><Relationship Id="rId4" Type="http://schemas.openxmlformats.org/officeDocument/2006/relationships/diagramLayout" Target="../diagrams/layout7.xml"/><Relationship Id="rId9" Type="http://schemas.openxmlformats.org/officeDocument/2006/relationships/image" Target="../media/image27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cache.media.eduscol.education.fr/file/Culture_litteraire_/01/1/6-RA16_C3_FRA_5_carnet_lecteur_591011.pdf" TargetMode="External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1.jp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irn.info/dictionnaire-des-concepts-fondamentaux-des-didacti--9782804169107.ht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eduscol.education.fr/83/j-enseigne-au-cycle-1" TargetMode="External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3.png"/><Relationship Id="rId11" Type="http://schemas.openxmlformats.org/officeDocument/2006/relationships/image" Target="../media/image3.png"/><Relationship Id="rId5" Type="http://schemas.openxmlformats.org/officeDocument/2006/relationships/image" Target="../media/image32.png"/><Relationship Id="rId10" Type="http://schemas.openxmlformats.org/officeDocument/2006/relationships/image" Target="../media/image15.svg"/><Relationship Id="rId4" Type="http://schemas.openxmlformats.org/officeDocument/2006/relationships/notesSlide" Target="../notesSlides/notesSlide23.xml"/><Relationship Id="rId9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.png"/><Relationship Id="rId5" Type="http://schemas.openxmlformats.org/officeDocument/2006/relationships/hyperlink" Target="https://eduscol.education.fr/84/j-enseigne-au-cycle-2" TargetMode="Externa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.png"/><Relationship Id="rId5" Type="http://schemas.openxmlformats.org/officeDocument/2006/relationships/hyperlink" Target="https://eduscol.education.fr/87/j-enseigne-au-cycle-3" TargetMode="External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10" Type="http://schemas.openxmlformats.org/officeDocument/2006/relationships/image" Target="../media/image41.png"/><Relationship Id="rId4" Type="http://schemas.openxmlformats.org/officeDocument/2006/relationships/diagramLayout" Target="../diagrams/layout12.xml"/><Relationship Id="rId9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3.xml"/><Relationship Id="rId11" Type="http://schemas.openxmlformats.org/officeDocument/2006/relationships/image" Target="../media/image45.png"/><Relationship Id="rId5" Type="http://schemas.openxmlformats.org/officeDocument/2006/relationships/diagramQuickStyle" Target="../diagrams/quickStyle13.xml"/><Relationship Id="rId10" Type="http://schemas.openxmlformats.org/officeDocument/2006/relationships/image" Target="../media/image44.png"/><Relationship Id="rId4" Type="http://schemas.openxmlformats.org/officeDocument/2006/relationships/diagramLayout" Target="../diagrams/layout13.xml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4.xml"/><Relationship Id="rId11" Type="http://schemas.openxmlformats.org/officeDocument/2006/relationships/image" Target="../media/image52.png"/><Relationship Id="rId5" Type="http://schemas.openxmlformats.org/officeDocument/2006/relationships/diagramQuickStyle" Target="../diagrams/quickStyle14.xml"/><Relationship Id="rId10" Type="http://schemas.openxmlformats.org/officeDocument/2006/relationships/image" Target="../media/image51.png"/><Relationship Id="rId4" Type="http://schemas.openxmlformats.org/officeDocument/2006/relationships/diagramLayout" Target="../diagrams/layout14.xml"/><Relationship Id="rId9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10C5037-DA4A-44E2-A9FB-84B149876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2551" y="1676409"/>
            <a:ext cx="4385569" cy="2436592"/>
          </a:xfrm>
        </p:spPr>
        <p:txBody>
          <a:bodyPr rtlCol="0"/>
          <a:lstStyle/>
          <a:p>
            <a:pPr rtl="0"/>
            <a:r>
              <a:rPr lang="fr-FR" dirty="0"/>
              <a:t>CM1</a:t>
            </a:r>
            <a:br>
              <a:rPr lang="fr-FR" dirty="0"/>
            </a:br>
            <a:r>
              <a:rPr lang="fr-FR" dirty="0"/>
              <a:t>Présentation</a:t>
            </a:r>
            <a:br>
              <a:rPr lang="fr-FR" dirty="0"/>
            </a:b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397C2DB-90F2-4971-AC44-7CDDF5A3B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 fontScale="92500"/>
          </a:bodyPr>
          <a:lstStyle/>
          <a:p>
            <a:pPr algn="just" rtl="0"/>
            <a:r>
              <a:rPr lang="fr-FR" dirty="0"/>
              <a:t>Présentation de la formation académique en français dans le parcours de master, des épreuves du CRPE et  des programmes de l’école primaire.</a:t>
            </a:r>
          </a:p>
          <a:p>
            <a:pPr rtl="0"/>
            <a:endParaRPr lang="fr-FR" dirty="0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26F5C050-EB87-421A-8A5C-E6CB301026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/>
          </a:p>
        </p:txBody>
      </p:sp>
      <p:pic>
        <p:nvPicPr>
          <p:cNvPr id="29" name="Espace réservé d’image 28">
            <a:extLst>
              <a:ext uri="{FF2B5EF4-FFF2-40B4-BE49-F238E27FC236}">
                <a16:creationId xmlns:a16="http://schemas.microsoft.com/office/drawing/2014/main" id="{AE2FE2E9-1D1E-404B-A659-DD19B5D66B5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/>
        </p:blipFill>
        <p:spPr>
          <a:xfrm>
            <a:off x="-1" y="858705"/>
            <a:ext cx="7512001" cy="5010445"/>
          </a:xfr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40B8042-96B6-4812-BC8A-A0A5CE7E6BA1}"/>
              </a:ext>
            </a:extLst>
          </p:cNvPr>
          <p:cNvSpPr txBox="1"/>
          <p:nvPr/>
        </p:nvSpPr>
        <p:spPr>
          <a:xfrm>
            <a:off x="-1" y="5869150"/>
            <a:ext cx="75120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>
                <a:hlinkClick r:id="rId6" tooltip="https://www.flickr.com/photos/escsaintetienne/5615328997/in/photolist-9yd2Fc-eykE7S-6xUKmT-eye5qz-d8vfpA-djQRYT-eykVFs-qT6EDf-djbg4e-eyjN6w-tBZ6p-djbeLW-qGu2BW-eyktZ3-qTjTC-pND5hW-fQoiVN-fQojuJ-etzSw5-fQoijm-eBoQRx-fQ6F1K-fQ6Gcn-fQ6JPH-fQ6DWZ-prDGUM-bskc2C-fQofey-fQocKG-fQohym-fQodNy-fhwoyB-qWYeB-fQ6E9Z-fQofCW-fQ6Gtt-fQ6EGM-qAFTvj-fQohJY-fQof7L-bFfrva-fQ6FVD-fQoerm-fQohsG-fQohYo-75Ryqf-LSq1n-fQofV9-fQ6Ehi-fQofKu"/>
              </a:rPr>
              <a:t>Cette photo</a:t>
            </a:r>
            <a:r>
              <a:rPr lang="fr-FR" sz="900"/>
              <a:t> par Auteur inconnu est soumise à la licence </a:t>
            </a:r>
            <a:r>
              <a:rPr lang="fr-FR" sz="900">
                <a:hlinkClick r:id="rId7" tooltip="https://creativecommons.org/licenses/by-sa/3.0/"/>
              </a:rPr>
              <a:t>CC BY-SA</a:t>
            </a:r>
            <a:endParaRPr lang="fr-FR" sz="90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5414895-AEF0-4F77-8F58-C32F75E9047E}"/>
              </a:ext>
            </a:extLst>
          </p:cNvPr>
          <p:cNvSpPr txBox="1"/>
          <p:nvPr/>
        </p:nvSpPr>
        <p:spPr>
          <a:xfrm>
            <a:off x="221942" y="6361475"/>
            <a:ext cx="10759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Conceptrices : Maïté Eugène et Florence Couillaud | Faculté d’éducation | Université de Montpellier</a:t>
            </a:r>
          </a:p>
        </p:txBody>
      </p:sp>
      <p:pic>
        <p:nvPicPr>
          <p:cNvPr id="8" name="Diapo1">
            <a:hlinkClick r:id="" action="ppaction://media"/>
            <a:extLst>
              <a:ext uri="{FF2B5EF4-FFF2-40B4-BE49-F238E27FC236}">
                <a16:creationId xmlns:a16="http://schemas.microsoft.com/office/drawing/2014/main" id="{8311EEB4-0009-42A7-8F09-034656C9DA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42135" y="85870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5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21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F58AE6-56F6-44E8-8BBF-23277B1773E4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</a:gradFill>
        </p:spPr>
        <p:txBody>
          <a:bodyPr rtlCol="0"/>
          <a:lstStyle/>
          <a:p>
            <a:pPr algn="l" rtl="0"/>
            <a:r>
              <a:rPr lang="fr-FR" sz="4800" dirty="0">
                <a:solidFill>
                  <a:schemeClr val="bg1"/>
                </a:solidFill>
              </a:rPr>
              <a:t>Sommaire </a:t>
            </a:r>
          </a:p>
        </p:txBody>
      </p:sp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1457279"/>
              </p:ext>
            </p:extLst>
          </p:nvPr>
        </p:nvGraphicFramePr>
        <p:xfrm>
          <a:off x="4562476" y="36512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0338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F58AE6-56F6-44E8-8BBF-23277B177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</p:spPr>
        <p:txBody>
          <a:bodyPr rtlCol="0"/>
          <a:lstStyle/>
          <a:p>
            <a:pPr algn="ctr" rtl="0"/>
            <a:br>
              <a:rPr lang="fr-FR" dirty="0"/>
            </a:br>
            <a:r>
              <a:rPr lang="fr-FR" dirty="0"/>
              <a:t>Les épreuves du CRPE</a:t>
            </a:r>
            <a:br>
              <a:rPr lang="fr-FR" dirty="0"/>
            </a:br>
            <a:endParaRPr lang="fr-FR" dirty="0"/>
          </a:p>
        </p:txBody>
      </p:sp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graphicFrame>
        <p:nvGraphicFramePr>
          <p:cNvPr id="3" name="Espace réservé du contenu 2" descr="Espace réservé du contenu de liste">
            <a:extLst>
              <a:ext uri="{FF2B5EF4-FFF2-40B4-BE49-F238E27FC236}">
                <a16:creationId xmlns:a16="http://schemas.microsoft.com/office/drawing/2014/main" id="{00DD6853-7971-494B-A148-546DF3F154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1785392"/>
              </p:ext>
            </p:extLst>
          </p:nvPr>
        </p:nvGraphicFramePr>
        <p:xfrm>
          <a:off x="838200" y="365124"/>
          <a:ext cx="6156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 descr="Ferry">
            <a:extLst>
              <a:ext uri="{FF2B5EF4-FFF2-40B4-BE49-F238E27FC236}">
                <a16:creationId xmlns:a16="http://schemas.microsoft.com/office/drawing/2014/main" id="{E8C6E3A0-FF7F-4B9B-B45F-94572AA34BB6}"/>
              </a:ext>
            </a:extLst>
          </p:cNvPr>
          <p:cNvSpPr/>
          <p:nvPr/>
        </p:nvSpPr>
        <p:spPr>
          <a:xfrm>
            <a:off x="9470845" y="1770206"/>
            <a:ext cx="547756" cy="547756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8978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99600F-A17E-4354-A7AB-0CC2A43A9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01091"/>
            <a:ext cx="6006484" cy="1449216"/>
          </a:xfrm>
        </p:spPr>
        <p:txBody>
          <a:bodyPr rtlCol="0"/>
          <a:lstStyle/>
          <a:p>
            <a:pPr rtl="0"/>
            <a:r>
              <a:rPr lang="fr-FR" dirty="0"/>
              <a:t>Les épreuves de français du CRPE : l’écrit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lvl="1"/>
            <a:r>
              <a:rPr lang="fr-FR" dirty="0"/>
              <a:t>Durée : 3 heures</a:t>
            </a:r>
          </a:p>
          <a:p>
            <a:pPr lvl="1"/>
            <a:r>
              <a:rPr lang="fr-FR" dirty="0"/>
              <a:t>Nature : 3 questions à partir d’un texte littéraire</a:t>
            </a:r>
          </a:p>
          <a:p>
            <a:pPr marL="457200" lvl="1" indent="0">
              <a:buNone/>
            </a:pPr>
            <a:r>
              <a:rPr lang="fr-FR" dirty="0"/>
              <a:t>	Q1 : Etude de la langue  </a:t>
            </a:r>
          </a:p>
          <a:p>
            <a:pPr marL="457200" lvl="1" indent="0">
              <a:buNone/>
            </a:pPr>
            <a:r>
              <a:rPr lang="fr-FR" dirty="0"/>
              <a:t>		Q2 : Lexique et compréhension lexicale </a:t>
            </a:r>
          </a:p>
          <a:p>
            <a:pPr marL="457200" lvl="1" indent="0">
              <a:buNone/>
            </a:pPr>
            <a:r>
              <a:rPr lang="fr-FR" dirty="0"/>
              <a:t>			Q3 : Réflexion et développement</a:t>
            </a:r>
          </a:p>
          <a:p>
            <a:pPr lvl="1"/>
            <a:r>
              <a:rPr lang="fr-FR" dirty="0"/>
              <a:t>Evaluation sur </a:t>
            </a:r>
            <a:r>
              <a:rPr lang="fr-FR" noProof="1"/>
              <a:t> 20 points</a:t>
            </a:r>
          </a:p>
          <a:p>
            <a:pPr marL="457200" lvl="1" indent="0">
              <a:buNone/>
            </a:pPr>
            <a:endParaRPr lang="fr-FR" noProof="1"/>
          </a:p>
          <a:p>
            <a:pPr marL="457200" lvl="1" indent="0" algn="ctr">
              <a:buNone/>
            </a:pPr>
            <a:r>
              <a:rPr lang="fr-FR" noProof="1"/>
              <a:t>Note inférieure ou égale à 5/20 =&gt; éliminatoire</a:t>
            </a:r>
          </a:p>
          <a:p>
            <a:pPr marL="457200" lvl="1" indent="0">
              <a:buNone/>
            </a:pPr>
            <a:endParaRPr lang="fr-FR" noProof="1"/>
          </a:p>
          <a:p>
            <a:pPr marL="457200" lvl="1" indent="0" algn="just">
              <a:buNone/>
            </a:pPr>
            <a:r>
              <a:rPr lang="fr-FR" i="1" dirty="0"/>
              <a:t>Dans la notation de l’épreuve, le jury tiendra compte de la maitrise de la langue française du candidat (vocabulaire, grammaire, conjugaison, ponctuation, orthographe). </a:t>
            </a:r>
            <a:endParaRPr lang="fr-FR" i="1" noProof="1"/>
          </a:p>
          <a:p>
            <a:pPr marL="0" indent="0" rtl="0">
              <a:buNone/>
            </a:pPr>
            <a:endParaRPr lang="fr-FR" noProof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6DC2E3-E1EB-43CF-A0F6-68D400FFFCF0}"/>
              </a:ext>
            </a:extLst>
          </p:cNvPr>
          <p:cNvSpPr txBox="1"/>
          <p:nvPr/>
        </p:nvSpPr>
        <p:spPr>
          <a:xfrm>
            <a:off x="7268682" y="229762"/>
            <a:ext cx="4691279" cy="230832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Pour aller plus loin</a:t>
            </a:r>
          </a:p>
          <a:p>
            <a:endParaRPr lang="fr-FR" dirty="0"/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sujet_zero_2022_crpe_francais_1_1397197.pdf (devenirenseignant.gouv.fr)</a:t>
            </a:r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sujet_zero_2022_crpe_francais_2_1397199.pdf (devenirenseignant.gouv.fr)</a:t>
            </a:r>
            <a:endParaRPr lang="fr-FR" dirty="0"/>
          </a:p>
        </p:txBody>
      </p:sp>
      <p:pic>
        <p:nvPicPr>
          <p:cNvPr id="7" name="Graphique 6" descr="Télécharger avec un remplissage uni">
            <a:extLst>
              <a:ext uri="{FF2B5EF4-FFF2-40B4-BE49-F238E27FC236}">
                <a16:creationId xmlns:a16="http://schemas.microsoft.com/office/drawing/2014/main" id="{C4D84186-481C-4053-923E-7FF32254C5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83249" y="588580"/>
            <a:ext cx="279863" cy="27986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6AA214C-20DD-4AAF-9684-44678B756BD6}"/>
              </a:ext>
            </a:extLst>
          </p:cNvPr>
          <p:cNvSpPr txBox="1"/>
          <p:nvPr/>
        </p:nvSpPr>
        <p:spPr>
          <a:xfrm>
            <a:off x="7865616" y="3293616"/>
            <a:ext cx="3790765" cy="25853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dirty="0"/>
              <a:t>Objectif(s) de l’épreuve écrite</a:t>
            </a:r>
          </a:p>
          <a:p>
            <a:endParaRPr lang="fr-FR" dirty="0"/>
          </a:p>
          <a:p>
            <a:pPr algn="just"/>
            <a:r>
              <a:rPr lang="fr-FR" dirty="0">
                <a:latin typeface="+mj-lt"/>
              </a:rPr>
              <a:t>Evaluer les connaissances et les compétences en étude de la langue du candidat, sa capacité s’exprimer dans un langage clair et précis ainsi que son aptitude à produire un discours argumentatif structuré mobilisant sa culture générale.</a:t>
            </a:r>
          </a:p>
        </p:txBody>
      </p:sp>
      <p:pic>
        <p:nvPicPr>
          <p:cNvPr id="10" name="Diapo 7">
            <a:hlinkClick r:id="" action="ppaction://media"/>
            <a:extLst>
              <a:ext uri="{FF2B5EF4-FFF2-40B4-BE49-F238E27FC236}">
                <a16:creationId xmlns:a16="http://schemas.microsoft.com/office/drawing/2014/main" id="{C35EAD2D-630C-4A84-A55D-1985A85932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975100" y="584588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18278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3" grpId="0" uiExpand="1" build="p"/>
      <p:bldP spid="5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pic>
        <p:nvPicPr>
          <p:cNvPr id="7" name="Graphique 6" descr="Télécharger avec un remplissage uni">
            <a:extLst>
              <a:ext uri="{FF2B5EF4-FFF2-40B4-BE49-F238E27FC236}">
                <a16:creationId xmlns:a16="http://schemas.microsoft.com/office/drawing/2014/main" id="{C4D84186-481C-4053-923E-7FF32254C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3249" y="588580"/>
            <a:ext cx="279863" cy="279863"/>
          </a:xfrm>
          <a:prstGeom prst="rect">
            <a:avLst/>
          </a:prstGeom>
        </p:spPr>
      </p:pic>
      <p:sp>
        <p:nvSpPr>
          <p:cNvPr id="9" name="Titre 8">
            <a:extLst>
              <a:ext uri="{FF2B5EF4-FFF2-40B4-BE49-F238E27FC236}">
                <a16:creationId xmlns:a16="http://schemas.microsoft.com/office/drawing/2014/main" id="{98CA031A-90F5-4F93-BC24-B622C011B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6109" y="80081"/>
            <a:ext cx="6175343" cy="508500"/>
          </a:xfrm>
        </p:spPr>
        <p:txBody>
          <a:bodyPr/>
          <a:lstStyle/>
          <a:p>
            <a:pPr algn="ctr"/>
            <a:r>
              <a:rPr lang="fr-FR" dirty="0"/>
              <a:t>Focus sur un sujet zéro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40DFC59-DDF2-4758-A15C-7497F63979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9" y="2626301"/>
            <a:ext cx="5437763" cy="365914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53130824-661A-4F3C-884E-7C0D485799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549" y="952563"/>
            <a:ext cx="5075220" cy="508403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B00A0B2A-35FE-401F-83F2-4A00FBC1E3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999" y="986633"/>
            <a:ext cx="5437764" cy="163966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867E119-E43C-42B5-9D56-797D18DEBA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9220" y="6307078"/>
            <a:ext cx="1585097" cy="31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221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49B40F-0BD6-4240-BE5F-899D4A7CF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15" y="380519"/>
            <a:ext cx="2726999" cy="5765099"/>
          </a:xfrm>
        </p:spPr>
        <p:txBody>
          <a:bodyPr/>
          <a:lstStyle/>
          <a:p>
            <a:r>
              <a:rPr lang="fr-FR" dirty="0"/>
              <a:t>Les critères d’évaluation de la Q3 « Essai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1B9197-3E0F-4D3D-8E4A-7C76DA3ABA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6</a:t>
            </a:fld>
            <a:endParaRPr lang="fr-FR" noProof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D855EB6-F190-4BBB-8D50-2808851C9F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014"/>
          <a:stretch/>
        </p:blipFill>
        <p:spPr>
          <a:xfrm>
            <a:off x="4278086" y="143500"/>
            <a:ext cx="5918537" cy="657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73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0A50AB6-D6B4-45BA-8987-3CAC292DD9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7</a:t>
            </a:fld>
            <a:endParaRPr lang="fr-FR" noProof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3CC7D5-87F1-44BF-A39F-09D3AC39B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0156" y="4534123"/>
            <a:ext cx="4237087" cy="1226926"/>
          </a:xfrm>
          <a:prstGeom prst="rect">
            <a:avLst/>
          </a:prstGeom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854DFD83-2A33-4558-BFA4-9B9864FB46F9}"/>
              </a:ext>
            </a:extLst>
          </p:cNvPr>
          <p:cNvGrpSpPr/>
          <p:nvPr/>
        </p:nvGrpSpPr>
        <p:grpSpPr>
          <a:xfrm>
            <a:off x="369612" y="586842"/>
            <a:ext cx="4458086" cy="5740102"/>
            <a:chOff x="369612" y="586842"/>
            <a:chExt cx="4458086" cy="574010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F1BE71C7-ED44-46EF-9554-567059A5C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9612" y="586842"/>
              <a:ext cx="4458086" cy="3025402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3DAAAF65-5576-4D28-A727-AA01209BF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9612" y="3612244"/>
              <a:ext cx="4458086" cy="2714700"/>
            </a:xfrm>
            <a:prstGeom prst="rect">
              <a:avLst/>
            </a:prstGeom>
          </p:spPr>
        </p:pic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1CCD23D3-BBB1-4853-8556-A7B145F948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1025" y="220861"/>
            <a:ext cx="4191363" cy="2270957"/>
          </a:xfrm>
          <a:prstGeom prst="rect">
            <a:avLst/>
          </a:prstGeom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B93C18F-E4DF-4F63-9A00-AE51843317EB}"/>
              </a:ext>
            </a:extLst>
          </p:cNvPr>
          <p:cNvSpPr/>
          <p:nvPr/>
        </p:nvSpPr>
        <p:spPr>
          <a:xfrm>
            <a:off x="688157" y="443060"/>
            <a:ext cx="1734532" cy="471340"/>
          </a:xfrm>
          <a:custGeom>
            <a:avLst/>
            <a:gdLst>
              <a:gd name="connsiteX0" fmla="*/ 0 w 1734532"/>
              <a:gd name="connsiteY0" fmla="*/ 235670 h 471340"/>
              <a:gd name="connsiteX1" fmla="*/ 867266 w 1734532"/>
              <a:gd name="connsiteY1" fmla="*/ 0 h 471340"/>
              <a:gd name="connsiteX2" fmla="*/ 1734532 w 1734532"/>
              <a:gd name="connsiteY2" fmla="*/ 235670 h 471340"/>
              <a:gd name="connsiteX3" fmla="*/ 867266 w 1734532"/>
              <a:gd name="connsiteY3" fmla="*/ 471340 h 471340"/>
              <a:gd name="connsiteX4" fmla="*/ 0 w 1734532"/>
              <a:gd name="connsiteY4" fmla="*/ 235670 h 471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4532" h="471340" extrusionOk="0">
                <a:moveTo>
                  <a:pt x="0" y="235670"/>
                </a:moveTo>
                <a:cubicBezTo>
                  <a:pt x="-13123" y="79982"/>
                  <a:pt x="349759" y="41242"/>
                  <a:pt x="867266" y="0"/>
                </a:cubicBezTo>
                <a:cubicBezTo>
                  <a:pt x="1357092" y="6531"/>
                  <a:pt x="1722716" y="83088"/>
                  <a:pt x="1734532" y="235670"/>
                </a:cubicBezTo>
                <a:cubicBezTo>
                  <a:pt x="1676530" y="353640"/>
                  <a:pt x="1349953" y="441634"/>
                  <a:pt x="867266" y="471340"/>
                </a:cubicBezTo>
                <a:cubicBezTo>
                  <a:pt x="382712" y="463655"/>
                  <a:pt x="3709" y="360749"/>
                  <a:pt x="0" y="23567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7244703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D153B18-356E-4350-A95B-96C3FBAC22C3}"/>
              </a:ext>
            </a:extLst>
          </p:cNvPr>
          <p:cNvSpPr/>
          <p:nvPr/>
        </p:nvSpPr>
        <p:spPr>
          <a:xfrm>
            <a:off x="7590645" y="115502"/>
            <a:ext cx="2470478" cy="471340"/>
          </a:xfrm>
          <a:custGeom>
            <a:avLst/>
            <a:gdLst>
              <a:gd name="connsiteX0" fmla="*/ 0 w 2470478"/>
              <a:gd name="connsiteY0" fmla="*/ 235670 h 471340"/>
              <a:gd name="connsiteX1" fmla="*/ 1235239 w 2470478"/>
              <a:gd name="connsiteY1" fmla="*/ 0 h 471340"/>
              <a:gd name="connsiteX2" fmla="*/ 2470478 w 2470478"/>
              <a:gd name="connsiteY2" fmla="*/ 235670 h 471340"/>
              <a:gd name="connsiteX3" fmla="*/ 1235239 w 2470478"/>
              <a:gd name="connsiteY3" fmla="*/ 471340 h 471340"/>
              <a:gd name="connsiteX4" fmla="*/ 0 w 2470478"/>
              <a:gd name="connsiteY4" fmla="*/ 235670 h 471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0478" h="471340" extrusionOk="0">
                <a:moveTo>
                  <a:pt x="0" y="235670"/>
                </a:moveTo>
                <a:cubicBezTo>
                  <a:pt x="-22131" y="62458"/>
                  <a:pt x="538889" y="15142"/>
                  <a:pt x="1235239" y="0"/>
                </a:cubicBezTo>
                <a:cubicBezTo>
                  <a:pt x="1928291" y="6531"/>
                  <a:pt x="2458662" y="83088"/>
                  <a:pt x="2470478" y="235670"/>
                </a:cubicBezTo>
                <a:cubicBezTo>
                  <a:pt x="2400572" y="351139"/>
                  <a:pt x="1925024" y="410617"/>
                  <a:pt x="1235239" y="471340"/>
                </a:cubicBezTo>
                <a:cubicBezTo>
                  <a:pt x="547459" y="463655"/>
                  <a:pt x="3709" y="360749"/>
                  <a:pt x="0" y="23567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7244703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073EDE9D-6742-4101-97F1-495F86133423}"/>
              </a:ext>
            </a:extLst>
          </p:cNvPr>
          <p:cNvSpPr/>
          <p:nvPr/>
        </p:nvSpPr>
        <p:spPr>
          <a:xfrm>
            <a:off x="5544532" y="4366182"/>
            <a:ext cx="2138314" cy="471340"/>
          </a:xfrm>
          <a:custGeom>
            <a:avLst/>
            <a:gdLst>
              <a:gd name="connsiteX0" fmla="*/ 0 w 2138314"/>
              <a:gd name="connsiteY0" fmla="*/ 235670 h 471340"/>
              <a:gd name="connsiteX1" fmla="*/ 1069157 w 2138314"/>
              <a:gd name="connsiteY1" fmla="*/ 0 h 471340"/>
              <a:gd name="connsiteX2" fmla="*/ 2138314 w 2138314"/>
              <a:gd name="connsiteY2" fmla="*/ 235670 h 471340"/>
              <a:gd name="connsiteX3" fmla="*/ 1069157 w 2138314"/>
              <a:gd name="connsiteY3" fmla="*/ 471340 h 471340"/>
              <a:gd name="connsiteX4" fmla="*/ 0 w 2138314"/>
              <a:gd name="connsiteY4" fmla="*/ 235670 h 471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8314" h="471340" extrusionOk="0">
                <a:moveTo>
                  <a:pt x="0" y="235670"/>
                </a:moveTo>
                <a:cubicBezTo>
                  <a:pt x="-42757" y="22330"/>
                  <a:pt x="457537" y="22630"/>
                  <a:pt x="1069157" y="0"/>
                </a:cubicBezTo>
                <a:cubicBezTo>
                  <a:pt x="1670484" y="6531"/>
                  <a:pt x="2126498" y="83088"/>
                  <a:pt x="2138314" y="235670"/>
                </a:cubicBezTo>
                <a:cubicBezTo>
                  <a:pt x="2097325" y="357214"/>
                  <a:pt x="1660536" y="464127"/>
                  <a:pt x="1069157" y="471340"/>
                </a:cubicBezTo>
                <a:cubicBezTo>
                  <a:pt x="473102" y="463655"/>
                  <a:pt x="3709" y="360749"/>
                  <a:pt x="0" y="23567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417244703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498EE65-03F6-414A-8CEE-2472469C93A7}"/>
              </a:ext>
            </a:extLst>
          </p:cNvPr>
          <p:cNvSpPr txBox="1"/>
          <p:nvPr/>
        </p:nvSpPr>
        <p:spPr>
          <a:xfrm>
            <a:off x="4988151" y="1710414"/>
            <a:ext cx="2242207" cy="2585323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Q1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Nature et fonction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Justification orthographique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Analyse de phrases et de formes verbales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Usage de la ponctuation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E9037CC-E54C-4378-B018-46B43AF610FD}"/>
              </a:ext>
            </a:extLst>
          </p:cNvPr>
          <p:cNvSpPr txBox="1"/>
          <p:nvPr/>
        </p:nvSpPr>
        <p:spPr>
          <a:xfrm>
            <a:off x="7709095" y="2649659"/>
            <a:ext cx="4063805" cy="120032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Q2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Sens d’un mot en contexte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Nuances d’emploi d’un mot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chemeClr val="bg1"/>
                </a:solidFill>
              </a:rPr>
              <a:t>Lien lexique et expression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95B4B87-BEEC-4458-BCF6-564BEC83C9AF}"/>
              </a:ext>
            </a:extLst>
          </p:cNvPr>
          <p:cNvSpPr txBox="1"/>
          <p:nvPr/>
        </p:nvSpPr>
        <p:spPr>
          <a:xfrm>
            <a:off x="9687242" y="5126615"/>
            <a:ext cx="2311718" cy="147732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Q3</a:t>
            </a:r>
          </a:p>
          <a:p>
            <a:r>
              <a:rPr lang="fr-FR" dirty="0">
                <a:solidFill>
                  <a:schemeClr val="bg1"/>
                </a:solidFill>
              </a:rPr>
              <a:t> - Une question liée au texte </a:t>
            </a:r>
          </a:p>
          <a:p>
            <a:r>
              <a:rPr lang="fr-FR" dirty="0">
                <a:solidFill>
                  <a:schemeClr val="bg1"/>
                </a:solidFill>
              </a:rPr>
              <a:t>- Sur un sujet assez général </a:t>
            </a:r>
          </a:p>
        </p:txBody>
      </p:sp>
      <p:pic>
        <p:nvPicPr>
          <p:cNvPr id="20" name="Diapo 4">
            <a:hlinkClick r:id="" action="ppaction://media"/>
            <a:extLst>
              <a:ext uri="{FF2B5EF4-FFF2-40B4-BE49-F238E27FC236}">
                <a16:creationId xmlns:a16="http://schemas.microsoft.com/office/drawing/2014/main" id="{792B8F7E-A6BC-4B3E-BFD1-A496CC4D35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96000" y="6643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3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0425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99600F-A17E-4354-A7AB-0CC2A43A9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01092"/>
            <a:ext cx="7666609" cy="1449216"/>
          </a:xfrm>
        </p:spPr>
        <p:txBody>
          <a:bodyPr rtlCol="0"/>
          <a:lstStyle/>
          <a:p>
            <a:pPr rtl="0"/>
            <a:r>
              <a:rPr lang="fr-FR" dirty="0"/>
              <a:t>Les épreuves de français du CRPE : l’oral ou  « épreuve de leçon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marL="0" indent="0" rtl="0">
              <a:buNone/>
            </a:pPr>
            <a:endParaRPr lang="fr-FR" noProof="1"/>
          </a:p>
          <a:p>
            <a:pPr lvl="1"/>
            <a:r>
              <a:rPr lang="fr-FR" noProof="1"/>
              <a:t>Préparation : 2 heures</a:t>
            </a:r>
          </a:p>
          <a:p>
            <a:pPr lvl="1"/>
            <a:r>
              <a:rPr lang="fr-FR" noProof="1"/>
              <a:t>Durée de l’épreuve 10’ à 15’ d’exposé  + 10’ à 15’ d’entretien  (idem en maths)</a:t>
            </a:r>
          </a:p>
          <a:p>
            <a:pPr lvl="1"/>
            <a:r>
              <a:rPr lang="fr-FR" noProof="1"/>
              <a:t>Nature :  Exposé + entretien en français (puis en maths)</a:t>
            </a:r>
          </a:p>
          <a:p>
            <a:pPr marL="457200" lvl="1" indent="0">
              <a:buNone/>
            </a:pPr>
            <a:endParaRPr lang="fr-FR" noProof="1"/>
          </a:p>
          <a:p>
            <a:pPr marL="457200" lvl="1" indent="0" algn="just">
              <a:buNone/>
            </a:pPr>
            <a:r>
              <a:rPr lang="fr-FR" noProof="1"/>
              <a:t>Conception et animation d’une séance d’enseignement à partir d’un dossier fourni par le jury comportant 4 documents maximum de nature variée (</a:t>
            </a:r>
            <a:r>
              <a:rPr lang="fr-FR" dirty="0">
                <a:latin typeface="sourcesanspro"/>
              </a:rPr>
              <a:t>supports pédagogiques, extraits de manuels scolaires, traces écrites d'élèves, extraits des programmes…)</a:t>
            </a:r>
            <a:br>
              <a:rPr lang="fr-FR" dirty="0"/>
            </a:br>
            <a:endParaRPr lang="fr-FR" noProof="1"/>
          </a:p>
          <a:p>
            <a:pPr lvl="1"/>
            <a:r>
              <a:rPr lang="fr-FR" noProof="1"/>
              <a:t>Evaluation : 20 points</a:t>
            </a:r>
          </a:p>
          <a:p>
            <a:pPr lvl="1"/>
            <a:r>
              <a:rPr lang="fr-FR" noProof="1"/>
              <a:t>Coefficient 4</a:t>
            </a:r>
          </a:p>
          <a:p>
            <a:pPr marL="457200" lvl="1" indent="0">
              <a:buNone/>
            </a:pPr>
            <a:br>
              <a:rPr lang="fr-FR" dirty="0"/>
            </a:br>
            <a:r>
              <a:rPr lang="fr-FR" b="0" i="0" dirty="0">
                <a:effectLst/>
                <a:latin typeface="sourcesanspro"/>
              </a:rPr>
              <a:t>La note 0 est éliminatoire. Le jury tient compte dans la notation de la maîtrise orale de la langue française (vocabulaire, grammaire, conjugaison, ponctuation, orthographe).</a:t>
            </a:r>
            <a:endParaRPr lang="fr-FR" noProof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14" name="Triangle isocèle 13">
            <a:extLst>
              <a:ext uri="{FF2B5EF4-FFF2-40B4-BE49-F238E27FC236}">
                <a16:creationId xmlns:a16="http://schemas.microsoft.com/office/drawing/2014/main" id="{1D0A4E21-00BC-4451-94C9-943503852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2349947" y="6271566"/>
            <a:ext cx="142847" cy="915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26DC2E3-E1EB-43CF-A0F6-68D400FFFCF0}"/>
              </a:ext>
            </a:extLst>
          </p:cNvPr>
          <p:cNvSpPr txBox="1"/>
          <p:nvPr/>
        </p:nvSpPr>
        <p:spPr>
          <a:xfrm>
            <a:off x="8673483" y="639192"/>
            <a:ext cx="2680317" cy="286232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Pour aller plus loin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Un exemple de dossier (en attente) 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7" name="Graphique 6" descr="Télécharger avec un remplissage uni">
            <a:extLst>
              <a:ext uri="{FF2B5EF4-FFF2-40B4-BE49-F238E27FC236}">
                <a16:creationId xmlns:a16="http://schemas.microsoft.com/office/drawing/2014/main" id="{C4D84186-481C-4053-923E-7FF32254C5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37806" y="996954"/>
            <a:ext cx="279863" cy="27986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78F12607-CDEE-4511-8AEA-1FCA3162016D}"/>
              </a:ext>
            </a:extLst>
          </p:cNvPr>
          <p:cNvSpPr txBox="1"/>
          <p:nvPr/>
        </p:nvSpPr>
        <p:spPr>
          <a:xfrm>
            <a:off x="7865616" y="4230530"/>
            <a:ext cx="3790765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latin typeface="+mj-lt"/>
              </a:rPr>
              <a:t>Objectif(s) de l’épreuve de leçon</a:t>
            </a:r>
          </a:p>
          <a:p>
            <a:pPr algn="ctr"/>
            <a:endParaRPr lang="fr-FR" b="0" i="0" dirty="0">
              <a:solidFill>
                <a:srgbClr val="3C3C3C"/>
              </a:solidFill>
              <a:effectLst/>
              <a:latin typeface="+mj-lt"/>
            </a:endParaRPr>
          </a:p>
          <a:p>
            <a:pPr algn="ctr"/>
            <a:r>
              <a:rPr lang="fr-FR" b="0" i="0" dirty="0">
                <a:solidFill>
                  <a:srgbClr val="3C3C3C"/>
                </a:solidFill>
                <a:effectLst/>
                <a:latin typeface="+mj-lt"/>
              </a:rPr>
              <a:t>Evaluer la maitrise disciplinaire et la maitrise des compétences pédagogiques du candidat.</a:t>
            </a:r>
            <a:endParaRPr lang="fr-FR" dirty="0">
              <a:latin typeface="+mj-lt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4538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8855392-9FED-4979-8AC6-A73037648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574" y="434095"/>
            <a:ext cx="8229600" cy="410194"/>
          </a:xfrm>
        </p:spPr>
        <p:txBody>
          <a:bodyPr rtlCol="0"/>
          <a:lstStyle/>
          <a:p>
            <a:pPr rtl="0"/>
            <a:r>
              <a:rPr lang="fr-FR" dirty="0"/>
              <a:t>Le cadre de référence de ces épreuves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745EDCA-B391-4066-A5A9-40AF9D86E92E}"/>
              </a:ext>
            </a:extLst>
          </p:cNvPr>
          <p:cNvSpPr txBox="1"/>
          <p:nvPr/>
        </p:nvSpPr>
        <p:spPr>
          <a:xfrm>
            <a:off x="5416175" y="3569717"/>
            <a:ext cx="6577557" cy="286232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Pour aller plus loin</a:t>
            </a:r>
          </a:p>
          <a:p>
            <a:pPr algn="just"/>
            <a:r>
              <a:rPr lang="fr-FR" dirty="0">
                <a:solidFill>
                  <a:schemeClr val="bg1"/>
                </a:solidFill>
              </a:rPr>
              <a:t>Programmes de l’école primaire, du collège et du lycée </a:t>
            </a:r>
          </a:p>
          <a:p>
            <a:pPr algn="just"/>
            <a:r>
              <a:rPr lang="fr-F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J'enseigne | </a:t>
            </a:r>
            <a:r>
              <a:rPr lang="fr-FR" dirty="0" err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éduscol</a:t>
            </a:r>
            <a:r>
              <a:rPr lang="fr-FR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| Ministère de l'Éducation nationale, de la Jeunesse et des Sports - Direction générale de l'enseignement scolaire (education.fr)</a:t>
            </a:r>
            <a:endParaRPr lang="fr-FR" dirty="0">
              <a:solidFill>
                <a:schemeClr val="bg1"/>
              </a:solidFill>
            </a:endParaRPr>
          </a:p>
          <a:p>
            <a:pPr algn="just"/>
            <a:endParaRPr lang="fr-FR" dirty="0">
              <a:solidFill>
                <a:schemeClr val="bg1"/>
              </a:solidFill>
            </a:endParaRPr>
          </a:p>
          <a:p>
            <a:pPr algn="just"/>
            <a:r>
              <a:rPr lang="fr-FR" dirty="0">
                <a:solidFill>
                  <a:schemeClr val="bg1"/>
                </a:solidFill>
              </a:rPr>
              <a:t>Socle commun de CCC</a:t>
            </a:r>
          </a:p>
          <a:p>
            <a:r>
              <a:rPr lang="fr-F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 socle commun de connaissances, de compétences et de culture | </a:t>
            </a:r>
            <a:r>
              <a:rPr lang="fr-FR" dirty="0" err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éduscol</a:t>
            </a:r>
            <a:r>
              <a:rPr lang="fr-FR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| Ministère de l'Éducation nationale, de la Jeunesse et des Sports - Direction générale de l'enseignement scolaire (education.fr)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9" name="Graphique 18" descr="Télécharger avec un remplissage uni">
            <a:extLst>
              <a:ext uri="{FF2B5EF4-FFF2-40B4-BE49-F238E27FC236}">
                <a16:creationId xmlns:a16="http://schemas.microsoft.com/office/drawing/2014/main" id="{1284FE70-378B-4DDB-98A3-314077D6F0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937806" y="996954"/>
            <a:ext cx="279863" cy="27986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D4A33000-5F26-4B9B-AD95-022D9B71EC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48903" y="954252"/>
            <a:ext cx="6123997" cy="2334031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484002B-C93D-4672-8B9C-40B86A95DEBE}"/>
              </a:ext>
            </a:extLst>
          </p:cNvPr>
          <p:cNvSpPr txBox="1"/>
          <p:nvPr/>
        </p:nvSpPr>
        <p:spPr>
          <a:xfrm>
            <a:off x="570572" y="1340725"/>
            <a:ext cx="447434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b="1" dirty="0">
                <a:solidFill>
                  <a:schemeClr val="bg1"/>
                </a:solidFill>
                <a:latin typeface="+mj-lt"/>
              </a:rPr>
              <a:t>C</a:t>
            </a:r>
            <a:r>
              <a:rPr lang="fr-FR" b="1" i="0" dirty="0">
                <a:solidFill>
                  <a:schemeClr val="bg1"/>
                </a:solidFill>
                <a:effectLst/>
                <a:latin typeface="+mj-lt"/>
              </a:rPr>
              <a:t>adre de référence des épreuves</a:t>
            </a:r>
            <a:r>
              <a:rPr lang="fr-FR" b="0" i="0" dirty="0">
                <a:solidFill>
                  <a:schemeClr val="bg1"/>
                </a:solidFill>
                <a:effectLst/>
                <a:latin typeface="+mj-lt"/>
              </a:rPr>
              <a:t> =&gt; </a:t>
            </a:r>
            <a:r>
              <a:rPr lang="fr-FR" b="1" i="0" dirty="0">
                <a:solidFill>
                  <a:schemeClr val="bg1"/>
                </a:solidFill>
                <a:effectLst/>
                <a:latin typeface="+mj-lt"/>
              </a:rPr>
              <a:t> programmes de l'école primaire</a:t>
            </a:r>
            <a:r>
              <a:rPr lang="fr-FR" b="0" i="0" dirty="0">
                <a:solidFill>
                  <a:schemeClr val="bg1"/>
                </a:solidFill>
                <a:effectLst/>
                <a:latin typeface="+mj-lt"/>
              </a:rPr>
              <a:t>. </a:t>
            </a:r>
          </a:p>
          <a:p>
            <a:pPr algn="just"/>
            <a:r>
              <a:rPr lang="fr-FR" b="0" i="0" dirty="0">
                <a:solidFill>
                  <a:schemeClr val="bg1"/>
                </a:solidFill>
                <a:effectLst/>
                <a:latin typeface="+mj-lt"/>
              </a:rPr>
              <a:t>« Les connaissances attendues des candidats sont celles que nécessite un enseignement maîtrisé de ces programmes. </a:t>
            </a:r>
          </a:p>
          <a:p>
            <a:pPr algn="just"/>
            <a:r>
              <a:rPr lang="fr-FR" b="0" i="0" dirty="0">
                <a:solidFill>
                  <a:schemeClr val="bg1"/>
                </a:solidFill>
                <a:effectLst/>
                <a:latin typeface="+mj-lt"/>
              </a:rPr>
              <a:t>Il est attendu du candidat qu'il maîtrise finement et avec du recul l'ensemble des connaissances, compétences et démarches intellectuelles du </a:t>
            </a:r>
            <a:r>
              <a:rPr lang="fr-FR" b="0" i="0" u="none" strike="noStrike" dirty="0">
                <a:solidFill>
                  <a:schemeClr val="bg1"/>
                </a:solidFill>
                <a:effectLst/>
                <a:latin typeface="+mj-lt"/>
                <a:hlinkClick r:id="rId4" tooltip="socle commun de connaissances, compétences et culture (nouvelle fenêtre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socle commun de connaissances, compétences et culture</a:t>
            </a:r>
            <a:r>
              <a:rPr lang="fr-FR" b="0" i="0" dirty="0">
                <a:solidFill>
                  <a:schemeClr val="bg1"/>
                </a:solidFill>
                <a:effectLst/>
                <a:latin typeface="+mj-lt"/>
              </a:rPr>
              <a:t>, et </a:t>
            </a:r>
            <a:r>
              <a:rPr lang="fr-FR" b="0" i="0" u="none" strike="noStrike" dirty="0">
                <a:solidFill>
                  <a:schemeClr val="bg1"/>
                </a:solidFill>
                <a:effectLst/>
                <a:latin typeface="+mj-lt"/>
                <a:hlinkClick r:id="rId3" tooltip="les programmes des cycles 1 à 4 (nouvelle fenêtre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programmes des cycles 1 à 4</a:t>
            </a:r>
            <a:r>
              <a:rPr lang="fr-FR" b="0" i="0" dirty="0">
                <a:solidFill>
                  <a:schemeClr val="bg1"/>
                </a:solidFill>
                <a:effectLst/>
                <a:latin typeface="+mj-lt"/>
              </a:rPr>
              <a:t>. »</a:t>
            </a:r>
          </a:p>
          <a:p>
            <a:pPr algn="ctr"/>
            <a:r>
              <a:rPr lang="fr-FR" dirty="0">
                <a:solidFill>
                  <a:schemeClr val="bg1"/>
                </a:solidFill>
                <a:latin typeface="+mj-lt"/>
              </a:rPr>
              <a:t>+</a:t>
            </a:r>
            <a:endParaRPr lang="fr-FR" b="0" i="0" dirty="0">
              <a:solidFill>
                <a:schemeClr val="bg1"/>
              </a:solidFill>
              <a:effectLst/>
              <a:latin typeface="+mj-lt"/>
            </a:endParaRPr>
          </a:p>
          <a:p>
            <a:pPr algn="just"/>
            <a:r>
              <a:rPr lang="fr-FR" b="1" i="0" dirty="0">
                <a:solidFill>
                  <a:schemeClr val="bg1"/>
                </a:solidFill>
                <a:effectLst/>
                <a:latin typeface="+mj-lt"/>
              </a:rPr>
              <a:t>Des connaissances et compétences en didactique du français </a:t>
            </a:r>
            <a:r>
              <a:rPr lang="fr-FR" b="0" i="0" dirty="0">
                <a:solidFill>
                  <a:schemeClr val="bg1"/>
                </a:solidFill>
                <a:effectLst/>
                <a:latin typeface="+mj-lt"/>
              </a:rPr>
              <a:t>pour enseigner au niveau primaire sont nécessaires.</a:t>
            </a:r>
          </a:p>
          <a:p>
            <a:pPr algn="l"/>
            <a:endParaRPr lang="fr-FR" b="0" i="0" dirty="0">
              <a:solidFill>
                <a:schemeClr val="bg1"/>
              </a:solidFill>
              <a:effectLst/>
              <a:latin typeface="+mj-lt"/>
            </a:endParaRPr>
          </a:p>
        </p:txBody>
      </p:sp>
      <p:pic>
        <p:nvPicPr>
          <p:cNvPr id="26" name="Graphique 25" descr="Télécharger avec un remplissage uni">
            <a:extLst>
              <a:ext uri="{FF2B5EF4-FFF2-40B4-BE49-F238E27FC236}">
                <a16:creationId xmlns:a16="http://schemas.microsoft.com/office/drawing/2014/main" id="{407FB75E-A5A4-409C-8E6C-DF29512D0B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57943" y="3602882"/>
            <a:ext cx="279863" cy="27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F58AE6-56F6-44E8-8BBF-23277B177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dirty="0"/>
              <a:t>En résumé 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B863B31-6429-468C-9624-0D0BBDBAC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rtl="0"/>
            <a:r>
              <a:rPr lang="fr-FR" sz="2800" b="1" dirty="0"/>
              <a:t>Une épreuve écrite d’admissibilité :</a:t>
            </a:r>
          </a:p>
          <a:p>
            <a:pPr lvl="1"/>
            <a:r>
              <a:rPr lang="fr-FR" sz="2600" dirty="0"/>
              <a:t>3 heures </a:t>
            </a:r>
          </a:p>
          <a:p>
            <a:pPr lvl="1"/>
            <a:r>
              <a:rPr lang="fr-FR" sz="2600" dirty="0"/>
              <a:t>3 questions </a:t>
            </a:r>
          </a:p>
          <a:p>
            <a:pPr marL="457200" lvl="1" indent="0">
              <a:buNone/>
            </a:pPr>
            <a:r>
              <a:rPr lang="fr-FR" sz="2600" dirty="0"/>
              <a:t>=&gt; Q1 | Etude de la langue</a:t>
            </a:r>
          </a:p>
          <a:p>
            <a:pPr lvl="1">
              <a:buFont typeface="Symbol" panose="05050102010706020507" pitchFamily="18" charset="2"/>
              <a:buChar char="Þ"/>
            </a:pPr>
            <a:r>
              <a:rPr lang="fr-FR" sz="2600" dirty="0"/>
              <a:t> Q2 | Lexique et compréhension lexicale</a:t>
            </a:r>
          </a:p>
          <a:p>
            <a:pPr lvl="1">
              <a:buFont typeface="Symbol" panose="05050102010706020507" pitchFamily="18" charset="2"/>
              <a:buChar char="Þ"/>
            </a:pPr>
            <a:r>
              <a:rPr lang="fr-FR" sz="2600" dirty="0"/>
              <a:t> Q3 | Réflexion et développement</a:t>
            </a:r>
            <a:br>
              <a:rPr lang="fr-FR" sz="2600" dirty="0"/>
            </a:br>
            <a:endParaRPr lang="fr-FR" sz="2600" dirty="0"/>
          </a:p>
          <a:p>
            <a:pPr rtl="0"/>
            <a:r>
              <a:rPr lang="fr-FR" sz="2800" b="1" dirty="0"/>
              <a:t>Une épreuve orale d’admission : </a:t>
            </a:r>
          </a:p>
          <a:p>
            <a:pPr lvl="1"/>
            <a:endParaRPr lang="fr-FR" sz="2800" noProof="1"/>
          </a:p>
          <a:p>
            <a:pPr lvl="1"/>
            <a:r>
              <a:rPr lang="fr-FR" sz="2800" noProof="1"/>
              <a:t>Préparation : 1h en français (1h en maths)</a:t>
            </a:r>
          </a:p>
          <a:p>
            <a:pPr lvl="1"/>
            <a:r>
              <a:rPr lang="fr-FR" sz="2800" noProof="1"/>
              <a:t>Conception et animation d’une séance à partir d’un dossier de 4 documents</a:t>
            </a:r>
          </a:p>
          <a:p>
            <a:pPr lvl="1"/>
            <a:r>
              <a:rPr lang="fr-FR" sz="2800" dirty="0"/>
              <a:t>Exposé suivi d’un entretien de 10’ à 15’ chacun </a:t>
            </a:r>
            <a:br>
              <a:rPr lang="fr-FR" sz="2800" dirty="0"/>
            </a:br>
            <a:endParaRPr lang="fr-FR" sz="2800" noProof="1"/>
          </a:p>
          <a:p>
            <a:pPr marL="457200" lvl="1" indent="0">
              <a:buNone/>
            </a:pPr>
            <a:br>
              <a:rPr lang="fr-FR" sz="2600" dirty="0"/>
            </a:br>
            <a:endParaRPr lang="fr-FR" sz="1600" dirty="0"/>
          </a:p>
        </p:txBody>
      </p:sp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EBFB20C-8210-4962-BEC7-04BB64BFD2C7}"/>
              </a:ext>
            </a:extLst>
          </p:cNvPr>
          <p:cNvSpPr txBox="1"/>
          <p:nvPr/>
        </p:nvSpPr>
        <p:spPr>
          <a:xfrm>
            <a:off x="4909105" y="5846545"/>
            <a:ext cx="6240937" cy="646331"/>
          </a:xfrm>
          <a:prstGeom prst="rect">
            <a:avLst/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Pour aller plus loin, consultez l’arrêté</a:t>
            </a:r>
          </a:p>
          <a:p>
            <a:r>
              <a:rPr lang="fr-FR" dirty="0">
                <a:hlinkClick r:id="rId3"/>
              </a:rPr>
              <a:t>https://www.legifrance.gouv.fr/jorf/id/JORFTEXT000043075701</a:t>
            </a:r>
            <a:endParaRPr lang="fr-FR" dirty="0"/>
          </a:p>
        </p:txBody>
      </p:sp>
      <p:pic>
        <p:nvPicPr>
          <p:cNvPr id="12" name="Graphique 11" descr="Télécharger avec un remplissage uni">
            <a:extLst>
              <a:ext uri="{FF2B5EF4-FFF2-40B4-BE49-F238E27FC236}">
                <a16:creationId xmlns:a16="http://schemas.microsoft.com/office/drawing/2014/main" id="{20ED0490-D943-4842-8AC9-D1FA42C28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6212" y="5889847"/>
            <a:ext cx="279863" cy="27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9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F58AE6-56F6-44E8-8BBF-23277B177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</p:spPr>
        <p:txBody>
          <a:bodyPr rtlCol="0"/>
          <a:lstStyle/>
          <a:p>
            <a:pPr algn="ctr" rtl="0"/>
            <a:br>
              <a:rPr lang="fr-FR" dirty="0"/>
            </a:br>
            <a:r>
              <a:rPr lang="fr-FR" dirty="0"/>
              <a:t>Le français dans le parcours M1/M2</a:t>
            </a:r>
            <a:br>
              <a:rPr lang="fr-FR" dirty="0"/>
            </a:br>
            <a:endParaRPr lang="fr-FR" dirty="0"/>
          </a:p>
        </p:txBody>
      </p:sp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Espace réservé du contenu 2" descr="Espace réservé du contenu de liste">
            <a:extLst>
              <a:ext uri="{FF2B5EF4-FFF2-40B4-BE49-F238E27FC236}">
                <a16:creationId xmlns:a16="http://schemas.microsoft.com/office/drawing/2014/main" id="{00DD6853-7971-494B-A148-546DF3F154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7818678"/>
              </p:ext>
            </p:extLst>
          </p:nvPr>
        </p:nvGraphicFramePr>
        <p:xfrm>
          <a:off x="838200" y="365124"/>
          <a:ext cx="6156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844657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99600F-A17E-4354-A7AB-0CC2A43A9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2" y="35881"/>
            <a:ext cx="11927890" cy="671130"/>
          </a:xfrm>
        </p:spPr>
        <p:txBody>
          <a:bodyPr rtlCol="0"/>
          <a:lstStyle/>
          <a:p>
            <a:pPr algn="ctr" rtl="0"/>
            <a:r>
              <a:rPr lang="fr-FR" dirty="0"/>
              <a:t> </a:t>
            </a:r>
            <a:r>
              <a:rPr lang="fr-FR" sz="2400" dirty="0"/>
              <a:t>UE </a:t>
            </a:r>
            <a:r>
              <a:rPr lang="fr-FR" sz="2400" i="1" dirty="0"/>
              <a:t>Savoirs et compétences disciplinaires et didactiques en français -</a:t>
            </a:r>
            <a:r>
              <a:rPr lang="fr-FR" sz="2400" dirty="0"/>
              <a:t> </a:t>
            </a:r>
            <a:r>
              <a:rPr lang="fr-FR" sz="2000" dirty="0"/>
              <a:t>ECUE 1 « Les fondamentaux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46992BC0-C7BF-4ABE-8570-96ED9C306694}"/>
              </a:ext>
            </a:extLst>
          </p:cNvPr>
          <p:cNvSpPr/>
          <p:nvPr/>
        </p:nvSpPr>
        <p:spPr>
          <a:xfrm>
            <a:off x="217872" y="5440820"/>
            <a:ext cx="11864637" cy="12073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OBJECTIF : Développer des savoirs et des compétences disciplinaires et didactiques fondamentales pour enseigner le français à l’école</a:t>
            </a:r>
          </a:p>
          <a:p>
            <a:pPr algn="ctr"/>
            <a:r>
              <a:rPr lang="fr-FR" sz="1600" dirty="0"/>
              <a:t>Se préparer au concours et à l’enseignement 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39790BD-DCB1-4506-A5BF-C905F3C6DE48}"/>
              </a:ext>
            </a:extLst>
          </p:cNvPr>
          <p:cNvSpPr/>
          <p:nvPr/>
        </p:nvSpPr>
        <p:spPr>
          <a:xfrm>
            <a:off x="577049" y="5060272"/>
            <a:ext cx="2902998" cy="3805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S1 UE 151 Option renforcement 8 TD</a:t>
            </a:r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CF8DF229-A1B3-45BE-8CFA-F8FC48B4DEE6}"/>
              </a:ext>
            </a:extLst>
          </p:cNvPr>
          <p:cNvSpPr/>
          <p:nvPr/>
        </p:nvSpPr>
        <p:spPr>
          <a:xfrm>
            <a:off x="217872" y="1529775"/>
            <a:ext cx="3340223" cy="3340223"/>
          </a:xfrm>
          <a:custGeom>
            <a:avLst/>
            <a:gdLst>
              <a:gd name="connsiteX0" fmla="*/ 0 w 3340223"/>
              <a:gd name="connsiteY0" fmla="*/ 1670112 h 3340223"/>
              <a:gd name="connsiteX1" fmla="*/ 1670112 w 3340223"/>
              <a:gd name="connsiteY1" fmla="*/ 0 h 3340223"/>
              <a:gd name="connsiteX2" fmla="*/ 3340224 w 3340223"/>
              <a:gd name="connsiteY2" fmla="*/ 1670112 h 3340223"/>
              <a:gd name="connsiteX3" fmla="*/ 1670112 w 3340223"/>
              <a:gd name="connsiteY3" fmla="*/ 3340224 h 3340223"/>
              <a:gd name="connsiteX4" fmla="*/ 0 w 3340223"/>
              <a:gd name="connsiteY4" fmla="*/ 1670112 h 3340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0223" h="3340223">
                <a:moveTo>
                  <a:pt x="0" y="1670112"/>
                </a:moveTo>
                <a:cubicBezTo>
                  <a:pt x="0" y="747735"/>
                  <a:pt x="747735" y="0"/>
                  <a:pt x="1670112" y="0"/>
                </a:cubicBezTo>
                <a:cubicBezTo>
                  <a:pt x="2592489" y="0"/>
                  <a:pt x="3340224" y="747735"/>
                  <a:pt x="3340224" y="1670112"/>
                </a:cubicBezTo>
                <a:cubicBezTo>
                  <a:pt x="3340224" y="2592489"/>
                  <a:pt x="2592489" y="3340224"/>
                  <a:pt x="1670112" y="3340224"/>
                </a:cubicBezTo>
                <a:cubicBezTo>
                  <a:pt x="747735" y="3340224"/>
                  <a:pt x="0" y="2592489"/>
                  <a:pt x="0" y="1670112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672988" tIns="519644" rIns="672988" bIns="519644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 dirty="0">
              <a:solidFill>
                <a:schemeClr val="bg1"/>
              </a:solidFill>
              <a:latin typeface="+mj-lt"/>
            </a:endParaRP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400" b="0" u="sng" kern="1200" dirty="0">
                <a:solidFill>
                  <a:schemeClr val="bg1"/>
                </a:solidFill>
                <a:latin typeface="+mj-lt"/>
              </a:rPr>
              <a:t>M1 S1 UE 102.1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400" kern="1200" dirty="0">
                <a:solidFill>
                  <a:schemeClr val="bg1"/>
                </a:solidFill>
                <a:latin typeface="+mj-lt"/>
              </a:rPr>
              <a:t>3 CM + 17 TD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kern="1200" dirty="0">
                <a:solidFill>
                  <a:schemeClr val="bg1"/>
                </a:solidFill>
                <a:latin typeface="+mj-lt"/>
              </a:rPr>
              <a:t>Evaluation 1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200" b="0" i="0" u="none" kern="1200" dirty="0">
                <a:solidFill>
                  <a:schemeClr val="bg1"/>
                </a:solidFill>
              </a:rPr>
              <a:t>DST 1 Jeudi 14 octobre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200" b="0" i="0" u="none" kern="1200" dirty="0">
                <a:solidFill>
                  <a:schemeClr val="bg1"/>
                </a:solidFill>
              </a:rPr>
              <a:t>Rédiger un essai en 2h (Q3)</a:t>
            </a:r>
            <a:endParaRPr lang="fr-FR" sz="1200" kern="1200" dirty="0">
              <a:solidFill>
                <a:schemeClr val="bg1"/>
              </a:solidFill>
              <a:latin typeface="+mj-lt"/>
            </a:endParaRP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kern="1200" dirty="0">
                <a:solidFill>
                  <a:schemeClr val="bg1"/>
                </a:solidFill>
                <a:latin typeface="+mj-lt"/>
              </a:rPr>
              <a:t>Evaluation 2</a:t>
            </a:r>
            <a:r>
              <a:rPr lang="fr-FR" sz="2400" kern="1200" dirty="0">
                <a:solidFill>
                  <a:schemeClr val="bg1"/>
                </a:solidFill>
                <a:latin typeface="+mj-lt"/>
              </a:rPr>
              <a:t> 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200" b="0" i="0" u="none" kern="1200" dirty="0">
                <a:solidFill>
                  <a:schemeClr val="bg1"/>
                </a:solidFill>
              </a:rPr>
              <a:t>DST 2 Mardi 7 décembre 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200" dirty="0">
                <a:solidFill>
                  <a:schemeClr val="bg1"/>
                </a:solidFill>
              </a:rPr>
              <a:t>Questions de langue </a:t>
            </a:r>
            <a:r>
              <a:rPr lang="fr-FR" sz="1200" b="0" i="0" u="none" kern="1200" dirty="0">
                <a:solidFill>
                  <a:schemeClr val="bg1"/>
                </a:solidFill>
              </a:rPr>
              <a:t>à partir d'un texte en 2h </a:t>
            </a:r>
            <a:endParaRPr lang="fr-FR" sz="1200" kern="1200" dirty="0">
              <a:solidFill>
                <a:schemeClr val="bg1"/>
              </a:solidFill>
              <a:latin typeface="+mj-lt"/>
            </a:endParaRP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" name="Forme libre : forme 11">
            <a:extLst>
              <a:ext uri="{FF2B5EF4-FFF2-40B4-BE49-F238E27FC236}">
                <a16:creationId xmlns:a16="http://schemas.microsoft.com/office/drawing/2014/main" id="{1980653F-07D7-46A4-B7A2-DB1A684AC03D}"/>
              </a:ext>
            </a:extLst>
          </p:cNvPr>
          <p:cNvSpPr/>
          <p:nvPr/>
        </p:nvSpPr>
        <p:spPr>
          <a:xfrm>
            <a:off x="2987520" y="1624912"/>
            <a:ext cx="3340223" cy="3340223"/>
          </a:xfrm>
          <a:custGeom>
            <a:avLst/>
            <a:gdLst>
              <a:gd name="connsiteX0" fmla="*/ 0 w 3340223"/>
              <a:gd name="connsiteY0" fmla="*/ 1670112 h 3340223"/>
              <a:gd name="connsiteX1" fmla="*/ 1670112 w 3340223"/>
              <a:gd name="connsiteY1" fmla="*/ 0 h 3340223"/>
              <a:gd name="connsiteX2" fmla="*/ 3340224 w 3340223"/>
              <a:gd name="connsiteY2" fmla="*/ 1670112 h 3340223"/>
              <a:gd name="connsiteX3" fmla="*/ 1670112 w 3340223"/>
              <a:gd name="connsiteY3" fmla="*/ 3340224 h 3340223"/>
              <a:gd name="connsiteX4" fmla="*/ 0 w 3340223"/>
              <a:gd name="connsiteY4" fmla="*/ 1670112 h 3340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0223" h="3340223">
                <a:moveTo>
                  <a:pt x="0" y="1670112"/>
                </a:moveTo>
                <a:cubicBezTo>
                  <a:pt x="0" y="747735"/>
                  <a:pt x="747735" y="0"/>
                  <a:pt x="1670112" y="0"/>
                </a:cubicBezTo>
                <a:cubicBezTo>
                  <a:pt x="2592489" y="0"/>
                  <a:pt x="3340224" y="747735"/>
                  <a:pt x="3340224" y="1670112"/>
                </a:cubicBezTo>
                <a:cubicBezTo>
                  <a:pt x="3340224" y="2592489"/>
                  <a:pt x="2592489" y="3340224"/>
                  <a:pt x="1670112" y="3340224"/>
                </a:cubicBezTo>
                <a:cubicBezTo>
                  <a:pt x="747735" y="3340224"/>
                  <a:pt x="0" y="2592489"/>
                  <a:pt x="0" y="1670112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672988" tIns="519644" rIns="672988" bIns="519644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400" u="sng" kern="1200" dirty="0">
                <a:solidFill>
                  <a:schemeClr val="bg1"/>
                </a:solidFill>
                <a:latin typeface="+mj-lt"/>
              </a:rPr>
              <a:t>M1 S2 UE 202.1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400" kern="1200" dirty="0">
                <a:solidFill>
                  <a:schemeClr val="bg1"/>
                </a:solidFill>
                <a:latin typeface="+mj-lt"/>
              </a:rPr>
              <a:t>4 CM + 16 TD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kern="1200" dirty="0">
                <a:solidFill>
                  <a:schemeClr val="bg1"/>
                </a:solidFill>
                <a:latin typeface="+mj-lt"/>
              </a:rPr>
              <a:t>Evaluation 1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200" b="0" i="0" u="none" kern="1200" dirty="0">
                <a:solidFill>
                  <a:schemeClr val="bg1"/>
                </a:solidFill>
              </a:rPr>
              <a:t>DST 1  Lundi 21 mars 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200" b="0" i="0" u="none" kern="1200" dirty="0">
                <a:solidFill>
                  <a:schemeClr val="bg1"/>
                </a:solidFill>
              </a:rPr>
              <a:t>Questions de langue  + question de didactique  en 2h</a:t>
            </a:r>
            <a:endParaRPr lang="fr-FR" sz="1200" kern="1200" dirty="0">
              <a:solidFill>
                <a:schemeClr val="bg1"/>
              </a:solidFill>
              <a:latin typeface="+mj-lt"/>
            </a:endParaRP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kern="1200" dirty="0">
                <a:solidFill>
                  <a:schemeClr val="bg1"/>
                </a:solidFill>
                <a:latin typeface="+mj-lt"/>
              </a:rPr>
              <a:t>Evaluation 2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200" b="0" i="0" u="none" kern="1200" dirty="0">
                <a:solidFill>
                  <a:schemeClr val="bg1"/>
                </a:solidFill>
              </a:rPr>
              <a:t>DST 2 – Lundi 23 mai CRPE blanc </a:t>
            </a:r>
            <a:r>
              <a:rPr lang="fr-FR" sz="1200" kern="1200" dirty="0">
                <a:solidFill>
                  <a:schemeClr val="bg1"/>
                </a:solidFill>
                <a:latin typeface="+mj-lt"/>
              </a:rPr>
              <a:t> </a:t>
            </a: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EA715858-5F2E-4B5D-A334-28215D1CB9A4}"/>
              </a:ext>
            </a:extLst>
          </p:cNvPr>
          <p:cNvSpPr/>
          <p:nvPr/>
        </p:nvSpPr>
        <p:spPr>
          <a:xfrm>
            <a:off x="5663212" y="1720049"/>
            <a:ext cx="3340223" cy="3340223"/>
          </a:xfrm>
          <a:custGeom>
            <a:avLst/>
            <a:gdLst>
              <a:gd name="connsiteX0" fmla="*/ 0 w 3340223"/>
              <a:gd name="connsiteY0" fmla="*/ 1670112 h 3340223"/>
              <a:gd name="connsiteX1" fmla="*/ 1670112 w 3340223"/>
              <a:gd name="connsiteY1" fmla="*/ 0 h 3340223"/>
              <a:gd name="connsiteX2" fmla="*/ 3340224 w 3340223"/>
              <a:gd name="connsiteY2" fmla="*/ 1670112 h 3340223"/>
              <a:gd name="connsiteX3" fmla="*/ 1670112 w 3340223"/>
              <a:gd name="connsiteY3" fmla="*/ 3340224 h 3340223"/>
              <a:gd name="connsiteX4" fmla="*/ 0 w 3340223"/>
              <a:gd name="connsiteY4" fmla="*/ 1670112 h 3340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0223" h="3340223">
                <a:moveTo>
                  <a:pt x="0" y="1670112"/>
                </a:moveTo>
                <a:cubicBezTo>
                  <a:pt x="0" y="747735"/>
                  <a:pt x="747735" y="0"/>
                  <a:pt x="1670112" y="0"/>
                </a:cubicBezTo>
                <a:cubicBezTo>
                  <a:pt x="2592489" y="0"/>
                  <a:pt x="3340224" y="747735"/>
                  <a:pt x="3340224" y="1670112"/>
                </a:cubicBezTo>
                <a:cubicBezTo>
                  <a:pt x="3340224" y="2592489"/>
                  <a:pt x="2592489" y="3340224"/>
                  <a:pt x="1670112" y="3340224"/>
                </a:cubicBezTo>
                <a:cubicBezTo>
                  <a:pt x="747735" y="3340224"/>
                  <a:pt x="0" y="2592489"/>
                  <a:pt x="0" y="1670112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672988" tIns="519644" rIns="672988" bIns="519644" numCol="1" spcCol="1270" anchor="ctr" anchorCtr="0">
            <a:noAutofit/>
          </a:bodyPr>
          <a:lstStyle/>
          <a:p>
            <a:pPr marL="0"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400" u="sng" kern="1200" dirty="0">
                <a:solidFill>
                  <a:schemeClr val="bg1"/>
                </a:solidFill>
                <a:latin typeface="+mj-lt"/>
              </a:rPr>
              <a:t>M2 S3 UE 302.1</a:t>
            </a:r>
          </a:p>
          <a:p>
            <a:pPr marL="0"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400" kern="1200" dirty="0">
                <a:solidFill>
                  <a:schemeClr val="bg1"/>
                </a:solidFill>
                <a:latin typeface="+mj-lt"/>
              </a:rPr>
              <a:t>15 TD</a:t>
            </a:r>
          </a:p>
          <a:p>
            <a:pPr marL="0"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kern="1200" dirty="0">
                <a:solidFill>
                  <a:schemeClr val="bg1"/>
                </a:solidFill>
                <a:latin typeface="+mj-lt"/>
              </a:rPr>
              <a:t>Evaluation 1</a:t>
            </a:r>
          </a:p>
          <a:p>
            <a:pPr marL="0"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200" b="0" i="0" u="none" kern="1200" dirty="0">
                <a:solidFill>
                  <a:schemeClr val="bg1"/>
                </a:solidFill>
              </a:rPr>
              <a:t>DM1 Enseigner avec des albums jeunesse (production en groupe)</a:t>
            </a:r>
            <a:endParaRPr lang="fr-FR" sz="1200" kern="1200" dirty="0">
              <a:solidFill>
                <a:schemeClr val="bg1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kern="1200" dirty="0">
                <a:solidFill>
                  <a:schemeClr val="bg1"/>
                </a:solidFill>
                <a:latin typeface="+mj-lt"/>
              </a:rPr>
              <a:t>Evaluation 2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i="0" u="none" kern="1200" dirty="0">
                <a:solidFill>
                  <a:schemeClr val="bg1"/>
                </a:solidFill>
              </a:rPr>
              <a:t>DM2 Création en groupe d'un sujet type CRPE</a:t>
            </a:r>
            <a:endParaRPr lang="fr-FR" sz="1200" kern="1200" dirty="0">
              <a:solidFill>
                <a:schemeClr val="bg1"/>
              </a:solidFill>
              <a:latin typeface="+mj-lt"/>
            </a:endParaRPr>
          </a:p>
          <a:p>
            <a:pPr marL="0" lvl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000" kern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1537614E-E5AF-4726-9173-034007AC1C81}"/>
              </a:ext>
            </a:extLst>
          </p:cNvPr>
          <p:cNvSpPr/>
          <p:nvPr/>
        </p:nvSpPr>
        <p:spPr>
          <a:xfrm>
            <a:off x="8241065" y="1685401"/>
            <a:ext cx="3340223" cy="3340223"/>
          </a:xfrm>
          <a:custGeom>
            <a:avLst/>
            <a:gdLst>
              <a:gd name="connsiteX0" fmla="*/ 0 w 3340223"/>
              <a:gd name="connsiteY0" fmla="*/ 1670112 h 3340223"/>
              <a:gd name="connsiteX1" fmla="*/ 1670112 w 3340223"/>
              <a:gd name="connsiteY1" fmla="*/ 0 h 3340223"/>
              <a:gd name="connsiteX2" fmla="*/ 3340224 w 3340223"/>
              <a:gd name="connsiteY2" fmla="*/ 1670112 h 3340223"/>
              <a:gd name="connsiteX3" fmla="*/ 1670112 w 3340223"/>
              <a:gd name="connsiteY3" fmla="*/ 3340224 h 3340223"/>
              <a:gd name="connsiteX4" fmla="*/ 0 w 3340223"/>
              <a:gd name="connsiteY4" fmla="*/ 1670112 h 3340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0223" h="3340223">
                <a:moveTo>
                  <a:pt x="0" y="1670112"/>
                </a:moveTo>
                <a:cubicBezTo>
                  <a:pt x="0" y="747735"/>
                  <a:pt x="747735" y="0"/>
                  <a:pt x="1670112" y="0"/>
                </a:cubicBezTo>
                <a:cubicBezTo>
                  <a:pt x="2592489" y="0"/>
                  <a:pt x="3340224" y="747735"/>
                  <a:pt x="3340224" y="1670112"/>
                </a:cubicBezTo>
                <a:cubicBezTo>
                  <a:pt x="3340224" y="2592489"/>
                  <a:pt x="2592489" y="3340224"/>
                  <a:pt x="1670112" y="3340224"/>
                </a:cubicBezTo>
                <a:cubicBezTo>
                  <a:pt x="747735" y="3340224"/>
                  <a:pt x="0" y="2592489"/>
                  <a:pt x="0" y="1670112"/>
                </a:cubicBez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672988" tIns="519644" rIns="672988" bIns="519644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400" u="sng" kern="1200" dirty="0">
                <a:solidFill>
                  <a:schemeClr val="bg1"/>
                </a:solidFill>
                <a:latin typeface="+mj-lt"/>
              </a:rPr>
              <a:t>M2 S4 UE 402.1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400" kern="1200" dirty="0">
                <a:solidFill>
                  <a:schemeClr val="bg1"/>
                </a:solidFill>
                <a:latin typeface="+mj-lt"/>
              </a:rPr>
              <a:t>1 CM + 18 TD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kern="1200" dirty="0">
                <a:solidFill>
                  <a:schemeClr val="bg1"/>
                </a:solidFill>
                <a:latin typeface="+mj-lt"/>
              </a:rPr>
              <a:t>Evaluation 1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200" kern="1200" dirty="0">
                <a:solidFill>
                  <a:schemeClr val="bg1"/>
                </a:solidFill>
                <a:latin typeface="+mj-lt"/>
              </a:rPr>
              <a:t>DST 1 CRPE Blanc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1200" kern="1200" dirty="0">
              <a:solidFill>
                <a:schemeClr val="bg1"/>
              </a:solidFill>
              <a:latin typeface="+mj-lt"/>
            </a:endParaRP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1200" kern="1200" dirty="0">
              <a:solidFill>
                <a:schemeClr val="bg1"/>
              </a:solidFill>
              <a:latin typeface="+mj-lt"/>
            </a:endParaRP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2000" kern="1200" dirty="0">
                <a:solidFill>
                  <a:schemeClr val="bg1"/>
                </a:solidFill>
                <a:latin typeface="+mj-lt"/>
              </a:rPr>
              <a:t>Evaluation </a:t>
            </a:r>
          </a:p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fr-FR" sz="1200" b="0" i="0" u="none" kern="1200" dirty="0">
                <a:solidFill>
                  <a:schemeClr val="bg1"/>
                </a:solidFill>
                <a:latin typeface="+mj-lt"/>
              </a:rPr>
              <a:t>Oral filé </a:t>
            </a:r>
            <a:endParaRPr lang="fr-FR" sz="1200" kern="1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Flèche : droite rayée 2">
            <a:extLst>
              <a:ext uri="{FF2B5EF4-FFF2-40B4-BE49-F238E27FC236}">
                <a16:creationId xmlns:a16="http://schemas.microsoft.com/office/drawing/2014/main" id="{5A8B7EEF-A6F6-4D81-BA2D-DA0374BE61AC}"/>
              </a:ext>
            </a:extLst>
          </p:cNvPr>
          <p:cNvSpPr/>
          <p:nvPr/>
        </p:nvSpPr>
        <p:spPr>
          <a:xfrm>
            <a:off x="461912" y="814984"/>
            <a:ext cx="2846895" cy="701954"/>
          </a:xfrm>
          <a:prstGeom prst="striped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Expérimenter au S1</a:t>
            </a:r>
          </a:p>
        </p:txBody>
      </p:sp>
      <p:sp>
        <p:nvSpPr>
          <p:cNvPr id="15" name="Flèche : droite rayée 14">
            <a:extLst>
              <a:ext uri="{FF2B5EF4-FFF2-40B4-BE49-F238E27FC236}">
                <a16:creationId xmlns:a16="http://schemas.microsoft.com/office/drawing/2014/main" id="{970F2B61-AEDD-4ADF-84A8-DA9576AFF286}"/>
              </a:ext>
            </a:extLst>
          </p:cNvPr>
          <p:cNvSpPr/>
          <p:nvPr/>
        </p:nvSpPr>
        <p:spPr>
          <a:xfrm>
            <a:off x="3394827" y="821403"/>
            <a:ext cx="2846895" cy="701954"/>
          </a:xfrm>
          <a:prstGeom prst="striped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Analyser  au S2</a:t>
            </a:r>
          </a:p>
        </p:txBody>
      </p:sp>
      <p:sp>
        <p:nvSpPr>
          <p:cNvPr id="18" name="Flèche : droite rayée 17">
            <a:extLst>
              <a:ext uri="{FF2B5EF4-FFF2-40B4-BE49-F238E27FC236}">
                <a16:creationId xmlns:a16="http://schemas.microsoft.com/office/drawing/2014/main" id="{C8060A1B-9F67-4F03-BE14-F4465F653A67}"/>
              </a:ext>
            </a:extLst>
          </p:cNvPr>
          <p:cNvSpPr/>
          <p:nvPr/>
        </p:nvSpPr>
        <p:spPr>
          <a:xfrm>
            <a:off x="6327743" y="784740"/>
            <a:ext cx="4795886" cy="701954"/>
          </a:xfrm>
          <a:prstGeom prst="striped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Concevoir au S3 et S4</a:t>
            </a:r>
          </a:p>
        </p:txBody>
      </p:sp>
      <p:pic>
        <p:nvPicPr>
          <p:cNvPr id="5" name="Diapo 12">
            <a:hlinkClick r:id="" action="ppaction://media"/>
            <a:extLst>
              <a:ext uri="{FF2B5EF4-FFF2-40B4-BE49-F238E27FC236}">
                <a16:creationId xmlns:a16="http://schemas.microsoft.com/office/drawing/2014/main" id="{90494A4E-93CC-4A2B-9FFF-ED0350A00D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20080" y="509492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366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9020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6" grpId="0" animBg="1"/>
      <p:bldP spid="1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99600F-A17E-4354-A7AB-0CC2A43A9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842" y="307663"/>
            <a:ext cx="11927890" cy="833663"/>
          </a:xfrm>
        </p:spPr>
        <p:txBody>
          <a:bodyPr rtlCol="0"/>
          <a:lstStyle/>
          <a:p>
            <a:pPr algn="just" rtl="0"/>
            <a:r>
              <a:rPr lang="fr-FR" dirty="0"/>
              <a:t> Les UE « Français dans les disciplines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66E1DCD-E1C8-43AB-94EA-0524620ABD5D}"/>
              </a:ext>
            </a:extLst>
          </p:cNvPr>
          <p:cNvSpPr txBox="1">
            <a:spLocks/>
          </p:cNvSpPr>
          <p:nvPr/>
        </p:nvSpPr>
        <p:spPr>
          <a:xfrm>
            <a:off x="65842" y="122997"/>
            <a:ext cx="11927890" cy="120299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dirty="0"/>
              <a:t> UE </a:t>
            </a:r>
            <a:r>
              <a:rPr lang="fr-FR" sz="3200" i="1" dirty="0"/>
              <a:t>Savoirs et compétences disciplinaires et didactiques en français - ECUE 2 « le français dans les disciplines »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702EB40D-BCB7-40CD-9EE6-55E2996B0BE1}"/>
              </a:ext>
            </a:extLst>
          </p:cNvPr>
          <p:cNvGrpSpPr/>
          <p:nvPr/>
        </p:nvGrpSpPr>
        <p:grpSpPr>
          <a:xfrm>
            <a:off x="417675" y="1790015"/>
            <a:ext cx="3721854" cy="3721854"/>
            <a:chOff x="545898" y="4871"/>
            <a:chExt cx="3721854" cy="3721854"/>
          </a:xfrm>
        </p:grpSpPr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CB50BA6-4E77-4B0D-8344-DE502EFCB142}"/>
                </a:ext>
              </a:extLst>
            </p:cNvPr>
            <p:cNvSpPr/>
            <p:nvPr/>
          </p:nvSpPr>
          <p:spPr>
            <a:xfrm>
              <a:off x="545898" y="4871"/>
              <a:ext cx="3721854" cy="3721854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1" name="Ellipse 4">
              <a:extLst>
                <a:ext uri="{FF2B5EF4-FFF2-40B4-BE49-F238E27FC236}">
                  <a16:creationId xmlns:a16="http://schemas.microsoft.com/office/drawing/2014/main" id="{C83FB404-0A0B-458B-8B90-21AA59D1B9DA}"/>
                </a:ext>
              </a:extLst>
            </p:cNvPr>
            <p:cNvSpPr txBox="1"/>
            <p:nvPr/>
          </p:nvSpPr>
          <p:spPr>
            <a:xfrm>
              <a:off x="1090951" y="549924"/>
              <a:ext cx="2631748" cy="26317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4826" tIns="30480" rIns="204826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400" kern="1200" dirty="0">
                  <a:solidFill>
                    <a:schemeClr val="bg1"/>
                  </a:solidFill>
                  <a:latin typeface="+mj-lt"/>
                </a:rPr>
                <a:t>UE 102.1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400" kern="1200" dirty="0">
                  <a:solidFill>
                    <a:schemeClr val="bg1"/>
                  </a:solidFill>
                  <a:latin typeface="+mj-lt"/>
                </a:rPr>
                <a:t>8 TD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400" kern="1200" dirty="0">
                  <a:solidFill>
                    <a:schemeClr val="bg1"/>
                  </a:solidFill>
                  <a:latin typeface="+mj-lt"/>
                </a:rPr>
                <a:t>Le français en  histoire- géographie et en sciences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r-FR" sz="2400" kern="1200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03A6252F-DFBF-454A-B889-263FF109CB37}"/>
              </a:ext>
            </a:extLst>
          </p:cNvPr>
          <p:cNvGrpSpPr/>
          <p:nvPr/>
        </p:nvGrpSpPr>
        <p:grpSpPr>
          <a:xfrm>
            <a:off x="4330619" y="1790015"/>
            <a:ext cx="3721854" cy="3721854"/>
            <a:chOff x="2025759" y="2435"/>
            <a:chExt cx="3721854" cy="3721854"/>
          </a:xfrm>
        </p:grpSpPr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2479D0A-8590-41A4-BDF7-2A9FE3FF3FFA}"/>
                </a:ext>
              </a:extLst>
            </p:cNvPr>
            <p:cNvSpPr/>
            <p:nvPr/>
          </p:nvSpPr>
          <p:spPr>
            <a:xfrm>
              <a:off x="2025759" y="2435"/>
              <a:ext cx="3721854" cy="3721854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4" name="Ellipse 4">
              <a:extLst>
                <a:ext uri="{FF2B5EF4-FFF2-40B4-BE49-F238E27FC236}">
                  <a16:creationId xmlns:a16="http://schemas.microsoft.com/office/drawing/2014/main" id="{01A8823A-6886-4ED3-A54F-822111082951}"/>
                </a:ext>
              </a:extLst>
            </p:cNvPr>
            <p:cNvSpPr txBox="1"/>
            <p:nvPr/>
          </p:nvSpPr>
          <p:spPr>
            <a:xfrm>
              <a:off x="2570812" y="547488"/>
              <a:ext cx="2631748" cy="26317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4826" tIns="30480" rIns="204826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400" kern="1200" dirty="0">
                  <a:solidFill>
                    <a:schemeClr val="bg1"/>
                  </a:solidFill>
                  <a:latin typeface="+mj-lt"/>
                </a:rPr>
                <a:t>UE 202.1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400" kern="1200" dirty="0">
                  <a:solidFill>
                    <a:schemeClr val="bg1"/>
                  </a:solidFill>
                  <a:latin typeface="+mj-lt"/>
                </a:rPr>
                <a:t>1 CM + 4 TD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r-FR" sz="2400" kern="1200" dirty="0">
                <a:solidFill>
                  <a:schemeClr val="bg1"/>
                </a:solidFill>
                <a:latin typeface="+mj-lt"/>
              </a:endParaRP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400" kern="1200" dirty="0">
                  <a:solidFill>
                    <a:schemeClr val="bg1"/>
                  </a:solidFill>
                  <a:latin typeface="+mj-lt"/>
                </a:rPr>
                <a:t>Le français en arts et en EPS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13DCE56-7B20-40BC-AC4B-3C6ED50D8F47}"/>
              </a:ext>
            </a:extLst>
          </p:cNvPr>
          <p:cNvGrpSpPr/>
          <p:nvPr/>
        </p:nvGrpSpPr>
        <p:grpSpPr>
          <a:xfrm>
            <a:off x="8243563" y="1790015"/>
            <a:ext cx="3721854" cy="3721854"/>
            <a:chOff x="3514501" y="2435"/>
            <a:chExt cx="3721854" cy="3721854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676E00E-975A-4BA0-9B38-CE293640CCE1}"/>
                </a:ext>
              </a:extLst>
            </p:cNvPr>
            <p:cNvSpPr/>
            <p:nvPr/>
          </p:nvSpPr>
          <p:spPr>
            <a:xfrm>
              <a:off x="3514501" y="2435"/>
              <a:ext cx="3721854" cy="3721854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Ellipse 4">
              <a:extLst>
                <a:ext uri="{FF2B5EF4-FFF2-40B4-BE49-F238E27FC236}">
                  <a16:creationId xmlns:a16="http://schemas.microsoft.com/office/drawing/2014/main" id="{9C97AC5C-97F9-43FA-9129-87FF75A536C8}"/>
                </a:ext>
              </a:extLst>
            </p:cNvPr>
            <p:cNvSpPr txBox="1"/>
            <p:nvPr/>
          </p:nvSpPr>
          <p:spPr>
            <a:xfrm>
              <a:off x="4059554" y="547488"/>
              <a:ext cx="2631748" cy="26317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4826" tIns="30480" rIns="204826" bIns="3048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400" kern="1200" dirty="0">
                  <a:solidFill>
                    <a:schemeClr val="bg1"/>
                  </a:solidFill>
                  <a:latin typeface="+mj-lt"/>
                </a:rPr>
                <a:t>UE 302.1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400" kern="1200" dirty="0">
                  <a:solidFill>
                    <a:schemeClr val="bg1"/>
                  </a:solidFill>
                  <a:latin typeface="+mj-lt"/>
                </a:rPr>
                <a:t>3 TD</a:t>
              </a:r>
            </a:p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400" kern="1200" dirty="0">
                  <a:solidFill>
                    <a:schemeClr val="bg1"/>
                  </a:solidFill>
                  <a:latin typeface="+mj-lt"/>
                </a:rPr>
                <a:t>Le français en histoire-géographie, sciences et arts</a:t>
              </a:r>
            </a:p>
          </p:txBody>
        </p:sp>
      </p:grpSp>
      <p:pic>
        <p:nvPicPr>
          <p:cNvPr id="3" name="Diapo 13">
            <a:hlinkClick r:id="" action="ppaction://media"/>
            <a:extLst>
              <a:ext uri="{FF2B5EF4-FFF2-40B4-BE49-F238E27FC236}">
                <a16:creationId xmlns:a16="http://schemas.microsoft.com/office/drawing/2014/main" id="{3763A9A2-E35D-4337-99B9-C5D475994F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26587" y="585372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9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681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8855392-9FED-4979-8AC6-A73037648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31881"/>
            <a:ext cx="10942469" cy="772107"/>
          </a:xfrm>
        </p:spPr>
        <p:txBody>
          <a:bodyPr rtlCol="0"/>
          <a:lstStyle/>
          <a:p>
            <a:pPr rtl="0"/>
            <a:r>
              <a:rPr lang="fr-FR" dirty="0"/>
              <a:t>      Le programme du S1</a:t>
            </a:r>
          </a:p>
        </p:txBody>
      </p:sp>
      <p:graphicFrame>
        <p:nvGraphicFramePr>
          <p:cNvPr id="10" name="Espace réservé du contenu 2" descr="Espace réservé du contenu">
            <a:extLst>
              <a:ext uri="{FF2B5EF4-FFF2-40B4-BE49-F238E27FC236}">
                <a16:creationId xmlns:a16="http://schemas.microsoft.com/office/drawing/2014/main" id="{47A11266-E870-4547-80E5-8133E862A7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952954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Graphisme 13" descr="Panneau de signalisation">
            <a:extLst>
              <a:ext uri="{FF2B5EF4-FFF2-40B4-BE49-F238E27FC236}">
                <a16:creationId xmlns:a16="http://schemas.microsoft.com/office/drawing/2014/main" id="{F3D6B7B3-DCDF-47A1-B092-0D8D01630A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035" y="368763"/>
            <a:ext cx="624548" cy="624548"/>
          </a:xfrm>
          <a:prstGeom prst="rect">
            <a:avLst/>
          </a:prstGeom>
        </p:spPr>
      </p:pic>
      <p:sp>
        <p:nvSpPr>
          <p:cNvPr id="17" name="Triangle isocèle 16">
            <a:extLst>
              <a:ext uri="{FF2B5EF4-FFF2-40B4-BE49-F238E27FC236}">
                <a16:creationId xmlns:a16="http://schemas.microsoft.com/office/drawing/2014/main" id="{C1168A37-F12A-42E8-A95E-69747461C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902070" y="6271566"/>
            <a:ext cx="142847" cy="915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22FE89A8-0BF7-4992-9AF3-8325FE03D8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6686035"/>
              </p:ext>
            </p:extLst>
          </p:nvPr>
        </p:nvGraphicFramePr>
        <p:xfrm>
          <a:off x="833035" y="1281475"/>
          <a:ext cx="8975725" cy="5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6476929" imgH="3665141" progId="Excel.Sheet.12">
                  <p:embed/>
                </p:oleObj>
              </mc:Choice>
              <mc:Fallback>
                <p:oleObj name="Worksheet" r:id="rId10" imgW="6476929" imgH="366514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33035" y="1281475"/>
                        <a:ext cx="8975725" cy="508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97381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8855392-9FED-4979-8AC6-A73037648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31881"/>
            <a:ext cx="10942469" cy="772107"/>
          </a:xfrm>
        </p:spPr>
        <p:txBody>
          <a:bodyPr rtlCol="0"/>
          <a:lstStyle/>
          <a:p>
            <a:pPr rtl="0"/>
            <a:r>
              <a:rPr lang="fr-FR" dirty="0"/>
              <a:t>      Le programme du S2</a:t>
            </a:r>
          </a:p>
        </p:txBody>
      </p:sp>
      <p:graphicFrame>
        <p:nvGraphicFramePr>
          <p:cNvPr id="10" name="Espace réservé du contenu 2" descr="Espace réservé du contenu">
            <a:extLst>
              <a:ext uri="{FF2B5EF4-FFF2-40B4-BE49-F238E27FC236}">
                <a16:creationId xmlns:a16="http://schemas.microsoft.com/office/drawing/2014/main" id="{47A11266-E870-4547-80E5-8133E862A75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Graphisme 13" descr="Panneau de signalisation">
            <a:extLst>
              <a:ext uri="{FF2B5EF4-FFF2-40B4-BE49-F238E27FC236}">
                <a16:creationId xmlns:a16="http://schemas.microsoft.com/office/drawing/2014/main" id="{F3D6B7B3-DCDF-47A1-B092-0D8D01630A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035" y="368763"/>
            <a:ext cx="624548" cy="624548"/>
          </a:xfrm>
          <a:prstGeom prst="rect">
            <a:avLst/>
          </a:prstGeom>
        </p:spPr>
      </p:pic>
      <p:sp>
        <p:nvSpPr>
          <p:cNvPr id="17" name="Triangle isocèle 16">
            <a:extLst>
              <a:ext uri="{FF2B5EF4-FFF2-40B4-BE49-F238E27FC236}">
                <a16:creationId xmlns:a16="http://schemas.microsoft.com/office/drawing/2014/main" id="{C1168A37-F12A-42E8-A95E-69747461C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902070" y="6271566"/>
            <a:ext cx="142847" cy="915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8" name="Objet 7">
            <a:extLst>
              <a:ext uri="{FF2B5EF4-FFF2-40B4-BE49-F238E27FC236}">
                <a16:creationId xmlns:a16="http://schemas.microsoft.com/office/drawing/2014/main" id="{3DF32C0E-92EE-424A-80AE-7733609435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6013126"/>
              </p:ext>
            </p:extLst>
          </p:nvPr>
        </p:nvGraphicFramePr>
        <p:xfrm>
          <a:off x="1728127" y="1351414"/>
          <a:ext cx="8735746" cy="51900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6476929" imgH="3847974" progId="Excel.Sheet.12">
                  <p:embed/>
                </p:oleObj>
              </mc:Choice>
              <mc:Fallback>
                <p:oleObj name="Worksheet" r:id="rId10" imgW="6476929" imgH="3847974" progId="Excel.Sheet.12">
                  <p:embed/>
                  <p:pic>
                    <p:nvPicPr>
                      <p:cNvPr id="2" name="Objet 1">
                        <a:extLst>
                          <a:ext uri="{FF2B5EF4-FFF2-40B4-BE49-F238E27FC236}">
                            <a16:creationId xmlns:a16="http://schemas.microsoft.com/office/drawing/2014/main" id="{2F903DC2-4523-4BCA-BC30-88664DA9AC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728127" y="1351414"/>
                        <a:ext cx="8735746" cy="51900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4685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8855392-9FED-4979-8AC6-A73037648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31881"/>
            <a:ext cx="10942469" cy="772107"/>
          </a:xfrm>
        </p:spPr>
        <p:txBody>
          <a:bodyPr rtlCol="0"/>
          <a:lstStyle/>
          <a:p>
            <a:pPr rtl="0"/>
            <a:r>
              <a:rPr lang="fr-FR" dirty="0"/>
              <a:t>      Le programme du S3</a:t>
            </a:r>
          </a:p>
        </p:txBody>
      </p:sp>
      <p:graphicFrame>
        <p:nvGraphicFramePr>
          <p:cNvPr id="10" name="Espace réservé du contenu 2" descr="Espace réservé du contenu">
            <a:extLst>
              <a:ext uri="{FF2B5EF4-FFF2-40B4-BE49-F238E27FC236}">
                <a16:creationId xmlns:a16="http://schemas.microsoft.com/office/drawing/2014/main" id="{47A11266-E870-4547-80E5-8133E862A7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9413483"/>
              </p:ext>
            </p:extLst>
          </p:nvPr>
        </p:nvGraphicFramePr>
        <p:xfrm>
          <a:off x="6919274" y="1489435"/>
          <a:ext cx="4330831" cy="4433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Graphisme 13" descr="Panneau de signalisation">
            <a:extLst>
              <a:ext uri="{FF2B5EF4-FFF2-40B4-BE49-F238E27FC236}">
                <a16:creationId xmlns:a16="http://schemas.microsoft.com/office/drawing/2014/main" id="{F3D6B7B3-DCDF-47A1-B092-0D8D01630A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035" y="368763"/>
            <a:ext cx="624548" cy="624548"/>
          </a:xfrm>
          <a:prstGeom prst="rect">
            <a:avLst/>
          </a:prstGeom>
        </p:spPr>
      </p:pic>
      <p:sp>
        <p:nvSpPr>
          <p:cNvPr id="17" name="Triangle isocèle 16">
            <a:extLst>
              <a:ext uri="{FF2B5EF4-FFF2-40B4-BE49-F238E27FC236}">
                <a16:creationId xmlns:a16="http://schemas.microsoft.com/office/drawing/2014/main" id="{C1168A37-F12A-42E8-A95E-69747461C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902070" y="6271566"/>
            <a:ext cx="142847" cy="915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805E738-A130-4795-8806-ECC00ED8BD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066612"/>
              </p:ext>
            </p:extLst>
          </p:nvPr>
        </p:nvGraphicFramePr>
        <p:xfrm>
          <a:off x="741772" y="1581394"/>
          <a:ext cx="5536480" cy="3997464"/>
        </p:xfrm>
        <a:graphic>
          <a:graphicData uri="http://schemas.openxmlformats.org/drawingml/2006/table">
            <a:tbl>
              <a:tblPr/>
              <a:tblGrid>
                <a:gridCol w="1096972">
                  <a:extLst>
                    <a:ext uri="{9D8B030D-6E8A-4147-A177-3AD203B41FA5}">
                      <a16:colId xmlns:a16="http://schemas.microsoft.com/office/drawing/2014/main" val="777872093"/>
                    </a:ext>
                  </a:extLst>
                </a:gridCol>
                <a:gridCol w="4439508">
                  <a:extLst>
                    <a:ext uri="{9D8B030D-6E8A-4147-A177-3AD203B41FA5}">
                      <a16:colId xmlns:a16="http://schemas.microsoft.com/office/drawing/2014/main" val="2051205370"/>
                    </a:ext>
                  </a:extLst>
                </a:gridCol>
              </a:tblGrid>
              <a:tr h="181418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Semestre 3 M2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DOMINANTE DU TD…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235493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Présentation de l’UE. Méthodologie de l'essai.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050638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Oral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7743122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Oral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117326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TD4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Lecture et compréhension de l’écrit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434711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Lecture et compréhension de l’écrit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680019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TD6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PREPARATION DU DM1 (Analyse album jeunesse)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057160"/>
                  </a:ext>
                </a:extLst>
              </a:tr>
              <a:tr h="423025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TD7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ENTRAINEMENT ECRIT CRPE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9571114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TD8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EDLL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660884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TD9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EDLL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0416073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TD10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Ecriture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524443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 11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Ecriture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783417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TD12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PREPARATION DU DM2 (Type CRPE)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1280059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TD13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Apprentissage de la lecture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076830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 14 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Apprentissage de la lecture 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281260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TD15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Révision - Entrainement écrit crpe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98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85760"/>
                  </a:ext>
                </a:extLst>
              </a:tr>
              <a:tr h="211513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 Light" panose="020F0302020204030204" pitchFamily="34" charset="0"/>
                        </a:rPr>
                        <a:t>DM1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 Light" panose="020F0302020204030204" pitchFamily="34" charset="0"/>
                        </a:rPr>
                        <a:t>DM1 Séance-Séquence Album jeunesse (vacances d'automne)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629697"/>
                  </a:ext>
                </a:extLst>
              </a:tr>
              <a:tr h="220326"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 Light" panose="020F0302020204030204" pitchFamily="34" charset="0"/>
                        </a:rPr>
                        <a:t> DM2</a:t>
                      </a:r>
                    </a:p>
                  </a:txBody>
                  <a:tcPr marL="7620" marR="7620" marT="762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 Light" panose="020F0302020204030204" pitchFamily="34" charset="0"/>
                        </a:rPr>
                        <a:t>DM2 Création d'un sujet type CRPE (décembre)</a:t>
                      </a:r>
                    </a:p>
                  </a:txBody>
                  <a:tcPr marL="7620" marR="7620" marT="76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DC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2646059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DEFF1A2-B0AA-44AC-B66F-1FA961FB2675}"/>
              </a:ext>
            </a:extLst>
          </p:cNvPr>
          <p:cNvSpPr txBox="1"/>
          <p:nvPr/>
        </p:nvSpPr>
        <p:spPr>
          <a:xfrm>
            <a:off x="7107931" y="1310326"/>
            <a:ext cx="360103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800" b="0" i="0" u="sng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Organisation des TD 2/3 - 4/5 - 8/9 - 10/11 -13/14</a:t>
            </a:r>
          </a:p>
          <a:p>
            <a:pPr algn="l"/>
            <a:endParaRPr lang="fr-FR" sz="1800" b="0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</a:rPr>
              <a:t>- Dossier type oral </a:t>
            </a:r>
            <a:r>
              <a:rPr lang="fr-FR" dirty="0" err="1">
                <a:solidFill>
                  <a:schemeClr val="bg1"/>
                </a:solidFill>
                <a:latin typeface="calibri" panose="020F0502020204030204" pitchFamily="34" charset="0"/>
              </a:rPr>
              <a:t>crpe</a:t>
            </a:r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donné à lire la veille aux groupes.</a:t>
            </a:r>
          </a:p>
          <a:p>
            <a:pPr algn="l"/>
            <a:r>
              <a:rPr lang="fr-FR" sz="1800" b="0" i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Premier TD</a:t>
            </a:r>
            <a:endParaRPr lang="fr-FR" sz="1800" b="0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</a:rPr>
              <a:t>  =&gt; </a:t>
            </a:r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préparation en TD par groupe avec aide du formateur</a:t>
            </a:r>
          </a:p>
          <a:p>
            <a:pPr algn="l"/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 =&gt; Temps d’échange collectif et d’apports théoriques</a:t>
            </a:r>
          </a:p>
          <a:p>
            <a:pPr algn="l"/>
            <a:r>
              <a:rPr lang="fr-FR" sz="1800" b="0" i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Second TD</a:t>
            </a:r>
            <a:endParaRPr lang="fr-FR" sz="1800" b="0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=&gt; présentation orale de travaux de groupes (type oral blanc)</a:t>
            </a:r>
          </a:p>
          <a:p>
            <a:pPr algn="l"/>
            <a:r>
              <a:rPr lang="fr-FR" sz="1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=&gt; retour à chaud des autres groupes et du formateur</a:t>
            </a:r>
            <a:br>
              <a:rPr lang="fr-FR" dirty="0">
                <a:solidFill>
                  <a:schemeClr val="bg1"/>
                </a:solidFill>
                <a:effectLst/>
              </a:rPr>
            </a:b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070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8855392-9FED-4979-8AC6-A73037648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331881"/>
            <a:ext cx="10942469" cy="772107"/>
          </a:xfrm>
        </p:spPr>
        <p:txBody>
          <a:bodyPr rtlCol="0"/>
          <a:lstStyle/>
          <a:p>
            <a:pPr rtl="0"/>
            <a:r>
              <a:rPr lang="fr-FR" dirty="0"/>
              <a:t>      Le programme du S4</a:t>
            </a:r>
          </a:p>
        </p:txBody>
      </p:sp>
      <p:graphicFrame>
        <p:nvGraphicFramePr>
          <p:cNvPr id="10" name="Espace réservé du contenu 2" descr="Espace réservé du contenu">
            <a:extLst>
              <a:ext uri="{FF2B5EF4-FFF2-40B4-BE49-F238E27FC236}">
                <a16:creationId xmlns:a16="http://schemas.microsoft.com/office/drawing/2014/main" id="{47A11266-E870-4547-80E5-8133E862A75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Graphisme 13" descr="Panneau de signalisation">
            <a:extLst>
              <a:ext uri="{FF2B5EF4-FFF2-40B4-BE49-F238E27FC236}">
                <a16:creationId xmlns:a16="http://schemas.microsoft.com/office/drawing/2014/main" id="{F3D6B7B3-DCDF-47A1-B092-0D8D01630A4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3035" y="368763"/>
            <a:ext cx="624548" cy="624548"/>
          </a:xfrm>
          <a:prstGeom prst="rect">
            <a:avLst/>
          </a:prstGeom>
        </p:spPr>
      </p:pic>
      <p:sp>
        <p:nvSpPr>
          <p:cNvPr id="17" name="Triangle isocèle 16">
            <a:extLst>
              <a:ext uri="{FF2B5EF4-FFF2-40B4-BE49-F238E27FC236}">
                <a16:creationId xmlns:a16="http://schemas.microsoft.com/office/drawing/2014/main" id="{C1168A37-F12A-42E8-A95E-69747461C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902070" y="6271566"/>
            <a:ext cx="142847" cy="915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Objet 2">
            <a:extLst>
              <a:ext uri="{FF2B5EF4-FFF2-40B4-BE49-F238E27FC236}">
                <a16:creationId xmlns:a16="http://schemas.microsoft.com/office/drawing/2014/main" id="{AFB9CE48-2850-43A7-BE67-740971ECBF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6036985"/>
              </p:ext>
            </p:extLst>
          </p:nvPr>
        </p:nvGraphicFramePr>
        <p:xfrm>
          <a:off x="941535" y="1252825"/>
          <a:ext cx="4921937" cy="5125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10" imgW="3878757" imgH="4038443" progId="Excel.Sheet.12">
                  <p:embed/>
                </p:oleObj>
              </mc:Choice>
              <mc:Fallback>
                <p:oleObj name="Worksheet" r:id="rId10" imgW="3878757" imgH="403844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41535" y="1252825"/>
                        <a:ext cx="4921937" cy="51254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317C23F1-EF8E-4F15-AF90-CE4572D3148E}"/>
              </a:ext>
            </a:extLst>
          </p:cNvPr>
          <p:cNvSpPr txBox="1"/>
          <p:nvPr/>
        </p:nvSpPr>
        <p:spPr>
          <a:xfrm>
            <a:off x="7070224" y="2526384"/>
            <a:ext cx="360103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800" b="0" i="0" u="sng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Organisation des TD </a:t>
            </a:r>
          </a:p>
          <a:p>
            <a:pPr algn="l"/>
            <a:endParaRPr lang="fr-FR" sz="1800" b="0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</a:endParaRPr>
          </a:p>
          <a:p>
            <a:pPr marL="285750" indent="-285750" algn="l">
              <a:buFontTx/>
              <a:buChar char="-"/>
            </a:pPr>
            <a:r>
              <a:rPr lang="fr-FR" dirty="0">
                <a:solidFill>
                  <a:schemeClr val="bg1"/>
                </a:solidFill>
                <a:latin typeface="calibri" panose="020F0502020204030204" pitchFamily="34" charset="0"/>
              </a:rPr>
              <a:t>Simulation orale type CRPE, à partir d’un dossier  préparé par l’étudiant individuellement</a:t>
            </a:r>
          </a:p>
          <a:p>
            <a:pPr marL="285750" indent="-285750" algn="l">
              <a:buFontTx/>
              <a:buChar char="-"/>
            </a:pPr>
            <a:r>
              <a:rPr lang="fr-FR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Retour et échange collectifs</a:t>
            </a:r>
            <a:br>
              <a:rPr lang="fr-FR" dirty="0">
                <a:solidFill>
                  <a:schemeClr val="bg1"/>
                </a:solidFill>
                <a:effectLst/>
              </a:rPr>
            </a:b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13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CDDC5365-EA36-45A8-8DBD-A6D8461EB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0097" y="236477"/>
            <a:ext cx="5631918" cy="1449216"/>
          </a:xfrm>
        </p:spPr>
        <p:txBody>
          <a:bodyPr rtlCol="0"/>
          <a:lstStyle/>
          <a:p>
            <a:pPr algn="ctr" rtl="0"/>
            <a:r>
              <a:rPr lang="fr-FR" dirty="0"/>
              <a:t>A propos du TD15 S2</a:t>
            </a:r>
            <a:br>
              <a:rPr lang="fr-FR" dirty="0"/>
            </a:br>
            <a:r>
              <a:rPr lang="fr-FR" dirty="0"/>
              <a:t>Le carnet de lecteur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250B89-C4D5-43CB-81F0-EFF4588D7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0479" y="1847914"/>
            <a:ext cx="6116821" cy="4709931"/>
          </a:xfrm>
        </p:spPr>
        <p:txBody>
          <a:bodyPr rtlCol="0">
            <a:normAutofit/>
          </a:bodyPr>
          <a:lstStyle/>
          <a:p>
            <a:pPr rtl="0"/>
            <a:r>
              <a:rPr lang="fr-FR" b="1" noProof="1"/>
              <a:t>Un outil pour consigner vos lectures tout au long de l’année</a:t>
            </a:r>
          </a:p>
          <a:p>
            <a:pPr marL="0" indent="0" rtl="0">
              <a:buNone/>
            </a:pPr>
            <a:r>
              <a:rPr lang="fr-FR" noProof="1"/>
              <a:t>mémoriser, classer, relier, développer sa culture</a:t>
            </a:r>
          </a:p>
          <a:p>
            <a:pPr rtl="0"/>
            <a:r>
              <a:rPr lang="fr-FR" b="1" noProof="1"/>
              <a:t>Un outil pour se construire comme lecteur </a:t>
            </a:r>
          </a:p>
          <a:p>
            <a:pPr marL="0" indent="0">
              <a:buNone/>
            </a:pPr>
            <a:r>
              <a:rPr lang="fr-FR" noProof="1"/>
              <a:t>accueillir sa sensibilité : ce que j’aime/n’aime pas ; ce qui me touche ; mes réactions de lecture, mes phrases préférées…</a:t>
            </a:r>
          </a:p>
          <a:p>
            <a:pPr marL="0" indent="0">
              <a:buNone/>
            </a:pPr>
            <a:r>
              <a:rPr lang="fr-FR" noProof="1"/>
              <a:t>accueillir ses réflexions : mes questionnements, les liens avec mes propres expériences…</a:t>
            </a:r>
          </a:p>
          <a:p>
            <a:r>
              <a:rPr lang="fr-FR" b="1" noProof="1"/>
              <a:t>Un outil pour former une communauté de lecteurs</a:t>
            </a:r>
          </a:p>
          <a:p>
            <a:pPr marL="0" indent="0">
              <a:buNone/>
            </a:pPr>
            <a:r>
              <a:rPr lang="fr-FR" noProof="1"/>
              <a:t>partager ses gouts et dégouts, ses questionnements, ses réflexions…</a:t>
            </a:r>
          </a:p>
          <a:p>
            <a:pPr marL="0" indent="0">
              <a:buNone/>
            </a:pPr>
            <a:endParaRPr lang="fr-FR" noProof="1"/>
          </a:p>
          <a:p>
            <a:pPr rtl="0"/>
            <a:endParaRPr lang="fr-FR" b="1" noProof="1"/>
          </a:p>
          <a:p>
            <a:pPr marL="0" indent="0" rtl="0">
              <a:buNone/>
            </a:pPr>
            <a:endParaRPr lang="fr-FR" noProof="1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33989BE-7069-42A8-AFF0-6F779603A52A}"/>
              </a:ext>
            </a:extLst>
          </p:cNvPr>
          <p:cNvSpPr txBox="1"/>
          <p:nvPr/>
        </p:nvSpPr>
        <p:spPr>
          <a:xfrm>
            <a:off x="1438182" y="1154096"/>
            <a:ext cx="2680317" cy="286232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Pour aller plus loin</a:t>
            </a:r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Eduscol…</a:t>
            </a:r>
          </a:p>
          <a:p>
            <a:r>
              <a:rPr lang="fr-FR" dirty="0"/>
              <a:t>Etc. 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7" name="Graphique 16" descr="Télécharger avec un remplissage uni">
            <a:extLst>
              <a:ext uri="{FF2B5EF4-FFF2-40B4-BE49-F238E27FC236}">
                <a16:creationId xmlns:a16="http://schemas.microsoft.com/office/drawing/2014/main" id="{04BB4296-08E6-49C4-A6DE-8150083E870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38408" y="1545762"/>
            <a:ext cx="279863" cy="279863"/>
          </a:xfrm>
          <a:prstGeom prst="rect">
            <a:avLst/>
          </a:prstGeom>
        </p:spPr>
      </p:pic>
      <p:pic>
        <p:nvPicPr>
          <p:cNvPr id="9" name="Espace réservé pour une image  8">
            <a:extLst>
              <a:ext uri="{FF2B5EF4-FFF2-40B4-BE49-F238E27FC236}">
                <a16:creationId xmlns:a16="http://schemas.microsoft.com/office/drawing/2014/main" id="{7E9D4B92-0D94-4EBE-AE95-97D19B6B63EA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" t="38085" r="-271" b="-79"/>
          <a:stretch/>
        </p:blipFill>
        <p:spPr>
          <a:xfrm>
            <a:off x="94700" y="76200"/>
            <a:ext cx="5908821" cy="6481645"/>
          </a:xfr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AAF54AB-9E7D-46D6-966C-3191198491D0}"/>
              </a:ext>
            </a:extLst>
          </p:cNvPr>
          <p:cNvSpPr txBox="1"/>
          <p:nvPr/>
        </p:nvSpPr>
        <p:spPr>
          <a:xfrm>
            <a:off x="787648" y="760932"/>
            <a:ext cx="44998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i="1" dirty="0">
                <a:solidFill>
                  <a:srgbClr val="FFC000"/>
                </a:solidFill>
              </a:rPr>
              <a:t>Mon carnet </a:t>
            </a:r>
          </a:p>
          <a:p>
            <a:pPr algn="ctr"/>
            <a:r>
              <a:rPr lang="fr-FR" sz="4800" b="1" i="1" dirty="0">
                <a:solidFill>
                  <a:srgbClr val="FFC000"/>
                </a:solidFill>
              </a:rPr>
              <a:t>de lecteur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DC8F4C6-EBA0-4DF4-9D62-32D2C7DC3B7D}"/>
              </a:ext>
            </a:extLst>
          </p:cNvPr>
          <p:cNvSpPr txBox="1"/>
          <p:nvPr/>
        </p:nvSpPr>
        <p:spPr>
          <a:xfrm>
            <a:off x="3819484" y="4970602"/>
            <a:ext cx="2160995" cy="156966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Pour aller plus loin</a:t>
            </a:r>
          </a:p>
          <a:p>
            <a:endParaRPr lang="fr-FR" dirty="0"/>
          </a:p>
          <a:p>
            <a:r>
              <a:rPr lang="fr-FR" sz="1200" dirty="0">
                <a:solidFill>
                  <a:schemeClr val="bg1"/>
                </a:solidFill>
                <a:effectLst/>
                <a:latin typeface="Segoe UI" panose="020B0502040204020203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https://cache.media.eduscol.education.fr/file/Culture_litteraire_/01/1/6-RA16_C3_FRA_5_carnet_lecteur_591011.pdf</a:t>
            </a:r>
            <a:endParaRPr lang="fr-FR" dirty="0"/>
          </a:p>
        </p:txBody>
      </p:sp>
      <p:pic>
        <p:nvPicPr>
          <p:cNvPr id="12" name="Graphique 11" descr="Télécharger avec un remplissage uni">
            <a:extLst>
              <a:ext uri="{FF2B5EF4-FFF2-40B4-BE49-F238E27FC236}">
                <a16:creationId xmlns:a16="http://schemas.microsoft.com/office/drawing/2014/main" id="{EEDE6369-B307-4AB5-80C6-96515AC546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60049" y="5313348"/>
            <a:ext cx="279863" cy="279863"/>
          </a:xfrm>
          <a:prstGeom prst="rect">
            <a:avLst/>
          </a:prstGeom>
        </p:spPr>
      </p:pic>
      <p:pic>
        <p:nvPicPr>
          <p:cNvPr id="2" name="Diapo 16">
            <a:hlinkClick r:id="" action="ppaction://media"/>
            <a:extLst>
              <a:ext uri="{FF2B5EF4-FFF2-40B4-BE49-F238E27FC236}">
                <a16:creationId xmlns:a16="http://schemas.microsoft.com/office/drawing/2014/main" id="{72379916-0381-4822-B55E-4D3A7318E8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47210" y="5955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47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5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2549271D-FD40-4F25-BFAB-5F68EBABB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370115"/>
            <a:ext cx="10591799" cy="833663"/>
          </a:xfrm>
        </p:spPr>
        <p:txBody>
          <a:bodyPr/>
          <a:lstStyle/>
          <a:p>
            <a:r>
              <a:rPr lang="fr-FR" dirty="0"/>
              <a:t>Ce que l’on peut y écrire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0E02EF7-C0DC-4B02-B04B-1268DD61A4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0" y="1452018"/>
            <a:ext cx="10831286" cy="4909457"/>
          </a:xfrm>
        </p:spPr>
        <p:txBody>
          <a:bodyPr>
            <a:normAutofit fontScale="77500" lnSpcReduction="20000"/>
          </a:bodyPr>
          <a:lstStyle/>
          <a:p>
            <a:pPr marL="742950" lvl="1" indent="-285750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fr-FR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fr-F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iche d’identité du livre</a:t>
            </a:r>
          </a:p>
          <a:p>
            <a:pPr marL="742950" lvl="1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F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itations (mots ou phrases que j’ai aimés ou qui m’ont interpellé)</a:t>
            </a:r>
          </a:p>
          <a:p>
            <a:pPr marL="742950" lvl="1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F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que j’ai aimé/pas aimé dans le livre : l’histoire, les personnages, l’atmosphère, la manière dont c’est écrit, les dessins, la construction de l’œuvre….</a:t>
            </a:r>
          </a:p>
          <a:p>
            <a:pPr marL="742950" lvl="1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fr-F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omment s’est passée ma lecture : les sentiments que j’ai ressentis, les difficultés que j’ai rencontrées, est-ce que j’ai tout lu ? où est-ce que je me suis arrêté ? pourquoi ?</a:t>
            </a:r>
          </a:p>
          <a:p>
            <a:pPr marL="742950" lvl="1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fr-F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st-ce que ce livre m’a fait penser :  à d’autres œuvres (livres, films, spectacles, tableaux…) , à des épisodes de ma vie ? à des gens que je connais ? à des lieux que j’ai  fréquentés ? </a:t>
            </a:r>
          </a:p>
          <a:p>
            <a:pPr marL="742950" lvl="1" indent="-28575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fr-F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 quoi ce livre m’a fait réfléchir ? Quelles questions me suis-je posées en le lisant ?  </a:t>
            </a:r>
            <a:r>
              <a:rPr lang="fr-FR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Quelle thématique (CRPE) cette œuvre pourrait-elle illustrer ? </a:t>
            </a:r>
            <a:endParaRPr lang="fr-FR" sz="2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1F1EF6A-9D46-4375-8774-E6B7C010DF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19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0667358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D40612-D2D0-4AA9-988D-2FB3D6E48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7486" y="621810"/>
            <a:ext cx="6273800" cy="772107"/>
          </a:xfrm>
        </p:spPr>
        <p:txBody>
          <a:bodyPr/>
          <a:lstStyle/>
          <a:p>
            <a:pPr algn="ctr"/>
            <a:r>
              <a:rPr lang="fr-FR" dirty="0"/>
              <a:t>Le français à l’école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B5714BC-B365-4AFD-A774-749709419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1" y="1578429"/>
            <a:ext cx="10914016" cy="4598534"/>
          </a:xfrm>
        </p:spPr>
        <p:txBody>
          <a:bodyPr/>
          <a:lstStyle/>
          <a:p>
            <a:endParaRPr lang="fr-FR" dirty="0"/>
          </a:p>
          <a:p>
            <a:endParaRPr lang="fr-FR" dirty="0"/>
          </a:p>
          <a:p>
            <a:r>
              <a:rPr lang="fr-FR" sz="2800" dirty="0"/>
              <a:t>Tout ce qui concerne l’enseignement</a:t>
            </a:r>
          </a:p>
          <a:p>
            <a:pPr lvl="1"/>
            <a:r>
              <a:rPr lang="fr-FR" sz="2400" dirty="0"/>
              <a:t>De l’écrit (lecture / écriture)</a:t>
            </a:r>
          </a:p>
          <a:p>
            <a:pPr lvl="1"/>
            <a:r>
              <a:rPr lang="fr-FR" sz="2400" dirty="0"/>
              <a:t>De l’oral </a:t>
            </a:r>
          </a:p>
          <a:p>
            <a:pPr marL="457200" lvl="1" indent="0">
              <a:buNone/>
            </a:pPr>
            <a:endParaRPr lang="fr-FR" sz="2400" dirty="0"/>
          </a:p>
          <a:p>
            <a:r>
              <a:rPr lang="fr-FR" sz="2400" dirty="0"/>
              <a:t>Visant </a:t>
            </a:r>
          </a:p>
          <a:p>
            <a:pPr lvl="1"/>
            <a:r>
              <a:rPr lang="fr-FR" sz="2400" dirty="0"/>
              <a:t> la maitrise de la langue et du langage</a:t>
            </a:r>
          </a:p>
          <a:p>
            <a:pPr lvl="1"/>
            <a:r>
              <a:rPr lang="fr-FR" sz="2400" dirty="0"/>
              <a:t>La construction de la culture</a:t>
            </a:r>
          </a:p>
          <a:p>
            <a:pPr lvl="1"/>
            <a:r>
              <a:rPr lang="fr-FR" sz="2400" dirty="0"/>
              <a:t>Le développement de la pensée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A62827-97E0-4DC7-92A8-4391F576088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20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980410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EA6282-8688-4D13-92F3-367EA752B4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21</a:t>
            </a:fld>
            <a:endParaRPr lang="fr-FR" noProof="0"/>
          </a:p>
        </p:txBody>
      </p:sp>
      <p:graphicFrame>
        <p:nvGraphicFramePr>
          <p:cNvPr id="5" name="Espace réservé du contenu 5">
            <a:extLst>
              <a:ext uri="{FF2B5EF4-FFF2-40B4-BE49-F238E27FC236}">
                <a16:creationId xmlns:a16="http://schemas.microsoft.com/office/drawing/2014/main" id="{07CC418F-92C7-452C-8432-4430047A74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0420511"/>
              </p:ext>
            </p:extLst>
          </p:nvPr>
        </p:nvGraphicFramePr>
        <p:xfrm>
          <a:off x="838200" y="497840"/>
          <a:ext cx="10673080" cy="5679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4159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8A9E73-B922-4E57-9C7C-7FB3DB4E4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760" y="427367"/>
            <a:ext cx="8158480" cy="827507"/>
          </a:xfrm>
        </p:spPr>
        <p:txBody>
          <a:bodyPr/>
          <a:lstStyle/>
          <a:p>
            <a:pPr algn="ctr"/>
            <a:r>
              <a:rPr lang="fr-FR" sz="4400" dirty="0">
                <a:latin typeface="+mn-lt"/>
              </a:rPr>
              <a:t>Les savoirs pour enseigner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519FC8-0E24-438A-A69B-665635C6CE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22</a:t>
            </a:fld>
            <a:endParaRPr lang="fr-FR" noProof="0"/>
          </a:p>
        </p:txBody>
      </p:sp>
      <p:graphicFrame>
        <p:nvGraphicFramePr>
          <p:cNvPr id="5" name="Espace réservé du contenu 3">
            <a:extLst>
              <a:ext uri="{FF2B5EF4-FFF2-40B4-BE49-F238E27FC236}">
                <a16:creationId xmlns:a16="http://schemas.microsoft.com/office/drawing/2014/main" id="{12F44C13-E6F2-4A02-94EA-28B191A1DD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429366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Espace réservé du contenu 3">
            <a:extLst>
              <a:ext uri="{FF2B5EF4-FFF2-40B4-BE49-F238E27FC236}">
                <a16:creationId xmlns:a16="http://schemas.microsoft.com/office/drawing/2014/main" id="{82F6E28A-D0D7-404D-A12A-8BB4050F8B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978820"/>
              </p:ext>
            </p:extLst>
          </p:nvPr>
        </p:nvGraphicFramePr>
        <p:xfrm>
          <a:off x="1981200" y="172096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7301325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D3FCA0-B7F8-40A7-936F-172C061F3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Définition de la didactique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626C6FD-B90B-4AAF-B89E-3E9B943F68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«</a:t>
            </a:r>
            <a:r>
              <a:rPr lang="fr-FR" sz="2400" dirty="0"/>
              <a:t> Analyse des </a:t>
            </a:r>
            <a:r>
              <a:rPr lang="fr-FR" sz="2400" b="1" dirty="0"/>
              <a:t>contenus</a:t>
            </a:r>
            <a:r>
              <a:rPr lang="fr-FR" sz="2400" dirty="0"/>
              <a:t> (savoirs, savoir-faire…) en tant qu’ils sont </a:t>
            </a:r>
            <a:r>
              <a:rPr lang="fr-FR" sz="2400" b="1" dirty="0"/>
              <a:t>objets d’enseignement et d’apprentissages</a:t>
            </a:r>
            <a:r>
              <a:rPr lang="fr-FR" sz="2400" dirty="0"/>
              <a:t>, référés/ référables à des matières scolaires »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/>
              <a:t>« La </a:t>
            </a:r>
            <a:r>
              <a:rPr lang="fr-FR" sz="2400" b="1" dirty="0"/>
              <a:t>focalisation sur les contenus </a:t>
            </a:r>
            <a:r>
              <a:rPr lang="fr-FR" sz="2400" dirty="0"/>
              <a:t>et sur leurs relations à l’enseignement et aux apprentissages […] spécifie les didactiques »</a:t>
            </a:r>
          </a:p>
          <a:p>
            <a:pPr marL="0" indent="0">
              <a:buNone/>
            </a:pPr>
            <a:r>
              <a:rPr lang="fr-FR" sz="2400" dirty="0">
                <a:hlinkClick r:id="rId3"/>
              </a:rPr>
              <a:t>Dictionnaire des concepts fondamentaux des didactiques</a:t>
            </a:r>
            <a:endParaRPr lang="fr-FR" sz="2400" dirty="0"/>
          </a:p>
          <a:p>
            <a:pPr marL="0" indent="0" algn="r">
              <a:buNone/>
            </a:pPr>
            <a:r>
              <a:rPr lang="fr-FR" sz="2400" dirty="0"/>
              <a:t>(2013), sous la </a:t>
            </a:r>
            <a:r>
              <a:rPr lang="fr-FR" sz="2400" dirty="0" err="1"/>
              <a:t>dir</a:t>
            </a:r>
            <a:r>
              <a:rPr lang="fr-FR" sz="2400" dirty="0"/>
              <a:t>. d’Y. Reuter.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C1795D3-5AE2-4D3B-AB9E-33E698A4C8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23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966204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F58AE6-56F6-44E8-8BBF-23277B177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</p:spPr>
        <p:txBody>
          <a:bodyPr rtlCol="0"/>
          <a:lstStyle/>
          <a:p>
            <a:pPr algn="ctr" rtl="0"/>
            <a:br>
              <a:rPr lang="fr-FR" dirty="0"/>
            </a:br>
            <a:r>
              <a:rPr lang="fr-FR" dirty="0"/>
              <a:t>Les programmes de français à l’école primaire</a:t>
            </a:r>
          </a:p>
        </p:txBody>
      </p:sp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Espace réservé du contenu 2" descr="Espace réservé du contenu de liste">
            <a:extLst>
              <a:ext uri="{FF2B5EF4-FFF2-40B4-BE49-F238E27FC236}">
                <a16:creationId xmlns:a16="http://schemas.microsoft.com/office/drawing/2014/main" id="{00DD6853-7971-494B-A148-546DF3F154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899814"/>
              </p:ext>
            </p:extLst>
          </p:nvPr>
        </p:nvGraphicFramePr>
        <p:xfrm>
          <a:off x="838200" y="365124"/>
          <a:ext cx="6156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813331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99600F-A17E-4354-A7AB-0CC2A43A9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4637" y="2595337"/>
            <a:ext cx="4605461" cy="833663"/>
          </a:xfrm>
        </p:spPr>
        <p:txBody>
          <a:bodyPr rtlCol="0"/>
          <a:lstStyle/>
          <a:p>
            <a:pPr rtl="0"/>
            <a:r>
              <a:rPr lang="fr-FR" dirty="0"/>
              <a:t>    Les programmes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Diapo 23">
            <a:hlinkClick r:id="" action="ppaction://media"/>
            <a:extLst>
              <a:ext uri="{FF2B5EF4-FFF2-40B4-BE49-F238E27FC236}">
                <a16:creationId xmlns:a16="http://schemas.microsoft.com/office/drawing/2014/main" id="{ECB10EC2-8BC6-4002-ACC5-7666D362C6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64167" y="496751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1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1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1582BB69-85F5-4454-9AEC-84E2D987E8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7636" y="292275"/>
            <a:ext cx="8664262" cy="307829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BAB256B-FA0F-4806-8E84-FEAB002AA0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744" y="401775"/>
            <a:ext cx="1600339" cy="219475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674C717-D2E5-4F9E-8B8F-923891EFEF35}"/>
              </a:ext>
            </a:extLst>
          </p:cNvPr>
          <p:cNvSpPr txBox="1"/>
          <p:nvPr/>
        </p:nvSpPr>
        <p:spPr>
          <a:xfrm>
            <a:off x="0" y="4183195"/>
            <a:ext cx="11780668" cy="230832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Pour aller plus loin </a:t>
            </a:r>
          </a:p>
          <a:p>
            <a:endParaRPr lang="fr-FR" dirty="0"/>
          </a:p>
          <a:p>
            <a:r>
              <a:rPr lang="fr-FR" dirty="0"/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0F751B4-2C5F-45BC-A5BF-1BC0ACA63F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219" y="3890665"/>
            <a:ext cx="2781541" cy="2339543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E61C46D-9BAF-45A9-A98A-CAFA6DE794AD}"/>
              </a:ext>
            </a:extLst>
          </p:cNvPr>
          <p:cNvSpPr txBox="1"/>
          <p:nvPr/>
        </p:nvSpPr>
        <p:spPr>
          <a:xfrm>
            <a:off x="5430242" y="4755559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J'enseigne au cycle 1 | </a:t>
            </a:r>
            <a:r>
              <a:rPr lang="fr-FR" dirty="0" err="1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éduscol</a:t>
            </a:r>
            <a:r>
              <a:rPr lang="fr-FR" dirty="0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| Ministère de l'Éducation nationale, de la Jeunesse et des Sports - Direction générale de l'enseignement scolaire (education.fr)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7" name="Graphique 16" descr="Télécharger avec un remplissage uni">
            <a:extLst>
              <a:ext uri="{FF2B5EF4-FFF2-40B4-BE49-F238E27FC236}">
                <a16:creationId xmlns:a16="http://schemas.microsoft.com/office/drawing/2014/main" id="{A945B90A-AB68-4719-9591-62B511A4AE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57804" y="4209313"/>
            <a:ext cx="279863" cy="279863"/>
          </a:xfrm>
          <a:prstGeom prst="rect">
            <a:avLst/>
          </a:prstGeom>
        </p:spPr>
      </p:pic>
      <p:pic>
        <p:nvPicPr>
          <p:cNvPr id="2" name="Diapo 24">
            <a:hlinkClick r:id="" action="ppaction://media"/>
            <a:extLst>
              <a:ext uri="{FF2B5EF4-FFF2-40B4-BE49-F238E27FC236}">
                <a16:creationId xmlns:a16="http://schemas.microsoft.com/office/drawing/2014/main" id="{FB90277B-10FE-449F-B819-A775DDEA8B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836883" y="3105739"/>
            <a:ext cx="406400" cy="4064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36A7154A-17A7-4456-B786-7B7D5A5A4B88}"/>
              </a:ext>
            </a:extLst>
          </p:cNvPr>
          <p:cNvSpPr txBox="1"/>
          <p:nvPr/>
        </p:nvSpPr>
        <p:spPr>
          <a:xfrm>
            <a:off x="720035" y="3277895"/>
            <a:ext cx="2743438" cy="3416320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dirty="0"/>
              <a:t>                                             Pour aller plus loin 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endParaRPr lang="fr-FR" dirty="0"/>
          </a:p>
          <a:p>
            <a:r>
              <a:rPr lang="fr-FR" dirty="0"/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1A0DA0F-E1A2-4644-B5EF-29AD842803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7" t="3619" r="3718" b="3083"/>
          <a:stretch/>
        </p:blipFill>
        <p:spPr>
          <a:xfrm>
            <a:off x="4177814" y="42673"/>
            <a:ext cx="7709386" cy="677091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D21647-AA15-4592-890B-2E6F1F183B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046" y="647884"/>
            <a:ext cx="2743438" cy="2377646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A00D815-BFA0-40D9-BFE2-D486A9F4B72A}"/>
              </a:ext>
            </a:extLst>
          </p:cNvPr>
          <p:cNvSpPr txBox="1"/>
          <p:nvPr/>
        </p:nvSpPr>
        <p:spPr>
          <a:xfrm>
            <a:off x="1072747" y="4108892"/>
            <a:ext cx="224803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J'enseigne au cycle 2 | </a:t>
            </a:r>
            <a:r>
              <a:rPr lang="fr-FR" dirty="0" err="1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éduscol</a:t>
            </a:r>
            <a:r>
              <a:rPr lang="fr-FR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| Ministère de l'Éducation nationale, de la Jeunesse et des Sports - Direction générale de l'enseignement scolaire (education.fr)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3" name="Graphique 12" descr="Télécharger avec un remplissage uni">
            <a:extLst>
              <a:ext uri="{FF2B5EF4-FFF2-40B4-BE49-F238E27FC236}">
                <a16:creationId xmlns:a16="http://schemas.microsoft.com/office/drawing/2014/main" id="{37D89359-574C-445B-8595-7E0B4EE190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916901" y="3856527"/>
            <a:ext cx="279863" cy="279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179373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2AE392C-93F7-4573-9208-D40F2C07E9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7" t="2548" b="2945"/>
          <a:stretch/>
        </p:blipFill>
        <p:spPr>
          <a:xfrm>
            <a:off x="4967154" y="50069"/>
            <a:ext cx="6283282" cy="686370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79C5710-D96A-4210-B36B-3AA1F92E0596}"/>
              </a:ext>
            </a:extLst>
          </p:cNvPr>
          <p:cNvSpPr txBox="1"/>
          <p:nvPr/>
        </p:nvSpPr>
        <p:spPr>
          <a:xfrm>
            <a:off x="650850" y="3346288"/>
            <a:ext cx="3052621" cy="313932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Pour aller plus loin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2206643-22F4-466A-A0D3-B8395B6865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564" y="372391"/>
            <a:ext cx="2751058" cy="237002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71627EA-4D7A-4267-AB40-F0662E6D2B8E}"/>
              </a:ext>
            </a:extLst>
          </p:cNvPr>
          <p:cNvSpPr txBox="1"/>
          <p:nvPr/>
        </p:nvSpPr>
        <p:spPr>
          <a:xfrm>
            <a:off x="809125" y="3969536"/>
            <a:ext cx="245621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J'enseigne au cycle 3 | </a:t>
            </a:r>
            <a:r>
              <a:rPr lang="fr-FR" dirty="0" err="1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éduscol</a:t>
            </a:r>
            <a:r>
              <a:rPr lang="fr-FR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| Ministère de l'Éducation nationale, de la Jeunesse et des Sports - Direction générale de l'enseignement scolaire (education.fr)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12" name="Graphique 11" descr="Télécharger avec un remplissage uni">
            <a:extLst>
              <a:ext uri="{FF2B5EF4-FFF2-40B4-BE49-F238E27FC236}">
                <a16:creationId xmlns:a16="http://schemas.microsoft.com/office/drawing/2014/main" id="{1F322188-A4BB-4328-957C-06A6F44FD1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97297" y="3689673"/>
            <a:ext cx="279863" cy="279863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99600F-A17E-4354-A7AB-0CC2A43A9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4637" y="2287561"/>
            <a:ext cx="4605461" cy="1449216"/>
          </a:xfrm>
        </p:spPr>
        <p:txBody>
          <a:bodyPr rtlCol="0"/>
          <a:lstStyle/>
          <a:p>
            <a:pPr algn="ctr" rtl="0"/>
            <a:r>
              <a:rPr lang="fr-FR" dirty="0"/>
              <a:t>Les ressources incontournables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riangle isocèle 13">
            <a:extLst>
              <a:ext uri="{FF2B5EF4-FFF2-40B4-BE49-F238E27FC236}">
                <a16:creationId xmlns:a16="http://schemas.microsoft.com/office/drawing/2014/main" id="{1D0A4E21-00BC-4451-94C9-943503852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2349947" y="6271566"/>
            <a:ext cx="142847" cy="915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5650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">
            <a:extLst>
              <a:ext uri="{FF2B5EF4-FFF2-40B4-BE49-F238E27FC236}">
                <a16:creationId xmlns:a16="http://schemas.microsoft.com/office/drawing/2014/main" id="{47A11266-E870-4547-80E5-8133E862A7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865997"/>
              </p:ext>
            </p:extLst>
          </p:nvPr>
        </p:nvGraphicFramePr>
        <p:xfrm>
          <a:off x="346229" y="559293"/>
          <a:ext cx="11452194" cy="5712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4FECA3E-5C81-4D47-B690-2EEAA6750F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6396" y="1674671"/>
            <a:ext cx="2637074" cy="36534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C0C137-D91D-4B87-B0A5-784C516401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8530" y="1589761"/>
            <a:ext cx="2637074" cy="365133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E4FA9A4-9B2E-4680-AA2B-B263745288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21271" y="1603333"/>
            <a:ext cx="2502109" cy="3651333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ACC68E4F-CA3C-4C0B-9128-E86428C12C60}"/>
              </a:ext>
            </a:extLst>
          </p:cNvPr>
          <p:cNvSpPr txBox="1"/>
          <p:nvPr/>
        </p:nvSpPr>
        <p:spPr>
          <a:xfrm>
            <a:off x="622169" y="6202837"/>
            <a:ext cx="3223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27058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">
            <a:extLst>
              <a:ext uri="{FF2B5EF4-FFF2-40B4-BE49-F238E27FC236}">
                <a16:creationId xmlns:a16="http://schemas.microsoft.com/office/drawing/2014/main" id="{47A11266-E870-4547-80E5-8133E862A7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4442224"/>
              </p:ext>
            </p:extLst>
          </p:nvPr>
        </p:nvGraphicFramePr>
        <p:xfrm>
          <a:off x="346229" y="559293"/>
          <a:ext cx="11452194" cy="5712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81E94576-0C71-40E9-98E8-94E7DDC8AF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21951" y="757832"/>
            <a:ext cx="2141050" cy="299747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479D43F-1EB9-41E7-915D-B872F882E5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169" y="728511"/>
            <a:ext cx="1885361" cy="272329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26BCF8ED-2F24-4E96-9E36-759CAAE2ACE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52650" y="2187135"/>
            <a:ext cx="1885360" cy="2717396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9E85E11-39B9-4270-96AD-427C573D255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10405" y="3960056"/>
            <a:ext cx="1609200" cy="233030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2D7DC7F-74E5-45B6-B2C8-5DBFE3E681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22023" y="2278275"/>
            <a:ext cx="1885359" cy="2762270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62CC56A1-F263-4701-B9EA-625A5F55A24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03993" y="712046"/>
            <a:ext cx="1715399" cy="2367607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9E02E354-F69F-4414-8B93-89D93496055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23891" y="3157192"/>
            <a:ext cx="1715399" cy="2449260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ACC68E4F-CA3C-4C0B-9128-E86428C12C60}"/>
              </a:ext>
            </a:extLst>
          </p:cNvPr>
          <p:cNvSpPr txBox="1"/>
          <p:nvPr/>
        </p:nvSpPr>
        <p:spPr>
          <a:xfrm>
            <a:off x="622169" y="6202837"/>
            <a:ext cx="3223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714355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">
            <a:extLst>
              <a:ext uri="{FF2B5EF4-FFF2-40B4-BE49-F238E27FC236}">
                <a16:creationId xmlns:a16="http://schemas.microsoft.com/office/drawing/2014/main" id="{47A11266-E870-4547-80E5-8133E862A7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7002076"/>
              </p:ext>
            </p:extLst>
          </p:nvPr>
        </p:nvGraphicFramePr>
        <p:xfrm>
          <a:off x="346229" y="559293"/>
          <a:ext cx="11452194" cy="5712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3C55A010-6BEB-43EA-977E-8EE65D8297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75104" y="1171087"/>
            <a:ext cx="2361647" cy="3342214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2A0157B7-9D12-4BD9-9573-097E8A2A4B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099" y="705298"/>
            <a:ext cx="1664761" cy="2377123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3A53F8B-5C2A-451D-9028-D1C53D477C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43221" y="2609513"/>
            <a:ext cx="1553743" cy="2308627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D34E8DC9-098A-4FCB-9433-801A9B2BB2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05496" y="1927432"/>
            <a:ext cx="2447209" cy="3561665"/>
          </a:xfrm>
          <a:prstGeom prst="rect">
            <a:avLst/>
          </a:prstGeom>
        </p:spPr>
      </p:pic>
      <p:sp>
        <p:nvSpPr>
          <p:cNvPr id="40" name="ZoneTexte 39">
            <a:extLst>
              <a:ext uri="{FF2B5EF4-FFF2-40B4-BE49-F238E27FC236}">
                <a16:creationId xmlns:a16="http://schemas.microsoft.com/office/drawing/2014/main" id="{ACC68E4F-CA3C-4C0B-9128-E86428C12C60}"/>
              </a:ext>
            </a:extLst>
          </p:cNvPr>
          <p:cNvSpPr txBox="1"/>
          <p:nvPr/>
        </p:nvSpPr>
        <p:spPr>
          <a:xfrm>
            <a:off x="622169" y="6202837"/>
            <a:ext cx="32239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532964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F58AE6-56F6-44E8-8BBF-23277B177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dirty="0"/>
              <a:t>En résumé :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B863B31-6429-468C-9624-0D0BBDBAC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0229" y="365124"/>
            <a:ext cx="6803569" cy="5984875"/>
          </a:xfrm>
        </p:spPr>
        <p:txBody>
          <a:bodyPr rtlCol="0">
            <a:normAutofit/>
          </a:bodyPr>
          <a:lstStyle/>
          <a:p>
            <a:pPr rtl="0"/>
            <a:r>
              <a:rPr lang="fr-FR" sz="2400" b="1" dirty="0"/>
              <a:t>Maitriser les objectifs du programme du C1 et les grandes compétences travaillées pour les cycles 2 et 3</a:t>
            </a:r>
            <a:endParaRPr lang="fr-FR" sz="2400" dirty="0"/>
          </a:p>
          <a:p>
            <a:pPr rtl="0"/>
            <a:endParaRPr lang="fr-FR" sz="2400" dirty="0"/>
          </a:p>
          <a:p>
            <a:pPr rtl="0"/>
            <a:r>
              <a:rPr lang="fr-FR" sz="2400" b="1" dirty="0"/>
              <a:t>Connaitre les documents incontournables</a:t>
            </a:r>
          </a:p>
          <a:p>
            <a:pPr lvl="1"/>
            <a:r>
              <a:rPr lang="fr-FR" sz="2000" b="1" dirty="0"/>
              <a:t>Le S4C (socle commun)</a:t>
            </a:r>
          </a:p>
          <a:p>
            <a:pPr lvl="1"/>
            <a:r>
              <a:rPr lang="fr-FR" sz="2000" b="1" dirty="0"/>
              <a:t>Les attendus de fin d’année pour chaque niveau </a:t>
            </a:r>
          </a:p>
          <a:p>
            <a:pPr lvl="1"/>
            <a:r>
              <a:rPr lang="fr-FR" sz="2000" b="1" dirty="0"/>
              <a:t>Les repères annuels de progression pour chaque cycle</a:t>
            </a:r>
          </a:p>
          <a:p>
            <a:pPr lvl="1"/>
            <a:r>
              <a:rPr lang="fr-FR" sz="2000" b="1" dirty="0"/>
              <a:t>L’existence des listes de références en littérature</a:t>
            </a:r>
            <a:endParaRPr lang="fr-FR" sz="2000" dirty="0"/>
          </a:p>
          <a:p>
            <a:pPr rtl="0"/>
            <a:endParaRPr lang="fr-FR" sz="1800" dirty="0"/>
          </a:p>
          <a:p>
            <a:pPr rtl="0"/>
            <a:endParaRPr lang="fr-FR" sz="1800" dirty="0"/>
          </a:p>
        </p:txBody>
      </p:sp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14555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F58AE6-56F6-44E8-8BBF-23277B177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</p:spPr>
        <p:txBody>
          <a:bodyPr rtlCol="0"/>
          <a:lstStyle/>
          <a:p>
            <a:pPr algn="ctr" rtl="0"/>
            <a:br>
              <a:rPr lang="fr-FR" dirty="0"/>
            </a:br>
            <a:r>
              <a:rPr lang="fr-FR" dirty="0"/>
              <a:t>Quelques conseils et méthodes de travail</a:t>
            </a:r>
            <a:br>
              <a:rPr lang="fr-FR" dirty="0"/>
            </a:br>
            <a:endParaRPr lang="fr-FR" dirty="0"/>
          </a:p>
        </p:txBody>
      </p:sp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Espace réservé du contenu 2" descr="Espace réservé du contenu de liste">
            <a:extLst>
              <a:ext uri="{FF2B5EF4-FFF2-40B4-BE49-F238E27FC236}">
                <a16:creationId xmlns:a16="http://schemas.microsoft.com/office/drawing/2014/main" id="{00DD6853-7971-494B-A148-546DF3F154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6728451"/>
              </p:ext>
            </p:extLst>
          </p:nvPr>
        </p:nvGraphicFramePr>
        <p:xfrm>
          <a:off x="838200" y="365124"/>
          <a:ext cx="6156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74382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F58AE6-56F6-44E8-8BBF-23277B177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</p:spPr>
        <p:txBody>
          <a:bodyPr rtlCol="0"/>
          <a:lstStyle/>
          <a:p>
            <a:pPr algn="ctr" rtl="0"/>
            <a:br>
              <a:rPr lang="fr-FR" dirty="0"/>
            </a:br>
            <a:r>
              <a:rPr lang="fr-FR" dirty="0"/>
              <a:t>Quelques conseils et méthodes de travail</a:t>
            </a:r>
            <a:br>
              <a:rPr lang="fr-FR" dirty="0"/>
            </a:br>
            <a:endParaRPr lang="fr-FR" dirty="0"/>
          </a:p>
        </p:txBody>
      </p:sp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Espace réservé du contenu 2" descr="Espace réservé du contenu de liste">
            <a:extLst>
              <a:ext uri="{FF2B5EF4-FFF2-40B4-BE49-F238E27FC236}">
                <a16:creationId xmlns:a16="http://schemas.microsoft.com/office/drawing/2014/main" id="{00DD6853-7971-494B-A148-546DF3F154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3398276"/>
              </p:ext>
            </p:extLst>
          </p:nvPr>
        </p:nvGraphicFramePr>
        <p:xfrm>
          <a:off x="838200" y="365124"/>
          <a:ext cx="6411686" cy="62425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58863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F58AE6-56F6-44E8-8BBF-23277B177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</p:spPr>
        <p:txBody>
          <a:bodyPr rtlCol="0"/>
          <a:lstStyle/>
          <a:p>
            <a:pPr algn="ctr" rtl="0"/>
            <a:br>
              <a:rPr lang="fr-FR" dirty="0"/>
            </a:br>
            <a:r>
              <a:rPr lang="fr-FR" dirty="0"/>
              <a:t>Bibliographie – Sitographie</a:t>
            </a:r>
            <a:br>
              <a:rPr lang="fr-FR" dirty="0"/>
            </a:br>
            <a:r>
              <a:rPr lang="fr-FR" dirty="0"/>
              <a:t> </a:t>
            </a:r>
          </a:p>
        </p:txBody>
      </p:sp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Espace réservé du contenu 2" descr="Espace réservé du contenu de liste">
            <a:extLst>
              <a:ext uri="{FF2B5EF4-FFF2-40B4-BE49-F238E27FC236}">
                <a16:creationId xmlns:a16="http://schemas.microsoft.com/office/drawing/2014/main" id="{00DD6853-7971-494B-A148-546DF3F154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8232576"/>
              </p:ext>
            </p:extLst>
          </p:nvPr>
        </p:nvGraphicFramePr>
        <p:xfrm>
          <a:off x="838200" y="365124"/>
          <a:ext cx="6156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186071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F58AE6-56F6-44E8-8BBF-23277B177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</p:spPr>
        <p:txBody>
          <a:bodyPr rtlCol="0"/>
          <a:lstStyle/>
          <a:p>
            <a:pPr algn="ctr" rtl="0"/>
            <a:br>
              <a:rPr lang="fr-FR" dirty="0"/>
            </a:br>
            <a:r>
              <a:rPr lang="fr-FR" dirty="0"/>
              <a:t>Bibliographie – Sitographie</a:t>
            </a:r>
            <a:br>
              <a:rPr lang="fr-FR" dirty="0"/>
            </a:br>
            <a:r>
              <a:rPr lang="fr-FR" dirty="0"/>
              <a:t> </a:t>
            </a:r>
          </a:p>
        </p:txBody>
      </p:sp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3" name="Espace réservé du contenu 2" descr="Espace réservé du contenu de liste">
            <a:extLst>
              <a:ext uri="{FF2B5EF4-FFF2-40B4-BE49-F238E27FC236}">
                <a16:creationId xmlns:a16="http://schemas.microsoft.com/office/drawing/2014/main" id="{00DD6853-7971-494B-A148-546DF3F154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8225543"/>
              </p:ext>
            </p:extLst>
          </p:nvPr>
        </p:nvGraphicFramePr>
        <p:xfrm>
          <a:off x="838200" y="365124"/>
          <a:ext cx="6156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675213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14688A8-0419-4BCB-9808-D96417457C37}"/>
              </a:ext>
            </a:extLst>
          </p:cNvPr>
          <p:cNvSpPr txBox="1"/>
          <p:nvPr/>
        </p:nvSpPr>
        <p:spPr>
          <a:xfrm>
            <a:off x="7244887" y="6531710"/>
            <a:ext cx="3386859" cy="216134"/>
          </a:xfrm>
          <a:prstGeom prst="rect">
            <a:avLst/>
          </a:prstGeom>
          <a:noFill/>
          <a:ln>
            <a:noFill/>
          </a:ln>
        </p:spPr>
        <p:txBody>
          <a:bodyPr vert="horz" wrap="none" lIns="81646" tIns="40823" rIns="81646" bIns="40823" compatLnSpc="0">
            <a:spAutoFit/>
          </a:bodyPr>
          <a:lstStyle/>
          <a:p>
            <a:pPr algn="ctr" hangingPunct="0"/>
            <a:r>
              <a:rPr lang="fr-FR" sz="907">
                <a:latin typeface="Albany" pitchFamily="18"/>
                <a:ea typeface="Andale Sans UI" pitchFamily="2"/>
                <a:cs typeface="Tahoma" pitchFamily="2"/>
              </a:rPr>
              <a:t>Florence Couillaud | FDE de Mende | Université de Montpellier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E503E4-18B3-40D6-9557-970FB126B1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02" y="322880"/>
            <a:ext cx="4208506" cy="188763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72DE55-94BE-4FF7-B1C1-42FB6BAD7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481" y="2747302"/>
            <a:ext cx="2125849" cy="17984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61BC876-63E2-4AF5-B9E6-7DF390C27B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49014" y="3109757"/>
            <a:ext cx="1659980" cy="23548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DC70005-3EC4-446D-A8EC-FB98718C72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3911" y="3646540"/>
            <a:ext cx="4036446" cy="277879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31EED05-B488-43D9-A316-3A7F276F17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1816" y="355266"/>
            <a:ext cx="5841703" cy="307373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D4BFD0F-081F-4D06-ADEC-42BE6A1D9A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5015" y="2210519"/>
            <a:ext cx="1272650" cy="1798476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6C61CCB8-8D03-492D-8C12-B22625E59A8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r>
              <a:rPr lang="fr-FR" noProof="0"/>
              <a:t>PAGE </a:t>
            </a:r>
            <a:fld id="{4A9B5881-4007-4345-955A-79C2656F0C49}" type="slidenum">
              <a:rPr lang="fr-FR" noProof="0" smtClean="0"/>
              <a:pPr rtl="0"/>
              <a:t>39</a:t>
            </a:fld>
            <a:endParaRPr lang="fr-FR" noProof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E42673-4BEE-46FA-9126-B188F292F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90" y="708249"/>
            <a:ext cx="2070740" cy="288403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5B23040-AF31-4AC5-8B94-CC8D631918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603" r="14603"/>
          <a:stretch/>
        </p:blipFill>
        <p:spPr>
          <a:xfrm>
            <a:off x="1313644" y="3243944"/>
            <a:ext cx="2079171" cy="29369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E3A0B54-7048-4EC5-9E32-30107E7F13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245" r="16968"/>
          <a:stretch/>
        </p:blipFill>
        <p:spPr>
          <a:xfrm>
            <a:off x="2965435" y="740229"/>
            <a:ext cx="1837912" cy="275189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DC1125D-AA77-44DA-87EE-DC0D647A68C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3716" r="33292"/>
          <a:stretch/>
        </p:blipFill>
        <p:spPr>
          <a:xfrm>
            <a:off x="5700841" y="636814"/>
            <a:ext cx="2070740" cy="322217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972739B-B74E-457C-AC2C-432D39D888C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008" r="15067"/>
          <a:stretch/>
        </p:blipFill>
        <p:spPr>
          <a:xfrm>
            <a:off x="7771581" y="3429000"/>
            <a:ext cx="2013931" cy="283954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A6DD48D-C37D-45EB-8978-60BC396E3B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8625" y="3492119"/>
            <a:ext cx="1857375" cy="26574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D8770E8-0CB4-418B-93A9-3EF91C579D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51879" y="658028"/>
            <a:ext cx="1923713" cy="291629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89EE39B-C60B-4F4C-AE85-64A6A1A0FC0E}"/>
              </a:ext>
            </a:extLst>
          </p:cNvPr>
          <p:cNvSpPr txBox="1"/>
          <p:nvPr/>
        </p:nvSpPr>
        <p:spPr>
          <a:xfrm>
            <a:off x="933254" y="169682"/>
            <a:ext cx="476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Quelques exemples à titre indicatif…</a:t>
            </a:r>
          </a:p>
        </p:txBody>
      </p:sp>
    </p:spTree>
    <p:extLst>
      <p:ext uri="{BB962C8B-B14F-4D97-AF65-F5344CB8AC3E}">
        <p14:creationId xmlns:p14="http://schemas.microsoft.com/office/powerpoint/2010/main" val="22631535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F58AE6-56F6-44E8-8BBF-23277B177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"/>
            <a:ext cx="9001957" cy="6721472"/>
          </a:xfrm>
        </p:spPr>
        <p:txBody>
          <a:bodyPr rtlCol="0"/>
          <a:lstStyle/>
          <a:p>
            <a:pPr rtl="0"/>
            <a:r>
              <a:rPr lang="fr-FR" dirty="0"/>
              <a:t>Merci pour votre attention</a:t>
            </a:r>
          </a:p>
        </p:txBody>
      </p:sp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PAGE </a:t>
            </a:r>
            <a:fld id="{4A9B5881-4007-4345-955A-79C2656F0C4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Diapo finale">
            <a:hlinkClick r:id="" action="ppaction://media"/>
            <a:extLst>
              <a:ext uri="{FF2B5EF4-FFF2-40B4-BE49-F238E27FC236}">
                <a16:creationId xmlns:a16="http://schemas.microsoft.com/office/drawing/2014/main" id="{B5220757-65BD-4110-836E-0651AB810F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55343" y="473891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81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6508497_TF67543618_Win32" id="{E9A7D119-7EC1-40BD-A71D-666A8DA1F8E0}" vid="{8D49BBB7-5547-4F80-8687-316D0086EBA5}"/>
    </a:ext>
  </a:extLst>
</a:theme>
</file>

<file path=ppt/theme/theme2.xml><?xml version="1.0" encoding="utf-8"?>
<a:theme xmlns:a="http://schemas.openxmlformats.org/drawingml/2006/main" name="modèle%20diapo%20fl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6766BD6-F648-49AA-B7EC-13E75CECB9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B7C387-AFDC-4FE3-A658-984B7F35F1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E32C0B-4052-44CB-9341-8AD8B2CC471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1641</TotalTime>
  <Words>2154</Words>
  <Application>Microsoft Office PowerPoint</Application>
  <PresentationFormat>Grand écran</PresentationFormat>
  <Paragraphs>394</Paragraphs>
  <Slides>40</Slides>
  <Notes>37</Notes>
  <HiddenSlides>0</HiddenSlides>
  <MMClips>9</MMClips>
  <ScaleCrop>false</ScaleCrop>
  <HeadingPairs>
    <vt:vector size="8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56" baseType="lpstr">
      <vt:lpstr>Albany</vt:lpstr>
      <vt:lpstr>Arial</vt:lpstr>
      <vt:lpstr>Calibri</vt:lpstr>
      <vt:lpstr>Calibri</vt:lpstr>
      <vt:lpstr>Calibri Light</vt:lpstr>
      <vt:lpstr>Courier New</vt:lpstr>
      <vt:lpstr>Segoe UI</vt:lpstr>
      <vt:lpstr>sourcesanspro</vt:lpstr>
      <vt:lpstr>StarSymbol</vt:lpstr>
      <vt:lpstr>Symbol</vt:lpstr>
      <vt:lpstr>Thorndale</vt:lpstr>
      <vt:lpstr>Times New Roman</vt:lpstr>
      <vt:lpstr>Wingdings</vt:lpstr>
      <vt:lpstr>Thème Office</vt:lpstr>
      <vt:lpstr>modèle%20diapo%20flo</vt:lpstr>
      <vt:lpstr>Worksheet</vt:lpstr>
      <vt:lpstr>CM1 Présentation </vt:lpstr>
      <vt:lpstr>Sommaire </vt:lpstr>
      <vt:lpstr> Les épreuves du CRPE </vt:lpstr>
      <vt:lpstr>Les épreuves de français du CRPE : l’écrit</vt:lpstr>
      <vt:lpstr>Focus sur un sujet zéro</vt:lpstr>
      <vt:lpstr>Les critères d’évaluation de la Q3 « Essai »</vt:lpstr>
      <vt:lpstr>Présentation PowerPoint</vt:lpstr>
      <vt:lpstr>Les épreuves de français du CRPE : l’oral ou  « épreuve de leçon »</vt:lpstr>
      <vt:lpstr>Le cadre de référence de ces épreuves</vt:lpstr>
      <vt:lpstr>En résumé :</vt:lpstr>
      <vt:lpstr> Le français dans le parcours M1/M2 </vt:lpstr>
      <vt:lpstr> UE Savoirs et compétences disciplinaires et didactiques en français - ECUE 1 « Les fondamentaux »</vt:lpstr>
      <vt:lpstr> Les UE « Français dans les disciplines »</vt:lpstr>
      <vt:lpstr>      Le programme du S1</vt:lpstr>
      <vt:lpstr>      Le programme du S2</vt:lpstr>
      <vt:lpstr>      Le programme du S3</vt:lpstr>
      <vt:lpstr>      Le programme du S4</vt:lpstr>
      <vt:lpstr>A propos du TD15 S2 Le carnet de lecteur</vt:lpstr>
      <vt:lpstr>Ce que l’on peut y écrire </vt:lpstr>
      <vt:lpstr>Le français à l’école</vt:lpstr>
      <vt:lpstr>Présentation PowerPoint</vt:lpstr>
      <vt:lpstr>Les savoirs pour enseigner </vt:lpstr>
      <vt:lpstr>Définition de la didactique</vt:lpstr>
      <vt:lpstr> Les programmes de français à l’école primaire</vt:lpstr>
      <vt:lpstr>    Les programmes</vt:lpstr>
      <vt:lpstr>Présentation PowerPoint</vt:lpstr>
      <vt:lpstr>Présentation PowerPoint</vt:lpstr>
      <vt:lpstr>Présentation PowerPoint</vt:lpstr>
      <vt:lpstr>Les ressources incontournables</vt:lpstr>
      <vt:lpstr>Présentation PowerPoint</vt:lpstr>
      <vt:lpstr>Présentation PowerPoint</vt:lpstr>
      <vt:lpstr>Présentation PowerPoint</vt:lpstr>
      <vt:lpstr>En résumé :</vt:lpstr>
      <vt:lpstr> Quelques conseils et méthodes de travail </vt:lpstr>
      <vt:lpstr> Quelques conseils et méthodes de travail </vt:lpstr>
      <vt:lpstr> Bibliographie – Sitographie  </vt:lpstr>
      <vt:lpstr> Bibliographie – Sitographie  </vt:lpstr>
      <vt:lpstr>Présentation PowerPoint</vt:lpstr>
      <vt:lpstr>Présentation PowerPoint</vt:lpstr>
      <vt:lpstr>Merci pour votre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CM1 Présentation</dc:title>
  <dc:creator>florence couillaud</dc:creator>
  <cp:lastModifiedBy>Maite Eugene</cp:lastModifiedBy>
  <cp:revision>111</cp:revision>
  <dcterms:created xsi:type="dcterms:W3CDTF">2021-06-25T09:31:57Z</dcterms:created>
  <dcterms:modified xsi:type="dcterms:W3CDTF">2021-08-31T11:40:53Z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