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93" r:id="rId3"/>
    <p:sldId id="294" r:id="rId4"/>
    <p:sldId id="258" r:id="rId5"/>
    <p:sldId id="295" r:id="rId6"/>
    <p:sldId id="296" r:id="rId7"/>
    <p:sldId id="297" r:id="rId8"/>
    <p:sldId id="298" r:id="rId9"/>
    <p:sldId id="299" r:id="rId10"/>
    <p:sldId id="261" r:id="rId11"/>
    <p:sldId id="684" r:id="rId12"/>
    <p:sldId id="691" r:id="rId13"/>
    <p:sldId id="689" r:id="rId14"/>
    <p:sldId id="690" r:id="rId15"/>
    <p:sldId id="688" r:id="rId16"/>
    <p:sldId id="705" r:id="rId17"/>
    <p:sldId id="320" r:id="rId18"/>
    <p:sldId id="318" r:id="rId19"/>
    <p:sldId id="287" r:id="rId20"/>
    <p:sldId id="288" r:id="rId21"/>
    <p:sldId id="289" r:id="rId22"/>
    <p:sldId id="319" r:id="rId23"/>
    <p:sldId id="325" r:id="rId24"/>
    <p:sldId id="321" r:id="rId25"/>
    <p:sldId id="322" r:id="rId26"/>
    <p:sldId id="324" r:id="rId27"/>
    <p:sldId id="303" r:id="rId28"/>
    <p:sldId id="332" r:id="rId29"/>
    <p:sldId id="270" r:id="rId30"/>
    <p:sldId id="328" r:id="rId31"/>
    <p:sldId id="283" r:id="rId32"/>
    <p:sldId id="284" r:id="rId33"/>
    <p:sldId id="280" r:id="rId34"/>
    <p:sldId id="330" r:id="rId35"/>
    <p:sldId id="282" r:id="rId36"/>
    <p:sldId id="310" r:id="rId37"/>
    <p:sldId id="707" r:id="rId38"/>
    <p:sldId id="706" r:id="rId39"/>
    <p:sldId id="304" r:id="rId40"/>
    <p:sldId id="331" r:id="rId41"/>
    <p:sldId id="311" r:id="rId42"/>
    <p:sldId id="316" r:id="rId43"/>
    <p:sldId id="326" r:id="rId44"/>
    <p:sldId id="265" r:id="rId45"/>
    <p:sldId id="266" r:id="rId46"/>
    <p:sldId id="292" r:id="rId47"/>
    <p:sldId id="257" r:id="rId48"/>
    <p:sldId id="285" r:id="rId49"/>
    <p:sldId id="273"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54CE2E-A6AD-4F91-946C-595B6DF565D9}" v="22" dt="2022-09-24T12:34:23.72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1" autoAdjust="0"/>
    <p:restoredTop sz="94660"/>
  </p:normalViewPr>
  <p:slideViewPr>
    <p:cSldViewPr snapToGrid="0">
      <p:cViewPr varScale="1">
        <p:scale>
          <a:sx n="46" d="100"/>
          <a:sy n="46" d="100"/>
        </p:scale>
        <p:origin x="1500"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élène Castany" userId="353bb304fea8b38e" providerId="LiveId" clId="{12126BEE-DE0E-49C3-9A28-F14F28B006C6}"/>
    <pc:docChg chg="undo custSel addSld delSld modSld sldOrd">
      <pc:chgData name="Hélène Castany" userId="353bb304fea8b38e" providerId="LiveId" clId="{12126BEE-DE0E-49C3-9A28-F14F28B006C6}" dt="2022-08-22T18:03:52.395" v="18579" actId="20577"/>
      <pc:docMkLst>
        <pc:docMk/>
      </pc:docMkLst>
      <pc:sldChg chg="modSp mod">
        <pc:chgData name="Hélène Castany" userId="353bb304fea8b38e" providerId="LiveId" clId="{12126BEE-DE0E-49C3-9A28-F14F28B006C6}" dt="2022-08-22T18:03:52.395" v="18579" actId="20577"/>
        <pc:sldMkLst>
          <pc:docMk/>
          <pc:sldMk cId="3415922474" sldId="256"/>
        </pc:sldMkLst>
        <pc:spChg chg="mod">
          <ac:chgData name="Hélène Castany" userId="353bb304fea8b38e" providerId="LiveId" clId="{12126BEE-DE0E-49C3-9A28-F14F28B006C6}" dt="2022-08-22T18:03:29.265" v="18570" actId="20577"/>
          <ac:spMkLst>
            <pc:docMk/>
            <pc:sldMk cId="3415922474" sldId="256"/>
            <ac:spMk id="2" creationId="{DC82559F-9ABE-4ED8-9D18-A60EB04BB28A}"/>
          </ac:spMkLst>
        </pc:spChg>
        <pc:spChg chg="mod">
          <ac:chgData name="Hélène Castany" userId="353bb304fea8b38e" providerId="LiveId" clId="{12126BEE-DE0E-49C3-9A28-F14F28B006C6}" dt="2022-08-22T18:03:52.395" v="18579" actId="20577"/>
          <ac:spMkLst>
            <pc:docMk/>
            <pc:sldMk cId="3415922474" sldId="256"/>
            <ac:spMk id="3" creationId="{52314543-3DE1-42B9-83E8-7A775A2DD576}"/>
          </ac:spMkLst>
        </pc:spChg>
      </pc:sldChg>
      <pc:sldChg chg="addSp delSp modSp new mod">
        <pc:chgData name="Hélène Castany" userId="353bb304fea8b38e" providerId="LiveId" clId="{12126BEE-DE0E-49C3-9A28-F14F28B006C6}" dt="2021-11-05T14:13:15.025" v="16735" actId="14100"/>
        <pc:sldMkLst>
          <pc:docMk/>
          <pc:sldMk cId="3579209923" sldId="257"/>
        </pc:sldMkLst>
        <pc:spChg chg="mod">
          <ac:chgData name="Hélène Castany" userId="353bb304fea8b38e" providerId="LiveId" clId="{12126BEE-DE0E-49C3-9A28-F14F28B006C6}" dt="2021-11-05T13:28:53.392" v="16728" actId="20577"/>
          <ac:spMkLst>
            <pc:docMk/>
            <pc:sldMk cId="3579209923" sldId="257"/>
            <ac:spMk id="2" creationId="{82995BC3-432D-4EC9-899E-1BAD91533055}"/>
          </ac:spMkLst>
        </pc:spChg>
        <pc:spChg chg="del mod">
          <ac:chgData name="Hélène Castany" userId="353bb304fea8b38e" providerId="LiveId" clId="{12126BEE-DE0E-49C3-9A28-F14F28B006C6}" dt="2021-11-03T18:13:01.540" v="4458" actId="22"/>
          <ac:spMkLst>
            <pc:docMk/>
            <pc:sldMk cId="3579209923" sldId="257"/>
            <ac:spMk id="3" creationId="{93A8FEC1-8D63-4508-A4F4-920AEC47FC58}"/>
          </ac:spMkLst>
        </pc:spChg>
        <pc:spChg chg="add mod">
          <ac:chgData name="Hélène Castany" userId="353bb304fea8b38e" providerId="LiveId" clId="{12126BEE-DE0E-49C3-9A28-F14F28B006C6}" dt="2021-09-12T10:30:41.150" v="8" actId="1076"/>
          <ac:spMkLst>
            <pc:docMk/>
            <pc:sldMk cId="3579209923" sldId="257"/>
            <ac:spMk id="4" creationId="{99E49EFC-E48F-466D-BD75-7208E5C446BA}"/>
          </ac:spMkLst>
        </pc:spChg>
        <pc:spChg chg="add del mod">
          <ac:chgData name="Hélène Castany" userId="353bb304fea8b38e" providerId="LiveId" clId="{12126BEE-DE0E-49C3-9A28-F14F28B006C6}" dt="2021-11-05T09:01:46.305" v="10451" actId="22"/>
          <ac:spMkLst>
            <pc:docMk/>
            <pc:sldMk cId="3579209923" sldId="257"/>
            <ac:spMk id="5" creationId="{EF92BADB-2B7D-48EA-A881-43AF43CED987}"/>
          </ac:spMkLst>
        </pc:spChg>
        <pc:spChg chg="del mod">
          <ac:chgData name="Hélène Castany" userId="353bb304fea8b38e" providerId="LiveId" clId="{12126BEE-DE0E-49C3-9A28-F14F28B006C6}" dt="2021-09-12T10:30:52.799" v="9" actId="21"/>
          <ac:spMkLst>
            <pc:docMk/>
            <pc:sldMk cId="3579209923" sldId="257"/>
            <ac:spMk id="6" creationId="{C8EC0F1F-7E14-46D1-8C49-76CC5F4F45C2}"/>
          </ac:spMkLst>
        </pc:spChg>
        <pc:spChg chg="mod">
          <ac:chgData name="Hélène Castany" userId="353bb304fea8b38e" providerId="LiveId" clId="{12126BEE-DE0E-49C3-9A28-F14F28B006C6}" dt="2021-09-12T10:30:52.799" v="9" actId="21"/>
          <ac:spMkLst>
            <pc:docMk/>
            <pc:sldMk cId="3579209923" sldId="257"/>
            <ac:spMk id="7" creationId="{67C26D43-00B9-4508-BDEC-5C651662384D}"/>
          </ac:spMkLst>
        </pc:spChg>
        <pc:spChg chg="mod">
          <ac:chgData name="Hélène Castany" userId="353bb304fea8b38e" providerId="LiveId" clId="{12126BEE-DE0E-49C3-9A28-F14F28B006C6}" dt="2021-09-12T10:30:52.799" v="9" actId="21"/>
          <ac:spMkLst>
            <pc:docMk/>
            <pc:sldMk cId="3579209923" sldId="257"/>
            <ac:spMk id="8" creationId="{D47226DF-F8FB-4AA0-953C-7B87B769FF8C}"/>
          </ac:spMkLst>
        </pc:spChg>
        <pc:spChg chg="mod">
          <ac:chgData name="Hélène Castany" userId="353bb304fea8b38e" providerId="LiveId" clId="{12126BEE-DE0E-49C3-9A28-F14F28B006C6}" dt="2021-09-12T10:30:52.799" v="9" actId="21"/>
          <ac:spMkLst>
            <pc:docMk/>
            <pc:sldMk cId="3579209923" sldId="257"/>
            <ac:spMk id="9" creationId="{051AFEB0-56B2-47C2-9000-2E64B85D5202}"/>
          </ac:spMkLst>
        </pc:spChg>
        <pc:spChg chg="mod">
          <ac:chgData name="Hélène Castany" userId="353bb304fea8b38e" providerId="LiveId" clId="{12126BEE-DE0E-49C3-9A28-F14F28B006C6}" dt="2021-09-12T10:30:52.799" v="9" actId="21"/>
          <ac:spMkLst>
            <pc:docMk/>
            <pc:sldMk cId="3579209923" sldId="257"/>
            <ac:spMk id="10" creationId="{FEA62C5B-C94D-459B-A958-55172A9F5ADA}"/>
          </ac:spMkLst>
        </pc:spChg>
        <pc:spChg chg="mod">
          <ac:chgData name="Hélène Castany" userId="353bb304fea8b38e" providerId="LiveId" clId="{12126BEE-DE0E-49C3-9A28-F14F28B006C6}" dt="2021-09-12T10:30:52.799" v="9" actId="21"/>
          <ac:spMkLst>
            <pc:docMk/>
            <pc:sldMk cId="3579209923" sldId="257"/>
            <ac:spMk id="11" creationId="{30629E4C-BB3D-4402-83EE-050029D728C0}"/>
          </ac:spMkLst>
        </pc:spChg>
        <pc:spChg chg="mod">
          <ac:chgData name="Hélène Castany" userId="353bb304fea8b38e" providerId="LiveId" clId="{12126BEE-DE0E-49C3-9A28-F14F28B006C6}" dt="2021-09-12T10:30:52.799" v="9" actId="21"/>
          <ac:spMkLst>
            <pc:docMk/>
            <pc:sldMk cId="3579209923" sldId="257"/>
            <ac:spMk id="12" creationId="{02A5DD2C-459F-4769-A148-A12A76488765}"/>
          </ac:spMkLst>
        </pc:spChg>
        <pc:spChg chg="add del mod">
          <ac:chgData name="Hélène Castany" userId="353bb304fea8b38e" providerId="LiveId" clId="{12126BEE-DE0E-49C3-9A28-F14F28B006C6}" dt="2021-11-05T13:29:06.796" v="16731" actId="21"/>
          <ac:spMkLst>
            <pc:docMk/>
            <pc:sldMk cId="3579209923" sldId="257"/>
            <ac:spMk id="12" creationId="{FBD7C42C-FBE5-4630-9E8D-E6A7D44B9124}"/>
          </ac:spMkLst>
        </pc:spChg>
        <pc:spChg chg="mod">
          <ac:chgData name="Hélène Castany" userId="353bb304fea8b38e" providerId="LiveId" clId="{12126BEE-DE0E-49C3-9A28-F14F28B006C6}" dt="2021-09-12T10:30:52.799" v="9" actId="21"/>
          <ac:spMkLst>
            <pc:docMk/>
            <pc:sldMk cId="3579209923" sldId="257"/>
            <ac:spMk id="13" creationId="{892E13DD-C687-4FE3-B8DB-9D3600A27BE4}"/>
          </ac:spMkLst>
        </pc:spChg>
        <pc:spChg chg="mod">
          <ac:chgData name="Hélène Castany" userId="353bb304fea8b38e" providerId="LiveId" clId="{12126BEE-DE0E-49C3-9A28-F14F28B006C6}" dt="2021-09-12T10:30:52.799" v="9" actId="21"/>
          <ac:spMkLst>
            <pc:docMk/>
            <pc:sldMk cId="3579209923" sldId="257"/>
            <ac:spMk id="14" creationId="{C1DB344B-64FA-463D-854F-EB3823138D8D}"/>
          </ac:spMkLst>
        </pc:spChg>
        <pc:spChg chg="mod">
          <ac:chgData name="Hélène Castany" userId="353bb304fea8b38e" providerId="LiveId" clId="{12126BEE-DE0E-49C3-9A28-F14F28B006C6}" dt="2021-09-12T10:30:52.799" v="9" actId="21"/>
          <ac:spMkLst>
            <pc:docMk/>
            <pc:sldMk cId="3579209923" sldId="257"/>
            <ac:spMk id="15" creationId="{FAE4D9BD-85C2-4E25-B3AA-C28AC21FEF5F}"/>
          </ac:spMkLst>
        </pc:spChg>
        <pc:spChg chg="mod">
          <ac:chgData name="Hélène Castany" userId="353bb304fea8b38e" providerId="LiveId" clId="{12126BEE-DE0E-49C3-9A28-F14F28B006C6}" dt="2021-09-12T10:30:52.799" v="9" actId="21"/>
          <ac:spMkLst>
            <pc:docMk/>
            <pc:sldMk cId="3579209923" sldId="257"/>
            <ac:spMk id="16" creationId="{A748DDFB-8306-4109-9902-D755EC4F8FF9}"/>
          </ac:spMkLst>
        </pc:spChg>
        <pc:spChg chg="mod">
          <ac:chgData name="Hélène Castany" userId="353bb304fea8b38e" providerId="LiveId" clId="{12126BEE-DE0E-49C3-9A28-F14F28B006C6}" dt="2021-09-12T10:30:52.799" v="9" actId="21"/>
          <ac:spMkLst>
            <pc:docMk/>
            <pc:sldMk cId="3579209923" sldId="257"/>
            <ac:spMk id="17" creationId="{155FBED6-8815-412F-87AA-E578935EFCD3}"/>
          </ac:spMkLst>
        </pc:spChg>
        <pc:spChg chg="mod">
          <ac:chgData name="Hélène Castany" userId="353bb304fea8b38e" providerId="LiveId" clId="{12126BEE-DE0E-49C3-9A28-F14F28B006C6}" dt="2021-09-12T10:30:52.799" v="9" actId="21"/>
          <ac:spMkLst>
            <pc:docMk/>
            <pc:sldMk cId="3579209923" sldId="257"/>
            <ac:spMk id="18" creationId="{1780A88F-75A3-45EC-BA4F-B4B88D3B736F}"/>
          </ac:spMkLst>
        </pc:spChg>
        <pc:spChg chg="mod">
          <ac:chgData name="Hélène Castany" userId="353bb304fea8b38e" providerId="LiveId" clId="{12126BEE-DE0E-49C3-9A28-F14F28B006C6}" dt="2021-09-12T10:30:52.799" v="9" actId="21"/>
          <ac:spMkLst>
            <pc:docMk/>
            <pc:sldMk cId="3579209923" sldId="257"/>
            <ac:spMk id="19" creationId="{92C5500B-25BE-4ED8-8E88-09ADBF8C1151}"/>
          </ac:spMkLst>
        </pc:spChg>
        <pc:spChg chg="mod">
          <ac:chgData name="Hélène Castany" userId="353bb304fea8b38e" providerId="LiveId" clId="{12126BEE-DE0E-49C3-9A28-F14F28B006C6}" dt="2021-09-12T10:30:52.799" v="9" actId="21"/>
          <ac:spMkLst>
            <pc:docMk/>
            <pc:sldMk cId="3579209923" sldId="257"/>
            <ac:spMk id="20" creationId="{9D71ECFF-9C11-488B-AC2E-194FB480A192}"/>
          </ac:spMkLst>
        </pc:spChg>
        <pc:spChg chg="mod">
          <ac:chgData name="Hélène Castany" userId="353bb304fea8b38e" providerId="LiveId" clId="{12126BEE-DE0E-49C3-9A28-F14F28B006C6}" dt="2021-09-12T10:30:52.799" v="9" actId="21"/>
          <ac:spMkLst>
            <pc:docMk/>
            <pc:sldMk cId="3579209923" sldId="257"/>
            <ac:spMk id="21" creationId="{F97BFA78-79D8-4A8F-9175-69475F22DC53}"/>
          </ac:spMkLst>
        </pc:spChg>
        <pc:spChg chg="mod">
          <ac:chgData name="Hélène Castany" userId="353bb304fea8b38e" providerId="LiveId" clId="{12126BEE-DE0E-49C3-9A28-F14F28B006C6}" dt="2021-09-12T10:30:52.799" v="9" actId="21"/>
          <ac:spMkLst>
            <pc:docMk/>
            <pc:sldMk cId="3579209923" sldId="257"/>
            <ac:spMk id="22" creationId="{9A17374A-3D74-4C4A-854D-46D3D91D22FB}"/>
          </ac:spMkLst>
        </pc:spChg>
        <pc:spChg chg="mod">
          <ac:chgData name="Hélène Castany" userId="353bb304fea8b38e" providerId="LiveId" clId="{12126BEE-DE0E-49C3-9A28-F14F28B006C6}" dt="2021-09-12T10:30:52.799" v="9" actId="21"/>
          <ac:spMkLst>
            <pc:docMk/>
            <pc:sldMk cId="3579209923" sldId="257"/>
            <ac:spMk id="23" creationId="{D727324D-5E8A-49AD-BCB4-EFC58D782316}"/>
          </ac:spMkLst>
        </pc:spChg>
        <pc:spChg chg="mod">
          <ac:chgData name="Hélène Castany" userId="353bb304fea8b38e" providerId="LiveId" clId="{12126BEE-DE0E-49C3-9A28-F14F28B006C6}" dt="2021-09-12T10:30:52.799" v="9" actId="21"/>
          <ac:spMkLst>
            <pc:docMk/>
            <pc:sldMk cId="3579209923" sldId="257"/>
            <ac:spMk id="24" creationId="{436AB676-5C88-42C3-8915-8B46290BE50F}"/>
          </ac:spMkLst>
        </pc:spChg>
        <pc:spChg chg="mod">
          <ac:chgData name="Hélène Castany" userId="353bb304fea8b38e" providerId="LiveId" clId="{12126BEE-DE0E-49C3-9A28-F14F28B006C6}" dt="2021-09-12T10:30:52.799" v="9" actId="21"/>
          <ac:spMkLst>
            <pc:docMk/>
            <pc:sldMk cId="3579209923" sldId="257"/>
            <ac:spMk id="25" creationId="{5E3C00BD-386E-4055-A553-1FC8EC7D4150}"/>
          </ac:spMkLst>
        </pc:spChg>
        <pc:spChg chg="mod">
          <ac:chgData name="Hélène Castany" userId="353bb304fea8b38e" providerId="LiveId" clId="{12126BEE-DE0E-49C3-9A28-F14F28B006C6}" dt="2021-09-12T10:30:52.799" v="9" actId="21"/>
          <ac:spMkLst>
            <pc:docMk/>
            <pc:sldMk cId="3579209923" sldId="257"/>
            <ac:spMk id="26" creationId="{46E73B91-A210-4543-895D-A0C0B415CCFD}"/>
          </ac:spMkLst>
        </pc:spChg>
        <pc:spChg chg="mod">
          <ac:chgData name="Hélène Castany" userId="353bb304fea8b38e" providerId="LiveId" clId="{12126BEE-DE0E-49C3-9A28-F14F28B006C6}" dt="2021-09-12T10:30:52.799" v="9" actId="21"/>
          <ac:spMkLst>
            <pc:docMk/>
            <pc:sldMk cId="3579209923" sldId="257"/>
            <ac:spMk id="27" creationId="{169F2BE2-3E97-41A1-ABA8-7C3AFBD1B70E}"/>
          </ac:spMkLst>
        </pc:spChg>
        <pc:spChg chg="mod">
          <ac:chgData name="Hélène Castany" userId="353bb304fea8b38e" providerId="LiveId" clId="{12126BEE-DE0E-49C3-9A28-F14F28B006C6}" dt="2021-09-12T10:30:52.799" v="9" actId="21"/>
          <ac:spMkLst>
            <pc:docMk/>
            <pc:sldMk cId="3579209923" sldId="257"/>
            <ac:spMk id="28" creationId="{CF6A76AD-CE6F-4607-8B93-FBA2D38B68C5}"/>
          </ac:spMkLst>
        </pc:spChg>
        <pc:spChg chg="mod">
          <ac:chgData name="Hélène Castany" userId="353bb304fea8b38e" providerId="LiveId" clId="{12126BEE-DE0E-49C3-9A28-F14F28B006C6}" dt="2021-09-12T10:30:52.799" v="9" actId="21"/>
          <ac:spMkLst>
            <pc:docMk/>
            <pc:sldMk cId="3579209923" sldId="257"/>
            <ac:spMk id="29" creationId="{72DC8313-D9C1-484B-B91E-9E72618EB67A}"/>
          </ac:spMkLst>
        </pc:spChg>
        <pc:spChg chg="mod">
          <ac:chgData name="Hélène Castany" userId="353bb304fea8b38e" providerId="LiveId" clId="{12126BEE-DE0E-49C3-9A28-F14F28B006C6}" dt="2021-09-12T10:30:52.799" v="9" actId="21"/>
          <ac:spMkLst>
            <pc:docMk/>
            <pc:sldMk cId="3579209923" sldId="257"/>
            <ac:spMk id="30" creationId="{AF3CDEA7-9314-4B19-B82B-65742286E2B5}"/>
          </ac:spMkLst>
        </pc:spChg>
        <pc:spChg chg="mod">
          <ac:chgData name="Hélène Castany" userId="353bb304fea8b38e" providerId="LiveId" clId="{12126BEE-DE0E-49C3-9A28-F14F28B006C6}" dt="2021-09-12T10:30:52.799" v="9" actId="21"/>
          <ac:spMkLst>
            <pc:docMk/>
            <pc:sldMk cId="3579209923" sldId="257"/>
            <ac:spMk id="31" creationId="{2A979E8B-7A88-442D-AFA6-EDAC4A5BD79F}"/>
          </ac:spMkLst>
        </pc:spChg>
        <pc:spChg chg="mod">
          <ac:chgData name="Hélène Castany" userId="353bb304fea8b38e" providerId="LiveId" clId="{12126BEE-DE0E-49C3-9A28-F14F28B006C6}" dt="2021-09-12T10:30:52.799" v="9" actId="21"/>
          <ac:spMkLst>
            <pc:docMk/>
            <pc:sldMk cId="3579209923" sldId="257"/>
            <ac:spMk id="32" creationId="{C135F043-2F90-4643-81AA-5320B6114C19}"/>
          </ac:spMkLst>
        </pc:spChg>
        <pc:spChg chg="mod">
          <ac:chgData name="Hélène Castany" userId="353bb304fea8b38e" providerId="LiveId" clId="{12126BEE-DE0E-49C3-9A28-F14F28B006C6}" dt="2021-09-12T10:30:52.799" v="9" actId="21"/>
          <ac:spMkLst>
            <pc:docMk/>
            <pc:sldMk cId="3579209923" sldId="257"/>
            <ac:spMk id="33" creationId="{99C0B741-6F63-4476-ADF0-85C433AB10B2}"/>
          </ac:spMkLst>
        </pc:spChg>
        <pc:spChg chg="mod">
          <ac:chgData name="Hélène Castany" userId="353bb304fea8b38e" providerId="LiveId" clId="{12126BEE-DE0E-49C3-9A28-F14F28B006C6}" dt="2021-09-12T10:30:52.799" v="9" actId="21"/>
          <ac:spMkLst>
            <pc:docMk/>
            <pc:sldMk cId="3579209923" sldId="257"/>
            <ac:spMk id="34" creationId="{9E3F5D85-0787-4D19-A614-405A9042D1A6}"/>
          </ac:spMkLst>
        </pc:spChg>
        <pc:spChg chg="mod">
          <ac:chgData name="Hélène Castany" userId="353bb304fea8b38e" providerId="LiveId" clId="{12126BEE-DE0E-49C3-9A28-F14F28B006C6}" dt="2021-09-12T10:30:52.799" v="9" actId="21"/>
          <ac:spMkLst>
            <pc:docMk/>
            <pc:sldMk cId="3579209923" sldId="257"/>
            <ac:spMk id="35" creationId="{185C67CD-3470-454B-B421-12BABCA13301}"/>
          </ac:spMkLst>
        </pc:spChg>
        <pc:spChg chg="mod">
          <ac:chgData name="Hélène Castany" userId="353bb304fea8b38e" providerId="LiveId" clId="{12126BEE-DE0E-49C3-9A28-F14F28B006C6}" dt="2021-09-12T10:30:52.799" v="9" actId="21"/>
          <ac:spMkLst>
            <pc:docMk/>
            <pc:sldMk cId="3579209923" sldId="257"/>
            <ac:spMk id="36" creationId="{4019B5A2-7B36-4736-88F3-9EA0F1AF0CC5}"/>
          </ac:spMkLst>
        </pc:spChg>
        <pc:spChg chg="mod">
          <ac:chgData name="Hélène Castany" userId="353bb304fea8b38e" providerId="LiveId" clId="{12126BEE-DE0E-49C3-9A28-F14F28B006C6}" dt="2021-09-12T10:30:52.799" v="9" actId="21"/>
          <ac:spMkLst>
            <pc:docMk/>
            <pc:sldMk cId="3579209923" sldId="257"/>
            <ac:spMk id="37" creationId="{0EE44537-87CC-46DA-B9C1-0381263A8460}"/>
          </ac:spMkLst>
        </pc:spChg>
        <pc:spChg chg="mod">
          <ac:chgData name="Hélène Castany" userId="353bb304fea8b38e" providerId="LiveId" clId="{12126BEE-DE0E-49C3-9A28-F14F28B006C6}" dt="2021-09-12T10:30:52.799" v="9" actId="21"/>
          <ac:spMkLst>
            <pc:docMk/>
            <pc:sldMk cId="3579209923" sldId="257"/>
            <ac:spMk id="38" creationId="{CBD504A6-99CB-49BF-8A56-0EC0E94446C8}"/>
          </ac:spMkLst>
        </pc:spChg>
        <pc:spChg chg="mod">
          <ac:chgData name="Hélène Castany" userId="353bb304fea8b38e" providerId="LiveId" clId="{12126BEE-DE0E-49C3-9A28-F14F28B006C6}" dt="2021-09-12T10:30:52.799" v="9" actId="21"/>
          <ac:spMkLst>
            <pc:docMk/>
            <pc:sldMk cId="3579209923" sldId="257"/>
            <ac:spMk id="39" creationId="{94D6884F-DAA5-4EE1-A314-FB3149E8B9B9}"/>
          </ac:spMkLst>
        </pc:spChg>
        <pc:spChg chg="mod">
          <ac:chgData name="Hélène Castany" userId="353bb304fea8b38e" providerId="LiveId" clId="{12126BEE-DE0E-49C3-9A28-F14F28B006C6}" dt="2021-09-12T10:30:52.799" v="9" actId="21"/>
          <ac:spMkLst>
            <pc:docMk/>
            <pc:sldMk cId="3579209923" sldId="257"/>
            <ac:spMk id="40" creationId="{7ACCDCEE-5171-421C-9926-772892937B41}"/>
          </ac:spMkLst>
        </pc:spChg>
        <pc:spChg chg="mod">
          <ac:chgData name="Hélène Castany" userId="353bb304fea8b38e" providerId="LiveId" clId="{12126BEE-DE0E-49C3-9A28-F14F28B006C6}" dt="2021-09-12T10:30:52.799" v="9" actId="21"/>
          <ac:spMkLst>
            <pc:docMk/>
            <pc:sldMk cId="3579209923" sldId="257"/>
            <ac:spMk id="41" creationId="{3B8A2548-1811-46E7-A31C-62B482D7F5EE}"/>
          </ac:spMkLst>
        </pc:spChg>
        <pc:spChg chg="mod">
          <ac:chgData name="Hélène Castany" userId="353bb304fea8b38e" providerId="LiveId" clId="{12126BEE-DE0E-49C3-9A28-F14F28B006C6}" dt="2021-09-12T10:30:52.799" v="9" actId="21"/>
          <ac:spMkLst>
            <pc:docMk/>
            <pc:sldMk cId="3579209923" sldId="257"/>
            <ac:spMk id="42" creationId="{7669803B-8281-4555-901C-9C12BA3EDAFF}"/>
          </ac:spMkLst>
        </pc:spChg>
        <pc:spChg chg="mod">
          <ac:chgData name="Hélène Castany" userId="353bb304fea8b38e" providerId="LiveId" clId="{12126BEE-DE0E-49C3-9A28-F14F28B006C6}" dt="2021-09-12T10:30:52.799" v="9" actId="21"/>
          <ac:spMkLst>
            <pc:docMk/>
            <pc:sldMk cId="3579209923" sldId="257"/>
            <ac:spMk id="43" creationId="{15F99992-0EDE-46F6-A4F0-A0EC2548A091}"/>
          </ac:spMkLst>
        </pc:spChg>
        <pc:spChg chg="mod">
          <ac:chgData name="Hélène Castany" userId="353bb304fea8b38e" providerId="LiveId" clId="{12126BEE-DE0E-49C3-9A28-F14F28B006C6}" dt="2021-09-12T10:30:52.799" v="9" actId="21"/>
          <ac:spMkLst>
            <pc:docMk/>
            <pc:sldMk cId="3579209923" sldId="257"/>
            <ac:spMk id="44" creationId="{B91A5227-E493-495F-A08C-38DDE9B48998}"/>
          </ac:spMkLst>
        </pc:spChg>
        <pc:grpChg chg="mod">
          <ac:chgData name="Hélène Castany" userId="353bb304fea8b38e" providerId="LiveId" clId="{12126BEE-DE0E-49C3-9A28-F14F28B006C6}" dt="2021-09-12T10:30:20.623" v="2"/>
          <ac:grpSpMkLst>
            <pc:docMk/>
            <pc:sldMk cId="3579209923" sldId="257"/>
            <ac:grpSpMk id="1" creationId="{00000000-0000-0000-0000-000000000000}"/>
          </ac:grpSpMkLst>
        </pc:grpChg>
        <pc:grpChg chg="add del mod">
          <ac:chgData name="Hélène Castany" userId="353bb304fea8b38e" providerId="LiveId" clId="{12126BEE-DE0E-49C3-9A28-F14F28B006C6}" dt="2021-09-12T10:31:15.206" v="12" actId="21"/>
          <ac:grpSpMkLst>
            <pc:docMk/>
            <pc:sldMk cId="3579209923" sldId="257"/>
            <ac:grpSpMk id="5" creationId="{24C50850-A511-41E5-A20E-3E0954B1225F}"/>
          </ac:grpSpMkLst>
        </pc:grpChg>
        <pc:picChg chg="add del mod ord">
          <ac:chgData name="Hélène Castany" userId="353bb304fea8b38e" providerId="LiveId" clId="{12126BEE-DE0E-49C3-9A28-F14F28B006C6}" dt="2021-11-05T09:00:29.567" v="10450" actId="21"/>
          <ac:picMkLst>
            <pc:docMk/>
            <pc:sldMk cId="3579209923" sldId="257"/>
            <ac:picMk id="6" creationId="{358B99EC-5111-44BA-AED6-1C8E91DDB097}"/>
          </ac:picMkLst>
        </pc:picChg>
        <pc:picChg chg="add del mod ord">
          <ac:chgData name="Hélène Castany" userId="353bb304fea8b38e" providerId="LiveId" clId="{12126BEE-DE0E-49C3-9A28-F14F28B006C6}" dt="2021-11-05T13:29:01.282" v="16730" actId="21"/>
          <ac:picMkLst>
            <pc:docMk/>
            <pc:sldMk cId="3579209923" sldId="257"/>
            <ac:picMk id="8" creationId="{61CAE61D-6A6A-4404-B734-240454CF157C}"/>
          </ac:picMkLst>
        </pc:picChg>
        <pc:picChg chg="add del mod">
          <ac:chgData name="Hélène Castany" userId="353bb304fea8b38e" providerId="LiveId" clId="{12126BEE-DE0E-49C3-9A28-F14F28B006C6}" dt="2021-11-05T13:28:58.392" v="16729" actId="21"/>
          <ac:picMkLst>
            <pc:docMk/>
            <pc:sldMk cId="3579209923" sldId="257"/>
            <ac:picMk id="10" creationId="{3EA4FA59-9AEA-4A33-A8E7-80DCBB6EEA56}"/>
          </ac:picMkLst>
        </pc:picChg>
        <pc:picChg chg="add mod">
          <ac:chgData name="Hélène Castany" userId="353bb304fea8b38e" providerId="LiveId" clId="{12126BEE-DE0E-49C3-9A28-F14F28B006C6}" dt="2021-11-05T14:13:15.025" v="16735" actId="14100"/>
          <ac:picMkLst>
            <pc:docMk/>
            <pc:sldMk cId="3579209923" sldId="257"/>
            <ac:picMk id="14" creationId="{A9669E60-DB2A-4926-925F-C0A97A336480}"/>
          </ac:picMkLst>
        </pc:picChg>
        <pc:picChg chg="mod">
          <ac:chgData name="Hélène Castany" userId="353bb304fea8b38e" providerId="LiveId" clId="{12126BEE-DE0E-49C3-9A28-F14F28B006C6}" dt="2021-09-12T10:30:52.799" v="9" actId="21"/>
          <ac:picMkLst>
            <pc:docMk/>
            <pc:sldMk cId="3579209923" sldId="257"/>
            <ac:picMk id="2051" creationId="{CBF7DA64-0C3B-49F0-A96E-638F355D8F3E}"/>
          </ac:picMkLst>
        </pc:picChg>
        <pc:picChg chg="mod">
          <ac:chgData name="Hélène Castany" userId="353bb304fea8b38e" providerId="LiveId" clId="{12126BEE-DE0E-49C3-9A28-F14F28B006C6}" dt="2021-09-12T10:30:52.799" v="9" actId="21"/>
          <ac:picMkLst>
            <pc:docMk/>
            <pc:sldMk cId="3579209923" sldId="257"/>
            <ac:picMk id="2055" creationId="{9FB1FAEF-243D-42EE-AFCB-131B1CEA2E72}"/>
          </ac:picMkLst>
        </pc:picChg>
        <pc:picChg chg="mod">
          <ac:chgData name="Hélène Castany" userId="353bb304fea8b38e" providerId="LiveId" clId="{12126BEE-DE0E-49C3-9A28-F14F28B006C6}" dt="2021-09-12T10:30:52.799" v="9" actId="21"/>
          <ac:picMkLst>
            <pc:docMk/>
            <pc:sldMk cId="3579209923" sldId="257"/>
            <ac:picMk id="2056" creationId="{7CC5AECC-7677-49BF-B75E-AA07A82986C9}"/>
          </ac:picMkLst>
        </pc:picChg>
        <pc:picChg chg="mod">
          <ac:chgData name="Hélène Castany" userId="353bb304fea8b38e" providerId="LiveId" clId="{12126BEE-DE0E-49C3-9A28-F14F28B006C6}" dt="2021-09-12T10:30:52.799" v="9" actId="21"/>
          <ac:picMkLst>
            <pc:docMk/>
            <pc:sldMk cId="3579209923" sldId="257"/>
            <ac:picMk id="2057" creationId="{3438AA40-50E7-4F78-877A-0D2E24AB3491}"/>
          </ac:picMkLst>
        </pc:picChg>
        <pc:picChg chg="mod">
          <ac:chgData name="Hélène Castany" userId="353bb304fea8b38e" providerId="LiveId" clId="{12126BEE-DE0E-49C3-9A28-F14F28B006C6}" dt="2021-09-12T10:30:52.799" v="9" actId="21"/>
          <ac:picMkLst>
            <pc:docMk/>
            <pc:sldMk cId="3579209923" sldId="257"/>
            <ac:picMk id="2058" creationId="{703E8FE3-A7BF-4C70-A5FA-BFD9F4C22A11}"/>
          </ac:picMkLst>
        </pc:picChg>
        <pc:picChg chg="mod">
          <ac:chgData name="Hélène Castany" userId="353bb304fea8b38e" providerId="LiveId" clId="{12126BEE-DE0E-49C3-9A28-F14F28B006C6}" dt="2021-09-12T10:30:52.799" v="9" actId="21"/>
          <ac:picMkLst>
            <pc:docMk/>
            <pc:sldMk cId="3579209923" sldId="257"/>
            <ac:picMk id="2063" creationId="{69AF6CF1-0CC8-46E6-BF7A-6C4D75869585}"/>
          </ac:picMkLst>
        </pc:picChg>
        <pc:picChg chg="mod">
          <ac:chgData name="Hélène Castany" userId="353bb304fea8b38e" providerId="LiveId" clId="{12126BEE-DE0E-49C3-9A28-F14F28B006C6}" dt="2021-09-12T10:30:52.799" v="9" actId="21"/>
          <ac:picMkLst>
            <pc:docMk/>
            <pc:sldMk cId="3579209923" sldId="257"/>
            <ac:picMk id="2064" creationId="{86C55DD1-7BC6-48B7-BF2D-377E8B8CA182}"/>
          </ac:picMkLst>
        </pc:picChg>
      </pc:sldChg>
      <pc:sldChg chg="addSp delSp modSp new del">
        <pc:chgData name="Hélène Castany" userId="353bb304fea8b38e" providerId="LiveId" clId="{12126BEE-DE0E-49C3-9A28-F14F28B006C6}" dt="2021-11-03T17:40:35.471" v="3201" actId="2696"/>
        <pc:sldMkLst>
          <pc:docMk/>
          <pc:sldMk cId="3477287377" sldId="258"/>
        </pc:sldMkLst>
        <pc:spChg chg="add mod">
          <ac:chgData name="Hélène Castany" userId="353bb304fea8b38e" providerId="LiveId" clId="{12126BEE-DE0E-49C3-9A28-F14F28B006C6}" dt="2021-09-12T10:31:28.185" v="14" actId="1076"/>
          <ac:spMkLst>
            <pc:docMk/>
            <pc:sldMk cId="3477287377" sldId="258"/>
            <ac:spMk id="3" creationId="{06FDF94D-A8FC-49D4-B8E8-F6F92F541970}"/>
          </ac:spMkLst>
        </pc:spChg>
        <pc:spChg chg="mod">
          <ac:chgData name="Hélène Castany" userId="353bb304fea8b38e" providerId="LiveId" clId="{12126BEE-DE0E-49C3-9A28-F14F28B006C6}" dt="2021-09-12T10:31:23.808" v="13"/>
          <ac:spMkLst>
            <pc:docMk/>
            <pc:sldMk cId="3477287377" sldId="258"/>
            <ac:spMk id="5" creationId="{A72F9366-EBDC-4277-8DB9-54020F1429A6}"/>
          </ac:spMkLst>
        </pc:spChg>
        <pc:spChg chg="mod">
          <ac:chgData name="Hélène Castany" userId="353bb304fea8b38e" providerId="LiveId" clId="{12126BEE-DE0E-49C3-9A28-F14F28B006C6}" dt="2021-09-12T10:31:23.808" v="13"/>
          <ac:spMkLst>
            <pc:docMk/>
            <pc:sldMk cId="3477287377" sldId="258"/>
            <ac:spMk id="6" creationId="{BC4A2A79-A0C8-4750-B412-BD17F7E1B1CC}"/>
          </ac:spMkLst>
        </pc:spChg>
        <pc:spChg chg="mod">
          <ac:chgData name="Hélène Castany" userId="353bb304fea8b38e" providerId="LiveId" clId="{12126BEE-DE0E-49C3-9A28-F14F28B006C6}" dt="2021-09-12T10:31:23.808" v="13"/>
          <ac:spMkLst>
            <pc:docMk/>
            <pc:sldMk cId="3477287377" sldId="258"/>
            <ac:spMk id="7" creationId="{CB95BCAB-AF24-4A84-AD1D-EA659FF45FA1}"/>
          </ac:spMkLst>
        </pc:spChg>
        <pc:spChg chg="mod">
          <ac:chgData name="Hélène Castany" userId="353bb304fea8b38e" providerId="LiveId" clId="{12126BEE-DE0E-49C3-9A28-F14F28B006C6}" dt="2021-09-12T10:31:23.808" v="13"/>
          <ac:spMkLst>
            <pc:docMk/>
            <pc:sldMk cId="3477287377" sldId="258"/>
            <ac:spMk id="8" creationId="{7913EEAD-63F6-40CF-9167-41C911E13861}"/>
          </ac:spMkLst>
        </pc:spChg>
        <pc:spChg chg="mod">
          <ac:chgData name="Hélène Castany" userId="353bb304fea8b38e" providerId="LiveId" clId="{12126BEE-DE0E-49C3-9A28-F14F28B006C6}" dt="2021-09-12T10:31:23.808" v="13"/>
          <ac:spMkLst>
            <pc:docMk/>
            <pc:sldMk cId="3477287377" sldId="258"/>
            <ac:spMk id="9" creationId="{FA635FB4-E96B-4928-9C5F-0635398CD3F3}"/>
          </ac:spMkLst>
        </pc:spChg>
        <pc:spChg chg="mod">
          <ac:chgData name="Hélène Castany" userId="353bb304fea8b38e" providerId="LiveId" clId="{12126BEE-DE0E-49C3-9A28-F14F28B006C6}" dt="2021-09-12T10:31:23.808" v="13"/>
          <ac:spMkLst>
            <pc:docMk/>
            <pc:sldMk cId="3477287377" sldId="258"/>
            <ac:spMk id="10" creationId="{BB4AE7F0-B3B6-442F-B68C-4F083763C2A8}"/>
          </ac:spMkLst>
        </pc:spChg>
        <pc:spChg chg="mod">
          <ac:chgData name="Hélène Castany" userId="353bb304fea8b38e" providerId="LiveId" clId="{12126BEE-DE0E-49C3-9A28-F14F28B006C6}" dt="2021-09-12T10:31:23.808" v="13"/>
          <ac:spMkLst>
            <pc:docMk/>
            <pc:sldMk cId="3477287377" sldId="258"/>
            <ac:spMk id="11" creationId="{1BCCAE6A-65DE-4E26-B116-BAB2263C722B}"/>
          </ac:spMkLst>
        </pc:spChg>
        <pc:spChg chg="mod">
          <ac:chgData name="Hélène Castany" userId="353bb304fea8b38e" providerId="LiveId" clId="{12126BEE-DE0E-49C3-9A28-F14F28B006C6}" dt="2021-09-12T10:31:23.808" v="13"/>
          <ac:spMkLst>
            <pc:docMk/>
            <pc:sldMk cId="3477287377" sldId="258"/>
            <ac:spMk id="12" creationId="{283D9C41-320C-4F8B-8C63-21DEB64A9C55}"/>
          </ac:spMkLst>
        </pc:spChg>
        <pc:spChg chg="mod">
          <ac:chgData name="Hélène Castany" userId="353bb304fea8b38e" providerId="LiveId" clId="{12126BEE-DE0E-49C3-9A28-F14F28B006C6}" dt="2021-09-12T10:31:23.808" v="13"/>
          <ac:spMkLst>
            <pc:docMk/>
            <pc:sldMk cId="3477287377" sldId="258"/>
            <ac:spMk id="13" creationId="{DB9675CB-BDF7-4C99-B4ED-51B3D7EC0785}"/>
          </ac:spMkLst>
        </pc:spChg>
        <pc:spChg chg="mod">
          <ac:chgData name="Hélène Castany" userId="353bb304fea8b38e" providerId="LiveId" clId="{12126BEE-DE0E-49C3-9A28-F14F28B006C6}" dt="2021-09-12T10:31:23.808" v="13"/>
          <ac:spMkLst>
            <pc:docMk/>
            <pc:sldMk cId="3477287377" sldId="258"/>
            <ac:spMk id="14" creationId="{7F75404E-DB00-40EF-BF6E-7A8482C83791}"/>
          </ac:spMkLst>
        </pc:spChg>
        <pc:spChg chg="mod">
          <ac:chgData name="Hélène Castany" userId="353bb304fea8b38e" providerId="LiveId" clId="{12126BEE-DE0E-49C3-9A28-F14F28B006C6}" dt="2021-09-12T10:31:23.808" v="13"/>
          <ac:spMkLst>
            <pc:docMk/>
            <pc:sldMk cId="3477287377" sldId="258"/>
            <ac:spMk id="15" creationId="{4B02C3B4-7FCA-486C-AB37-5DA8904D1428}"/>
          </ac:spMkLst>
        </pc:spChg>
        <pc:spChg chg="mod">
          <ac:chgData name="Hélène Castany" userId="353bb304fea8b38e" providerId="LiveId" clId="{12126BEE-DE0E-49C3-9A28-F14F28B006C6}" dt="2021-09-12T10:31:23.808" v="13"/>
          <ac:spMkLst>
            <pc:docMk/>
            <pc:sldMk cId="3477287377" sldId="258"/>
            <ac:spMk id="16" creationId="{93D5136A-75BE-4F8F-BB7C-BEE12A462DF5}"/>
          </ac:spMkLst>
        </pc:spChg>
        <pc:spChg chg="mod">
          <ac:chgData name="Hélène Castany" userId="353bb304fea8b38e" providerId="LiveId" clId="{12126BEE-DE0E-49C3-9A28-F14F28B006C6}" dt="2021-09-12T10:31:23.808" v="13"/>
          <ac:spMkLst>
            <pc:docMk/>
            <pc:sldMk cId="3477287377" sldId="258"/>
            <ac:spMk id="17" creationId="{A2625F04-DA2F-494B-8911-89AF4BD898D0}"/>
          </ac:spMkLst>
        </pc:spChg>
        <pc:spChg chg="mod">
          <ac:chgData name="Hélène Castany" userId="353bb304fea8b38e" providerId="LiveId" clId="{12126BEE-DE0E-49C3-9A28-F14F28B006C6}" dt="2021-09-12T10:31:23.808" v="13"/>
          <ac:spMkLst>
            <pc:docMk/>
            <pc:sldMk cId="3477287377" sldId="258"/>
            <ac:spMk id="18" creationId="{5EFA57B4-04D6-4738-8CE2-D46BF8BFC0BF}"/>
          </ac:spMkLst>
        </pc:spChg>
        <pc:spChg chg="mod">
          <ac:chgData name="Hélène Castany" userId="353bb304fea8b38e" providerId="LiveId" clId="{12126BEE-DE0E-49C3-9A28-F14F28B006C6}" dt="2021-09-12T10:31:23.808" v="13"/>
          <ac:spMkLst>
            <pc:docMk/>
            <pc:sldMk cId="3477287377" sldId="258"/>
            <ac:spMk id="19" creationId="{A442C1FD-3AA7-4F82-829B-937437EE1CFB}"/>
          </ac:spMkLst>
        </pc:spChg>
        <pc:spChg chg="mod">
          <ac:chgData name="Hélène Castany" userId="353bb304fea8b38e" providerId="LiveId" clId="{12126BEE-DE0E-49C3-9A28-F14F28B006C6}" dt="2021-09-12T10:31:23.808" v="13"/>
          <ac:spMkLst>
            <pc:docMk/>
            <pc:sldMk cId="3477287377" sldId="258"/>
            <ac:spMk id="20" creationId="{EA06B5F1-8FD1-4CC7-BD88-D245E93EB1C6}"/>
          </ac:spMkLst>
        </pc:spChg>
        <pc:spChg chg="mod">
          <ac:chgData name="Hélène Castany" userId="353bb304fea8b38e" providerId="LiveId" clId="{12126BEE-DE0E-49C3-9A28-F14F28B006C6}" dt="2021-09-12T10:31:23.808" v="13"/>
          <ac:spMkLst>
            <pc:docMk/>
            <pc:sldMk cId="3477287377" sldId="258"/>
            <ac:spMk id="21" creationId="{747FCE83-4AAA-45F3-B501-4C65E5B613C9}"/>
          </ac:spMkLst>
        </pc:spChg>
        <pc:spChg chg="mod">
          <ac:chgData name="Hélène Castany" userId="353bb304fea8b38e" providerId="LiveId" clId="{12126BEE-DE0E-49C3-9A28-F14F28B006C6}" dt="2021-09-12T10:31:23.808" v="13"/>
          <ac:spMkLst>
            <pc:docMk/>
            <pc:sldMk cId="3477287377" sldId="258"/>
            <ac:spMk id="22" creationId="{6A9E3AB9-AE49-47FE-8ED6-B074C653446E}"/>
          </ac:spMkLst>
        </pc:spChg>
        <pc:spChg chg="mod">
          <ac:chgData name="Hélène Castany" userId="353bb304fea8b38e" providerId="LiveId" clId="{12126BEE-DE0E-49C3-9A28-F14F28B006C6}" dt="2021-09-12T10:31:23.808" v="13"/>
          <ac:spMkLst>
            <pc:docMk/>
            <pc:sldMk cId="3477287377" sldId="258"/>
            <ac:spMk id="23" creationId="{8A3BF20F-42AF-48F9-8F25-3D33CCC29345}"/>
          </ac:spMkLst>
        </pc:spChg>
        <pc:spChg chg="mod">
          <ac:chgData name="Hélène Castany" userId="353bb304fea8b38e" providerId="LiveId" clId="{12126BEE-DE0E-49C3-9A28-F14F28B006C6}" dt="2021-09-12T10:31:23.808" v="13"/>
          <ac:spMkLst>
            <pc:docMk/>
            <pc:sldMk cId="3477287377" sldId="258"/>
            <ac:spMk id="24" creationId="{B9A54C60-E40E-4C15-BCE6-B0D2C51F8863}"/>
          </ac:spMkLst>
        </pc:spChg>
        <pc:spChg chg="mod">
          <ac:chgData name="Hélène Castany" userId="353bb304fea8b38e" providerId="LiveId" clId="{12126BEE-DE0E-49C3-9A28-F14F28B006C6}" dt="2021-09-12T10:31:23.808" v="13"/>
          <ac:spMkLst>
            <pc:docMk/>
            <pc:sldMk cId="3477287377" sldId="258"/>
            <ac:spMk id="25" creationId="{C3251595-0BC5-4EE3-897F-807B1BD7B410}"/>
          </ac:spMkLst>
        </pc:spChg>
        <pc:spChg chg="mod">
          <ac:chgData name="Hélène Castany" userId="353bb304fea8b38e" providerId="LiveId" clId="{12126BEE-DE0E-49C3-9A28-F14F28B006C6}" dt="2021-09-12T10:31:23.808" v="13"/>
          <ac:spMkLst>
            <pc:docMk/>
            <pc:sldMk cId="3477287377" sldId="258"/>
            <ac:spMk id="26" creationId="{85578B7D-85B4-4FB6-9B67-461186C921E4}"/>
          </ac:spMkLst>
        </pc:spChg>
        <pc:spChg chg="mod">
          <ac:chgData name="Hélène Castany" userId="353bb304fea8b38e" providerId="LiveId" clId="{12126BEE-DE0E-49C3-9A28-F14F28B006C6}" dt="2021-09-12T10:31:23.808" v="13"/>
          <ac:spMkLst>
            <pc:docMk/>
            <pc:sldMk cId="3477287377" sldId="258"/>
            <ac:spMk id="27" creationId="{46F131A5-D692-4FD0-8C43-AF08E237C74D}"/>
          </ac:spMkLst>
        </pc:spChg>
        <pc:spChg chg="mod">
          <ac:chgData name="Hélène Castany" userId="353bb304fea8b38e" providerId="LiveId" clId="{12126BEE-DE0E-49C3-9A28-F14F28B006C6}" dt="2021-09-12T10:31:23.808" v="13"/>
          <ac:spMkLst>
            <pc:docMk/>
            <pc:sldMk cId="3477287377" sldId="258"/>
            <ac:spMk id="28" creationId="{7F1EEE29-94CE-4218-A99E-58AA4C75CDAA}"/>
          </ac:spMkLst>
        </pc:spChg>
        <pc:spChg chg="mod">
          <ac:chgData name="Hélène Castany" userId="353bb304fea8b38e" providerId="LiveId" clId="{12126BEE-DE0E-49C3-9A28-F14F28B006C6}" dt="2021-09-12T10:31:23.808" v="13"/>
          <ac:spMkLst>
            <pc:docMk/>
            <pc:sldMk cId="3477287377" sldId="258"/>
            <ac:spMk id="29" creationId="{31028E4F-A384-4287-AE8E-7108A044FEC4}"/>
          </ac:spMkLst>
        </pc:spChg>
        <pc:spChg chg="mod">
          <ac:chgData name="Hélène Castany" userId="353bb304fea8b38e" providerId="LiveId" clId="{12126BEE-DE0E-49C3-9A28-F14F28B006C6}" dt="2021-09-12T10:31:23.808" v="13"/>
          <ac:spMkLst>
            <pc:docMk/>
            <pc:sldMk cId="3477287377" sldId="258"/>
            <ac:spMk id="30" creationId="{9FF70D12-55C1-40C5-9177-55E2918FAB8A}"/>
          </ac:spMkLst>
        </pc:spChg>
        <pc:spChg chg="mod">
          <ac:chgData name="Hélène Castany" userId="353bb304fea8b38e" providerId="LiveId" clId="{12126BEE-DE0E-49C3-9A28-F14F28B006C6}" dt="2021-09-12T10:31:23.808" v="13"/>
          <ac:spMkLst>
            <pc:docMk/>
            <pc:sldMk cId="3477287377" sldId="258"/>
            <ac:spMk id="31" creationId="{8A815FF9-F9C9-46E6-9685-B6CEE5AABB7F}"/>
          </ac:spMkLst>
        </pc:spChg>
        <pc:spChg chg="mod">
          <ac:chgData name="Hélène Castany" userId="353bb304fea8b38e" providerId="LiveId" clId="{12126BEE-DE0E-49C3-9A28-F14F28B006C6}" dt="2021-09-12T10:31:23.808" v="13"/>
          <ac:spMkLst>
            <pc:docMk/>
            <pc:sldMk cId="3477287377" sldId="258"/>
            <ac:spMk id="32" creationId="{B4A8F589-DB84-4A25-92F4-27A7967EB5EC}"/>
          </ac:spMkLst>
        </pc:spChg>
        <pc:spChg chg="mod">
          <ac:chgData name="Hélène Castany" userId="353bb304fea8b38e" providerId="LiveId" clId="{12126BEE-DE0E-49C3-9A28-F14F28B006C6}" dt="2021-09-12T10:31:23.808" v="13"/>
          <ac:spMkLst>
            <pc:docMk/>
            <pc:sldMk cId="3477287377" sldId="258"/>
            <ac:spMk id="33" creationId="{D2F0E394-6261-48E1-BE67-325EC214E1F4}"/>
          </ac:spMkLst>
        </pc:spChg>
        <pc:spChg chg="mod">
          <ac:chgData name="Hélène Castany" userId="353bb304fea8b38e" providerId="LiveId" clId="{12126BEE-DE0E-49C3-9A28-F14F28B006C6}" dt="2021-09-12T10:31:23.808" v="13"/>
          <ac:spMkLst>
            <pc:docMk/>
            <pc:sldMk cId="3477287377" sldId="258"/>
            <ac:spMk id="34" creationId="{B2F471C3-368B-41EC-B711-BC81F68A597B}"/>
          </ac:spMkLst>
        </pc:spChg>
        <pc:spChg chg="mod">
          <ac:chgData name="Hélène Castany" userId="353bb304fea8b38e" providerId="LiveId" clId="{12126BEE-DE0E-49C3-9A28-F14F28B006C6}" dt="2021-09-12T10:31:23.808" v="13"/>
          <ac:spMkLst>
            <pc:docMk/>
            <pc:sldMk cId="3477287377" sldId="258"/>
            <ac:spMk id="37" creationId="{CA77368A-1353-4DC6-B6DC-8E22A4812F89}"/>
          </ac:spMkLst>
        </pc:spChg>
        <pc:spChg chg="mod">
          <ac:chgData name="Hélène Castany" userId="353bb304fea8b38e" providerId="LiveId" clId="{12126BEE-DE0E-49C3-9A28-F14F28B006C6}" dt="2021-09-12T10:31:23.808" v="13"/>
          <ac:spMkLst>
            <pc:docMk/>
            <pc:sldMk cId="3477287377" sldId="258"/>
            <ac:spMk id="38" creationId="{A699B56C-C50A-4E6D-A6BF-B736CFF79FCA}"/>
          </ac:spMkLst>
        </pc:spChg>
        <pc:spChg chg="mod">
          <ac:chgData name="Hélène Castany" userId="353bb304fea8b38e" providerId="LiveId" clId="{12126BEE-DE0E-49C3-9A28-F14F28B006C6}" dt="2021-09-12T10:31:23.808" v="13"/>
          <ac:spMkLst>
            <pc:docMk/>
            <pc:sldMk cId="3477287377" sldId="258"/>
            <ac:spMk id="39" creationId="{CB129333-761A-491E-8AA1-6EF7876D8968}"/>
          </ac:spMkLst>
        </pc:spChg>
        <pc:spChg chg="mod">
          <ac:chgData name="Hélène Castany" userId="353bb304fea8b38e" providerId="LiveId" clId="{12126BEE-DE0E-49C3-9A28-F14F28B006C6}" dt="2021-09-12T10:31:23.808" v="13"/>
          <ac:spMkLst>
            <pc:docMk/>
            <pc:sldMk cId="3477287377" sldId="258"/>
            <ac:spMk id="40" creationId="{99BFF1CC-DA2C-400D-81AC-D36DC0ADBABE}"/>
          </ac:spMkLst>
        </pc:spChg>
        <pc:spChg chg="mod">
          <ac:chgData name="Hélène Castany" userId="353bb304fea8b38e" providerId="LiveId" clId="{12126BEE-DE0E-49C3-9A28-F14F28B006C6}" dt="2021-09-12T10:31:23.808" v="13"/>
          <ac:spMkLst>
            <pc:docMk/>
            <pc:sldMk cId="3477287377" sldId="258"/>
            <ac:spMk id="45" creationId="{2CE5A84A-C4C8-4CF5-97D5-8E9BA40BC5AB}"/>
          </ac:spMkLst>
        </pc:spChg>
        <pc:spChg chg="mod">
          <ac:chgData name="Hélène Castany" userId="353bb304fea8b38e" providerId="LiveId" clId="{12126BEE-DE0E-49C3-9A28-F14F28B006C6}" dt="2021-09-12T10:31:23.808" v="13"/>
          <ac:spMkLst>
            <pc:docMk/>
            <pc:sldMk cId="3477287377" sldId="258"/>
            <ac:spMk id="46" creationId="{741FCBDF-917B-4558-9E22-D74EB3716D5D}"/>
          </ac:spMkLst>
        </pc:spChg>
        <pc:spChg chg="mod">
          <ac:chgData name="Hélène Castany" userId="353bb304fea8b38e" providerId="LiveId" clId="{12126BEE-DE0E-49C3-9A28-F14F28B006C6}" dt="2021-09-12T10:31:23.808" v="13"/>
          <ac:spMkLst>
            <pc:docMk/>
            <pc:sldMk cId="3477287377" sldId="258"/>
            <ac:spMk id="47" creationId="{FB35A11E-E312-4BD8-9F9F-DE7CFB4C0E87}"/>
          </ac:spMkLst>
        </pc:spChg>
        <pc:spChg chg="mod">
          <ac:chgData name="Hélène Castany" userId="353bb304fea8b38e" providerId="LiveId" clId="{12126BEE-DE0E-49C3-9A28-F14F28B006C6}" dt="2021-09-12T10:31:23.808" v="13"/>
          <ac:spMkLst>
            <pc:docMk/>
            <pc:sldMk cId="3477287377" sldId="258"/>
            <ac:spMk id="49" creationId="{8F1E8D47-1539-4E68-8109-4CB0C9885262}"/>
          </ac:spMkLst>
        </pc:spChg>
        <pc:grpChg chg="add del mod">
          <ac:chgData name="Hélène Castany" userId="353bb304fea8b38e" providerId="LiveId" clId="{12126BEE-DE0E-49C3-9A28-F14F28B006C6}" dt="2021-11-03T15:44:22.067" v="15" actId="21"/>
          <ac:grpSpMkLst>
            <pc:docMk/>
            <pc:sldMk cId="3477287377" sldId="258"/>
            <ac:grpSpMk id="4" creationId="{324D485D-D4CA-4F00-8D72-57CCF47F4883}"/>
          </ac:grpSpMkLst>
        </pc:grpChg>
        <pc:picChg chg="mod">
          <ac:chgData name="Hélène Castany" userId="353bb304fea8b38e" providerId="LiveId" clId="{12126BEE-DE0E-49C3-9A28-F14F28B006C6}" dt="2021-09-12T10:31:23.808" v="13"/>
          <ac:picMkLst>
            <pc:docMk/>
            <pc:sldMk cId="3477287377" sldId="258"/>
            <ac:picMk id="35" creationId="{3B7F4B52-E90E-4092-98E4-37C8F55A829A}"/>
          </ac:picMkLst>
        </pc:picChg>
        <pc:picChg chg="mod">
          <ac:chgData name="Hélène Castany" userId="353bb304fea8b38e" providerId="LiveId" clId="{12126BEE-DE0E-49C3-9A28-F14F28B006C6}" dt="2021-09-12T10:31:23.808" v="13"/>
          <ac:picMkLst>
            <pc:docMk/>
            <pc:sldMk cId="3477287377" sldId="258"/>
            <ac:picMk id="36" creationId="{83347236-CBFF-456A-B5E2-67DA9EE0A777}"/>
          </ac:picMkLst>
        </pc:picChg>
        <pc:picChg chg="mod">
          <ac:chgData name="Hélène Castany" userId="353bb304fea8b38e" providerId="LiveId" clId="{12126BEE-DE0E-49C3-9A28-F14F28B006C6}" dt="2021-09-12T10:31:23.808" v="13"/>
          <ac:picMkLst>
            <pc:docMk/>
            <pc:sldMk cId="3477287377" sldId="258"/>
            <ac:picMk id="41" creationId="{23609694-9982-4E43-A367-44E07643BE12}"/>
          </ac:picMkLst>
        </pc:picChg>
        <pc:picChg chg="mod">
          <ac:chgData name="Hélène Castany" userId="353bb304fea8b38e" providerId="LiveId" clId="{12126BEE-DE0E-49C3-9A28-F14F28B006C6}" dt="2021-09-12T10:31:23.808" v="13"/>
          <ac:picMkLst>
            <pc:docMk/>
            <pc:sldMk cId="3477287377" sldId="258"/>
            <ac:picMk id="42" creationId="{ADF9967F-2D12-4287-960B-8CC73E466E64}"/>
          </ac:picMkLst>
        </pc:picChg>
        <pc:picChg chg="mod">
          <ac:chgData name="Hélène Castany" userId="353bb304fea8b38e" providerId="LiveId" clId="{12126BEE-DE0E-49C3-9A28-F14F28B006C6}" dt="2021-09-12T10:31:23.808" v="13"/>
          <ac:picMkLst>
            <pc:docMk/>
            <pc:sldMk cId="3477287377" sldId="258"/>
            <ac:picMk id="43" creationId="{CD498689-B0E8-40F0-8740-B1040BC45A9B}"/>
          </ac:picMkLst>
        </pc:picChg>
        <pc:picChg chg="mod">
          <ac:chgData name="Hélène Castany" userId="353bb304fea8b38e" providerId="LiveId" clId="{12126BEE-DE0E-49C3-9A28-F14F28B006C6}" dt="2021-09-12T10:31:23.808" v="13"/>
          <ac:picMkLst>
            <pc:docMk/>
            <pc:sldMk cId="3477287377" sldId="258"/>
            <ac:picMk id="44" creationId="{16464EA5-45E0-496A-AEF3-AEB1F24AF5AC}"/>
          </ac:picMkLst>
        </pc:picChg>
        <pc:picChg chg="mod">
          <ac:chgData name="Hélène Castany" userId="353bb304fea8b38e" providerId="LiveId" clId="{12126BEE-DE0E-49C3-9A28-F14F28B006C6}" dt="2021-09-12T10:31:23.808" v="13"/>
          <ac:picMkLst>
            <pc:docMk/>
            <pc:sldMk cId="3477287377" sldId="258"/>
            <ac:picMk id="48" creationId="{7C66854C-BD64-4D20-ABED-FDE40A0BBDC0}"/>
          </ac:picMkLst>
        </pc:picChg>
      </pc:sldChg>
      <pc:sldChg chg="modSp new mod">
        <pc:chgData name="Hélène Castany" userId="353bb304fea8b38e" providerId="LiveId" clId="{12126BEE-DE0E-49C3-9A28-F14F28B006C6}" dt="2021-11-03T20:11:24.324" v="5396" actId="20577"/>
        <pc:sldMkLst>
          <pc:docMk/>
          <pc:sldMk cId="1017187867" sldId="259"/>
        </pc:sldMkLst>
        <pc:spChg chg="mod">
          <ac:chgData name="Hélène Castany" userId="353bb304fea8b38e" providerId="LiveId" clId="{12126BEE-DE0E-49C3-9A28-F14F28B006C6}" dt="2021-11-03T19:52:27.964" v="5105" actId="14100"/>
          <ac:spMkLst>
            <pc:docMk/>
            <pc:sldMk cId="1017187867" sldId="259"/>
            <ac:spMk id="2" creationId="{CE87D813-F3A0-4101-AB7C-27F5030850B7}"/>
          </ac:spMkLst>
        </pc:spChg>
        <pc:spChg chg="mod">
          <ac:chgData name="Hélène Castany" userId="353bb304fea8b38e" providerId="LiveId" clId="{12126BEE-DE0E-49C3-9A28-F14F28B006C6}" dt="2021-11-03T20:11:24.324" v="5396" actId="20577"/>
          <ac:spMkLst>
            <pc:docMk/>
            <pc:sldMk cId="1017187867" sldId="259"/>
            <ac:spMk id="3" creationId="{C0A47A76-D778-49F1-A493-E91E21FDBCB5}"/>
          </ac:spMkLst>
        </pc:spChg>
      </pc:sldChg>
      <pc:sldChg chg="addSp delSp modSp new mod">
        <pc:chgData name="Hélène Castany" userId="353bb304fea8b38e" providerId="LiveId" clId="{12126BEE-DE0E-49C3-9A28-F14F28B006C6}" dt="2021-11-03T21:01:38.327" v="6405" actId="20577"/>
        <pc:sldMkLst>
          <pc:docMk/>
          <pc:sldMk cId="2499071887" sldId="260"/>
        </pc:sldMkLst>
        <pc:spChg chg="mod">
          <ac:chgData name="Hélène Castany" userId="353bb304fea8b38e" providerId="LiveId" clId="{12126BEE-DE0E-49C3-9A28-F14F28B006C6}" dt="2021-11-03T20:19:56.756" v="5535" actId="20577"/>
          <ac:spMkLst>
            <pc:docMk/>
            <pc:sldMk cId="2499071887" sldId="260"/>
            <ac:spMk id="2" creationId="{23BA8CAF-366E-42DC-BD6A-06BF0F5A9A8E}"/>
          </ac:spMkLst>
        </pc:spChg>
        <pc:spChg chg="del mod">
          <ac:chgData name="Hélène Castany" userId="353bb304fea8b38e" providerId="LiveId" clId="{12126BEE-DE0E-49C3-9A28-F14F28B006C6}" dt="2021-11-03T16:15:04.579" v="1080" actId="3680"/>
          <ac:spMkLst>
            <pc:docMk/>
            <pc:sldMk cId="2499071887" sldId="260"/>
            <ac:spMk id="3" creationId="{6EE6850B-6DDE-4768-AD97-8CDAEF556941}"/>
          </ac:spMkLst>
        </pc:spChg>
        <pc:graphicFrameChg chg="add mod ord modGraphic">
          <ac:chgData name="Hélène Castany" userId="353bb304fea8b38e" providerId="LiveId" clId="{12126BEE-DE0E-49C3-9A28-F14F28B006C6}" dt="2021-11-03T21:01:38.327" v="6405" actId="20577"/>
          <ac:graphicFrameMkLst>
            <pc:docMk/>
            <pc:sldMk cId="2499071887" sldId="260"/>
            <ac:graphicFrameMk id="4" creationId="{12DFDFC7-D326-44B8-B2FF-D43F24B89F40}"/>
          </ac:graphicFrameMkLst>
        </pc:graphicFrameChg>
      </pc:sldChg>
      <pc:sldChg chg="modSp add mod">
        <pc:chgData name="Hélène Castany" userId="353bb304fea8b38e" providerId="LiveId" clId="{12126BEE-DE0E-49C3-9A28-F14F28B006C6}" dt="2021-11-03T20:35:32.927" v="6054" actId="20577"/>
        <pc:sldMkLst>
          <pc:docMk/>
          <pc:sldMk cId="3044628676" sldId="261"/>
        </pc:sldMkLst>
        <pc:spChg chg="mod">
          <ac:chgData name="Hélène Castany" userId="353bb304fea8b38e" providerId="LiveId" clId="{12126BEE-DE0E-49C3-9A28-F14F28B006C6}" dt="2021-11-03T18:23:00.280" v="4528" actId="207"/>
          <ac:spMkLst>
            <pc:docMk/>
            <pc:sldMk cId="3044628676" sldId="261"/>
            <ac:spMk id="2" creationId="{23BA8CAF-366E-42DC-BD6A-06BF0F5A9A8E}"/>
          </ac:spMkLst>
        </pc:spChg>
        <pc:graphicFrameChg chg="modGraphic">
          <ac:chgData name="Hélène Castany" userId="353bb304fea8b38e" providerId="LiveId" clId="{12126BEE-DE0E-49C3-9A28-F14F28B006C6}" dt="2021-11-03T20:35:32.927" v="6054" actId="20577"/>
          <ac:graphicFrameMkLst>
            <pc:docMk/>
            <pc:sldMk cId="3044628676" sldId="261"/>
            <ac:graphicFrameMk id="4" creationId="{12DFDFC7-D326-44B8-B2FF-D43F24B89F40}"/>
          </ac:graphicFrameMkLst>
        </pc:graphicFrameChg>
      </pc:sldChg>
      <pc:sldChg chg="addSp delSp modSp new mod">
        <pc:chgData name="Hélène Castany" userId="353bb304fea8b38e" providerId="LiveId" clId="{12126BEE-DE0E-49C3-9A28-F14F28B006C6}" dt="2021-11-03T20:01:19.015" v="5179" actId="5793"/>
        <pc:sldMkLst>
          <pc:docMk/>
          <pc:sldMk cId="3364934156" sldId="262"/>
        </pc:sldMkLst>
        <pc:spChg chg="mod">
          <ac:chgData name="Hélène Castany" userId="353bb304fea8b38e" providerId="LiveId" clId="{12126BEE-DE0E-49C3-9A28-F14F28B006C6}" dt="2021-11-03T18:20:13.126" v="4522" actId="20577"/>
          <ac:spMkLst>
            <pc:docMk/>
            <pc:sldMk cId="3364934156" sldId="262"/>
            <ac:spMk id="2" creationId="{90421858-E20F-4D71-908F-B00E74FC70FD}"/>
          </ac:spMkLst>
        </pc:spChg>
        <pc:spChg chg="mod">
          <ac:chgData name="Hélène Castany" userId="353bb304fea8b38e" providerId="LiveId" clId="{12126BEE-DE0E-49C3-9A28-F14F28B006C6}" dt="2021-11-03T20:01:19.015" v="5179" actId="5793"/>
          <ac:spMkLst>
            <pc:docMk/>
            <pc:sldMk cId="3364934156" sldId="262"/>
            <ac:spMk id="3" creationId="{5CB529E3-4E17-42AC-AD60-3C00F4D1D295}"/>
          </ac:spMkLst>
        </pc:spChg>
        <pc:picChg chg="add del mod">
          <ac:chgData name="Hélène Castany" userId="353bb304fea8b38e" providerId="LiveId" clId="{12126BEE-DE0E-49C3-9A28-F14F28B006C6}" dt="2021-11-03T19:19:34.942" v="4821" actId="21"/>
          <ac:picMkLst>
            <pc:docMk/>
            <pc:sldMk cId="3364934156" sldId="262"/>
            <ac:picMk id="1026" creationId="{5C3978DC-0B30-44A2-8CA2-80468049AD61}"/>
          </ac:picMkLst>
        </pc:picChg>
      </pc:sldChg>
      <pc:sldChg chg="modSp new mod ord">
        <pc:chgData name="Hélène Castany" userId="353bb304fea8b38e" providerId="LiveId" clId="{12126BEE-DE0E-49C3-9A28-F14F28B006C6}" dt="2021-11-03T22:16:29.395" v="10371" actId="27636"/>
        <pc:sldMkLst>
          <pc:docMk/>
          <pc:sldMk cId="4010016252" sldId="263"/>
        </pc:sldMkLst>
        <pc:spChg chg="mod">
          <ac:chgData name="Hélène Castany" userId="353bb304fea8b38e" providerId="LiveId" clId="{12126BEE-DE0E-49C3-9A28-F14F28B006C6}" dt="2021-11-03T18:19:30.492" v="4495" actId="207"/>
          <ac:spMkLst>
            <pc:docMk/>
            <pc:sldMk cId="4010016252" sldId="263"/>
            <ac:spMk id="2" creationId="{1B1159D7-24A7-4C23-ABE9-C652099007EA}"/>
          </ac:spMkLst>
        </pc:spChg>
        <pc:spChg chg="mod">
          <ac:chgData name="Hélène Castany" userId="353bb304fea8b38e" providerId="LiveId" clId="{12126BEE-DE0E-49C3-9A28-F14F28B006C6}" dt="2021-11-03T22:16:29.395" v="10371" actId="27636"/>
          <ac:spMkLst>
            <pc:docMk/>
            <pc:sldMk cId="4010016252" sldId="263"/>
            <ac:spMk id="3" creationId="{5CAE0375-6990-4F29-A786-AC7075BB44BC}"/>
          </ac:spMkLst>
        </pc:spChg>
      </pc:sldChg>
      <pc:sldChg chg="addSp modSp new mod">
        <pc:chgData name="Hélène Castany" userId="353bb304fea8b38e" providerId="LiveId" clId="{12126BEE-DE0E-49C3-9A28-F14F28B006C6}" dt="2021-11-03T21:15:13.552" v="6726" actId="208"/>
        <pc:sldMkLst>
          <pc:docMk/>
          <pc:sldMk cId="2210715297" sldId="264"/>
        </pc:sldMkLst>
        <pc:spChg chg="mod">
          <ac:chgData name="Hélène Castany" userId="353bb304fea8b38e" providerId="LiveId" clId="{12126BEE-DE0E-49C3-9A28-F14F28B006C6}" dt="2021-11-03T21:09:25.067" v="6612" actId="207"/>
          <ac:spMkLst>
            <pc:docMk/>
            <pc:sldMk cId="2210715297" sldId="264"/>
            <ac:spMk id="2" creationId="{E4066838-FC53-490D-8B1C-59F937FA97CF}"/>
          </ac:spMkLst>
        </pc:spChg>
        <pc:spChg chg="mod">
          <ac:chgData name="Hélène Castany" userId="353bb304fea8b38e" providerId="LiveId" clId="{12126BEE-DE0E-49C3-9A28-F14F28B006C6}" dt="2021-11-03T21:12:38.617" v="6719" actId="20577"/>
          <ac:spMkLst>
            <pc:docMk/>
            <pc:sldMk cId="2210715297" sldId="264"/>
            <ac:spMk id="3" creationId="{D81C00D3-BCC1-4D2D-9790-4825BAC58307}"/>
          </ac:spMkLst>
        </pc:spChg>
        <pc:picChg chg="add mod">
          <ac:chgData name="Hélène Castany" userId="353bb304fea8b38e" providerId="LiveId" clId="{12126BEE-DE0E-49C3-9A28-F14F28B006C6}" dt="2021-11-03T21:15:13.552" v="6726" actId="208"/>
          <ac:picMkLst>
            <pc:docMk/>
            <pc:sldMk cId="2210715297" sldId="264"/>
            <ac:picMk id="5" creationId="{A49FB0C6-6BB8-4962-B513-8AC6FEAA8454}"/>
          </ac:picMkLst>
        </pc:picChg>
      </pc:sldChg>
      <pc:sldChg chg="addSp delSp modSp new mod">
        <pc:chgData name="Hélène Castany" userId="353bb304fea8b38e" providerId="LiveId" clId="{12126BEE-DE0E-49C3-9A28-F14F28B006C6}" dt="2021-11-03T21:05:29.973" v="6418" actId="14100"/>
        <pc:sldMkLst>
          <pc:docMk/>
          <pc:sldMk cId="3695989108" sldId="265"/>
        </pc:sldMkLst>
        <pc:spChg chg="add mod">
          <ac:chgData name="Hélène Castany" userId="353bb304fea8b38e" providerId="LiveId" clId="{12126BEE-DE0E-49C3-9A28-F14F28B006C6}" dt="2021-11-03T21:05:29.973" v="6418" actId="14100"/>
          <ac:spMkLst>
            <pc:docMk/>
            <pc:sldMk cId="3695989108" sldId="265"/>
            <ac:spMk id="4" creationId="{899BE816-BC12-429B-8D3F-FFD0E24DD064}"/>
          </ac:spMkLst>
        </pc:spChg>
        <pc:picChg chg="add del mod">
          <ac:chgData name="Hélène Castany" userId="353bb304fea8b38e" providerId="LiveId" clId="{12126BEE-DE0E-49C3-9A28-F14F28B006C6}" dt="2021-11-03T19:24:23.241" v="4829" actId="21"/>
          <ac:picMkLst>
            <pc:docMk/>
            <pc:sldMk cId="3695989108" sldId="265"/>
            <ac:picMk id="2050" creationId="{65590326-183E-47F4-B5FA-CA9BF6F01B85}"/>
          </ac:picMkLst>
        </pc:picChg>
        <pc:picChg chg="add mod">
          <ac:chgData name="Hélène Castany" userId="353bb304fea8b38e" providerId="LiveId" clId="{12126BEE-DE0E-49C3-9A28-F14F28B006C6}" dt="2021-11-03T19:24:56.965" v="4833" actId="14100"/>
          <ac:picMkLst>
            <pc:docMk/>
            <pc:sldMk cId="3695989108" sldId="265"/>
            <ac:picMk id="2052" creationId="{9683E050-1CE6-48CC-8ED3-B28707CC7FB7}"/>
          </ac:picMkLst>
        </pc:picChg>
      </pc:sldChg>
      <pc:sldChg chg="addSp modSp add mod">
        <pc:chgData name="Hélène Castany" userId="353bb304fea8b38e" providerId="LiveId" clId="{12126BEE-DE0E-49C3-9A28-F14F28B006C6}" dt="2021-11-03T19:31:10.932" v="4840" actId="14100"/>
        <pc:sldMkLst>
          <pc:docMk/>
          <pc:sldMk cId="2969090068" sldId="266"/>
        </pc:sldMkLst>
        <pc:spChg chg="add mod">
          <ac:chgData name="Hélène Castany" userId="353bb304fea8b38e" providerId="LiveId" clId="{12126BEE-DE0E-49C3-9A28-F14F28B006C6}" dt="2021-11-03T19:31:10.932" v="4840" actId="14100"/>
          <ac:spMkLst>
            <pc:docMk/>
            <pc:sldMk cId="2969090068" sldId="266"/>
            <ac:spMk id="4" creationId="{0620CC2D-061E-49EE-93B4-3186C7B46BA9}"/>
          </ac:spMkLst>
        </pc:spChg>
        <pc:picChg chg="add mod">
          <ac:chgData name="Hélène Castany" userId="353bb304fea8b38e" providerId="LiveId" clId="{12126BEE-DE0E-49C3-9A28-F14F28B006C6}" dt="2021-11-03T19:19:40.784" v="4823" actId="1076"/>
          <ac:picMkLst>
            <pc:docMk/>
            <pc:sldMk cId="2969090068" sldId="266"/>
            <ac:picMk id="2" creationId="{B7FDC074-4FAD-4DA6-BD43-FE1447ED4BE3}"/>
          </ac:picMkLst>
        </pc:picChg>
      </pc:sldChg>
      <pc:sldChg chg="addSp delSp modSp add mod">
        <pc:chgData name="Hélène Castany" userId="353bb304fea8b38e" providerId="LiveId" clId="{12126BEE-DE0E-49C3-9A28-F14F28B006C6}" dt="2021-11-03T20:55:45.289" v="6213" actId="20577"/>
        <pc:sldMkLst>
          <pc:docMk/>
          <pc:sldMk cId="2007297969" sldId="267"/>
        </pc:sldMkLst>
        <pc:spChg chg="del">
          <ac:chgData name="Hélène Castany" userId="353bb304fea8b38e" providerId="LiveId" clId="{12126BEE-DE0E-49C3-9A28-F14F28B006C6}" dt="2021-11-03T20:01:52.257" v="5181" actId="21"/>
          <ac:spMkLst>
            <pc:docMk/>
            <pc:sldMk cId="2007297969" sldId="267"/>
            <ac:spMk id="2" creationId="{CE87D813-F3A0-4101-AB7C-27F5030850B7}"/>
          </ac:spMkLst>
        </pc:spChg>
        <pc:spChg chg="mod">
          <ac:chgData name="Hélène Castany" userId="353bb304fea8b38e" providerId="LiveId" clId="{12126BEE-DE0E-49C3-9A28-F14F28B006C6}" dt="2021-11-03T20:55:45.289" v="6213" actId="20577"/>
          <ac:spMkLst>
            <pc:docMk/>
            <pc:sldMk cId="2007297969" sldId="267"/>
            <ac:spMk id="3" creationId="{C0A47A76-D778-49F1-A493-E91E21FDBCB5}"/>
          </ac:spMkLst>
        </pc:spChg>
        <pc:spChg chg="add del mod">
          <ac:chgData name="Hélène Castany" userId="353bb304fea8b38e" providerId="LiveId" clId="{12126BEE-DE0E-49C3-9A28-F14F28B006C6}" dt="2021-11-03T20:01:59.119" v="5184" actId="21"/>
          <ac:spMkLst>
            <pc:docMk/>
            <pc:sldMk cId="2007297969" sldId="267"/>
            <ac:spMk id="5" creationId="{E6F4B450-FAF3-40B7-926E-7EC326732AC6}"/>
          </ac:spMkLst>
        </pc:spChg>
      </pc:sldChg>
      <pc:sldChg chg="modSp add mod">
        <pc:chgData name="Hélène Castany" userId="353bb304fea8b38e" providerId="LiveId" clId="{12126BEE-DE0E-49C3-9A28-F14F28B006C6}" dt="2021-11-03T20:36:05.199" v="6070" actId="20577"/>
        <pc:sldMkLst>
          <pc:docMk/>
          <pc:sldMk cId="1376504912" sldId="268"/>
        </pc:sldMkLst>
        <pc:graphicFrameChg chg="modGraphic">
          <ac:chgData name="Hélène Castany" userId="353bb304fea8b38e" providerId="LiveId" clId="{12126BEE-DE0E-49C3-9A28-F14F28B006C6}" dt="2021-11-03T20:36:05.199" v="6070" actId="20577"/>
          <ac:graphicFrameMkLst>
            <pc:docMk/>
            <pc:sldMk cId="1376504912" sldId="268"/>
            <ac:graphicFrameMk id="4" creationId="{12DFDFC7-D326-44B8-B2FF-D43F24B89F40}"/>
          </ac:graphicFrameMkLst>
        </pc:graphicFrameChg>
      </pc:sldChg>
      <pc:sldChg chg="addSp delSp modSp add mod">
        <pc:chgData name="Hélène Castany" userId="353bb304fea8b38e" providerId="LiveId" clId="{12126BEE-DE0E-49C3-9A28-F14F28B006C6}" dt="2021-11-03T21:37:37.545" v="8412" actId="20577"/>
        <pc:sldMkLst>
          <pc:docMk/>
          <pc:sldMk cId="1353832934" sldId="269"/>
        </pc:sldMkLst>
        <pc:spChg chg="del mod">
          <ac:chgData name="Hélène Castany" userId="353bb304fea8b38e" providerId="LiveId" clId="{12126BEE-DE0E-49C3-9A28-F14F28B006C6}" dt="2021-11-03T21:16:03.435" v="6730" actId="21"/>
          <ac:spMkLst>
            <pc:docMk/>
            <pc:sldMk cId="1353832934" sldId="269"/>
            <ac:spMk id="2" creationId="{E4066838-FC53-490D-8B1C-59F937FA97CF}"/>
          </ac:spMkLst>
        </pc:spChg>
        <pc:spChg chg="mod">
          <ac:chgData name="Hélène Castany" userId="353bb304fea8b38e" providerId="LiveId" clId="{12126BEE-DE0E-49C3-9A28-F14F28B006C6}" dt="2021-11-03T21:37:37.545" v="8412" actId="20577"/>
          <ac:spMkLst>
            <pc:docMk/>
            <pc:sldMk cId="1353832934" sldId="269"/>
            <ac:spMk id="3" creationId="{D81C00D3-BCC1-4D2D-9790-4825BAC58307}"/>
          </ac:spMkLst>
        </pc:spChg>
        <pc:spChg chg="add del mod">
          <ac:chgData name="Hélène Castany" userId="353bb304fea8b38e" providerId="LiveId" clId="{12126BEE-DE0E-49C3-9A28-F14F28B006C6}" dt="2021-11-03T21:16:08.645" v="6732" actId="21"/>
          <ac:spMkLst>
            <pc:docMk/>
            <pc:sldMk cId="1353832934" sldId="269"/>
            <ac:spMk id="6" creationId="{14331ED2-26D9-46FB-BCD4-04D01FD7E513}"/>
          </ac:spMkLst>
        </pc:spChg>
        <pc:picChg chg="del">
          <ac:chgData name="Hélène Castany" userId="353bb304fea8b38e" providerId="LiveId" clId="{12126BEE-DE0E-49C3-9A28-F14F28B006C6}" dt="2021-11-03T21:16:19.216" v="6734" actId="21"/>
          <ac:picMkLst>
            <pc:docMk/>
            <pc:sldMk cId="1353832934" sldId="269"/>
            <ac:picMk id="5" creationId="{A49FB0C6-6BB8-4962-B513-8AC6FEAA8454}"/>
          </ac:picMkLst>
        </pc:picChg>
        <pc:picChg chg="add del mod">
          <ac:chgData name="Hélène Castany" userId="353bb304fea8b38e" providerId="LiveId" clId="{12126BEE-DE0E-49C3-9A28-F14F28B006C6}" dt="2021-11-03T21:30:48.828" v="7861" actId="21"/>
          <ac:picMkLst>
            <pc:docMk/>
            <pc:sldMk cId="1353832934" sldId="269"/>
            <ac:picMk id="8" creationId="{0551FD9A-8F8D-4C2A-BE0D-B7E4CF0D4CC6}"/>
          </ac:picMkLst>
        </pc:picChg>
      </pc:sldChg>
      <pc:sldChg chg="addSp delSp modSp add mod">
        <pc:chgData name="Hélène Castany" userId="353bb304fea8b38e" providerId="LiveId" clId="{12126BEE-DE0E-49C3-9A28-F14F28B006C6}" dt="2021-11-03T21:38:53.867" v="8417" actId="14100"/>
        <pc:sldMkLst>
          <pc:docMk/>
          <pc:sldMk cId="4517863" sldId="270"/>
        </pc:sldMkLst>
        <pc:spChg chg="del mod">
          <ac:chgData name="Hélène Castany" userId="353bb304fea8b38e" providerId="LiveId" clId="{12126BEE-DE0E-49C3-9A28-F14F28B006C6}" dt="2021-11-03T21:38:44.261" v="8415" actId="22"/>
          <ac:spMkLst>
            <pc:docMk/>
            <pc:sldMk cId="4517863" sldId="270"/>
            <ac:spMk id="3" creationId="{D81C00D3-BCC1-4D2D-9790-4825BAC58307}"/>
          </ac:spMkLst>
        </pc:spChg>
        <pc:picChg chg="add mod ord">
          <ac:chgData name="Hélène Castany" userId="353bb304fea8b38e" providerId="LiveId" clId="{12126BEE-DE0E-49C3-9A28-F14F28B006C6}" dt="2021-11-03T21:38:53.867" v="8417" actId="14100"/>
          <ac:picMkLst>
            <pc:docMk/>
            <pc:sldMk cId="4517863" sldId="270"/>
            <ac:picMk id="4" creationId="{74968D84-725D-465B-86E3-EA1092AA8D37}"/>
          </ac:picMkLst>
        </pc:picChg>
        <pc:picChg chg="del">
          <ac:chgData name="Hélène Castany" userId="353bb304fea8b38e" providerId="LiveId" clId="{12126BEE-DE0E-49C3-9A28-F14F28B006C6}" dt="2021-11-03T21:27:23.985" v="7709" actId="21"/>
          <ac:picMkLst>
            <pc:docMk/>
            <pc:sldMk cId="4517863" sldId="270"/>
            <ac:picMk id="8" creationId="{0551FD9A-8F8D-4C2A-BE0D-B7E4CF0D4CC6}"/>
          </ac:picMkLst>
        </pc:picChg>
      </pc:sldChg>
      <pc:sldChg chg="delSp modSp new mod">
        <pc:chgData name="Hélène Castany" userId="353bb304fea8b38e" providerId="LiveId" clId="{12126BEE-DE0E-49C3-9A28-F14F28B006C6}" dt="2021-11-03T21:57:57.538" v="9570" actId="20577"/>
        <pc:sldMkLst>
          <pc:docMk/>
          <pc:sldMk cId="1681897197" sldId="271"/>
        </pc:sldMkLst>
        <pc:spChg chg="del mod">
          <ac:chgData name="Hélène Castany" userId="353bb304fea8b38e" providerId="LiveId" clId="{12126BEE-DE0E-49C3-9A28-F14F28B006C6}" dt="2021-11-03T21:42:04.177" v="8421" actId="21"/>
          <ac:spMkLst>
            <pc:docMk/>
            <pc:sldMk cId="1681897197" sldId="271"/>
            <ac:spMk id="2" creationId="{42998EEC-5DF5-47CC-8494-8441A7A63014}"/>
          </ac:spMkLst>
        </pc:spChg>
        <pc:spChg chg="mod">
          <ac:chgData name="Hélène Castany" userId="353bb304fea8b38e" providerId="LiveId" clId="{12126BEE-DE0E-49C3-9A28-F14F28B006C6}" dt="2021-11-03T21:57:57.538" v="9570" actId="20577"/>
          <ac:spMkLst>
            <pc:docMk/>
            <pc:sldMk cId="1681897197" sldId="271"/>
            <ac:spMk id="3" creationId="{C10B6B4A-E16B-4BE1-AF2B-0C2CA10107CD}"/>
          </ac:spMkLst>
        </pc:spChg>
      </pc:sldChg>
      <pc:sldChg chg="modSp new mod">
        <pc:chgData name="Hélène Castany" userId="353bb304fea8b38e" providerId="LiveId" clId="{12126BEE-DE0E-49C3-9A28-F14F28B006C6}" dt="2021-11-03T22:16:09.884" v="10366" actId="255"/>
        <pc:sldMkLst>
          <pc:docMk/>
          <pc:sldMk cId="343032462" sldId="272"/>
        </pc:sldMkLst>
        <pc:spChg chg="mod">
          <ac:chgData name="Hélène Castany" userId="353bb304fea8b38e" providerId="LiveId" clId="{12126BEE-DE0E-49C3-9A28-F14F28B006C6}" dt="2021-11-03T22:16:09.884" v="10366" actId="255"/>
          <ac:spMkLst>
            <pc:docMk/>
            <pc:sldMk cId="343032462" sldId="272"/>
            <ac:spMk id="2" creationId="{DA6591C9-02A0-455D-93BD-7A91DA35452F}"/>
          </ac:spMkLst>
        </pc:spChg>
        <pc:spChg chg="mod">
          <ac:chgData name="Hélène Castany" userId="353bb304fea8b38e" providerId="LiveId" clId="{12126BEE-DE0E-49C3-9A28-F14F28B006C6}" dt="2021-11-03T22:15:51.779" v="10365" actId="27636"/>
          <ac:spMkLst>
            <pc:docMk/>
            <pc:sldMk cId="343032462" sldId="272"/>
            <ac:spMk id="3" creationId="{4852CABC-487E-4237-8E3F-3DE0D7994E94}"/>
          </ac:spMkLst>
        </pc:spChg>
      </pc:sldChg>
      <pc:sldChg chg="new del">
        <pc:chgData name="Hélène Castany" userId="353bb304fea8b38e" providerId="LiveId" clId="{12126BEE-DE0E-49C3-9A28-F14F28B006C6}" dt="2021-11-05T09:00:17.024" v="10445" actId="2696"/>
        <pc:sldMkLst>
          <pc:docMk/>
          <pc:sldMk cId="947987445" sldId="273"/>
        </pc:sldMkLst>
      </pc:sldChg>
      <pc:sldChg chg="add">
        <pc:chgData name="Hélène Castany" userId="353bb304fea8b38e" providerId="LiveId" clId="{12126BEE-DE0E-49C3-9A28-F14F28B006C6}" dt="2021-11-05T09:00:21.189" v="10446" actId="2890"/>
        <pc:sldMkLst>
          <pc:docMk/>
          <pc:sldMk cId="3071705613" sldId="273"/>
        </pc:sldMkLst>
      </pc:sldChg>
      <pc:sldChg chg="add del">
        <pc:chgData name="Hélène Castany" userId="353bb304fea8b38e" providerId="LiveId" clId="{12126BEE-DE0E-49C3-9A28-F14F28B006C6}" dt="2021-11-05T09:05:18.713" v="10475" actId="2696"/>
        <pc:sldMkLst>
          <pc:docMk/>
          <pc:sldMk cId="779849389" sldId="274"/>
        </pc:sldMkLst>
      </pc:sldChg>
      <pc:sldChg chg="modSp new mod">
        <pc:chgData name="Hélène Castany" userId="353bb304fea8b38e" providerId="LiveId" clId="{12126BEE-DE0E-49C3-9A28-F14F28B006C6}" dt="2021-11-05T09:45:18.524" v="11769" actId="20577"/>
        <pc:sldMkLst>
          <pc:docMk/>
          <pc:sldMk cId="2989861178" sldId="274"/>
        </pc:sldMkLst>
        <pc:spChg chg="mod">
          <ac:chgData name="Hélène Castany" userId="353bb304fea8b38e" providerId="LiveId" clId="{12126BEE-DE0E-49C3-9A28-F14F28B006C6}" dt="2021-11-05T09:28:41.327" v="11359" actId="113"/>
          <ac:spMkLst>
            <pc:docMk/>
            <pc:sldMk cId="2989861178" sldId="274"/>
            <ac:spMk id="2" creationId="{5C7CD66B-CDDF-4142-87D7-B1F0989D22E1}"/>
          </ac:spMkLst>
        </pc:spChg>
        <pc:spChg chg="mod">
          <ac:chgData name="Hélène Castany" userId="353bb304fea8b38e" providerId="LiveId" clId="{12126BEE-DE0E-49C3-9A28-F14F28B006C6}" dt="2021-11-05T09:45:18.524" v="11769" actId="20577"/>
          <ac:spMkLst>
            <pc:docMk/>
            <pc:sldMk cId="2989861178" sldId="274"/>
            <ac:spMk id="3" creationId="{BBE1D8D7-6B76-4946-879A-AEC4074D625C}"/>
          </ac:spMkLst>
        </pc:spChg>
      </pc:sldChg>
      <pc:sldChg chg="addSp delSp modSp add mod">
        <pc:chgData name="Hélène Castany" userId="353bb304fea8b38e" providerId="LiveId" clId="{12126BEE-DE0E-49C3-9A28-F14F28B006C6}" dt="2021-11-05T09:47:36.321" v="11781" actId="14100"/>
        <pc:sldMkLst>
          <pc:docMk/>
          <pc:sldMk cId="1084545529" sldId="275"/>
        </pc:sldMkLst>
        <pc:spChg chg="del mod">
          <ac:chgData name="Hélène Castany" userId="353bb304fea8b38e" providerId="LiveId" clId="{12126BEE-DE0E-49C3-9A28-F14F28B006C6}" dt="2021-11-05T09:47:20.923" v="11775" actId="21"/>
          <ac:spMkLst>
            <pc:docMk/>
            <pc:sldMk cId="1084545529" sldId="275"/>
            <ac:spMk id="2" creationId="{5C7CD66B-CDDF-4142-87D7-B1F0989D22E1}"/>
          </ac:spMkLst>
        </pc:spChg>
        <pc:spChg chg="mod">
          <ac:chgData name="Hélène Castany" userId="353bb304fea8b38e" providerId="LiveId" clId="{12126BEE-DE0E-49C3-9A28-F14F28B006C6}" dt="2021-11-05T09:47:36.321" v="11781" actId="14100"/>
          <ac:spMkLst>
            <pc:docMk/>
            <pc:sldMk cId="1084545529" sldId="275"/>
            <ac:spMk id="3" creationId="{BBE1D8D7-6B76-4946-879A-AEC4074D625C}"/>
          </ac:spMkLst>
        </pc:spChg>
        <pc:spChg chg="add del mod">
          <ac:chgData name="Hélène Castany" userId="353bb304fea8b38e" providerId="LiveId" clId="{12126BEE-DE0E-49C3-9A28-F14F28B006C6}" dt="2021-11-05T09:47:26.236" v="11778" actId="21"/>
          <ac:spMkLst>
            <pc:docMk/>
            <pc:sldMk cId="1084545529" sldId="275"/>
            <ac:spMk id="5" creationId="{DC11FEAF-40E7-42F4-B125-B87E248A01C1}"/>
          </ac:spMkLst>
        </pc:spChg>
      </pc:sldChg>
      <pc:sldChg chg="modSp add mod">
        <pc:chgData name="Hélène Castany" userId="353bb304fea8b38e" providerId="LiveId" clId="{12126BEE-DE0E-49C3-9A28-F14F28B006C6}" dt="2021-11-05T09:53:53.648" v="12170" actId="27636"/>
        <pc:sldMkLst>
          <pc:docMk/>
          <pc:sldMk cId="3077394134" sldId="276"/>
        </pc:sldMkLst>
        <pc:spChg chg="mod">
          <ac:chgData name="Hélène Castany" userId="353bb304fea8b38e" providerId="LiveId" clId="{12126BEE-DE0E-49C3-9A28-F14F28B006C6}" dt="2021-11-05T09:53:53.648" v="12170" actId="27636"/>
          <ac:spMkLst>
            <pc:docMk/>
            <pc:sldMk cId="3077394134" sldId="276"/>
            <ac:spMk id="2" creationId="{5C7CD66B-CDDF-4142-87D7-B1F0989D22E1}"/>
          </ac:spMkLst>
        </pc:spChg>
        <pc:spChg chg="mod">
          <ac:chgData name="Hélène Castany" userId="353bb304fea8b38e" providerId="LiveId" clId="{12126BEE-DE0E-49C3-9A28-F14F28B006C6}" dt="2021-11-05T09:53:49.630" v="12168" actId="14100"/>
          <ac:spMkLst>
            <pc:docMk/>
            <pc:sldMk cId="3077394134" sldId="276"/>
            <ac:spMk id="3" creationId="{BBE1D8D7-6B76-4946-879A-AEC4074D625C}"/>
          </ac:spMkLst>
        </pc:spChg>
      </pc:sldChg>
      <pc:sldChg chg="modSp add mod">
        <pc:chgData name="Hélène Castany" userId="353bb304fea8b38e" providerId="LiveId" clId="{12126BEE-DE0E-49C3-9A28-F14F28B006C6}" dt="2021-11-05T10:23:19.530" v="13142" actId="20577"/>
        <pc:sldMkLst>
          <pc:docMk/>
          <pc:sldMk cId="1280819675" sldId="277"/>
        </pc:sldMkLst>
        <pc:spChg chg="mod">
          <ac:chgData name="Hélène Castany" userId="353bb304fea8b38e" providerId="LiveId" clId="{12126BEE-DE0E-49C3-9A28-F14F28B006C6}" dt="2021-11-05T10:08:40.140" v="12671" actId="114"/>
          <ac:spMkLst>
            <pc:docMk/>
            <pc:sldMk cId="1280819675" sldId="277"/>
            <ac:spMk id="2" creationId="{5C7CD66B-CDDF-4142-87D7-B1F0989D22E1}"/>
          </ac:spMkLst>
        </pc:spChg>
        <pc:spChg chg="mod">
          <ac:chgData name="Hélène Castany" userId="353bb304fea8b38e" providerId="LiveId" clId="{12126BEE-DE0E-49C3-9A28-F14F28B006C6}" dt="2021-11-05T10:23:19.530" v="13142" actId="20577"/>
          <ac:spMkLst>
            <pc:docMk/>
            <pc:sldMk cId="1280819675" sldId="277"/>
            <ac:spMk id="3" creationId="{BBE1D8D7-6B76-4946-879A-AEC4074D625C}"/>
          </ac:spMkLst>
        </pc:spChg>
      </pc:sldChg>
      <pc:sldChg chg="modSp add mod">
        <pc:chgData name="Hélène Castany" userId="353bb304fea8b38e" providerId="LiveId" clId="{12126BEE-DE0E-49C3-9A28-F14F28B006C6}" dt="2021-11-05T12:37:05.425" v="15596" actId="5793"/>
        <pc:sldMkLst>
          <pc:docMk/>
          <pc:sldMk cId="4205487049" sldId="278"/>
        </pc:sldMkLst>
        <pc:spChg chg="mod">
          <ac:chgData name="Hélène Castany" userId="353bb304fea8b38e" providerId="LiveId" clId="{12126BEE-DE0E-49C3-9A28-F14F28B006C6}" dt="2021-11-05T10:28:15.476" v="13184" actId="20577"/>
          <ac:spMkLst>
            <pc:docMk/>
            <pc:sldMk cId="4205487049" sldId="278"/>
            <ac:spMk id="2" creationId="{5C7CD66B-CDDF-4142-87D7-B1F0989D22E1}"/>
          </ac:spMkLst>
        </pc:spChg>
        <pc:spChg chg="mod">
          <ac:chgData name="Hélène Castany" userId="353bb304fea8b38e" providerId="LiveId" clId="{12126BEE-DE0E-49C3-9A28-F14F28B006C6}" dt="2021-11-05T12:37:05.425" v="15596" actId="5793"/>
          <ac:spMkLst>
            <pc:docMk/>
            <pc:sldMk cId="4205487049" sldId="278"/>
            <ac:spMk id="3" creationId="{BBE1D8D7-6B76-4946-879A-AEC4074D625C}"/>
          </ac:spMkLst>
        </pc:spChg>
      </pc:sldChg>
      <pc:sldChg chg="addSp delSp modSp add mod">
        <pc:chgData name="Hélène Castany" userId="353bb304fea8b38e" providerId="LiveId" clId="{12126BEE-DE0E-49C3-9A28-F14F28B006C6}" dt="2021-11-05T12:37:48.612" v="15602" actId="2710"/>
        <pc:sldMkLst>
          <pc:docMk/>
          <pc:sldMk cId="2760631558" sldId="279"/>
        </pc:sldMkLst>
        <pc:spChg chg="del">
          <ac:chgData name="Hélène Castany" userId="353bb304fea8b38e" providerId="LiveId" clId="{12126BEE-DE0E-49C3-9A28-F14F28B006C6}" dt="2021-11-05T12:13:28.290" v="13949" actId="21"/>
          <ac:spMkLst>
            <pc:docMk/>
            <pc:sldMk cId="2760631558" sldId="279"/>
            <ac:spMk id="2" creationId="{5C7CD66B-CDDF-4142-87D7-B1F0989D22E1}"/>
          </ac:spMkLst>
        </pc:spChg>
        <pc:spChg chg="mod">
          <ac:chgData name="Hélène Castany" userId="353bb304fea8b38e" providerId="LiveId" clId="{12126BEE-DE0E-49C3-9A28-F14F28B006C6}" dt="2021-11-05T12:37:48.612" v="15602" actId="2710"/>
          <ac:spMkLst>
            <pc:docMk/>
            <pc:sldMk cId="2760631558" sldId="279"/>
            <ac:spMk id="3" creationId="{BBE1D8D7-6B76-4946-879A-AEC4074D625C}"/>
          </ac:spMkLst>
        </pc:spChg>
        <pc:spChg chg="add del mod">
          <ac:chgData name="Hélène Castany" userId="353bb304fea8b38e" providerId="LiveId" clId="{12126BEE-DE0E-49C3-9A28-F14F28B006C6}" dt="2021-11-05T12:13:34.069" v="13951" actId="21"/>
          <ac:spMkLst>
            <pc:docMk/>
            <pc:sldMk cId="2760631558" sldId="279"/>
            <ac:spMk id="5" creationId="{1A83C09E-82D7-4311-BBC6-441B6CF0F4F3}"/>
          </ac:spMkLst>
        </pc:spChg>
      </pc:sldChg>
      <pc:sldChg chg="modSp add mod ord">
        <pc:chgData name="Hélène Castany" userId="353bb304fea8b38e" providerId="LiveId" clId="{12126BEE-DE0E-49C3-9A28-F14F28B006C6}" dt="2021-11-05T12:53:12.726" v="16496" actId="20577"/>
        <pc:sldMkLst>
          <pc:docMk/>
          <pc:sldMk cId="2750549317" sldId="280"/>
        </pc:sldMkLst>
        <pc:spChg chg="mod">
          <ac:chgData name="Hélène Castany" userId="353bb304fea8b38e" providerId="LiveId" clId="{12126BEE-DE0E-49C3-9A28-F14F28B006C6}" dt="2021-11-05T12:33:01.612" v="15365" actId="20577"/>
          <ac:spMkLst>
            <pc:docMk/>
            <pc:sldMk cId="2750549317" sldId="280"/>
            <ac:spMk id="2" creationId="{5C7CD66B-CDDF-4142-87D7-B1F0989D22E1}"/>
          </ac:spMkLst>
        </pc:spChg>
        <pc:spChg chg="mod">
          <ac:chgData name="Hélène Castany" userId="353bb304fea8b38e" providerId="LiveId" clId="{12126BEE-DE0E-49C3-9A28-F14F28B006C6}" dt="2021-11-05T12:53:12.726" v="16496" actId="20577"/>
          <ac:spMkLst>
            <pc:docMk/>
            <pc:sldMk cId="2750549317" sldId="280"/>
            <ac:spMk id="3" creationId="{BBE1D8D7-6B76-4946-879A-AEC4074D625C}"/>
          </ac:spMkLst>
        </pc:spChg>
      </pc:sldChg>
      <pc:sldChg chg="modSp add mod">
        <pc:chgData name="Hélène Castany" userId="353bb304fea8b38e" providerId="LiveId" clId="{12126BEE-DE0E-49C3-9A28-F14F28B006C6}" dt="2021-11-05T12:38:41.819" v="15657" actId="5793"/>
        <pc:sldMkLst>
          <pc:docMk/>
          <pc:sldMk cId="901923541" sldId="281"/>
        </pc:sldMkLst>
        <pc:spChg chg="mod">
          <ac:chgData name="Hélène Castany" userId="353bb304fea8b38e" providerId="LiveId" clId="{12126BEE-DE0E-49C3-9A28-F14F28B006C6}" dt="2021-11-05T12:38:41.819" v="15657" actId="5793"/>
          <ac:spMkLst>
            <pc:docMk/>
            <pc:sldMk cId="901923541" sldId="281"/>
            <ac:spMk id="3" creationId="{BBE1D8D7-6B76-4946-879A-AEC4074D625C}"/>
          </ac:spMkLst>
        </pc:spChg>
      </pc:sldChg>
      <pc:sldChg chg="addSp modSp new mod">
        <pc:chgData name="Hélène Castany" userId="353bb304fea8b38e" providerId="LiveId" clId="{12126BEE-DE0E-49C3-9A28-F14F28B006C6}" dt="2021-11-05T13:02:31.680" v="16569" actId="14100"/>
        <pc:sldMkLst>
          <pc:docMk/>
          <pc:sldMk cId="3272989632" sldId="282"/>
        </pc:sldMkLst>
        <pc:spChg chg="add mod">
          <ac:chgData name="Hélène Castany" userId="353bb304fea8b38e" providerId="LiveId" clId="{12126BEE-DE0E-49C3-9A28-F14F28B006C6}" dt="2021-11-05T13:02:31.680" v="16569" actId="14100"/>
          <ac:spMkLst>
            <pc:docMk/>
            <pc:sldMk cId="3272989632" sldId="282"/>
            <ac:spMk id="3" creationId="{57C43BE5-4E63-45BE-B9F3-255BD5A180A9}"/>
          </ac:spMkLst>
        </pc:spChg>
        <pc:spChg chg="add mod">
          <ac:chgData name="Hélène Castany" userId="353bb304fea8b38e" providerId="LiveId" clId="{12126BEE-DE0E-49C3-9A28-F14F28B006C6}" dt="2021-11-05T13:01:55.728" v="16566" actId="208"/>
          <ac:spMkLst>
            <pc:docMk/>
            <pc:sldMk cId="3272989632" sldId="282"/>
            <ac:spMk id="4" creationId="{CED6BB53-0E8D-46C0-9B80-94CFAF11B792}"/>
          </ac:spMkLst>
        </pc:spChg>
        <pc:picChg chg="add mod">
          <ac:chgData name="Hélène Castany" userId="353bb304fea8b38e" providerId="LiveId" clId="{12126BEE-DE0E-49C3-9A28-F14F28B006C6}" dt="2021-11-05T13:00:02.309" v="16558" actId="1076"/>
          <ac:picMkLst>
            <pc:docMk/>
            <pc:sldMk cId="3272989632" sldId="282"/>
            <ac:picMk id="2" creationId="{FD26CDAD-CE8D-45B2-9BE0-33AEF92ABE91}"/>
          </ac:picMkLst>
        </pc:picChg>
      </pc:sldChg>
      <pc:sldChg chg="addSp delSp modSp new mod">
        <pc:chgData name="Hélène Castany" userId="353bb304fea8b38e" providerId="LiveId" clId="{12126BEE-DE0E-49C3-9A28-F14F28B006C6}" dt="2021-11-05T13:19:54.574" v="16681" actId="14100"/>
        <pc:sldMkLst>
          <pc:docMk/>
          <pc:sldMk cId="608299620" sldId="283"/>
        </pc:sldMkLst>
        <pc:spChg chg="mod">
          <ac:chgData name="Hélène Castany" userId="353bb304fea8b38e" providerId="LiveId" clId="{12126BEE-DE0E-49C3-9A28-F14F28B006C6}" dt="2021-11-05T13:19:43.357" v="16680" actId="20577"/>
          <ac:spMkLst>
            <pc:docMk/>
            <pc:sldMk cId="608299620" sldId="283"/>
            <ac:spMk id="2" creationId="{3D279E1C-2F27-491B-840C-0DE7F69564A0}"/>
          </ac:spMkLst>
        </pc:spChg>
        <pc:spChg chg="del mod">
          <ac:chgData name="Hélène Castany" userId="353bb304fea8b38e" providerId="LiveId" clId="{12126BEE-DE0E-49C3-9A28-F14F28B006C6}" dt="2021-11-05T13:17:45.554" v="16669"/>
          <ac:spMkLst>
            <pc:docMk/>
            <pc:sldMk cId="608299620" sldId="283"/>
            <ac:spMk id="3" creationId="{3A52F949-A4AD-408B-A420-B8FB496C9510}"/>
          </ac:spMkLst>
        </pc:spChg>
        <pc:spChg chg="add del mod">
          <ac:chgData name="Hélène Castany" userId="353bb304fea8b38e" providerId="LiveId" clId="{12126BEE-DE0E-49C3-9A28-F14F28B006C6}" dt="2021-11-05T13:17:59.165" v="16671" actId="21"/>
          <ac:spMkLst>
            <pc:docMk/>
            <pc:sldMk cId="608299620" sldId="283"/>
            <ac:spMk id="5" creationId="{F2D66E2F-F372-4E2B-A760-B2306CC8B2D2}"/>
          </ac:spMkLst>
        </pc:spChg>
        <pc:graphicFrameChg chg="add del mod">
          <ac:chgData name="Hélène Castany" userId="353bb304fea8b38e" providerId="LiveId" clId="{12126BEE-DE0E-49C3-9A28-F14F28B006C6}" dt="2021-11-05T13:17:54.010" v="16670" actId="21"/>
          <ac:graphicFrameMkLst>
            <pc:docMk/>
            <pc:sldMk cId="608299620" sldId="283"/>
            <ac:graphicFrameMk id="4" creationId="{399CD51F-873D-44C0-BF3E-F0FF1A7EAF08}"/>
          </ac:graphicFrameMkLst>
        </pc:graphicFrameChg>
        <pc:graphicFrameChg chg="add del mod">
          <ac:chgData name="Hélène Castany" userId="353bb304fea8b38e" providerId="LiveId" clId="{12126BEE-DE0E-49C3-9A28-F14F28B006C6}" dt="2021-11-05T13:18:10.174" v="16673" actId="21"/>
          <ac:graphicFrameMkLst>
            <pc:docMk/>
            <pc:sldMk cId="608299620" sldId="283"/>
            <ac:graphicFrameMk id="6" creationId="{BA515597-46CF-4919-AE52-036737965450}"/>
          </ac:graphicFrameMkLst>
        </pc:graphicFrameChg>
        <pc:picChg chg="add mod">
          <ac:chgData name="Hélène Castany" userId="353bb304fea8b38e" providerId="LiveId" clId="{12126BEE-DE0E-49C3-9A28-F14F28B006C6}" dt="2021-11-05T13:19:54.574" v="16681" actId="14100"/>
          <ac:picMkLst>
            <pc:docMk/>
            <pc:sldMk cId="608299620" sldId="283"/>
            <ac:picMk id="8" creationId="{5A1174C7-FEF8-4570-93B2-E8A58A3E5910}"/>
          </ac:picMkLst>
        </pc:picChg>
        <pc:picChg chg="add del mod">
          <ac:chgData name="Hélène Castany" userId="353bb304fea8b38e" providerId="LiveId" clId="{12126BEE-DE0E-49C3-9A28-F14F28B006C6}" dt="2021-11-05T13:17:54.010" v="16670" actId="21"/>
          <ac:picMkLst>
            <pc:docMk/>
            <pc:sldMk cId="608299620" sldId="283"/>
            <ac:picMk id="1025" creationId="{C7D97423-4FDF-4573-862B-10F555DECAAF}"/>
          </ac:picMkLst>
        </pc:picChg>
        <pc:picChg chg="add del mod">
          <ac:chgData name="Hélène Castany" userId="353bb304fea8b38e" providerId="LiveId" clId="{12126BEE-DE0E-49C3-9A28-F14F28B006C6}" dt="2021-11-05T13:17:54.010" v="16670" actId="21"/>
          <ac:picMkLst>
            <pc:docMk/>
            <pc:sldMk cId="608299620" sldId="283"/>
            <ac:picMk id="1026" creationId="{3D309D4A-E413-4ACE-8363-5CBC31CFED48}"/>
          </ac:picMkLst>
        </pc:picChg>
        <pc:picChg chg="add del mod">
          <ac:chgData name="Hélène Castany" userId="353bb304fea8b38e" providerId="LiveId" clId="{12126BEE-DE0E-49C3-9A28-F14F28B006C6}" dt="2021-11-05T13:17:54.010" v="16670" actId="21"/>
          <ac:picMkLst>
            <pc:docMk/>
            <pc:sldMk cId="608299620" sldId="283"/>
            <ac:picMk id="1027" creationId="{83612534-EC38-46EA-AE24-459DA31716F1}"/>
          </ac:picMkLst>
        </pc:picChg>
        <pc:picChg chg="add del mod">
          <ac:chgData name="Hélène Castany" userId="353bb304fea8b38e" providerId="LiveId" clId="{12126BEE-DE0E-49C3-9A28-F14F28B006C6}" dt="2021-11-05T13:17:54.010" v="16670" actId="21"/>
          <ac:picMkLst>
            <pc:docMk/>
            <pc:sldMk cId="608299620" sldId="283"/>
            <ac:picMk id="1028" creationId="{6FDA2E81-627A-4720-8098-A901B7A378E9}"/>
          </ac:picMkLst>
        </pc:picChg>
        <pc:picChg chg="add del mod">
          <ac:chgData name="Hélène Castany" userId="353bb304fea8b38e" providerId="LiveId" clId="{12126BEE-DE0E-49C3-9A28-F14F28B006C6}" dt="2021-11-05T13:18:10.174" v="16673" actId="21"/>
          <ac:picMkLst>
            <pc:docMk/>
            <pc:sldMk cId="608299620" sldId="283"/>
            <ac:picMk id="1029" creationId="{4BC6FE15-AC14-48BC-81D4-1109C9990CA7}"/>
          </ac:picMkLst>
        </pc:picChg>
        <pc:picChg chg="add del mod">
          <ac:chgData name="Hélène Castany" userId="353bb304fea8b38e" providerId="LiveId" clId="{12126BEE-DE0E-49C3-9A28-F14F28B006C6}" dt="2021-11-05T13:18:10.174" v="16673" actId="21"/>
          <ac:picMkLst>
            <pc:docMk/>
            <pc:sldMk cId="608299620" sldId="283"/>
            <ac:picMk id="1030" creationId="{89998563-DE7B-4DBD-BFF4-769E0ECE6B83}"/>
          </ac:picMkLst>
        </pc:picChg>
        <pc:picChg chg="add del mod">
          <ac:chgData name="Hélène Castany" userId="353bb304fea8b38e" providerId="LiveId" clId="{12126BEE-DE0E-49C3-9A28-F14F28B006C6}" dt="2021-11-05T13:18:10.174" v="16673" actId="21"/>
          <ac:picMkLst>
            <pc:docMk/>
            <pc:sldMk cId="608299620" sldId="283"/>
            <ac:picMk id="1031" creationId="{731C81E8-8208-4387-BA2B-CD2E996B6A72}"/>
          </ac:picMkLst>
        </pc:picChg>
        <pc:picChg chg="add del mod">
          <ac:chgData name="Hélène Castany" userId="353bb304fea8b38e" providerId="LiveId" clId="{12126BEE-DE0E-49C3-9A28-F14F28B006C6}" dt="2021-11-05T13:18:10.174" v="16673" actId="21"/>
          <ac:picMkLst>
            <pc:docMk/>
            <pc:sldMk cId="608299620" sldId="283"/>
            <ac:picMk id="1032" creationId="{70F1A5C3-0554-4C2A-A8B9-97A3D43B4B3C}"/>
          </ac:picMkLst>
        </pc:picChg>
      </pc:sldChg>
      <pc:sldChg chg="addSp modSp new mod">
        <pc:chgData name="Hélène Castany" userId="353bb304fea8b38e" providerId="LiveId" clId="{12126BEE-DE0E-49C3-9A28-F14F28B006C6}" dt="2021-11-05T13:27:42.557" v="16725" actId="14100"/>
        <pc:sldMkLst>
          <pc:docMk/>
          <pc:sldMk cId="3813953533" sldId="284"/>
        </pc:sldMkLst>
        <pc:picChg chg="add mod">
          <ac:chgData name="Hélène Castany" userId="353bb304fea8b38e" providerId="LiveId" clId="{12126BEE-DE0E-49C3-9A28-F14F28B006C6}" dt="2021-11-05T13:27:05.701" v="16717" actId="1076"/>
          <ac:picMkLst>
            <pc:docMk/>
            <pc:sldMk cId="3813953533" sldId="284"/>
            <ac:picMk id="3" creationId="{57007A3D-0BF3-491B-A36D-3392C425E0FA}"/>
          </ac:picMkLst>
        </pc:picChg>
        <pc:picChg chg="add mod">
          <ac:chgData name="Hélène Castany" userId="353bb304fea8b38e" providerId="LiveId" clId="{12126BEE-DE0E-49C3-9A28-F14F28B006C6}" dt="2021-11-05T13:27:42.557" v="16725" actId="14100"/>
          <ac:picMkLst>
            <pc:docMk/>
            <pc:sldMk cId="3813953533" sldId="284"/>
            <ac:picMk id="5" creationId="{A31CC578-EE7A-4A63-8DDC-494F117B342D}"/>
          </ac:picMkLst>
        </pc:picChg>
      </pc:sldChg>
      <pc:sldChg chg="add">
        <pc:chgData name="Hélène Castany" userId="353bb304fea8b38e" providerId="LiveId" clId="{12126BEE-DE0E-49C3-9A28-F14F28B006C6}" dt="2021-11-05T13:28:46.720" v="16726" actId="2890"/>
        <pc:sldMkLst>
          <pc:docMk/>
          <pc:sldMk cId="2104263539" sldId="285"/>
        </pc:sldMkLst>
      </pc:sldChg>
      <pc:sldChg chg="addSp delSp modSp new mod">
        <pc:chgData name="Hélène Castany" userId="353bb304fea8b38e" providerId="LiveId" clId="{12126BEE-DE0E-49C3-9A28-F14F28B006C6}" dt="2021-11-05T16:26:46.686" v="16877" actId="14100"/>
        <pc:sldMkLst>
          <pc:docMk/>
          <pc:sldMk cId="3440465357" sldId="286"/>
        </pc:sldMkLst>
        <pc:spChg chg="mod">
          <ac:chgData name="Hélène Castany" userId="353bb304fea8b38e" providerId="LiveId" clId="{12126BEE-DE0E-49C3-9A28-F14F28B006C6}" dt="2021-11-05T16:25:33.964" v="16863" actId="20577"/>
          <ac:spMkLst>
            <pc:docMk/>
            <pc:sldMk cId="3440465357" sldId="286"/>
            <ac:spMk id="2" creationId="{FDB5974D-DB8E-49C7-94B9-F8096DFC9E43}"/>
          </ac:spMkLst>
        </pc:spChg>
        <pc:spChg chg="del mod">
          <ac:chgData name="Hélène Castany" userId="353bb304fea8b38e" providerId="LiveId" clId="{12126BEE-DE0E-49C3-9A28-F14F28B006C6}" dt="2021-11-05T14:46:17.896" v="16829" actId="22"/>
          <ac:spMkLst>
            <pc:docMk/>
            <pc:sldMk cId="3440465357" sldId="286"/>
            <ac:spMk id="3" creationId="{6A48AD55-8B2A-4712-94C3-A6AD588BFCBC}"/>
          </ac:spMkLst>
        </pc:spChg>
        <pc:spChg chg="add del mod">
          <ac:chgData name="Hélène Castany" userId="353bb304fea8b38e" providerId="LiveId" clId="{12126BEE-DE0E-49C3-9A28-F14F28B006C6}" dt="2021-11-05T16:25:18.514" v="16856"/>
          <ac:spMkLst>
            <pc:docMk/>
            <pc:sldMk cId="3440465357" sldId="286"/>
            <ac:spMk id="9" creationId="{A836673E-B76B-4D82-9D0D-2E60E50713ED}"/>
          </ac:spMkLst>
        </pc:spChg>
        <pc:picChg chg="add del mod ord">
          <ac:chgData name="Hélène Castany" userId="353bb304fea8b38e" providerId="LiveId" clId="{12126BEE-DE0E-49C3-9A28-F14F28B006C6}" dt="2021-11-05T16:24:56.329" v="16853" actId="21"/>
          <ac:picMkLst>
            <pc:docMk/>
            <pc:sldMk cId="3440465357" sldId="286"/>
            <ac:picMk id="5" creationId="{3B58D353-8D9A-451D-BC08-C73A74E5CD47}"/>
          </ac:picMkLst>
        </pc:picChg>
        <pc:picChg chg="add del mod">
          <ac:chgData name="Hélène Castany" userId="353bb304fea8b38e" providerId="LiveId" clId="{12126BEE-DE0E-49C3-9A28-F14F28B006C6}" dt="2021-11-05T16:25:25.888" v="16858" actId="21"/>
          <ac:picMkLst>
            <pc:docMk/>
            <pc:sldMk cId="3440465357" sldId="286"/>
            <ac:picMk id="7" creationId="{1ED41371-6E2F-433B-B04A-0735CC851638}"/>
          </ac:picMkLst>
        </pc:picChg>
        <pc:picChg chg="add mod">
          <ac:chgData name="Hélène Castany" userId="353bb304fea8b38e" providerId="LiveId" clId="{12126BEE-DE0E-49C3-9A28-F14F28B006C6}" dt="2021-11-05T16:26:02.458" v="16869" actId="1076"/>
          <ac:picMkLst>
            <pc:docMk/>
            <pc:sldMk cId="3440465357" sldId="286"/>
            <ac:picMk id="10" creationId="{65E8691F-3BD3-4CC4-AC26-CD5E3F069329}"/>
          </ac:picMkLst>
        </pc:picChg>
        <pc:picChg chg="add mod">
          <ac:chgData name="Hélène Castany" userId="353bb304fea8b38e" providerId="LiveId" clId="{12126BEE-DE0E-49C3-9A28-F14F28B006C6}" dt="2021-11-05T16:26:46.686" v="16877" actId="14100"/>
          <ac:picMkLst>
            <pc:docMk/>
            <pc:sldMk cId="3440465357" sldId="286"/>
            <ac:picMk id="11" creationId="{5D4F4708-7EFA-45CB-9B26-990F875C7A40}"/>
          </ac:picMkLst>
        </pc:picChg>
      </pc:sldChg>
      <pc:sldChg chg="new del">
        <pc:chgData name="Hélène Castany" userId="353bb304fea8b38e" providerId="LiveId" clId="{12126BEE-DE0E-49C3-9A28-F14F28B006C6}" dt="2021-11-05T14:48:19.958" v="16838" actId="2696"/>
        <pc:sldMkLst>
          <pc:docMk/>
          <pc:sldMk cId="3863764864" sldId="287"/>
        </pc:sldMkLst>
      </pc:sldChg>
      <pc:sldChg chg="addSp delSp modSp new del mod">
        <pc:chgData name="Hélène Castany" userId="353bb304fea8b38e" providerId="LiveId" clId="{12126BEE-DE0E-49C3-9A28-F14F28B006C6}" dt="2021-11-06T09:37:31.631" v="18547" actId="2696"/>
        <pc:sldMkLst>
          <pc:docMk/>
          <pc:sldMk cId="3527202639" sldId="288"/>
        </pc:sldMkLst>
        <pc:picChg chg="add del mod">
          <ac:chgData name="Hélène Castany" userId="353bb304fea8b38e" providerId="LiveId" clId="{12126BEE-DE0E-49C3-9A28-F14F28B006C6}" dt="2021-11-05T16:25:11.233" v="16855" actId="21"/>
          <ac:picMkLst>
            <pc:docMk/>
            <pc:sldMk cId="3527202639" sldId="288"/>
            <ac:picMk id="3" creationId="{C26ABE2B-3D86-4649-A1CE-19306E9F7F0A}"/>
          </ac:picMkLst>
        </pc:picChg>
        <pc:picChg chg="add del mod">
          <ac:chgData name="Hélène Castany" userId="353bb304fea8b38e" providerId="LiveId" clId="{12126BEE-DE0E-49C3-9A28-F14F28B006C6}" dt="2021-11-05T16:25:58.178" v="16868" actId="21"/>
          <ac:picMkLst>
            <pc:docMk/>
            <pc:sldMk cId="3527202639" sldId="288"/>
            <ac:picMk id="5" creationId="{EB1EF349-448E-4660-80C0-E581956694E0}"/>
          </ac:picMkLst>
        </pc:picChg>
      </pc:sldChg>
      <pc:sldChg chg="addSp delSp modSp add mod ord">
        <pc:chgData name="Hélène Castany" userId="353bb304fea8b38e" providerId="LiveId" clId="{12126BEE-DE0E-49C3-9A28-F14F28B006C6}" dt="2021-11-05T16:41:18.557" v="16904"/>
        <pc:sldMkLst>
          <pc:docMk/>
          <pc:sldMk cId="1508680990" sldId="289"/>
        </pc:sldMkLst>
        <pc:spChg chg="mod">
          <ac:chgData name="Hélène Castany" userId="353bb304fea8b38e" providerId="LiveId" clId="{12126BEE-DE0E-49C3-9A28-F14F28B006C6}" dt="2021-11-05T16:41:01.841" v="16902" actId="27636"/>
          <ac:spMkLst>
            <pc:docMk/>
            <pc:sldMk cId="1508680990" sldId="289"/>
            <ac:spMk id="2" creationId="{FDB5974D-DB8E-49C7-94B9-F8096DFC9E43}"/>
          </ac:spMkLst>
        </pc:spChg>
        <pc:spChg chg="add del mod">
          <ac:chgData name="Hélène Castany" userId="353bb304fea8b38e" providerId="LiveId" clId="{12126BEE-DE0E-49C3-9A28-F14F28B006C6}" dt="2021-11-05T16:29:00.928" v="16891" actId="21"/>
          <ac:spMkLst>
            <pc:docMk/>
            <pc:sldMk cId="1508680990" sldId="289"/>
            <ac:spMk id="4" creationId="{31624B18-64E1-4C7D-905C-B2E97A2CA0A5}"/>
          </ac:spMkLst>
        </pc:spChg>
        <pc:picChg chg="add mod">
          <ac:chgData name="Hélène Castany" userId="353bb304fea8b38e" providerId="LiveId" clId="{12126BEE-DE0E-49C3-9A28-F14F28B006C6}" dt="2021-11-05T16:40:50.722" v="16898" actId="1076"/>
          <ac:picMkLst>
            <pc:docMk/>
            <pc:sldMk cId="1508680990" sldId="289"/>
            <ac:picMk id="6" creationId="{C915A3E2-07B5-4685-B13F-8368BCB5F7B9}"/>
          </ac:picMkLst>
        </pc:picChg>
        <pc:picChg chg="del">
          <ac:chgData name="Hélène Castany" userId="353bb304fea8b38e" providerId="LiveId" clId="{12126BEE-DE0E-49C3-9A28-F14F28B006C6}" dt="2021-11-05T16:28:50.774" v="16889" actId="21"/>
          <ac:picMkLst>
            <pc:docMk/>
            <pc:sldMk cId="1508680990" sldId="289"/>
            <ac:picMk id="10" creationId="{65E8691F-3BD3-4CC4-AC26-CD5E3F069329}"/>
          </ac:picMkLst>
        </pc:picChg>
        <pc:picChg chg="del">
          <ac:chgData name="Hélène Castany" userId="353bb304fea8b38e" providerId="LiveId" clId="{12126BEE-DE0E-49C3-9A28-F14F28B006C6}" dt="2021-11-05T16:28:55.429" v="16890" actId="21"/>
          <ac:picMkLst>
            <pc:docMk/>
            <pc:sldMk cId="1508680990" sldId="289"/>
            <ac:picMk id="11" creationId="{5D4F4708-7EFA-45CB-9B26-990F875C7A40}"/>
          </ac:picMkLst>
        </pc:picChg>
      </pc:sldChg>
      <pc:sldChg chg="modSp new mod">
        <pc:chgData name="Hélène Castany" userId="353bb304fea8b38e" providerId="LiveId" clId="{12126BEE-DE0E-49C3-9A28-F14F28B006C6}" dt="2021-11-06T09:12:56.793" v="17650" actId="207"/>
        <pc:sldMkLst>
          <pc:docMk/>
          <pc:sldMk cId="4123492628" sldId="290"/>
        </pc:sldMkLst>
        <pc:spChg chg="mod">
          <ac:chgData name="Hélène Castany" userId="353bb304fea8b38e" providerId="LiveId" clId="{12126BEE-DE0E-49C3-9A28-F14F28B006C6}" dt="2021-11-05T17:17:16.101" v="17260" actId="255"/>
          <ac:spMkLst>
            <pc:docMk/>
            <pc:sldMk cId="4123492628" sldId="290"/>
            <ac:spMk id="2" creationId="{2EAD449F-152D-44A1-A108-3EB951866F55}"/>
          </ac:spMkLst>
        </pc:spChg>
        <pc:spChg chg="mod">
          <ac:chgData name="Hélène Castany" userId="353bb304fea8b38e" providerId="LiveId" clId="{12126BEE-DE0E-49C3-9A28-F14F28B006C6}" dt="2021-11-06T09:12:56.793" v="17650" actId="207"/>
          <ac:spMkLst>
            <pc:docMk/>
            <pc:sldMk cId="4123492628" sldId="290"/>
            <ac:spMk id="3" creationId="{A0F25504-C8A8-4E0E-93C1-6EFEB68A76DE}"/>
          </ac:spMkLst>
        </pc:spChg>
      </pc:sldChg>
      <pc:sldChg chg="addSp delSp modSp add mod setBg addAnim delAnim setClrOvrMap">
        <pc:chgData name="Hélène Castany" userId="353bb304fea8b38e" providerId="LiveId" clId="{12126BEE-DE0E-49C3-9A28-F14F28B006C6}" dt="2021-11-06T09:36:18.666" v="18546" actId="14100"/>
        <pc:sldMkLst>
          <pc:docMk/>
          <pc:sldMk cId="267351924" sldId="291"/>
        </pc:sldMkLst>
        <pc:spChg chg="mod">
          <ac:chgData name="Hélène Castany" userId="353bb304fea8b38e" providerId="LiveId" clId="{12126BEE-DE0E-49C3-9A28-F14F28B006C6}" dt="2021-11-06T09:22:05.465" v="17836" actId="113"/>
          <ac:spMkLst>
            <pc:docMk/>
            <pc:sldMk cId="267351924" sldId="291"/>
            <ac:spMk id="2" creationId="{2EAD449F-152D-44A1-A108-3EB951866F55}"/>
          </ac:spMkLst>
        </pc:spChg>
        <pc:spChg chg="del">
          <ac:chgData name="Hélène Castany" userId="353bb304fea8b38e" providerId="LiveId" clId="{12126BEE-DE0E-49C3-9A28-F14F28B006C6}" dt="2021-11-06T09:17:28.564" v="17689" actId="21"/>
          <ac:spMkLst>
            <pc:docMk/>
            <pc:sldMk cId="267351924" sldId="291"/>
            <ac:spMk id="3" creationId="{A0F25504-C8A8-4E0E-93C1-6EFEB68A76DE}"/>
          </ac:spMkLst>
        </pc:spChg>
        <pc:spChg chg="add del mod">
          <ac:chgData name="Hélène Castany" userId="353bb304fea8b38e" providerId="LiveId" clId="{12126BEE-DE0E-49C3-9A28-F14F28B006C6}" dt="2021-11-06T09:17:32.709" v="17690" actId="21"/>
          <ac:spMkLst>
            <pc:docMk/>
            <pc:sldMk cId="267351924" sldId="291"/>
            <ac:spMk id="5" creationId="{451F7F09-E05A-42C9-B515-A3183B049F54}"/>
          </ac:spMkLst>
        </pc:spChg>
        <pc:spChg chg="add del mod">
          <ac:chgData name="Hélène Castany" userId="353bb304fea8b38e" providerId="LiveId" clId="{12126BEE-DE0E-49C3-9A28-F14F28B006C6}" dt="2021-11-06T09:17:38.980" v="17692" actId="21"/>
          <ac:spMkLst>
            <pc:docMk/>
            <pc:sldMk cId="267351924" sldId="291"/>
            <ac:spMk id="6" creationId="{2FF42182-89BB-4D05-8D35-1EBF193A23FF}"/>
          </ac:spMkLst>
        </pc:spChg>
        <pc:spChg chg="add mod">
          <ac:chgData name="Hélène Castany" userId="353bb304fea8b38e" providerId="LiveId" clId="{12126BEE-DE0E-49C3-9A28-F14F28B006C6}" dt="2021-11-06T09:36:18.666" v="18546" actId="14100"/>
          <ac:spMkLst>
            <pc:docMk/>
            <pc:sldMk cId="267351924" sldId="291"/>
            <ac:spMk id="9" creationId="{4FCFD6BA-A17E-46CC-B4DF-14C8C928BBF8}"/>
          </ac:spMkLst>
        </pc:spChg>
        <pc:spChg chg="add del">
          <ac:chgData name="Hélène Castany" userId="353bb304fea8b38e" providerId="LiveId" clId="{12126BEE-DE0E-49C3-9A28-F14F28B006C6}" dt="2021-11-06T09:18:58.619" v="17698" actId="26606"/>
          <ac:spMkLst>
            <pc:docMk/>
            <pc:sldMk cId="267351924" sldId="291"/>
            <ac:spMk id="13" creationId="{E49CC64F-7275-4E33-961B-0C5CDC439875}"/>
          </ac:spMkLst>
        </pc:spChg>
        <pc:picChg chg="add mod">
          <ac:chgData name="Hélène Castany" userId="353bb304fea8b38e" providerId="LiveId" clId="{12126BEE-DE0E-49C3-9A28-F14F28B006C6}" dt="2021-11-06T09:35:48.851" v="18542" actId="14100"/>
          <ac:picMkLst>
            <pc:docMk/>
            <pc:sldMk cId="267351924" sldId="291"/>
            <ac:picMk id="8" creationId="{AF2EA791-29B6-4349-A430-65803753A7B5}"/>
          </ac:picMkLst>
        </pc:picChg>
      </pc:sldChg>
    </pc:docChg>
  </pc:docChgLst>
  <pc:docChgLst>
    <pc:chgData name="Hélène Castany" userId="353bb304fea8b38e" providerId="LiveId" clId="{9354CE2E-A6AD-4F91-946C-595B6DF565D9}"/>
    <pc:docChg chg="undo custSel addSld delSld modSld sldOrd">
      <pc:chgData name="Hélène Castany" userId="353bb304fea8b38e" providerId="LiveId" clId="{9354CE2E-A6AD-4F91-946C-595B6DF565D9}" dt="2022-09-24T13:15:09.473" v="9853" actId="2696"/>
      <pc:docMkLst>
        <pc:docMk/>
      </pc:docMkLst>
      <pc:sldChg chg="modSp mod">
        <pc:chgData name="Hélène Castany" userId="353bb304fea8b38e" providerId="LiveId" clId="{9354CE2E-A6AD-4F91-946C-595B6DF565D9}" dt="2022-09-23T12:29:44.412" v="4196" actId="14100"/>
        <pc:sldMkLst>
          <pc:docMk/>
          <pc:sldMk cId="3415922474" sldId="256"/>
        </pc:sldMkLst>
        <pc:spChg chg="mod">
          <ac:chgData name="Hélène Castany" userId="353bb304fea8b38e" providerId="LiveId" clId="{9354CE2E-A6AD-4F91-946C-595B6DF565D9}" dt="2022-09-23T12:29:25.239" v="4193" actId="27636"/>
          <ac:spMkLst>
            <pc:docMk/>
            <pc:sldMk cId="3415922474" sldId="256"/>
            <ac:spMk id="2" creationId="{DC82559F-9ABE-4ED8-9D18-A60EB04BB28A}"/>
          </ac:spMkLst>
        </pc:spChg>
        <pc:spChg chg="mod">
          <ac:chgData name="Hélène Castany" userId="353bb304fea8b38e" providerId="LiveId" clId="{9354CE2E-A6AD-4F91-946C-595B6DF565D9}" dt="2022-09-23T12:29:44.412" v="4196" actId="14100"/>
          <ac:spMkLst>
            <pc:docMk/>
            <pc:sldMk cId="3415922474" sldId="256"/>
            <ac:spMk id="3" creationId="{52314543-3DE1-42B9-83E8-7A775A2DD576}"/>
          </ac:spMkLst>
        </pc:spChg>
      </pc:sldChg>
      <pc:sldChg chg="modSp mod">
        <pc:chgData name="Hélène Castany" userId="353bb304fea8b38e" providerId="LiveId" clId="{9354CE2E-A6AD-4F91-946C-595B6DF565D9}" dt="2022-09-22T18:38:44.424" v="280" actId="1076"/>
        <pc:sldMkLst>
          <pc:docMk/>
          <pc:sldMk cId="3579209923" sldId="257"/>
        </pc:sldMkLst>
        <pc:picChg chg="mod">
          <ac:chgData name="Hélène Castany" userId="353bb304fea8b38e" providerId="LiveId" clId="{9354CE2E-A6AD-4F91-946C-595B6DF565D9}" dt="2022-09-22T18:38:44.424" v="280" actId="1076"/>
          <ac:picMkLst>
            <pc:docMk/>
            <pc:sldMk cId="3579209923" sldId="257"/>
            <ac:picMk id="14" creationId="{A9669E60-DB2A-4926-925F-C0A97A336480}"/>
          </ac:picMkLst>
        </pc:picChg>
      </pc:sldChg>
      <pc:sldChg chg="modSp add mod">
        <pc:chgData name="Hélène Castany" userId="353bb304fea8b38e" providerId="LiveId" clId="{9354CE2E-A6AD-4F91-946C-595B6DF565D9}" dt="2022-09-23T12:31:08.706" v="4197" actId="14100"/>
        <pc:sldMkLst>
          <pc:docMk/>
          <pc:sldMk cId="3914487595" sldId="258"/>
        </pc:sldMkLst>
        <pc:picChg chg="mod">
          <ac:chgData name="Hélène Castany" userId="353bb304fea8b38e" providerId="LiveId" clId="{9354CE2E-A6AD-4F91-946C-595B6DF565D9}" dt="2022-09-23T12:31:08.706" v="4197" actId="14100"/>
          <ac:picMkLst>
            <pc:docMk/>
            <pc:sldMk cId="3914487595" sldId="258"/>
            <ac:picMk id="3" creationId="{1D8656F6-241C-0A1F-DD29-FF4819DB5BAB}"/>
          </ac:picMkLst>
        </pc:picChg>
      </pc:sldChg>
      <pc:sldChg chg="del">
        <pc:chgData name="Hélène Castany" userId="353bb304fea8b38e" providerId="LiveId" clId="{9354CE2E-A6AD-4F91-946C-595B6DF565D9}" dt="2022-09-24T13:14:57.307" v="9850" actId="2696"/>
        <pc:sldMkLst>
          <pc:docMk/>
          <pc:sldMk cId="1017187867" sldId="259"/>
        </pc:sldMkLst>
      </pc:sldChg>
      <pc:sldChg chg="del">
        <pc:chgData name="Hélène Castany" userId="353bb304fea8b38e" providerId="LiveId" clId="{9354CE2E-A6AD-4F91-946C-595B6DF565D9}" dt="2022-09-24T13:00:32.434" v="9634" actId="2696"/>
        <pc:sldMkLst>
          <pc:docMk/>
          <pc:sldMk cId="2499071887" sldId="260"/>
        </pc:sldMkLst>
      </pc:sldChg>
      <pc:sldChg chg="del">
        <pc:chgData name="Hélène Castany" userId="353bb304fea8b38e" providerId="LiveId" clId="{9354CE2E-A6AD-4F91-946C-595B6DF565D9}" dt="2022-09-24T13:00:21.268" v="9632" actId="2696"/>
        <pc:sldMkLst>
          <pc:docMk/>
          <pc:sldMk cId="3044628676" sldId="261"/>
        </pc:sldMkLst>
      </pc:sldChg>
      <pc:sldChg chg="del">
        <pc:chgData name="Hélène Castany" userId="353bb304fea8b38e" providerId="LiveId" clId="{9354CE2E-A6AD-4F91-946C-595B6DF565D9}" dt="2022-09-24T13:15:00.987" v="9851" actId="2696"/>
        <pc:sldMkLst>
          <pc:docMk/>
          <pc:sldMk cId="3364934156" sldId="262"/>
        </pc:sldMkLst>
      </pc:sldChg>
      <pc:sldChg chg="del">
        <pc:chgData name="Hélène Castany" userId="353bb304fea8b38e" providerId="LiveId" clId="{9354CE2E-A6AD-4F91-946C-595B6DF565D9}" dt="2022-09-24T13:15:05.360" v="9852" actId="2696"/>
        <pc:sldMkLst>
          <pc:docMk/>
          <pc:sldMk cId="4010016252" sldId="263"/>
        </pc:sldMkLst>
      </pc:sldChg>
      <pc:sldChg chg="del">
        <pc:chgData name="Hélène Castany" userId="353bb304fea8b38e" providerId="LiveId" clId="{9354CE2E-A6AD-4F91-946C-595B6DF565D9}" dt="2022-09-24T13:14:52.809" v="9849" actId="2696"/>
        <pc:sldMkLst>
          <pc:docMk/>
          <pc:sldMk cId="2210715297" sldId="264"/>
        </pc:sldMkLst>
      </pc:sldChg>
      <pc:sldChg chg="ord">
        <pc:chgData name="Hélène Castany" userId="353bb304fea8b38e" providerId="LiveId" clId="{9354CE2E-A6AD-4F91-946C-595B6DF565D9}" dt="2022-09-24T13:01:59.346" v="9637"/>
        <pc:sldMkLst>
          <pc:docMk/>
          <pc:sldMk cId="3695989108" sldId="265"/>
        </pc:sldMkLst>
      </pc:sldChg>
      <pc:sldChg chg="ord">
        <pc:chgData name="Hélène Castany" userId="353bb304fea8b38e" providerId="LiveId" clId="{9354CE2E-A6AD-4F91-946C-595B6DF565D9}" dt="2022-09-24T13:02:36.348" v="9639"/>
        <pc:sldMkLst>
          <pc:docMk/>
          <pc:sldMk cId="2969090068" sldId="266"/>
        </pc:sldMkLst>
      </pc:sldChg>
      <pc:sldChg chg="del">
        <pc:chgData name="Hélène Castany" userId="353bb304fea8b38e" providerId="LiveId" clId="{9354CE2E-A6AD-4F91-946C-595B6DF565D9}" dt="2022-09-24T13:00:50.226" v="9635" actId="2696"/>
        <pc:sldMkLst>
          <pc:docMk/>
          <pc:sldMk cId="2007297969" sldId="267"/>
        </pc:sldMkLst>
      </pc:sldChg>
      <pc:sldChg chg="del">
        <pc:chgData name="Hélène Castany" userId="353bb304fea8b38e" providerId="LiveId" clId="{9354CE2E-A6AD-4F91-946C-595B6DF565D9}" dt="2022-09-24T13:00:25.763" v="9633" actId="2696"/>
        <pc:sldMkLst>
          <pc:docMk/>
          <pc:sldMk cId="1376504912" sldId="268"/>
        </pc:sldMkLst>
      </pc:sldChg>
      <pc:sldChg chg="del">
        <pc:chgData name="Hélène Castany" userId="353bb304fea8b38e" providerId="LiveId" clId="{9354CE2E-A6AD-4F91-946C-595B6DF565D9}" dt="2022-09-24T13:00:15.082" v="9631" actId="2696"/>
        <pc:sldMkLst>
          <pc:docMk/>
          <pc:sldMk cId="1353832934" sldId="269"/>
        </pc:sldMkLst>
      </pc:sldChg>
      <pc:sldChg chg="del">
        <pc:chgData name="Hélène Castany" userId="353bb304fea8b38e" providerId="LiveId" clId="{9354CE2E-A6AD-4F91-946C-595B6DF565D9}" dt="2022-09-24T13:00:10.356" v="9630" actId="2696"/>
        <pc:sldMkLst>
          <pc:docMk/>
          <pc:sldMk cId="4517863" sldId="270"/>
        </pc:sldMkLst>
      </pc:sldChg>
      <pc:sldChg chg="del">
        <pc:chgData name="Hélène Castany" userId="353bb304fea8b38e" providerId="LiveId" clId="{9354CE2E-A6AD-4F91-946C-595B6DF565D9}" dt="2022-09-24T13:00:06.026" v="9629" actId="2696"/>
        <pc:sldMkLst>
          <pc:docMk/>
          <pc:sldMk cId="1681897197" sldId="271"/>
        </pc:sldMkLst>
      </pc:sldChg>
      <pc:sldChg chg="del">
        <pc:chgData name="Hélène Castany" userId="353bb304fea8b38e" providerId="LiveId" clId="{9354CE2E-A6AD-4F91-946C-595B6DF565D9}" dt="2022-09-24T13:15:09.473" v="9853" actId="2696"/>
        <pc:sldMkLst>
          <pc:docMk/>
          <pc:sldMk cId="343032462" sldId="272"/>
        </pc:sldMkLst>
      </pc:sldChg>
      <pc:sldChg chg="del">
        <pc:chgData name="Hélène Castany" userId="353bb304fea8b38e" providerId="LiveId" clId="{9354CE2E-A6AD-4F91-946C-595B6DF565D9}" dt="2022-09-24T13:06:37.660" v="9764" actId="2696"/>
        <pc:sldMkLst>
          <pc:docMk/>
          <pc:sldMk cId="2989861178" sldId="274"/>
        </pc:sldMkLst>
      </pc:sldChg>
      <pc:sldChg chg="del">
        <pc:chgData name="Hélène Castany" userId="353bb304fea8b38e" providerId="LiveId" clId="{9354CE2E-A6AD-4F91-946C-595B6DF565D9}" dt="2022-09-24T13:06:32.297" v="9763" actId="2696"/>
        <pc:sldMkLst>
          <pc:docMk/>
          <pc:sldMk cId="1084545529" sldId="275"/>
        </pc:sldMkLst>
      </pc:sldChg>
      <pc:sldChg chg="del">
        <pc:chgData name="Hélène Castany" userId="353bb304fea8b38e" providerId="LiveId" clId="{9354CE2E-A6AD-4F91-946C-595B6DF565D9}" dt="2022-09-24T13:06:28.467" v="9762" actId="2696"/>
        <pc:sldMkLst>
          <pc:docMk/>
          <pc:sldMk cId="3077394134" sldId="276"/>
        </pc:sldMkLst>
      </pc:sldChg>
      <pc:sldChg chg="del">
        <pc:chgData name="Hélène Castany" userId="353bb304fea8b38e" providerId="LiveId" clId="{9354CE2E-A6AD-4F91-946C-595B6DF565D9}" dt="2022-09-24T13:06:20.367" v="9761" actId="2696"/>
        <pc:sldMkLst>
          <pc:docMk/>
          <pc:sldMk cId="1280819675" sldId="277"/>
        </pc:sldMkLst>
      </pc:sldChg>
      <pc:sldChg chg="del">
        <pc:chgData name="Hélène Castany" userId="353bb304fea8b38e" providerId="LiveId" clId="{9354CE2E-A6AD-4F91-946C-595B6DF565D9}" dt="2022-09-24T13:06:16.207" v="9760" actId="2696"/>
        <pc:sldMkLst>
          <pc:docMk/>
          <pc:sldMk cId="4205487049" sldId="278"/>
        </pc:sldMkLst>
      </pc:sldChg>
      <pc:sldChg chg="del">
        <pc:chgData name="Hélène Castany" userId="353bb304fea8b38e" providerId="LiveId" clId="{9354CE2E-A6AD-4F91-946C-595B6DF565D9}" dt="2022-09-24T13:06:12.338" v="9759" actId="2696"/>
        <pc:sldMkLst>
          <pc:docMk/>
          <pc:sldMk cId="2760631558" sldId="279"/>
        </pc:sldMkLst>
      </pc:sldChg>
      <pc:sldChg chg="modSp mod ord">
        <pc:chgData name="Hélène Castany" userId="353bb304fea8b38e" providerId="LiveId" clId="{9354CE2E-A6AD-4F91-946C-595B6DF565D9}" dt="2022-09-24T13:10:39.446" v="9797" actId="2711"/>
        <pc:sldMkLst>
          <pc:docMk/>
          <pc:sldMk cId="2750549317" sldId="280"/>
        </pc:sldMkLst>
        <pc:spChg chg="mod">
          <ac:chgData name="Hélène Castany" userId="353bb304fea8b38e" providerId="LiveId" clId="{9354CE2E-A6AD-4F91-946C-595B6DF565D9}" dt="2022-09-24T13:10:39.446" v="9797" actId="2711"/>
          <ac:spMkLst>
            <pc:docMk/>
            <pc:sldMk cId="2750549317" sldId="280"/>
            <ac:spMk id="2" creationId="{5C7CD66B-CDDF-4142-87D7-B1F0989D22E1}"/>
          </ac:spMkLst>
        </pc:spChg>
        <pc:spChg chg="mod">
          <ac:chgData name="Hélène Castany" userId="353bb304fea8b38e" providerId="LiveId" clId="{9354CE2E-A6AD-4F91-946C-595B6DF565D9}" dt="2022-09-24T13:10:27.629" v="9795" actId="20577"/>
          <ac:spMkLst>
            <pc:docMk/>
            <pc:sldMk cId="2750549317" sldId="280"/>
            <ac:spMk id="3" creationId="{BBE1D8D7-6B76-4946-879A-AEC4074D625C}"/>
          </ac:spMkLst>
        </pc:spChg>
      </pc:sldChg>
      <pc:sldChg chg="del">
        <pc:chgData name="Hélène Castany" userId="353bb304fea8b38e" providerId="LiveId" clId="{9354CE2E-A6AD-4F91-946C-595B6DF565D9}" dt="2022-09-24T13:06:08.794" v="9758" actId="2696"/>
        <pc:sldMkLst>
          <pc:docMk/>
          <pc:sldMk cId="901923541" sldId="281"/>
        </pc:sldMkLst>
      </pc:sldChg>
      <pc:sldChg chg="modSp mod ord">
        <pc:chgData name="Hélène Castany" userId="353bb304fea8b38e" providerId="LiveId" clId="{9354CE2E-A6AD-4F91-946C-595B6DF565D9}" dt="2022-09-24T13:11:39.932" v="9810" actId="20577"/>
        <pc:sldMkLst>
          <pc:docMk/>
          <pc:sldMk cId="3272989632" sldId="282"/>
        </pc:sldMkLst>
        <pc:spChg chg="mod">
          <ac:chgData name="Hélène Castany" userId="353bb304fea8b38e" providerId="LiveId" clId="{9354CE2E-A6AD-4F91-946C-595B6DF565D9}" dt="2022-09-24T13:11:39.932" v="9810" actId="20577"/>
          <ac:spMkLst>
            <pc:docMk/>
            <pc:sldMk cId="3272989632" sldId="282"/>
            <ac:spMk id="3" creationId="{57C43BE5-4E63-45BE-B9F3-255BD5A180A9}"/>
          </ac:spMkLst>
        </pc:spChg>
      </pc:sldChg>
      <pc:sldChg chg="ord">
        <pc:chgData name="Hélène Castany" userId="353bb304fea8b38e" providerId="LiveId" clId="{9354CE2E-A6AD-4F91-946C-595B6DF565D9}" dt="2022-09-24T13:08:31.143" v="9766"/>
        <pc:sldMkLst>
          <pc:docMk/>
          <pc:sldMk cId="608299620" sldId="283"/>
        </pc:sldMkLst>
      </pc:sldChg>
      <pc:sldChg chg="ord">
        <pc:chgData name="Hélène Castany" userId="353bb304fea8b38e" providerId="LiveId" clId="{9354CE2E-A6AD-4F91-946C-595B6DF565D9}" dt="2022-09-24T13:09:07.845" v="9768"/>
        <pc:sldMkLst>
          <pc:docMk/>
          <pc:sldMk cId="3813953533" sldId="284"/>
        </pc:sldMkLst>
      </pc:sldChg>
      <pc:sldChg chg="del">
        <pc:chgData name="Hélène Castany" userId="353bb304fea8b38e" providerId="LiveId" clId="{9354CE2E-A6AD-4F91-946C-595B6DF565D9}" dt="2022-09-24T12:13:12.628" v="9045" actId="2696"/>
        <pc:sldMkLst>
          <pc:docMk/>
          <pc:sldMk cId="3440465357" sldId="286"/>
        </pc:sldMkLst>
      </pc:sldChg>
      <pc:sldChg chg="delSp add setBg delDesignElem">
        <pc:chgData name="Hélène Castany" userId="353bb304fea8b38e" providerId="LiveId" clId="{9354CE2E-A6AD-4F91-946C-595B6DF565D9}" dt="2022-09-24T12:21:10.684" v="9107"/>
        <pc:sldMkLst>
          <pc:docMk/>
          <pc:sldMk cId="344813613" sldId="287"/>
        </pc:sldMkLst>
        <pc:spChg chg="del">
          <ac:chgData name="Hélène Castany" userId="353bb304fea8b38e" providerId="LiveId" clId="{9354CE2E-A6AD-4F91-946C-595B6DF565D9}" dt="2022-09-24T12:21:10.684" v="9107"/>
          <ac:spMkLst>
            <pc:docMk/>
            <pc:sldMk cId="344813613" sldId="287"/>
            <ac:spMk id="76" creationId="{9427AF5F-9A0E-42B7-A252-FD64C9885F9C}"/>
          </ac:spMkLst>
        </pc:spChg>
      </pc:sldChg>
      <pc:sldChg chg="delSp add setBg delDesignElem">
        <pc:chgData name="Hélène Castany" userId="353bb304fea8b38e" providerId="LiveId" clId="{9354CE2E-A6AD-4F91-946C-595B6DF565D9}" dt="2022-09-24T12:21:43.178" v="9109"/>
        <pc:sldMkLst>
          <pc:docMk/>
          <pc:sldMk cId="1842376132" sldId="288"/>
        </pc:sldMkLst>
        <pc:spChg chg="del">
          <ac:chgData name="Hélène Castany" userId="353bb304fea8b38e" providerId="LiveId" clId="{9354CE2E-A6AD-4F91-946C-595B6DF565D9}" dt="2022-09-24T12:21:43.178" v="9109"/>
          <ac:spMkLst>
            <pc:docMk/>
            <pc:sldMk cId="1842376132" sldId="288"/>
            <ac:spMk id="76" creationId="{91F32EBA-ED97-466E-8CFA-8382584155D0}"/>
          </ac:spMkLst>
        </pc:spChg>
        <pc:spChg chg="del">
          <ac:chgData name="Hélène Castany" userId="353bb304fea8b38e" providerId="LiveId" clId="{9354CE2E-A6AD-4F91-946C-595B6DF565D9}" dt="2022-09-24T12:21:43.178" v="9109"/>
          <ac:spMkLst>
            <pc:docMk/>
            <pc:sldMk cId="1842376132" sldId="288"/>
            <ac:spMk id="78" creationId="{4300F7B2-2FBB-4B65-B588-6331766027CB}"/>
          </ac:spMkLst>
        </pc:spChg>
        <pc:spChg chg="del">
          <ac:chgData name="Hélène Castany" userId="353bb304fea8b38e" providerId="LiveId" clId="{9354CE2E-A6AD-4F91-946C-595B6DF565D9}" dt="2022-09-24T12:21:43.178" v="9109"/>
          <ac:spMkLst>
            <pc:docMk/>
            <pc:sldMk cId="1842376132" sldId="288"/>
            <ac:spMk id="80" creationId="{EFA5A327-531A-495C-BCA7-27F04811AF4B}"/>
          </ac:spMkLst>
        </pc:spChg>
        <pc:spChg chg="del">
          <ac:chgData name="Hélène Castany" userId="353bb304fea8b38e" providerId="LiveId" clId="{9354CE2E-A6AD-4F91-946C-595B6DF565D9}" dt="2022-09-24T12:21:43.178" v="9109"/>
          <ac:spMkLst>
            <pc:docMk/>
            <pc:sldMk cId="1842376132" sldId="288"/>
            <ac:spMk id="82" creationId="{09C89D1D-8C73-4FE3-BB9A-0A66D0F9C2FF}"/>
          </ac:spMkLst>
        </pc:spChg>
      </pc:sldChg>
      <pc:sldChg chg="delSp add setBg delDesignElem">
        <pc:chgData name="Hélène Castany" userId="353bb304fea8b38e" providerId="LiveId" clId="{9354CE2E-A6AD-4F91-946C-595B6DF565D9}" dt="2022-09-24T12:21:53.712" v="9111"/>
        <pc:sldMkLst>
          <pc:docMk/>
          <pc:sldMk cId="1186515624" sldId="289"/>
        </pc:sldMkLst>
        <pc:spChg chg="del">
          <ac:chgData name="Hélène Castany" userId="353bb304fea8b38e" providerId="LiveId" clId="{9354CE2E-A6AD-4F91-946C-595B6DF565D9}" dt="2022-09-24T12:21:53.712" v="9111"/>
          <ac:spMkLst>
            <pc:docMk/>
            <pc:sldMk cId="1186515624" sldId="289"/>
            <ac:spMk id="76" creationId="{91F32EBA-ED97-466E-8CFA-8382584155D0}"/>
          </ac:spMkLst>
        </pc:spChg>
        <pc:spChg chg="del">
          <ac:chgData name="Hélène Castany" userId="353bb304fea8b38e" providerId="LiveId" clId="{9354CE2E-A6AD-4F91-946C-595B6DF565D9}" dt="2022-09-24T12:21:53.712" v="9111"/>
          <ac:spMkLst>
            <pc:docMk/>
            <pc:sldMk cId="1186515624" sldId="289"/>
            <ac:spMk id="78" creationId="{62A38935-BB53-4DF7-A56E-48DD25B685D7}"/>
          </ac:spMkLst>
        </pc:spChg>
      </pc:sldChg>
      <pc:sldChg chg="del">
        <pc:chgData name="Hélène Castany" userId="353bb304fea8b38e" providerId="LiveId" clId="{9354CE2E-A6AD-4F91-946C-595B6DF565D9}" dt="2022-09-24T12:13:07.070" v="9044" actId="2696"/>
        <pc:sldMkLst>
          <pc:docMk/>
          <pc:sldMk cId="1508680990" sldId="289"/>
        </pc:sldMkLst>
      </pc:sldChg>
      <pc:sldChg chg="modSp del mod ord">
        <pc:chgData name="Hélène Castany" userId="353bb304fea8b38e" providerId="LiveId" clId="{9354CE2E-A6AD-4F91-946C-595B6DF565D9}" dt="2022-09-24T12:48:42.909" v="9475" actId="2696"/>
        <pc:sldMkLst>
          <pc:docMk/>
          <pc:sldMk cId="4123492628" sldId="290"/>
        </pc:sldMkLst>
        <pc:spChg chg="mod">
          <ac:chgData name="Hélène Castany" userId="353bb304fea8b38e" providerId="LiveId" clId="{9354CE2E-A6AD-4F91-946C-595B6DF565D9}" dt="2022-09-24T12:11:19.083" v="9042" actId="113"/>
          <ac:spMkLst>
            <pc:docMk/>
            <pc:sldMk cId="4123492628" sldId="290"/>
            <ac:spMk id="2" creationId="{2EAD449F-152D-44A1-A108-3EB951866F55}"/>
          </ac:spMkLst>
        </pc:spChg>
      </pc:sldChg>
      <pc:sldChg chg="del">
        <pc:chgData name="Hélène Castany" userId="353bb304fea8b38e" providerId="LiveId" clId="{9354CE2E-A6AD-4F91-946C-595B6DF565D9}" dt="2022-09-24T12:12:53.285" v="9043" actId="2696"/>
        <pc:sldMkLst>
          <pc:docMk/>
          <pc:sldMk cId="267351924" sldId="291"/>
        </pc:sldMkLst>
      </pc:sldChg>
      <pc:sldChg chg="new del">
        <pc:chgData name="Hélène Castany" userId="353bb304fea8b38e" providerId="LiveId" clId="{9354CE2E-A6AD-4F91-946C-595B6DF565D9}" dt="2022-08-22T18:18:04.874" v="1" actId="2696"/>
        <pc:sldMkLst>
          <pc:docMk/>
          <pc:sldMk cId="1042214995" sldId="292"/>
        </pc:sldMkLst>
      </pc:sldChg>
      <pc:sldChg chg="delSp modSp new mod ord">
        <pc:chgData name="Hélène Castany" userId="353bb304fea8b38e" providerId="LiveId" clId="{9354CE2E-A6AD-4F91-946C-595B6DF565D9}" dt="2022-09-23T11:16:50.970" v="3537" actId="20577"/>
        <pc:sldMkLst>
          <pc:docMk/>
          <pc:sldMk cId="3199686085" sldId="292"/>
        </pc:sldMkLst>
        <pc:spChg chg="del mod">
          <ac:chgData name="Hélène Castany" userId="353bb304fea8b38e" providerId="LiveId" clId="{9354CE2E-A6AD-4F91-946C-595B6DF565D9}" dt="2022-09-22T18:54:39.284" v="358" actId="21"/>
          <ac:spMkLst>
            <pc:docMk/>
            <pc:sldMk cId="3199686085" sldId="292"/>
            <ac:spMk id="2" creationId="{97C463B4-8E96-CC22-6516-2899930E0E4A}"/>
          </ac:spMkLst>
        </pc:spChg>
        <pc:spChg chg="mod">
          <ac:chgData name="Hélène Castany" userId="353bb304fea8b38e" providerId="LiveId" clId="{9354CE2E-A6AD-4F91-946C-595B6DF565D9}" dt="2022-09-23T11:16:50.970" v="3537" actId="20577"/>
          <ac:spMkLst>
            <pc:docMk/>
            <pc:sldMk cId="3199686085" sldId="292"/>
            <ac:spMk id="3" creationId="{98CE8ECE-0B86-6C44-9D21-D1BC28504C19}"/>
          </ac:spMkLst>
        </pc:spChg>
      </pc:sldChg>
      <pc:sldChg chg="modSp add mod">
        <pc:chgData name="Hélène Castany" userId="353bb304fea8b38e" providerId="LiveId" clId="{9354CE2E-A6AD-4F91-946C-595B6DF565D9}" dt="2022-09-24T12:39:12.622" v="9472" actId="20577"/>
        <pc:sldMkLst>
          <pc:docMk/>
          <pc:sldMk cId="582265206" sldId="293"/>
        </pc:sldMkLst>
        <pc:spChg chg="mod">
          <ac:chgData name="Hélène Castany" userId="353bb304fea8b38e" providerId="LiveId" clId="{9354CE2E-A6AD-4F91-946C-595B6DF565D9}" dt="2022-09-23T12:28:33.587" v="4189" actId="20577"/>
          <ac:spMkLst>
            <pc:docMk/>
            <pc:sldMk cId="582265206" sldId="293"/>
            <ac:spMk id="2" creationId="{243E8722-B888-BB05-4278-86C1DA3E90B7}"/>
          </ac:spMkLst>
        </pc:spChg>
        <pc:spChg chg="mod">
          <ac:chgData name="Hélène Castany" userId="353bb304fea8b38e" providerId="LiveId" clId="{9354CE2E-A6AD-4F91-946C-595B6DF565D9}" dt="2022-09-24T12:39:12.622" v="9472" actId="20577"/>
          <ac:spMkLst>
            <pc:docMk/>
            <pc:sldMk cId="582265206" sldId="293"/>
            <ac:spMk id="3" creationId="{0B2AB8F7-1970-948B-BFE8-C4487A3E91C3}"/>
          </ac:spMkLst>
        </pc:spChg>
      </pc:sldChg>
      <pc:sldChg chg="modSp add mod">
        <pc:chgData name="Hélène Castany" userId="353bb304fea8b38e" providerId="LiveId" clId="{9354CE2E-A6AD-4F91-946C-595B6DF565D9}" dt="2022-09-23T12:26:49.030" v="4178" actId="207"/>
        <pc:sldMkLst>
          <pc:docMk/>
          <pc:sldMk cId="3488906253" sldId="294"/>
        </pc:sldMkLst>
        <pc:spChg chg="mod">
          <ac:chgData name="Hélène Castany" userId="353bb304fea8b38e" providerId="LiveId" clId="{9354CE2E-A6AD-4F91-946C-595B6DF565D9}" dt="2022-09-23T12:26:49.030" v="4178" actId="207"/>
          <ac:spMkLst>
            <pc:docMk/>
            <pc:sldMk cId="3488906253" sldId="294"/>
            <ac:spMk id="3" creationId="{0B2AB8F7-1970-948B-BFE8-C4487A3E91C3}"/>
          </ac:spMkLst>
        </pc:spChg>
      </pc:sldChg>
      <pc:sldChg chg="modSp add mod">
        <pc:chgData name="Hélène Castany" userId="353bb304fea8b38e" providerId="LiveId" clId="{9354CE2E-A6AD-4F91-946C-595B6DF565D9}" dt="2022-09-23T12:27:14.211" v="4181" actId="14100"/>
        <pc:sldMkLst>
          <pc:docMk/>
          <pc:sldMk cId="2639109254" sldId="295"/>
        </pc:sldMkLst>
        <pc:spChg chg="mod">
          <ac:chgData name="Hélène Castany" userId="353bb304fea8b38e" providerId="LiveId" clId="{9354CE2E-A6AD-4F91-946C-595B6DF565D9}" dt="2022-09-23T12:27:14.211" v="4181" actId="14100"/>
          <ac:spMkLst>
            <pc:docMk/>
            <pc:sldMk cId="2639109254" sldId="295"/>
            <ac:spMk id="3" creationId="{CD4ED25A-3408-AAE4-C627-11EDF4F472D3}"/>
          </ac:spMkLst>
        </pc:spChg>
      </pc:sldChg>
      <pc:sldChg chg="add del">
        <pc:chgData name="Hélène Castany" userId="353bb304fea8b38e" providerId="LiveId" clId="{9354CE2E-A6AD-4F91-946C-595B6DF565D9}" dt="2022-09-22T19:00:00.029" v="398" actId="2696"/>
        <pc:sldMkLst>
          <pc:docMk/>
          <pc:sldMk cId="1349461762" sldId="296"/>
        </pc:sldMkLst>
      </pc:sldChg>
      <pc:sldChg chg="add del">
        <pc:chgData name="Hélène Castany" userId="353bb304fea8b38e" providerId="LiveId" clId="{9354CE2E-A6AD-4F91-946C-595B6DF565D9}" dt="2022-09-22T19:00:15.502" v="400" actId="2696"/>
        <pc:sldMkLst>
          <pc:docMk/>
          <pc:sldMk cId="2347148633" sldId="296"/>
        </pc:sldMkLst>
      </pc:sldChg>
      <pc:sldChg chg="modSp add mod">
        <pc:chgData name="Hélène Castany" userId="353bb304fea8b38e" providerId="LiveId" clId="{9354CE2E-A6AD-4F91-946C-595B6DF565D9}" dt="2022-09-24T11:40:42.884" v="8192" actId="20577"/>
        <pc:sldMkLst>
          <pc:docMk/>
          <pc:sldMk cId="3595051417" sldId="296"/>
        </pc:sldMkLst>
        <pc:spChg chg="mod">
          <ac:chgData name="Hélène Castany" userId="353bb304fea8b38e" providerId="LiveId" clId="{9354CE2E-A6AD-4F91-946C-595B6DF565D9}" dt="2022-09-24T11:40:42.884" v="8192" actId="20577"/>
          <ac:spMkLst>
            <pc:docMk/>
            <pc:sldMk cId="3595051417" sldId="296"/>
            <ac:spMk id="2" creationId="{E37FA4BA-411F-4C57-8525-8AC69592A7A3}"/>
          </ac:spMkLst>
        </pc:spChg>
        <pc:spChg chg="mod">
          <ac:chgData name="Hélène Castany" userId="353bb304fea8b38e" providerId="LiveId" clId="{9354CE2E-A6AD-4F91-946C-595B6DF565D9}" dt="2022-09-23T12:25:36.450" v="4167" actId="207"/>
          <ac:spMkLst>
            <pc:docMk/>
            <pc:sldMk cId="3595051417" sldId="296"/>
            <ac:spMk id="3" creationId="{FB538ACC-AACD-8877-8B04-EF6B6E4BED18}"/>
          </ac:spMkLst>
        </pc:spChg>
      </pc:sldChg>
      <pc:sldChg chg="modSp add mod">
        <pc:chgData name="Hélène Castany" userId="353bb304fea8b38e" providerId="LiveId" clId="{9354CE2E-A6AD-4F91-946C-595B6DF565D9}" dt="2022-09-23T12:25:20.490" v="4165" actId="207"/>
        <pc:sldMkLst>
          <pc:docMk/>
          <pc:sldMk cId="1618825107" sldId="297"/>
        </pc:sldMkLst>
        <pc:spChg chg="mod">
          <ac:chgData name="Hélène Castany" userId="353bb304fea8b38e" providerId="LiveId" clId="{9354CE2E-A6AD-4F91-946C-595B6DF565D9}" dt="2022-09-23T12:25:20.490" v="4165" actId="207"/>
          <ac:spMkLst>
            <pc:docMk/>
            <pc:sldMk cId="1618825107" sldId="297"/>
            <ac:spMk id="3" creationId="{FB538ACC-AACD-8877-8B04-EF6B6E4BED18}"/>
          </ac:spMkLst>
        </pc:spChg>
      </pc:sldChg>
      <pc:sldChg chg="modSp add mod">
        <pc:chgData name="Hélène Castany" userId="353bb304fea8b38e" providerId="LiveId" clId="{9354CE2E-A6AD-4F91-946C-595B6DF565D9}" dt="2022-09-23T12:25:01.428" v="4163" actId="27636"/>
        <pc:sldMkLst>
          <pc:docMk/>
          <pc:sldMk cId="3393733777" sldId="298"/>
        </pc:sldMkLst>
        <pc:spChg chg="mod">
          <ac:chgData name="Hélène Castany" userId="353bb304fea8b38e" providerId="LiveId" clId="{9354CE2E-A6AD-4F91-946C-595B6DF565D9}" dt="2022-09-23T12:25:01.428" v="4163" actId="27636"/>
          <ac:spMkLst>
            <pc:docMk/>
            <pc:sldMk cId="3393733777" sldId="298"/>
            <ac:spMk id="3" creationId="{FB538ACC-AACD-8877-8B04-EF6B6E4BED18}"/>
          </ac:spMkLst>
        </pc:spChg>
      </pc:sldChg>
      <pc:sldChg chg="modSp new mod">
        <pc:chgData name="Hélène Castany" userId="353bb304fea8b38e" providerId="LiveId" clId="{9354CE2E-A6AD-4F91-946C-595B6DF565D9}" dt="2022-09-23T12:22:52.137" v="4146" actId="14100"/>
        <pc:sldMkLst>
          <pc:docMk/>
          <pc:sldMk cId="4007682980" sldId="299"/>
        </pc:sldMkLst>
        <pc:spChg chg="mod">
          <ac:chgData name="Hélène Castany" userId="353bb304fea8b38e" providerId="LiveId" clId="{9354CE2E-A6AD-4F91-946C-595B6DF565D9}" dt="2022-09-23T12:22:44.440" v="4144" actId="27636"/>
          <ac:spMkLst>
            <pc:docMk/>
            <pc:sldMk cId="4007682980" sldId="299"/>
            <ac:spMk id="2" creationId="{590FCC2B-C0C7-7475-1988-ECDFE08FAFF8}"/>
          </ac:spMkLst>
        </pc:spChg>
        <pc:spChg chg="mod">
          <ac:chgData name="Hélène Castany" userId="353bb304fea8b38e" providerId="LiveId" clId="{9354CE2E-A6AD-4F91-946C-595B6DF565D9}" dt="2022-09-23T12:22:52.137" v="4146" actId="14100"/>
          <ac:spMkLst>
            <pc:docMk/>
            <pc:sldMk cId="4007682980" sldId="299"/>
            <ac:spMk id="3" creationId="{9A3E54F7-4EB8-2E96-3B1F-A75DAD987D33}"/>
          </ac:spMkLst>
        </pc:spChg>
      </pc:sldChg>
      <pc:sldChg chg="delSp modSp new mod">
        <pc:chgData name="Hélène Castany" userId="353bb304fea8b38e" providerId="LiveId" clId="{9354CE2E-A6AD-4F91-946C-595B6DF565D9}" dt="2022-09-23T12:24:18.642" v="4157" actId="5793"/>
        <pc:sldMkLst>
          <pc:docMk/>
          <pc:sldMk cId="1210505018" sldId="300"/>
        </pc:sldMkLst>
        <pc:spChg chg="del mod">
          <ac:chgData name="Hélène Castany" userId="353bb304fea8b38e" providerId="LiveId" clId="{9354CE2E-A6AD-4F91-946C-595B6DF565D9}" dt="2022-09-23T09:08:33.962" v="1309" actId="21"/>
          <ac:spMkLst>
            <pc:docMk/>
            <pc:sldMk cId="1210505018" sldId="300"/>
            <ac:spMk id="2" creationId="{12FCD47F-02F5-DECC-D940-603D0D6B18F3}"/>
          </ac:spMkLst>
        </pc:spChg>
        <pc:spChg chg="mod">
          <ac:chgData name="Hélène Castany" userId="353bb304fea8b38e" providerId="LiveId" clId="{9354CE2E-A6AD-4F91-946C-595B6DF565D9}" dt="2022-09-23T12:24:18.642" v="4157" actId="5793"/>
          <ac:spMkLst>
            <pc:docMk/>
            <pc:sldMk cId="1210505018" sldId="300"/>
            <ac:spMk id="3" creationId="{36522D3A-F5DA-16C0-92EF-8E963352B1D8}"/>
          </ac:spMkLst>
        </pc:spChg>
      </pc:sldChg>
      <pc:sldChg chg="modSp add mod ord">
        <pc:chgData name="Hélène Castany" userId="353bb304fea8b38e" providerId="LiveId" clId="{9354CE2E-A6AD-4F91-946C-595B6DF565D9}" dt="2022-09-24T12:49:07.646" v="9477"/>
        <pc:sldMkLst>
          <pc:docMk/>
          <pc:sldMk cId="2131823884" sldId="301"/>
        </pc:sldMkLst>
        <pc:spChg chg="mod">
          <ac:chgData name="Hélène Castany" userId="353bb304fea8b38e" providerId="LiveId" clId="{9354CE2E-A6AD-4F91-946C-595B6DF565D9}" dt="2022-09-23T12:24:34.367" v="4159" actId="27636"/>
          <ac:spMkLst>
            <pc:docMk/>
            <pc:sldMk cId="2131823884" sldId="301"/>
            <ac:spMk id="3" creationId="{36522D3A-F5DA-16C0-92EF-8E963352B1D8}"/>
          </ac:spMkLst>
        </pc:spChg>
      </pc:sldChg>
      <pc:sldChg chg="modSp add mod ord">
        <pc:chgData name="Hélène Castany" userId="353bb304fea8b38e" providerId="LiveId" clId="{9354CE2E-A6AD-4F91-946C-595B6DF565D9}" dt="2022-09-23T14:05:31.784" v="7114" actId="14100"/>
        <pc:sldMkLst>
          <pc:docMk/>
          <pc:sldMk cId="1615386326" sldId="302"/>
        </pc:sldMkLst>
        <pc:spChg chg="mod">
          <ac:chgData name="Hélène Castany" userId="353bb304fea8b38e" providerId="LiveId" clId="{9354CE2E-A6AD-4F91-946C-595B6DF565D9}" dt="2022-09-23T13:06:10.941" v="5391" actId="27636"/>
          <ac:spMkLst>
            <pc:docMk/>
            <pc:sldMk cId="1615386326" sldId="302"/>
            <ac:spMk id="2" creationId="{590FCC2B-C0C7-7475-1988-ECDFE08FAFF8}"/>
          </ac:spMkLst>
        </pc:spChg>
        <pc:spChg chg="mod">
          <ac:chgData name="Hélène Castany" userId="353bb304fea8b38e" providerId="LiveId" clId="{9354CE2E-A6AD-4F91-946C-595B6DF565D9}" dt="2022-09-23T14:05:31.784" v="7114" actId="14100"/>
          <ac:spMkLst>
            <pc:docMk/>
            <pc:sldMk cId="1615386326" sldId="302"/>
            <ac:spMk id="3" creationId="{9A3E54F7-4EB8-2E96-3B1F-A75DAD987D33}"/>
          </ac:spMkLst>
        </pc:spChg>
      </pc:sldChg>
      <pc:sldChg chg="modSp add mod">
        <pc:chgData name="Hélène Castany" userId="353bb304fea8b38e" providerId="LiveId" clId="{9354CE2E-A6AD-4F91-946C-595B6DF565D9}" dt="2022-09-23T13:36:48.204" v="6098" actId="20577"/>
        <pc:sldMkLst>
          <pc:docMk/>
          <pc:sldMk cId="1832714420" sldId="303"/>
        </pc:sldMkLst>
        <pc:spChg chg="mod">
          <ac:chgData name="Hélène Castany" userId="353bb304fea8b38e" providerId="LiveId" clId="{9354CE2E-A6AD-4F91-946C-595B6DF565D9}" dt="2022-09-23T12:38:20.651" v="4527" actId="20577"/>
          <ac:spMkLst>
            <pc:docMk/>
            <pc:sldMk cId="1832714420" sldId="303"/>
            <ac:spMk id="2" creationId="{590FCC2B-C0C7-7475-1988-ECDFE08FAFF8}"/>
          </ac:spMkLst>
        </pc:spChg>
        <pc:spChg chg="mod">
          <ac:chgData name="Hélène Castany" userId="353bb304fea8b38e" providerId="LiveId" clId="{9354CE2E-A6AD-4F91-946C-595B6DF565D9}" dt="2022-09-23T13:36:48.204" v="6098" actId="20577"/>
          <ac:spMkLst>
            <pc:docMk/>
            <pc:sldMk cId="1832714420" sldId="303"/>
            <ac:spMk id="3" creationId="{9A3E54F7-4EB8-2E96-3B1F-A75DAD987D33}"/>
          </ac:spMkLst>
        </pc:spChg>
      </pc:sldChg>
      <pc:sldChg chg="addSp delSp modSp add mod">
        <pc:chgData name="Hélène Castany" userId="353bb304fea8b38e" providerId="LiveId" clId="{9354CE2E-A6AD-4F91-946C-595B6DF565D9}" dt="2022-09-24T11:54:06.300" v="8593" actId="20577"/>
        <pc:sldMkLst>
          <pc:docMk/>
          <pc:sldMk cId="42363441" sldId="304"/>
        </pc:sldMkLst>
        <pc:spChg chg="del">
          <ac:chgData name="Hélène Castany" userId="353bb304fea8b38e" providerId="LiveId" clId="{9354CE2E-A6AD-4F91-946C-595B6DF565D9}" dt="2022-09-23T13:07:27.991" v="5394" actId="21"/>
          <ac:spMkLst>
            <pc:docMk/>
            <pc:sldMk cId="42363441" sldId="304"/>
            <ac:spMk id="2" creationId="{590FCC2B-C0C7-7475-1988-ECDFE08FAFF8}"/>
          </ac:spMkLst>
        </pc:spChg>
        <pc:spChg chg="mod">
          <ac:chgData name="Hélène Castany" userId="353bb304fea8b38e" providerId="LiveId" clId="{9354CE2E-A6AD-4F91-946C-595B6DF565D9}" dt="2022-09-24T11:54:06.300" v="8593" actId="20577"/>
          <ac:spMkLst>
            <pc:docMk/>
            <pc:sldMk cId="42363441" sldId="304"/>
            <ac:spMk id="3" creationId="{9A3E54F7-4EB8-2E96-3B1F-A75DAD987D33}"/>
          </ac:spMkLst>
        </pc:spChg>
        <pc:spChg chg="add del mod">
          <ac:chgData name="Hélène Castany" userId="353bb304fea8b38e" providerId="LiveId" clId="{9354CE2E-A6AD-4F91-946C-595B6DF565D9}" dt="2022-09-23T13:07:34.946" v="5396" actId="21"/>
          <ac:spMkLst>
            <pc:docMk/>
            <pc:sldMk cId="42363441" sldId="304"/>
            <ac:spMk id="5" creationId="{86F0FEB8-0B51-E94E-3EA8-F1A3C9774DC6}"/>
          </ac:spMkLst>
        </pc:spChg>
      </pc:sldChg>
      <pc:sldChg chg="addSp delSp modSp add mod">
        <pc:chgData name="Hélène Castany" userId="353bb304fea8b38e" providerId="LiveId" clId="{9354CE2E-A6AD-4F91-946C-595B6DF565D9}" dt="2022-09-24T11:54:32.388" v="8621" actId="20577"/>
        <pc:sldMkLst>
          <pc:docMk/>
          <pc:sldMk cId="1508140857" sldId="305"/>
        </pc:sldMkLst>
        <pc:spChg chg="del mod">
          <ac:chgData name="Hélène Castany" userId="353bb304fea8b38e" providerId="LiveId" clId="{9354CE2E-A6AD-4F91-946C-595B6DF565D9}" dt="2022-09-23T13:37:06.898" v="6102" actId="21"/>
          <ac:spMkLst>
            <pc:docMk/>
            <pc:sldMk cId="1508140857" sldId="305"/>
            <ac:spMk id="2" creationId="{590FCC2B-C0C7-7475-1988-ECDFE08FAFF8}"/>
          </ac:spMkLst>
        </pc:spChg>
        <pc:spChg chg="mod">
          <ac:chgData name="Hélène Castany" userId="353bb304fea8b38e" providerId="LiveId" clId="{9354CE2E-A6AD-4F91-946C-595B6DF565D9}" dt="2022-09-24T11:54:32.388" v="8621" actId="20577"/>
          <ac:spMkLst>
            <pc:docMk/>
            <pc:sldMk cId="1508140857" sldId="305"/>
            <ac:spMk id="3" creationId="{9A3E54F7-4EB8-2E96-3B1F-A75DAD987D33}"/>
          </ac:spMkLst>
        </pc:spChg>
        <pc:spChg chg="add del mod">
          <ac:chgData name="Hélène Castany" userId="353bb304fea8b38e" providerId="LiveId" clId="{9354CE2E-A6AD-4F91-946C-595B6DF565D9}" dt="2022-09-23T13:37:12.197" v="6103" actId="21"/>
          <ac:spMkLst>
            <pc:docMk/>
            <pc:sldMk cId="1508140857" sldId="305"/>
            <ac:spMk id="5" creationId="{D3B55076-8CFC-314A-C383-B8B9BE9CBC4D}"/>
          </ac:spMkLst>
        </pc:spChg>
      </pc:sldChg>
      <pc:sldChg chg="delSp modSp new mod">
        <pc:chgData name="Hélène Castany" userId="353bb304fea8b38e" providerId="LiveId" clId="{9354CE2E-A6AD-4F91-946C-595B6DF565D9}" dt="2022-09-24T11:43:50.930" v="8195" actId="113"/>
        <pc:sldMkLst>
          <pc:docMk/>
          <pc:sldMk cId="645432417" sldId="306"/>
        </pc:sldMkLst>
        <pc:spChg chg="del mod">
          <ac:chgData name="Hélène Castany" userId="353bb304fea8b38e" providerId="LiveId" clId="{9354CE2E-A6AD-4F91-946C-595B6DF565D9}" dt="2022-09-23T13:46:54.614" v="6414" actId="21"/>
          <ac:spMkLst>
            <pc:docMk/>
            <pc:sldMk cId="645432417" sldId="306"/>
            <ac:spMk id="2" creationId="{5B20DD8F-CD24-6454-6428-95AE8EBD4002}"/>
          </ac:spMkLst>
        </pc:spChg>
        <pc:spChg chg="mod">
          <ac:chgData name="Hélène Castany" userId="353bb304fea8b38e" providerId="LiveId" clId="{9354CE2E-A6AD-4F91-946C-595B6DF565D9}" dt="2022-09-24T11:43:50.930" v="8195" actId="113"/>
          <ac:spMkLst>
            <pc:docMk/>
            <pc:sldMk cId="645432417" sldId="306"/>
            <ac:spMk id="3" creationId="{509C2A73-6963-0E63-B8EB-29A20A0C37E7}"/>
          </ac:spMkLst>
        </pc:spChg>
      </pc:sldChg>
      <pc:sldChg chg="addSp modSp new mod setBg">
        <pc:chgData name="Hélène Castany" userId="353bb304fea8b38e" providerId="LiveId" clId="{9354CE2E-A6AD-4F91-946C-595B6DF565D9}" dt="2022-09-23T13:56:49.822" v="6878" actId="1076"/>
        <pc:sldMkLst>
          <pc:docMk/>
          <pc:sldMk cId="3432585858" sldId="307"/>
        </pc:sldMkLst>
        <pc:picChg chg="add mod">
          <ac:chgData name="Hélène Castany" userId="353bb304fea8b38e" providerId="LiveId" clId="{9354CE2E-A6AD-4F91-946C-595B6DF565D9}" dt="2022-09-23T13:56:49.822" v="6878" actId="1076"/>
          <ac:picMkLst>
            <pc:docMk/>
            <pc:sldMk cId="3432585858" sldId="307"/>
            <ac:picMk id="3" creationId="{A68CB747-DF72-BB32-865A-785648B120F3}"/>
          </ac:picMkLst>
        </pc:picChg>
      </pc:sldChg>
      <pc:sldChg chg="addSp modSp new mod setBg">
        <pc:chgData name="Hélène Castany" userId="353bb304fea8b38e" providerId="LiveId" clId="{9354CE2E-A6AD-4F91-946C-595B6DF565D9}" dt="2022-09-23T13:56:38.832" v="6876" actId="14100"/>
        <pc:sldMkLst>
          <pc:docMk/>
          <pc:sldMk cId="3290361440" sldId="308"/>
        </pc:sldMkLst>
        <pc:picChg chg="add mod">
          <ac:chgData name="Hélène Castany" userId="353bb304fea8b38e" providerId="LiveId" clId="{9354CE2E-A6AD-4F91-946C-595B6DF565D9}" dt="2022-09-23T13:56:38.832" v="6876" actId="14100"/>
          <ac:picMkLst>
            <pc:docMk/>
            <pc:sldMk cId="3290361440" sldId="308"/>
            <ac:picMk id="3" creationId="{013BCE1B-4FB0-8067-0E1B-ADC6E1B864C2}"/>
          </ac:picMkLst>
        </pc:picChg>
      </pc:sldChg>
      <pc:sldChg chg="addSp modSp new mod setBg">
        <pc:chgData name="Hélène Castany" userId="353bb304fea8b38e" providerId="LiveId" clId="{9354CE2E-A6AD-4F91-946C-595B6DF565D9}" dt="2022-09-23T13:58:33.241" v="6885" actId="14100"/>
        <pc:sldMkLst>
          <pc:docMk/>
          <pc:sldMk cId="2999518218" sldId="309"/>
        </pc:sldMkLst>
        <pc:picChg chg="add mod">
          <ac:chgData name="Hélène Castany" userId="353bb304fea8b38e" providerId="LiveId" clId="{9354CE2E-A6AD-4F91-946C-595B6DF565D9}" dt="2022-09-23T13:58:33.241" v="6885" actId="14100"/>
          <ac:picMkLst>
            <pc:docMk/>
            <pc:sldMk cId="2999518218" sldId="309"/>
            <ac:picMk id="3" creationId="{96F307D3-8FEB-A198-A786-8EC6E110B44D}"/>
          </ac:picMkLst>
        </pc:picChg>
      </pc:sldChg>
      <pc:sldChg chg="modSp add mod ord">
        <pc:chgData name="Hélène Castany" userId="353bb304fea8b38e" providerId="LiveId" clId="{9354CE2E-A6AD-4F91-946C-595B6DF565D9}" dt="2022-09-23T14:18:13.975" v="7905" actId="313"/>
        <pc:sldMkLst>
          <pc:docMk/>
          <pc:sldMk cId="1112939373" sldId="310"/>
        </pc:sldMkLst>
        <pc:spChg chg="mod">
          <ac:chgData name="Hélène Castany" userId="353bb304fea8b38e" providerId="LiveId" clId="{9354CE2E-A6AD-4F91-946C-595B6DF565D9}" dt="2022-09-23T13:59:16.671" v="6890" actId="20577"/>
          <ac:spMkLst>
            <pc:docMk/>
            <pc:sldMk cId="1112939373" sldId="310"/>
            <ac:spMk id="2" creationId="{590FCC2B-C0C7-7475-1988-ECDFE08FAFF8}"/>
          </ac:spMkLst>
        </pc:spChg>
        <pc:spChg chg="mod">
          <ac:chgData name="Hélène Castany" userId="353bb304fea8b38e" providerId="LiveId" clId="{9354CE2E-A6AD-4F91-946C-595B6DF565D9}" dt="2022-09-23T14:18:13.975" v="7905" actId="313"/>
          <ac:spMkLst>
            <pc:docMk/>
            <pc:sldMk cId="1112939373" sldId="310"/>
            <ac:spMk id="3" creationId="{9A3E54F7-4EB8-2E96-3B1F-A75DAD987D33}"/>
          </ac:spMkLst>
        </pc:spChg>
      </pc:sldChg>
      <pc:sldChg chg="addSp delSp modSp add mod">
        <pc:chgData name="Hélène Castany" userId="353bb304fea8b38e" providerId="LiveId" clId="{9354CE2E-A6AD-4F91-946C-595B6DF565D9}" dt="2022-09-24T11:59:44.245" v="9004" actId="14100"/>
        <pc:sldMkLst>
          <pc:docMk/>
          <pc:sldMk cId="3820157611" sldId="311"/>
        </pc:sldMkLst>
        <pc:spChg chg="del mod">
          <ac:chgData name="Hélène Castany" userId="353bb304fea8b38e" providerId="LiveId" clId="{9354CE2E-A6AD-4F91-946C-595B6DF565D9}" dt="2022-09-23T14:19:14.669" v="7908" actId="21"/>
          <ac:spMkLst>
            <pc:docMk/>
            <pc:sldMk cId="3820157611" sldId="311"/>
            <ac:spMk id="2" creationId="{590FCC2B-C0C7-7475-1988-ECDFE08FAFF8}"/>
          </ac:spMkLst>
        </pc:spChg>
        <pc:spChg chg="mod">
          <ac:chgData name="Hélène Castany" userId="353bb304fea8b38e" providerId="LiveId" clId="{9354CE2E-A6AD-4F91-946C-595B6DF565D9}" dt="2022-09-24T11:59:44.245" v="9004" actId="14100"/>
          <ac:spMkLst>
            <pc:docMk/>
            <pc:sldMk cId="3820157611" sldId="311"/>
            <ac:spMk id="3" creationId="{9A3E54F7-4EB8-2E96-3B1F-A75DAD987D33}"/>
          </ac:spMkLst>
        </pc:spChg>
        <pc:spChg chg="add del mod">
          <ac:chgData name="Hélène Castany" userId="353bb304fea8b38e" providerId="LiveId" clId="{9354CE2E-A6AD-4F91-946C-595B6DF565D9}" dt="2022-09-23T14:19:19.997" v="7910" actId="21"/>
          <ac:spMkLst>
            <pc:docMk/>
            <pc:sldMk cId="3820157611" sldId="311"/>
            <ac:spMk id="5" creationId="{703C60F2-21AD-B8F8-94DB-B284E4B26F71}"/>
          </ac:spMkLst>
        </pc:spChg>
      </pc:sldChg>
      <pc:sldChg chg="addSp modSp new mod">
        <pc:chgData name="Hélène Castany" userId="353bb304fea8b38e" providerId="LiveId" clId="{9354CE2E-A6AD-4F91-946C-595B6DF565D9}" dt="2022-09-24T12:02:01.209" v="9009" actId="14100"/>
        <pc:sldMkLst>
          <pc:docMk/>
          <pc:sldMk cId="2059455403" sldId="312"/>
        </pc:sldMkLst>
        <pc:picChg chg="add mod">
          <ac:chgData name="Hélène Castany" userId="353bb304fea8b38e" providerId="LiveId" clId="{9354CE2E-A6AD-4F91-946C-595B6DF565D9}" dt="2022-09-24T12:02:01.209" v="9009" actId="14100"/>
          <ac:picMkLst>
            <pc:docMk/>
            <pc:sldMk cId="2059455403" sldId="312"/>
            <ac:picMk id="3" creationId="{A69087A0-C1F4-78D1-65A2-4C9DCA8C47DA}"/>
          </ac:picMkLst>
        </pc:picChg>
      </pc:sldChg>
      <pc:sldChg chg="addSp modSp new mod">
        <pc:chgData name="Hélène Castany" userId="353bb304fea8b38e" providerId="LiveId" clId="{9354CE2E-A6AD-4F91-946C-595B6DF565D9}" dt="2022-09-24T12:03:33.597" v="9020" actId="1076"/>
        <pc:sldMkLst>
          <pc:docMk/>
          <pc:sldMk cId="958827050" sldId="313"/>
        </pc:sldMkLst>
        <pc:picChg chg="add mod">
          <ac:chgData name="Hélène Castany" userId="353bb304fea8b38e" providerId="LiveId" clId="{9354CE2E-A6AD-4F91-946C-595B6DF565D9}" dt="2022-09-24T12:03:33.597" v="9020" actId="1076"/>
          <ac:picMkLst>
            <pc:docMk/>
            <pc:sldMk cId="958827050" sldId="313"/>
            <ac:picMk id="3" creationId="{A37F8B30-131E-7E54-EC4A-52F0275A6B7B}"/>
          </ac:picMkLst>
        </pc:picChg>
      </pc:sldChg>
      <pc:sldChg chg="addSp modSp new mod">
        <pc:chgData name="Hélène Castany" userId="353bb304fea8b38e" providerId="LiveId" clId="{9354CE2E-A6AD-4F91-946C-595B6DF565D9}" dt="2022-09-24T12:04:44.086" v="9025" actId="1076"/>
        <pc:sldMkLst>
          <pc:docMk/>
          <pc:sldMk cId="531861982" sldId="314"/>
        </pc:sldMkLst>
        <pc:picChg chg="add mod">
          <ac:chgData name="Hélène Castany" userId="353bb304fea8b38e" providerId="LiveId" clId="{9354CE2E-A6AD-4F91-946C-595B6DF565D9}" dt="2022-09-24T12:04:44.086" v="9025" actId="1076"/>
          <ac:picMkLst>
            <pc:docMk/>
            <pc:sldMk cId="531861982" sldId="314"/>
            <ac:picMk id="3" creationId="{C9AE0895-23B0-705D-94DB-B7CFCE5A3213}"/>
          </ac:picMkLst>
        </pc:picChg>
      </pc:sldChg>
      <pc:sldChg chg="addSp modSp new mod">
        <pc:chgData name="Hélène Castany" userId="353bb304fea8b38e" providerId="LiveId" clId="{9354CE2E-A6AD-4F91-946C-595B6DF565D9}" dt="2022-09-24T12:06:38.576" v="9031" actId="1076"/>
        <pc:sldMkLst>
          <pc:docMk/>
          <pc:sldMk cId="2586105754" sldId="315"/>
        </pc:sldMkLst>
        <pc:picChg chg="add mod">
          <ac:chgData name="Hélène Castany" userId="353bb304fea8b38e" providerId="LiveId" clId="{9354CE2E-A6AD-4F91-946C-595B6DF565D9}" dt="2022-09-24T12:06:38.576" v="9031" actId="1076"/>
          <ac:picMkLst>
            <pc:docMk/>
            <pc:sldMk cId="2586105754" sldId="315"/>
            <ac:picMk id="3" creationId="{164EE40C-F7CE-F068-F3F8-A0021DB925A2}"/>
          </ac:picMkLst>
        </pc:picChg>
      </pc:sldChg>
      <pc:sldChg chg="addSp modSp new mod">
        <pc:chgData name="Hélène Castany" userId="353bb304fea8b38e" providerId="LiveId" clId="{9354CE2E-A6AD-4F91-946C-595B6DF565D9}" dt="2022-09-24T12:09:13.041" v="9037" actId="1076"/>
        <pc:sldMkLst>
          <pc:docMk/>
          <pc:sldMk cId="3754797406" sldId="316"/>
        </pc:sldMkLst>
        <pc:picChg chg="add mod">
          <ac:chgData name="Hélène Castany" userId="353bb304fea8b38e" providerId="LiveId" clId="{9354CE2E-A6AD-4F91-946C-595B6DF565D9}" dt="2022-09-24T12:09:13.041" v="9037" actId="1076"/>
          <ac:picMkLst>
            <pc:docMk/>
            <pc:sldMk cId="3754797406" sldId="316"/>
            <ac:picMk id="3" creationId="{CB6ACABB-C1C3-7B43-7733-41961FC6FD07}"/>
          </ac:picMkLst>
        </pc:picChg>
      </pc:sldChg>
      <pc:sldChg chg="modSp new del mod">
        <pc:chgData name="Hélène Castany" userId="353bb304fea8b38e" providerId="LiveId" clId="{9354CE2E-A6AD-4F91-946C-595B6DF565D9}" dt="2022-09-24T12:11:05.893" v="9041" actId="2696"/>
        <pc:sldMkLst>
          <pc:docMk/>
          <pc:sldMk cId="2264745394" sldId="317"/>
        </pc:sldMkLst>
        <pc:spChg chg="mod">
          <ac:chgData name="Hélène Castany" userId="353bb304fea8b38e" providerId="LiveId" clId="{9354CE2E-A6AD-4F91-946C-595B6DF565D9}" dt="2022-09-24T12:10:11.141" v="9040" actId="27636"/>
          <ac:spMkLst>
            <pc:docMk/>
            <pc:sldMk cId="2264745394" sldId="317"/>
            <ac:spMk id="2" creationId="{E9A3D65E-E30B-3412-AB6D-1DC00BCE2F06}"/>
          </ac:spMkLst>
        </pc:spChg>
      </pc:sldChg>
      <pc:sldChg chg="modSp new del mod">
        <pc:chgData name="Hélène Castany" userId="353bb304fea8b38e" providerId="LiveId" clId="{9354CE2E-A6AD-4F91-946C-595B6DF565D9}" dt="2022-09-24T12:19:17.768" v="9070" actId="2696"/>
        <pc:sldMkLst>
          <pc:docMk/>
          <pc:sldMk cId="4190434269" sldId="317"/>
        </pc:sldMkLst>
        <pc:spChg chg="mod">
          <ac:chgData name="Hélène Castany" userId="353bb304fea8b38e" providerId="LiveId" clId="{9354CE2E-A6AD-4F91-946C-595B6DF565D9}" dt="2022-09-24T12:17:00.496" v="9068" actId="122"/>
          <ac:spMkLst>
            <pc:docMk/>
            <pc:sldMk cId="4190434269" sldId="317"/>
            <ac:spMk id="2" creationId="{F454A39E-744D-14DB-CD7B-FA89943AF1AF}"/>
          </ac:spMkLst>
        </pc:spChg>
      </pc:sldChg>
      <pc:sldChg chg="addSp delSp modSp add mod">
        <pc:chgData name="Hélène Castany" userId="353bb304fea8b38e" providerId="LiveId" clId="{9354CE2E-A6AD-4F91-946C-595B6DF565D9}" dt="2022-09-24T12:22:48.790" v="9121" actId="207"/>
        <pc:sldMkLst>
          <pc:docMk/>
          <pc:sldMk cId="0" sldId="318"/>
        </pc:sldMkLst>
        <pc:spChg chg="add del mod">
          <ac:chgData name="Hélène Castany" userId="353bb304fea8b38e" providerId="LiveId" clId="{9354CE2E-A6AD-4F91-946C-595B6DF565D9}" dt="2022-09-24T12:22:25.593" v="9114" actId="21"/>
          <ac:spMkLst>
            <pc:docMk/>
            <pc:sldMk cId="0" sldId="318"/>
            <ac:spMk id="2" creationId="{153F54EE-552D-8A00-13AC-FC3159BFA7BA}"/>
          </ac:spMkLst>
        </pc:spChg>
        <pc:spChg chg="mod">
          <ac:chgData name="Hélène Castany" userId="353bb304fea8b38e" providerId="LiveId" clId="{9354CE2E-A6AD-4F91-946C-595B6DF565D9}" dt="2022-09-24T12:22:48.790" v="9121" actId="207"/>
          <ac:spMkLst>
            <pc:docMk/>
            <pc:sldMk cId="0" sldId="318"/>
            <ac:spMk id="11267" creationId="{6E5CCBF7-C0BB-4FA4-90F2-3497EC3087B8}"/>
          </ac:spMkLst>
        </pc:spChg>
      </pc:sldChg>
      <pc:sldChg chg="delSp add setBg delDesignElem">
        <pc:chgData name="Hélène Castany" userId="353bb304fea8b38e" providerId="LiveId" clId="{9354CE2E-A6AD-4F91-946C-595B6DF565D9}" dt="2022-09-24T12:22:02.597" v="9113"/>
        <pc:sldMkLst>
          <pc:docMk/>
          <pc:sldMk cId="1419232759" sldId="319"/>
        </pc:sldMkLst>
        <pc:spChg chg="del">
          <ac:chgData name="Hélène Castany" userId="353bb304fea8b38e" providerId="LiveId" clId="{9354CE2E-A6AD-4F91-946C-595B6DF565D9}" dt="2022-09-24T12:22:02.597" v="9113"/>
          <ac:spMkLst>
            <pc:docMk/>
            <pc:sldMk cId="1419232759" sldId="319"/>
            <ac:spMk id="76" creationId="{9427AF5F-9A0E-42B7-A252-FD64C9885F9C}"/>
          </ac:spMkLst>
        </pc:spChg>
      </pc:sldChg>
      <pc:sldChg chg="modSp new mod">
        <pc:chgData name="Hélène Castany" userId="353bb304fea8b38e" providerId="LiveId" clId="{9354CE2E-A6AD-4F91-946C-595B6DF565D9}" dt="2022-09-24T12:23:47.219" v="9157" actId="255"/>
        <pc:sldMkLst>
          <pc:docMk/>
          <pc:sldMk cId="1675575791" sldId="320"/>
        </pc:sldMkLst>
        <pc:spChg chg="mod">
          <ac:chgData name="Hélène Castany" userId="353bb304fea8b38e" providerId="LiveId" clId="{9354CE2E-A6AD-4F91-946C-595B6DF565D9}" dt="2022-09-24T12:23:47.219" v="9157" actId="255"/>
          <ac:spMkLst>
            <pc:docMk/>
            <pc:sldMk cId="1675575791" sldId="320"/>
            <ac:spMk id="2" creationId="{81906D29-0D7C-F532-FF3D-B7D3DBD6B4D2}"/>
          </ac:spMkLst>
        </pc:spChg>
      </pc:sldChg>
      <pc:sldChg chg="addSp modSp add mod ord">
        <pc:chgData name="Hélène Castany" userId="353bb304fea8b38e" providerId="LiveId" clId="{9354CE2E-A6AD-4F91-946C-595B6DF565D9}" dt="2022-09-24T12:26:20.582" v="9207" actId="20577"/>
        <pc:sldMkLst>
          <pc:docMk/>
          <pc:sldMk cId="3766574860" sldId="321"/>
        </pc:sldMkLst>
        <pc:spChg chg="mod">
          <ac:chgData name="Hélène Castany" userId="353bb304fea8b38e" providerId="LiveId" clId="{9354CE2E-A6AD-4F91-946C-595B6DF565D9}" dt="2022-09-24T12:26:20.582" v="9207" actId="20577"/>
          <ac:spMkLst>
            <pc:docMk/>
            <pc:sldMk cId="3766574860" sldId="321"/>
            <ac:spMk id="2" creationId="{81906D29-0D7C-F532-FF3D-B7D3DBD6B4D2}"/>
          </ac:spMkLst>
        </pc:spChg>
        <pc:spChg chg="add">
          <ac:chgData name="Hélène Castany" userId="353bb304fea8b38e" providerId="LiveId" clId="{9354CE2E-A6AD-4F91-946C-595B6DF565D9}" dt="2022-09-24T12:26:12.171" v="9205" actId="22"/>
          <ac:spMkLst>
            <pc:docMk/>
            <pc:sldMk cId="3766574860" sldId="321"/>
            <ac:spMk id="4" creationId="{239885AD-568C-D02B-B20A-D6B94E956B9B}"/>
          </ac:spMkLst>
        </pc:spChg>
      </pc:sldChg>
      <pc:sldChg chg="modSp new mod">
        <pc:chgData name="Hélène Castany" userId="353bb304fea8b38e" providerId="LiveId" clId="{9354CE2E-A6AD-4F91-946C-595B6DF565D9}" dt="2022-09-24T12:38:10.804" v="9470" actId="255"/>
        <pc:sldMkLst>
          <pc:docMk/>
          <pc:sldMk cId="1477419098" sldId="322"/>
        </pc:sldMkLst>
        <pc:spChg chg="mod">
          <ac:chgData name="Hélène Castany" userId="353bb304fea8b38e" providerId="LiveId" clId="{9354CE2E-A6AD-4F91-946C-595B6DF565D9}" dt="2022-09-24T12:37:28" v="9466" actId="207"/>
          <ac:spMkLst>
            <pc:docMk/>
            <pc:sldMk cId="1477419098" sldId="322"/>
            <ac:spMk id="2" creationId="{D840695A-CD91-8C4D-6C20-7311225A3C56}"/>
          </ac:spMkLst>
        </pc:spChg>
        <pc:spChg chg="mod">
          <ac:chgData name="Hélène Castany" userId="353bb304fea8b38e" providerId="LiveId" clId="{9354CE2E-A6AD-4F91-946C-595B6DF565D9}" dt="2022-09-24T12:38:10.804" v="9470" actId="255"/>
          <ac:spMkLst>
            <pc:docMk/>
            <pc:sldMk cId="1477419098" sldId="322"/>
            <ac:spMk id="3" creationId="{31DC8D25-BD3D-31E0-D295-0E19D1DD794A}"/>
          </ac:spMkLst>
        </pc:spChg>
      </pc:sldChg>
      <pc:sldChg chg="modSp new del mod">
        <pc:chgData name="Hélène Castany" userId="353bb304fea8b38e" providerId="LiveId" clId="{9354CE2E-A6AD-4F91-946C-595B6DF565D9}" dt="2022-09-24T12:32:46.583" v="9387" actId="2696"/>
        <pc:sldMkLst>
          <pc:docMk/>
          <pc:sldMk cId="2925557945" sldId="323"/>
        </pc:sldMkLst>
        <pc:spChg chg="mod">
          <ac:chgData name="Hélène Castany" userId="353bb304fea8b38e" providerId="LiveId" clId="{9354CE2E-A6AD-4F91-946C-595B6DF565D9}" dt="2022-09-24T12:32:05.200" v="9282" actId="27636"/>
          <ac:spMkLst>
            <pc:docMk/>
            <pc:sldMk cId="2925557945" sldId="323"/>
            <ac:spMk id="2" creationId="{D884B613-447D-AD78-8980-F6987FCEA8DD}"/>
          </ac:spMkLst>
        </pc:spChg>
      </pc:sldChg>
      <pc:sldChg chg="modSp add mod">
        <pc:chgData name="Hélène Castany" userId="353bb304fea8b38e" providerId="LiveId" clId="{9354CE2E-A6AD-4F91-946C-595B6DF565D9}" dt="2022-09-24T12:32:36.448" v="9386" actId="27636"/>
        <pc:sldMkLst>
          <pc:docMk/>
          <pc:sldMk cId="2119830647" sldId="324"/>
        </pc:sldMkLst>
        <pc:spChg chg="mod">
          <ac:chgData name="Hélène Castany" userId="353bb304fea8b38e" providerId="LiveId" clId="{9354CE2E-A6AD-4F91-946C-595B6DF565D9}" dt="2022-09-24T12:32:36.448" v="9386" actId="27636"/>
          <ac:spMkLst>
            <pc:docMk/>
            <pc:sldMk cId="2119830647" sldId="324"/>
            <ac:spMk id="3" creationId="{5772A806-84B7-46E1-BCC0-B4FCCA36F477}"/>
          </ac:spMkLst>
        </pc:spChg>
      </pc:sldChg>
      <pc:sldChg chg="modSp add mod">
        <pc:chgData name="Hélène Castany" userId="353bb304fea8b38e" providerId="LiveId" clId="{9354CE2E-A6AD-4F91-946C-595B6DF565D9}" dt="2022-09-24T12:36:45.462" v="9457" actId="20577"/>
        <pc:sldMkLst>
          <pc:docMk/>
          <pc:sldMk cId="1937419764" sldId="325"/>
        </pc:sldMkLst>
        <pc:spChg chg="mod">
          <ac:chgData name="Hélène Castany" userId="353bb304fea8b38e" providerId="LiveId" clId="{9354CE2E-A6AD-4F91-946C-595B6DF565D9}" dt="2022-09-24T12:36:45.462" v="9457" actId="20577"/>
          <ac:spMkLst>
            <pc:docMk/>
            <pc:sldMk cId="1937419764" sldId="325"/>
            <ac:spMk id="3" creationId="{49F220BB-8B3A-40C6-B510-6B406AFA229C}"/>
          </ac:spMkLst>
        </pc:spChg>
      </pc:sldChg>
      <pc:sldChg chg="modSp add mod ord">
        <pc:chgData name="Hélène Castany" userId="353bb304fea8b38e" providerId="LiveId" clId="{9354CE2E-A6AD-4F91-946C-595B6DF565D9}" dt="2022-09-24T13:04:04.226" v="9757" actId="20577"/>
        <pc:sldMkLst>
          <pc:docMk/>
          <pc:sldMk cId="3713154527" sldId="326"/>
        </pc:sldMkLst>
        <pc:spChg chg="mod">
          <ac:chgData name="Hélène Castany" userId="353bb304fea8b38e" providerId="LiveId" clId="{9354CE2E-A6AD-4F91-946C-595B6DF565D9}" dt="2022-09-24T13:04:04.226" v="9757" actId="20577"/>
          <ac:spMkLst>
            <pc:docMk/>
            <pc:sldMk cId="3713154527" sldId="326"/>
            <ac:spMk id="2" creationId="{81906D29-0D7C-F532-FF3D-B7D3DBD6B4D2}"/>
          </ac:spMkLst>
        </pc:spChg>
      </pc:sldChg>
      <pc:sldChg chg="modSp add mod">
        <pc:chgData name="Hélène Castany" userId="353bb304fea8b38e" providerId="LiveId" clId="{9354CE2E-A6AD-4F91-946C-595B6DF565D9}" dt="2022-09-24T12:59:12.047" v="9628" actId="255"/>
        <pc:sldMkLst>
          <pc:docMk/>
          <pc:sldMk cId="3944278951" sldId="327"/>
        </pc:sldMkLst>
        <pc:spChg chg="mod">
          <ac:chgData name="Hélène Castany" userId="353bb304fea8b38e" providerId="LiveId" clId="{9354CE2E-A6AD-4F91-946C-595B6DF565D9}" dt="2022-09-24T12:59:12.047" v="9628" actId="255"/>
          <ac:spMkLst>
            <pc:docMk/>
            <pc:sldMk cId="3944278951" sldId="327"/>
            <ac:spMk id="2" creationId="{81906D29-0D7C-F532-FF3D-B7D3DBD6B4D2}"/>
          </ac:spMkLst>
        </pc:spChg>
      </pc:sldChg>
      <pc:sldChg chg="modSp add mod">
        <pc:chgData name="Hélène Castany" userId="353bb304fea8b38e" providerId="LiveId" clId="{9354CE2E-A6AD-4F91-946C-595B6DF565D9}" dt="2022-09-24T13:13:55.630" v="9848" actId="20577"/>
        <pc:sldMkLst>
          <pc:docMk/>
          <pc:sldMk cId="2245996999" sldId="328"/>
        </pc:sldMkLst>
        <pc:spChg chg="mod">
          <ac:chgData name="Hélène Castany" userId="353bb304fea8b38e" providerId="LiveId" clId="{9354CE2E-A6AD-4F91-946C-595B6DF565D9}" dt="2022-09-24T13:13:55.630" v="9848" actId="20577"/>
          <ac:spMkLst>
            <pc:docMk/>
            <pc:sldMk cId="2245996999" sldId="328"/>
            <ac:spMk id="2" creationId="{81906D29-0D7C-F532-FF3D-B7D3DBD6B4D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B0348A-C418-364A-B099-2EF320FBF0CE}" type="doc">
      <dgm:prSet loTypeId="urn:microsoft.com/office/officeart/2005/8/layout/process3" loCatId="" qsTypeId="urn:microsoft.com/office/officeart/2005/8/quickstyle/simple1" qsCatId="simple" csTypeId="urn:microsoft.com/office/officeart/2005/8/colors/accent1_2" csCatId="accent1" phldr="1"/>
      <dgm:spPr/>
      <dgm:t>
        <a:bodyPr/>
        <a:lstStyle/>
        <a:p>
          <a:endParaRPr lang="fr-FR"/>
        </a:p>
      </dgm:t>
    </dgm:pt>
    <dgm:pt modelId="{C84C52B4-CF59-EE4C-8C9E-DD391CF9C840}">
      <dgm:prSet phldrT="[Texte]"/>
      <dgm:spPr/>
      <dgm:t>
        <a:bodyPr/>
        <a:lstStyle/>
        <a:p>
          <a:r>
            <a:rPr lang="fr-FR" dirty="0"/>
            <a:t>Geste d’écriture	</a:t>
          </a:r>
        </a:p>
      </dgm:t>
    </dgm:pt>
    <dgm:pt modelId="{66977D5E-E617-1240-B415-0FF613A26034}" type="parTrans" cxnId="{D1955982-2CED-8449-BE8C-AA379BF94F3C}">
      <dgm:prSet/>
      <dgm:spPr/>
      <dgm:t>
        <a:bodyPr/>
        <a:lstStyle/>
        <a:p>
          <a:endParaRPr lang="fr-FR"/>
        </a:p>
      </dgm:t>
    </dgm:pt>
    <dgm:pt modelId="{976D79E3-82FE-C04E-903F-4E35237205AF}" type="sibTrans" cxnId="{D1955982-2CED-8449-BE8C-AA379BF94F3C}">
      <dgm:prSet/>
      <dgm:spPr/>
      <dgm:t>
        <a:bodyPr/>
        <a:lstStyle/>
        <a:p>
          <a:endParaRPr lang="fr-FR"/>
        </a:p>
      </dgm:t>
    </dgm:pt>
    <dgm:pt modelId="{821674E5-56F9-1C45-B5BD-DDB161D3A5B9}">
      <dgm:prSet phldrT="[Texte]"/>
      <dgm:spPr/>
      <dgm:t>
        <a:bodyPr/>
        <a:lstStyle/>
        <a:p>
          <a:r>
            <a:rPr lang="fr-FR" dirty="0"/>
            <a:t>Posture, coordination, geste</a:t>
          </a:r>
        </a:p>
      </dgm:t>
    </dgm:pt>
    <dgm:pt modelId="{0B2F4598-E821-7D45-BA91-87F4F4031353}" type="parTrans" cxnId="{49624521-F174-6842-9C6D-E74298436D8D}">
      <dgm:prSet/>
      <dgm:spPr/>
      <dgm:t>
        <a:bodyPr/>
        <a:lstStyle/>
        <a:p>
          <a:endParaRPr lang="fr-FR"/>
        </a:p>
      </dgm:t>
    </dgm:pt>
    <dgm:pt modelId="{154D94EE-14B6-9347-B421-1AFAEACBD529}" type="sibTrans" cxnId="{49624521-F174-6842-9C6D-E74298436D8D}">
      <dgm:prSet/>
      <dgm:spPr/>
      <dgm:t>
        <a:bodyPr/>
        <a:lstStyle/>
        <a:p>
          <a:endParaRPr lang="fr-FR"/>
        </a:p>
      </dgm:t>
    </dgm:pt>
    <dgm:pt modelId="{1799D6F5-EE5B-1342-84A0-F870BB7DD39C}">
      <dgm:prSet phldrT="[Texte]"/>
      <dgm:spPr/>
      <dgm:t>
        <a:bodyPr/>
        <a:lstStyle/>
        <a:p>
          <a:r>
            <a:rPr lang="fr-FR" dirty="0"/>
            <a:t>Production d’écrits</a:t>
          </a:r>
        </a:p>
      </dgm:t>
    </dgm:pt>
    <dgm:pt modelId="{8D8F17DE-39F8-EC48-85B4-0D8955E00C36}" type="parTrans" cxnId="{12467316-79BF-0446-868F-874E104A0665}">
      <dgm:prSet/>
      <dgm:spPr/>
      <dgm:t>
        <a:bodyPr/>
        <a:lstStyle/>
        <a:p>
          <a:endParaRPr lang="fr-FR"/>
        </a:p>
      </dgm:t>
    </dgm:pt>
    <dgm:pt modelId="{8357C45F-EE5A-C745-AE85-18E64350C4D8}" type="sibTrans" cxnId="{12467316-79BF-0446-868F-874E104A0665}">
      <dgm:prSet/>
      <dgm:spPr/>
      <dgm:t>
        <a:bodyPr/>
        <a:lstStyle/>
        <a:p>
          <a:endParaRPr lang="fr-FR"/>
        </a:p>
      </dgm:t>
    </dgm:pt>
    <dgm:pt modelId="{D27DED02-1CC4-EE4F-9170-C514DE3D9D72}">
      <dgm:prSet phldrT="[Texte]"/>
      <dgm:spPr/>
      <dgm:t>
        <a:bodyPr/>
        <a:lstStyle/>
        <a:p>
          <a:endParaRPr lang="fr-FR" dirty="0"/>
        </a:p>
      </dgm:t>
    </dgm:pt>
    <dgm:pt modelId="{B42DF603-CCA1-B14D-9D6C-45C2BC5DE30D}" type="parTrans" cxnId="{1DE9C764-8AEF-E640-8D68-BC93DF41590E}">
      <dgm:prSet/>
      <dgm:spPr/>
      <dgm:t>
        <a:bodyPr/>
        <a:lstStyle/>
        <a:p>
          <a:endParaRPr lang="fr-FR"/>
        </a:p>
      </dgm:t>
    </dgm:pt>
    <dgm:pt modelId="{D630CD1B-9F96-2D46-875D-F949A95E930F}" type="sibTrans" cxnId="{1DE9C764-8AEF-E640-8D68-BC93DF41590E}">
      <dgm:prSet/>
      <dgm:spPr/>
      <dgm:t>
        <a:bodyPr/>
        <a:lstStyle/>
        <a:p>
          <a:endParaRPr lang="fr-FR"/>
        </a:p>
      </dgm:t>
    </dgm:pt>
    <dgm:pt modelId="{636FC3D4-F3E3-D143-B6C4-E4833020ECF3}">
      <dgm:prSet phldrT="[Texte]"/>
      <dgm:spPr/>
      <dgm:t>
        <a:bodyPr/>
        <a:lstStyle/>
        <a:p>
          <a:r>
            <a:rPr lang="fr-FR" dirty="0"/>
            <a:t>Différencier graphisme et écriture</a:t>
          </a:r>
        </a:p>
      </dgm:t>
    </dgm:pt>
    <dgm:pt modelId="{7BCE3992-8FCE-A54C-AA77-F6684048C132}" type="parTrans" cxnId="{5EDEB436-C318-214F-A61B-C090FEE1668D}">
      <dgm:prSet/>
      <dgm:spPr/>
      <dgm:t>
        <a:bodyPr/>
        <a:lstStyle/>
        <a:p>
          <a:endParaRPr lang="fr-FR"/>
        </a:p>
      </dgm:t>
    </dgm:pt>
    <dgm:pt modelId="{BAF75BDD-5BA5-6144-92EB-E14D70AD854E}" type="sibTrans" cxnId="{5EDEB436-C318-214F-A61B-C090FEE1668D}">
      <dgm:prSet/>
      <dgm:spPr/>
      <dgm:t>
        <a:bodyPr/>
        <a:lstStyle/>
        <a:p>
          <a:endParaRPr lang="fr-FR"/>
        </a:p>
      </dgm:t>
    </dgm:pt>
    <dgm:pt modelId="{392648D3-0B29-F641-B792-E1C87F58494E}">
      <dgm:prSet phldrT="[Texte]"/>
      <dgm:spPr/>
      <dgm:t>
        <a:bodyPr/>
        <a:lstStyle/>
        <a:p>
          <a:r>
            <a:rPr lang="fr-FR" dirty="0"/>
            <a:t>Cursive dès la MS</a:t>
          </a:r>
        </a:p>
      </dgm:t>
    </dgm:pt>
    <dgm:pt modelId="{A0190E9B-FF9D-2448-AC5C-C8163AF62914}" type="parTrans" cxnId="{52078FC7-1C02-334E-BE9D-21975033598C}">
      <dgm:prSet/>
      <dgm:spPr/>
      <dgm:t>
        <a:bodyPr/>
        <a:lstStyle/>
        <a:p>
          <a:endParaRPr lang="fr-FR"/>
        </a:p>
      </dgm:t>
    </dgm:pt>
    <dgm:pt modelId="{52E91633-EB30-234F-BFDA-99B1A37A5E57}" type="sibTrans" cxnId="{52078FC7-1C02-334E-BE9D-21975033598C}">
      <dgm:prSet/>
      <dgm:spPr/>
      <dgm:t>
        <a:bodyPr/>
        <a:lstStyle/>
        <a:p>
          <a:endParaRPr lang="fr-FR"/>
        </a:p>
      </dgm:t>
    </dgm:pt>
    <dgm:pt modelId="{3BB8F481-ADDC-8848-917E-E16438C7EDB0}">
      <dgm:prSet phldrT="[Texte]"/>
      <dgm:spPr/>
      <dgm:t>
        <a:bodyPr/>
        <a:lstStyle/>
        <a:p>
          <a:r>
            <a:rPr lang="fr-FR" dirty="0"/>
            <a:t>Faire écrire régulièrement</a:t>
          </a:r>
        </a:p>
      </dgm:t>
    </dgm:pt>
    <dgm:pt modelId="{76D617C1-85C5-984D-94D1-FA5F96D47D5B}" type="parTrans" cxnId="{37A755BE-90D3-E243-B950-E82EF8E59B97}">
      <dgm:prSet/>
      <dgm:spPr/>
      <dgm:t>
        <a:bodyPr/>
        <a:lstStyle/>
        <a:p>
          <a:endParaRPr lang="fr-FR"/>
        </a:p>
      </dgm:t>
    </dgm:pt>
    <dgm:pt modelId="{579ECB4E-9A1B-4548-AC64-624361B9378F}" type="sibTrans" cxnId="{37A755BE-90D3-E243-B950-E82EF8E59B97}">
      <dgm:prSet/>
      <dgm:spPr/>
      <dgm:t>
        <a:bodyPr/>
        <a:lstStyle/>
        <a:p>
          <a:endParaRPr lang="fr-FR"/>
        </a:p>
      </dgm:t>
    </dgm:pt>
    <dgm:pt modelId="{5B3EBB9D-367F-EA4A-A7A6-D715AF13DF44}">
      <dgm:prSet phldrT="[Texte]"/>
      <dgm:spPr/>
      <dgm:t>
        <a:bodyPr/>
        <a:lstStyle/>
        <a:p>
          <a:r>
            <a:rPr lang="fr-FR" dirty="0"/>
            <a:t>Verbaliser les tracés</a:t>
          </a:r>
        </a:p>
      </dgm:t>
    </dgm:pt>
    <dgm:pt modelId="{BFD21C7C-5915-1A4C-A7E4-2F45C95A6D26}" type="parTrans" cxnId="{D668CEE7-D1FC-1340-8859-E00C7D8E5844}">
      <dgm:prSet/>
      <dgm:spPr/>
      <dgm:t>
        <a:bodyPr/>
        <a:lstStyle/>
        <a:p>
          <a:endParaRPr lang="fr-FR"/>
        </a:p>
      </dgm:t>
    </dgm:pt>
    <dgm:pt modelId="{6E6B8EB0-94A1-6D49-AC53-0CF53F731658}" type="sibTrans" cxnId="{D668CEE7-D1FC-1340-8859-E00C7D8E5844}">
      <dgm:prSet/>
      <dgm:spPr/>
      <dgm:t>
        <a:bodyPr/>
        <a:lstStyle/>
        <a:p>
          <a:endParaRPr lang="fr-FR"/>
        </a:p>
      </dgm:t>
    </dgm:pt>
    <dgm:pt modelId="{500CC718-0CDF-964C-AA2D-FC0EB6284318}">
      <dgm:prSet phldrT="[Texte]"/>
      <dgm:spPr/>
      <dgm:t>
        <a:bodyPr/>
        <a:lstStyle/>
        <a:p>
          <a:r>
            <a:rPr lang="fr-FR" dirty="0"/>
            <a:t>Oral scriptural par la dictée à l'adulte</a:t>
          </a:r>
        </a:p>
      </dgm:t>
    </dgm:pt>
    <dgm:pt modelId="{7CCC1194-111D-E04A-8BF1-B63D17F8F713}" type="parTrans" cxnId="{6335E355-093F-754E-A488-BB4F62EF3DA5}">
      <dgm:prSet/>
      <dgm:spPr/>
    </dgm:pt>
    <dgm:pt modelId="{CF7B0792-B4CF-1C48-8DF3-F1D893870255}" type="sibTrans" cxnId="{6335E355-093F-754E-A488-BB4F62EF3DA5}">
      <dgm:prSet/>
      <dgm:spPr/>
    </dgm:pt>
    <dgm:pt modelId="{FAE07307-896E-0B41-9D45-F46440C03FF6}">
      <dgm:prSet phldrT="[Texte]"/>
      <dgm:spPr/>
      <dgm:t>
        <a:bodyPr/>
        <a:lstStyle/>
        <a:p>
          <a:r>
            <a:rPr lang="fr-FR" dirty="0"/>
            <a:t>Encodage par ateliers d'écriture de mots</a:t>
          </a:r>
        </a:p>
      </dgm:t>
    </dgm:pt>
    <dgm:pt modelId="{57D47F95-D74E-8A41-B92C-52DEAF59271C}" type="parTrans" cxnId="{4E8182D8-486F-2B42-A507-C889EAA6AC97}">
      <dgm:prSet/>
      <dgm:spPr/>
    </dgm:pt>
    <dgm:pt modelId="{D2022F9F-0227-7C45-A3F2-EA1774449FC7}" type="sibTrans" cxnId="{4E8182D8-486F-2B42-A507-C889EAA6AC97}">
      <dgm:prSet/>
      <dgm:spPr/>
    </dgm:pt>
    <dgm:pt modelId="{AC481669-CBB1-A74E-942E-0A2A8198D816}">
      <dgm:prSet phldrT="[Texte]"/>
      <dgm:spPr/>
      <dgm:t>
        <a:bodyPr/>
        <a:lstStyle/>
        <a:p>
          <a:r>
            <a:rPr lang="fr-FR" dirty="0"/>
            <a:t>Espace aménagé dans la classe, comme pour la lecture</a:t>
          </a:r>
        </a:p>
      </dgm:t>
    </dgm:pt>
    <dgm:pt modelId="{104B874E-6A0A-1648-80C2-B7DFB93DF05C}" type="parTrans" cxnId="{C543A1CD-A172-6E49-BD94-513C8071B45D}">
      <dgm:prSet/>
      <dgm:spPr/>
    </dgm:pt>
    <dgm:pt modelId="{D31EB018-8303-9246-A362-9507C5B93B9D}" type="sibTrans" cxnId="{C543A1CD-A172-6E49-BD94-513C8071B45D}">
      <dgm:prSet/>
      <dgm:spPr/>
    </dgm:pt>
    <dgm:pt modelId="{D9C6B524-8575-984C-9CCD-73EA87B1F64C}" type="pres">
      <dgm:prSet presAssocID="{FAB0348A-C418-364A-B099-2EF320FBF0CE}" presName="linearFlow" presStyleCnt="0">
        <dgm:presLayoutVars>
          <dgm:dir/>
          <dgm:animLvl val="lvl"/>
          <dgm:resizeHandles val="exact"/>
        </dgm:presLayoutVars>
      </dgm:prSet>
      <dgm:spPr/>
    </dgm:pt>
    <dgm:pt modelId="{0D652A28-6552-C641-84FB-F28BB3D18037}" type="pres">
      <dgm:prSet presAssocID="{C84C52B4-CF59-EE4C-8C9E-DD391CF9C840}" presName="composite" presStyleCnt="0"/>
      <dgm:spPr/>
    </dgm:pt>
    <dgm:pt modelId="{99D43F9A-16D0-014A-BBF7-1B89CD37D639}" type="pres">
      <dgm:prSet presAssocID="{C84C52B4-CF59-EE4C-8C9E-DD391CF9C840}" presName="parTx" presStyleLbl="node1" presStyleIdx="0" presStyleCnt="2">
        <dgm:presLayoutVars>
          <dgm:chMax val="0"/>
          <dgm:chPref val="0"/>
          <dgm:bulletEnabled val="1"/>
        </dgm:presLayoutVars>
      </dgm:prSet>
      <dgm:spPr/>
    </dgm:pt>
    <dgm:pt modelId="{B7F3E9DE-A223-8C4E-A326-341514758321}" type="pres">
      <dgm:prSet presAssocID="{C84C52B4-CF59-EE4C-8C9E-DD391CF9C840}" presName="parSh" presStyleLbl="node1" presStyleIdx="0" presStyleCnt="2"/>
      <dgm:spPr/>
    </dgm:pt>
    <dgm:pt modelId="{8295C932-4D7E-394C-B9E7-0F8FF193D08B}" type="pres">
      <dgm:prSet presAssocID="{C84C52B4-CF59-EE4C-8C9E-DD391CF9C840}" presName="desTx" presStyleLbl="fgAcc1" presStyleIdx="0" presStyleCnt="2">
        <dgm:presLayoutVars>
          <dgm:bulletEnabled val="1"/>
        </dgm:presLayoutVars>
      </dgm:prSet>
      <dgm:spPr/>
    </dgm:pt>
    <dgm:pt modelId="{81FB73F0-0F8B-1D43-A3E2-260A4075C383}" type="pres">
      <dgm:prSet presAssocID="{976D79E3-82FE-C04E-903F-4E35237205AF}" presName="sibTrans" presStyleLbl="sibTrans2D1" presStyleIdx="0" presStyleCnt="1"/>
      <dgm:spPr/>
    </dgm:pt>
    <dgm:pt modelId="{14AC7DE0-16FB-6B4D-B79C-03A25B97A2FD}" type="pres">
      <dgm:prSet presAssocID="{976D79E3-82FE-C04E-903F-4E35237205AF}" presName="connTx" presStyleLbl="sibTrans2D1" presStyleIdx="0" presStyleCnt="1"/>
      <dgm:spPr/>
    </dgm:pt>
    <dgm:pt modelId="{E4B63585-2DBC-B54A-B9F3-1330A56F1F50}" type="pres">
      <dgm:prSet presAssocID="{1799D6F5-EE5B-1342-84A0-F870BB7DD39C}" presName="composite" presStyleCnt="0"/>
      <dgm:spPr/>
    </dgm:pt>
    <dgm:pt modelId="{EF4B586A-35F4-6444-A83E-D7DC3B67DC84}" type="pres">
      <dgm:prSet presAssocID="{1799D6F5-EE5B-1342-84A0-F870BB7DD39C}" presName="parTx" presStyleLbl="node1" presStyleIdx="0" presStyleCnt="2">
        <dgm:presLayoutVars>
          <dgm:chMax val="0"/>
          <dgm:chPref val="0"/>
          <dgm:bulletEnabled val="1"/>
        </dgm:presLayoutVars>
      </dgm:prSet>
      <dgm:spPr/>
    </dgm:pt>
    <dgm:pt modelId="{5B272399-8B25-1341-B707-357D0D1F6D52}" type="pres">
      <dgm:prSet presAssocID="{1799D6F5-EE5B-1342-84A0-F870BB7DD39C}" presName="parSh" presStyleLbl="node1" presStyleIdx="1" presStyleCnt="2"/>
      <dgm:spPr/>
    </dgm:pt>
    <dgm:pt modelId="{D658E551-76F2-794D-AA72-90486FE94025}" type="pres">
      <dgm:prSet presAssocID="{1799D6F5-EE5B-1342-84A0-F870BB7DD39C}" presName="desTx" presStyleLbl="fgAcc1" presStyleIdx="1" presStyleCnt="2">
        <dgm:presLayoutVars>
          <dgm:bulletEnabled val="1"/>
        </dgm:presLayoutVars>
      </dgm:prSet>
      <dgm:spPr/>
    </dgm:pt>
  </dgm:ptLst>
  <dgm:cxnLst>
    <dgm:cxn modelId="{3C0A5903-6FEE-F64F-8B62-7B7DE72E5EF2}" type="presOf" srcId="{636FC3D4-F3E3-D143-B6C4-E4833020ECF3}" destId="{8295C932-4D7E-394C-B9E7-0F8FF193D08B}" srcOrd="0" destOrd="1" presId="urn:microsoft.com/office/officeart/2005/8/layout/process3"/>
    <dgm:cxn modelId="{855A7408-879C-E945-B3F5-032FFBDDE989}" type="presOf" srcId="{C84C52B4-CF59-EE4C-8C9E-DD391CF9C840}" destId="{99D43F9A-16D0-014A-BBF7-1B89CD37D639}" srcOrd="0" destOrd="0" presId="urn:microsoft.com/office/officeart/2005/8/layout/process3"/>
    <dgm:cxn modelId="{12467316-79BF-0446-868F-874E104A0665}" srcId="{FAB0348A-C418-364A-B099-2EF320FBF0CE}" destId="{1799D6F5-EE5B-1342-84A0-F870BB7DD39C}" srcOrd="1" destOrd="0" parTransId="{8D8F17DE-39F8-EC48-85B4-0D8955E00C36}" sibTransId="{8357C45F-EE5A-C745-AE85-18E64350C4D8}"/>
    <dgm:cxn modelId="{49624521-F174-6842-9C6D-E74298436D8D}" srcId="{C84C52B4-CF59-EE4C-8C9E-DD391CF9C840}" destId="{821674E5-56F9-1C45-B5BD-DDB161D3A5B9}" srcOrd="0" destOrd="0" parTransId="{0B2F4598-E821-7D45-BA91-87F4F4031353}" sibTransId="{154D94EE-14B6-9347-B421-1AFAEACBD529}"/>
    <dgm:cxn modelId="{B676F123-C933-4D4D-819A-6FC6FC8D8640}" type="presOf" srcId="{392648D3-0B29-F641-B792-E1C87F58494E}" destId="{8295C932-4D7E-394C-B9E7-0F8FF193D08B}" srcOrd="0" destOrd="2" presId="urn:microsoft.com/office/officeart/2005/8/layout/process3"/>
    <dgm:cxn modelId="{F5C07B2D-71B2-8845-84A7-2BD13B3C59F7}" type="presOf" srcId="{1799D6F5-EE5B-1342-84A0-F870BB7DD39C}" destId="{5B272399-8B25-1341-B707-357D0D1F6D52}" srcOrd="1" destOrd="0" presId="urn:microsoft.com/office/officeart/2005/8/layout/process3"/>
    <dgm:cxn modelId="{5EDEB436-C318-214F-A61B-C090FEE1668D}" srcId="{C84C52B4-CF59-EE4C-8C9E-DD391CF9C840}" destId="{636FC3D4-F3E3-D143-B6C4-E4833020ECF3}" srcOrd="1" destOrd="0" parTransId="{7BCE3992-8FCE-A54C-AA77-F6684048C132}" sibTransId="{BAF75BDD-5BA5-6144-92EB-E14D70AD854E}"/>
    <dgm:cxn modelId="{93908643-A82A-1C43-A7A6-B30E9C9C7658}" type="presOf" srcId="{1799D6F5-EE5B-1342-84A0-F870BB7DD39C}" destId="{EF4B586A-35F4-6444-A83E-D7DC3B67DC84}" srcOrd="0" destOrd="0" presId="urn:microsoft.com/office/officeart/2005/8/layout/process3"/>
    <dgm:cxn modelId="{1DE9C764-8AEF-E640-8D68-BC93DF41590E}" srcId="{1799D6F5-EE5B-1342-84A0-F870BB7DD39C}" destId="{D27DED02-1CC4-EE4F-9170-C514DE3D9D72}" srcOrd="3" destOrd="0" parTransId="{B42DF603-CCA1-B14D-9D6C-45C2BC5DE30D}" sibTransId="{D630CD1B-9F96-2D46-875D-F949A95E930F}"/>
    <dgm:cxn modelId="{B3F47952-4B13-E34B-819E-B96BCCBC028A}" type="presOf" srcId="{3BB8F481-ADDC-8848-917E-E16438C7EDB0}" destId="{8295C932-4D7E-394C-B9E7-0F8FF193D08B}" srcOrd="0" destOrd="3" presId="urn:microsoft.com/office/officeart/2005/8/layout/process3"/>
    <dgm:cxn modelId="{25867853-F681-0F47-A64C-FD4E2210ECCC}" type="presOf" srcId="{C84C52B4-CF59-EE4C-8C9E-DD391CF9C840}" destId="{B7F3E9DE-A223-8C4E-A326-341514758321}" srcOrd="1" destOrd="0" presId="urn:microsoft.com/office/officeart/2005/8/layout/process3"/>
    <dgm:cxn modelId="{6335E355-093F-754E-A488-BB4F62EF3DA5}" srcId="{1799D6F5-EE5B-1342-84A0-F870BB7DD39C}" destId="{500CC718-0CDF-964C-AA2D-FC0EB6284318}" srcOrd="0" destOrd="0" parTransId="{7CCC1194-111D-E04A-8BF1-B63D17F8F713}" sibTransId="{CF7B0792-B4CF-1C48-8DF3-F1D893870255}"/>
    <dgm:cxn modelId="{A1EA727A-5154-1748-B3EB-10C3503303EA}" type="presOf" srcId="{D27DED02-1CC4-EE4F-9170-C514DE3D9D72}" destId="{D658E551-76F2-794D-AA72-90486FE94025}" srcOrd="0" destOrd="3" presId="urn:microsoft.com/office/officeart/2005/8/layout/process3"/>
    <dgm:cxn modelId="{D1955982-2CED-8449-BE8C-AA379BF94F3C}" srcId="{FAB0348A-C418-364A-B099-2EF320FBF0CE}" destId="{C84C52B4-CF59-EE4C-8C9E-DD391CF9C840}" srcOrd="0" destOrd="0" parTransId="{66977D5E-E617-1240-B415-0FF613A26034}" sibTransId="{976D79E3-82FE-C04E-903F-4E35237205AF}"/>
    <dgm:cxn modelId="{B82A338C-36B4-FF48-BFB4-1A16D797A198}" type="presOf" srcId="{821674E5-56F9-1C45-B5BD-DDB161D3A5B9}" destId="{8295C932-4D7E-394C-B9E7-0F8FF193D08B}" srcOrd="0" destOrd="0" presId="urn:microsoft.com/office/officeart/2005/8/layout/process3"/>
    <dgm:cxn modelId="{BDD3269C-D653-224C-B74F-0AF8B2D43C8F}" type="presOf" srcId="{500CC718-0CDF-964C-AA2D-FC0EB6284318}" destId="{D658E551-76F2-794D-AA72-90486FE94025}" srcOrd="0" destOrd="0" presId="urn:microsoft.com/office/officeart/2005/8/layout/process3"/>
    <dgm:cxn modelId="{FE1AB4B0-0569-6F48-BFBA-71BC573477F0}" type="presOf" srcId="{AC481669-CBB1-A74E-942E-0A2A8198D816}" destId="{D658E551-76F2-794D-AA72-90486FE94025}" srcOrd="0" destOrd="2" presId="urn:microsoft.com/office/officeart/2005/8/layout/process3"/>
    <dgm:cxn modelId="{E76BCABA-A30B-0244-BD13-A7F41F26CE32}" type="presOf" srcId="{FAB0348A-C418-364A-B099-2EF320FBF0CE}" destId="{D9C6B524-8575-984C-9CCD-73EA87B1F64C}" srcOrd="0" destOrd="0" presId="urn:microsoft.com/office/officeart/2005/8/layout/process3"/>
    <dgm:cxn modelId="{37A755BE-90D3-E243-B950-E82EF8E59B97}" srcId="{C84C52B4-CF59-EE4C-8C9E-DD391CF9C840}" destId="{3BB8F481-ADDC-8848-917E-E16438C7EDB0}" srcOrd="3" destOrd="0" parTransId="{76D617C1-85C5-984D-94D1-FA5F96D47D5B}" sibTransId="{579ECB4E-9A1B-4548-AC64-624361B9378F}"/>
    <dgm:cxn modelId="{52078FC7-1C02-334E-BE9D-21975033598C}" srcId="{C84C52B4-CF59-EE4C-8C9E-DD391CF9C840}" destId="{392648D3-0B29-F641-B792-E1C87F58494E}" srcOrd="2" destOrd="0" parTransId="{A0190E9B-FF9D-2448-AC5C-C8163AF62914}" sibTransId="{52E91633-EB30-234F-BFDA-99B1A37A5E57}"/>
    <dgm:cxn modelId="{C543A1CD-A172-6E49-BD94-513C8071B45D}" srcId="{1799D6F5-EE5B-1342-84A0-F870BB7DD39C}" destId="{AC481669-CBB1-A74E-942E-0A2A8198D816}" srcOrd="2" destOrd="0" parTransId="{104B874E-6A0A-1648-80C2-B7DFB93DF05C}" sibTransId="{D31EB018-8303-9246-A362-9507C5B93B9D}"/>
    <dgm:cxn modelId="{FB4971D0-BC46-7548-B060-DF7A6C86533C}" type="presOf" srcId="{976D79E3-82FE-C04E-903F-4E35237205AF}" destId="{81FB73F0-0F8B-1D43-A3E2-260A4075C383}" srcOrd="0" destOrd="0" presId="urn:microsoft.com/office/officeart/2005/8/layout/process3"/>
    <dgm:cxn modelId="{4E8182D8-486F-2B42-A507-C889EAA6AC97}" srcId="{1799D6F5-EE5B-1342-84A0-F870BB7DD39C}" destId="{FAE07307-896E-0B41-9D45-F46440C03FF6}" srcOrd="1" destOrd="0" parTransId="{57D47F95-D74E-8A41-B92C-52DEAF59271C}" sibTransId="{D2022F9F-0227-7C45-A3F2-EA1774449FC7}"/>
    <dgm:cxn modelId="{91BBD3E1-8445-814F-89D4-0D7E68DB7F4E}" type="presOf" srcId="{5B3EBB9D-367F-EA4A-A7A6-D715AF13DF44}" destId="{8295C932-4D7E-394C-B9E7-0F8FF193D08B}" srcOrd="0" destOrd="4" presId="urn:microsoft.com/office/officeart/2005/8/layout/process3"/>
    <dgm:cxn modelId="{9F0DBAE7-F799-F24C-83D9-CDFCBFC4E5DF}" type="presOf" srcId="{FAE07307-896E-0B41-9D45-F46440C03FF6}" destId="{D658E551-76F2-794D-AA72-90486FE94025}" srcOrd="0" destOrd="1" presId="urn:microsoft.com/office/officeart/2005/8/layout/process3"/>
    <dgm:cxn modelId="{D668CEE7-D1FC-1340-8859-E00C7D8E5844}" srcId="{C84C52B4-CF59-EE4C-8C9E-DD391CF9C840}" destId="{5B3EBB9D-367F-EA4A-A7A6-D715AF13DF44}" srcOrd="4" destOrd="0" parTransId="{BFD21C7C-5915-1A4C-A7E4-2F45C95A6D26}" sibTransId="{6E6B8EB0-94A1-6D49-AC53-0CF53F731658}"/>
    <dgm:cxn modelId="{43749AEC-2D3A-3A46-B77E-B32220EEF792}" type="presOf" srcId="{976D79E3-82FE-C04E-903F-4E35237205AF}" destId="{14AC7DE0-16FB-6B4D-B79C-03A25B97A2FD}" srcOrd="1" destOrd="0" presId="urn:microsoft.com/office/officeart/2005/8/layout/process3"/>
    <dgm:cxn modelId="{33503916-8577-254A-A943-98F4A82FF6F6}" type="presParOf" srcId="{D9C6B524-8575-984C-9CCD-73EA87B1F64C}" destId="{0D652A28-6552-C641-84FB-F28BB3D18037}" srcOrd="0" destOrd="0" presId="urn:microsoft.com/office/officeart/2005/8/layout/process3"/>
    <dgm:cxn modelId="{A6D643B8-80B2-B24B-99CF-D69A08DDAF42}" type="presParOf" srcId="{0D652A28-6552-C641-84FB-F28BB3D18037}" destId="{99D43F9A-16D0-014A-BBF7-1B89CD37D639}" srcOrd="0" destOrd="0" presId="urn:microsoft.com/office/officeart/2005/8/layout/process3"/>
    <dgm:cxn modelId="{D4E9CF29-EF45-AA4B-B9FB-9EBD3F3BB9AE}" type="presParOf" srcId="{0D652A28-6552-C641-84FB-F28BB3D18037}" destId="{B7F3E9DE-A223-8C4E-A326-341514758321}" srcOrd="1" destOrd="0" presId="urn:microsoft.com/office/officeart/2005/8/layout/process3"/>
    <dgm:cxn modelId="{5D754769-F7FA-A344-B509-053604308896}" type="presParOf" srcId="{0D652A28-6552-C641-84FB-F28BB3D18037}" destId="{8295C932-4D7E-394C-B9E7-0F8FF193D08B}" srcOrd="2" destOrd="0" presId="urn:microsoft.com/office/officeart/2005/8/layout/process3"/>
    <dgm:cxn modelId="{637B2698-04BB-3D47-9A00-9BDCDEFD7063}" type="presParOf" srcId="{D9C6B524-8575-984C-9CCD-73EA87B1F64C}" destId="{81FB73F0-0F8B-1D43-A3E2-260A4075C383}" srcOrd="1" destOrd="0" presId="urn:microsoft.com/office/officeart/2005/8/layout/process3"/>
    <dgm:cxn modelId="{1F7EE71E-BC4D-7B4D-B6B9-70F3818F2320}" type="presParOf" srcId="{81FB73F0-0F8B-1D43-A3E2-260A4075C383}" destId="{14AC7DE0-16FB-6B4D-B79C-03A25B97A2FD}" srcOrd="0" destOrd="0" presId="urn:microsoft.com/office/officeart/2005/8/layout/process3"/>
    <dgm:cxn modelId="{E548F6CA-A876-8245-A5D3-21CB0228BC47}" type="presParOf" srcId="{D9C6B524-8575-984C-9CCD-73EA87B1F64C}" destId="{E4B63585-2DBC-B54A-B9F3-1330A56F1F50}" srcOrd="2" destOrd="0" presId="urn:microsoft.com/office/officeart/2005/8/layout/process3"/>
    <dgm:cxn modelId="{B0DA9B59-DFD7-E94E-B7AC-E14C2E09584A}" type="presParOf" srcId="{E4B63585-2DBC-B54A-B9F3-1330A56F1F50}" destId="{EF4B586A-35F4-6444-A83E-D7DC3B67DC84}" srcOrd="0" destOrd="0" presId="urn:microsoft.com/office/officeart/2005/8/layout/process3"/>
    <dgm:cxn modelId="{2C1CEFAC-A18D-6E45-98F4-127860FC8820}" type="presParOf" srcId="{E4B63585-2DBC-B54A-B9F3-1330A56F1F50}" destId="{5B272399-8B25-1341-B707-357D0D1F6D52}" srcOrd="1" destOrd="0" presId="urn:microsoft.com/office/officeart/2005/8/layout/process3"/>
    <dgm:cxn modelId="{02DC0547-FC4D-134D-B7B8-06E7E1C17C8C}" type="presParOf" srcId="{E4B63585-2DBC-B54A-B9F3-1330A56F1F50}" destId="{D658E551-76F2-794D-AA72-90486FE94025}"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1DABEE-2236-7C43-BAA4-CF3B369DC2C0}" type="doc">
      <dgm:prSet loTypeId="urn:microsoft.com/office/officeart/2005/8/layout/cycle8" loCatId="" qsTypeId="urn:microsoft.com/office/officeart/2005/8/quickstyle/simple1" qsCatId="simple" csTypeId="urn:microsoft.com/office/officeart/2005/8/colors/accent1_2" csCatId="accent1" phldr="1"/>
      <dgm:spPr/>
    </dgm:pt>
    <dgm:pt modelId="{6E279A23-1120-FB4C-8EBB-87777C4A1D2F}">
      <dgm:prSet phldrT="[Texte]"/>
      <dgm:spPr/>
      <dgm:t>
        <a:bodyPr/>
        <a:lstStyle/>
        <a:p>
          <a:r>
            <a:rPr lang="fr-FR" dirty="0"/>
            <a:t>Écrire en cursive</a:t>
          </a:r>
        </a:p>
      </dgm:t>
    </dgm:pt>
    <dgm:pt modelId="{01A377E8-ED22-924E-A861-3660E9DFC2BC}" type="parTrans" cxnId="{33E8D519-21EB-E24D-A475-A67CF41AFB8B}">
      <dgm:prSet/>
      <dgm:spPr/>
      <dgm:t>
        <a:bodyPr/>
        <a:lstStyle/>
        <a:p>
          <a:endParaRPr lang="fr-FR"/>
        </a:p>
      </dgm:t>
    </dgm:pt>
    <dgm:pt modelId="{F66F9B0D-D46E-074D-B824-1BB64E92D7D4}" type="sibTrans" cxnId="{33E8D519-21EB-E24D-A475-A67CF41AFB8B}">
      <dgm:prSet/>
      <dgm:spPr/>
      <dgm:t>
        <a:bodyPr/>
        <a:lstStyle/>
        <a:p>
          <a:endParaRPr lang="fr-FR"/>
        </a:p>
      </dgm:t>
    </dgm:pt>
    <dgm:pt modelId="{D10CE586-9D14-A946-A639-EE16B310F539}">
      <dgm:prSet phldrT="[Texte]"/>
      <dgm:spPr/>
      <dgm:t>
        <a:bodyPr/>
        <a:lstStyle/>
        <a:p>
          <a:r>
            <a:rPr lang="fr-FR" dirty="0"/>
            <a:t>Encoder et prendre en dictée</a:t>
          </a:r>
        </a:p>
      </dgm:t>
    </dgm:pt>
    <dgm:pt modelId="{68FFFC23-8971-E74B-B281-9ECAE6C7536A}" type="parTrans" cxnId="{6578E749-855E-6445-8906-C6731782490F}">
      <dgm:prSet/>
      <dgm:spPr/>
      <dgm:t>
        <a:bodyPr/>
        <a:lstStyle/>
        <a:p>
          <a:endParaRPr lang="fr-FR"/>
        </a:p>
      </dgm:t>
    </dgm:pt>
    <dgm:pt modelId="{A2AFD285-8174-CD40-8476-1C27CE493C33}" type="sibTrans" cxnId="{6578E749-855E-6445-8906-C6731782490F}">
      <dgm:prSet/>
      <dgm:spPr/>
      <dgm:t>
        <a:bodyPr/>
        <a:lstStyle/>
        <a:p>
          <a:endParaRPr lang="fr-FR"/>
        </a:p>
      </dgm:t>
    </dgm:pt>
    <dgm:pt modelId="{1E185BC6-7F65-C845-A637-2F703525CACE}">
      <dgm:prSet phldrT="[Texte]"/>
      <dgm:spPr/>
      <dgm:t>
        <a:bodyPr/>
        <a:lstStyle/>
        <a:p>
          <a:r>
            <a:rPr lang="fr-FR" dirty="0"/>
            <a:t>Production d'écrits</a:t>
          </a:r>
        </a:p>
      </dgm:t>
    </dgm:pt>
    <dgm:pt modelId="{04955A1A-93E0-714D-B4E4-4676406FFBA8}" type="parTrans" cxnId="{0F004A2A-020B-0244-9316-BE6695CC2114}">
      <dgm:prSet/>
      <dgm:spPr/>
      <dgm:t>
        <a:bodyPr/>
        <a:lstStyle/>
        <a:p>
          <a:endParaRPr lang="fr-FR"/>
        </a:p>
      </dgm:t>
    </dgm:pt>
    <dgm:pt modelId="{44969B5A-14D7-5940-99D8-2689B98B4274}" type="sibTrans" cxnId="{0F004A2A-020B-0244-9316-BE6695CC2114}">
      <dgm:prSet/>
      <dgm:spPr/>
      <dgm:t>
        <a:bodyPr/>
        <a:lstStyle/>
        <a:p>
          <a:endParaRPr lang="fr-FR"/>
        </a:p>
      </dgm:t>
    </dgm:pt>
    <dgm:pt modelId="{DA25DBD5-C641-D94C-AE71-67292E4BE6ED}">
      <dgm:prSet/>
      <dgm:spPr/>
      <dgm:t>
        <a:bodyPr/>
        <a:lstStyle/>
        <a:p>
          <a:r>
            <a:rPr lang="fr-FR" dirty="0"/>
            <a:t>Copier</a:t>
          </a:r>
        </a:p>
      </dgm:t>
    </dgm:pt>
    <dgm:pt modelId="{6127671E-8C65-DF44-9F53-609500677681}" type="parTrans" cxnId="{AFD4B17B-0AA5-8947-A386-36E4551A648C}">
      <dgm:prSet/>
      <dgm:spPr/>
      <dgm:t>
        <a:bodyPr/>
        <a:lstStyle/>
        <a:p>
          <a:endParaRPr lang="fr-FR"/>
        </a:p>
      </dgm:t>
    </dgm:pt>
    <dgm:pt modelId="{99B388A8-5D3A-E441-90B2-B4E65ED001AF}" type="sibTrans" cxnId="{AFD4B17B-0AA5-8947-A386-36E4551A648C}">
      <dgm:prSet/>
      <dgm:spPr/>
      <dgm:t>
        <a:bodyPr/>
        <a:lstStyle/>
        <a:p>
          <a:endParaRPr lang="fr-FR"/>
        </a:p>
      </dgm:t>
    </dgm:pt>
    <dgm:pt modelId="{7AEEF142-11B3-8845-91D6-E8603A61CDFF}" type="pres">
      <dgm:prSet presAssocID="{6D1DABEE-2236-7C43-BAA4-CF3B369DC2C0}" presName="compositeShape" presStyleCnt="0">
        <dgm:presLayoutVars>
          <dgm:chMax val="7"/>
          <dgm:dir/>
          <dgm:resizeHandles val="exact"/>
        </dgm:presLayoutVars>
      </dgm:prSet>
      <dgm:spPr/>
    </dgm:pt>
    <dgm:pt modelId="{44C8E7AB-5674-2C4D-A196-CA4F5055DB0F}" type="pres">
      <dgm:prSet presAssocID="{6D1DABEE-2236-7C43-BAA4-CF3B369DC2C0}" presName="wedge1" presStyleLbl="node1" presStyleIdx="0" presStyleCnt="4"/>
      <dgm:spPr/>
    </dgm:pt>
    <dgm:pt modelId="{F205AFAC-5730-9045-BE66-3EC677F47D07}" type="pres">
      <dgm:prSet presAssocID="{6D1DABEE-2236-7C43-BAA4-CF3B369DC2C0}" presName="dummy1a" presStyleCnt="0"/>
      <dgm:spPr/>
    </dgm:pt>
    <dgm:pt modelId="{F61858E4-7425-9642-8E64-E489A8B6C6DB}" type="pres">
      <dgm:prSet presAssocID="{6D1DABEE-2236-7C43-BAA4-CF3B369DC2C0}" presName="dummy1b" presStyleCnt="0"/>
      <dgm:spPr/>
    </dgm:pt>
    <dgm:pt modelId="{1FCE6348-00F5-B14F-B830-820D41F35C25}" type="pres">
      <dgm:prSet presAssocID="{6D1DABEE-2236-7C43-BAA4-CF3B369DC2C0}" presName="wedge1Tx" presStyleLbl="node1" presStyleIdx="0" presStyleCnt="4">
        <dgm:presLayoutVars>
          <dgm:chMax val="0"/>
          <dgm:chPref val="0"/>
          <dgm:bulletEnabled val="1"/>
        </dgm:presLayoutVars>
      </dgm:prSet>
      <dgm:spPr/>
    </dgm:pt>
    <dgm:pt modelId="{1007F423-E50F-F84A-A5F0-B1BA94D7155B}" type="pres">
      <dgm:prSet presAssocID="{6D1DABEE-2236-7C43-BAA4-CF3B369DC2C0}" presName="wedge2" presStyleLbl="node1" presStyleIdx="1" presStyleCnt="4"/>
      <dgm:spPr/>
    </dgm:pt>
    <dgm:pt modelId="{0C84D31C-762C-CD47-899C-B59D3FCE1324}" type="pres">
      <dgm:prSet presAssocID="{6D1DABEE-2236-7C43-BAA4-CF3B369DC2C0}" presName="dummy2a" presStyleCnt="0"/>
      <dgm:spPr/>
    </dgm:pt>
    <dgm:pt modelId="{C18A45D9-547C-184D-B06E-D8127C4FFA52}" type="pres">
      <dgm:prSet presAssocID="{6D1DABEE-2236-7C43-BAA4-CF3B369DC2C0}" presName="dummy2b" presStyleCnt="0"/>
      <dgm:spPr/>
    </dgm:pt>
    <dgm:pt modelId="{D0959E0B-7E5E-A64B-83B0-C0CC3AD95A19}" type="pres">
      <dgm:prSet presAssocID="{6D1DABEE-2236-7C43-BAA4-CF3B369DC2C0}" presName="wedge2Tx" presStyleLbl="node1" presStyleIdx="1" presStyleCnt="4">
        <dgm:presLayoutVars>
          <dgm:chMax val="0"/>
          <dgm:chPref val="0"/>
          <dgm:bulletEnabled val="1"/>
        </dgm:presLayoutVars>
      </dgm:prSet>
      <dgm:spPr/>
    </dgm:pt>
    <dgm:pt modelId="{4F28E957-141B-D44F-BD5C-A04709859742}" type="pres">
      <dgm:prSet presAssocID="{6D1DABEE-2236-7C43-BAA4-CF3B369DC2C0}" presName="wedge3" presStyleLbl="node1" presStyleIdx="2" presStyleCnt="4"/>
      <dgm:spPr/>
    </dgm:pt>
    <dgm:pt modelId="{0847EF9A-9326-E748-84AD-DD4B2939E51E}" type="pres">
      <dgm:prSet presAssocID="{6D1DABEE-2236-7C43-BAA4-CF3B369DC2C0}" presName="dummy3a" presStyleCnt="0"/>
      <dgm:spPr/>
    </dgm:pt>
    <dgm:pt modelId="{CDDF66DA-9372-B243-AD63-0F6C0F0A06B2}" type="pres">
      <dgm:prSet presAssocID="{6D1DABEE-2236-7C43-BAA4-CF3B369DC2C0}" presName="dummy3b" presStyleCnt="0"/>
      <dgm:spPr/>
    </dgm:pt>
    <dgm:pt modelId="{0A7DFF6B-F056-7F46-89E4-B028432AE1B4}" type="pres">
      <dgm:prSet presAssocID="{6D1DABEE-2236-7C43-BAA4-CF3B369DC2C0}" presName="wedge3Tx" presStyleLbl="node1" presStyleIdx="2" presStyleCnt="4">
        <dgm:presLayoutVars>
          <dgm:chMax val="0"/>
          <dgm:chPref val="0"/>
          <dgm:bulletEnabled val="1"/>
        </dgm:presLayoutVars>
      </dgm:prSet>
      <dgm:spPr/>
    </dgm:pt>
    <dgm:pt modelId="{91600333-6C8C-D742-898F-F88C5DB625CA}" type="pres">
      <dgm:prSet presAssocID="{6D1DABEE-2236-7C43-BAA4-CF3B369DC2C0}" presName="wedge4" presStyleLbl="node1" presStyleIdx="3" presStyleCnt="4"/>
      <dgm:spPr/>
    </dgm:pt>
    <dgm:pt modelId="{1ABF7D13-1F21-0E40-AB49-E3F56B4D491F}" type="pres">
      <dgm:prSet presAssocID="{6D1DABEE-2236-7C43-BAA4-CF3B369DC2C0}" presName="dummy4a" presStyleCnt="0"/>
      <dgm:spPr/>
    </dgm:pt>
    <dgm:pt modelId="{F20EEEBB-569B-EA4E-8907-59AAAF01D77A}" type="pres">
      <dgm:prSet presAssocID="{6D1DABEE-2236-7C43-BAA4-CF3B369DC2C0}" presName="dummy4b" presStyleCnt="0"/>
      <dgm:spPr/>
    </dgm:pt>
    <dgm:pt modelId="{C68846D7-5B84-1F46-BB19-4B7782564F8E}" type="pres">
      <dgm:prSet presAssocID="{6D1DABEE-2236-7C43-BAA4-CF3B369DC2C0}" presName="wedge4Tx" presStyleLbl="node1" presStyleIdx="3" presStyleCnt="4">
        <dgm:presLayoutVars>
          <dgm:chMax val="0"/>
          <dgm:chPref val="0"/>
          <dgm:bulletEnabled val="1"/>
        </dgm:presLayoutVars>
      </dgm:prSet>
      <dgm:spPr/>
    </dgm:pt>
    <dgm:pt modelId="{9C683463-C532-9747-8604-2975E6FB31F2}" type="pres">
      <dgm:prSet presAssocID="{99B388A8-5D3A-E441-90B2-B4E65ED001AF}" presName="arrowWedge1" presStyleLbl="fgSibTrans2D1" presStyleIdx="0" presStyleCnt="4"/>
      <dgm:spPr/>
    </dgm:pt>
    <dgm:pt modelId="{F105ACED-0856-2343-B36B-0ACE6FC3A944}" type="pres">
      <dgm:prSet presAssocID="{44969B5A-14D7-5940-99D8-2689B98B4274}" presName="arrowWedge2" presStyleLbl="fgSibTrans2D1" presStyleIdx="1" presStyleCnt="4"/>
      <dgm:spPr/>
    </dgm:pt>
    <dgm:pt modelId="{92817C32-5D02-D74C-9CC2-FEE119DA626A}" type="pres">
      <dgm:prSet presAssocID="{A2AFD285-8174-CD40-8476-1C27CE493C33}" presName="arrowWedge3" presStyleLbl="fgSibTrans2D1" presStyleIdx="2" presStyleCnt="4"/>
      <dgm:spPr/>
    </dgm:pt>
    <dgm:pt modelId="{9216C2E5-B750-984F-97B0-DAB29C73F62A}" type="pres">
      <dgm:prSet presAssocID="{F66F9B0D-D46E-074D-B824-1BB64E92D7D4}" presName="arrowWedge4" presStyleLbl="fgSibTrans2D1" presStyleIdx="3" presStyleCnt="4"/>
      <dgm:spPr/>
    </dgm:pt>
  </dgm:ptLst>
  <dgm:cxnLst>
    <dgm:cxn modelId="{33E8D519-21EB-E24D-A475-A67CF41AFB8B}" srcId="{6D1DABEE-2236-7C43-BAA4-CF3B369DC2C0}" destId="{6E279A23-1120-FB4C-8EBB-87777C4A1D2F}" srcOrd="3" destOrd="0" parTransId="{01A377E8-ED22-924E-A861-3660E9DFC2BC}" sibTransId="{F66F9B0D-D46E-074D-B824-1BB64E92D7D4}"/>
    <dgm:cxn modelId="{0F004A2A-020B-0244-9316-BE6695CC2114}" srcId="{6D1DABEE-2236-7C43-BAA4-CF3B369DC2C0}" destId="{1E185BC6-7F65-C845-A637-2F703525CACE}" srcOrd="1" destOrd="0" parTransId="{04955A1A-93E0-714D-B4E4-4676406FFBA8}" sibTransId="{44969B5A-14D7-5940-99D8-2689B98B4274}"/>
    <dgm:cxn modelId="{6315772E-72E5-7743-B8DF-E797E7C28F1A}" type="presOf" srcId="{D10CE586-9D14-A946-A639-EE16B310F539}" destId="{4F28E957-141B-D44F-BD5C-A04709859742}" srcOrd="0" destOrd="0" presId="urn:microsoft.com/office/officeart/2005/8/layout/cycle8"/>
    <dgm:cxn modelId="{6578E749-855E-6445-8906-C6731782490F}" srcId="{6D1DABEE-2236-7C43-BAA4-CF3B369DC2C0}" destId="{D10CE586-9D14-A946-A639-EE16B310F539}" srcOrd="2" destOrd="0" parTransId="{68FFFC23-8971-E74B-B281-9ECAE6C7536A}" sibTransId="{A2AFD285-8174-CD40-8476-1C27CE493C33}"/>
    <dgm:cxn modelId="{EAD1286A-4B2B-6D49-AAC2-26D3A2E67E0F}" type="presOf" srcId="{6D1DABEE-2236-7C43-BAA4-CF3B369DC2C0}" destId="{7AEEF142-11B3-8845-91D6-E8603A61CDFF}" srcOrd="0" destOrd="0" presId="urn:microsoft.com/office/officeart/2005/8/layout/cycle8"/>
    <dgm:cxn modelId="{3C90105A-ECE9-DB46-BF42-B8AE9483920D}" type="presOf" srcId="{D10CE586-9D14-A946-A639-EE16B310F539}" destId="{0A7DFF6B-F056-7F46-89E4-B028432AE1B4}" srcOrd="1" destOrd="0" presId="urn:microsoft.com/office/officeart/2005/8/layout/cycle8"/>
    <dgm:cxn modelId="{AFD4B17B-0AA5-8947-A386-36E4551A648C}" srcId="{6D1DABEE-2236-7C43-BAA4-CF3B369DC2C0}" destId="{DA25DBD5-C641-D94C-AE71-67292E4BE6ED}" srcOrd="0" destOrd="0" parTransId="{6127671E-8C65-DF44-9F53-609500677681}" sibTransId="{99B388A8-5D3A-E441-90B2-B4E65ED001AF}"/>
    <dgm:cxn modelId="{AB846589-586D-5B4F-BBC1-5E248CE39EEC}" type="presOf" srcId="{DA25DBD5-C641-D94C-AE71-67292E4BE6ED}" destId="{44C8E7AB-5674-2C4D-A196-CA4F5055DB0F}" srcOrd="0" destOrd="0" presId="urn:microsoft.com/office/officeart/2005/8/layout/cycle8"/>
    <dgm:cxn modelId="{97CCF98A-7AE9-F949-A052-59E8A2DE17ED}" type="presOf" srcId="{DA25DBD5-C641-D94C-AE71-67292E4BE6ED}" destId="{1FCE6348-00F5-B14F-B830-820D41F35C25}" srcOrd="1" destOrd="0" presId="urn:microsoft.com/office/officeart/2005/8/layout/cycle8"/>
    <dgm:cxn modelId="{ADCC088E-FA80-F84B-A113-CB82297B5C94}" type="presOf" srcId="{6E279A23-1120-FB4C-8EBB-87777C4A1D2F}" destId="{91600333-6C8C-D742-898F-F88C5DB625CA}" srcOrd="0" destOrd="0" presId="urn:microsoft.com/office/officeart/2005/8/layout/cycle8"/>
    <dgm:cxn modelId="{721A74B8-058B-0948-A5BE-E8D36AAB19D0}" type="presOf" srcId="{1E185BC6-7F65-C845-A637-2F703525CACE}" destId="{1007F423-E50F-F84A-A5F0-B1BA94D7155B}" srcOrd="0" destOrd="0" presId="urn:microsoft.com/office/officeart/2005/8/layout/cycle8"/>
    <dgm:cxn modelId="{F2A582C3-2BE0-974C-8497-388BC8C541FD}" type="presOf" srcId="{1E185BC6-7F65-C845-A637-2F703525CACE}" destId="{D0959E0B-7E5E-A64B-83B0-C0CC3AD95A19}" srcOrd="1" destOrd="0" presId="urn:microsoft.com/office/officeart/2005/8/layout/cycle8"/>
    <dgm:cxn modelId="{A98CDBDA-F15B-414E-A0E2-0C96524CF858}" type="presOf" srcId="{6E279A23-1120-FB4C-8EBB-87777C4A1D2F}" destId="{C68846D7-5B84-1F46-BB19-4B7782564F8E}" srcOrd="1" destOrd="0" presId="urn:microsoft.com/office/officeart/2005/8/layout/cycle8"/>
    <dgm:cxn modelId="{E4308BB8-0DAC-164A-A37B-3656A92F82B7}" type="presParOf" srcId="{7AEEF142-11B3-8845-91D6-E8603A61CDFF}" destId="{44C8E7AB-5674-2C4D-A196-CA4F5055DB0F}" srcOrd="0" destOrd="0" presId="urn:microsoft.com/office/officeart/2005/8/layout/cycle8"/>
    <dgm:cxn modelId="{B5914E72-3043-084C-898D-86331011FA61}" type="presParOf" srcId="{7AEEF142-11B3-8845-91D6-E8603A61CDFF}" destId="{F205AFAC-5730-9045-BE66-3EC677F47D07}" srcOrd="1" destOrd="0" presId="urn:microsoft.com/office/officeart/2005/8/layout/cycle8"/>
    <dgm:cxn modelId="{B1F3CDC6-4961-3A41-9871-EC493D739C86}" type="presParOf" srcId="{7AEEF142-11B3-8845-91D6-E8603A61CDFF}" destId="{F61858E4-7425-9642-8E64-E489A8B6C6DB}" srcOrd="2" destOrd="0" presId="urn:microsoft.com/office/officeart/2005/8/layout/cycle8"/>
    <dgm:cxn modelId="{E96FEB42-FB9E-8E41-B110-4EACE2882CB6}" type="presParOf" srcId="{7AEEF142-11B3-8845-91D6-E8603A61CDFF}" destId="{1FCE6348-00F5-B14F-B830-820D41F35C25}" srcOrd="3" destOrd="0" presId="urn:microsoft.com/office/officeart/2005/8/layout/cycle8"/>
    <dgm:cxn modelId="{C10AE044-3617-4449-83E1-0ECC81E7C82F}" type="presParOf" srcId="{7AEEF142-11B3-8845-91D6-E8603A61CDFF}" destId="{1007F423-E50F-F84A-A5F0-B1BA94D7155B}" srcOrd="4" destOrd="0" presId="urn:microsoft.com/office/officeart/2005/8/layout/cycle8"/>
    <dgm:cxn modelId="{922404CE-736E-C343-906E-B6CCAB5C43DE}" type="presParOf" srcId="{7AEEF142-11B3-8845-91D6-E8603A61CDFF}" destId="{0C84D31C-762C-CD47-899C-B59D3FCE1324}" srcOrd="5" destOrd="0" presId="urn:microsoft.com/office/officeart/2005/8/layout/cycle8"/>
    <dgm:cxn modelId="{0C07F9BB-4B49-E443-9506-5F85D89373B3}" type="presParOf" srcId="{7AEEF142-11B3-8845-91D6-E8603A61CDFF}" destId="{C18A45D9-547C-184D-B06E-D8127C4FFA52}" srcOrd="6" destOrd="0" presId="urn:microsoft.com/office/officeart/2005/8/layout/cycle8"/>
    <dgm:cxn modelId="{7225F53B-A768-1949-A8AB-1578C5F8BCE3}" type="presParOf" srcId="{7AEEF142-11B3-8845-91D6-E8603A61CDFF}" destId="{D0959E0B-7E5E-A64B-83B0-C0CC3AD95A19}" srcOrd="7" destOrd="0" presId="urn:microsoft.com/office/officeart/2005/8/layout/cycle8"/>
    <dgm:cxn modelId="{835009CD-C9F3-0A46-B862-02F85F9C6281}" type="presParOf" srcId="{7AEEF142-11B3-8845-91D6-E8603A61CDFF}" destId="{4F28E957-141B-D44F-BD5C-A04709859742}" srcOrd="8" destOrd="0" presId="urn:microsoft.com/office/officeart/2005/8/layout/cycle8"/>
    <dgm:cxn modelId="{B058042D-724A-D749-9310-D3B77B4CAD52}" type="presParOf" srcId="{7AEEF142-11B3-8845-91D6-E8603A61CDFF}" destId="{0847EF9A-9326-E748-84AD-DD4B2939E51E}" srcOrd="9" destOrd="0" presId="urn:microsoft.com/office/officeart/2005/8/layout/cycle8"/>
    <dgm:cxn modelId="{99B6C0EF-F77F-5744-98C8-642FC271EACA}" type="presParOf" srcId="{7AEEF142-11B3-8845-91D6-E8603A61CDFF}" destId="{CDDF66DA-9372-B243-AD63-0F6C0F0A06B2}" srcOrd="10" destOrd="0" presId="urn:microsoft.com/office/officeart/2005/8/layout/cycle8"/>
    <dgm:cxn modelId="{54A8D3BE-78AB-BE4F-97C3-2DAC3D160324}" type="presParOf" srcId="{7AEEF142-11B3-8845-91D6-E8603A61CDFF}" destId="{0A7DFF6B-F056-7F46-89E4-B028432AE1B4}" srcOrd="11" destOrd="0" presId="urn:microsoft.com/office/officeart/2005/8/layout/cycle8"/>
    <dgm:cxn modelId="{99B2F0D3-A2D3-4444-86B8-83BAA620411E}" type="presParOf" srcId="{7AEEF142-11B3-8845-91D6-E8603A61CDFF}" destId="{91600333-6C8C-D742-898F-F88C5DB625CA}" srcOrd="12" destOrd="0" presId="urn:microsoft.com/office/officeart/2005/8/layout/cycle8"/>
    <dgm:cxn modelId="{678912CF-2182-0F41-8FC2-73E7FD1AB3FC}" type="presParOf" srcId="{7AEEF142-11B3-8845-91D6-E8603A61CDFF}" destId="{1ABF7D13-1F21-0E40-AB49-E3F56B4D491F}" srcOrd="13" destOrd="0" presId="urn:microsoft.com/office/officeart/2005/8/layout/cycle8"/>
    <dgm:cxn modelId="{51300F59-9CD2-8A49-826B-AB2440E01236}" type="presParOf" srcId="{7AEEF142-11B3-8845-91D6-E8603A61CDFF}" destId="{F20EEEBB-569B-EA4E-8907-59AAAF01D77A}" srcOrd="14" destOrd="0" presId="urn:microsoft.com/office/officeart/2005/8/layout/cycle8"/>
    <dgm:cxn modelId="{B990B45D-569F-0348-8198-2F4EBC5B0E33}" type="presParOf" srcId="{7AEEF142-11B3-8845-91D6-E8603A61CDFF}" destId="{C68846D7-5B84-1F46-BB19-4B7782564F8E}" srcOrd="15" destOrd="0" presId="urn:microsoft.com/office/officeart/2005/8/layout/cycle8"/>
    <dgm:cxn modelId="{32F96A78-EFDA-4F4F-9EC1-ABF2756C855C}" type="presParOf" srcId="{7AEEF142-11B3-8845-91D6-E8603A61CDFF}" destId="{9C683463-C532-9747-8604-2975E6FB31F2}" srcOrd="16" destOrd="0" presId="urn:microsoft.com/office/officeart/2005/8/layout/cycle8"/>
    <dgm:cxn modelId="{CC44F771-2719-264D-9833-9C94A6327BA9}" type="presParOf" srcId="{7AEEF142-11B3-8845-91D6-E8603A61CDFF}" destId="{F105ACED-0856-2343-B36B-0ACE6FC3A944}" srcOrd="17" destOrd="0" presId="urn:microsoft.com/office/officeart/2005/8/layout/cycle8"/>
    <dgm:cxn modelId="{3C0BA61C-185D-AB4D-AC24-47DFBB60C73F}" type="presParOf" srcId="{7AEEF142-11B3-8845-91D6-E8603A61CDFF}" destId="{92817C32-5D02-D74C-9CC2-FEE119DA626A}" srcOrd="18" destOrd="0" presId="urn:microsoft.com/office/officeart/2005/8/layout/cycle8"/>
    <dgm:cxn modelId="{D3BB2AA9-A68B-564A-83ED-FD10DAB3F2D7}" type="presParOf" srcId="{7AEEF142-11B3-8845-91D6-E8603A61CDFF}" destId="{9216C2E5-B750-984F-97B0-DAB29C73F62A}"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3E9DE-A223-8C4E-A326-341514758321}">
      <dsp:nvSpPr>
        <dsp:cNvPr id="0" name=""/>
        <dsp:cNvSpPr/>
      </dsp:nvSpPr>
      <dsp:spPr>
        <a:xfrm>
          <a:off x="4303" y="150962"/>
          <a:ext cx="3694623" cy="820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fr-FR" sz="1900" kern="1200" dirty="0"/>
            <a:t>Geste d’écriture	</a:t>
          </a:r>
        </a:p>
      </dsp:txBody>
      <dsp:txXfrm>
        <a:off x="4303" y="150962"/>
        <a:ext cx="3694623" cy="547200"/>
      </dsp:txXfrm>
    </dsp:sp>
    <dsp:sp modelId="{8295C932-4D7E-394C-B9E7-0F8FF193D08B}">
      <dsp:nvSpPr>
        <dsp:cNvPr id="0" name=""/>
        <dsp:cNvSpPr/>
      </dsp:nvSpPr>
      <dsp:spPr>
        <a:xfrm>
          <a:off x="761033" y="698162"/>
          <a:ext cx="3694623" cy="2462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fr-FR" sz="1900" kern="1200" dirty="0"/>
            <a:t>Posture, coordination, geste</a:t>
          </a:r>
        </a:p>
        <a:p>
          <a:pPr marL="171450" lvl="1" indent="-171450" algn="l" defTabSz="844550">
            <a:lnSpc>
              <a:spcPct val="90000"/>
            </a:lnSpc>
            <a:spcBef>
              <a:spcPct val="0"/>
            </a:spcBef>
            <a:spcAft>
              <a:spcPct val="15000"/>
            </a:spcAft>
            <a:buChar char="•"/>
          </a:pPr>
          <a:r>
            <a:rPr lang="fr-FR" sz="1900" kern="1200" dirty="0"/>
            <a:t>Différencier graphisme et écriture</a:t>
          </a:r>
        </a:p>
        <a:p>
          <a:pPr marL="171450" lvl="1" indent="-171450" algn="l" defTabSz="844550">
            <a:lnSpc>
              <a:spcPct val="90000"/>
            </a:lnSpc>
            <a:spcBef>
              <a:spcPct val="0"/>
            </a:spcBef>
            <a:spcAft>
              <a:spcPct val="15000"/>
            </a:spcAft>
            <a:buChar char="•"/>
          </a:pPr>
          <a:r>
            <a:rPr lang="fr-FR" sz="1900" kern="1200" dirty="0"/>
            <a:t>Cursive dès la MS</a:t>
          </a:r>
        </a:p>
        <a:p>
          <a:pPr marL="171450" lvl="1" indent="-171450" algn="l" defTabSz="844550">
            <a:lnSpc>
              <a:spcPct val="90000"/>
            </a:lnSpc>
            <a:spcBef>
              <a:spcPct val="0"/>
            </a:spcBef>
            <a:spcAft>
              <a:spcPct val="15000"/>
            </a:spcAft>
            <a:buChar char="•"/>
          </a:pPr>
          <a:r>
            <a:rPr lang="fr-FR" sz="1900" kern="1200" dirty="0"/>
            <a:t>Faire écrire régulièrement</a:t>
          </a:r>
        </a:p>
        <a:p>
          <a:pPr marL="171450" lvl="1" indent="-171450" algn="l" defTabSz="844550">
            <a:lnSpc>
              <a:spcPct val="90000"/>
            </a:lnSpc>
            <a:spcBef>
              <a:spcPct val="0"/>
            </a:spcBef>
            <a:spcAft>
              <a:spcPct val="15000"/>
            </a:spcAft>
            <a:buChar char="•"/>
          </a:pPr>
          <a:r>
            <a:rPr lang="fr-FR" sz="1900" kern="1200" dirty="0"/>
            <a:t>Verbaliser les tracés</a:t>
          </a:r>
        </a:p>
      </dsp:txBody>
      <dsp:txXfrm>
        <a:off x="833154" y="770283"/>
        <a:ext cx="3550381" cy="2318158"/>
      </dsp:txXfrm>
    </dsp:sp>
    <dsp:sp modelId="{81FB73F0-0F8B-1D43-A3E2-260A4075C383}">
      <dsp:nvSpPr>
        <dsp:cNvPr id="0" name=""/>
        <dsp:cNvSpPr/>
      </dsp:nvSpPr>
      <dsp:spPr>
        <a:xfrm>
          <a:off x="4259018" y="-35364"/>
          <a:ext cx="1187393" cy="9198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fr-FR" sz="1500" kern="1200"/>
        </a:p>
      </dsp:txBody>
      <dsp:txXfrm>
        <a:off x="4259018" y="148607"/>
        <a:ext cx="911437" cy="551912"/>
      </dsp:txXfrm>
    </dsp:sp>
    <dsp:sp modelId="{5B272399-8B25-1341-B707-357D0D1F6D52}">
      <dsp:nvSpPr>
        <dsp:cNvPr id="0" name=""/>
        <dsp:cNvSpPr/>
      </dsp:nvSpPr>
      <dsp:spPr>
        <a:xfrm>
          <a:off x="5939292" y="150962"/>
          <a:ext cx="3694623" cy="8208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fr-FR" sz="1900" kern="1200" dirty="0"/>
            <a:t>Production d’écrits</a:t>
          </a:r>
        </a:p>
      </dsp:txBody>
      <dsp:txXfrm>
        <a:off x="5939292" y="150962"/>
        <a:ext cx="3694623" cy="547200"/>
      </dsp:txXfrm>
    </dsp:sp>
    <dsp:sp modelId="{D658E551-76F2-794D-AA72-90486FE94025}">
      <dsp:nvSpPr>
        <dsp:cNvPr id="0" name=""/>
        <dsp:cNvSpPr/>
      </dsp:nvSpPr>
      <dsp:spPr>
        <a:xfrm>
          <a:off x="6696023" y="698162"/>
          <a:ext cx="3694623" cy="2462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fr-FR" sz="1900" kern="1200" dirty="0"/>
            <a:t>Oral scriptural par la dictée à l'adulte</a:t>
          </a:r>
        </a:p>
        <a:p>
          <a:pPr marL="171450" lvl="1" indent="-171450" algn="l" defTabSz="844550">
            <a:lnSpc>
              <a:spcPct val="90000"/>
            </a:lnSpc>
            <a:spcBef>
              <a:spcPct val="0"/>
            </a:spcBef>
            <a:spcAft>
              <a:spcPct val="15000"/>
            </a:spcAft>
            <a:buChar char="•"/>
          </a:pPr>
          <a:r>
            <a:rPr lang="fr-FR" sz="1900" kern="1200" dirty="0"/>
            <a:t>Encodage par ateliers d'écriture de mots</a:t>
          </a:r>
        </a:p>
        <a:p>
          <a:pPr marL="171450" lvl="1" indent="-171450" algn="l" defTabSz="844550">
            <a:lnSpc>
              <a:spcPct val="90000"/>
            </a:lnSpc>
            <a:spcBef>
              <a:spcPct val="0"/>
            </a:spcBef>
            <a:spcAft>
              <a:spcPct val="15000"/>
            </a:spcAft>
            <a:buChar char="•"/>
          </a:pPr>
          <a:r>
            <a:rPr lang="fr-FR" sz="1900" kern="1200" dirty="0"/>
            <a:t>Espace aménagé dans la classe, comme pour la lecture</a:t>
          </a:r>
        </a:p>
        <a:p>
          <a:pPr marL="171450" lvl="1" indent="-171450" algn="l" defTabSz="844550">
            <a:lnSpc>
              <a:spcPct val="90000"/>
            </a:lnSpc>
            <a:spcBef>
              <a:spcPct val="0"/>
            </a:spcBef>
            <a:spcAft>
              <a:spcPct val="15000"/>
            </a:spcAft>
            <a:buChar char="•"/>
          </a:pPr>
          <a:endParaRPr lang="fr-FR" sz="1900" kern="1200" dirty="0"/>
        </a:p>
      </dsp:txBody>
      <dsp:txXfrm>
        <a:off x="6768144" y="770283"/>
        <a:ext cx="3550381" cy="2318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8E7AB-5674-2C4D-A196-CA4F5055DB0F}">
      <dsp:nvSpPr>
        <dsp:cNvPr id="0" name=""/>
        <dsp:cNvSpPr/>
      </dsp:nvSpPr>
      <dsp:spPr>
        <a:xfrm>
          <a:off x="3276982" y="291036"/>
          <a:ext cx="3939159" cy="3939159"/>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Copier</a:t>
          </a:r>
        </a:p>
      </dsp:txBody>
      <dsp:txXfrm>
        <a:off x="5368019" y="1107474"/>
        <a:ext cx="1453737" cy="1078579"/>
      </dsp:txXfrm>
    </dsp:sp>
    <dsp:sp modelId="{1007F423-E50F-F84A-A5F0-B1BA94D7155B}">
      <dsp:nvSpPr>
        <dsp:cNvPr id="0" name=""/>
        <dsp:cNvSpPr/>
      </dsp:nvSpPr>
      <dsp:spPr>
        <a:xfrm>
          <a:off x="3276982" y="423279"/>
          <a:ext cx="3939159" cy="3939159"/>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Production d'écrits</a:t>
          </a:r>
        </a:p>
      </dsp:txBody>
      <dsp:txXfrm>
        <a:off x="5368019" y="2467421"/>
        <a:ext cx="1453737" cy="1078579"/>
      </dsp:txXfrm>
    </dsp:sp>
    <dsp:sp modelId="{4F28E957-141B-D44F-BD5C-A04709859742}">
      <dsp:nvSpPr>
        <dsp:cNvPr id="0" name=""/>
        <dsp:cNvSpPr/>
      </dsp:nvSpPr>
      <dsp:spPr>
        <a:xfrm>
          <a:off x="3144739" y="423279"/>
          <a:ext cx="3939159" cy="3939159"/>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Encoder et prendre en dictée</a:t>
          </a:r>
        </a:p>
      </dsp:txBody>
      <dsp:txXfrm>
        <a:off x="3539124" y="2467421"/>
        <a:ext cx="1453737" cy="1078579"/>
      </dsp:txXfrm>
    </dsp:sp>
    <dsp:sp modelId="{91600333-6C8C-D742-898F-F88C5DB625CA}">
      <dsp:nvSpPr>
        <dsp:cNvPr id="0" name=""/>
        <dsp:cNvSpPr/>
      </dsp:nvSpPr>
      <dsp:spPr>
        <a:xfrm>
          <a:off x="3144739" y="291036"/>
          <a:ext cx="3939159" cy="3939159"/>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Écrire en cursive</a:t>
          </a:r>
        </a:p>
      </dsp:txBody>
      <dsp:txXfrm>
        <a:off x="3539124" y="1107474"/>
        <a:ext cx="1453737" cy="1078579"/>
      </dsp:txXfrm>
    </dsp:sp>
    <dsp:sp modelId="{9C683463-C532-9747-8604-2975E6FB31F2}">
      <dsp:nvSpPr>
        <dsp:cNvPr id="0" name=""/>
        <dsp:cNvSpPr/>
      </dsp:nvSpPr>
      <dsp:spPr>
        <a:xfrm>
          <a:off x="3033129" y="47183"/>
          <a:ext cx="4426864" cy="4426864"/>
        </a:xfrm>
        <a:prstGeom prst="circularArrow">
          <a:avLst>
            <a:gd name="adj1" fmla="val 5085"/>
            <a:gd name="adj2" fmla="val 327528"/>
            <a:gd name="adj3" fmla="val 21272472"/>
            <a:gd name="adj4" fmla="val 162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05ACED-0856-2343-B36B-0ACE6FC3A944}">
      <dsp:nvSpPr>
        <dsp:cNvPr id="0" name=""/>
        <dsp:cNvSpPr/>
      </dsp:nvSpPr>
      <dsp:spPr>
        <a:xfrm>
          <a:off x="3033129" y="179426"/>
          <a:ext cx="4426864" cy="4426864"/>
        </a:xfrm>
        <a:prstGeom prst="circularArrow">
          <a:avLst>
            <a:gd name="adj1" fmla="val 5085"/>
            <a:gd name="adj2" fmla="val 327528"/>
            <a:gd name="adj3" fmla="val 5072472"/>
            <a:gd name="adj4" fmla="val 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817C32-5D02-D74C-9CC2-FEE119DA626A}">
      <dsp:nvSpPr>
        <dsp:cNvPr id="0" name=""/>
        <dsp:cNvSpPr/>
      </dsp:nvSpPr>
      <dsp:spPr>
        <a:xfrm>
          <a:off x="2900886" y="179426"/>
          <a:ext cx="4426864" cy="4426864"/>
        </a:xfrm>
        <a:prstGeom prst="circularArrow">
          <a:avLst>
            <a:gd name="adj1" fmla="val 5085"/>
            <a:gd name="adj2" fmla="val 327528"/>
            <a:gd name="adj3" fmla="val 10472472"/>
            <a:gd name="adj4" fmla="val 54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16C2E5-B750-984F-97B0-DAB29C73F62A}">
      <dsp:nvSpPr>
        <dsp:cNvPr id="0" name=""/>
        <dsp:cNvSpPr/>
      </dsp:nvSpPr>
      <dsp:spPr>
        <a:xfrm>
          <a:off x="2900886" y="47183"/>
          <a:ext cx="4426864" cy="4426864"/>
        </a:xfrm>
        <a:prstGeom prst="circularArrow">
          <a:avLst>
            <a:gd name="adj1" fmla="val 5085"/>
            <a:gd name="adj2" fmla="val 327528"/>
            <a:gd name="adj3" fmla="val 15872472"/>
            <a:gd name="adj4" fmla="val 10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2152D0-9950-4BEC-A4B0-37E085EAE7A2}" type="datetimeFigureOut">
              <a:rPr lang="fr-FR" smtClean="0"/>
              <a:t>26/09/2025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AA0ED7-C253-4929-ACCD-CC2800BF656C}" type="slidenum">
              <a:rPr lang="fr-FR" smtClean="0"/>
              <a:t>‹N°›</a:t>
            </a:fld>
            <a:endParaRPr lang="fr-FR"/>
          </a:p>
        </p:txBody>
      </p:sp>
    </p:spTree>
    <p:extLst>
      <p:ext uri="{BB962C8B-B14F-4D97-AF65-F5344CB8AC3E}">
        <p14:creationId xmlns:p14="http://schemas.microsoft.com/office/powerpoint/2010/main" val="1422468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DBF8-0772-633A-6039-F1CADCD4D2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297CA3-21A1-2B7F-D5B7-849890DB0B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C685268-5B82-019D-CF75-100857621C68}"/>
              </a:ext>
            </a:extLst>
          </p:cNvPr>
          <p:cNvSpPr>
            <a:spLocks noGrp="1"/>
          </p:cNvSpPr>
          <p:nvPr>
            <p:ph type="body" idx="1"/>
          </p:nvPr>
        </p:nvSpPr>
        <p:spPr/>
        <p:txBody>
          <a:bodyPr/>
          <a:lstStyle/>
          <a:p>
            <a:pPr marL="171450" indent="-171450">
              <a:buFont typeface="Arial" panose="020B0604020202020204" pitchFamily="34" charset="0"/>
              <a:buChar char="•"/>
            </a:pPr>
            <a:r>
              <a:rPr lang="fr-FR" b="1" dirty="0"/>
              <a:t>Cf. Travaux de Denis ALAMARGOT /Point d’alerte  rapport n° 22-23 277A – Juillet 23  « recouvre l’ensemble des processus qui sont à l’œuvre pour écrire, du moment où l’élève s’apprête à prendre le crayon jusqu’au moment où il écrira en cursive » </a:t>
            </a:r>
            <a:r>
              <a:rPr lang="fr-FR" b="1" dirty="0">
                <a:sym typeface="Wingdings" pitchFamily="2" charset="2"/>
              </a:rPr>
              <a:t> </a:t>
            </a:r>
            <a:r>
              <a:rPr lang="fr-FR" b="1" dirty="0" err="1">
                <a:sym typeface="Wingdings" pitchFamily="2" charset="2"/>
              </a:rPr>
              <a:t>cf</a:t>
            </a:r>
            <a:r>
              <a:rPr lang="fr-FR" b="1" dirty="0">
                <a:sym typeface="Wingdings" pitchFamily="2" charset="2"/>
              </a:rPr>
              <a:t> Rapport Prod ECRIT</a:t>
            </a:r>
            <a:endParaRPr lang="fr-FR" b="1" dirty="0"/>
          </a:p>
          <a:p>
            <a:r>
              <a:rPr lang="fr-FR" sz="1800" dirty="0">
                <a:effectLst/>
                <a:latin typeface="Marianne" panose="02000000000000000000" pitchFamily="2" charset="0"/>
              </a:rPr>
              <a:t>Cet enseignement conduit l’élève à : </a:t>
            </a:r>
            <a:br>
              <a:rPr lang="fr-FR" sz="1200" dirty="0">
                <a:effectLst/>
                <a:latin typeface="+mn-lt"/>
              </a:rPr>
            </a:br>
            <a:r>
              <a:rPr lang="fr-FR" sz="1200" dirty="0">
                <a:effectLst/>
                <a:latin typeface="+mn-lt"/>
              </a:rPr>
              <a:t>- </a:t>
            </a:r>
            <a:r>
              <a:rPr lang="fr-FR" sz="1800" dirty="0">
                <a:effectLst/>
                <a:latin typeface="Marianne" panose="02000000000000000000" pitchFamily="2" charset="0"/>
              </a:rPr>
              <a:t>adopter </a:t>
            </a:r>
            <a:r>
              <a:rPr lang="fr-FR" sz="1800" u="sng" dirty="0">
                <a:effectLst/>
                <a:latin typeface="Marianne" panose="02000000000000000000" pitchFamily="2" charset="0"/>
              </a:rPr>
              <a:t>une posture corporelle compatible avec le geste graphomoteur </a:t>
            </a:r>
            <a:r>
              <a:rPr lang="fr-FR" sz="1800" dirty="0">
                <a:effectLst/>
                <a:latin typeface="Marianne" panose="02000000000000000000" pitchFamily="2" charset="0"/>
              </a:rPr>
              <a:t>; </a:t>
            </a:r>
            <a:br>
              <a:rPr lang="fr-FR" sz="1200" dirty="0">
                <a:effectLst/>
                <a:latin typeface="+mn-lt"/>
              </a:rPr>
            </a:br>
            <a:r>
              <a:rPr lang="fr-FR" sz="1200" dirty="0">
                <a:effectLst/>
                <a:latin typeface="+mn-lt"/>
              </a:rPr>
              <a:t>- </a:t>
            </a:r>
            <a:r>
              <a:rPr lang="fr-FR" sz="1800" dirty="0">
                <a:effectLst/>
                <a:latin typeface="Marianne" panose="02000000000000000000" pitchFamily="2" charset="0"/>
              </a:rPr>
              <a:t>utiliser de </a:t>
            </a:r>
            <a:r>
              <a:rPr lang="fr-FR" sz="1800" u="sng" dirty="0">
                <a:effectLst/>
                <a:latin typeface="Marianne" panose="02000000000000000000" pitchFamily="2" charset="0"/>
              </a:rPr>
              <a:t>façon cordonnée les quatre articulations </a:t>
            </a:r>
            <a:r>
              <a:rPr lang="fr-FR" sz="1800" dirty="0">
                <a:effectLst/>
                <a:latin typeface="Marianne" panose="02000000000000000000" pitchFamily="2" charset="0"/>
              </a:rPr>
              <a:t>qui servent à tenir et à guider le crayon (</a:t>
            </a:r>
            <a:r>
              <a:rPr lang="fr-FR" sz="1800" b="1" dirty="0">
                <a:effectLst/>
                <a:latin typeface="Marianne" panose="02000000000000000000" pitchFamily="2" charset="0"/>
              </a:rPr>
              <a:t>épaule, coude, poignet, doigts</a:t>
            </a:r>
            <a:r>
              <a:rPr lang="fr-FR" sz="1800" dirty="0">
                <a:effectLst/>
                <a:latin typeface="Marianne" panose="02000000000000000000" pitchFamily="2" charset="0"/>
              </a:rPr>
              <a:t>), exercer un contrôle des tracés par une coordination main - œil ; </a:t>
            </a:r>
            <a:br>
              <a:rPr lang="fr-FR" sz="1200" dirty="0">
                <a:effectLst/>
                <a:latin typeface="+mn-lt"/>
              </a:rPr>
            </a:br>
            <a:r>
              <a:rPr lang="fr-FR" sz="1200" dirty="0">
                <a:effectLst/>
                <a:latin typeface="+mn-lt"/>
              </a:rPr>
              <a:t>- </a:t>
            </a:r>
            <a:r>
              <a:rPr lang="fr-FR" sz="1800" dirty="0">
                <a:effectLst/>
                <a:latin typeface="Marianne" panose="02000000000000000000" pitchFamily="2" charset="0"/>
              </a:rPr>
              <a:t>tracer </a:t>
            </a:r>
            <a:r>
              <a:rPr lang="fr-FR" sz="1800" u="sng" dirty="0">
                <a:effectLst/>
                <a:latin typeface="Marianne" panose="02000000000000000000" pitchFamily="2" charset="0"/>
              </a:rPr>
              <a:t>volontairement des signes abstraits </a:t>
            </a:r>
            <a:r>
              <a:rPr lang="fr-FR" sz="1800" dirty="0">
                <a:effectLst/>
                <a:latin typeface="Marianne" panose="02000000000000000000" pitchFamily="2" charset="0"/>
              </a:rPr>
              <a:t>dont il comprend qu’il ne s’agit pas de dessins, mais de lettres. </a:t>
            </a:r>
            <a:br>
              <a:rPr lang="fr-FR" sz="1800" dirty="0">
                <a:effectLst/>
                <a:latin typeface="Marianne" panose="02000000000000000000" pitchFamily="2" charset="0"/>
              </a:rPr>
            </a:br>
            <a:r>
              <a:rPr lang="fr-FR" sz="1800" b="1" dirty="0">
                <a:solidFill>
                  <a:srgbClr val="5682AF"/>
                </a:solidFill>
                <a:effectLst/>
                <a:latin typeface="Calibri" panose="020F0502020204030204" pitchFamily="34" charset="0"/>
              </a:rPr>
              <a:t>Points de vigilance </a:t>
            </a:r>
            <a:r>
              <a:rPr lang="fr-FR" sz="1200" b="1" dirty="0">
                <a:solidFill>
                  <a:srgbClr val="5682AF"/>
                </a:solidFill>
                <a:effectLst/>
                <a:latin typeface="+mn-lt"/>
              </a:rPr>
              <a:t>: </a:t>
            </a:r>
            <a:r>
              <a:rPr lang="fr-FR" sz="1800" dirty="0">
                <a:effectLst/>
                <a:latin typeface="Calibri" panose="020F0502020204030204" pitchFamily="34" charset="0"/>
              </a:rPr>
              <a:t>Dans le cadre de l’</a:t>
            </a:r>
            <a:r>
              <a:rPr lang="fr-FR" sz="1800" dirty="0" err="1">
                <a:effectLst/>
                <a:latin typeface="Calibri" panose="020F0502020204030204" pitchFamily="34" charset="0"/>
              </a:rPr>
              <a:t>entraînement</a:t>
            </a:r>
            <a:r>
              <a:rPr lang="fr-FR" sz="1800" dirty="0">
                <a:effectLst/>
                <a:latin typeface="Calibri" panose="020F0502020204030204" pitchFamily="34" charset="0"/>
              </a:rPr>
              <a:t> </a:t>
            </a:r>
            <a:r>
              <a:rPr lang="fr-FR" sz="1800" b="1" dirty="0">
                <a:effectLst/>
                <a:latin typeface="Calibri" panose="020F0502020204030204" pitchFamily="34" charset="0"/>
              </a:rPr>
              <a:t>au geste graphique puis d’</a:t>
            </a:r>
            <a:r>
              <a:rPr lang="fr-FR" sz="1800" b="1" dirty="0" err="1">
                <a:effectLst/>
                <a:latin typeface="Calibri" panose="020F0502020204030204" pitchFamily="34" charset="0"/>
              </a:rPr>
              <a:t>écriture</a:t>
            </a:r>
            <a:r>
              <a:rPr lang="fr-FR" sz="1800" b="1" dirty="0">
                <a:effectLst/>
                <a:latin typeface="Calibri" panose="020F0502020204030204" pitchFamily="34" charset="0"/>
              </a:rPr>
              <a:t> :</a:t>
            </a:r>
            <a:br>
              <a:rPr lang="fr-FR" sz="1800" b="1" dirty="0">
                <a:effectLst/>
                <a:latin typeface="Calibri" panose="020F0502020204030204" pitchFamily="34" charset="0"/>
              </a:rPr>
            </a:br>
            <a:r>
              <a:rPr lang="fr-FR" sz="1800" dirty="0">
                <a:effectLst/>
                <a:latin typeface="Calibri" panose="020F0502020204030204" pitchFamily="34" charset="0"/>
              </a:rPr>
              <a:t>- </a:t>
            </a:r>
            <a:r>
              <a:rPr lang="fr-FR" sz="1800" u="sng" dirty="0" err="1">
                <a:effectLst/>
                <a:latin typeface="Calibri" panose="020F0502020204030204" pitchFamily="34" charset="0"/>
              </a:rPr>
              <a:t>Écrire</a:t>
            </a:r>
            <a:r>
              <a:rPr lang="fr-FR" sz="1800" u="sng" dirty="0">
                <a:effectLst/>
                <a:latin typeface="Calibri" panose="020F0502020204030204" pitchFamily="34" charset="0"/>
              </a:rPr>
              <a:t> sous les yeux de ses </a:t>
            </a:r>
            <a:r>
              <a:rPr lang="fr-FR" sz="1800" u="sng" dirty="0" err="1">
                <a:effectLst/>
                <a:latin typeface="Calibri" panose="020F0502020204030204" pitchFamily="34" charset="0"/>
              </a:rPr>
              <a:t>élèves</a:t>
            </a:r>
            <a:r>
              <a:rPr lang="fr-FR" sz="1800" u="sng" dirty="0">
                <a:effectLst/>
                <a:latin typeface="Calibri" panose="020F0502020204030204" pitchFamily="34" charset="0"/>
              </a:rPr>
              <a:t>, verbaliser les </a:t>
            </a:r>
            <a:r>
              <a:rPr lang="fr-FR" sz="1800" u="sng" dirty="0" err="1">
                <a:effectLst/>
                <a:latin typeface="Calibri" panose="020F0502020204030204" pitchFamily="34" charset="0"/>
              </a:rPr>
              <a:t>tracés</a:t>
            </a:r>
            <a:r>
              <a:rPr lang="fr-FR" sz="1800" u="sng" dirty="0">
                <a:effectLst/>
                <a:latin typeface="Calibri" panose="020F0502020204030204" pitchFamily="34" charset="0"/>
              </a:rPr>
              <a:t> </a:t>
            </a:r>
            <a:r>
              <a:rPr lang="fr-FR" sz="1800" dirty="0">
                <a:effectLst/>
                <a:latin typeface="Calibri" panose="020F0502020204030204" pitchFamily="34" charset="0"/>
              </a:rPr>
              <a:t>qu’il effectue et accompagner verbalement les </a:t>
            </a:r>
            <a:r>
              <a:rPr lang="fr-FR" sz="1800" dirty="0" err="1">
                <a:effectLst/>
                <a:latin typeface="Calibri" panose="020F0502020204030204" pitchFamily="34" charset="0"/>
              </a:rPr>
              <a:t>tracés</a:t>
            </a:r>
            <a:r>
              <a:rPr lang="fr-FR" sz="1800" dirty="0">
                <a:effectLst/>
                <a:latin typeface="Calibri" panose="020F0502020204030204" pitchFamily="34" charset="0"/>
              </a:rPr>
              <a:t> des </a:t>
            </a:r>
            <a:r>
              <a:rPr lang="fr-FR" sz="1800" dirty="0" err="1">
                <a:effectLst/>
                <a:latin typeface="Calibri" panose="020F0502020204030204" pitchFamily="34" charset="0"/>
              </a:rPr>
              <a:t>élèves</a:t>
            </a:r>
            <a:r>
              <a:rPr lang="fr-FR" sz="1800" dirty="0">
                <a:effectLst/>
                <a:latin typeface="Calibri" panose="020F0502020204030204" pitchFamily="34" charset="0"/>
              </a:rPr>
              <a:t> ;</a:t>
            </a:r>
            <a:br>
              <a:rPr lang="fr-FR" sz="1800" dirty="0">
                <a:effectLst/>
                <a:latin typeface="Calibri" panose="020F0502020204030204" pitchFamily="34" charset="0"/>
              </a:rPr>
            </a:br>
            <a:r>
              <a:rPr lang="fr-FR" sz="1800" dirty="0">
                <a:effectLst/>
                <a:latin typeface="Calibri" panose="020F0502020204030204" pitchFamily="34" charset="0"/>
              </a:rPr>
              <a:t>- </a:t>
            </a:r>
            <a:r>
              <a:rPr lang="fr-FR" sz="1800" u="sng" dirty="0" err="1">
                <a:effectLst/>
                <a:latin typeface="Calibri" panose="020F0502020204030204" pitchFamily="34" charset="0"/>
              </a:rPr>
              <a:t>Différencier</a:t>
            </a:r>
            <a:r>
              <a:rPr lang="fr-FR" sz="1800" u="sng" dirty="0">
                <a:effectLst/>
                <a:latin typeface="Calibri" panose="020F0502020204030204" pitchFamily="34" charset="0"/>
              </a:rPr>
              <a:t> les </a:t>
            </a:r>
            <a:r>
              <a:rPr lang="fr-FR" sz="1800" u="sng" dirty="0" err="1">
                <a:effectLst/>
                <a:latin typeface="Calibri" panose="020F0502020204030204" pitchFamily="34" charset="0"/>
              </a:rPr>
              <a:t>activités</a:t>
            </a:r>
            <a:r>
              <a:rPr lang="fr-FR" sz="1800" u="sng" dirty="0">
                <a:effectLst/>
                <a:latin typeface="Calibri" panose="020F0502020204030204" pitchFamily="34" charset="0"/>
              </a:rPr>
              <a:t> d’</a:t>
            </a:r>
            <a:r>
              <a:rPr lang="fr-FR" sz="1800" u="sng" dirty="0" err="1">
                <a:effectLst/>
                <a:latin typeface="Calibri" panose="020F0502020204030204" pitchFamily="34" charset="0"/>
              </a:rPr>
              <a:t>entraînement</a:t>
            </a:r>
            <a:r>
              <a:rPr lang="fr-FR" sz="1800" u="sng" dirty="0">
                <a:effectLst/>
                <a:latin typeface="Calibri" panose="020F0502020204030204" pitchFamily="34" charset="0"/>
              </a:rPr>
              <a:t> au geste moteur </a:t>
            </a:r>
            <a:r>
              <a:rPr lang="fr-FR" sz="1800" dirty="0">
                <a:effectLst/>
                <a:latin typeface="Calibri" panose="020F0502020204030204" pitchFamily="34" charset="0"/>
              </a:rPr>
              <a:t>(graphisme), les </a:t>
            </a:r>
            <a:r>
              <a:rPr lang="fr-FR" sz="1800" u="sng" dirty="0" err="1">
                <a:effectLst/>
                <a:latin typeface="Calibri" panose="020F0502020204030204" pitchFamily="34" charset="0"/>
              </a:rPr>
              <a:t>activités</a:t>
            </a:r>
            <a:r>
              <a:rPr lang="fr-FR" sz="1800" u="sng" dirty="0">
                <a:effectLst/>
                <a:latin typeface="Calibri" panose="020F0502020204030204" pitchFamily="34" charset="0"/>
              </a:rPr>
              <a:t> d’</a:t>
            </a:r>
            <a:r>
              <a:rPr lang="fr-FR" sz="1800" u="sng" dirty="0" err="1">
                <a:effectLst/>
                <a:latin typeface="Calibri" panose="020F0502020204030204" pitchFamily="34" charset="0"/>
              </a:rPr>
              <a:t>entraînement</a:t>
            </a:r>
            <a:r>
              <a:rPr lang="fr-FR" sz="1800" u="sng" dirty="0">
                <a:effectLst/>
                <a:latin typeface="Calibri" panose="020F0502020204030204" pitchFamily="34" charset="0"/>
              </a:rPr>
              <a:t> au geste d’</a:t>
            </a:r>
            <a:r>
              <a:rPr lang="fr-FR" sz="1800" u="sng" dirty="0" err="1">
                <a:effectLst/>
                <a:latin typeface="Calibri" panose="020F0502020204030204" pitchFamily="34" charset="0"/>
              </a:rPr>
              <a:t>écriture</a:t>
            </a:r>
            <a:r>
              <a:rPr lang="fr-FR" sz="1800" u="sng" dirty="0">
                <a:effectLst/>
                <a:latin typeface="Calibri" panose="020F0502020204030204" pitchFamily="34" charset="0"/>
              </a:rPr>
              <a:t> </a:t>
            </a:r>
            <a:r>
              <a:rPr lang="fr-FR" sz="1800" dirty="0">
                <a:effectLst/>
                <a:latin typeface="Calibri" panose="020F0502020204030204" pitchFamily="34" charset="0"/>
              </a:rPr>
              <a:t>et les </a:t>
            </a:r>
            <a:r>
              <a:rPr lang="fr-FR" sz="1800" dirty="0" err="1">
                <a:effectLst/>
                <a:latin typeface="Calibri" panose="020F0502020204030204" pitchFamily="34" charset="0"/>
              </a:rPr>
              <a:t>activités</a:t>
            </a:r>
            <a:r>
              <a:rPr lang="fr-FR" sz="1800" dirty="0">
                <a:effectLst/>
                <a:latin typeface="Calibri" panose="020F0502020204030204" pitchFamily="34" charset="0"/>
              </a:rPr>
              <a:t> de production d’</a:t>
            </a:r>
            <a:r>
              <a:rPr lang="fr-FR" sz="1800" dirty="0" err="1">
                <a:effectLst/>
                <a:latin typeface="Calibri" panose="020F0502020204030204" pitchFamily="34" charset="0"/>
              </a:rPr>
              <a:t>écrit</a:t>
            </a:r>
            <a:r>
              <a:rPr lang="fr-FR" sz="1800" dirty="0">
                <a:effectLst/>
                <a:latin typeface="Calibri" panose="020F0502020204030204" pitchFamily="34" charset="0"/>
              </a:rPr>
              <a:t> ;</a:t>
            </a:r>
            <a:br>
              <a:rPr lang="fr-FR" sz="1800" dirty="0">
                <a:effectLst/>
                <a:latin typeface="Calibri" panose="020F0502020204030204" pitchFamily="34" charset="0"/>
              </a:rPr>
            </a:br>
            <a:r>
              <a:rPr lang="fr-FR" sz="1800" dirty="0">
                <a:effectLst/>
                <a:latin typeface="Calibri" panose="020F0502020204030204" pitchFamily="34" charset="0"/>
              </a:rPr>
              <a:t>- Conduire un </a:t>
            </a:r>
            <a:r>
              <a:rPr lang="fr-FR" sz="1800" u="sng" dirty="0" err="1">
                <a:effectLst/>
                <a:latin typeface="Calibri" panose="020F0502020204030204" pitchFamily="34" charset="0"/>
              </a:rPr>
              <a:t>entraînement</a:t>
            </a:r>
            <a:r>
              <a:rPr lang="fr-FR" sz="1800" u="sng" dirty="0">
                <a:effectLst/>
                <a:latin typeface="Calibri" panose="020F0502020204030204" pitchFamily="34" charset="0"/>
              </a:rPr>
              <a:t> </a:t>
            </a:r>
            <a:r>
              <a:rPr lang="fr-FR" sz="1800" dirty="0">
                <a:effectLst/>
                <a:latin typeface="Calibri" panose="020F0502020204030204" pitchFamily="34" charset="0"/>
              </a:rPr>
              <a:t>à la graphie des lettres capitales ;</a:t>
            </a:r>
            <a:br>
              <a:rPr lang="fr-FR" sz="1800" dirty="0">
                <a:effectLst/>
                <a:latin typeface="Calibri" panose="020F0502020204030204" pitchFamily="34" charset="0"/>
              </a:rPr>
            </a:br>
            <a:r>
              <a:rPr lang="fr-FR" sz="1800" dirty="0">
                <a:effectLst/>
                <a:latin typeface="Calibri" panose="020F0502020204030204" pitchFamily="34" charset="0"/>
              </a:rPr>
              <a:t>- Conduire un </a:t>
            </a:r>
            <a:r>
              <a:rPr lang="fr-FR" sz="1800" b="1" dirty="0">
                <a:effectLst/>
                <a:latin typeface="Calibri" panose="020F0502020204030204" pitchFamily="34" charset="0"/>
              </a:rPr>
              <a:t>enseignement structuré de l’</a:t>
            </a:r>
            <a:r>
              <a:rPr lang="fr-FR" sz="1800" b="1" dirty="0" err="1">
                <a:effectLst/>
                <a:latin typeface="Calibri" panose="020F0502020204030204" pitchFamily="34" charset="0"/>
              </a:rPr>
              <a:t>écriture</a:t>
            </a:r>
            <a:r>
              <a:rPr lang="fr-FR" sz="1800" b="1" dirty="0">
                <a:effectLst/>
                <a:latin typeface="Calibri" panose="020F0502020204030204" pitchFamily="34" charset="0"/>
              </a:rPr>
              <a:t> cursive </a:t>
            </a:r>
            <a:r>
              <a:rPr lang="fr-FR" sz="1800" dirty="0">
                <a:effectLst/>
                <a:latin typeface="Calibri" panose="020F0502020204030204" pitchFamily="34" charset="0"/>
              </a:rPr>
              <a:t>(introduite en moyenne section ou lorsque l’enfant est </a:t>
            </a:r>
            <a:r>
              <a:rPr lang="fr-FR" sz="1800" dirty="0" err="1">
                <a:effectLst/>
                <a:latin typeface="Calibri" panose="020F0502020204030204" pitchFamily="34" charset="0"/>
              </a:rPr>
              <a:t>prêt</a:t>
            </a:r>
            <a:r>
              <a:rPr lang="fr-FR" sz="1800" dirty="0">
                <a:effectLst/>
                <a:latin typeface="Calibri" panose="020F0502020204030204" pitchFamily="34" charset="0"/>
              </a:rPr>
              <a:t>) ;</a:t>
            </a:r>
            <a:br>
              <a:rPr lang="fr-FR" sz="1800" dirty="0">
                <a:effectLst/>
                <a:latin typeface="Calibri" panose="020F0502020204030204" pitchFamily="34" charset="0"/>
              </a:rPr>
            </a:br>
            <a:r>
              <a:rPr lang="fr-FR" sz="1800" dirty="0">
                <a:effectLst/>
                <a:latin typeface="Calibri" panose="020F0502020204030204" pitchFamily="34" charset="0"/>
              </a:rPr>
              <a:t>- Faire </a:t>
            </a:r>
            <a:r>
              <a:rPr lang="fr-FR" sz="1800" dirty="0" err="1">
                <a:effectLst/>
                <a:latin typeface="Calibri" panose="020F0502020204030204" pitchFamily="34" charset="0"/>
              </a:rPr>
              <a:t>écrire</a:t>
            </a:r>
            <a:r>
              <a:rPr lang="fr-FR" sz="1800" dirty="0">
                <a:effectLst/>
                <a:latin typeface="Calibri" panose="020F0502020204030204" pitchFamily="34" charset="0"/>
              </a:rPr>
              <a:t> des syllabes, le </a:t>
            </a:r>
            <a:r>
              <a:rPr lang="fr-FR" sz="1800" dirty="0" err="1">
                <a:effectLst/>
                <a:latin typeface="Calibri" panose="020F0502020204030204" pitchFamily="34" charset="0"/>
              </a:rPr>
              <a:t>prénom</a:t>
            </a:r>
            <a:r>
              <a:rPr lang="fr-FR" sz="1800" dirty="0">
                <a:effectLst/>
                <a:latin typeface="Calibri" panose="020F0502020204030204" pitchFamily="34" charset="0"/>
              </a:rPr>
              <a:t> et/ou des mots orthographiquement transparents (sans double consonne ni lettres muettes). </a:t>
            </a:r>
            <a:br>
              <a:rPr lang="fr-FR" sz="1800" dirty="0">
                <a:effectLst/>
                <a:latin typeface="Calibri" panose="020F0502020204030204" pitchFamily="34" charset="0"/>
              </a:rPr>
            </a:br>
            <a:endParaRPr lang="fr-FR" dirty="0">
              <a:effectLst/>
            </a:endParaRPr>
          </a:p>
        </p:txBody>
      </p:sp>
      <p:sp>
        <p:nvSpPr>
          <p:cNvPr id="4" name="Espace réservé du numéro de diapositive 3">
            <a:extLst>
              <a:ext uri="{FF2B5EF4-FFF2-40B4-BE49-F238E27FC236}">
                <a16:creationId xmlns:a16="http://schemas.microsoft.com/office/drawing/2014/main" id="{53B1F7D7-8C09-02A4-976A-930678AC9E58}"/>
              </a:ext>
            </a:extLst>
          </p:cNvPr>
          <p:cNvSpPr>
            <a:spLocks noGrp="1"/>
          </p:cNvSpPr>
          <p:nvPr>
            <p:ph type="sldNum" sz="quarter" idx="5"/>
          </p:nvPr>
        </p:nvSpPr>
        <p:spPr/>
        <p:txBody>
          <a:bodyPr/>
          <a:lstStyle/>
          <a:p>
            <a:fld id="{FCE8B423-935B-D745-A4A3-91A290955438}" type="slidenum">
              <a:rPr lang="fr-FR" smtClean="0"/>
              <a:t>11</a:t>
            </a:fld>
            <a:endParaRPr lang="fr-FR"/>
          </a:p>
        </p:txBody>
      </p:sp>
    </p:spTree>
    <p:extLst>
      <p:ext uri="{BB962C8B-B14F-4D97-AF65-F5344CB8AC3E}">
        <p14:creationId xmlns:p14="http://schemas.microsoft.com/office/powerpoint/2010/main" val="649811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6539E-E997-25DD-3BFA-DCA461E0A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0F63ED-024A-F975-BD44-0A8272FD6B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34CB8D-5EF1-140F-B8C7-9D495A15ABEB}"/>
              </a:ext>
            </a:extLst>
          </p:cNvPr>
          <p:cNvSpPr>
            <a:spLocks noGrp="1"/>
          </p:cNvSpPr>
          <p:nvPr>
            <p:ph type="body" idx="1"/>
          </p:nvPr>
        </p:nvSpPr>
        <p:spPr/>
        <p:txBody>
          <a:bodyPr/>
          <a:lstStyle/>
          <a:p>
            <a:pPr marL="171450" indent="-171450">
              <a:buFont typeface="Arial" panose="020B0604020202020204" pitchFamily="34" charset="0"/>
              <a:buChar char="•"/>
            </a:pPr>
            <a:r>
              <a:rPr lang="fr-FR" sz="1800" dirty="0">
                <a:effectLst/>
                <a:latin typeface="Calibri" panose="020F0502020204030204" pitchFamily="34" charset="0"/>
                <a:sym typeface="Wingdings" pitchFamily="2" charset="2"/>
              </a:rPr>
              <a:t> Reprendre les travaux de </a:t>
            </a:r>
            <a:r>
              <a:rPr lang="fr-FR" sz="1800" b="1" dirty="0" err="1">
                <a:effectLst/>
                <a:latin typeface="Calibri" panose="020F0502020204030204" pitchFamily="34" charset="0"/>
                <a:sym typeface="Wingdings" pitchFamily="2" charset="2"/>
              </a:rPr>
              <a:t>D.Dumont</a:t>
            </a:r>
            <a:r>
              <a:rPr lang="fr-FR" sz="1800" b="1" dirty="0">
                <a:effectLst/>
                <a:latin typeface="Calibri" panose="020F0502020204030204" pitchFamily="34" charset="0"/>
                <a:sym typeface="Wingdings" pitchFamily="2" charset="2"/>
              </a:rPr>
              <a:t>, Pierson, MT </a:t>
            </a:r>
            <a:r>
              <a:rPr lang="fr-FR" sz="1800" b="1" dirty="0" err="1">
                <a:effectLst/>
                <a:latin typeface="Calibri" panose="020F0502020204030204" pitchFamily="34" charset="0"/>
                <a:sym typeface="Wingdings" pitchFamily="2" charset="2"/>
              </a:rPr>
              <a:t>Zerbato_Poudou</a:t>
            </a:r>
            <a:br>
              <a:rPr lang="fr-FR" sz="1800" dirty="0">
                <a:effectLst/>
                <a:latin typeface="Calibri" panose="020F0502020204030204" pitchFamily="34" charset="0"/>
                <a:sym typeface="Wingdings" pitchFamily="2" charset="2"/>
              </a:rPr>
            </a:br>
            <a:r>
              <a:rPr lang="fr-FR" sz="1800" dirty="0">
                <a:effectLst/>
                <a:latin typeface="Calibri" panose="020F0502020204030204" pitchFamily="34" charset="0"/>
                <a:sym typeface="Wingdings" pitchFamily="2" charset="2"/>
              </a:rPr>
              <a:t> écrire sur feuille blanche puis sur une ligne puis gros lignage </a:t>
            </a:r>
            <a:br>
              <a:rPr lang="fr-FR" sz="1800" dirty="0">
                <a:effectLst/>
                <a:latin typeface="Calibri" panose="020F0502020204030204" pitchFamily="34" charset="0"/>
                <a:sym typeface="Wingdings" pitchFamily="2" charset="2"/>
              </a:rPr>
            </a:br>
            <a:r>
              <a:rPr lang="fr-FR" sz="1800" dirty="0">
                <a:effectLst/>
                <a:latin typeface="Calibri" panose="020F0502020204030204" pitchFamily="34" charset="0"/>
                <a:sym typeface="Wingdings" pitchFamily="2" charset="2"/>
              </a:rPr>
              <a:t> Privilégier les stylos billes en fin de GS au crayon de papier</a:t>
            </a:r>
            <a:br>
              <a:rPr lang="fr-FR" sz="1800" dirty="0">
                <a:effectLst/>
                <a:latin typeface="Calibri" panose="020F0502020204030204" pitchFamily="34" charset="0"/>
                <a:sym typeface="Wingdings" pitchFamily="2" charset="2"/>
              </a:rPr>
            </a:br>
            <a:r>
              <a:rPr lang="fr-FR" sz="1800" dirty="0">
                <a:effectLst/>
                <a:latin typeface="Calibri" panose="020F0502020204030204" pitchFamily="34" charset="0"/>
                <a:sym typeface="Wingdings" pitchFamily="2" charset="2"/>
              </a:rPr>
              <a:t> ATTENTION TAILLE des outils ; petits formats, tripodes avec encoches </a:t>
            </a:r>
            <a:endParaRPr lang="fr-FR" dirty="0">
              <a:effectLst/>
            </a:endParaRPr>
          </a:p>
        </p:txBody>
      </p:sp>
      <p:sp>
        <p:nvSpPr>
          <p:cNvPr id="4" name="Espace réservé du numéro de diapositive 3">
            <a:extLst>
              <a:ext uri="{FF2B5EF4-FFF2-40B4-BE49-F238E27FC236}">
                <a16:creationId xmlns:a16="http://schemas.microsoft.com/office/drawing/2014/main" id="{5E721F47-A207-84B8-1EA0-05D0E64184AB}"/>
              </a:ext>
            </a:extLst>
          </p:cNvPr>
          <p:cNvSpPr>
            <a:spLocks noGrp="1"/>
          </p:cNvSpPr>
          <p:nvPr>
            <p:ph type="sldNum" sz="quarter" idx="5"/>
          </p:nvPr>
        </p:nvSpPr>
        <p:spPr/>
        <p:txBody>
          <a:bodyPr/>
          <a:lstStyle/>
          <a:p>
            <a:fld id="{FCE8B423-935B-D745-A4A3-91A290955438}" type="slidenum">
              <a:rPr lang="fr-FR" smtClean="0"/>
              <a:t>12</a:t>
            </a:fld>
            <a:endParaRPr lang="fr-FR"/>
          </a:p>
        </p:txBody>
      </p:sp>
    </p:spTree>
    <p:extLst>
      <p:ext uri="{BB962C8B-B14F-4D97-AF65-F5344CB8AC3E}">
        <p14:creationId xmlns:p14="http://schemas.microsoft.com/office/powerpoint/2010/main" val="2595040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AA0AB-72DC-CD76-4A60-66FB013598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366AA4-AE37-F40B-E4DB-DD9E156397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B158E4-7195-BECD-50A8-7034D1F123E0}"/>
              </a:ext>
            </a:extLst>
          </p:cNvPr>
          <p:cNvSpPr>
            <a:spLocks noGrp="1"/>
          </p:cNvSpPr>
          <p:nvPr>
            <p:ph type="body" idx="1"/>
          </p:nvPr>
        </p:nvSpPr>
        <p:spPr/>
        <p:txBody>
          <a:bodyPr/>
          <a:lstStyle/>
          <a:p>
            <a:pPr marL="171450" indent="-171450">
              <a:buFont typeface="Arial" panose="020B0604020202020204" pitchFamily="34" charset="0"/>
              <a:buChar char="•"/>
            </a:pPr>
            <a:endParaRPr lang="fr-FR" dirty="0">
              <a:effectLst/>
            </a:endParaRPr>
          </a:p>
        </p:txBody>
      </p:sp>
      <p:sp>
        <p:nvSpPr>
          <p:cNvPr id="4" name="Espace réservé du numéro de diapositive 3">
            <a:extLst>
              <a:ext uri="{FF2B5EF4-FFF2-40B4-BE49-F238E27FC236}">
                <a16:creationId xmlns:a16="http://schemas.microsoft.com/office/drawing/2014/main" id="{13EF10EF-5BCD-71C5-BA01-2BD9EC442D43}"/>
              </a:ext>
            </a:extLst>
          </p:cNvPr>
          <p:cNvSpPr>
            <a:spLocks noGrp="1"/>
          </p:cNvSpPr>
          <p:nvPr>
            <p:ph type="sldNum" sz="quarter" idx="5"/>
          </p:nvPr>
        </p:nvSpPr>
        <p:spPr/>
        <p:txBody>
          <a:bodyPr/>
          <a:lstStyle/>
          <a:p>
            <a:fld id="{FCE8B423-935B-D745-A4A3-91A290955438}" type="slidenum">
              <a:rPr lang="fr-FR" smtClean="0"/>
              <a:t>13</a:t>
            </a:fld>
            <a:endParaRPr lang="fr-FR"/>
          </a:p>
        </p:txBody>
      </p:sp>
    </p:spTree>
    <p:extLst>
      <p:ext uri="{BB962C8B-B14F-4D97-AF65-F5344CB8AC3E}">
        <p14:creationId xmlns:p14="http://schemas.microsoft.com/office/powerpoint/2010/main" val="3227494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230D7-E825-A850-4D7C-8EB5F1DF4BA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3E88E59-BE2C-C905-F1B6-99A8B4EBF7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D8E68A2-2B05-E8A0-DF7F-C67A9C54B5C6}"/>
              </a:ext>
            </a:extLst>
          </p:cNvPr>
          <p:cNvSpPr>
            <a:spLocks noGrp="1"/>
          </p:cNvSpPr>
          <p:nvPr>
            <p:ph type="body" idx="1"/>
          </p:nvPr>
        </p:nvSpPr>
        <p:spPr/>
        <p:txBody>
          <a:bodyPr/>
          <a:lstStyle/>
          <a:p>
            <a:pPr marL="171450" indent="-171450">
              <a:buFont typeface="Arial" panose="020B0604020202020204" pitchFamily="34" charset="0"/>
              <a:buChar char="•"/>
            </a:pPr>
            <a:endParaRPr lang="fr-FR" dirty="0">
              <a:effectLst/>
            </a:endParaRPr>
          </a:p>
        </p:txBody>
      </p:sp>
      <p:sp>
        <p:nvSpPr>
          <p:cNvPr id="4" name="Espace réservé du numéro de diapositive 3">
            <a:extLst>
              <a:ext uri="{FF2B5EF4-FFF2-40B4-BE49-F238E27FC236}">
                <a16:creationId xmlns:a16="http://schemas.microsoft.com/office/drawing/2014/main" id="{D609D979-F61F-19C0-CD57-2216FCB35148}"/>
              </a:ext>
            </a:extLst>
          </p:cNvPr>
          <p:cNvSpPr>
            <a:spLocks noGrp="1"/>
          </p:cNvSpPr>
          <p:nvPr>
            <p:ph type="sldNum" sz="quarter" idx="5"/>
          </p:nvPr>
        </p:nvSpPr>
        <p:spPr/>
        <p:txBody>
          <a:bodyPr/>
          <a:lstStyle/>
          <a:p>
            <a:fld id="{FCE8B423-935B-D745-A4A3-91A290955438}" type="slidenum">
              <a:rPr lang="fr-FR" smtClean="0"/>
              <a:t>14</a:t>
            </a:fld>
            <a:endParaRPr lang="fr-FR"/>
          </a:p>
        </p:txBody>
      </p:sp>
    </p:spTree>
    <p:extLst>
      <p:ext uri="{BB962C8B-B14F-4D97-AF65-F5344CB8AC3E}">
        <p14:creationId xmlns:p14="http://schemas.microsoft.com/office/powerpoint/2010/main" val="3482399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52E19-1CE9-5B53-67E1-65D1B8106C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8A7378-E67B-1185-BDD5-00D203A1964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5390DA2-729B-587C-A545-7F928C4F467C}"/>
              </a:ext>
            </a:extLst>
          </p:cNvPr>
          <p:cNvSpPr>
            <a:spLocks noGrp="1"/>
          </p:cNvSpPr>
          <p:nvPr>
            <p:ph type="body" idx="1"/>
          </p:nvPr>
        </p:nvSpPr>
        <p:spPr/>
        <p:txBody>
          <a:bodyPr/>
          <a:lstStyle/>
          <a:p>
            <a:pPr marL="171450" indent="-171450">
              <a:buFont typeface="Arial" panose="020B0604020202020204" pitchFamily="34" charset="0"/>
              <a:buChar char="•"/>
            </a:pPr>
            <a:endParaRPr lang="fr-FR" dirty="0">
              <a:effectLst/>
            </a:endParaRPr>
          </a:p>
        </p:txBody>
      </p:sp>
      <p:sp>
        <p:nvSpPr>
          <p:cNvPr id="4" name="Espace réservé du numéro de diapositive 3">
            <a:extLst>
              <a:ext uri="{FF2B5EF4-FFF2-40B4-BE49-F238E27FC236}">
                <a16:creationId xmlns:a16="http://schemas.microsoft.com/office/drawing/2014/main" id="{6806F29E-A176-A4D2-FDFD-16A63F8D3174}"/>
              </a:ext>
            </a:extLst>
          </p:cNvPr>
          <p:cNvSpPr>
            <a:spLocks noGrp="1"/>
          </p:cNvSpPr>
          <p:nvPr>
            <p:ph type="sldNum" sz="quarter" idx="5"/>
          </p:nvPr>
        </p:nvSpPr>
        <p:spPr/>
        <p:txBody>
          <a:bodyPr/>
          <a:lstStyle/>
          <a:p>
            <a:fld id="{FCE8B423-935B-D745-A4A3-91A290955438}" type="slidenum">
              <a:rPr lang="fr-FR" smtClean="0"/>
              <a:t>15</a:t>
            </a:fld>
            <a:endParaRPr lang="fr-FR"/>
          </a:p>
        </p:txBody>
      </p:sp>
    </p:spTree>
    <p:extLst>
      <p:ext uri="{BB962C8B-B14F-4D97-AF65-F5344CB8AC3E}">
        <p14:creationId xmlns:p14="http://schemas.microsoft.com/office/powerpoint/2010/main" val="3197449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D16BA-5F5D-AB86-3CF6-79461360714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BD1571-E962-A20F-E4D3-890651B1DA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1D4C1EE-2838-DEDC-ECA3-6FD304A47287}"/>
              </a:ext>
            </a:extLst>
          </p:cNvPr>
          <p:cNvSpPr>
            <a:spLocks noGrp="1"/>
          </p:cNvSpPr>
          <p:nvPr>
            <p:ph type="body" idx="1"/>
          </p:nvPr>
        </p:nvSpPr>
        <p:spPr/>
        <p:txBody>
          <a:bodyPr/>
          <a:lstStyle/>
          <a:p>
            <a:pPr marL="171450" indent="-171450">
              <a:buFont typeface="Arial" panose="020B0604020202020204" pitchFamily="34" charset="0"/>
              <a:buChar char="•"/>
            </a:pPr>
            <a:endParaRPr lang="fr-FR" dirty="0">
              <a:effectLst/>
            </a:endParaRPr>
          </a:p>
        </p:txBody>
      </p:sp>
      <p:sp>
        <p:nvSpPr>
          <p:cNvPr id="4" name="Espace réservé du numéro de diapositive 3">
            <a:extLst>
              <a:ext uri="{FF2B5EF4-FFF2-40B4-BE49-F238E27FC236}">
                <a16:creationId xmlns:a16="http://schemas.microsoft.com/office/drawing/2014/main" id="{8EFC1A57-B329-37D2-9CC7-AE0639FFBF3C}"/>
              </a:ext>
            </a:extLst>
          </p:cNvPr>
          <p:cNvSpPr>
            <a:spLocks noGrp="1"/>
          </p:cNvSpPr>
          <p:nvPr>
            <p:ph type="sldNum" sz="quarter" idx="5"/>
          </p:nvPr>
        </p:nvSpPr>
        <p:spPr/>
        <p:txBody>
          <a:bodyPr/>
          <a:lstStyle/>
          <a:p>
            <a:fld id="{FCE8B423-935B-D745-A4A3-91A290955438}" type="slidenum">
              <a:rPr lang="fr-FR" smtClean="0"/>
              <a:t>16</a:t>
            </a:fld>
            <a:endParaRPr lang="fr-FR"/>
          </a:p>
        </p:txBody>
      </p:sp>
    </p:spTree>
    <p:extLst>
      <p:ext uri="{BB962C8B-B14F-4D97-AF65-F5344CB8AC3E}">
        <p14:creationId xmlns:p14="http://schemas.microsoft.com/office/powerpoint/2010/main" val="2779776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BA4352-D625-4E11-AA97-2853EF629CA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E7F726C-AB5E-43BE-8812-CA3BEB739C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645A6A2-E6F0-4165-90A3-1A6A88212B52}"/>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5" name="Espace réservé du pied de page 4">
            <a:extLst>
              <a:ext uri="{FF2B5EF4-FFF2-40B4-BE49-F238E27FC236}">
                <a16:creationId xmlns:a16="http://schemas.microsoft.com/office/drawing/2014/main" id="{10549E6F-01C6-4865-9523-98AD396DA8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B7226A-AA85-4F70-801C-F4C709C4F990}"/>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4190689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1915ED-7F9C-4D9C-9E5C-063FD423284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B273872-C78D-48C5-88E1-168C0893AB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2407A4-5863-4CDF-B3DF-FA33E5376A61}"/>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5" name="Espace réservé du pied de page 4">
            <a:extLst>
              <a:ext uri="{FF2B5EF4-FFF2-40B4-BE49-F238E27FC236}">
                <a16:creationId xmlns:a16="http://schemas.microsoft.com/office/drawing/2014/main" id="{8C8927AC-31F6-4209-A99B-627F4974C59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1A613D-46F4-417E-B5A2-4A2A7E899BCA}"/>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90132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2DDE2F-163A-4222-9F44-583FBD74D27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C139E61-E42B-4850-9104-37508958BF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1CE1FE6-A779-4BD2-992F-6336D4A5210B}"/>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5" name="Espace réservé du pied de page 4">
            <a:extLst>
              <a:ext uri="{FF2B5EF4-FFF2-40B4-BE49-F238E27FC236}">
                <a16:creationId xmlns:a16="http://schemas.microsoft.com/office/drawing/2014/main" id="{0EC6F265-B406-4080-AD85-B76A6EC2A5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4AD68A-D90A-4F60-B842-56C155C2E516}"/>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976363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AC419-EAF5-4381-87CD-993A620ECBC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760111-7BCA-499F-8852-5AC5CAF1D15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EE6155B-7EFD-4CDE-81CD-9BDEE1A9E29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67ACCF9-33C8-4185-B56D-722623BE4A5A}"/>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6" name="Espace réservé du pied de page 5">
            <a:extLst>
              <a:ext uri="{FF2B5EF4-FFF2-40B4-BE49-F238E27FC236}">
                <a16:creationId xmlns:a16="http://schemas.microsoft.com/office/drawing/2014/main" id="{77133D7A-99FB-4936-B8BB-B6F078E5F9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2EFB4F-4A89-40FA-BD8C-3F8AE5C23AB4}"/>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73988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C5A6E-6FA7-4E6A-96BC-CDD3811C996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573B45A-D29F-4D45-90F4-E0DB5DE4C8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FC8A2D2-7DA5-407A-9711-2C12841391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F439D43-1FA8-4EB6-BA3A-0894E0E62E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0D1E83D-5E7B-431B-B2D9-886717035D6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AA3822-CF4A-4E0D-8E97-23127F9890ED}"/>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8" name="Espace réservé du pied de page 7">
            <a:extLst>
              <a:ext uri="{FF2B5EF4-FFF2-40B4-BE49-F238E27FC236}">
                <a16:creationId xmlns:a16="http://schemas.microsoft.com/office/drawing/2014/main" id="{75CBBC82-BD44-409B-AA7E-5FA39962D77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F3D7FBB-A9EF-4BB5-8461-7DD213545A29}"/>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276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A44A4-1E48-40A1-B72F-069942BF80B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2D416E1-E93D-4426-BF12-3135EB76B854}"/>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4" name="Espace réservé du pied de page 3">
            <a:extLst>
              <a:ext uri="{FF2B5EF4-FFF2-40B4-BE49-F238E27FC236}">
                <a16:creationId xmlns:a16="http://schemas.microsoft.com/office/drawing/2014/main" id="{5A13C444-B170-4312-8C91-31A0AEA5416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9CC1198-7A06-4CA2-AE5D-42E25E3C094B}"/>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630503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44D5BF-1F8F-4785-9E54-91E21C5CF353}"/>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3" name="Espace réservé du pied de page 2">
            <a:extLst>
              <a:ext uri="{FF2B5EF4-FFF2-40B4-BE49-F238E27FC236}">
                <a16:creationId xmlns:a16="http://schemas.microsoft.com/office/drawing/2014/main" id="{4778DF22-DD99-4A99-ACB4-9B4E848430E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52116DD-1166-43A4-B060-429D2B632513}"/>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379939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8CD34D-0E2E-4E24-B239-38E3F64EB4A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D9AD86D-AC06-421C-B085-442573B91C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473C43E-3BBF-452A-B85F-5E962C33C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54CE11-BCCD-4693-ACE2-F4D8D3792146}"/>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6" name="Espace réservé du pied de page 5">
            <a:extLst>
              <a:ext uri="{FF2B5EF4-FFF2-40B4-BE49-F238E27FC236}">
                <a16:creationId xmlns:a16="http://schemas.microsoft.com/office/drawing/2014/main" id="{6ADEEEC8-ED3A-4ADB-99BA-AD69CF4FB3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63BB7C-4041-470F-91AA-643144B4019C}"/>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72315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5654AE-9822-4532-B410-7BFA39A1DB7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0471D8B-08D9-4179-86A4-C45A04F53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7B69342-5C2F-41D2-9022-E778632BB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1F2C3A-F0C0-40AF-AB26-AB6C39A134D7}"/>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6" name="Espace réservé du pied de page 5">
            <a:extLst>
              <a:ext uri="{FF2B5EF4-FFF2-40B4-BE49-F238E27FC236}">
                <a16:creationId xmlns:a16="http://schemas.microsoft.com/office/drawing/2014/main" id="{4DCBAE02-748D-4E43-8225-3F5C8FD88C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E1A9E5B-8AC9-4DA4-A506-E36B4EFA4BC3}"/>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388905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1C038A-3F99-4D47-B0F5-3330B2AD0DB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26C3823-C95F-44AC-B4C5-DB254A76D50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507386-8AE7-4ED8-B024-27A7745722B8}"/>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5" name="Espace réservé du pied de page 4">
            <a:extLst>
              <a:ext uri="{FF2B5EF4-FFF2-40B4-BE49-F238E27FC236}">
                <a16:creationId xmlns:a16="http://schemas.microsoft.com/office/drawing/2014/main" id="{08A1A05A-91E8-4D9E-8386-F7B96B3DDF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903C02-7ABC-4424-85DA-2619E44C159B}"/>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145335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D6718FE-3414-4E13-809D-18DB8166180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94563E-9FFD-4119-BC68-F466884653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99C5F4-4833-453F-B6C9-260157E48515}"/>
              </a:ext>
            </a:extLst>
          </p:cNvPr>
          <p:cNvSpPr>
            <a:spLocks noGrp="1"/>
          </p:cNvSpPr>
          <p:nvPr>
            <p:ph type="dt" sz="half" idx="10"/>
          </p:nvPr>
        </p:nvSpPr>
        <p:spPr/>
        <p:txBody>
          <a:bodyPr/>
          <a:lstStyle/>
          <a:p>
            <a:fld id="{7E3F2DF7-6B44-4070-BBC4-9689A7F02890}" type="datetimeFigureOut">
              <a:rPr lang="fr-FR" smtClean="0"/>
              <a:t>26/09/2025</a:t>
            </a:fld>
            <a:endParaRPr lang="fr-FR"/>
          </a:p>
        </p:txBody>
      </p:sp>
      <p:sp>
        <p:nvSpPr>
          <p:cNvPr id="5" name="Espace réservé du pied de page 4">
            <a:extLst>
              <a:ext uri="{FF2B5EF4-FFF2-40B4-BE49-F238E27FC236}">
                <a16:creationId xmlns:a16="http://schemas.microsoft.com/office/drawing/2014/main" id="{3AD6177E-7142-4932-804F-9746B78825E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978F9C9-5DFE-46CB-9180-B9EDD99B4F8D}"/>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4184551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9/26/2025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4015292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1107B85-1CE0-4377-A05E-F133D93DC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5516FAB-9AE9-4227-8F57-ACC8D3173D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AE376E-4074-4EFB-B26B-D39DF7155C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F2DF7-6B44-4070-BBC4-9689A7F02890}" type="datetimeFigureOut">
              <a:rPr lang="fr-FR" smtClean="0"/>
              <a:t>26/09/2025</a:t>
            </a:fld>
            <a:endParaRPr lang="fr-FR"/>
          </a:p>
        </p:txBody>
      </p:sp>
      <p:sp>
        <p:nvSpPr>
          <p:cNvPr id="5" name="Espace réservé du pied de page 4">
            <a:extLst>
              <a:ext uri="{FF2B5EF4-FFF2-40B4-BE49-F238E27FC236}">
                <a16:creationId xmlns:a16="http://schemas.microsoft.com/office/drawing/2014/main" id="{DE08D121-1D98-4CE5-B3C0-41F80340F2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3B907DD-7C3C-4224-82C1-6850D065F8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7DEB9-C176-4F6F-877D-ECEDF2C71C8B}" type="slidenum">
              <a:rPr lang="fr-FR" smtClean="0"/>
              <a:t>‹N°›</a:t>
            </a:fld>
            <a:endParaRPr lang="fr-FR"/>
          </a:p>
        </p:txBody>
      </p:sp>
    </p:spTree>
    <p:extLst>
      <p:ext uri="{BB962C8B-B14F-4D97-AF65-F5344CB8AC3E}">
        <p14:creationId xmlns:p14="http://schemas.microsoft.com/office/powerpoint/2010/main" val="5922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reseau-canope.fr/bsd/fichiers/docAssoc/b139_t05.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cache.media.eduscol.education.fr/file/Langage/19/1/Ress_c1_langage_oralecrit_dictee-adulte_529191.pdf"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videos.education.fr/MENESR/eduscol.education.fr/2015/DVDs/2010_apprendre_parler/apprendreparler10_S12.mp4"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hyperlink" Target="https://www.erudit.org/fr/revues/ef/2022-v50-n1-ef06958/1088548a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journals.openedition.org/reperes/5716"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hyperlink" Target="https://youtu.be/YqKlzRyeeus" TargetMode="External"/><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youtu.be/_4J7ydhSFkc" TargetMode="External"/><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82559F-9ABE-4ED8-9D18-A60EB04BB28A}"/>
              </a:ext>
            </a:extLst>
          </p:cNvPr>
          <p:cNvSpPr>
            <a:spLocks noGrp="1"/>
          </p:cNvSpPr>
          <p:nvPr>
            <p:ph type="ctrTitle"/>
          </p:nvPr>
        </p:nvSpPr>
        <p:spPr>
          <a:xfrm>
            <a:off x="1696406" y="1613740"/>
            <a:ext cx="8971593" cy="2187697"/>
          </a:xfrm>
          <a:solidFill>
            <a:schemeClr val="accent6">
              <a:lumMod val="20000"/>
              <a:lumOff val="80000"/>
            </a:schemeClr>
          </a:solidFill>
        </p:spPr>
        <p:txBody>
          <a:bodyPr>
            <a:normAutofit fontScale="90000"/>
          </a:bodyPr>
          <a:lstStyle/>
          <a:p>
            <a:r>
              <a:rPr lang="fr-FR" sz="3200">
                <a:latin typeface="Times New Roman" panose="02020603050405020304" pitchFamily="18" charset="0"/>
                <a:cs typeface="Times New Roman" panose="02020603050405020304" pitchFamily="18" charset="0"/>
              </a:rPr>
              <a:t>TD 8 UE 302</a:t>
            </a:r>
            <a:br>
              <a:rPr lang="fr-FR" sz="3200">
                <a:latin typeface="Times New Roman" panose="02020603050405020304" pitchFamily="18" charset="0"/>
                <a:cs typeface="Times New Roman" panose="02020603050405020304" pitchFamily="18" charset="0"/>
              </a:rPr>
            </a:br>
            <a:br>
              <a:rPr lang="fr-FR" sz="3200">
                <a:latin typeface="Times New Roman" panose="02020603050405020304" pitchFamily="18" charset="0"/>
                <a:cs typeface="Times New Roman" panose="02020603050405020304" pitchFamily="18" charset="0"/>
              </a:rPr>
            </a:br>
            <a:r>
              <a:rPr lang="fr-FR" sz="3200">
                <a:latin typeface="Times New Roman" panose="02020603050405020304" pitchFamily="18" charset="0"/>
                <a:cs typeface="Times New Roman" panose="02020603050405020304" pitchFamily="18" charset="0"/>
              </a:rPr>
              <a:t>Écriture</a:t>
            </a:r>
            <a:br>
              <a:rPr lang="fr-FR"/>
            </a:br>
            <a:endParaRPr lang="fr-FR"/>
          </a:p>
        </p:txBody>
      </p:sp>
      <p:sp>
        <p:nvSpPr>
          <p:cNvPr id="3" name="Sous-titre 2">
            <a:extLst>
              <a:ext uri="{FF2B5EF4-FFF2-40B4-BE49-F238E27FC236}">
                <a16:creationId xmlns:a16="http://schemas.microsoft.com/office/drawing/2014/main" id="{52314543-3DE1-42B9-83E8-7A775A2DD576}"/>
              </a:ext>
            </a:extLst>
          </p:cNvPr>
          <p:cNvSpPr>
            <a:spLocks noGrp="1"/>
          </p:cNvSpPr>
          <p:nvPr>
            <p:ph type="subTitle" idx="1"/>
          </p:nvPr>
        </p:nvSpPr>
        <p:spPr>
          <a:xfrm>
            <a:off x="1696405" y="4698123"/>
            <a:ext cx="8971592" cy="1252971"/>
          </a:xfrm>
          <a:solidFill>
            <a:schemeClr val="accent4">
              <a:lumMod val="20000"/>
              <a:lumOff val="80000"/>
            </a:schemeClr>
          </a:solidFill>
          <a:ln>
            <a:solidFill>
              <a:schemeClr val="accent6">
                <a:lumMod val="20000"/>
                <a:lumOff val="80000"/>
              </a:schemeClr>
            </a:solidFill>
          </a:ln>
        </p:spPr>
        <p:txBody>
          <a:bodyPr/>
          <a:lstStyle/>
          <a:p>
            <a:r>
              <a:rPr lang="fr-FR">
                <a:latin typeface="Times New Roman" panose="02020603050405020304" pitchFamily="18" charset="0"/>
                <a:cs typeface="Times New Roman" panose="02020603050405020304" pitchFamily="18" charset="0"/>
              </a:rPr>
              <a:t>Hélène Castany-Owhadi</a:t>
            </a:r>
          </a:p>
          <a:p>
            <a:endParaRPr lang="fr-FR">
              <a:latin typeface="Times New Roman" panose="02020603050405020304" pitchFamily="18" charset="0"/>
              <a:cs typeface="Times New Roman" panose="02020603050405020304" pitchFamily="18" charset="0"/>
            </a:endParaRPr>
          </a:p>
        </p:txBody>
      </p:sp>
      <p:pic>
        <p:nvPicPr>
          <p:cNvPr id="4" name="Picture 2">
            <a:extLst>
              <a:ext uri="{FF2B5EF4-FFF2-40B4-BE49-F238E27FC236}">
                <a16:creationId xmlns:a16="http://schemas.microsoft.com/office/drawing/2014/main" id="{8B625E2A-169C-4AAB-858C-5C9140F5E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0069"/>
            <a:ext cx="1696407" cy="141367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extérieur, signe, photo, assis&#10;&#10;Description générée automatiquement">
            <a:extLst>
              <a:ext uri="{FF2B5EF4-FFF2-40B4-BE49-F238E27FC236}">
                <a16:creationId xmlns:a16="http://schemas.microsoft.com/office/drawing/2014/main" id="{ADBE371C-56FE-4841-A0B5-2004652A7F79}"/>
              </a:ext>
            </a:extLst>
          </p:cNvPr>
          <p:cNvPicPr/>
          <p:nvPr/>
        </p:nvPicPr>
        <p:blipFill>
          <a:blip r:embed="rId3"/>
          <a:stretch/>
        </p:blipFill>
        <p:spPr>
          <a:xfrm>
            <a:off x="10827677" y="5711881"/>
            <a:ext cx="1243173" cy="987427"/>
          </a:xfrm>
          <a:prstGeom prst="rect">
            <a:avLst/>
          </a:prstGeom>
        </p:spPr>
      </p:pic>
      <p:sp>
        <p:nvSpPr>
          <p:cNvPr id="6" name="ZoneTexte 5">
            <a:extLst>
              <a:ext uri="{FF2B5EF4-FFF2-40B4-BE49-F238E27FC236}">
                <a16:creationId xmlns:a16="http://schemas.microsoft.com/office/drawing/2014/main" id="{0F2D79CB-0BE4-4975-A9A1-9872C601454E}"/>
              </a:ext>
            </a:extLst>
          </p:cNvPr>
          <p:cNvSpPr txBox="1"/>
          <p:nvPr/>
        </p:nvSpPr>
        <p:spPr>
          <a:xfrm>
            <a:off x="174661" y="1458930"/>
            <a:ext cx="1521744" cy="307777"/>
          </a:xfrm>
          <a:prstGeom prst="rect">
            <a:avLst/>
          </a:prstGeom>
          <a:noFill/>
        </p:spPr>
        <p:txBody>
          <a:bodyPr wrap="square" rtlCol="0">
            <a:spAutoFit/>
          </a:bodyPr>
          <a:lstStyle/>
          <a:p>
            <a:r>
              <a:rPr lang="fr-FR" sz="1400"/>
              <a:t>site de </a:t>
            </a:r>
            <a:r>
              <a:rPr lang="fr-FR" sz="1200"/>
              <a:t>Perpignan</a:t>
            </a:r>
          </a:p>
        </p:txBody>
      </p:sp>
    </p:spTree>
    <p:extLst>
      <p:ext uri="{BB962C8B-B14F-4D97-AF65-F5344CB8AC3E}">
        <p14:creationId xmlns:p14="http://schemas.microsoft.com/office/powerpoint/2010/main" val="3415922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3E8722-B888-BB05-4278-86C1DA3E90B7}"/>
              </a:ext>
            </a:extLst>
          </p:cNvPr>
          <p:cNvSpPr>
            <a:spLocks noGrp="1"/>
          </p:cNvSpPr>
          <p:nvPr>
            <p:ph type="title"/>
          </p:nvPr>
        </p:nvSpPr>
        <p:spPr>
          <a:xfrm>
            <a:off x="1030014" y="625642"/>
            <a:ext cx="10474599" cy="561474"/>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Écrire </a:t>
            </a:r>
          </a:p>
        </p:txBody>
      </p:sp>
      <p:sp>
        <p:nvSpPr>
          <p:cNvPr id="3" name="Espace réservé du contenu 2">
            <a:extLst>
              <a:ext uri="{FF2B5EF4-FFF2-40B4-BE49-F238E27FC236}">
                <a16:creationId xmlns:a16="http://schemas.microsoft.com/office/drawing/2014/main" id="{0B2AB8F7-1970-948B-BFE8-C4487A3E91C3}"/>
              </a:ext>
            </a:extLst>
          </p:cNvPr>
          <p:cNvSpPr>
            <a:spLocks noGrp="1"/>
          </p:cNvSpPr>
          <p:nvPr>
            <p:ph idx="1"/>
          </p:nvPr>
        </p:nvSpPr>
        <p:spPr>
          <a:xfrm>
            <a:off x="1030014" y="1540042"/>
            <a:ext cx="10474599" cy="4692316"/>
          </a:xfrm>
          <a:solidFill>
            <a:schemeClr val="accent4">
              <a:lumMod val="20000"/>
              <a:lumOff val="80000"/>
            </a:schemeClr>
          </a:solidFill>
        </p:spPr>
        <p:txBody>
          <a:bodyPr>
            <a:normAutofit/>
          </a:bodyPr>
          <a:lstStyle/>
          <a:p>
            <a:r>
              <a:rPr lang="fr-FR" sz="2400">
                <a:latin typeface="Times New Roman" panose="02020603050405020304" pitchFamily="18" charset="0"/>
                <a:cs typeface="Times New Roman" panose="02020603050405020304" pitchFamily="18" charset="0"/>
              </a:rPr>
              <a:t>Terme polysémique : copier, calligraphier, produire de l’écrit</a:t>
            </a:r>
          </a:p>
          <a:p>
            <a:r>
              <a:rPr lang="fr-FR" sz="2400">
                <a:latin typeface="Times New Roman" panose="02020603050405020304" pitchFamily="18" charset="0"/>
                <a:cs typeface="Times New Roman" panose="02020603050405020304" pitchFamily="18" charset="0"/>
              </a:rPr>
              <a:t>Une tâche complexe </a:t>
            </a:r>
          </a:p>
          <a:p>
            <a:r>
              <a:rPr lang="fr-FR" sz="2400">
                <a:latin typeface="Times New Roman" panose="02020603050405020304" pitchFamily="18" charset="0"/>
                <a:cs typeface="Times New Roman" panose="02020603050405020304" pitchFamily="18" charset="0"/>
              </a:rPr>
              <a:t>Cinq fonctions de l’écriture : expression, communication, cognition, réflexion et mise en mémoire</a:t>
            </a:r>
          </a:p>
          <a:p>
            <a:r>
              <a:rPr lang="fr-FR" sz="2400">
                <a:latin typeface="Times New Roman" panose="02020603050405020304" pitchFamily="18" charset="0"/>
                <a:cs typeface="Times New Roman" panose="02020603050405020304" pitchFamily="18" charset="0"/>
              </a:rPr>
              <a:t>Activité cognitive, psycho-affective, linguistique et sociale  </a:t>
            </a:r>
          </a:p>
          <a:p>
            <a:r>
              <a:rPr lang="fr-FR" sz="2400">
                <a:latin typeface="Times New Roman" panose="02020603050405020304" pitchFamily="18" charset="0"/>
                <a:cs typeface="Times New Roman" panose="02020603050405020304" pitchFamily="18" charset="0"/>
              </a:rPr>
              <a:t> Rôle central des émotions, de la dimension affective (rapport à l’écrit, insécurité scripturale)</a:t>
            </a:r>
          </a:p>
          <a:p>
            <a:r>
              <a:rPr lang="fr-FR" sz="2400">
                <a:latin typeface="Times New Roman" panose="02020603050405020304" pitchFamily="18" charset="0"/>
                <a:cs typeface="Times New Roman" panose="02020603050405020304" pitchFamily="18" charset="0"/>
              </a:rPr>
              <a:t> « prendre l’élève au sérieux, le considérer comme une personne à part entière » : le « sujet écrivant » (Bucheton, 2014) </a:t>
            </a:r>
          </a:p>
          <a:p>
            <a:r>
              <a:rPr lang="fr-FR" sz="2000">
                <a:hlinkClick r:id="rId2"/>
              </a:rPr>
              <a:t>b139_t05.pdf (reseau-canope.fr)</a:t>
            </a:r>
            <a:endParaRPr lang="fr-FR"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2265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B2AB8F7-1970-948B-BFE8-C4487A3E91C3}"/>
              </a:ext>
            </a:extLst>
          </p:cNvPr>
          <p:cNvSpPr>
            <a:spLocks noGrp="1"/>
          </p:cNvSpPr>
          <p:nvPr>
            <p:ph idx="1"/>
          </p:nvPr>
        </p:nvSpPr>
        <p:spPr>
          <a:xfrm>
            <a:off x="819807" y="914400"/>
            <a:ext cx="10684805" cy="5044966"/>
          </a:xfrm>
          <a:solidFill>
            <a:schemeClr val="accent4">
              <a:lumMod val="20000"/>
              <a:lumOff val="80000"/>
            </a:schemeClr>
          </a:solidFill>
        </p:spPr>
        <p:txBody>
          <a:bodyPr>
            <a:normAutofit/>
          </a:bodyPr>
          <a:lstStyle/>
          <a:p>
            <a:r>
              <a:rPr lang="fr-FR" sz="2400">
                <a:latin typeface="Times New Roman" panose="02020603050405020304" pitchFamily="18" charset="0"/>
                <a:cs typeface="Times New Roman" panose="02020603050405020304" pitchFamily="18" charset="0"/>
              </a:rPr>
              <a:t>Ecrire, c’est réécrire : écrits intermédiaires, brouillons, « épaississement du texte » (Bucheton, 2014), révision/correction d’écrits</a:t>
            </a:r>
          </a:p>
          <a:p>
            <a:r>
              <a:rPr lang="fr-FR" sz="2400">
                <a:latin typeface="Times New Roman" panose="02020603050405020304" pitchFamily="18" charset="0"/>
                <a:cs typeface="Times New Roman" panose="02020603050405020304" pitchFamily="18" charset="0"/>
              </a:rPr>
              <a:t> 3 phases récursives : planification, mise en mots, révision</a:t>
            </a:r>
          </a:p>
          <a:p>
            <a:r>
              <a:rPr lang="fr-FR" sz="2400">
                <a:latin typeface="Times New Roman" panose="02020603050405020304" pitchFamily="18" charset="0"/>
                <a:cs typeface="Times New Roman" panose="02020603050405020304" pitchFamily="18" charset="0"/>
              </a:rPr>
              <a:t> parler pour apprendre à écrire </a:t>
            </a:r>
          </a:p>
          <a:p>
            <a:r>
              <a:rPr lang="fr-FR" sz="2400">
                <a:latin typeface="Times New Roman" panose="02020603050405020304" pitchFamily="18" charset="0"/>
                <a:cs typeface="Times New Roman" panose="02020603050405020304" pitchFamily="18" charset="0"/>
              </a:rPr>
              <a:t> lecture et écriture indissociables</a:t>
            </a:r>
          </a:p>
          <a:p>
            <a:r>
              <a:rPr lang="fr-FR" sz="2400">
                <a:latin typeface="Times New Roman" panose="02020603050405020304" pitchFamily="18" charset="0"/>
                <a:cs typeface="Times New Roman" panose="02020603050405020304" pitchFamily="18" charset="0"/>
              </a:rPr>
              <a:t>Un marqueur social et scolaire : rôle de l’école fondamental</a:t>
            </a:r>
          </a:p>
          <a:p>
            <a:r>
              <a:rPr lang="fr-FR" sz="2400">
                <a:latin typeface="Times New Roman" panose="02020603050405020304" pitchFamily="18" charset="0"/>
                <a:cs typeface="Times New Roman" panose="02020603050405020304" pitchFamily="18" charset="0"/>
              </a:rPr>
              <a:t>Ecrire avant d’apprendre à lire (essais d’écriture en maternelle / dictée à l’adulte)</a:t>
            </a:r>
          </a:p>
          <a:p>
            <a:r>
              <a:rPr lang="fr-FR" sz="2400">
                <a:latin typeface="Times New Roman" panose="02020603050405020304" pitchFamily="18" charset="0"/>
                <a:cs typeface="Times New Roman" panose="02020603050405020304" pitchFamily="18" charset="0"/>
              </a:rPr>
              <a:t> Trois logiques à combiner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Un enseignement centré sur le produit (construction du rapport aux normes)</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Un enseignement centré sur le processus rédactionnel (comment faire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Un enseignement qui prend en compte l’activité du sujet lecteur-scripteur</a:t>
            </a:r>
          </a:p>
          <a:p>
            <a:pPr lvl="1">
              <a:buFont typeface="Arial" panose="020B0604020202020204" pitchFamily="34" charset="0"/>
              <a:buChar char="•"/>
            </a:pPr>
            <a:endParaRPr lang="fr-FR" sz="2200">
              <a:latin typeface="Times New Roman" panose="02020603050405020304" pitchFamily="18" charset="0"/>
              <a:cs typeface="Times New Roman" panose="02020603050405020304" pitchFamily="18" charset="0"/>
            </a:endParaRPr>
          </a:p>
          <a:p>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8906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D8656F6-241C-0A1F-DD29-FF4819DB5BAB}"/>
              </a:ext>
            </a:extLst>
          </p:cNvPr>
          <p:cNvPicPr>
            <a:picLocks noChangeAspect="1"/>
          </p:cNvPicPr>
          <p:nvPr/>
        </p:nvPicPr>
        <p:blipFill>
          <a:blip r:embed="rId2"/>
          <a:stretch>
            <a:fillRect/>
          </a:stretch>
        </p:blipFill>
        <p:spPr>
          <a:xfrm>
            <a:off x="1114097" y="163541"/>
            <a:ext cx="10899330" cy="6172909"/>
          </a:xfrm>
          <a:prstGeom prst="rect">
            <a:avLst/>
          </a:prstGeom>
        </p:spPr>
      </p:pic>
    </p:spTree>
    <p:extLst>
      <p:ext uri="{BB962C8B-B14F-4D97-AF65-F5344CB8AC3E}">
        <p14:creationId xmlns:p14="http://schemas.microsoft.com/office/powerpoint/2010/main" val="3914487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D4ED25A-3408-AAE4-C627-11EDF4F472D3}"/>
              </a:ext>
            </a:extLst>
          </p:cNvPr>
          <p:cNvSpPr>
            <a:spLocks noGrp="1"/>
          </p:cNvSpPr>
          <p:nvPr>
            <p:ph idx="1"/>
          </p:nvPr>
        </p:nvSpPr>
        <p:spPr>
          <a:xfrm>
            <a:off x="987972" y="304801"/>
            <a:ext cx="10268607" cy="6240378"/>
          </a:xfrm>
          <a:solidFill>
            <a:schemeClr val="accent4">
              <a:lumMod val="20000"/>
              <a:lumOff val="80000"/>
            </a:schemeClr>
          </a:solidFill>
        </p:spPr>
        <p:txBody>
          <a:bodyPr>
            <a:normAutofit/>
          </a:bodyPr>
          <a:lstStyle/>
          <a:p>
            <a:pPr marL="0" indent="0" algn="just">
              <a:lnSpc>
                <a:spcPct val="107000"/>
              </a:lnSpc>
              <a:spcAft>
                <a:spcPts val="800"/>
              </a:spcAft>
              <a:buNone/>
            </a:pPr>
            <a:endParaRPr lang="fr-FR" sz="2000" b="1"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fr-FR" sz="2000" b="1"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réécriture </a:t>
            </a:r>
            <a:r>
              <a:rPr lang="fr-FR"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concerne la reprise de la « structure profonde » du texte, de ses noyaux sémantiques et symboliques. Aussi, elle peut être envisagée comme « une écriture nouvelle »</a:t>
            </a:r>
          </a:p>
          <a:p>
            <a:pPr algn="just">
              <a:lnSpc>
                <a:spcPct val="107000"/>
              </a:lnSpc>
              <a:spcAft>
                <a:spcPts val="800"/>
              </a:spcAft>
            </a:pPr>
            <a:r>
              <a:rPr lang="fr-FR" sz="2000" b="1"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révision</a:t>
            </a:r>
            <a:r>
              <a:rPr lang="fr-FR"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porte sur la rectification des écarts à la norme : au plan du texte (cohérence, cohésion, énonciation…) et au plan de la langue (orthographe et syntaxe).</a:t>
            </a:r>
          </a:p>
          <a:p>
            <a:pPr algn="just">
              <a:lnSpc>
                <a:spcPct val="107000"/>
              </a:lnSpc>
              <a:spcAft>
                <a:spcPts val="800"/>
              </a:spcAft>
            </a:pPr>
            <a:r>
              <a:rPr lang="fr-FR"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a:t>
            </a:r>
            <a:r>
              <a:rPr lang="fr-FR" sz="2000" b="1"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révision </a:t>
            </a:r>
            <a:r>
              <a:rPr lang="fr-FR"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porte sur la cohérence et la cohésion, c’est-à-dire, sur les processus linguistiques (discursifs, syntaxiques et sémantiques) qui assurent l’unité du texte ; la </a:t>
            </a:r>
            <a:r>
              <a:rPr lang="fr-FR" sz="2000" b="1" i="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correction</a:t>
            </a:r>
            <a:r>
              <a:rPr lang="fr-FR" sz="20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quant à elle, porte sur les normes linguistiques  </a:t>
            </a:r>
          </a:p>
          <a:p>
            <a:pPr marL="0" indent="0">
              <a:buNone/>
            </a:pPr>
            <a:endParaRPr lang="fr-FR"/>
          </a:p>
        </p:txBody>
      </p:sp>
    </p:spTree>
    <p:extLst>
      <p:ext uri="{BB962C8B-B14F-4D97-AF65-F5344CB8AC3E}">
        <p14:creationId xmlns:p14="http://schemas.microsoft.com/office/powerpoint/2010/main" val="2639109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7FA4BA-411F-4C57-8525-8AC69592A7A3}"/>
              </a:ext>
            </a:extLst>
          </p:cNvPr>
          <p:cNvSpPr>
            <a:spLocks noGrp="1"/>
          </p:cNvSpPr>
          <p:nvPr>
            <p:ph type="title"/>
          </p:nvPr>
        </p:nvSpPr>
        <p:spPr>
          <a:xfrm>
            <a:off x="1355835" y="557048"/>
            <a:ext cx="10148776" cy="1079248"/>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Les différents modèles de l’enseignement de l’écriture</a:t>
            </a:r>
            <a:br>
              <a:rPr lang="fr-FR" sz="2400" b="1">
                <a:latin typeface="Times New Roman" panose="02020603050405020304" pitchFamily="18" charset="0"/>
                <a:cs typeface="Times New Roman" panose="02020603050405020304" pitchFamily="18" charset="0"/>
              </a:rPr>
            </a:br>
            <a:r>
              <a:rPr lang="fr-FR" sz="2400" b="1">
                <a:latin typeface="Times New Roman" panose="02020603050405020304" pitchFamily="18" charset="0"/>
                <a:cs typeface="Times New Roman" panose="02020603050405020304" pitchFamily="18" charset="0"/>
              </a:rPr>
              <a:t>(se sont succédés et interfèrent) </a:t>
            </a:r>
          </a:p>
        </p:txBody>
      </p:sp>
      <p:sp>
        <p:nvSpPr>
          <p:cNvPr id="3" name="Espace réservé du contenu 2">
            <a:extLst>
              <a:ext uri="{FF2B5EF4-FFF2-40B4-BE49-F238E27FC236}">
                <a16:creationId xmlns:a16="http://schemas.microsoft.com/office/drawing/2014/main" id="{FB538ACC-AACD-8877-8B04-EF6B6E4BED18}"/>
              </a:ext>
            </a:extLst>
          </p:cNvPr>
          <p:cNvSpPr>
            <a:spLocks noGrp="1"/>
          </p:cNvSpPr>
          <p:nvPr>
            <p:ph idx="1"/>
          </p:nvPr>
        </p:nvSpPr>
        <p:spPr>
          <a:xfrm>
            <a:off x="1355834" y="2154620"/>
            <a:ext cx="10148777" cy="3756601"/>
          </a:xfrm>
          <a:solidFill>
            <a:schemeClr val="accent4">
              <a:lumMod val="20000"/>
              <a:lumOff val="80000"/>
            </a:schemeClr>
          </a:solidFill>
        </p:spPr>
        <p:txBody>
          <a:bodyPr>
            <a:normAutofit/>
          </a:bodyPr>
          <a:lstStyle/>
          <a:p>
            <a:pPr>
              <a:lnSpc>
                <a:spcPct val="150000"/>
              </a:lnSpc>
            </a:pPr>
            <a:r>
              <a:rPr lang="fr-FR" sz="2400" b="1">
                <a:latin typeface="Times New Roman" panose="02020603050405020304" pitchFamily="18" charset="0"/>
                <a:cs typeface="Times New Roman" panose="02020603050405020304" pitchFamily="18" charset="0"/>
              </a:rPr>
              <a:t>Modèle de la rédaction </a:t>
            </a:r>
            <a:r>
              <a:rPr lang="fr-FR" sz="2400">
                <a:latin typeface="Times New Roman" panose="02020603050405020304" pitchFamily="18" charset="0"/>
                <a:cs typeface="Times New Roman" panose="02020603050405020304" pitchFamily="18" charset="0"/>
              </a:rPr>
              <a:t>: réduit l’écriture à une compétence technique, la maitrise de la langue étant une priorité ;</a:t>
            </a:r>
          </a:p>
          <a:p>
            <a:pPr>
              <a:lnSpc>
                <a:spcPct val="150000"/>
              </a:lnSpc>
            </a:pPr>
            <a:r>
              <a:rPr lang="fr-FR" sz="2400">
                <a:latin typeface="Times New Roman" panose="02020603050405020304" pitchFamily="18" charset="0"/>
                <a:cs typeface="Times New Roman" panose="02020603050405020304" pitchFamily="18" charset="0"/>
              </a:rPr>
              <a:t> </a:t>
            </a:r>
            <a:r>
              <a:rPr lang="fr-FR" sz="2400" b="1">
                <a:latin typeface="Times New Roman" panose="02020603050405020304" pitchFamily="18" charset="0"/>
                <a:cs typeface="Times New Roman" panose="02020603050405020304" pitchFamily="18" charset="0"/>
              </a:rPr>
              <a:t>Modèle de l’expression écrite : </a:t>
            </a:r>
            <a:r>
              <a:rPr lang="fr-FR" sz="2400">
                <a:latin typeface="Times New Roman" panose="02020603050405020304" pitchFamily="18" charset="0"/>
                <a:cs typeface="Times New Roman" panose="02020603050405020304" pitchFamily="18" charset="0"/>
              </a:rPr>
              <a:t>accorde une large part au fait que chacun ait quelque chose à dire ; « textes libres » de la pédagogie Freinet </a:t>
            </a:r>
          </a:p>
          <a:p>
            <a:pPr marL="0" indent="0">
              <a:lnSpc>
                <a:spcPct val="150000"/>
              </a:lnSpc>
              <a:buNone/>
            </a:pP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5051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B538ACC-AACD-8877-8B04-EF6B6E4BED18}"/>
              </a:ext>
            </a:extLst>
          </p:cNvPr>
          <p:cNvSpPr>
            <a:spLocks noGrp="1"/>
          </p:cNvSpPr>
          <p:nvPr>
            <p:ph idx="1"/>
          </p:nvPr>
        </p:nvSpPr>
        <p:spPr>
          <a:xfrm>
            <a:off x="1175657" y="767443"/>
            <a:ext cx="10611531" cy="5143779"/>
          </a:xfrm>
          <a:solidFill>
            <a:schemeClr val="accent4">
              <a:lumMod val="20000"/>
              <a:lumOff val="80000"/>
            </a:schemeClr>
          </a:solidFill>
        </p:spPr>
        <p:txBody>
          <a:bodyPr>
            <a:normAutofit/>
          </a:bodyPr>
          <a:lstStyle/>
          <a:p>
            <a:pPr>
              <a:lnSpc>
                <a:spcPct val="150000"/>
              </a:lnSpc>
            </a:pPr>
            <a:r>
              <a:rPr lang="fr-FR" sz="2400" b="1">
                <a:latin typeface="Times New Roman" panose="02020603050405020304" pitchFamily="18" charset="0"/>
                <a:cs typeface="Times New Roman" panose="02020603050405020304" pitchFamily="18" charset="0"/>
              </a:rPr>
              <a:t>Modèle de la production d’écrits et de l’évaluation critériée  : </a:t>
            </a:r>
            <a:r>
              <a:rPr lang="fr-FR" sz="2400">
                <a:latin typeface="Times New Roman" panose="02020603050405020304" pitchFamily="18" charset="0"/>
                <a:cs typeface="Times New Roman" panose="02020603050405020304" pitchFamily="18" charset="0"/>
              </a:rPr>
              <a:t>s’appuie sur les modèles du processus rédactionnel (Hayes et Flower) avec le souci d’alléger la tâche par des facilitations procédurales, l’apprenti-scripteur étant en surcharge cognitive (petit groupe, échanges oraux, répétition des tâches) ; outils de travail ; révision de textes ;</a:t>
            </a:r>
          </a:p>
          <a:p>
            <a:pPr marL="0" indent="0">
              <a:lnSpc>
                <a:spcPct val="150000"/>
              </a:lnSpc>
              <a:buNone/>
            </a:pPr>
            <a:r>
              <a:rPr lang="fr-FR" sz="2400">
                <a:latin typeface="Times New Roman" panose="02020603050405020304" pitchFamily="18" charset="0"/>
                <a:cs typeface="Times New Roman" panose="02020603050405020304" pitchFamily="18" charset="0"/>
              </a:rPr>
              <a:t>« Il est important d’écrire, mais aussi de savoir ce qu’on doit écrire (caractéristiques du produit) et comment on peut écrire (savoirs sur les processus) »</a:t>
            </a:r>
          </a:p>
          <a:p>
            <a:pPr marL="0" indent="0">
              <a:lnSpc>
                <a:spcPct val="150000"/>
              </a:lnSpc>
              <a:buNone/>
            </a:pPr>
            <a:endParaRPr lang="fr-FR" sz="24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8825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B538ACC-AACD-8877-8B04-EF6B6E4BED18}"/>
              </a:ext>
            </a:extLst>
          </p:cNvPr>
          <p:cNvSpPr>
            <a:spLocks noGrp="1"/>
          </p:cNvSpPr>
          <p:nvPr>
            <p:ph idx="1"/>
          </p:nvPr>
        </p:nvSpPr>
        <p:spPr>
          <a:xfrm>
            <a:off x="1114097" y="285749"/>
            <a:ext cx="10541876" cy="6100763"/>
          </a:xfrm>
          <a:solidFill>
            <a:schemeClr val="accent4">
              <a:lumMod val="20000"/>
              <a:lumOff val="80000"/>
            </a:schemeClr>
          </a:solidFill>
        </p:spPr>
        <p:txBody>
          <a:bodyPr>
            <a:normAutofit fontScale="77500" lnSpcReduction="20000"/>
          </a:bodyPr>
          <a:lstStyle/>
          <a:p>
            <a:pPr marL="0" indent="0">
              <a:lnSpc>
                <a:spcPct val="150000"/>
              </a:lnSpc>
              <a:buNone/>
            </a:pPr>
            <a:endParaRPr lang="fr-FR" sz="2400" b="1">
              <a:latin typeface="Times New Roman" panose="02020603050405020304" pitchFamily="18" charset="0"/>
              <a:cs typeface="Times New Roman" panose="02020603050405020304" pitchFamily="18" charset="0"/>
            </a:endParaRPr>
          </a:p>
          <a:p>
            <a:pPr>
              <a:lnSpc>
                <a:spcPct val="150000"/>
              </a:lnSpc>
            </a:pPr>
            <a:r>
              <a:rPr lang="fr-FR" sz="2800" b="1">
                <a:latin typeface="Times New Roman" panose="02020603050405020304" pitchFamily="18" charset="0"/>
                <a:cs typeface="Times New Roman" panose="02020603050405020304" pitchFamily="18" charset="0"/>
              </a:rPr>
              <a:t> Modèle du sujet écrivant et des écrits intermédiaires (Bucheton et Chabanne, 2002)</a:t>
            </a:r>
          </a:p>
          <a:p>
            <a:pPr marL="0" indent="0">
              <a:lnSpc>
                <a:spcPct val="150000"/>
              </a:lnSpc>
              <a:buNone/>
            </a:pPr>
            <a:r>
              <a:rPr lang="fr-FR" sz="2800">
                <a:latin typeface="Times New Roman" panose="02020603050405020304" pitchFamily="18" charset="0"/>
                <a:cs typeface="Times New Roman" panose="02020603050405020304" pitchFamily="18" charset="0"/>
              </a:rPr>
              <a:t>Considère l’élève scripteur ou apprenti scripteur comme un sujet écrivant </a:t>
            </a:r>
          </a:p>
          <a:p>
            <a:pPr marL="0" indent="0">
              <a:lnSpc>
                <a:spcPct val="150000"/>
              </a:lnSpc>
              <a:buNone/>
            </a:pPr>
            <a:r>
              <a:rPr lang="fr-FR" sz="2800">
                <a:latin typeface="Times New Roman" panose="02020603050405020304" pitchFamily="18" charset="0"/>
                <a:cs typeface="Times New Roman" panose="02020603050405020304" pitchFamily="18" charset="0"/>
              </a:rPr>
              <a:t> Considéré comme « une personne singulière avec une histoire, des émotions, un engagement sensé dans ce qu’il dit ou fait et qui,</a:t>
            </a:r>
            <a:r>
              <a:rPr lang="fr-FR" sz="2800">
                <a:solidFill>
                  <a:srgbClr val="000000"/>
                </a:solidFill>
                <a:effectLst/>
                <a:latin typeface="Times New Roman" panose="02020603050405020304" pitchFamily="18" charset="0"/>
                <a:ea typeface="Calibri" panose="020F0502020204030204" pitchFamily="34" charset="0"/>
              </a:rPr>
              <a:t> pour ce faire, pense, communique avec son stylo ou son clavier » (Bucheton, 2014)</a:t>
            </a:r>
          </a:p>
          <a:p>
            <a:pPr marL="0" indent="0">
              <a:lnSpc>
                <a:spcPct val="150000"/>
              </a:lnSpc>
              <a:buNone/>
            </a:pPr>
            <a:r>
              <a:rPr lang="fr-FR" sz="2800">
                <a:solidFill>
                  <a:srgbClr val="000000"/>
                </a:solidFill>
                <a:latin typeface="Times New Roman" panose="02020603050405020304" pitchFamily="18" charset="0"/>
                <a:ea typeface="Calibri" panose="020F0502020204030204" pitchFamily="34" charset="0"/>
              </a:rPr>
              <a:t>L</a:t>
            </a:r>
            <a:r>
              <a:rPr lang="fr-FR" sz="2800">
                <a:solidFill>
                  <a:srgbClr val="000000"/>
                </a:solidFill>
                <a:effectLst/>
                <a:latin typeface="Times New Roman" panose="02020603050405020304" pitchFamily="18" charset="0"/>
                <a:ea typeface="Calibri" panose="020F0502020204030204" pitchFamily="34" charset="0"/>
              </a:rPr>
              <a:t>’écriture ne peut se réduire à une technique : tenir compte du sujet en tant qu’auteur de son texte </a:t>
            </a:r>
          </a:p>
          <a:p>
            <a:pPr marL="0" indent="0">
              <a:lnSpc>
                <a:spcPct val="150000"/>
              </a:lnSpc>
              <a:buNone/>
            </a:pPr>
            <a:r>
              <a:rPr lang="fr-FR" sz="2800">
                <a:solidFill>
                  <a:srgbClr val="000000"/>
                </a:solidFill>
                <a:latin typeface="Times New Roman" panose="02020603050405020304" pitchFamily="18" charset="0"/>
                <a:cs typeface="Times New Roman" panose="02020603050405020304" pitchFamily="18" charset="0"/>
              </a:rPr>
              <a:t>Rôle primordial des affects dans le processus d’écriture </a:t>
            </a:r>
          </a:p>
          <a:p>
            <a:pPr marL="0" indent="0">
              <a:lnSpc>
                <a:spcPct val="150000"/>
              </a:lnSpc>
              <a:buNone/>
            </a:pPr>
            <a:r>
              <a:rPr lang="fr-FR" sz="2800">
                <a:solidFill>
                  <a:srgbClr val="000000"/>
                </a:solidFill>
                <a:latin typeface="Times New Roman" panose="02020603050405020304" pitchFamily="18" charset="0"/>
                <a:cs typeface="Times New Roman" panose="02020603050405020304" pitchFamily="18" charset="0"/>
              </a:rPr>
              <a:t>Rôle réflexif de l’écriture permettant le développement de la pensée</a:t>
            </a:r>
          </a:p>
          <a:p>
            <a:pPr marL="0" indent="0">
              <a:lnSpc>
                <a:spcPct val="150000"/>
              </a:lnSpc>
              <a:buNone/>
            </a:pPr>
            <a:r>
              <a:rPr lang="fr-FR" sz="2800">
                <a:solidFill>
                  <a:srgbClr val="000000"/>
                </a:solidFill>
                <a:latin typeface="Times New Roman" panose="02020603050405020304" pitchFamily="18" charset="0"/>
                <a:cs typeface="Times New Roman" panose="02020603050405020304" pitchFamily="18" charset="0"/>
              </a:rPr>
              <a:t>Rapport à l’écriture / épaississement de texte</a:t>
            </a:r>
          </a:p>
          <a:p>
            <a:pPr marL="0" indent="0">
              <a:lnSpc>
                <a:spcPct val="150000"/>
              </a:lnSpc>
              <a:buNone/>
            </a:pPr>
            <a:endParaRPr lang="fr-FR"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3733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FCC2B-C0C7-7475-1988-ECDFE08FAFF8}"/>
              </a:ext>
            </a:extLst>
          </p:cNvPr>
          <p:cNvSpPr>
            <a:spLocks noGrp="1"/>
          </p:cNvSpPr>
          <p:nvPr>
            <p:ph type="title"/>
          </p:nvPr>
        </p:nvSpPr>
        <p:spPr>
          <a:xfrm>
            <a:off x="956440" y="231228"/>
            <a:ext cx="10397359" cy="636677"/>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maternelle 2024</a:t>
            </a:r>
          </a:p>
        </p:txBody>
      </p:sp>
      <p:sp>
        <p:nvSpPr>
          <p:cNvPr id="3" name="Espace réservé du contenu 2">
            <a:extLst>
              <a:ext uri="{FF2B5EF4-FFF2-40B4-BE49-F238E27FC236}">
                <a16:creationId xmlns:a16="http://schemas.microsoft.com/office/drawing/2014/main" id="{9A3E54F7-4EB8-2E96-3B1F-A75DAD987D33}"/>
              </a:ext>
            </a:extLst>
          </p:cNvPr>
          <p:cNvSpPr>
            <a:spLocks noGrp="1"/>
          </p:cNvSpPr>
          <p:nvPr>
            <p:ph idx="1"/>
          </p:nvPr>
        </p:nvSpPr>
        <p:spPr>
          <a:xfrm>
            <a:off x="1069383" y="1115878"/>
            <a:ext cx="10284416" cy="5642276"/>
          </a:xfrm>
          <a:solidFill>
            <a:schemeClr val="accent4">
              <a:lumMod val="20000"/>
              <a:lumOff val="80000"/>
            </a:schemeClr>
          </a:solidFill>
        </p:spPr>
        <p:txBody>
          <a:bodyPr>
            <a:noAutofit/>
          </a:bodyPr>
          <a:lstStyle/>
          <a:p>
            <a:pPr>
              <a:lnSpc>
                <a:spcPct val="150000"/>
              </a:lnSpc>
            </a:pPr>
            <a:r>
              <a:rPr lang="fr-FR" b="1">
                <a:solidFill>
                  <a:srgbClr val="000000"/>
                </a:solidFill>
                <a:latin typeface="Times New Roman" panose="02020603050405020304" pitchFamily="18" charset="0"/>
                <a:cs typeface="Times New Roman" panose="02020603050405020304" pitchFamily="18" charset="0"/>
              </a:rPr>
              <a:t>Domaine 1 : Développer et structurer le langage oral et écrit </a:t>
            </a:r>
          </a:p>
          <a:p>
            <a:pPr>
              <a:lnSpc>
                <a:spcPct val="150000"/>
              </a:lnSpc>
            </a:pPr>
            <a:r>
              <a:rPr lang="fr-FR">
                <a:solidFill>
                  <a:srgbClr val="000000"/>
                </a:solidFill>
                <a:latin typeface="Times New Roman" panose="02020603050405020304" pitchFamily="18" charset="0"/>
                <a:cs typeface="Times New Roman" panose="02020603050405020304" pitchFamily="18" charset="0"/>
              </a:rPr>
              <a:t>Passage progressif de l’oral à l’écrit, pour préparer l’apprentissage de la lecture et de l’</a:t>
            </a:r>
            <a:r>
              <a:rPr lang="fr-FR" b="1">
                <a:solidFill>
                  <a:srgbClr val="000000"/>
                </a:solidFill>
                <a:latin typeface="Times New Roman" panose="02020603050405020304" pitchFamily="18" charset="0"/>
                <a:cs typeface="Times New Roman" panose="02020603050405020304" pitchFamily="18" charset="0"/>
              </a:rPr>
              <a:t>écriture </a:t>
            </a:r>
            <a:r>
              <a:rPr lang="fr-FR">
                <a:solidFill>
                  <a:srgbClr val="000000"/>
                </a:solidFill>
                <a:latin typeface="Times New Roman" panose="02020603050405020304" pitchFamily="18" charset="0"/>
                <a:cs typeface="Times New Roman" panose="02020603050405020304" pitchFamily="18" charset="0"/>
              </a:rPr>
              <a:t>qui est conduit au CP.</a:t>
            </a:r>
          </a:p>
          <a:p>
            <a:pPr>
              <a:lnSpc>
                <a:spcPct val="150000"/>
              </a:lnSpc>
            </a:pPr>
            <a:endParaRPr lang="fr-FR" sz="1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7682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3DD23-7D90-0AA7-9510-79EBAC31A8D6}"/>
              </a:ext>
            </a:extLst>
          </p:cNvPr>
          <p:cNvSpPr>
            <a:spLocks noGrp="1"/>
          </p:cNvSpPr>
          <p:nvPr>
            <p:ph type="title"/>
          </p:nvPr>
        </p:nvSpPr>
        <p:spPr/>
        <p:txBody>
          <a:bodyPr>
            <a:normAutofit/>
          </a:bodyPr>
          <a:lstStyle/>
          <a:p>
            <a:r>
              <a:rPr lang="fr-FR" sz="2800"/>
              <a:t>PASSER DE L’ORAL A L’ ÉCRIT : SE </a:t>
            </a:r>
            <a:r>
              <a:rPr lang="fr-FR" sz="2800" dirty="0"/>
              <a:t>PRÉPARER À APPRENDRE </a:t>
            </a:r>
            <a:r>
              <a:rPr lang="fr-FR" sz="2800"/>
              <a:t>À ÉCRIRE</a:t>
            </a:r>
            <a:endParaRPr lang="fr-FR" sz="2800" dirty="0"/>
          </a:p>
        </p:txBody>
      </p:sp>
      <p:graphicFrame>
        <p:nvGraphicFramePr>
          <p:cNvPr id="5" name="Espace réservé du contenu 4">
            <a:extLst>
              <a:ext uri="{FF2B5EF4-FFF2-40B4-BE49-F238E27FC236}">
                <a16:creationId xmlns:a16="http://schemas.microsoft.com/office/drawing/2014/main" id="{76BF3454-4CAA-5E76-78F6-8197BA7DFFD0}"/>
              </a:ext>
            </a:extLst>
          </p:cNvPr>
          <p:cNvGraphicFramePr>
            <a:graphicFrameLocks noGrp="1"/>
          </p:cNvGraphicFramePr>
          <p:nvPr>
            <p:ph sz="quarter" idx="13"/>
          </p:nvPr>
        </p:nvGraphicFramePr>
        <p:xfrm>
          <a:off x="685800" y="2063750"/>
          <a:ext cx="10394950" cy="331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6415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1B872-85A0-6111-21EF-10E71EE4A7B9}"/>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B5330101-49FE-5079-98DB-A992C48D1C47}"/>
              </a:ext>
            </a:extLst>
          </p:cNvPr>
          <p:cNvSpPr/>
          <p:nvPr/>
        </p:nvSpPr>
        <p:spPr>
          <a:xfrm>
            <a:off x="0" y="1039317"/>
            <a:ext cx="3677397" cy="1492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54A342A7-BE30-3F55-E085-35E9E18DC362}"/>
              </a:ext>
            </a:extLst>
          </p:cNvPr>
          <p:cNvSpPr/>
          <p:nvPr/>
        </p:nvSpPr>
        <p:spPr>
          <a:xfrm>
            <a:off x="190370" y="1978538"/>
            <a:ext cx="3304998" cy="363311"/>
          </a:xfrm>
          <a:prstGeom prst="rect">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Marianne" panose="02000000000000000000" pitchFamily="2" charset="0"/>
              </a:rPr>
              <a:t>Apprendre le geste d’écriture</a:t>
            </a:r>
          </a:p>
        </p:txBody>
      </p:sp>
      <p:sp>
        <p:nvSpPr>
          <p:cNvPr id="4" name="Rectangle : coins arrondis 3">
            <a:extLst>
              <a:ext uri="{FF2B5EF4-FFF2-40B4-BE49-F238E27FC236}">
                <a16:creationId xmlns:a16="http://schemas.microsoft.com/office/drawing/2014/main" id="{49819F6A-23CF-9A4A-A122-00421A242892}"/>
              </a:ext>
            </a:extLst>
          </p:cNvPr>
          <p:cNvSpPr/>
          <p:nvPr/>
        </p:nvSpPr>
        <p:spPr>
          <a:xfrm>
            <a:off x="293607" y="1110879"/>
            <a:ext cx="3201760" cy="811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latin typeface="Marianne" panose="02000000000000000000" pitchFamily="2" charset="0"/>
              </a:rPr>
              <a:t>Passer de l’oral à l’écrit : </a:t>
            </a:r>
          </a:p>
          <a:p>
            <a:pPr algn="ctr"/>
            <a:r>
              <a:rPr lang="fr-FR" b="1" dirty="0">
                <a:latin typeface="Marianne" panose="02000000000000000000" pitchFamily="2" charset="0"/>
              </a:rPr>
              <a:t>se préparer à apprendre </a:t>
            </a:r>
          </a:p>
          <a:p>
            <a:pPr algn="ctr"/>
            <a:r>
              <a:rPr lang="fr-FR" b="1" dirty="0">
                <a:latin typeface="Marianne" panose="02000000000000000000" pitchFamily="2" charset="0"/>
              </a:rPr>
              <a:t>à écrire</a:t>
            </a:r>
          </a:p>
        </p:txBody>
      </p:sp>
      <p:sp>
        <p:nvSpPr>
          <p:cNvPr id="6" name="ZoneTexte 5">
            <a:extLst>
              <a:ext uri="{FF2B5EF4-FFF2-40B4-BE49-F238E27FC236}">
                <a16:creationId xmlns:a16="http://schemas.microsoft.com/office/drawing/2014/main" id="{0857D30B-5592-0CDA-C1C8-543E9717CCF1}"/>
              </a:ext>
            </a:extLst>
          </p:cNvPr>
          <p:cNvSpPr txBox="1"/>
          <p:nvPr/>
        </p:nvSpPr>
        <p:spPr>
          <a:xfrm>
            <a:off x="3788974" y="971700"/>
            <a:ext cx="8231775" cy="2739211"/>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Marianne" panose="02000000000000000000" pitchFamily="2" charset="0"/>
              </a:rPr>
              <a:t>Apprendre le geste d’écriture : </a:t>
            </a:r>
            <a:r>
              <a:rPr lang="fr-FR" sz="2400" b="1" dirty="0">
                <a:solidFill>
                  <a:srgbClr val="002060"/>
                </a:solidFill>
                <a:latin typeface="Marianne" panose="02000000000000000000" pitchFamily="2" charset="0"/>
              </a:rPr>
              <a:t>un enseignement progressif depuis la PS</a:t>
            </a:r>
            <a:r>
              <a:rPr lang="fr-FR" sz="2400" dirty="0">
                <a:latin typeface="Marianne" panose="02000000000000000000" pitchFamily="2" charset="0"/>
              </a:rPr>
              <a:t>, adapté au développement moteur de l’enfant</a:t>
            </a:r>
            <a:br>
              <a:rPr lang="fr-FR" sz="2400" dirty="0">
                <a:latin typeface="Marianne" panose="02000000000000000000" pitchFamily="2" charset="0"/>
              </a:rPr>
            </a:br>
            <a:r>
              <a:rPr lang="fr-FR" sz="1400" dirty="0">
                <a:latin typeface="Marianne" panose="02000000000000000000" pitchFamily="2" charset="0"/>
              </a:rPr>
              <a:t> </a:t>
            </a:r>
            <a:endParaRPr lang="fr-FR" sz="2400" dirty="0">
              <a:latin typeface="Marianne" panose="02000000000000000000" pitchFamily="2" charset="0"/>
            </a:endParaRPr>
          </a:p>
          <a:p>
            <a:pPr marL="342900" indent="-342900">
              <a:buFont typeface="Arial" panose="020B0604020202020204" pitchFamily="34" charset="0"/>
              <a:buChar char="•"/>
            </a:pPr>
            <a:r>
              <a:rPr lang="fr-FR" sz="2400" b="1" dirty="0">
                <a:solidFill>
                  <a:srgbClr val="C00000"/>
                </a:solidFill>
                <a:latin typeface="Marianne" panose="02000000000000000000" pitchFamily="2" charset="0"/>
              </a:rPr>
              <a:t>Distinguer</a:t>
            </a:r>
            <a:r>
              <a:rPr lang="fr-FR" sz="2400" dirty="0">
                <a:latin typeface="Marianne" panose="02000000000000000000" pitchFamily="2" charset="0"/>
              </a:rPr>
              <a:t> </a:t>
            </a:r>
            <a:r>
              <a:rPr lang="fr-FR" sz="2400" b="1" dirty="0">
                <a:solidFill>
                  <a:srgbClr val="002060"/>
                </a:solidFill>
                <a:latin typeface="Marianne" panose="02000000000000000000" pitchFamily="2" charset="0"/>
              </a:rPr>
              <a:t>geste moteur (graphisme) et geste d’écriture</a:t>
            </a:r>
          </a:p>
          <a:p>
            <a:pPr marL="342900" indent="-342900">
              <a:buFont typeface="Arial" panose="020B0604020202020204" pitchFamily="34" charset="0"/>
              <a:buChar char="•"/>
            </a:pPr>
            <a:endParaRPr lang="fr-FR" sz="1400" b="1" dirty="0">
              <a:solidFill>
                <a:srgbClr val="002060"/>
              </a:solidFill>
              <a:latin typeface="Marianne" panose="02000000000000000000" pitchFamily="2" charset="0"/>
            </a:endParaRPr>
          </a:p>
          <a:p>
            <a:pPr marL="342900" indent="-342900">
              <a:buFont typeface="Arial" panose="020B0604020202020204" pitchFamily="34" charset="0"/>
              <a:buChar char="•"/>
            </a:pPr>
            <a:r>
              <a:rPr lang="fr-FR" sz="2400" dirty="0">
                <a:latin typeface="Marianne" panose="02000000000000000000" pitchFamily="2" charset="0"/>
              </a:rPr>
              <a:t>Une attention à la </a:t>
            </a:r>
            <a:r>
              <a:rPr lang="fr-FR" sz="2400" b="1" dirty="0">
                <a:solidFill>
                  <a:srgbClr val="002060"/>
                </a:solidFill>
                <a:latin typeface="Marianne" panose="02000000000000000000" pitchFamily="2" charset="0"/>
              </a:rPr>
              <a:t>posture corporelle </a:t>
            </a:r>
          </a:p>
        </p:txBody>
      </p:sp>
      <p:sp>
        <p:nvSpPr>
          <p:cNvPr id="18" name="ZoneTexte 17">
            <a:extLst>
              <a:ext uri="{FF2B5EF4-FFF2-40B4-BE49-F238E27FC236}">
                <a16:creationId xmlns:a16="http://schemas.microsoft.com/office/drawing/2014/main" id="{F31CDF06-9B7A-2385-14FE-79C49E9BF1FE}"/>
              </a:ext>
            </a:extLst>
          </p:cNvPr>
          <p:cNvSpPr txBox="1"/>
          <p:nvPr/>
        </p:nvSpPr>
        <p:spPr>
          <a:xfrm>
            <a:off x="157184" y="4037830"/>
            <a:ext cx="11877500" cy="1785104"/>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Marianne" panose="02000000000000000000" pitchFamily="2" charset="0"/>
              </a:rPr>
              <a:t>Importance de la </a:t>
            </a:r>
            <a:r>
              <a:rPr lang="fr-FR" sz="2400" b="1" dirty="0">
                <a:solidFill>
                  <a:srgbClr val="002060"/>
                </a:solidFill>
                <a:latin typeface="Marianne" panose="02000000000000000000" pitchFamily="2" charset="0"/>
              </a:rPr>
              <a:t>modélisation</a:t>
            </a:r>
            <a:r>
              <a:rPr lang="fr-FR" sz="2400" dirty="0">
                <a:latin typeface="Marianne" panose="02000000000000000000" pitchFamily="2" charset="0"/>
              </a:rPr>
              <a:t> et de l’exigence du </a:t>
            </a:r>
            <a:r>
              <a:rPr lang="fr-FR" sz="2400" b="1" dirty="0">
                <a:solidFill>
                  <a:srgbClr val="C00000"/>
                </a:solidFill>
                <a:latin typeface="Marianne" panose="02000000000000000000" pitchFamily="2" charset="0"/>
              </a:rPr>
              <a:t>parler professionnel </a:t>
            </a:r>
            <a:r>
              <a:rPr lang="fr-FR" sz="2400" dirty="0">
                <a:latin typeface="Marianne" panose="02000000000000000000" pitchFamily="2" charset="0"/>
              </a:rPr>
              <a:t>: </a:t>
            </a:r>
            <a:r>
              <a:rPr lang="fr-FR" sz="2000" i="1" dirty="0">
                <a:latin typeface="Marianne" panose="02000000000000000000" pitchFamily="2" charset="0"/>
              </a:rPr>
              <a:t>Écrire sous les yeux des élèves et verbaliser les tracés (les siens/ceux des élèves)</a:t>
            </a:r>
          </a:p>
          <a:p>
            <a:pPr marL="342900" indent="-342900">
              <a:buFont typeface="Arial" panose="020B0604020202020204" pitchFamily="34" charset="0"/>
              <a:buChar char="•"/>
            </a:pPr>
            <a:endParaRPr lang="fr-FR" dirty="0">
              <a:latin typeface="Marianne" panose="02000000000000000000" pitchFamily="2" charset="0"/>
            </a:endParaRPr>
          </a:p>
          <a:p>
            <a:pPr marL="342900" indent="-342900">
              <a:buFont typeface="Arial" panose="020B0604020202020204" pitchFamily="34" charset="0"/>
              <a:buChar char="•"/>
            </a:pPr>
            <a:r>
              <a:rPr lang="fr-FR" sz="2400" dirty="0">
                <a:latin typeface="Marianne" panose="02000000000000000000" pitchFamily="2" charset="0"/>
              </a:rPr>
              <a:t>Conduire un enseignement structuré de l’écriture cursive :</a:t>
            </a:r>
            <a:br>
              <a:rPr lang="fr-FR" sz="2400" dirty="0">
                <a:latin typeface="Marianne" panose="02000000000000000000" pitchFamily="2" charset="0"/>
              </a:rPr>
            </a:br>
            <a:r>
              <a:rPr lang="fr-FR" sz="2400" b="1" dirty="0">
                <a:solidFill>
                  <a:srgbClr val="002060"/>
                </a:solidFill>
                <a:latin typeface="Marianne" panose="02000000000000000000" pitchFamily="2" charset="0"/>
              </a:rPr>
              <a:t>toutes les lettres</a:t>
            </a:r>
            <a:r>
              <a:rPr lang="fr-FR" sz="2400" dirty="0">
                <a:latin typeface="Marianne" panose="02000000000000000000" pitchFamily="2" charset="0"/>
              </a:rPr>
              <a:t>, par </a:t>
            </a:r>
            <a:r>
              <a:rPr lang="fr-FR" sz="2400" b="1" dirty="0">
                <a:solidFill>
                  <a:srgbClr val="C00000"/>
                </a:solidFill>
                <a:latin typeface="Marianne" panose="02000000000000000000" pitchFamily="2" charset="0"/>
              </a:rPr>
              <a:t>« familles » </a:t>
            </a:r>
            <a:r>
              <a:rPr lang="fr-FR" sz="1600" dirty="0">
                <a:latin typeface="Marianne" panose="02000000000000000000" pitchFamily="2" charset="0"/>
              </a:rPr>
              <a:t>(</a:t>
            </a:r>
            <a:r>
              <a:rPr lang="fr-FR" sz="1600" i="1" dirty="0" err="1">
                <a:latin typeface="Marianne" panose="02000000000000000000" pitchFamily="2" charset="0"/>
              </a:rPr>
              <a:t>cf.D.Dumont</a:t>
            </a:r>
            <a:r>
              <a:rPr lang="fr-FR" sz="1600" i="1" dirty="0">
                <a:latin typeface="Marianne" panose="02000000000000000000" pitchFamily="2" charset="0"/>
              </a:rPr>
              <a:t>, Pierson etc</a:t>
            </a:r>
            <a:r>
              <a:rPr lang="fr-FR" sz="1600" dirty="0">
                <a:latin typeface="Marianne" panose="02000000000000000000" pitchFamily="2" charset="0"/>
              </a:rPr>
              <a:t>.)</a:t>
            </a:r>
          </a:p>
        </p:txBody>
      </p:sp>
      <p:sp>
        <p:nvSpPr>
          <p:cNvPr id="3" name="Rectangle : coins arrondis 2">
            <a:extLst>
              <a:ext uri="{FF2B5EF4-FFF2-40B4-BE49-F238E27FC236}">
                <a16:creationId xmlns:a16="http://schemas.microsoft.com/office/drawing/2014/main" id="{BFD0414B-A2A7-ECB2-C6A5-B4EE41F010CF}"/>
              </a:ext>
            </a:extLst>
          </p:cNvPr>
          <p:cNvSpPr/>
          <p:nvPr/>
        </p:nvSpPr>
        <p:spPr>
          <a:xfrm>
            <a:off x="190370" y="2614965"/>
            <a:ext cx="3304996" cy="452700"/>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300" b="1" dirty="0">
                <a:solidFill>
                  <a:schemeClr val="tx1"/>
                </a:solidFill>
                <a:latin typeface="Marianne" panose="02000000000000000000" pitchFamily="2" charset="0"/>
              </a:rPr>
              <a:t>Montrer la norme</a:t>
            </a:r>
          </a:p>
        </p:txBody>
      </p:sp>
      <p:sp>
        <p:nvSpPr>
          <p:cNvPr id="8" name="Rectangle : coins arrondis 7">
            <a:extLst>
              <a:ext uri="{FF2B5EF4-FFF2-40B4-BE49-F238E27FC236}">
                <a16:creationId xmlns:a16="http://schemas.microsoft.com/office/drawing/2014/main" id="{D894A094-4796-90EA-80E5-8F93D430C12E}"/>
              </a:ext>
            </a:extLst>
          </p:cNvPr>
          <p:cNvSpPr/>
          <p:nvPr/>
        </p:nvSpPr>
        <p:spPr>
          <a:xfrm>
            <a:off x="220153" y="3150509"/>
            <a:ext cx="3275213" cy="804477"/>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latin typeface="Marianne" panose="02000000000000000000" pitchFamily="2" charset="0"/>
              </a:rPr>
              <a:t>Accueillir positivement </a:t>
            </a:r>
          </a:p>
          <a:p>
            <a:pPr algn="ctr"/>
            <a:r>
              <a:rPr lang="fr-FR" b="1" dirty="0">
                <a:solidFill>
                  <a:schemeClr val="tx1"/>
                </a:solidFill>
                <a:latin typeface="Marianne" panose="02000000000000000000" pitchFamily="2" charset="0"/>
              </a:rPr>
              <a:t>les essais/erreurs</a:t>
            </a:r>
          </a:p>
        </p:txBody>
      </p:sp>
    </p:spTree>
    <p:extLst>
      <p:ext uri="{BB962C8B-B14F-4D97-AF65-F5344CB8AC3E}">
        <p14:creationId xmlns:p14="http://schemas.microsoft.com/office/powerpoint/2010/main" val="2821306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B09D9-D439-A666-C832-1F583971F40F}"/>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3AF2A03D-7422-49C9-4E50-790CADB0FA18}"/>
              </a:ext>
            </a:extLst>
          </p:cNvPr>
          <p:cNvSpPr/>
          <p:nvPr/>
        </p:nvSpPr>
        <p:spPr>
          <a:xfrm>
            <a:off x="0" y="1039317"/>
            <a:ext cx="3677397" cy="1492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265C3506-6ECE-CC5A-291E-358518B1112B}"/>
              </a:ext>
            </a:extLst>
          </p:cNvPr>
          <p:cNvSpPr/>
          <p:nvPr/>
        </p:nvSpPr>
        <p:spPr>
          <a:xfrm>
            <a:off x="190370" y="1978538"/>
            <a:ext cx="3304998" cy="363311"/>
          </a:xfrm>
          <a:prstGeom prst="rect">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Marianne" panose="02000000000000000000" pitchFamily="2" charset="0"/>
              </a:rPr>
              <a:t>Apprendre le geste d’écriture</a:t>
            </a:r>
          </a:p>
        </p:txBody>
      </p:sp>
      <p:sp>
        <p:nvSpPr>
          <p:cNvPr id="4" name="Rectangle : coins arrondis 3">
            <a:extLst>
              <a:ext uri="{FF2B5EF4-FFF2-40B4-BE49-F238E27FC236}">
                <a16:creationId xmlns:a16="http://schemas.microsoft.com/office/drawing/2014/main" id="{9ED85467-EC22-2F2F-BFEA-FC2204F1C8C2}"/>
              </a:ext>
            </a:extLst>
          </p:cNvPr>
          <p:cNvSpPr/>
          <p:nvPr/>
        </p:nvSpPr>
        <p:spPr>
          <a:xfrm>
            <a:off x="293607" y="1110879"/>
            <a:ext cx="3201760" cy="811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latin typeface="Marianne" panose="02000000000000000000" pitchFamily="2" charset="0"/>
              </a:rPr>
              <a:t>Passer de l’oral à l’écrit : </a:t>
            </a:r>
          </a:p>
          <a:p>
            <a:pPr algn="ctr"/>
            <a:r>
              <a:rPr lang="fr-FR" b="1" dirty="0">
                <a:latin typeface="Marianne" panose="02000000000000000000" pitchFamily="2" charset="0"/>
              </a:rPr>
              <a:t>se préparer à apprendre </a:t>
            </a:r>
          </a:p>
          <a:p>
            <a:pPr algn="ctr"/>
            <a:r>
              <a:rPr lang="fr-FR" b="1" dirty="0">
                <a:latin typeface="Marianne" panose="02000000000000000000" pitchFamily="2" charset="0"/>
              </a:rPr>
              <a:t>à écrire</a:t>
            </a:r>
          </a:p>
        </p:txBody>
      </p:sp>
      <p:sp>
        <p:nvSpPr>
          <p:cNvPr id="9" name="Chevron 8">
            <a:extLst>
              <a:ext uri="{FF2B5EF4-FFF2-40B4-BE49-F238E27FC236}">
                <a16:creationId xmlns:a16="http://schemas.microsoft.com/office/drawing/2014/main" id="{BC3E7A7D-6194-959E-7F50-92F4AD55B719}"/>
              </a:ext>
            </a:extLst>
          </p:cNvPr>
          <p:cNvSpPr/>
          <p:nvPr/>
        </p:nvSpPr>
        <p:spPr>
          <a:xfrm>
            <a:off x="3971004" y="1015454"/>
            <a:ext cx="5471653" cy="906582"/>
          </a:xfrm>
          <a:prstGeom prst="chevron">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Marianne" panose="02000000000000000000" pitchFamily="2" charset="0"/>
              </a:rPr>
              <a:t>Réflexion sur les </a:t>
            </a:r>
            <a:r>
              <a:rPr lang="fr-FR" b="1" dirty="0">
                <a:solidFill>
                  <a:srgbClr val="002060"/>
                </a:solidFill>
                <a:latin typeface="Marianne" panose="02000000000000000000" pitchFamily="2" charset="0"/>
              </a:rPr>
              <a:t>démarches et outils scripteurs</a:t>
            </a:r>
            <a:r>
              <a:rPr lang="fr-FR" b="1" dirty="0">
                <a:solidFill>
                  <a:schemeClr val="tx1"/>
                </a:solidFill>
                <a:latin typeface="Marianne" panose="02000000000000000000" pitchFamily="2" charset="0"/>
              </a:rPr>
              <a:t> </a:t>
            </a:r>
            <a:r>
              <a:rPr lang="fr-FR" dirty="0">
                <a:solidFill>
                  <a:schemeClr val="tx1"/>
                </a:solidFill>
                <a:latin typeface="Marianne" panose="02000000000000000000" pitchFamily="2" charset="0"/>
              </a:rPr>
              <a:t>à avoir sur le cycle</a:t>
            </a:r>
          </a:p>
        </p:txBody>
      </p:sp>
      <p:pic>
        <p:nvPicPr>
          <p:cNvPr id="16" name="Image 15">
            <a:extLst>
              <a:ext uri="{FF2B5EF4-FFF2-40B4-BE49-F238E27FC236}">
                <a16:creationId xmlns:a16="http://schemas.microsoft.com/office/drawing/2014/main" id="{B17838B9-E34D-7D88-E855-9494B317199C}"/>
              </a:ext>
            </a:extLst>
          </p:cNvPr>
          <p:cNvPicPr>
            <a:picLocks noChangeAspect="1"/>
          </p:cNvPicPr>
          <p:nvPr/>
        </p:nvPicPr>
        <p:blipFill>
          <a:blip r:embed="rId3"/>
          <a:stretch>
            <a:fillRect/>
          </a:stretch>
        </p:blipFill>
        <p:spPr>
          <a:xfrm>
            <a:off x="3971004" y="2082027"/>
            <a:ext cx="7370506" cy="4807716"/>
          </a:xfrm>
          <a:prstGeom prst="rect">
            <a:avLst/>
          </a:prstGeom>
        </p:spPr>
      </p:pic>
      <p:pic>
        <p:nvPicPr>
          <p:cNvPr id="18" name="Image 17">
            <a:extLst>
              <a:ext uri="{FF2B5EF4-FFF2-40B4-BE49-F238E27FC236}">
                <a16:creationId xmlns:a16="http://schemas.microsoft.com/office/drawing/2014/main" id="{319BDD86-9F79-7685-59B9-D43467C69E9D}"/>
              </a:ext>
            </a:extLst>
          </p:cNvPr>
          <p:cNvPicPr>
            <a:picLocks noChangeAspect="1"/>
          </p:cNvPicPr>
          <p:nvPr/>
        </p:nvPicPr>
        <p:blipFill>
          <a:blip r:embed="rId4"/>
          <a:stretch>
            <a:fillRect/>
          </a:stretch>
        </p:blipFill>
        <p:spPr>
          <a:xfrm>
            <a:off x="190370" y="2696642"/>
            <a:ext cx="3362744" cy="1314919"/>
          </a:xfrm>
          <a:prstGeom prst="rect">
            <a:avLst/>
          </a:prstGeom>
        </p:spPr>
      </p:pic>
      <p:sp>
        <p:nvSpPr>
          <p:cNvPr id="20" name="ZoneTexte 19">
            <a:extLst>
              <a:ext uri="{FF2B5EF4-FFF2-40B4-BE49-F238E27FC236}">
                <a16:creationId xmlns:a16="http://schemas.microsoft.com/office/drawing/2014/main" id="{82988113-0137-5428-D117-A38EE579AAAB}"/>
              </a:ext>
            </a:extLst>
          </p:cNvPr>
          <p:cNvSpPr txBox="1"/>
          <p:nvPr/>
        </p:nvSpPr>
        <p:spPr>
          <a:xfrm>
            <a:off x="190370" y="4173794"/>
            <a:ext cx="3677397" cy="1631216"/>
          </a:xfrm>
          <a:prstGeom prst="rect">
            <a:avLst/>
          </a:prstGeom>
          <a:noFill/>
        </p:spPr>
        <p:txBody>
          <a:bodyPr wrap="square" rtlCol="0">
            <a:spAutoFit/>
          </a:bodyPr>
          <a:lstStyle/>
          <a:p>
            <a:pPr marL="285750" indent="-285750">
              <a:buFont typeface="Wingdings" pitchFamily="2" charset="2"/>
              <a:buChar char="à"/>
            </a:pPr>
            <a:r>
              <a:rPr lang="fr-FR" sz="2000" dirty="0">
                <a:latin typeface="Marianne" panose="02000000000000000000" pitchFamily="2" charset="0"/>
                <a:sym typeface="Wingdings" pitchFamily="2" charset="2"/>
              </a:rPr>
              <a:t>La « pince »</a:t>
            </a:r>
          </a:p>
          <a:p>
            <a:endParaRPr lang="fr-FR" sz="2000" dirty="0">
              <a:latin typeface="Marianne" panose="02000000000000000000" pitchFamily="2" charset="0"/>
              <a:sym typeface="Wingdings" pitchFamily="2" charset="2"/>
            </a:endParaRPr>
          </a:p>
          <a:p>
            <a:pPr marL="342900" indent="-342900">
              <a:buFont typeface="Wingdings" pitchFamily="2" charset="2"/>
              <a:buChar char="à"/>
            </a:pPr>
            <a:r>
              <a:rPr lang="fr-FR" sz="2000" dirty="0">
                <a:latin typeface="Marianne" panose="02000000000000000000" pitchFamily="2" charset="0"/>
                <a:sym typeface="Wingdings" pitchFamily="2" charset="2"/>
              </a:rPr>
              <a:t>Rappel </a:t>
            </a:r>
            <a:r>
              <a:rPr lang="fr-FR" sz="2000" b="1" dirty="0">
                <a:solidFill>
                  <a:srgbClr val="002060"/>
                </a:solidFill>
                <a:latin typeface="Marianne" panose="02000000000000000000" pitchFamily="2" charset="0"/>
                <a:sym typeface="Wingdings" pitchFamily="2" charset="2"/>
              </a:rPr>
              <a:t>progression </a:t>
            </a:r>
            <a:br>
              <a:rPr lang="fr-FR" sz="2000" b="1" dirty="0">
                <a:solidFill>
                  <a:srgbClr val="002060"/>
                </a:solidFill>
                <a:latin typeface="Marianne" panose="02000000000000000000" pitchFamily="2" charset="0"/>
                <a:sym typeface="Wingdings" pitchFamily="2" charset="2"/>
              </a:rPr>
            </a:br>
            <a:r>
              <a:rPr lang="fr-FR" sz="2000" b="1" dirty="0">
                <a:solidFill>
                  <a:srgbClr val="002060"/>
                </a:solidFill>
                <a:latin typeface="Marianne" panose="02000000000000000000" pitchFamily="2" charset="0"/>
                <a:sym typeface="Wingdings" pitchFamily="2" charset="2"/>
              </a:rPr>
              <a:t>Eduscol Cycle 1-cycle 2</a:t>
            </a:r>
          </a:p>
          <a:p>
            <a:r>
              <a:rPr lang="fr-FR" sz="2000" b="1" dirty="0">
                <a:solidFill>
                  <a:srgbClr val="002060"/>
                </a:solidFill>
                <a:latin typeface="Marianne" panose="02000000000000000000" pitchFamily="2" charset="0"/>
                <a:sym typeface="Wingdings" pitchFamily="2" charset="2"/>
              </a:rPr>
              <a:t>     ( de la MS au CE1) </a:t>
            </a:r>
            <a:endParaRPr lang="fr-FR" sz="2000" b="1" dirty="0">
              <a:solidFill>
                <a:srgbClr val="002060"/>
              </a:solidFill>
              <a:latin typeface="Marianne" panose="02000000000000000000" pitchFamily="2" charset="0"/>
            </a:endParaRPr>
          </a:p>
        </p:txBody>
      </p:sp>
    </p:spTree>
    <p:extLst>
      <p:ext uri="{BB962C8B-B14F-4D97-AF65-F5344CB8AC3E}">
        <p14:creationId xmlns:p14="http://schemas.microsoft.com/office/powerpoint/2010/main" val="1646889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BA368-DE95-151E-96E0-1D5D06B262E2}"/>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7F61C232-74B0-E823-B646-CFED148DFB5B}"/>
              </a:ext>
            </a:extLst>
          </p:cNvPr>
          <p:cNvSpPr/>
          <p:nvPr/>
        </p:nvSpPr>
        <p:spPr>
          <a:xfrm>
            <a:off x="0" y="1039317"/>
            <a:ext cx="3677397" cy="1492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0EC330B4-E146-CA50-233E-B9EA4BDC146D}"/>
              </a:ext>
            </a:extLst>
          </p:cNvPr>
          <p:cNvSpPr/>
          <p:nvPr/>
        </p:nvSpPr>
        <p:spPr>
          <a:xfrm>
            <a:off x="190370" y="1978538"/>
            <a:ext cx="3304998" cy="363311"/>
          </a:xfrm>
          <a:prstGeom prst="rect">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Marianne" panose="02000000000000000000" pitchFamily="2" charset="0"/>
              </a:rPr>
              <a:t>Apprendre le geste d’écriture</a:t>
            </a:r>
          </a:p>
        </p:txBody>
      </p:sp>
      <p:sp>
        <p:nvSpPr>
          <p:cNvPr id="4" name="Rectangle : coins arrondis 3">
            <a:extLst>
              <a:ext uri="{FF2B5EF4-FFF2-40B4-BE49-F238E27FC236}">
                <a16:creationId xmlns:a16="http://schemas.microsoft.com/office/drawing/2014/main" id="{A9C9C624-8059-E133-99F1-0EFBAF60E06A}"/>
              </a:ext>
            </a:extLst>
          </p:cNvPr>
          <p:cNvSpPr/>
          <p:nvPr/>
        </p:nvSpPr>
        <p:spPr>
          <a:xfrm>
            <a:off x="293607" y="1110879"/>
            <a:ext cx="3201760" cy="811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latin typeface="Marianne" panose="02000000000000000000" pitchFamily="2" charset="0"/>
              </a:rPr>
              <a:t>Passer de l’oral à l’écrit : </a:t>
            </a:r>
          </a:p>
          <a:p>
            <a:pPr algn="ctr"/>
            <a:r>
              <a:rPr lang="fr-FR" b="1" dirty="0">
                <a:latin typeface="Marianne" panose="02000000000000000000" pitchFamily="2" charset="0"/>
              </a:rPr>
              <a:t>se préparer à apprendre </a:t>
            </a:r>
          </a:p>
          <a:p>
            <a:pPr algn="ctr"/>
            <a:r>
              <a:rPr lang="fr-FR" b="1" dirty="0">
                <a:latin typeface="Marianne" panose="02000000000000000000" pitchFamily="2" charset="0"/>
              </a:rPr>
              <a:t>à écrire</a:t>
            </a:r>
          </a:p>
        </p:txBody>
      </p:sp>
      <p:sp>
        <p:nvSpPr>
          <p:cNvPr id="9" name="Chevron 8">
            <a:extLst>
              <a:ext uri="{FF2B5EF4-FFF2-40B4-BE49-F238E27FC236}">
                <a16:creationId xmlns:a16="http://schemas.microsoft.com/office/drawing/2014/main" id="{1B5293E7-7FF3-D026-2DF8-FFDA035523C4}"/>
              </a:ext>
            </a:extLst>
          </p:cNvPr>
          <p:cNvSpPr/>
          <p:nvPr/>
        </p:nvSpPr>
        <p:spPr>
          <a:xfrm>
            <a:off x="4129547" y="1110879"/>
            <a:ext cx="5471653" cy="906582"/>
          </a:xfrm>
          <a:prstGeom prst="chevron">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Marianne" panose="02000000000000000000" pitchFamily="2" charset="0"/>
              </a:rPr>
              <a:t>Réflexion sur les </a:t>
            </a:r>
            <a:r>
              <a:rPr lang="fr-FR" b="1" dirty="0">
                <a:solidFill>
                  <a:srgbClr val="002060"/>
                </a:solidFill>
                <a:latin typeface="Marianne" panose="02000000000000000000" pitchFamily="2" charset="0"/>
              </a:rPr>
              <a:t>démarches et outils scripteurs</a:t>
            </a:r>
            <a:r>
              <a:rPr lang="fr-FR" b="1" dirty="0">
                <a:solidFill>
                  <a:schemeClr val="tx1"/>
                </a:solidFill>
                <a:latin typeface="Marianne" panose="02000000000000000000" pitchFamily="2" charset="0"/>
              </a:rPr>
              <a:t> </a:t>
            </a:r>
            <a:r>
              <a:rPr lang="fr-FR" dirty="0">
                <a:solidFill>
                  <a:schemeClr val="tx1"/>
                </a:solidFill>
                <a:latin typeface="Marianne" panose="02000000000000000000" pitchFamily="2" charset="0"/>
              </a:rPr>
              <a:t>à avoir sur le cycle</a:t>
            </a:r>
          </a:p>
        </p:txBody>
      </p:sp>
      <p:pic>
        <p:nvPicPr>
          <p:cNvPr id="19" name="Image 18">
            <a:extLst>
              <a:ext uri="{FF2B5EF4-FFF2-40B4-BE49-F238E27FC236}">
                <a16:creationId xmlns:a16="http://schemas.microsoft.com/office/drawing/2014/main" id="{14DEA323-07C7-3256-D876-1986CF4796E9}"/>
              </a:ext>
            </a:extLst>
          </p:cNvPr>
          <p:cNvPicPr>
            <a:picLocks noChangeAspect="1"/>
          </p:cNvPicPr>
          <p:nvPr/>
        </p:nvPicPr>
        <p:blipFill>
          <a:blip r:embed="rId3"/>
          <a:stretch>
            <a:fillRect/>
          </a:stretch>
        </p:blipFill>
        <p:spPr>
          <a:xfrm>
            <a:off x="612057" y="4573731"/>
            <a:ext cx="9794290" cy="1987524"/>
          </a:xfrm>
          <a:prstGeom prst="rect">
            <a:avLst/>
          </a:prstGeom>
        </p:spPr>
      </p:pic>
      <p:pic>
        <p:nvPicPr>
          <p:cNvPr id="21" name="Image 20">
            <a:extLst>
              <a:ext uri="{FF2B5EF4-FFF2-40B4-BE49-F238E27FC236}">
                <a16:creationId xmlns:a16="http://schemas.microsoft.com/office/drawing/2014/main" id="{37871BC1-F85A-9E63-C6F8-A5FBDF0385DC}"/>
              </a:ext>
            </a:extLst>
          </p:cNvPr>
          <p:cNvPicPr>
            <a:picLocks noChangeAspect="1"/>
          </p:cNvPicPr>
          <p:nvPr/>
        </p:nvPicPr>
        <p:blipFill>
          <a:blip r:embed="rId4"/>
          <a:stretch>
            <a:fillRect/>
          </a:stretch>
        </p:blipFill>
        <p:spPr>
          <a:xfrm>
            <a:off x="612056" y="2646044"/>
            <a:ext cx="9794289" cy="1852287"/>
          </a:xfrm>
          <a:prstGeom prst="rect">
            <a:avLst/>
          </a:prstGeom>
        </p:spPr>
      </p:pic>
    </p:spTree>
    <p:extLst>
      <p:ext uri="{BB962C8B-B14F-4D97-AF65-F5344CB8AC3E}">
        <p14:creationId xmlns:p14="http://schemas.microsoft.com/office/powerpoint/2010/main" val="2733465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469B5-FCBB-8516-D3C4-C2D9B05BD14C}"/>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7CD5A1D7-81DC-7509-1989-292D11EECA29}"/>
              </a:ext>
            </a:extLst>
          </p:cNvPr>
          <p:cNvSpPr/>
          <p:nvPr/>
        </p:nvSpPr>
        <p:spPr>
          <a:xfrm>
            <a:off x="0" y="1039317"/>
            <a:ext cx="3677397" cy="14928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7D5350FD-EF31-0521-21B3-E28A372C18CA}"/>
              </a:ext>
            </a:extLst>
          </p:cNvPr>
          <p:cNvSpPr/>
          <p:nvPr/>
        </p:nvSpPr>
        <p:spPr>
          <a:xfrm>
            <a:off x="190370" y="1978538"/>
            <a:ext cx="3304998" cy="363311"/>
          </a:xfrm>
          <a:prstGeom prst="rect">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Marianne" panose="02000000000000000000" pitchFamily="2" charset="0"/>
              </a:rPr>
              <a:t>Apprendre le geste d’écriture</a:t>
            </a:r>
          </a:p>
        </p:txBody>
      </p:sp>
      <p:sp>
        <p:nvSpPr>
          <p:cNvPr id="4" name="Rectangle : coins arrondis 3">
            <a:extLst>
              <a:ext uri="{FF2B5EF4-FFF2-40B4-BE49-F238E27FC236}">
                <a16:creationId xmlns:a16="http://schemas.microsoft.com/office/drawing/2014/main" id="{C9E0FAE6-3093-25EC-8615-9D7FDD75E688}"/>
              </a:ext>
            </a:extLst>
          </p:cNvPr>
          <p:cNvSpPr/>
          <p:nvPr/>
        </p:nvSpPr>
        <p:spPr>
          <a:xfrm>
            <a:off x="293607" y="1110879"/>
            <a:ext cx="3201760" cy="811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latin typeface="Marianne" panose="02000000000000000000" pitchFamily="2" charset="0"/>
              </a:rPr>
              <a:t>Passer de l’oral à l’écrit : </a:t>
            </a:r>
          </a:p>
          <a:p>
            <a:pPr algn="ctr"/>
            <a:r>
              <a:rPr lang="fr-FR" b="1" dirty="0">
                <a:latin typeface="Marianne" panose="02000000000000000000" pitchFamily="2" charset="0"/>
              </a:rPr>
              <a:t>se préparer à apprendre </a:t>
            </a:r>
          </a:p>
          <a:p>
            <a:pPr algn="ctr"/>
            <a:r>
              <a:rPr lang="fr-FR" b="1" dirty="0">
                <a:latin typeface="Marianne" panose="02000000000000000000" pitchFamily="2" charset="0"/>
              </a:rPr>
              <a:t>à écrire</a:t>
            </a:r>
          </a:p>
        </p:txBody>
      </p:sp>
      <p:sp>
        <p:nvSpPr>
          <p:cNvPr id="9" name="Chevron 8">
            <a:extLst>
              <a:ext uri="{FF2B5EF4-FFF2-40B4-BE49-F238E27FC236}">
                <a16:creationId xmlns:a16="http://schemas.microsoft.com/office/drawing/2014/main" id="{55F51E45-66B4-786E-B8D2-8305317CE230}"/>
              </a:ext>
            </a:extLst>
          </p:cNvPr>
          <p:cNvSpPr/>
          <p:nvPr/>
        </p:nvSpPr>
        <p:spPr>
          <a:xfrm>
            <a:off x="4129547" y="1110879"/>
            <a:ext cx="5471653" cy="906582"/>
          </a:xfrm>
          <a:prstGeom prst="chevron">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latin typeface="Marianne" panose="02000000000000000000" pitchFamily="2" charset="0"/>
              </a:rPr>
              <a:t>Réflexion sur les </a:t>
            </a:r>
            <a:r>
              <a:rPr lang="fr-FR" b="1" dirty="0">
                <a:solidFill>
                  <a:srgbClr val="002060"/>
                </a:solidFill>
                <a:latin typeface="Marianne" panose="02000000000000000000" pitchFamily="2" charset="0"/>
              </a:rPr>
              <a:t>démarches et outils scripteurs</a:t>
            </a:r>
            <a:r>
              <a:rPr lang="fr-FR" b="1" dirty="0">
                <a:solidFill>
                  <a:schemeClr val="tx1"/>
                </a:solidFill>
                <a:latin typeface="Marianne" panose="02000000000000000000" pitchFamily="2" charset="0"/>
              </a:rPr>
              <a:t> </a:t>
            </a:r>
            <a:r>
              <a:rPr lang="fr-FR" dirty="0">
                <a:solidFill>
                  <a:schemeClr val="tx1"/>
                </a:solidFill>
                <a:latin typeface="Marianne" panose="02000000000000000000" pitchFamily="2" charset="0"/>
              </a:rPr>
              <a:t>à avoir sur le cycle</a:t>
            </a:r>
          </a:p>
        </p:txBody>
      </p:sp>
      <p:pic>
        <p:nvPicPr>
          <p:cNvPr id="11" name="Image 10">
            <a:extLst>
              <a:ext uri="{FF2B5EF4-FFF2-40B4-BE49-F238E27FC236}">
                <a16:creationId xmlns:a16="http://schemas.microsoft.com/office/drawing/2014/main" id="{369E4707-629D-07CF-07D4-4E48AB0C8872}"/>
              </a:ext>
            </a:extLst>
          </p:cNvPr>
          <p:cNvPicPr>
            <a:picLocks noChangeAspect="1"/>
          </p:cNvPicPr>
          <p:nvPr/>
        </p:nvPicPr>
        <p:blipFill>
          <a:blip r:embed="rId3"/>
          <a:stretch>
            <a:fillRect/>
          </a:stretch>
        </p:blipFill>
        <p:spPr>
          <a:xfrm>
            <a:off x="6741579" y="5393546"/>
            <a:ext cx="5352231" cy="1383160"/>
          </a:xfrm>
          <a:prstGeom prst="rect">
            <a:avLst/>
          </a:prstGeom>
        </p:spPr>
      </p:pic>
      <p:pic>
        <p:nvPicPr>
          <p:cNvPr id="14" name="Image 13">
            <a:extLst>
              <a:ext uri="{FF2B5EF4-FFF2-40B4-BE49-F238E27FC236}">
                <a16:creationId xmlns:a16="http://schemas.microsoft.com/office/drawing/2014/main" id="{76F26904-C5FB-6A9C-B1AD-6BE5A5610F97}"/>
              </a:ext>
            </a:extLst>
          </p:cNvPr>
          <p:cNvPicPr>
            <a:picLocks noChangeAspect="1"/>
          </p:cNvPicPr>
          <p:nvPr/>
        </p:nvPicPr>
        <p:blipFill>
          <a:blip r:embed="rId4"/>
          <a:stretch>
            <a:fillRect/>
          </a:stretch>
        </p:blipFill>
        <p:spPr>
          <a:xfrm>
            <a:off x="9006348" y="2942375"/>
            <a:ext cx="2851355" cy="943055"/>
          </a:xfrm>
          <a:prstGeom prst="rect">
            <a:avLst/>
          </a:prstGeom>
        </p:spPr>
      </p:pic>
      <p:pic>
        <p:nvPicPr>
          <p:cNvPr id="16" name="Image 15">
            <a:extLst>
              <a:ext uri="{FF2B5EF4-FFF2-40B4-BE49-F238E27FC236}">
                <a16:creationId xmlns:a16="http://schemas.microsoft.com/office/drawing/2014/main" id="{EAA2C496-D8AF-C135-76DF-C79973E5D83B}"/>
              </a:ext>
            </a:extLst>
          </p:cNvPr>
          <p:cNvPicPr>
            <a:picLocks noChangeAspect="1"/>
          </p:cNvPicPr>
          <p:nvPr/>
        </p:nvPicPr>
        <p:blipFill>
          <a:blip r:embed="rId5"/>
          <a:stretch>
            <a:fillRect/>
          </a:stretch>
        </p:blipFill>
        <p:spPr>
          <a:xfrm>
            <a:off x="4511539" y="3122626"/>
            <a:ext cx="2966001" cy="736932"/>
          </a:xfrm>
          <a:prstGeom prst="rect">
            <a:avLst/>
          </a:prstGeom>
        </p:spPr>
      </p:pic>
      <p:sp>
        <p:nvSpPr>
          <p:cNvPr id="3" name="ZoneTexte 2">
            <a:extLst>
              <a:ext uri="{FF2B5EF4-FFF2-40B4-BE49-F238E27FC236}">
                <a16:creationId xmlns:a16="http://schemas.microsoft.com/office/drawing/2014/main" id="{996C50F1-8115-4990-CF98-ED46BBE51080}"/>
              </a:ext>
            </a:extLst>
          </p:cNvPr>
          <p:cNvSpPr txBox="1"/>
          <p:nvPr/>
        </p:nvSpPr>
        <p:spPr>
          <a:xfrm>
            <a:off x="131377" y="2581587"/>
            <a:ext cx="11726326" cy="461665"/>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Marianne" panose="02000000000000000000" pitchFamily="2" charset="0"/>
              </a:rPr>
              <a:t>De la </a:t>
            </a:r>
            <a:r>
              <a:rPr lang="fr-FR" sz="2400" b="1" dirty="0">
                <a:solidFill>
                  <a:srgbClr val="002060"/>
                </a:solidFill>
                <a:latin typeface="Marianne" panose="02000000000000000000" pitchFamily="2" charset="0"/>
              </a:rPr>
              <a:t>feuille blanche à la ligne, aux premiers interlignes</a:t>
            </a:r>
          </a:p>
        </p:txBody>
      </p:sp>
      <p:sp>
        <p:nvSpPr>
          <p:cNvPr id="6" name="ZoneTexte 5">
            <a:extLst>
              <a:ext uri="{FF2B5EF4-FFF2-40B4-BE49-F238E27FC236}">
                <a16:creationId xmlns:a16="http://schemas.microsoft.com/office/drawing/2014/main" id="{6A191696-6626-E77F-DCF8-55F0E69CF4C8}"/>
              </a:ext>
            </a:extLst>
          </p:cNvPr>
          <p:cNvSpPr txBox="1"/>
          <p:nvPr/>
        </p:nvSpPr>
        <p:spPr>
          <a:xfrm>
            <a:off x="98190" y="3991123"/>
            <a:ext cx="12093810" cy="1569660"/>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Marianne" panose="02000000000000000000" pitchFamily="2" charset="0"/>
              </a:rPr>
              <a:t>Des </a:t>
            </a:r>
            <a:r>
              <a:rPr lang="fr-FR" sz="2400" b="1" dirty="0">
                <a:solidFill>
                  <a:srgbClr val="002060"/>
                </a:solidFill>
                <a:latin typeface="Marianne" panose="02000000000000000000" pitchFamily="2" charset="0"/>
              </a:rPr>
              <a:t>crayons, feutres fins tripodes </a:t>
            </a:r>
            <a:r>
              <a:rPr lang="fr-FR" sz="2400" dirty="0">
                <a:latin typeface="Marianne" panose="02000000000000000000" pitchFamily="2" charset="0"/>
              </a:rPr>
              <a:t>pour écrire : privilégier le </a:t>
            </a:r>
            <a:r>
              <a:rPr lang="fr-FR" sz="2400" b="1" dirty="0">
                <a:solidFill>
                  <a:srgbClr val="C00000"/>
                </a:solidFill>
                <a:latin typeface="Marianne" panose="02000000000000000000" pitchFamily="2" charset="0"/>
              </a:rPr>
              <a:t>stylo bille ou feutre fin </a:t>
            </a:r>
            <a:r>
              <a:rPr lang="fr-FR" sz="2400" dirty="0">
                <a:latin typeface="Marianne" panose="02000000000000000000" pitchFamily="2" charset="0"/>
              </a:rPr>
              <a:t>en fin de cycle</a:t>
            </a:r>
          </a:p>
          <a:p>
            <a:pPr marL="342900" indent="-342900">
              <a:buFont typeface="Arial" panose="020B0604020202020204" pitchFamily="34" charset="0"/>
              <a:buChar char="•"/>
            </a:pPr>
            <a:endParaRPr lang="fr-FR" sz="2400" dirty="0">
              <a:latin typeface="Marianne" panose="02000000000000000000" pitchFamily="2" charset="0"/>
            </a:endParaRPr>
          </a:p>
          <a:p>
            <a:pPr marL="342900" indent="-342900">
              <a:buFont typeface="Arial" panose="020B0604020202020204" pitchFamily="34" charset="0"/>
              <a:buChar char="•"/>
            </a:pPr>
            <a:r>
              <a:rPr lang="fr-FR" sz="2400" dirty="0">
                <a:latin typeface="Marianne" panose="02000000000000000000" pitchFamily="2" charset="0"/>
              </a:rPr>
              <a:t>Des </a:t>
            </a:r>
            <a:r>
              <a:rPr lang="fr-FR" sz="2400" b="1" dirty="0">
                <a:latin typeface="Marianne" panose="02000000000000000000" pitchFamily="2" charset="0"/>
              </a:rPr>
              <a:t>référents</a:t>
            </a:r>
            <a:r>
              <a:rPr lang="fr-FR" sz="2400" dirty="0">
                <a:latin typeface="Marianne" panose="02000000000000000000" pitchFamily="2" charset="0"/>
              </a:rPr>
              <a:t> dans les 4 écritures  </a:t>
            </a:r>
          </a:p>
        </p:txBody>
      </p:sp>
    </p:spTree>
    <p:extLst>
      <p:ext uri="{BB962C8B-B14F-4D97-AF65-F5344CB8AC3E}">
        <p14:creationId xmlns:p14="http://schemas.microsoft.com/office/powerpoint/2010/main" val="4149087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0AB13-5BE5-3473-C612-FB3352FAB278}"/>
            </a:ext>
          </a:extLst>
        </p:cNvPr>
        <p:cNvGrpSpPr/>
        <p:nvPr/>
      </p:nvGrpSpPr>
      <p:grpSpPr>
        <a:xfrm>
          <a:off x="0" y="0"/>
          <a:ext cx="0" cy="0"/>
          <a:chOff x="0" y="0"/>
          <a:chExt cx="0" cy="0"/>
        </a:xfrm>
      </p:grpSpPr>
      <p:sp>
        <p:nvSpPr>
          <p:cNvPr id="5" name="Rectangle : coins arrondis 4">
            <a:extLst>
              <a:ext uri="{FF2B5EF4-FFF2-40B4-BE49-F238E27FC236}">
                <a16:creationId xmlns:a16="http://schemas.microsoft.com/office/drawing/2014/main" id="{5C5790D2-DB67-26B0-B38A-1E0E0654CB60}"/>
              </a:ext>
            </a:extLst>
          </p:cNvPr>
          <p:cNvSpPr/>
          <p:nvPr/>
        </p:nvSpPr>
        <p:spPr>
          <a:xfrm>
            <a:off x="0" y="1039317"/>
            <a:ext cx="3677397" cy="154930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16CE1853-FBDB-8202-0A8D-1FCE331B7D23}"/>
              </a:ext>
            </a:extLst>
          </p:cNvPr>
          <p:cNvSpPr/>
          <p:nvPr/>
        </p:nvSpPr>
        <p:spPr>
          <a:xfrm>
            <a:off x="293607" y="1110879"/>
            <a:ext cx="3201760" cy="8111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latin typeface="Marianne" panose="02000000000000000000" pitchFamily="2" charset="0"/>
              </a:rPr>
              <a:t>Passer de l’oral à l’écrit : </a:t>
            </a:r>
          </a:p>
          <a:p>
            <a:pPr algn="ctr"/>
            <a:r>
              <a:rPr lang="fr-FR" b="1" dirty="0">
                <a:latin typeface="Marianne" panose="02000000000000000000" pitchFamily="2" charset="0"/>
              </a:rPr>
              <a:t>se préparer à apprendre </a:t>
            </a:r>
          </a:p>
          <a:p>
            <a:pPr algn="ctr"/>
            <a:r>
              <a:rPr lang="fr-FR" b="1" dirty="0">
                <a:latin typeface="Marianne" panose="02000000000000000000" pitchFamily="2" charset="0"/>
              </a:rPr>
              <a:t>à écrire</a:t>
            </a:r>
          </a:p>
        </p:txBody>
      </p:sp>
      <p:sp>
        <p:nvSpPr>
          <p:cNvPr id="14" name="Rectangle 13">
            <a:extLst>
              <a:ext uri="{FF2B5EF4-FFF2-40B4-BE49-F238E27FC236}">
                <a16:creationId xmlns:a16="http://schemas.microsoft.com/office/drawing/2014/main" id="{04C89F8F-2D44-92EA-7CB5-C7DE0AD0E2C8}"/>
              </a:ext>
            </a:extLst>
          </p:cNvPr>
          <p:cNvSpPr/>
          <p:nvPr/>
        </p:nvSpPr>
        <p:spPr>
          <a:xfrm>
            <a:off x="190369" y="2073673"/>
            <a:ext cx="3304998" cy="363312"/>
          </a:xfrm>
          <a:prstGeom prst="rect">
            <a:avLst/>
          </a:prstGeom>
          <a:solidFill>
            <a:schemeClr val="bg1"/>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solidFill>
                  <a:schemeClr val="tx1"/>
                </a:solidFill>
                <a:latin typeface="Marianne" panose="02000000000000000000" pitchFamily="2" charset="0"/>
              </a:rPr>
              <a:t>Produire de premiers écrits</a:t>
            </a:r>
          </a:p>
        </p:txBody>
      </p:sp>
      <p:sp>
        <p:nvSpPr>
          <p:cNvPr id="18" name="ZoneTexte 17">
            <a:extLst>
              <a:ext uri="{FF2B5EF4-FFF2-40B4-BE49-F238E27FC236}">
                <a16:creationId xmlns:a16="http://schemas.microsoft.com/office/drawing/2014/main" id="{CE170CD5-0359-0291-A99A-95122A2373DF}"/>
              </a:ext>
            </a:extLst>
          </p:cNvPr>
          <p:cNvSpPr txBox="1"/>
          <p:nvPr/>
        </p:nvSpPr>
        <p:spPr>
          <a:xfrm>
            <a:off x="190369" y="4366531"/>
            <a:ext cx="8540677" cy="2185214"/>
          </a:xfrm>
          <a:prstGeom prst="rect">
            <a:avLst/>
          </a:prstGeom>
          <a:noFill/>
        </p:spPr>
        <p:txBody>
          <a:bodyPr wrap="square" rtlCol="0">
            <a:spAutoFit/>
          </a:bodyPr>
          <a:lstStyle/>
          <a:p>
            <a:endParaRPr lang="fr-FR" sz="1600" dirty="0">
              <a:latin typeface="Marianne" panose="02000000000000000000" pitchFamily="2" charset="0"/>
            </a:endParaRPr>
          </a:p>
          <a:p>
            <a:pPr marL="342900" indent="-342900">
              <a:buFont typeface="Arial" panose="020B0604020202020204" pitchFamily="34" charset="0"/>
              <a:buChar char="•"/>
            </a:pPr>
            <a:r>
              <a:rPr lang="fr-FR" sz="2400" dirty="0">
                <a:latin typeface="Marianne" panose="02000000000000000000" pitchFamily="2" charset="0"/>
              </a:rPr>
              <a:t>Penser </a:t>
            </a:r>
            <a:r>
              <a:rPr lang="fr-FR" sz="2400" b="1" dirty="0">
                <a:solidFill>
                  <a:srgbClr val="C00000"/>
                </a:solidFill>
                <a:latin typeface="Marianne" panose="02000000000000000000" pitchFamily="2" charset="0"/>
              </a:rPr>
              <a:t>un espace d’écriture </a:t>
            </a:r>
            <a:r>
              <a:rPr lang="fr-FR" sz="2400" dirty="0">
                <a:latin typeface="Marianne" panose="02000000000000000000" pitchFamily="2" charset="0"/>
              </a:rPr>
              <a:t>au sein de chaque classe</a:t>
            </a:r>
          </a:p>
          <a:p>
            <a:endParaRPr lang="fr-FR" sz="2400" dirty="0">
              <a:latin typeface="Marianne" panose="02000000000000000000" pitchFamily="2" charset="0"/>
            </a:endParaRPr>
          </a:p>
          <a:p>
            <a:pPr marL="342900" indent="-342900">
              <a:buFont typeface="Arial" panose="020B0604020202020204" pitchFamily="34" charset="0"/>
              <a:buChar char="•"/>
            </a:pPr>
            <a:r>
              <a:rPr lang="fr-FR" sz="2400" dirty="0">
                <a:latin typeface="Marianne" panose="02000000000000000000" pitchFamily="2" charset="0"/>
              </a:rPr>
              <a:t>Proposer des </a:t>
            </a:r>
            <a:r>
              <a:rPr lang="fr-FR" sz="2400" b="1" dirty="0">
                <a:solidFill>
                  <a:srgbClr val="C00000"/>
                </a:solidFill>
                <a:latin typeface="Marianne" panose="02000000000000000000" pitchFamily="2" charset="0"/>
              </a:rPr>
              <a:t>essais d’écriture </a:t>
            </a:r>
            <a:r>
              <a:rPr lang="fr-FR" sz="2000" i="1" dirty="0">
                <a:latin typeface="Marianne" panose="02000000000000000000" pitchFamily="2" charset="0"/>
              </a:rPr>
              <a:t>(dès MS*) </a:t>
            </a:r>
            <a:r>
              <a:rPr lang="fr-FR" sz="2400" dirty="0">
                <a:latin typeface="Marianne" panose="02000000000000000000" pitchFamily="2" charset="0"/>
              </a:rPr>
              <a:t>; activités </a:t>
            </a:r>
            <a:br>
              <a:rPr lang="fr-FR" sz="2400" dirty="0">
                <a:latin typeface="Marianne" panose="02000000000000000000" pitchFamily="2" charset="0"/>
              </a:rPr>
            </a:br>
            <a:r>
              <a:rPr lang="fr-FR" sz="2400" b="1" dirty="0">
                <a:solidFill>
                  <a:srgbClr val="002060"/>
                </a:solidFill>
                <a:latin typeface="Marianne" panose="02000000000000000000" pitchFamily="2" charset="0"/>
              </a:rPr>
              <a:t>quotidiennes dirigées d’encodage mots transparents</a:t>
            </a:r>
          </a:p>
          <a:p>
            <a:endParaRPr lang="fr-FR" sz="2400" b="1" dirty="0">
              <a:solidFill>
                <a:srgbClr val="002060"/>
              </a:solidFill>
              <a:latin typeface="Marianne" panose="02000000000000000000" pitchFamily="2" charset="0"/>
            </a:endParaRPr>
          </a:p>
        </p:txBody>
      </p:sp>
      <p:sp>
        <p:nvSpPr>
          <p:cNvPr id="3" name="Rectangle : coins arrondis 2">
            <a:extLst>
              <a:ext uri="{FF2B5EF4-FFF2-40B4-BE49-F238E27FC236}">
                <a16:creationId xmlns:a16="http://schemas.microsoft.com/office/drawing/2014/main" id="{3FB7CE33-D04E-368E-B4C8-8C259025C25F}"/>
              </a:ext>
            </a:extLst>
          </p:cNvPr>
          <p:cNvSpPr/>
          <p:nvPr/>
        </p:nvSpPr>
        <p:spPr>
          <a:xfrm>
            <a:off x="9080901" y="5779636"/>
            <a:ext cx="2920730" cy="62858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300" b="1" dirty="0">
                <a:solidFill>
                  <a:schemeClr val="tx1"/>
                </a:solidFill>
                <a:latin typeface="Marianne" panose="02000000000000000000" pitchFamily="2" charset="0"/>
              </a:rPr>
              <a:t>Montrer la norme</a:t>
            </a:r>
          </a:p>
        </p:txBody>
      </p:sp>
      <p:sp>
        <p:nvSpPr>
          <p:cNvPr id="8" name="Rectangle : coins arrondis 7">
            <a:extLst>
              <a:ext uri="{FF2B5EF4-FFF2-40B4-BE49-F238E27FC236}">
                <a16:creationId xmlns:a16="http://schemas.microsoft.com/office/drawing/2014/main" id="{EF8A7569-B125-FD1D-246E-B38F9471C946}"/>
              </a:ext>
            </a:extLst>
          </p:cNvPr>
          <p:cNvSpPr/>
          <p:nvPr/>
        </p:nvSpPr>
        <p:spPr>
          <a:xfrm>
            <a:off x="9080901" y="4126951"/>
            <a:ext cx="2920730" cy="1075072"/>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Marianne" panose="02000000000000000000" pitchFamily="2" charset="0"/>
              </a:rPr>
              <a:t>Accueillir positivement les essais/erreurs</a:t>
            </a:r>
          </a:p>
        </p:txBody>
      </p:sp>
      <p:sp>
        <p:nvSpPr>
          <p:cNvPr id="12" name="ZoneTexte 11">
            <a:extLst>
              <a:ext uri="{FF2B5EF4-FFF2-40B4-BE49-F238E27FC236}">
                <a16:creationId xmlns:a16="http://schemas.microsoft.com/office/drawing/2014/main" id="{985125DF-B67B-800B-AC06-09FCDBCB404A}"/>
              </a:ext>
            </a:extLst>
          </p:cNvPr>
          <p:cNvSpPr txBox="1"/>
          <p:nvPr/>
        </p:nvSpPr>
        <p:spPr>
          <a:xfrm>
            <a:off x="293607" y="2863370"/>
            <a:ext cx="8128536" cy="1200329"/>
          </a:xfrm>
          <a:prstGeom prst="rect">
            <a:avLst/>
          </a:prstGeom>
          <a:noFill/>
        </p:spPr>
        <p:txBody>
          <a:bodyPr wrap="square" rtlCol="0">
            <a:spAutoFit/>
          </a:bodyPr>
          <a:lstStyle/>
          <a:p>
            <a:pPr marL="342900" indent="-342900">
              <a:buFont typeface="Arial" panose="020B0604020202020204" pitchFamily="34" charset="0"/>
              <a:buChar char="•"/>
            </a:pPr>
            <a:r>
              <a:rPr lang="fr-FR" sz="2400" dirty="0">
                <a:latin typeface="Marianne" panose="02000000000000000000" pitchFamily="2" charset="0"/>
              </a:rPr>
              <a:t>Comprendre </a:t>
            </a:r>
            <a:r>
              <a:rPr lang="fr-FR" sz="2400" b="1" dirty="0">
                <a:solidFill>
                  <a:srgbClr val="002060"/>
                </a:solidFill>
                <a:latin typeface="Marianne" panose="02000000000000000000" pitchFamily="2" charset="0"/>
              </a:rPr>
              <a:t>la fonction et la permanence </a:t>
            </a:r>
            <a:r>
              <a:rPr lang="fr-FR" sz="2400" dirty="0">
                <a:latin typeface="Marianne" panose="02000000000000000000" pitchFamily="2" charset="0"/>
              </a:rPr>
              <a:t>de l’écrit pour garder trace, garder en mémoire ou s’adresser à quelqu’un qui est absent</a:t>
            </a:r>
          </a:p>
        </p:txBody>
      </p:sp>
    </p:spTree>
    <p:extLst>
      <p:ext uri="{BB962C8B-B14F-4D97-AF65-F5344CB8AC3E}">
        <p14:creationId xmlns:p14="http://schemas.microsoft.com/office/powerpoint/2010/main" val="4203479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78B2A-2DBE-619C-15C8-C0A58D09BC2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2F5E2363-346C-BD31-B870-2E95E901CBB5}"/>
              </a:ext>
            </a:extLst>
          </p:cNvPr>
          <p:cNvPicPr>
            <a:picLocks noChangeAspect="1"/>
          </p:cNvPicPr>
          <p:nvPr/>
        </p:nvPicPr>
        <p:blipFill>
          <a:blip r:embed="rId3"/>
          <a:srcRect l="6889" b="5626"/>
          <a:stretch/>
        </p:blipFill>
        <p:spPr>
          <a:xfrm>
            <a:off x="127687" y="745926"/>
            <a:ext cx="6513247" cy="3685994"/>
          </a:xfrm>
          <a:prstGeom prst="rect">
            <a:avLst/>
          </a:prstGeom>
        </p:spPr>
      </p:pic>
      <p:pic>
        <p:nvPicPr>
          <p:cNvPr id="6" name="Image 5">
            <a:extLst>
              <a:ext uri="{FF2B5EF4-FFF2-40B4-BE49-F238E27FC236}">
                <a16:creationId xmlns:a16="http://schemas.microsoft.com/office/drawing/2014/main" id="{328C02CD-B7A8-003A-118F-41BBC5C8305A}"/>
              </a:ext>
            </a:extLst>
          </p:cNvPr>
          <p:cNvPicPr>
            <a:picLocks noChangeAspect="1"/>
          </p:cNvPicPr>
          <p:nvPr/>
        </p:nvPicPr>
        <p:blipFill>
          <a:blip r:embed="rId4"/>
          <a:srcRect l="11694" t="3881" r="8267"/>
          <a:stretch/>
        </p:blipFill>
        <p:spPr>
          <a:xfrm>
            <a:off x="6096000" y="2588923"/>
            <a:ext cx="6050280" cy="4081058"/>
          </a:xfrm>
          <a:prstGeom prst="rect">
            <a:avLst/>
          </a:prstGeom>
        </p:spPr>
      </p:pic>
    </p:spTree>
    <p:extLst>
      <p:ext uri="{BB962C8B-B14F-4D97-AF65-F5344CB8AC3E}">
        <p14:creationId xmlns:p14="http://schemas.microsoft.com/office/powerpoint/2010/main" val="2473928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906D29-0D7C-F532-FF3D-B7D3DBD6B4D2}"/>
              </a:ext>
            </a:extLst>
          </p:cNvPr>
          <p:cNvSpPr>
            <a:spLocks noGrp="1"/>
          </p:cNvSpPr>
          <p:nvPr>
            <p:ph type="title"/>
          </p:nvPr>
        </p:nvSpPr>
        <p:spPr>
          <a:xfrm>
            <a:off x="1376855" y="2354315"/>
            <a:ext cx="9976944" cy="1702677"/>
          </a:xfrm>
          <a:solidFill>
            <a:schemeClr val="accent2">
              <a:lumMod val="20000"/>
              <a:lumOff val="80000"/>
            </a:schemeClr>
          </a:solidFill>
        </p:spPr>
        <p:txBody>
          <a:bodyPr>
            <a:normAutofit/>
          </a:bodyPr>
          <a:lstStyle/>
          <a:p>
            <a:pPr algn="ctr"/>
            <a:r>
              <a:rPr lang="fr-FR" sz="3600">
                <a:latin typeface="Times New Roman" panose="02020603050405020304" pitchFamily="18" charset="0"/>
                <a:cs typeface="Times New Roman" panose="02020603050405020304" pitchFamily="18" charset="0"/>
              </a:rPr>
              <a:t>Essais d’écriture de mots</a:t>
            </a:r>
          </a:p>
        </p:txBody>
      </p:sp>
    </p:spTree>
    <p:extLst>
      <p:ext uri="{BB962C8B-B14F-4D97-AF65-F5344CB8AC3E}">
        <p14:creationId xmlns:p14="http://schemas.microsoft.com/office/powerpoint/2010/main" val="167557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a:extLst>
              <a:ext uri="{FF2B5EF4-FFF2-40B4-BE49-F238E27FC236}">
                <a16:creationId xmlns:a16="http://schemas.microsoft.com/office/drawing/2014/main" id="{2AE670FF-BDEF-4713-A2DB-AEE344E4346A}"/>
              </a:ext>
            </a:extLst>
          </p:cNvPr>
          <p:cNvSpPr>
            <a:spLocks noGrp="1"/>
          </p:cNvSpPr>
          <p:nvPr>
            <p:ph type="sldNum" sz="quarter" idx="12"/>
          </p:nvPr>
        </p:nvSpPr>
        <p:spPr/>
        <p:txBody>
          <a:bodyPr/>
          <a:lstStyle/>
          <a:p>
            <a:pPr>
              <a:defRPr/>
            </a:pPr>
            <a:fld id="{2C8CDE0E-EC41-47DE-A562-D8133C4B0DA3}" type="slidenum">
              <a:rPr lang="fr-FR" altLang="fr-FR"/>
              <a:pPr>
                <a:defRPr/>
              </a:pPr>
              <a:t>18</a:t>
            </a:fld>
            <a:endParaRPr lang="fr-FR" altLang="fr-FR"/>
          </a:p>
        </p:txBody>
      </p:sp>
      <p:sp>
        <p:nvSpPr>
          <p:cNvPr id="11267" name="Rectangle 9">
            <a:extLst>
              <a:ext uri="{FF2B5EF4-FFF2-40B4-BE49-F238E27FC236}">
                <a16:creationId xmlns:a16="http://schemas.microsoft.com/office/drawing/2014/main" id="{6E5CCBF7-C0BB-4FA4-90F2-3497EC3087B8}"/>
              </a:ext>
            </a:extLst>
          </p:cNvPr>
          <p:cNvSpPr>
            <a:spLocks noGrp="1" noChangeArrowheads="1"/>
          </p:cNvSpPr>
          <p:nvPr>
            <p:ph type="title"/>
          </p:nvPr>
        </p:nvSpPr>
        <p:spPr>
          <a:xfrm>
            <a:off x="838200" y="681038"/>
            <a:ext cx="10515600" cy="782638"/>
          </a:xfrm>
          <a:solidFill>
            <a:schemeClr val="accent6">
              <a:lumMod val="20000"/>
              <a:lumOff val="80000"/>
            </a:schemeClr>
          </a:solidFill>
        </p:spPr>
        <p:txBody>
          <a:bodyPr>
            <a:normAutofit/>
          </a:bodyPr>
          <a:lstStyle/>
          <a:p>
            <a:pPr algn="ctr" eaLnBrk="1" hangingPunct="1"/>
            <a:r>
              <a:rPr lang="fr-FR" altLang="fr-FR" sz="2400" b="1">
                <a:latin typeface="Californian FB" panose="0207040306080B030204" pitchFamily="18" charset="0"/>
              </a:rPr>
              <a:t>Comment les enfants se représentent l’écrit</a:t>
            </a:r>
          </a:p>
        </p:txBody>
      </p:sp>
      <p:sp>
        <p:nvSpPr>
          <p:cNvPr id="11268" name="Rectangle 10">
            <a:extLst>
              <a:ext uri="{FF2B5EF4-FFF2-40B4-BE49-F238E27FC236}">
                <a16:creationId xmlns:a16="http://schemas.microsoft.com/office/drawing/2014/main" id="{85CBE7A3-3BF4-49AC-A68B-DF5404825D7C}"/>
              </a:ext>
            </a:extLst>
          </p:cNvPr>
          <p:cNvSpPr>
            <a:spLocks noGrp="1" noChangeArrowheads="1"/>
          </p:cNvSpPr>
          <p:nvPr>
            <p:ph type="body" idx="1"/>
          </p:nvPr>
        </p:nvSpPr>
        <p:spPr/>
        <p:txBody>
          <a:bodyPr/>
          <a:lstStyle/>
          <a:p>
            <a:pPr eaLnBrk="1" hangingPunct="1"/>
            <a:r>
              <a:rPr lang="fr-FR" altLang="fr-FR" sz="2400">
                <a:latin typeface="Californian FB" panose="0207040306080B030204" pitchFamily="18" charset="0"/>
              </a:rPr>
              <a:t>Emilia Ferreiro (née en 1937).</a:t>
            </a:r>
          </a:p>
          <a:p>
            <a:pPr eaLnBrk="1" hangingPunct="1"/>
            <a:r>
              <a:rPr lang="fr-FR" altLang="fr-FR" sz="2400">
                <a:latin typeface="Californian FB" panose="0207040306080B030204" pitchFamily="18" charset="0"/>
              </a:rPr>
              <a:t>Psychogenèse de l’écrit : processus d’appropriation et de compréhension du système écrit.</a:t>
            </a:r>
          </a:p>
          <a:p>
            <a:pPr eaLnBrk="1" hangingPunct="1"/>
            <a:r>
              <a:rPr lang="fr-FR" altLang="fr-FR" sz="2400">
                <a:latin typeface="Californian FB" panose="0207040306080B030204" pitchFamily="18" charset="0"/>
              </a:rPr>
              <a:t>Ouvrage cosigné par Margarita Gomez Palacio, </a:t>
            </a:r>
            <a:r>
              <a:rPr lang="fr-FR" altLang="fr-FR" sz="2400" i="1">
                <a:latin typeface="Californian FB" panose="0207040306080B030204" pitchFamily="18" charset="0"/>
              </a:rPr>
              <a:t>Lire-écrire à l’école. Comment s’y apprennent-ils ?</a:t>
            </a:r>
            <a:r>
              <a:rPr lang="fr-FR" altLang="fr-FR" sz="2400">
                <a:latin typeface="Californian FB" panose="0207040306080B030204" pitchFamily="18" charset="0"/>
              </a:rPr>
              <a:t> (CRDP de Lyon, 1988).</a:t>
            </a:r>
          </a:p>
        </p:txBody>
      </p:sp>
      <p:pic>
        <p:nvPicPr>
          <p:cNvPr id="1026" name="Picture 2">
            <a:extLst>
              <a:ext uri="{FF2B5EF4-FFF2-40B4-BE49-F238E27FC236}">
                <a16:creationId xmlns:a16="http://schemas.microsoft.com/office/drawing/2014/main" id="{BC518464-8635-4B5E-B383-485E752A2BFE}"/>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135188" y="3860800"/>
            <a:ext cx="2590800" cy="2592388"/>
          </a:xfrm>
          <a:noFill/>
        </p:spPr>
      </p:pic>
      <p:pic>
        <p:nvPicPr>
          <p:cNvPr id="1027" name="Picture 3">
            <a:extLst>
              <a:ext uri="{FF2B5EF4-FFF2-40B4-BE49-F238E27FC236}">
                <a16:creationId xmlns:a16="http://schemas.microsoft.com/office/drawing/2014/main" id="{5DCC5DE0-118F-4F96-A297-92A3CEDEC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8025" y="3789364"/>
            <a:ext cx="15049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ZoneTexte 6">
            <a:extLst>
              <a:ext uri="{FF2B5EF4-FFF2-40B4-BE49-F238E27FC236}">
                <a16:creationId xmlns:a16="http://schemas.microsoft.com/office/drawing/2014/main" id="{47A3F7C0-18BF-43E3-8D6C-466C1067DCC7}"/>
              </a:ext>
            </a:extLst>
          </p:cNvPr>
          <p:cNvSpPr txBox="1">
            <a:spLocks noChangeArrowheads="1"/>
          </p:cNvSpPr>
          <p:nvPr/>
        </p:nvSpPr>
        <p:spPr bwMode="auto">
          <a:xfrm>
            <a:off x="1919289" y="5445125"/>
            <a:ext cx="6480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fr-FR" altLang="fr-FR" sz="1800">
                <a:latin typeface="Century Gothic" panose="020B050202020202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5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checkerboard(across)">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9">
            <a:extLst>
              <a:ext uri="{FF2B5EF4-FFF2-40B4-BE49-F238E27FC236}">
                <a16:creationId xmlns:a16="http://schemas.microsoft.com/office/drawing/2014/main" id="{6E5CCBF7-C0BB-4FA4-90F2-3497EC3087B8}"/>
              </a:ext>
            </a:extLst>
          </p:cNvPr>
          <p:cNvSpPr>
            <a:spLocks noGrp="1" noChangeArrowheads="1"/>
          </p:cNvSpPr>
          <p:nvPr>
            <p:ph type="title"/>
          </p:nvPr>
        </p:nvSpPr>
        <p:spPr>
          <a:xfrm>
            <a:off x="838200" y="365126"/>
            <a:ext cx="10515600" cy="677862"/>
          </a:xfrm>
          <a:solidFill>
            <a:schemeClr val="accent6">
              <a:lumMod val="20000"/>
              <a:lumOff val="80000"/>
            </a:schemeClr>
          </a:solidFill>
        </p:spPr>
        <p:txBody>
          <a:bodyPr>
            <a:normAutofit/>
          </a:bodyPr>
          <a:lstStyle/>
          <a:p>
            <a:pPr algn="ctr" eaLnBrk="1" hangingPunct="1"/>
            <a:r>
              <a:rPr lang="fr-FR" sz="2400" b="1">
                <a:latin typeface="Times New Roman" panose="02020603050405020304" pitchFamily="18" charset="0"/>
                <a:ea typeface="Calibri" panose="020F0502020204030204" pitchFamily="34" charset="0"/>
              </a:rPr>
              <a:t>L</a:t>
            </a:r>
            <a:r>
              <a:rPr lang="x-none" sz="2400" b="1">
                <a:effectLst/>
                <a:latin typeface="Times New Roman" panose="02020603050405020304" pitchFamily="18" charset="0"/>
                <a:ea typeface="Calibri" panose="020F0502020204030204" pitchFamily="34" charset="0"/>
              </a:rPr>
              <a:t>e stade pré-syllabique </a:t>
            </a:r>
            <a:endParaRPr lang="fr-FR" altLang="fr-FR" sz="2400" b="1">
              <a:latin typeface="Californian FB" panose="0207040306080B030204" pitchFamily="18" charset="0"/>
            </a:endParaRPr>
          </a:p>
        </p:txBody>
      </p:sp>
      <p:sp>
        <p:nvSpPr>
          <p:cNvPr id="11268" name="Rectangle 10">
            <a:extLst>
              <a:ext uri="{FF2B5EF4-FFF2-40B4-BE49-F238E27FC236}">
                <a16:creationId xmlns:a16="http://schemas.microsoft.com/office/drawing/2014/main" id="{85CBE7A3-3BF4-49AC-A68B-DF5404825D7C}"/>
              </a:ext>
            </a:extLst>
          </p:cNvPr>
          <p:cNvSpPr>
            <a:spLocks noGrp="1" noChangeArrowheads="1"/>
          </p:cNvSpPr>
          <p:nvPr>
            <p:ph type="body" idx="1"/>
          </p:nvPr>
        </p:nvSpPr>
        <p:spPr>
          <a:xfrm>
            <a:off x="838200" y="1825625"/>
            <a:ext cx="4152774" cy="4303464"/>
          </a:xfrm>
          <a:solidFill>
            <a:schemeClr val="accent4">
              <a:lumMod val="20000"/>
              <a:lumOff val="80000"/>
            </a:schemeClr>
          </a:solidFill>
        </p:spPr>
        <p:txBody>
          <a:bodyPr>
            <a:normAutofit/>
          </a:bodyPr>
          <a:lstStyle/>
          <a:p>
            <a:pPr eaLnBrk="1" hangingPunct="1"/>
            <a:r>
              <a:rPr lang="x-none" sz="2000">
                <a:effectLst/>
                <a:latin typeface="Times New Roman" panose="02020603050405020304" pitchFamily="18" charset="0"/>
                <a:ea typeface="Calibri" panose="020F0502020204030204" pitchFamily="34" charset="0"/>
              </a:rPr>
              <a:t>l’enfant n’établit pas de rapport entre les éléments sonores et les éléments graphiques de son écriture mais il a l’intention de signifier </a:t>
            </a:r>
            <a:r>
              <a:rPr lang="fr-FR" sz="2000">
                <a:effectLst/>
                <a:latin typeface="Times New Roman" panose="02020603050405020304" pitchFamily="18" charset="0"/>
                <a:ea typeface="Calibri" panose="020F0502020204030204" pitchFamily="34" charset="0"/>
              </a:rPr>
              <a:t>par un traitement figuratif, </a:t>
            </a:r>
            <a:r>
              <a:rPr lang="x-none" sz="2000">
                <a:effectLst/>
                <a:latin typeface="Times New Roman" panose="02020603050405020304" pitchFamily="18" charset="0"/>
                <a:ea typeface="Calibri" panose="020F0502020204030204" pitchFamily="34" charset="0"/>
              </a:rPr>
              <a:t>avec des pseudo-lettres ou des lettres. L’enfant va par exemple écrire </a:t>
            </a:r>
            <a:r>
              <a:rPr lang="x-none" sz="2000" i="1">
                <a:effectLst/>
                <a:latin typeface="Times New Roman" panose="02020603050405020304" pitchFamily="18" charset="0"/>
                <a:ea typeface="Calibri" panose="020F0502020204030204" pitchFamily="34" charset="0"/>
              </a:rPr>
              <a:t>opfdese</a:t>
            </a:r>
            <a:r>
              <a:rPr lang="x-none" sz="2000">
                <a:effectLst/>
                <a:latin typeface="Times New Roman" panose="02020603050405020304" pitchFamily="18" charset="0"/>
                <a:ea typeface="Calibri" panose="020F0502020204030204" pitchFamily="34" charset="0"/>
              </a:rPr>
              <a:t> pour  </a:t>
            </a:r>
            <a:r>
              <a:rPr lang="x-none" sz="2000" i="1">
                <a:effectLst/>
                <a:latin typeface="Times New Roman" panose="02020603050405020304" pitchFamily="18" charset="0"/>
                <a:ea typeface="Calibri" panose="020F0502020204030204" pitchFamily="34" charset="0"/>
              </a:rPr>
              <a:t>mariposa </a:t>
            </a:r>
            <a:r>
              <a:rPr lang="x-none" sz="2000">
                <a:effectLst/>
                <a:latin typeface="Times New Roman" panose="02020603050405020304" pitchFamily="18" charset="0"/>
                <a:ea typeface="Calibri" panose="020F0502020204030204" pitchFamily="34" charset="0"/>
              </a:rPr>
              <a:t>(papillon).</a:t>
            </a:r>
            <a:endParaRPr lang="fr-FR" altLang="fr-FR" sz="2000">
              <a:latin typeface="Californian FB" panose="0207040306080B030204" pitchFamily="18" charset="0"/>
            </a:endParaRPr>
          </a:p>
        </p:txBody>
      </p:sp>
      <p:pic>
        <p:nvPicPr>
          <p:cNvPr id="3" name="Image 2" descr="Une image contenant texte&#10;&#10;Description générée automatiquement">
            <a:extLst>
              <a:ext uri="{FF2B5EF4-FFF2-40B4-BE49-F238E27FC236}">
                <a16:creationId xmlns:a16="http://schemas.microsoft.com/office/drawing/2014/main" id="{17199598-CE3C-44C8-8BDE-6D8E780EA8FB}"/>
              </a:ext>
            </a:extLst>
          </p:cNvPr>
          <p:cNvPicPr>
            <a:picLocks noChangeAspect="1"/>
          </p:cNvPicPr>
          <p:nvPr/>
        </p:nvPicPr>
        <p:blipFill rotWithShape="1">
          <a:blip r:embed="rId2"/>
          <a:srcRect r="1414" b="-3"/>
          <a:stretch/>
        </p:blipFill>
        <p:spPr>
          <a:xfrm>
            <a:off x="5183500" y="1904282"/>
            <a:ext cx="6170299" cy="4224808"/>
          </a:xfrm>
          <a:prstGeom prst="rect">
            <a:avLst/>
          </a:prstGeom>
        </p:spPr>
      </p:pic>
      <p:sp>
        <p:nvSpPr>
          <p:cNvPr id="7" name="Espace réservé du numéro de diapositive 5">
            <a:extLst>
              <a:ext uri="{FF2B5EF4-FFF2-40B4-BE49-F238E27FC236}">
                <a16:creationId xmlns:a16="http://schemas.microsoft.com/office/drawing/2014/main" id="{2AE670FF-BDEF-4713-A2DB-AEE344E4346A}"/>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2C8CDE0E-EC41-47DE-A562-D8133C4B0DA3}" type="slidenum">
              <a:rPr lang="fr-FR" altLang="fr-FR"/>
              <a:pPr>
                <a:spcAft>
                  <a:spcPts val="600"/>
                </a:spcAft>
                <a:defRPr/>
              </a:pPr>
              <a:t>19</a:t>
            </a:fld>
            <a:endParaRPr lang="fr-FR" altLang="fr-FR"/>
          </a:p>
        </p:txBody>
      </p:sp>
      <p:sp>
        <p:nvSpPr>
          <p:cNvPr id="11271" name="ZoneTexte 6">
            <a:extLst>
              <a:ext uri="{FF2B5EF4-FFF2-40B4-BE49-F238E27FC236}">
                <a16:creationId xmlns:a16="http://schemas.microsoft.com/office/drawing/2014/main" id="{47A3F7C0-18BF-43E3-8D6C-466C1067DCC7}"/>
              </a:ext>
            </a:extLst>
          </p:cNvPr>
          <p:cNvSpPr txBox="1">
            <a:spLocks noChangeArrowheads="1"/>
          </p:cNvSpPr>
          <p:nvPr/>
        </p:nvSpPr>
        <p:spPr bwMode="auto">
          <a:xfrm>
            <a:off x="1919289" y="5445125"/>
            <a:ext cx="6480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ts val="600"/>
              </a:spcAft>
              <a:buFontTx/>
              <a:buNone/>
            </a:pPr>
            <a:r>
              <a:rPr lang="fr-FR" altLang="fr-FR" sz="1800">
                <a:latin typeface="Century Gothic" panose="020B0502020202020204" pitchFamily="34" charset="0"/>
              </a:rPr>
              <a:t> </a:t>
            </a:r>
          </a:p>
        </p:txBody>
      </p:sp>
    </p:spTree>
    <p:extLst>
      <p:ext uri="{BB962C8B-B14F-4D97-AF65-F5344CB8AC3E}">
        <p14:creationId xmlns:p14="http://schemas.microsoft.com/office/powerpoint/2010/main" val="344813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9">
            <a:extLst>
              <a:ext uri="{FF2B5EF4-FFF2-40B4-BE49-F238E27FC236}">
                <a16:creationId xmlns:a16="http://schemas.microsoft.com/office/drawing/2014/main" id="{6E5CCBF7-C0BB-4FA4-90F2-3497EC3087B8}"/>
              </a:ext>
            </a:extLst>
          </p:cNvPr>
          <p:cNvSpPr>
            <a:spLocks noGrp="1" noChangeArrowheads="1"/>
          </p:cNvSpPr>
          <p:nvPr>
            <p:ph type="title"/>
          </p:nvPr>
        </p:nvSpPr>
        <p:spPr>
          <a:xfrm>
            <a:off x="1286933" y="1327438"/>
            <a:ext cx="5291997" cy="595380"/>
          </a:xfrm>
          <a:solidFill>
            <a:schemeClr val="accent6">
              <a:lumMod val="20000"/>
              <a:lumOff val="80000"/>
            </a:schemeClr>
          </a:solidFill>
        </p:spPr>
        <p:txBody>
          <a:bodyPr anchor="b">
            <a:normAutofit/>
          </a:bodyPr>
          <a:lstStyle/>
          <a:p>
            <a:pPr algn="ctr" eaLnBrk="1" hangingPunct="1"/>
            <a:r>
              <a:rPr lang="fr-FR" sz="2400" b="1">
                <a:latin typeface="Times New Roman" panose="02020603050405020304" pitchFamily="18" charset="0"/>
                <a:ea typeface="Calibri" panose="020F0502020204030204" pitchFamily="34" charset="0"/>
              </a:rPr>
              <a:t>L</a:t>
            </a:r>
            <a:r>
              <a:rPr lang="x-none" sz="2400" b="1">
                <a:effectLst/>
                <a:latin typeface="Times New Roman" panose="02020603050405020304" pitchFamily="18" charset="0"/>
                <a:ea typeface="Calibri" panose="020F0502020204030204" pitchFamily="34" charset="0"/>
              </a:rPr>
              <a:t>e stade syllabique </a:t>
            </a:r>
            <a:endParaRPr lang="fr-FR" altLang="fr-FR" sz="2400" b="1">
              <a:latin typeface="Californian FB" panose="0207040306080B030204" pitchFamily="18" charset="0"/>
            </a:endParaRPr>
          </a:p>
        </p:txBody>
      </p:sp>
      <p:sp>
        <p:nvSpPr>
          <p:cNvPr id="11268" name="Rectangle 10">
            <a:extLst>
              <a:ext uri="{FF2B5EF4-FFF2-40B4-BE49-F238E27FC236}">
                <a16:creationId xmlns:a16="http://schemas.microsoft.com/office/drawing/2014/main" id="{85CBE7A3-3BF4-49AC-A68B-DF5404825D7C}"/>
              </a:ext>
            </a:extLst>
          </p:cNvPr>
          <p:cNvSpPr>
            <a:spLocks noGrp="1" noChangeArrowheads="1"/>
          </p:cNvSpPr>
          <p:nvPr>
            <p:ph type="body" idx="1"/>
          </p:nvPr>
        </p:nvSpPr>
        <p:spPr>
          <a:xfrm>
            <a:off x="1286934" y="2612571"/>
            <a:ext cx="5291996" cy="3422469"/>
          </a:xfrm>
          <a:solidFill>
            <a:schemeClr val="accent4">
              <a:lumMod val="20000"/>
              <a:lumOff val="80000"/>
            </a:schemeClr>
          </a:solidFill>
        </p:spPr>
        <p:txBody>
          <a:bodyPr>
            <a:normAutofit/>
          </a:bodyPr>
          <a:lstStyle/>
          <a:p>
            <a:pPr eaLnBrk="1" hangingPunct="1"/>
            <a:r>
              <a:rPr lang="fr-FR" sz="2400">
                <a:latin typeface="Times New Roman" panose="02020603050405020304" pitchFamily="18" charset="0"/>
                <a:ea typeface="Calibri" panose="020F0502020204030204" pitchFamily="34" charset="0"/>
              </a:rPr>
              <a:t>C</a:t>
            </a:r>
            <a:r>
              <a:rPr lang="x-none" sz="2400">
                <a:effectLst/>
                <a:latin typeface="Times New Roman" panose="02020603050405020304" pitchFamily="18" charset="0"/>
                <a:ea typeface="Calibri" panose="020F0502020204030204" pitchFamily="34" charset="0"/>
              </a:rPr>
              <a:t>haque syllabe du mot est généralement représentée par une lettre.  L’enfant va par exemple écrire </a:t>
            </a:r>
            <a:r>
              <a:rPr lang="x-none" sz="2400" i="1">
                <a:effectLst/>
                <a:latin typeface="Times New Roman" panose="02020603050405020304" pitchFamily="18" charset="0"/>
                <a:ea typeface="Calibri" panose="020F0502020204030204" pitchFamily="34" charset="0"/>
              </a:rPr>
              <a:t>aioa</a:t>
            </a:r>
            <a:r>
              <a:rPr lang="x-none" sz="2400">
                <a:effectLst/>
                <a:latin typeface="Times New Roman" panose="02020603050405020304" pitchFamily="18" charset="0"/>
                <a:ea typeface="Calibri" panose="020F0502020204030204" pitchFamily="34" charset="0"/>
              </a:rPr>
              <a:t> pour </a:t>
            </a:r>
            <a:r>
              <a:rPr lang="x-none" sz="2400" i="1">
                <a:effectLst/>
                <a:latin typeface="Times New Roman" panose="02020603050405020304" pitchFamily="18" charset="0"/>
                <a:ea typeface="Calibri" panose="020F0502020204030204" pitchFamily="34" charset="0"/>
              </a:rPr>
              <a:t>mariposa</a:t>
            </a:r>
            <a:r>
              <a:rPr lang="x-none" sz="2400">
                <a:effectLst/>
                <a:latin typeface="Times New Roman" panose="02020603050405020304" pitchFamily="18" charset="0"/>
                <a:ea typeface="Calibri" panose="020F0502020204030204" pitchFamily="34" charset="0"/>
              </a:rPr>
              <a:t> (papillon). Cette étape de l’« hypothèse syllabique » où l’enfant décompose le mot en syllabes joue un rôle primordial dans l’évolution de l’écrit de l’enfant (Ferreiro, 2000). </a:t>
            </a:r>
            <a:endParaRPr lang="fr-FR" altLang="fr-FR" sz="2400">
              <a:latin typeface="Californian FB" panose="0207040306080B030204" pitchFamily="18" charset="0"/>
            </a:endParaRPr>
          </a:p>
        </p:txBody>
      </p:sp>
      <p:pic>
        <p:nvPicPr>
          <p:cNvPr id="3" name="Image 2">
            <a:extLst>
              <a:ext uri="{FF2B5EF4-FFF2-40B4-BE49-F238E27FC236}">
                <a16:creationId xmlns:a16="http://schemas.microsoft.com/office/drawing/2014/main" id="{4049808C-5489-45B0-879A-4C66B9CB31FD}"/>
              </a:ext>
            </a:extLst>
          </p:cNvPr>
          <p:cNvPicPr>
            <a:picLocks noChangeAspect="1"/>
          </p:cNvPicPr>
          <p:nvPr/>
        </p:nvPicPr>
        <p:blipFill>
          <a:blip r:embed="rId2"/>
          <a:stretch>
            <a:fillRect/>
          </a:stretch>
        </p:blipFill>
        <p:spPr>
          <a:xfrm>
            <a:off x="7947011" y="2963686"/>
            <a:ext cx="2560931" cy="1479039"/>
          </a:xfrm>
          <a:prstGeom prst="rect">
            <a:avLst/>
          </a:prstGeom>
        </p:spPr>
      </p:pic>
      <p:sp>
        <p:nvSpPr>
          <p:cNvPr id="11271" name="ZoneTexte 6">
            <a:extLst>
              <a:ext uri="{FF2B5EF4-FFF2-40B4-BE49-F238E27FC236}">
                <a16:creationId xmlns:a16="http://schemas.microsoft.com/office/drawing/2014/main" id="{47A3F7C0-18BF-43E3-8D6C-466C1067DCC7}"/>
              </a:ext>
            </a:extLst>
          </p:cNvPr>
          <p:cNvSpPr txBox="1">
            <a:spLocks noChangeArrowheads="1"/>
          </p:cNvSpPr>
          <p:nvPr/>
        </p:nvSpPr>
        <p:spPr bwMode="auto">
          <a:xfrm>
            <a:off x="1919289" y="5445125"/>
            <a:ext cx="6480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ts val="600"/>
              </a:spcAft>
              <a:buFontTx/>
              <a:buNone/>
            </a:pPr>
            <a:r>
              <a:rPr lang="fr-FR" altLang="fr-FR" sz="1800">
                <a:latin typeface="Century Gothic" panose="020B0502020202020204" pitchFamily="34" charset="0"/>
              </a:rPr>
              <a:t> </a:t>
            </a:r>
          </a:p>
        </p:txBody>
      </p:sp>
    </p:spTree>
    <p:extLst>
      <p:ext uri="{BB962C8B-B14F-4D97-AF65-F5344CB8AC3E}">
        <p14:creationId xmlns:p14="http://schemas.microsoft.com/office/powerpoint/2010/main" val="1842376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9">
            <a:extLst>
              <a:ext uri="{FF2B5EF4-FFF2-40B4-BE49-F238E27FC236}">
                <a16:creationId xmlns:a16="http://schemas.microsoft.com/office/drawing/2014/main" id="{6E5CCBF7-C0BB-4FA4-90F2-3497EC3087B8}"/>
              </a:ext>
            </a:extLst>
          </p:cNvPr>
          <p:cNvSpPr>
            <a:spLocks noGrp="1" noChangeArrowheads="1"/>
          </p:cNvSpPr>
          <p:nvPr>
            <p:ph type="title"/>
          </p:nvPr>
        </p:nvSpPr>
        <p:spPr>
          <a:xfrm>
            <a:off x="965199" y="851517"/>
            <a:ext cx="4248069" cy="767215"/>
          </a:xfrm>
          <a:solidFill>
            <a:schemeClr val="accent6">
              <a:lumMod val="20000"/>
              <a:lumOff val="80000"/>
            </a:schemeClr>
          </a:solidFill>
        </p:spPr>
        <p:txBody>
          <a:bodyPr>
            <a:normAutofit/>
          </a:bodyPr>
          <a:lstStyle/>
          <a:p>
            <a:pPr algn="ctr" eaLnBrk="1" hangingPunct="1"/>
            <a:r>
              <a:rPr lang="fr-FR" sz="2400" b="1">
                <a:latin typeface="Times New Roman" panose="02020603050405020304" pitchFamily="18" charset="0"/>
                <a:ea typeface="Calibri" panose="020F0502020204030204" pitchFamily="34" charset="0"/>
              </a:rPr>
              <a:t>L</a:t>
            </a:r>
            <a:r>
              <a:rPr lang="x-none" sz="2400" b="1">
                <a:effectLst/>
                <a:latin typeface="Times New Roman" panose="02020603050405020304" pitchFamily="18" charset="0"/>
                <a:ea typeface="Calibri" panose="020F0502020204030204" pitchFamily="34" charset="0"/>
              </a:rPr>
              <a:t>e stade syllabi</a:t>
            </a:r>
            <a:r>
              <a:rPr lang="fr-FR" sz="2400" b="1">
                <a:effectLst/>
                <a:latin typeface="Times New Roman" panose="02020603050405020304" pitchFamily="18" charset="0"/>
                <a:ea typeface="Calibri" panose="020F0502020204030204" pitchFamily="34" charset="0"/>
              </a:rPr>
              <a:t>co-alphabétique</a:t>
            </a:r>
            <a:r>
              <a:rPr lang="x-none" sz="2400" b="1">
                <a:effectLst/>
                <a:latin typeface="Times New Roman" panose="02020603050405020304" pitchFamily="18" charset="0"/>
                <a:ea typeface="Calibri" panose="020F0502020204030204" pitchFamily="34" charset="0"/>
              </a:rPr>
              <a:t> </a:t>
            </a:r>
            <a:endParaRPr lang="fr-FR" altLang="fr-FR" sz="2400" b="1">
              <a:latin typeface="Californian FB" panose="0207040306080B030204" pitchFamily="18" charset="0"/>
            </a:endParaRPr>
          </a:p>
        </p:txBody>
      </p:sp>
      <p:sp>
        <p:nvSpPr>
          <p:cNvPr id="11268" name="Rectangle 10">
            <a:extLst>
              <a:ext uri="{FF2B5EF4-FFF2-40B4-BE49-F238E27FC236}">
                <a16:creationId xmlns:a16="http://schemas.microsoft.com/office/drawing/2014/main" id="{85CBE7A3-3BF4-49AC-A68B-DF5404825D7C}"/>
              </a:ext>
            </a:extLst>
          </p:cNvPr>
          <p:cNvSpPr>
            <a:spLocks noGrp="1" noChangeArrowheads="1"/>
          </p:cNvSpPr>
          <p:nvPr>
            <p:ph type="body" idx="1"/>
          </p:nvPr>
        </p:nvSpPr>
        <p:spPr>
          <a:xfrm>
            <a:off x="965200" y="2185060"/>
            <a:ext cx="4248068" cy="3821424"/>
          </a:xfrm>
          <a:solidFill>
            <a:schemeClr val="accent4">
              <a:lumMod val="20000"/>
              <a:lumOff val="80000"/>
            </a:schemeClr>
          </a:solidFill>
        </p:spPr>
        <p:txBody>
          <a:bodyPr>
            <a:normAutofit/>
          </a:bodyPr>
          <a:lstStyle/>
          <a:p>
            <a:r>
              <a:rPr lang="fr-FR" sz="2000">
                <a:latin typeface="Times New Roman" panose="02020603050405020304" pitchFamily="18" charset="0"/>
                <a:ea typeface="Calibri" panose="020F0502020204030204" pitchFamily="34" charset="0"/>
                <a:cs typeface="Times New Roman" panose="02020603050405020304" pitchFamily="18" charset="0"/>
              </a:rPr>
              <a:t>L</a:t>
            </a:r>
            <a:r>
              <a:rPr lang="x-none" sz="2000">
                <a:effectLst/>
                <a:latin typeface="Times New Roman" panose="02020603050405020304" pitchFamily="18" charset="0"/>
                <a:ea typeface="Calibri" panose="020F0502020204030204" pitchFamily="34" charset="0"/>
                <a:cs typeface="Times New Roman" panose="02020603050405020304" pitchFamily="18" charset="0"/>
              </a:rPr>
              <a:t>e mode syllabique et le mode alphabétique coexistent : certaines syllabes sont rendues alphabétiquement alors que d’autres le sont syllabiquement.  L’enfant va par exemple écrire</a:t>
            </a:r>
            <a:r>
              <a:rPr lang="x-none" sz="2000" i="1">
                <a:effectLst/>
                <a:latin typeface="Times New Roman" panose="02020603050405020304" pitchFamily="18" charset="0"/>
                <a:ea typeface="Calibri" panose="020F0502020204030204" pitchFamily="34" charset="0"/>
                <a:cs typeface="Times New Roman" panose="02020603050405020304" pitchFamily="18" charset="0"/>
              </a:rPr>
              <a:t> maiosa</a:t>
            </a:r>
            <a:r>
              <a:rPr lang="x-none" sz="2000">
                <a:effectLst/>
                <a:latin typeface="Times New Roman" panose="02020603050405020304" pitchFamily="18" charset="0"/>
                <a:ea typeface="Calibri" panose="020F0502020204030204" pitchFamily="34" charset="0"/>
                <a:cs typeface="Times New Roman" panose="02020603050405020304" pitchFamily="18" charset="0"/>
              </a:rPr>
              <a:t> pour </a:t>
            </a:r>
            <a:r>
              <a:rPr lang="x-none" sz="2000" i="1">
                <a:effectLst/>
                <a:latin typeface="Times New Roman" panose="02020603050405020304" pitchFamily="18" charset="0"/>
                <a:ea typeface="Calibri" panose="020F0502020204030204" pitchFamily="34" charset="0"/>
                <a:cs typeface="Times New Roman" panose="02020603050405020304" pitchFamily="18" charset="0"/>
              </a:rPr>
              <a:t>mariposa </a:t>
            </a:r>
            <a:r>
              <a:rPr lang="x-none" sz="2000">
                <a:effectLst/>
                <a:latin typeface="Times New Roman" panose="02020603050405020304" pitchFamily="18" charset="0"/>
                <a:ea typeface="Calibri" panose="020F0502020204030204" pitchFamily="34" charset="0"/>
                <a:cs typeface="Times New Roman" panose="02020603050405020304" pitchFamily="18" charset="0"/>
              </a:rPr>
              <a:t>(papillon) avec les premières et dernières syllabes rendues alphabétiquement alors que les deux autres syllabes sont rendues syllabiquement.</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p>
            <a:pPr marL="0" indent="0" eaLnBrk="1" hangingPunct="1">
              <a:buNone/>
            </a:pPr>
            <a:endParaRPr lang="fr-FR" altLang="fr-FR" sz="2000">
              <a:latin typeface="Californian FB" panose="0207040306080B030204" pitchFamily="18" charset="0"/>
            </a:endParaRPr>
          </a:p>
        </p:txBody>
      </p:sp>
      <p:pic>
        <p:nvPicPr>
          <p:cNvPr id="3" name="Image 2" descr="Une image contenant tableau blanc&#10;&#10;Description générée automatiquement">
            <a:extLst>
              <a:ext uri="{FF2B5EF4-FFF2-40B4-BE49-F238E27FC236}">
                <a16:creationId xmlns:a16="http://schemas.microsoft.com/office/drawing/2014/main" id="{4FBEA59D-4664-489E-809E-9F85873DEEFC}"/>
              </a:ext>
            </a:extLst>
          </p:cNvPr>
          <p:cNvPicPr>
            <a:picLocks noChangeAspect="1"/>
          </p:cNvPicPr>
          <p:nvPr/>
        </p:nvPicPr>
        <p:blipFill>
          <a:blip r:embed="rId2"/>
          <a:stretch>
            <a:fillRect/>
          </a:stretch>
        </p:blipFill>
        <p:spPr>
          <a:xfrm>
            <a:off x="7535330" y="2621620"/>
            <a:ext cx="3217333" cy="2185032"/>
          </a:xfrm>
          <a:prstGeom prst="rect">
            <a:avLst/>
          </a:prstGeom>
        </p:spPr>
      </p:pic>
      <p:sp>
        <p:nvSpPr>
          <p:cNvPr id="11271" name="ZoneTexte 6">
            <a:extLst>
              <a:ext uri="{FF2B5EF4-FFF2-40B4-BE49-F238E27FC236}">
                <a16:creationId xmlns:a16="http://schemas.microsoft.com/office/drawing/2014/main" id="{47A3F7C0-18BF-43E3-8D6C-466C1067DCC7}"/>
              </a:ext>
            </a:extLst>
          </p:cNvPr>
          <p:cNvSpPr txBox="1">
            <a:spLocks noChangeArrowheads="1"/>
          </p:cNvSpPr>
          <p:nvPr/>
        </p:nvSpPr>
        <p:spPr bwMode="auto">
          <a:xfrm>
            <a:off x="1919289" y="5445125"/>
            <a:ext cx="6480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ts val="600"/>
              </a:spcAft>
              <a:buFontTx/>
              <a:buNone/>
            </a:pPr>
            <a:r>
              <a:rPr lang="fr-FR" altLang="fr-FR" sz="1800">
                <a:latin typeface="Century Gothic" panose="020B0502020202020204" pitchFamily="34" charset="0"/>
              </a:rPr>
              <a:t> </a:t>
            </a:r>
          </a:p>
        </p:txBody>
      </p:sp>
    </p:spTree>
    <p:extLst>
      <p:ext uri="{BB962C8B-B14F-4D97-AF65-F5344CB8AC3E}">
        <p14:creationId xmlns:p14="http://schemas.microsoft.com/office/powerpoint/2010/main" val="1186515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9">
            <a:extLst>
              <a:ext uri="{FF2B5EF4-FFF2-40B4-BE49-F238E27FC236}">
                <a16:creationId xmlns:a16="http://schemas.microsoft.com/office/drawing/2014/main" id="{6E5CCBF7-C0BB-4FA4-90F2-3497EC3087B8}"/>
              </a:ext>
            </a:extLst>
          </p:cNvPr>
          <p:cNvSpPr>
            <a:spLocks noGrp="1" noChangeArrowheads="1"/>
          </p:cNvSpPr>
          <p:nvPr>
            <p:ph type="title"/>
          </p:nvPr>
        </p:nvSpPr>
        <p:spPr>
          <a:xfrm>
            <a:off x="838200" y="728911"/>
            <a:ext cx="4054434" cy="601125"/>
          </a:xfrm>
          <a:solidFill>
            <a:schemeClr val="accent6">
              <a:lumMod val="20000"/>
              <a:lumOff val="80000"/>
            </a:schemeClr>
          </a:solidFill>
        </p:spPr>
        <p:txBody>
          <a:bodyPr>
            <a:normAutofit/>
          </a:bodyPr>
          <a:lstStyle/>
          <a:p>
            <a:pPr algn="ctr" eaLnBrk="1" hangingPunct="1"/>
            <a:r>
              <a:rPr lang="fr-FR" sz="2400" b="1">
                <a:latin typeface="Times New Roman" panose="02020603050405020304" pitchFamily="18" charset="0"/>
                <a:ea typeface="Calibri" panose="020F0502020204030204" pitchFamily="34" charset="0"/>
              </a:rPr>
              <a:t>L</a:t>
            </a:r>
            <a:r>
              <a:rPr lang="x-none" sz="2400" b="1">
                <a:effectLst/>
                <a:latin typeface="Times New Roman" panose="02020603050405020304" pitchFamily="18" charset="0"/>
                <a:ea typeface="Calibri" panose="020F0502020204030204" pitchFamily="34" charset="0"/>
              </a:rPr>
              <a:t>e stade </a:t>
            </a:r>
            <a:r>
              <a:rPr lang="fr-FR" sz="2400" b="1">
                <a:effectLst/>
                <a:latin typeface="Times New Roman" panose="02020603050405020304" pitchFamily="18" charset="0"/>
                <a:ea typeface="Calibri" panose="020F0502020204030204" pitchFamily="34" charset="0"/>
              </a:rPr>
              <a:t>alphabétique</a:t>
            </a:r>
            <a:r>
              <a:rPr lang="x-none" sz="2400" b="1">
                <a:effectLst/>
                <a:latin typeface="Times New Roman" panose="02020603050405020304" pitchFamily="18" charset="0"/>
                <a:ea typeface="Calibri" panose="020F0502020204030204" pitchFamily="34" charset="0"/>
              </a:rPr>
              <a:t> </a:t>
            </a:r>
            <a:endParaRPr lang="fr-FR" altLang="fr-FR" sz="2400" b="1">
              <a:latin typeface="Californian FB" panose="0207040306080B030204" pitchFamily="18" charset="0"/>
            </a:endParaRPr>
          </a:p>
        </p:txBody>
      </p:sp>
      <p:sp>
        <p:nvSpPr>
          <p:cNvPr id="11268" name="Rectangle 10">
            <a:extLst>
              <a:ext uri="{FF2B5EF4-FFF2-40B4-BE49-F238E27FC236}">
                <a16:creationId xmlns:a16="http://schemas.microsoft.com/office/drawing/2014/main" id="{85CBE7A3-3BF4-49AC-A68B-DF5404825D7C}"/>
              </a:ext>
            </a:extLst>
          </p:cNvPr>
          <p:cNvSpPr>
            <a:spLocks noGrp="1" noChangeArrowheads="1"/>
          </p:cNvSpPr>
          <p:nvPr>
            <p:ph type="body" idx="1"/>
          </p:nvPr>
        </p:nvSpPr>
        <p:spPr>
          <a:xfrm>
            <a:off x="838200" y="1825625"/>
            <a:ext cx="4152774" cy="4303464"/>
          </a:xfrm>
          <a:solidFill>
            <a:schemeClr val="accent4">
              <a:lumMod val="20000"/>
              <a:lumOff val="80000"/>
            </a:schemeClr>
          </a:solidFill>
        </p:spPr>
        <p:txBody>
          <a:bodyPr>
            <a:normAutofit/>
          </a:bodyPr>
          <a:lstStyle/>
          <a:p>
            <a:r>
              <a:rPr lang="x-none" sz="2000">
                <a:effectLst/>
                <a:latin typeface="Times New Roman" panose="02020603050405020304" pitchFamily="18" charset="0"/>
                <a:ea typeface="Calibri" panose="020F0502020204030204" pitchFamily="34" charset="0"/>
              </a:rPr>
              <a:t>à ce stade,  chaque signe graphique représente un phonème de la langue</a:t>
            </a:r>
            <a:r>
              <a:rPr lang="fr-FR" sz="2000">
                <a:effectLst/>
                <a:latin typeface="Times New Roman" panose="02020603050405020304" pitchFamily="18" charset="0"/>
                <a:ea typeface="Calibri" panose="020F0502020204030204" pitchFamily="34" charset="0"/>
              </a:rPr>
              <a:t>.</a:t>
            </a:r>
            <a:endParaRPr lang="fr-FR" altLang="fr-FR" sz="2000">
              <a:latin typeface="Californian FB" panose="0207040306080B030204" pitchFamily="18" charset="0"/>
            </a:endParaRPr>
          </a:p>
        </p:txBody>
      </p:sp>
      <p:pic>
        <p:nvPicPr>
          <p:cNvPr id="3" name="Image 2" descr="Une image contenant texte&#10;&#10;Description générée automatiquement">
            <a:extLst>
              <a:ext uri="{FF2B5EF4-FFF2-40B4-BE49-F238E27FC236}">
                <a16:creationId xmlns:a16="http://schemas.microsoft.com/office/drawing/2014/main" id="{95B66552-5688-4A9D-85B5-4D3563E4CAB0}"/>
              </a:ext>
            </a:extLst>
          </p:cNvPr>
          <p:cNvPicPr>
            <a:picLocks noChangeAspect="1"/>
          </p:cNvPicPr>
          <p:nvPr/>
        </p:nvPicPr>
        <p:blipFill rotWithShape="1">
          <a:blip r:embed="rId2"/>
          <a:srcRect b="3197"/>
          <a:stretch/>
        </p:blipFill>
        <p:spPr>
          <a:xfrm>
            <a:off x="5183500" y="1904282"/>
            <a:ext cx="6170299" cy="4224808"/>
          </a:xfrm>
          <a:prstGeom prst="rect">
            <a:avLst/>
          </a:prstGeom>
        </p:spPr>
      </p:pic>
      <p:sp>
        <p:nvSpPr>
          <p:cNvPr id="7" name="Espace réservé du numéro de diapositive 5">
            <a:extLst>
              <a:ext uri="{FF2B5EF4-FFF2-40B4-BE49-F238E27FC236}">
                <a16:creationId xmlns:a16="http://schemas.microsoft.com/office/drawing/2014/main" id="{2AE670FF-BDEF-4713-A2DB-AEE344E4346A}"/>
              </a:ext>
            </a:extLst>
          </p:cNvPr>
          <p:cNvSpPr>
            <a:spLocks noGrp="1"/>
          </p:cNvSpPr>
          <p:nvPr>
            <p:ph type="sldNum" sz="quarter" idx="12"/>
          </p:nvPr>
        </p:nvSpPr>
        <p:spPr>
          <a:xfrm>
            <a:off x="8610600" y="6356350"/>
            <a:ext cx="2743200" cy="365125"/>
          </a:xfrm>
        </p:spPr>
        <p:txBody>
          <a:bodyPr>
            <a:normAutofit/>
          </a:bodyPr>
          <a:lstStyle/>
          <a:p>
            <a:pPr>
              <a:spcAft>
                <a:spcPts val="600"/>
              </a:spcAft>
              <a:defRPr/>
            </a:pPr>
            <a:fld id="{2C8CDE0E-EC41-47DE-A562-D8133C4B0DA3}" type="slidenum">
              <a:rPr lang="fr-FR" altLang="fr-FR"/>
              <a:pPr>
                <a:spcAft>
                  <a:spcPts val="600"/>
                </a:spcAft>
                <a:defRPr/>
              </a:pPr>
              <a:t>22</a:t>
            </a:fld>
            <a:endParaRPr lang="fr-FR" altLang="fr-FR"/>
          </a:p>
        </p:txBody>
      </p:sp>
      <p:sp>
        <p:nvSpPr>
          <p:cNvPr id="11271" name="ZoneTexte 6">
            <a:extLst>
              <a:ext uri="{FF2B5EF4-FFF2-40B4-BE49-F238E27FC236}">
                <a16:creationId xmlns:a16="http://schemas.microsoft.com/office/drawing/2014/main" id="{47A3F7C0-18BF-43E3-8D6C-466C1067DCC7}"/>
              </a:ext>
            </a:extLst>
          </p:cNvPr>
          <p:cNvSpPr txBox="1">
            <a:spLocks noChangeArrowheads="1"/>
          </p:cNvSpPr>
          <p:nvPr/>
        </p:nvSpPr>
        <p:spPr bwMode="auto">
          <a:xfrm>
            <a:off x="1919289" y="5445125"/>
            <a:ext cx="6480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spcAft>
                <a:spcPts val="600"/>
              </a:spcAft>
              <a:buFontTx/>
              <a:buNone/>
            </a:pPr>
            <a:r>
              <a:rPr lang="fr-FR" altLang="fr-FR" sz="1800">
                <a:latin typeface="Century Gothic" panose="020B0502020202020204" pitchFamily="34" charset="0"/>
              </a:rPr>
              <a:t> </a:t>
            </a:r>
          </a:p>
        </p:txBody>
      </p:sp>
    </p:spTree>
    <p:extLst>
      <p:ext uri="{BB962C8B-B14F-4D97-AF65-F5344CB8AC3E}">
        <p14:creationId xmlns:p14="http://schemas.microsoft.com/office/powerpoint/2010/main" val="141923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1267"/>
                                        </p:tgtEl>
                                        <p:attrNameLst>
                                          <p:attrName>style.visibility</p:attrName>
                                        </p:attrNameLst>
                                      </p:cBhvr>
                                      <p:to>
                                        <p:strVal val="visible"/>
                                      </p:to>
                                    </p:set>
                                    <p:animEffect transition="in" filter="fade">
                                      <p:cBhvr>
                                        <p:cTn id="7" dur="4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9F220BB-8B3A-40C6-B510-6B406AFA229C}"/>
              </a:ext>
            </a:extLst>
          </p:cNvPr>
          <p:cNvSpPr>
            <a:spLocks noGrp="1"/>
          </p:cNvSpPr>
          <p:nvPr>
            <p:ph idx="1"/>
          </p:nvPr>
        </p:nvSpPr>
        <p:spPr>
          <a:xfrm>
            <a:off x="457199" y="293914"/>
            <a:ext cx="11560629" cy="6083135"/>
          </a:xfrm>
          <a:solidFill>
            <a:schemeClr val="accent4">
              <a:lumMod val="20000"/>
              <a:lumOff val="80000"/>
            </a:schemeClr>
          </a:solidFill>
        </p:spPr>
        <p:txBody>
          <a:bodyPr>
            <a:normAutofit fontScale="25000" lnSpcReduction="20000"/>
          </a:bodyPr>
          <a:lstStyle/>
          <a:p>
            <a:pPr>
              <a:lnSpc>
                <a:spcPct val="170000"/>
              </a:lnSpc>
            </a:pPr>
            <a:r>
              <a:rPr lang="fr-FR" sz="9600" b="1">
                <a:latin typeface="Times New Roman" panose="02020603050405020304" pitchFamily="18" charset="0"/>
                <a:cs typeface="Times New Roman" panose="02020603050405020304" pitchFamily="18" charset="0"/>
              </a:rPr>
              <a:t>Les essais d’écriture </a:t>
            </a:r>
          </a:p>
          <a:p>
            <a:pPr>
              <a:lnSpc>
                <a:spcPct val="170000"/>
              </a:lnSpc>
              <a:buFont typeface="Wingdings" panose="05000000000000000000" pitchFamily="2" charset="2"/>
              <a:buChar char="Ø"/>
            </a:pPr>
            <a:r>
              <a:rPr lang="fr-FR" sz="7200" b="1">
                <a:latin typeface="Times New Roman" panose="02020603050405020304" pitchFamily="18" charset="0"/>
                <a:cs typeface="Times New Roman" panose="02020603050405020304" pitchFamily="18" charset="0"/>
              </a:rPr>
              <a:t> </a:t>
            </a:r>
            <a:r>
              <a:rPr lang="fr-FR" sz="7200">
                <a:latin typeface="Times New Roman" panose="02020603050405020304" pitchFamily="18" charset="0"/>
                <a:cs typeface="Times New Roman" panose="02020603050405020304" pitchFamily="18" charset="0"/>
              </a:rPr>
              <a:t>accéder au principe alphabétique </a:t>
            </a:r>
          </a:p>
          <a:p>
            <a:pPr>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renforcer la conscience phonémique</a:t>
            </a:r>
          </a:p>
          <a:p>
            <a:pPr>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acquérir progressivement le tracé des lettres </a:t>
            </a:r>
          </a:p>
          <a:p>
            <a:pPr>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objet de réflexion (activité métacognitive)</a:t>
            </a:r>
          </a:p>
          <a:p>
            <a:pPr>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facilite l’apprentissage de la lecture</a:t>
            </a:r>
          </a:p>
          <a:p>
            <a:pPr>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importance d’un enseignement explicite et des gestes professionnels / démarche de résolution de problèmes </a:t>
            </a:r>
          </a:p>
          <a:p>
            <a:pPr>
              <a:lnSpc>
                <a:spcPct val="170000"/>
              </a:lnSpc>
              <a:buFont typeface="Wingdings" panose="05000000000000000000" pitchFamily="2" charset="2"/>
              <a:buChar char="Ø"/>
            </a:pPr>
            <a:r>
              <a:rPr lang="fr-FR" sz="7200" b="1">
                <a:latin typeface="Times New Roman" panose="02020603050405020304" pitchFamily="18" charset="0"/>
                <a:cs typeface="Times New Roman" panose="02020603050405020304" pitchFamily="18" charset="0"/>
              </a:rPr>
              <a:t> </a:t>
            </a:r>
            <a:r>
              <a:rPr lang="fr-FR" sz="7200">
                <a:latin typeface="Times New Roman" panose="02020603050405020304" pitchFamily="18" charset="0"/>
                <a:cs typeface="Times New Roman" panose="02020603050405020304" pitchFamily="18" charset="0"/>
              </a:rPr>
              <a:t>explicitation des stratégies </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transport-copie (le modèle à écrire se trouve à un endroit dans la classe)</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analogie  (« Paris, ça commence comme papa »)</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 lexicale  (mémorisation de mots ou de syllabes connus pour écrire : prénoms, mots outils, référents de la classe)</a:t>
            </a:r>
            <a:r>
              <a:rPr lang="fr-FR" sz="6400">
                <a:latin typeface="Times New Roman" panose="02020603050405020304" pitchFamily="18" charset="0"/>
                <a:cs typeface="Times New Roman" panose="02020603050405020304" pitchFamily="18" charset="0"/>
              </a:rPr>
              <a:t>	</a:t>
            </a:r>
          </a:p>
          <a:p>
            <a:pPr>
              <a:buFont typeface="Wingdings" panose="05000000000000000000" pitchFamily="2" charset="2"/>
              <a:buChar char="Ø"/>
            </a:pPr>
            <a:endParaRPr lang="fr-FR" sz="2000">
              <a:latin typeface="Times New Roman" panose="02020603050405020304" pitchFamily="18" charset="0"/>
              <a:cs typeface="Times New Roman" panose="02020603050405020304" pitchFamily="18" charset="0"/>
            </a:endParaRPr>
          </a:p>
          <a:p>
            <a:pPr marL="0" indent="0">
              <a:buNone/>
            </a:pPr>
            <a:endParaRPr lang="fr-FR" sz="2000">
              <a:latin typeface="Times New Roman" panose="02020603050405020304" pitchFamily="18" charset="0"/>
              <a:cs typeface="Times New Roman" panose="02020603050405020304" pitchFamily="18" charset="0"/>
            </a:endParaRPr>
          </a:p>
          <a:p>
            <a:pPr marL="0" indent="0">
              <a:buNone/>
            </a:pPr>
            <a:r>
              <a:rPr lang="fr-FR" sz="20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937419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906D29-0D7C-F532-FF3D-B7D3DBD6B4D2}"/>
              </a:ext>
            </a:extLst>
          </p:cNvPr>
          <p:cNvSpPr>
            <a:spLocks noGrp="1"/>
          </p:cNvSpPr>
          <p:nvPr>
            <p:ph type="title"/>
          </p:nvPr>
        </p:nvSpPr>
        <p:spPr>
          <a:xfrm>
            <a:off x="1376855" y="2354315"/>
            <a:ext cx="9726574" cy="1397851"/>
          </a:xfrm>
          <a:solidFill>
            <a:schemeClr val="accent2">
              <a:lumMod val="20000"/>
              <a:lumOff val="80000"/>
            </a:schemeClr>
          </a:solidFill>
        </p:spPr>
        <p:txBody>
          <a:bodyPr>
            <a:normAutofit/>
          </a:bodyPr>
          <a:lstStyle/>
          <a:p>
            <a:pPr algn="ctr"/>
            <a:r>
              <a:rPr lang="fr-FR" sz="3600">
                <a:latin typeface="Times New Roman" panose="02020603050405020304" pitchFamily="18" charset="0"/>
                <a:cs typeface="Times New Roman" panose="02020603050405020304" pitchFamily="18" charset="0"/>
              </a:rPr>
              <a:t>Dictée à l’adulte </a:t>
            </a:r>
            <a:br>
              <a:rPr lang="fr-FR" sz="3600">
                <a:latin typeface="Times New Roman" panose="02020603050405020304" pitchFamily="18" charset="0"/>
                <a:cs typeface="Times New Roman" panose="02020603050405020304" pitchFamily="18" charset="0"/>
              </a:rPr>
            </a:br>
            <a:endParaRPr lang="fr-FR" sz="3600">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239885AD-568C-D02B-B20A-D6B94E956B9B}"/>
              </a:ext>
            </a:extLst>
          </p:cNvPr>
          <p:cNvSpPr txBox="1"/>
          <p:nvPr/>
        </p:nvSpPr>
        <p:spPr>
          <a:xfrm>
            <a:off x="3049361" y="3105835"/>
            <a:ext cx="6098720" cy="646331"/>
          </a:xfrm>
          <a:prstGeom prst="rect">
            <a:avLst/>
          </a:prstGeom>
          <a:noFill/>
        </p:spPr>
        <p:txBody>
          <a:bodyPr wrap="square">
            <a:spAutoFit/>
          </a:bodyPr>
          <a:lstStyle/>
          <a:p>
            <a:pPr algn="ctr"/>
            <a:r>
              <a:rPr lang="fr-FR" sz="1800">
                <a:hlinkClick r:id="rId2"/>
              </a:rPr>
              <a:t>Ress_c1_langage_oralecrit_dictee-adulte_529191.pdf (education.fr)</a:t>
            </a:r>
            <a:endParaRPr lang="fr-FR" sz="1800"/>
          </a:p>
        </p:txBody>
      </p:sp>
    </p:spTree>
    <p:extLst>
      <p:ext uri="{BB962C8B-B14F-4D97-AF65-F5344CB8AC3E}">
        <p14:creationId xmlns:p14="http://schemas.microsoft.com/office/powerpoint/2010/main" val="37665748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40695A-CD91-8C4D-6C20-7311225A3C56}"/>
              </a:ext>
            </a:extLst>
          </p:cNvPr>
          <p:cNvSpPr>
            <a:spLocks noGrp="1"/>
          </p:cNvSpPr>
          <p:nvPr>
            <p:ph type="title"/>
          </p:nvPr>
        </p:nvSpPr>
        <p:spPr>
          <a:xfrm>
            <a:off x="838200" y="365126"/>
            <a:ext cx="10515600" cy="532946"/>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Vidéo « Le papillon piéride »</a:t>
            </a:r>
          </a:p>
        </p:txBody>
      </p:sp>
      <p:sp>
        <p:nvSpPr>
          <p:cNvPr id="3" name="Espace réservé du contenu 2">
            <a:extLst>
              <a:ext uri="{FF2B5EF4-FFF2-40B4-BE49-F238E27FC236}">
                <a16:creationId xmlns:a16="http://schemas.microsoft.com/office/drawing/2014/main" id="{31DC8D25-BD3D-31E0-D295-0E19D1DD794A}"/>
              </a:ext>
            </a:extLst>
          </p:cNvPr>
          <p:cNvSpPr>
            <a:spLocks noGrp="1"/>
          </p:cNvSpPr>
          <p:nvPr>
            <p:ph idx="1"/>
          </p:nvPr>
        </p:nvSpPr>
        <p:spPr>
          <a:solidFill>
            <a:schemeClr val="accent4">
              <a:lumMod val="20000"/>
              <a:lumOff val="80000"/>
            </a:schemeClr>
          </a:solidFill>
        </p:spPr>
        <p:txBody>
          <a:bodyPr/>
          <a:lstStyle/>
          <a:p>
            <a:pPr marL="0" indent="0">
              <a:buNone/>
            </a:pPr>
            <a:r>
              <a:rPr lang="fr-FR" sz="2400">
                <a:latin typeface="Times New Roman" panose="02020603050405020304" pitchFamily="18" charset="0"/>
                <a:cs typeface="Times New Roman" panose="02020603050405020304" pitchFamily="18" charset="0"/>
                <a:hlinkClick r:id="rId2"/>
              </a:rPr>
              <a:t>videos.education.fr/MENESR/eduscol.education.fr/2015/DVDs/2010_apprendre_parler/apprendreparler10_S12.mp4</a:t>
            </a:r>
            <a:endParaRPr lang="fr-FR" sz="2400">
              <a:latin typeface="Times New Roman" panose="02020603050405020304" pitchFamily="18" charset="0"/>
              <a:cs typeface="Times New Roman" panose="02020603050405020304" pitchFamily="18" charset="0"/>
            </a:endParaRPr>
          </a:p>
          <a:p>
            <a:pPr marL="0" indent="0">
              <a:buNone/>
            </a:pPr>
            <a:endParaRPr lang="fr-FR"/>
          </a:p>
          <a:p>
            <a:pPr marL="0" indent="0">
              <a:buNone/>
            </a:pPr>
            <a:r>
              <a:rPr lang="fr-FR">
                <a:latin typeface="Times New Roman" panose="02020603050405020304" pitchFamily="18" charset="0"/>
                <a:cs typeface="Times New Roman" panose="02020603050405020304" pitchFamily="18" charset="0"/>
              </a:rPr>
              <a:t>Démarche et rôle de l’enseignant </a:t>
            </a:r>
          </a:p>
        </p:txBody>
      </p:sp>
    </p:spTree>
    <p:extLst>
      <p:ext uri="{BB962C8B-B14F-4D97-AF65-F5344CB8AC3E}">
        <p14:creationId xmlns:p14="http://schemas.microsoft.com/office/powerpoint/2010/main" val="1477419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772A806-84B7-46E1-BCC0-B4FCCA36F477}"/>
              </a:ext>
            </a:extLst>
          </p:cNvPr>
          <p:cNvSpPr>
            <a:spLocks noGrp="1"/>
          </p:cNvSpPr>
          <p:nvPr>
            <p:ph idx="1"/>
          </p:nvPr>
        </p:nvSpPr>
        <p:spPr>
          <a:xfrm>
            <a:off x="420624" y="182880"/>
            <a:ext cx="10933176" cy="6510528"/>
          </a:xfrm>
          <a:solidFill>
            <a:schemeClr val="accent4">
              <a:lumMod val="20000"/>
              <a:lumOff val="80000"/>
            </a:schemeClr>
          </a:solidFill>
        </p:spPr>
        <p:txBody>
          <a:bodyPr>
            <a:normAutofit lnSpcReduction="10000"/>
          </a:bodyPr>
          <a:lstStyle/>
          <a:p>
            <a:pPr marL="0" indent="0">
              <a:lnSpc>
                <a:spcPct val="150000"/>
              </a:lnSpc>
              <a:buNone/>
            </a:pPr>
            <a:endParaRPr lang="fr-FR" sz="2200">
              <a:latin typeface="Times New Roman" panose="02020603050405020304" pitchFamily="18" charset="0"/>
              <a:cs typeface="Times New Roman" panose="02020603050405020304" pitchFamily="18" charset="0"/>
            </a:endParaRPr>
          </a:p>
          <a:p>
            <a:pPr>
              <a:lnSpc>
                <a:spcPct val="150000"/>
              </a:lnSpc>
            </a:pPr>
            <a:r>
              <a:rPr lang="fr-FR" sz="2200">
                <a:latin typeface="Times New Roman" panose="02020603050405020304" pitchFamily="18" charset="0"/>
                <a:cs typeface="Times New Roman" panose="02020603050405020304" pitchFamily="18" charset="0"/>
              </a:rPr>
              <a:t> </a:t>
            </a:r>
            <a:r>
              <a:rPr lang="fr-FR" sz="2400">
                <a:latin typeface="Times New Roman" panose="02020603050405020304" pitchFamily="18" charset="0"/>
                <a:cs typeface="Times New Roman" panose="02020603050405020304" pitchFamily="18" charset="0"/>
              </a:rPr>
              <a:t>L’enseignant écrit sous la dictée des élèves </a:t>
            </a:r>
          </a:p>
          <a:p>
            <a:pPr>
              <a:lnSpc>
                <a:spcPct val="150000"/>
              </a:lnSpc>
            </a:pPr>
            <a:r>
              <a:rPr lang="fr-FR" sz="2400">
                <a:latin typeface="Times New Roman" panose="02020603050405020304" pitchFamily="18" charset="0"/>
                <a:cs typeface="Times New Roman" panose="02020603050405020304" pitchFamily="18" charset="0"/>
              </a:rPr>
              <a:t> Les enfants parlent et l’enseignant prend en charge l’écriture (geste graphique et encodage) : il écrit sous la dictée des élèves .</a:t>
            </a:r>
          </a:p>
          <a:p>
            <a:pPr>
              <a:lnSpc>
                <a:spcPct val="150000"/>
              </a:lnSpc>
            </a:pPr>
            <a:r>
              <a:rPr lang="fr-FR" sz="2400">
                <a:latin typeface="Times New Roman" panose="02020603050405020304" pitchFamily="18" charset="0"/>
                <a:cs typeface="Times New Roman" panose="02020603050405020304" pitchFamily="18" charset="0"/>
              </a:rPr>
              <a:t>4 temps récursifs et non successifs :</a:t>
            </a:r>
          </a:p>
          <a:p>
            <a:pPr lvl="1">
              <a:lnSpc>
                <a:spcPct val="150000"/>
              </a:lnSpc>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temps pour dire </a:t>
            </a:r>
          </a:p>
          <a:p>
            <a:pPr lvl="1">
              <a:lnSpc>
                <a:spcPct val="150000"/>
              </a:lnSpc>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temps pour écrire sous dictée</a:t>
            </a:r>
          </a:p>
          <a:p>
            <a:pPr lvl="1">
              <a:lnSpc>
                <a:spcPct val="150000"/>
              </a:lnSpc>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temps pour relire </a:t>
            </a:r>
          </a:p>
          <a:p>
            <a:pPr lvl="1">
              <a:lnSpc>
                <a:spcPct val="150000"/>
              </a:lnSpc>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temps pour corriger et valider</a:t>
            </a:r>
          </a:p>
          <a:p>
            <a:pPr>
              <a:lnSpc>
                <a:spcPct val="150000"/>
              </a:lnSpc>
            </a:pPr>
            <a:r>
              <a:rPr lang="fr-FR" sz="2400">
                <a:latin typeface="Times New Roman" panose="02020603050405020304" pitchFamily="18" charset="0"/>
                <a:cs typeface="Times New Roman" panose="02020603050405020304" pitchFamily="18" charset="0"/>
              </a:rPr>
              <a:t>L’enseignant doit aider les élèves à faire attention à ce que l’on dit et à la façon de le dire </a:t>
            </a:r>
          </a:p>
          <a:p>
            <a:pPr marL="0" indent="0">
              <a:buNone/>
            </a:pPr>
            <a:endParaRPr lang="fr-FR" sz="2800">
              <a:latin typeface="Times New Roman" panose="02020603050405020304" pitchFamily="18" charset="0"/>
              <a:cs typeface="Times New Roman" panose="02020603050405020304" pitchFamily="18" charset="0"/>
            </a:endParaRPr>
          </a:p>
          <a:p>
            <a:pPr marL="0" indent="0">
              <a:buNone/>
            </a:pPr>
            <a:endParaRPr lang="fr-FR" b="1"/>
          </a:p>
          <a:p>
            <a:pPr marL="0" indent="0">
              <a:buNone/>
            </a:pPr>
            <a:endParaRPr lang="fr-FR"/>
          </a:p>
        </p:txBody>
      </p:sp>
    </p:spTree>
    <p:extLst>
      <p:ext uri="{BB962C8B-B14F-4D97-AF65-F5344CB8AC3E}">
        <p14:creationId xmlns:p14="http://schemas.microsoft.com/office/powerpoint/2010/main" val="2119830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FCC2B-C0C7-7475-1988-ECDFE08FAFF8}"/>
              </a:ext>
            </a:extLst>
          </p:cNvPr>
          <p:cNvSpPr>
            <a:spLocks noGrp="1"/>
          </p:cNvSpPr>
          <p:nvPr>
            <p:ph type="title"/>
          </p:nvPr>
        </p:nvSpPr>
        <p:spPr>
          <a:xfrm>
            <a:off x="897321" y="475068"/>
            <a:ext cx="10304080" cy="698412"/>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Ecrire au cycle 2 Programme 2024</a:t>
            </a:r>
          </a:p>
        </p:txBody>
      </p:sp>
      <p:sp>
        <p:nvSpPr>
          <p:cNvPr id="3" name="Espace réservé du contenu 2">
            <a:extLst>
              <a:ext uri="{FF2B5EF4-FFF2-40B4-BE49-F238E27FC236}">
                <a16:creationId xmlns:a16="http://schemas.microsoft.com/office/drawing/2014/main" id="{9A3E54F7-4EB8-2E96-3B1F-A75DAD987D33}"/>
              </a:ext>
            </a:extLst>
          </p:cNvPr>
          <p:cNvSpPr>
            <a:spLocks noGrp="1"/>
          </p:cNvSpPr>
          <p:nvPr>
            <p:ph idx="1"/>
          </p:nvPr>
        </p:nvSpPr>
        <p:spPr>
          <a:xfrm>
            <a:off x="897322" y="1478280"/>
            <a:ext cx="10304079" cy="5279874"/>
          </a:xfrm>
          <a:solidFill>
            <a:schemeClr val="accent4">
              <a:lumMod val="20000"/>
              <a:lumOff val="80000"/>
            </a:schemeClr>
          </a:solidFill>
        </p:spPr>
        <p:txBody>
          <a:bodyPr>
            <a:noAutofit/>
          </a:bodyPr>
          <a:lstStyle/>
          <a:p>
            <a:pPr>
              <a:lnSpc>
                <a:spcPct val="150000"/>
              </a:lnSpc>
            </a:pPr>
            <a:r>
              <a:rPr lang="fr-FR" sz="2400">
                <a:solidFill>
                  <a:srgbClr val="000000"/>
                </a:solidFill>
                <a:latin typeface="Times New Roman" panose="02020603050405020304" pitchFamily="18" charset="0"/>
                <a:cs typeface="Times New Roman" panose="02020603050405020304" pitchFamily="18" charset="0"/>
              </a:rPr>
              <a:t>construire les fondements de la langue française à l’écrit et à l’oral par cinq activités langagières : comprendre un énoncé oral, parler en continu, parler en interaction, </a:t>
            </a:r>
            <a:r>
              <a:rPr lang="fr-FR" sz="2400" b="1">
                <a:solidFill>
                  <a:srgbClr val="000000"/>
                </a:solidFill>
                <a:latin typeface="Times New Roman" panose="02020603050405020304" pitchFamily="18" charset="0"/>
                <a:cs typeface="Times New Roman" panose="02020603050405020304" pitchFamily="18" charset="0"/>
              </a:rPr>
              <a:t>écrire </a:t>
            </a:r>
            <a:r>
              <a:rPr lang="fr-FR" sz="2400">
                <a:solidFill>
                  <a:srgbClr val="000000"/>
                </a:solidFill>
                <a:latin typeface="Times New Roman" panose="02020603050405020304" pitchFamily="18" charset="0"/>
                <a:cs typeface="Times New Roman" panose="02020603050405020304" pitchFamily="18" charset="0"/>
              </a:rPr>
              <a:t>et lire.</a:t>
            </a:r>
          </a:p>
          <a:p>
            <a:pPr>
              <a:lnSpc>
                <a:spcPct val="150000"/>
              </a:lnSpc>
            </a:pPr>
            <a:r>
              <a:rPr lang="fr-FR" sz="2400">
                <a:solidFill>
                  <a:srgbClr val="000000"/>
                </a:solidFill>
                <a:latin typeface="Times New Roman" panose="02020603050405020304" pitchFamily="18" charset="0"/>
                <a:cs typeface="Times New Roman" panose="02020603050405020304" pitchFamily="18" charset="0"/>
              </a:rPr>
              <a:t>Apprendre à lire s’articule avec les compétences langagières que sont l’oral et l’</a:t>
            </a:r>
            <a:r>
              <a:rPr lang="fr-FR" sz="2400" b="1">
                <a:solidFill>
                  <a:srgbClr val="000000"/>
                </a:solidFill>
                <a:latin typeface="Times New Roman" panose="02020603050405020304" pitchFamily="18" charset="0"/>
                <a:cs typeface="Times New Roman" panose="02020603050405020304" pitchFamily="18" charset="0"/>
              </a:rPr>
              <a:t>écriture</a:t>
            </a:r>
            <a:r>
              <a:rPr lang="fr-FR" sz="2400">
                <a:solidFill>
                  <a:srgbClr val="000000"/>
                </a:solidFill>
                <a:latin typeface="Times New Roman" panose="02020603050405020304" pitchFamily="18" charset="0"/>
                <a:cs typeface="Times New Roman" panose="02020603050405020304" pitchFamily="18" charset="0"/>
              </a:rPr>
              <a:t> ainsi que les compétences linguistiques que sont l’orthographe lexicale et grammaticale et le vocabulaire.</a:t>
            </a:r>
          </a:p>
          <a:p>
            <a:pPr>
              <a:lnSpc>
                <a:spcPct val="150000"/>
              </a:lnSpc>
            </a:pPr>
            <a:r>
              <a:rPr lang="fr-FR" sz="2400">
                <a:solidFill>
                  <a:srgbClr val="000000"/>
                </a:solidFill>
                <a:latin typeface="Times New Roman" panose="02020603050405020304" pitchFamily="18" charset="0"/>
                <a:cs typeface="Times New Roman" panose="02020603050405020304" pitchFamily="18" charset="0"/>
              </a:rPr>
              <a:t>Compétences à acquérir de façon progressive et présentées par niveau (CP, CE1, CE2)</a:t>
            </a:r>
          </a:p>
          <a:p>
            <a:pPr>
              <a:lnSpc>
                <a:spcPct val="150000"/>
              </a:lnSpc>
            </a:pPr>
            <a:endParaRPr lang="fr-FR"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2714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E539C-68F4-FE75-9BD2-5423766E1CCE}"/>
              </a:ext>
            </a:extLst>
          </p:cNvPr>
          <p:cNvSpPr>
            <a:spLocks noGrp="1"/>
          </p:cNvSpPr>
          <p:nvPr>
            <p:ph type="title"/>
          </p:nvPr>
        </p:nvSpPr>
        <p:spPr/>
        <p:txBody>
          <a:bodyPr/>
          <a:lstStyle/>
          <a:p>
            <a:r>
              <a:rPr lang="fr-FR" dirty="0"/>
              <a:t>ÉCRITURE</a:t>
            </a:r>
          </a:p>
        </p:txBody>
      </p:sp>
      <p:graphicFrame>
        <p:nvGraphicFramePr>
          <p:cNvPr id="4" name="Espace réservé du contenu 3">
            <a:extLst>
              <a:ext uri="{FF2B5EF4-FFF2-40B4-BE49-F238E27FC236}">
                <a16:creationId xmlns:a16="http://schemas.microsoft.com/office/drawing/2014/main" id="{4A0B1E9A-618A-FA86-1314-41EB3816F62A}"/>
              </a:ext>
            </a:extLst>
          </p:cNvPr>
          <p:cNvGraphicFramePr>
            <a:graphicFrameLocks noGrp="1"/>
          </p:cNvGraphicFramePr>
          <p:nvPr>
            <p:ph sz="quarter" idx="13"/>
          </p:nvPr>
        </p:nvGraphicFramePr>
        <p:xfrm>
          <a:off x="685800" y="2063750"/>
          <a:ext cx="10394949" cy="3479800"/>
        </p:xfrm>
        <a:graphic>
          <a:graphicData uri="http://schemas.openxmlformats.org/drawingml/2006/table">
            <a:tbl>
              <a:tblPr firstRow="1" bandRow="1">
                <a:tableStyleId>{5C22544A-7EE6-4342-B048-85BDC9FD1C3A}</a:tableStyleId>
              </a:tblPr>
              <a:tblGrid>
                <a:gridCol w="3464983">
                  <a:extLst>
                    <a:ext uri="{9D8B030D-6E8A-4147-A177-3AD203B41FA5}">
                      <a16:colId xmlns:a16="http://schemas.microsoft.com/office/drawing/2014/main" val="575603234"/>
                    </a:ext>
                  </a:extLst>
                </a:gridCol>
                <a:gridCol w="3464983">
                  <a:extLst>
                    <a:ext uri="{9D8B030D-6E8A-4147-A177-3AD203B41FA5}">
                      <a16:colId xmlns:a16="http://schemas.microsoft.com/office/drawing/2014/main" val="2986015836"/>
                    </a:ext>
                  </a:extLst>
                </a:gridCol>
                <a:gridCol w="3464983">
                  <a:extLst>
                    <a:ext uri="{9D8B030D-6E8A-4147-A177-3AD203B41FA5}">
                      <a16:colId xmlns:a16="http://schemas.microsoft.com/office/drawing/2014/main" val="81922918"/>
                    </a:ext>
                  </a:extLst>
                </a:gridCol>
              </a:tblGrid>
              <a:tr h="370840">
                <a:tc>
                  <a:txBody>
                    <a:bodyPr/>
                    <a:lstStyle/>
                    <a:p>
                      <a:r>
                        <a:rPr lang="fr-FR" dirty="0"/>
                        <a:t>CHAQUE JOUR</a:t>
                      </a:r>
                    </a:p>
                  </a:txBody>
                  <a:tcPr/>
                </a:tc>
                <a:tc>
                  <a:txBody>
                    <a:bodyPr/>
                    <a:lstStyle/>
                    <a:p>
                      <a:r>
                        <a:rPr lang="fr-FR" dirty="0"/>
                        <a:t>CHAQUE SEMAINE</a:t>
                      </a:r>
                    </a:p>
                  </a:txBody>
                  <a:tcPr/>
                </a:tc>
                <a:tc>
                  <a:txBody>
                    <a:bodyPr/>
                    <a:lstStyle/>
                    <a:p>
                      <a:r>
                        <a:rPr lang="fr-FR" dirty="0"/>
                        <a:t>DANS L’ANNÉE</a:t>
                      </a:r>
                    </a:p>
                  </a:txBody>
                  <a:tcPr/>
                </a:tc>
                <a:extLst>
                  <a:ext uri="{0D108BD9-81ED-4DB2-BD59-A6C34878D82A}">
                    <a16:rowId xmlns:a16="http://schemas.microsoft.com/office/drawing/2014/main" val="2556322564"/>
                  </a:ext>
                </a:extLst>
              </a:tr>
              <a:tr h="370840">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écrit à plusieurs moments de la</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journée et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oralise ce qu’il écrit </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en</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phase d’apprentissage de la</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lecture :</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copie </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de lettres, de syllabes,</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de mots puis de phrases ;</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production</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 (sous la dictée ou</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non) de lettres, syllabes, mots,</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phrases puis textes au fil du</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cycle.</a:t>
                      </a:r>
                    </a:p>
                    <a:p>
                      <a:endParaRPr lang="fr-FR" dirty="0">
                        <a:latin typeface="Times New Roman" panose="02020603050405020304" pitchFamily="18" charset="0"/>
                        <a:cs typeface="Times New Roman" panose="02020603050405020304" pitchFamily="18" charset="0"/>
                      </a:endParaRPr>
                    </a:p>
                  </a:txBody>
                  <a:tcPr/>
                </a:tc>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exerce son geste graphique ;</a:t>
                      </a:r>
                    </a:p>
                    <a:p>
                      <a:endParaRPr lang="fr-FR" sz="1800" kern="1200" dirty="0">
                        <a:solidFill>
                          <a:schemeClr val="dk1"/>
                        </a:solidFill>
                        <a:effectLst/>
                        <a:latin typeface="Times New Roman" panose="02020603050405020304" pitchFamily="18" charset="0"/>
                        <a:ea typeface="+mn-ea"/>
                        <a:cs typeface="Times New Roman" panose="02020603050405020304" pitchFamily="18" charset="0"/>
                      </a:endParaRP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 à partir de la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période 4 du CP,</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pratique des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exercices de copie</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a:t>
                      </a:r>
                    </a:p>
                    <a:p>
                      <a:endParaRPr lang="fr-FR" dirty="0">
                        <a:latin typeface="Times New Roman" panose="02020603050405020304" pitchFamily="18" charset="0"/>
                        <a:cs typeface="Times New Roman" panose="02020603050405020304" pitchFamily="18" charset="0"/>
                      </a:endParaRPr>
                    </a:p>
                  </a:txBody>
                  <a:tcPr/>
                </a:tc>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participe, dès le CP, à la</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rédaction de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plusieurs écrits</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collaboratifs qui vont au-delà</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d’une demi-page</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 dirigés par le</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professeur ;</a:t>
                      </a:r>
                    </a:p>
                    <a:p>
                      <a:endParaRPr lang="fr-FR" sz="1800" kern="1200" dirty="0">
                        <a:solidFill>
                          <a:schemeClr val="dk1"/>
                        </a:solidFill>
                        <a:effectLst/>
                        <a:latin typeface="Times New Roman" panose="02020603050405020304" pitchFamily="18" charset="0"/>
                        <a:ea typeface="+mn-ea"/>
                        <a:cs typeface="Times New Roman" panose="02020603050405020304" pitchFamily="18" charset="0"/>
                      </a:endParaRP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 produit peu à peu des écrits</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longs, de manière autonome au</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fil du cycle.</a:t>
                      </a:r>
                    </a:p>
                    <a:p>
                      <a:endParaRPr lang="fr-F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14012325"/>
                  </a:ext>
                </a:extLst>
              </a:tr>
            </a:tbl>
          </a:graphicData>
        </a:graphic>
      </p:graphicFrame>
    </p:spTree>
    <p:extLst>
      <p:ext uri="{BB962C8B-B14F-4D97-AF65-F5344CB8AC3E}">
        <p14:creationId xmlns:p14="http://schemas.microsoft.com/office/powerpoint/2010/main" val="1966301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619455-4762-C675-EE99-4AEE3A810429}"/>
              </a:ext>
            </a:extLst>
          </p:cNvPr>
          <p:cNvSpPr>
            <a:spLocks noGrp="1"/>
          </p:cNvSpPr>
          <p:nvPr>
            <p:ph type="title"/>
          </p:nvPr>
        </p:nvSpPr>
        <p:spPr/>
        <p:txBody>
          <a:bodyPr/>
          <a:lstStyle/>
          <a:p>
            <a:r>
              <a:rPr lang="fr-FR" dirty="0"/>
              <a:t>ÉCRIRE…</a:t>
            </a:r>
          </a:p>
        </p:txBody>
      </p:sp>
      <p:graphicFrame>
        <p:nvGraphicFramePr>
          <p:cNvPr id="4" name="Espace réservé du contenu 3">
            <a:extLst>
              <a:ext uri="{FF2B5EF4-FFF2-40B4-BE49-F238E27FC236}">
                <a16:creationId xmlns:a16="http://schemas.microsoft.com/office/drawing/2014/main" id="{61995425-0975-73EC-0603-23CF1263A436}"/>
              </a:ext>
            </a:extLst>
          </p:cNvPr>
          <p:cNvGraphicFramePr>
            <a:graphicFrameLocks noGrp="1"/>
          </p:cNvGraphicFramePr>
          <p:nvPr>
            <p:ph sz="quarter" idx="13"/>
          </p:nvPr>
        </p:nvGraphicFramePr>
        <p:xfrm>
          <a:off x="685799" y="685800"/>
          <a:ext cx="10396881" cy="4689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6383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906D29-0D7C-F532-FF3D-B7D3DBD6B4D2}"/>
              </a:ext>
            </a:extLst>
          </p:cNvPr>
          <p:cNvSpPr>
            <a:spLocks noGrp="1"/>
          </p:cNvSpPr>
          <p:nvPr>
            <p:ph type="title"/>
          </p:nvPr>
        </p:nvSpPr>
        <p:spPr>
          <a:xfrm>
            <a:off x="1376855" y="2354315"/>
            <a:ext cx="9976944" cy="1702677"/>
          </a:xfrm>
          <a:solidFill>
            <a:schemeClr val="accent2">
              <a:lumMod val="20000"/>
              <a:lumOff val="80000"/>
            </a:schemeClr>
          </a:solidFill>
        </p:spPr>
        <p:txBody>
          <a:bodyPr>
            <a:normAutofit/>
          </a:bodyPr>
          <a:lstStyle/>
          <a:p>
            <a:pPr algn="ctr"/>
            <a:r>
              <a:rPr lang="fr-FR" sz="3600">
                <a:latin typeface="Times New Roman" panose="02020603050405020304" pitchFamily="18" charset="0"/>
                <a:cs typeface="Times New Roman" panose="02020603050405020304" pitchFamily="18" charset="0"/>
              </a:rPr>
              <a:t>Atelier de production d’écrits au CP</a:t>
            </a:r>
            <a:br>
              <a:rPr lang="fr-FR" sz="3600">
                <a:latin typeface="Times New Roman" panose="02020603050405020304" pitchFamily="18" charset="0"/>
                <a:cs typeface="Times New Roman" panose="02020603050405020304" pitchFamily="18" charset="0"/>
              </a:rPr>
            </a:br>
            <a:r>
              <a:rPr lang="fr-FR" sz="2400">
                <a:solidFill>
                  <a:schemeClr val="accent1"/>
                </a:solidFill>
                <a:latin typeface="Times New Roman" panose="02020603050405020304" pitchFamily="18" charset="0"/>
                <a:cs typeface="Times New Roman" panose="02020603050405020304" pitchFamily="18" charset="0"/>
              </a:rPr>
              <a:t>(vidéo corpus yaourt)</a:t>
            </a:r>
          </a:p>
        </p:txBody>
      </p:sp>
    </p:spTree>
    <p:extLst>
      <p:ext uri="{BB962C8B-B14F-4D97-AF65-F5344CB8AC3E}">
        <p14:creationId xmlns:p14="http://schemas.microsoft.com/office/powerpoint/2010/main" val="2245996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279E1C-2F27-491B-840C-0DE7F69564A0}"/>
              </a:ext>
            </a:extLst>
          </p:cNvPr>
          <p:cNvSpPr>
            <a:spLocks noGrp="1"/>
          </p:cNvSpPr>
          <p:nvPr>
            <p:ph type="title"/>
          </p:nvPr>
        </p:nvSpPr>
        <p:spPr>
          <a:xfrm>
            <a:off x="838200" y="365126"/>
            <a:ext cx="10515600" cy="456808"/>
          </a:xfrm>
          <a:solidFill>
            <a:schemeClr val="accent6">
              <a:lumMod val="20000"/>
              <a:lumOff val="80000"/>
            </a:schemeClr>
          </a:solidFill>
        </p:spPr>
        <p:txBody>
          <a:bodyPr>
            <a:normAutofit/>
          </a:bodyPr>
          <a:lstStyle/>
          <a:p>
            <a:pPr algn="ctr"/>
            <a:r>
              <a:rPr lang="fr-FR" sz="2200"/>
              <a:t>Exemples de reformulations multimodales autour de l’écrit produit (étayage)</a:t>
            </a:r>
          </a:p>
        </p:txBody>
      </p:sp>
      <p:pic>
        <p:nvPicPr>
          <p:cNvPr id="8" name="Image 7">
            <a:extLst>
              <a:ext uri="{FF2B5EF4-FFF2-40B4-BE49-F238E27FC236}">
                <a16:creationId xmlns:a16="http://schemas.microsoft.com/office/drawing/2014/main" id="{5A1174C7-FEF8-4570-93B2-E8A58A3E5910}"/>
              </a:ext>
            </a:extLst>
          </p:cNvPr>
          <p:cNvPicPr>
            <a:picLocks noChangeAspect="1"/>
          </p:cNvPicPr>
          <p:nvPr/>
        </p:nvPicPr>
        <p:blipFill>
          <a:blip r:embed="rId2"/>
          <a:stretch>
            <a:fillRect/>
          </a:stretch>
        </p:blipFill>
        <p:spPr>
          <a:xfrm>
            <a:off x="2563586" y="787892"/>
            <a:ext cx="8164285" cy="6104258"/>
          </a:xfrm>
          <a:prstGeom prst="rect">
            <a:avLst/>
          </a:prstGeom>
        </p:spPr>
      </p:pic>
    </p:spTree>
    <p:extLst>
      <p:ext uri="{BB962C8B-B14F-4D97-AF65-F5344CB8AC3E}">
        <p14:creationId xmlns:p14="http://schemas.microsoft.com/office/powerpoint/2010/main" val="608299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7007A3D-0BF3-491B-A36D-3392C425E0FA}"/>
              </a:ext>
            </a:extLst>
          </p:cNvPr>
          <p:cNvPicPr>
            <a:picLocks noChangeAspect="1"/>
          </p:cNvPicPr>
          <p:nvPr/>
        </p:nvPicPr>
        <p:blipFill>
          <a:blip r:embed="rId2"/>
          <a:stretch>
            <a:fillRect/>
          </a:stretch>
        </p:blipFill>
        <p:spPr>
          <a:xfrm>
            <a:off x="2057856" y="55446"/>
            <a:ext cx="5782862" cy="6529822"/>
          </a:xfrm>
          <a:prstGeom prst="rect">
            <a:avLst/>
          </a:prstGeom>
        </p:spPr>
      </p:pic>
      <p:pic>
        <p:nvPicPr>
          <p:cNvPr id="5" name="Image 4">
            <a:extLst>
              <a:ext uri="{FF2B5EF4-FFF2-40B4-BE49-F238E27FC236}">
                <a16:creationId xmlns:a16="http://schemas.microsoft.com/office/drawing/2014/main" id="{A31CC578-EE7A-4A63-8DDC-494F117B342D}"/>
              </a:ext>
            </a:extLst>
          </p:cNvPr>
          <p:cNvPicPr>
            <a:picLocks noChangeAspect="1"/>
          </p:cNvPicPr>
          <p:nvPr/>
        </p:nvPicPr>
        <p:blipFill>
          <a:blip r:embed="rId3"/>
          <a:stretch>
            <a:fillRect/>
          </a:stretch>
        </p:blipFill>
        <p:spPr>
          <a:xfrm>
            <a:off x="2132047" y="6174769"/>
            <a:ext cx="5913279" cy="683231"/>
          </a:xfrm>
          <a:prstGeom prst="rect">
            <a:avLst/>
          </a:prstGeom>
        </p:spPr>
      </p:pic>
      <p:sp>
        <p:nvSpPr>
          <p:cNvPr id="2" name="ZoneTexte 1">
            <a:extLst>
              <a:ext uri="{FF2B5EF4-FFF2-40B4-BE49-F238E27FC236}">
                <a16:creationId xmlns:a16="http://schemas.microsoft.com/office/drawing/2014/main" id="{34B6E524-E6F0-0870-E778-9EC02E0B855D}"/>
              </a:ext>
            </a:extLst>
          </p:cNvPr>
          <p:cNvSpPr txBox="1"/>
          <p:nvPr/>
        </p:nvSpPr>
        <p:spPr>
          <a:xfrm>
            <a:off x="8282151" y="1261241"/>
            <a:ext cx="3563007" cy="923330"/>
          </a:xfrm>
          <a:prstGeom prst="rect">
            <a:avLst/>
          </a:prstGeom>
          <a:noFill/>
        </p:spPr>
        <p:txBody>
          <a:bodyPr wrap="square" rtlCol="0">
            <a:spAutoFit/>
          </a:bodyPr>
          <a:lstStyle/>
          <a:p>
            <a:r>
              <a:rPr lang="fr-FR">
                <a:hlinkClick r:id="rId4"/>
              </a:rPr>
              <a:t>Les reformulations multimodales du personnel ense… – Éducation et francophonie – Érudit (erudit.org)</a:t>
            </a:r>
            <a:endParaRPr lang="fr-FR"/>
          </a:p>
        </p:txBody>
      </p:sp>
    </p:spTree>
    <p:extLst>
      <p:ext uri="{BB962C8B-B14F-4D97-AF65-F5344CB8AC3E}">
        <p14:creationId xmlns:p14="http://schemas.microsoft.com/office/powerpoint/2010/main" val="3813953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7CD66B-CDDF-4142-87D7-B1F0989D22E1}"/>
              </a:ext>
            </a:extLst>
          </p:cNvPr>
          <p:cNvSpPr>
            <a:spLocks noGrp="1"/>
          </p:cNvSpPr>
          <p:nvPr>
            <p:ph type="title"/>
          </p:nvPr>
        </p:nvSpPr>
        <p:spPr>
          <a:xfrm>
            <a:off x="838200" y="365125"/>
            <a:ext cx="10515600" cy="908504"/>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Critères d’évaluation</a:t>
            </a:r>
          </a:p>
        </p:txBody>
      </p:sp>
      <p:sp>
        <p:nvSpPr>
          <p:cNvPr id="3" name="Espace réservé du contenu 2">
            <a:extLst>
              <a:ext uri="{FF2B5EF4-FFF2-40B4-BE49-F238E27FC236}">
                <a16:creationId xmlns:a16="http://schemas.microsoft.com/office/drawing/2014/main" id="{BBE1D8D7-6B76-4946-879A-AEC4074D625C}"/>
              </a:ext>
            </a:extLst>
          </p:cNvPr>
          <p:cNvSpPr>
            <a:spLocks noGrp="1"/>
          </p:cNvSpPr>
          <p:nvPr>
            <p:ph idx="1"/>
          </p:nvPr>
        </p:nvSpPr>
        <p:spPr>
          <a:xfrm>
            <a:off x="838200" y="1453243"/>
            <a:ext cx="10515600" cy="5039632"/>
          </a:xfrm>
          <a:solidFill>
            <a:schemeClr val="accent4">
              <a:lumMod val="20000"/>
              <a:lumOff val="80000"/>
            </a:schemeClr>
          </a:solidFill>
        </p:spPr>
        <p:txBody>
          <a:bodyPr>
            <a:normAutofit/>
          </a:bodyPr>
          <a:lstStyle/>
          <a:p>
            <a:endParaRPr lang="fr-FR"/>
          </a:p>
          <a:p>
            <a:pPr lvl="1">
              <a:lnSpc>
                <a:spcPct val="150000"/>
              </a:lnSpc>
            </a:pPr>
            <a:r>
              <a:rPr lang="fr-FR"/>
              <a:t>  segmentation </a:t>
            </a:r>
          </a:p>
          <a:p>
            <a:pPr lvl="1">
              <a:lnSpc>
                <a:spcPct val="150000"/>
              </a:lnSpc>
            </a:pPr>
            <a:r>
              <a:rPr lang="fr-FR"/>
              <a:t> séparateurs (point, majuscule, connecteur, retour à la ligne)</a:t>
            </a:r>
          </a:p>
          <a:p>
            <a:pPr lvl="1">
              <a:lnSpc>
                <a:spcPct val="150000"/>
              </a:lnSpc>
            </a:pPr>
            <a:r>
              <a:rPr lang="fr-FR"/>
              <a:t>marques de narration (titre, formule d’ouverture, formule de fermeture, temps du passé, reprise pronominale)</a:t>
            </a:r>
          </a:p>
          <a:p>
            <a:pPr lvl="1">
              <a:lnSpc>
                <a:spcPct val="150000"/>
              </a:lnSpc>
            </a:pPr>
            <a:r>
              <a:rPr lang="fr-FR"/>
              <a:t>orthographe (lexicale et grammaticale)</a:t>
            </a:r>
          </a:p>
          <a:p>
            <a:pPr lvl="1">
              <a:lnSpc>
                <a:spcPct val="150000"/>
              </a:lnSpc>
            </a:pPr>
            <a:r>
              <a:rPr lang="fr-FR"/>
              <a:t>longueur de l’écrit produit (nombre de lettres)</a:t>
            </a:r>
          </a:p>
          <a:p>
            <a:pPr lvl="1">
              <a:lnSpc>
                <a:spcPct val="150000"/>
              </a:lnSpc>
            </a:pPr>
            <a:r>
              <a:rPr lang="fr-FR"/>
              <a:t>le graphisme n’est pas pris en compte</a:t>
            </a:r>
          </a:p>
        </p:txBody>
      </p:sp>
    </p:spTree>
    <p:extLst>
      <p:ext uri="{BB962C8B-B14F-4D97-AF65-F5344CB8AC3E}">
        <p14:creationId xmlns:p14="http://schemas.microsoft.com/office/powerpoint/2010/main" val="2750549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906D29-0D7C-F532-FF3D-B7D3DBD6B4D2}"/>
              </a:ext>
            </a:extLst>
          </p:cNvPr>
          <p:cNvSpPr>
            <a:spLocks noGrp="1"/>
          </p:cNvSpPr>
          <p:nvPr>
            <p:ph type="title"/>
          </p:nvPr>
        </p:nvSpPr>
        <p:spPr>
          <a:xfrm>
            <a:off x="1376855" y="1436915"/>
            <a:ext cx="9976944" cy="2189154"/>
          </a:xfrm>
          <a:solidFill>
            <a:schemeClr val="accent2">
              <a:lumMod val="20000"/>
              <a:lumOff val="80000"/>
            </a:schemeClr>
          </a:solidFill>
        </p:spPr>
        <p:txBody>
          <a:bodyPr>
            <a:normAutofit fontScale="90000"/>
          </a:bodyPr>
          <a:lstStyle/>
          <a:p>
            <a:pPr algn="ctr"/>
            <a:br>
              <a:rPr lang="fr-FR" sz="3600">
                <a:latin typeface="Times New Roman" panose="02020603050405020304" pitchFamily="18" charset="0"/>
                <a:cs typeface="Times New Roman" panose="02020603050405020304" pitchFamily="18" charset="0"/>
              </a:rPr>
            </a:br>
            <a:br>
              <a:rPr lang="fr-FR" sz="3600">
                <a:latin typeface="Times New Roman" panose="02020603050405020304" pitchFamily="18" charset="0"/>
                <a:cs typeface="Times New Roman" panose="02020603050405020304" pitchFamily="18" charset="0"/>
              </a:rPr>
            </a:br>
            <a:r>
              <a:rPr lang="fr-FR" sz="3600">
                <a:latin typeface="Times New Roman" panose="02020603050405020304" pitchFamily="18" charset="0"/>
                <a:cs typeface="Times New Roman" panose="02020603050405020304" pitchFamily="18" charset="0"/>
              </a:rPr>
              <a:t>Révision collective d’écrits sur TBI</a:t>
            </a:r>
            <a:br>
              <a:rPr lang="fr-FR" sz="3600">
                <a:latin typeface="Times New Roman" panose="02020603050405020304" pitchFamily="18" charset="0"/>
                <a:cs typeface="Times New Roman" panose="02020603050405020304" pitchFamily="18" charset="0"/>
              </a:rPr>
            </a:br>
            <a:br>
              <a:rPr lang="fr-FR" sz="3600">
                <a:latin typeface="Times New Roman" panose="02020603050405020304" pitchFamily="18" charset="0"/>
                <a:cs typeface="Times New Roman" panose="02020603050405020304" pitchFamily="18" charset="0"/>
              </a:rPr>
            </a:br>
            <a:br>
              <a:rPr lang="fr-FR" sz="3600">
                <a:latin typeface="Times New Roman" panose="02020603050405020304" pitchFamily="18" charset="0"/>
                <a:cs typeface="Times New Roman" panose="02020603050405020304" pitchFamily="18" charset="0"/>
              </a:rPr>
            </a:br>
            <a:endParaRPr lang="fr-FR" sz="3600">
              <a:latin typeface="Times New Roman" panose="02020603050405020304" pitchFamily="18" charset="0"/>
              <a:cs typeface="Times New Roman" panose="02020603050405020304" pitchFamily="18" charset="0"/>
            </a:endParaRPr>
          </a:p>
        </p:txBody>
      </p:sp>
      <p:sp>
        <p:nvSpPr>
          <p:cNvPr id="3" name="ZoneTexte 2">
            <a:extLst>
              <a:ext uri="{FF2B5EF4-FFF2-40B4-BE49-F238E27FC236}">
                <a16:creationId xmlns:a16="http://schemas.microsoft.com/office/drawing/2014/main" id="{B08D2AC3-B836-687C-5CC2-A9F9FDC5DE6A}"/>
              </a:ext>
            </a:extLst>
          </p:cNvPr>
          <p:cNvSpPr txBox="1"/>
          <p:nvPr/>
        </p:nvSpPr>
        <p:spPr>
          <a:xfrm>
            <a:off x="2175641" y="4372303"/>
            <a:ext cx="8240111" cy="923330"/>
          </a:xfrm>
          <a:prstGeom prst="rect">
            <a:avLst/>
          </a:prstGeom>
          <a:noFill/>
        </p:spPr>
        <p:txBody>
          <a:bodyPr wrap="square" rtlCol="0">
            <a:spAutoFit/>
          </a:bodyPr>
          <a:lstStyle/>
          <a:p>
            <a:r>
              <a:rPr lang="fr-FR">
                <a:hlinkClick r:id="rId2"/>
              </a:rPr>
              <a:t>Dilemmes professionnels de l’enseignant en contexte de révision-réécriture collective d’écrits sur un tableau blanc interactif dans les premiers apprentissages de l’écrit (openedition.org)</a:t>
            </a:r>
            <a:endParaRPr lang="fr-FR"/>
          </a:p>
        </p:txBody>
      </p:sp>
    </p:spTree>
    <p:extLst>
      <p:ext uri="{BB962C8B-B14F-4D97-AF65-F5344CB8AC3E}">
        <p14:creationId xmlns:p14="http://schemas.microsoft.com/office/powerpoint/2010/main" val="1700442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D26CDAD-CE8D-45B2-9BE0-33AEF92ABE91}"/>
              </a:ext>
            </a:extLst>
          </p:cNvPr>
          <p:cNvPicPr>
            <a:picLocks noChangeAspect="1"/>
          </p:cNvPicPr>
          <p:nvPr/>
        </p:nvPicPr>
        <p:blipFill>
          <a:blip r:embed="rId2"/>
          <a:stretch>
            <a:fillRect/>
          </a:stretch>
        </p:blipFill>
        <p:spPr>
          <a:xfrm>
            <a:off x="232881" y="1858393"/>
            <a:ext cx="5746171" cy="3685707"/>
          </a:xfrm>
          <a:prstGeom prst="rect">
            <a:avLst/>
          </a:prstGeom>
        </p:spPr>
      </p:pic>
      <p:sp>
        <p:nvSpPr>
          <p:cNvPr id="3" name="ZoneTexte 2">
            <a:extLst>
              <a:ext uri="{FF2B5EF4-FFF2-40B4-BE49-F238E27FC236}">
                <a16:creationId xmlns:a16="http://schemas.microsoft.com/office/drawing/2014/main" id="{57C43BE5-4E63-45BE-B9F3-255BD5A180A9}"/>
              </a:ext>
            </a:extLst>
          </p:cNvPr>
          <p:cNvSpPr txBox="1"/>
          <p:nvPr/>
        </p:nvSpPr>
        <p:spPr>
          <a:xfrm>
            <a:off x="6212947" y="153143"/>
            <a:ext cx="5625267" cy="2528412"/>
          </a:xfrm>
          <a:prstGeom prst="rect">
            <a:avLst/>
          </a:prstGeom>
          <a:noFill/>
          <a:ln>
            <a:solidFill>
              <a:schemeClr val="tx1"/>
            </a:solidFill>
          </a:ln>
        </p:spPr>
        <p:txBody>
          <a:bodyPr wrap="square" rtlCol="0">
            <a:spAutoFit/>
          </a:bodyPr>
          <a:lstStyle/>
          <a:p>
            <a:pPr marL="0" indent="0">
              <a:lnSpc>
                <a:spcPct val="150000"/>
              </a:lnSpc>
              <a:buNone/>
            </a:pPr>
            <a:r>
              <a:rPr lang="fr-FR" sz="1800">
                <a:solidFill>
                  <a:srgbClr val="0070C0"/>
                </a:solidFill>
                <a:latin typeface="Times New Roman" panose="02020603050405020304" pitchFamily="18" charset="0"/>
                <a:cs typeface="Times New Roman" panose="02020603050405020304" pitchFamily="18" charset="0"/>
              </a:rPr>
              <a:t>239. Ti. : alors en fait, ici (il) y a « des » (en pointant du doigt « </a:t>
            </a:r>
            <a:r>
              <a:rPr lang="fr-FR" sz="1800">
                <a:solidFill>
                  <a:srgbClr val="7030A0"/>
                </a:solidFill>
                <a:latin typeface="Times New Roman" panose="02020603050405020304" pitchFamily="18" charset="0"/>
                <a:cs typeface="Times New Roman" panose="02020603050405020304" pitchFamily="18" charset="0"/>
              </a:rPr>
              <a:t>des </a:t>
            </a:r>
            <a:r>
              <a:rPr lang="fr-FR" sz="1800">
                <a:solidFill>
                  <a:srgbClr val="0070C0"/>
                </a:solidFill>
                <a:latin typeface="Times New Roman" panose="02020603050405020304" pitchFamily="18" charset="0"/>
                <a:cs typeface="Times New Roman" panose="02020603050405020304" pitchFamily="18" charset="0"/>
              </a:rPr>
              <a:t>»). Il faut qu’on mette un s- (en pointant du doigt « </a:t>
            </a:r>
            <a:r>
              <a:rPr lang="fr-FR" sz="1800">
                <a:solidFill>
                  <a:srgbClr val="7030A0"/>
                </a:solidFill>
                <a:latin typeface="Times New Roman" panose="02020603050405020304" pitchFamily="18" charset="0"/>
                <a:cs typeface="Times New Roman" panose="02020603050405020304" pitchFamily="18" charset="0"/>
              </a:rPr>
              <a:t>factrice</a:t>
            </a:r>
            <a:r>
              <a:rPr lang="fr-FR" sz="1800">
                <a:solidFill>
                  <a:srgbClr val="0070C0"/>
                </a:solidFill>
                <a:latin typeface="Times New Roman" panose="02020603050405020304" pitchFamily="18" charset="0"/>
                <a:cs typeface="Times New Roman" panose="02020603050405020304" pitchFamily="18" charset="0"/>
              </a:rPr>
              <a:t> »).</a:t>
            </a:r>
          </a:p>
          <a:p>
            <a:pPr marL="0" indent="0">
              <a:lnSpc>
                <a:spcPct val="150000"/>
              </a:lnSpc>
              <a:buNone/>
            </a:pPr>
            <a:r>
              <a:rPr lang="fr-FR" sz="1800">
                <a:solidFill>
                  <a:srgbClr val="0070C0"/>
                </a:solidFill>
                <a:latin typeface="Times New Roman" panose="02020603050405020304" pitchFamily="18" charset="0"/>
                <a:cs typeface="Times New Roman" panose="02020603050405020304" pitchFamily="18" charset="0"/>
              </a:rPr>
              <a:t>240. E : XXXXXXXXX (le maitre ajoute un « </a:t>
            </a:r>
            <a:r>
              <a:rPr lang="fr-FR" sz="1800">
                <a:solidFill>
                  <a:srgbClr val="7030A0"/>
                </a:solidFill>
                <a:latin typeface="Times New Roman" panose="02020603050405020304" pitchFamily="18" charset="0"/>
                <a:cs typeface="Times New Roman" panose="02020603050405020304" pitchFamily="18" charset="0"/>
              </a:rPr>
              <a:t>s</a:t>
            </a:r>
            <a:r>
              <a:rPr lang="fr-FR" sz="1800">
                <a:solidFill>
                  <a:srgbClr val="0070C0"/>
                </a:solidFill>
                <a:latin typeface="Times New Roman" panose="02020603050405020304" pitchFamily="18" charset="0"/>
                <a:cs typeface="Times New Roman" panose="02020603050405020304" pitchFamily="18" charset="0"/>
              </a:rPr>
              <a:t> » à            « </a:t>
            </a:r>
            <a:r>
              <a:rPr lang="fr-FR" sz="1800">
                <a:solidFill>
                  <a:srgbClr val="7030A0"/>
                </a:solidFill>
                <a:latin typeface="Times New Roman" panose="02020603050405020304" pitchFamily="18" charset="0"/>
                <a:cs typeface="Times New Roman" panose="02020603050405020304" pitchFamily="18" charset="0"/>
              </a:rPr>
              <a:t>factrice</a:t>
            </a:r>
            <a:r>
              <a:rPr lang="fr-FR" sz="1800">
                <a:solidFill>
                  <a:srgbClr val="0070C0"/>
                </a:solidFill>
                <a:latin typeface="Times New Roman" panose="02020603050405020304" pitchFamily="18" charset="0"/>
                <a:cs typeface="Times New Roman" panose="02020603050405020304" pitchFamily="18" charset="0"/>
              </a:rPr>
              <a:t> »).</a:t>
            </a:r>
            <a:r>
              <a:rPr lang="fr-FR">
                <a:latin typeface="Times New Roman" panose="02020603050405020304" pitchFamily="18" charset="0"/>
                <a:cs typeface="Times New Roman" panose="02020603050405020304" pitchFamily="18" charset="0"/>
              </a:rPr>
              <a:t>(Classe A, mai CP)</a:t>
            </a:r>
            <a:endParaRPr lang="fr-FR" sz="1800">
              <a:latin typeface="Times New Roman" panose="02020603050405020304" pitchFamily="18" charset="0"/>
              <a:cs typeface="Times New Roman" panose="02020603050405020304" pitchFamily="18" charset="0"/>
            </a:endParaRPr>
          </a:p>
          <a:p>
            <a:endParaRPr lang="fr-FR"/>
          </a:p>
        </p:txBody>
      </p:sp>
      <p:sp>
        <p:nvSpPr>
          <p:cNvPr id="4" name="ZoneTexte 3">
            <a:extLst>
              <a:ext uri="{FF2B5EF4-FFF2-40B4-BE49-F238E27FC236}">
                <a16:creationId xmlns:a16="http://schemas.microsoft.com/office/drawing/2014/main" id="{CED6BB53-0E8D-46C0-9B80-94CFAF11B792}"/>
              </a:ext>
            </a:extLst>
          </p:cNvPr>
          <p:cNvSpPr txBox="1"/>
          <p:nvPr/>
        </p:nvSpPr>
        <p:spPr>
          <a:xfrm>
            <a:off x="6212947" y="3015465"/>
            <a:ext cx="5625267" cy="3693319"/>
          </a:xfrm>
          <a:prstGeom prst="rect">
            <a:avLst/>
          </a:prstGeom>
          <a:noFill/>
          <a:ln>
            <a:solidFill>
              <a:schemeClr val="tx1"/>
            </a:solidFill>
          </a:ln>
        </p:spPr>
        <p:txBody>
          <a:bodyPr wrap="square" rtlCol="0">
            <a:spAutoFit/>
          </a:bodyPr>
          <a:lstStyle/>
          <a:p>
            <a:pPr marL="0" indent="0">
              <a:buNone/>
            </a:pPr>
            <a:r>
              <a:rPr lang="fr-FR" sz="1800">
                <a:solidFill>
                  <a:srgbClr val="0070C0"/>
                </a:solidFill>
                <a:latin typeface="Times New Roman" panose="02020603050405020304" pitchFamily="18" charset="0"/>
                <a:cs typeface="Times New Roman" panose="02020603050405020304" pitchFamily="18" charset="0"/>
              </a:rPr>
              <a:t>308. M : ce mot là, (il) y a quelque chose qui me gêne dans ce mot (avec pointage du doigt et geste circulaire sur « </a:t>
            </a:r>
            <a:r>
              <a:rPr lang="fr-FR" sz="1800">
                <a:solidFill>
                  <a:srgbClr val="7030A0"/>
                </a:solidFill>
                <a:latin typeface="Times New Roman" panose="02020603050405020304" pitchFamily="18" charset="0"/>
                <a:cs typeface="Times New Roman" panose="02020603050405020304" pitchFamily="18" charset="0"/>
              </a:rPr>
              <a:t>ninporte</a:t>
            </a:r>
            <a:r>
              <a:rPr lang="fr-FR" sz="1800">
                <a:solidFill>
                  <a:srgbClr val="0070C0"/>
                </a:solidFill>
                <a:latin typeface="Times New Roman" panose="02020603050405020304" pitchFamily="18" charset="0"/>
                <a:cs typeface="Times New Roman" panose="02020603050405020304" pitchFamily="18" charset="0"/>
              </a:rPr>
              <a:t> »). Moi, (il) y a quelque chose qui me gêne dans ce mot.</a:t>
            </a:r>
          </a:p>
          <a:p>
            <a:pPr marL="0" indent="0">
              <a:buNone/>
            </a:pPr>
            <a:r>
              <a:rPr lang="fr-FR" sz="1800">
                <a:solidFill>
                  <a:srgbClr val="0070C0"/>
                </a:solidFill>
                <a:latin typeface="Times New Roman" panose="02020603050405020304" pitchFamily="18" charset="0"/>
                <a:cs typeface="Times New Roman" panose="02020603050405020304" pitchFamily="18" charset="0"/>
              </a:rPr>
              <a:t>309. E : ah oui c’est le XX.</a:t>
            </a:r>
          </a:p>
          <a:p>
            <a:pPr marL="0" indent="0">
              <a:buNone/>
            </a:pPr>
            <a:r>
              <a:rPr lang="fr-FR" sz="1800">
                <a:solidFill>
                  <a:srgbClr val="0070C0"/>
                </a:solidFill>
                <a:latin typeface="Times New Roman" panose="02020603050405020304" pitchFamily="18" charset="0"/>
                <a:cs typeface="Times New Roman" panose="02020603050405020304" pitchFamily="18" charset="0"/>
              </a:rPr>
              <a:t>310. M : chut. Emma. </a:t>
            </a:r>
          </a:p>
          <a:p>
            <a:pPr marL="0" indent="0">
              <a:buNone/>
            </a:pPr>
            <a:r>
              <a:rPr lang="fr-FR" sz="1800">
                <a:solidFill>
                  <a:srgbClr val="0070C0"/>
                </a:solidFill>
                <a:latin typeface="Times New Roman" panose="02020603050405020304" pitchFamily="18" charset="0"/>
                <a:cs typeface="Times New Roman" panose="02020603050405020304" pitchFamily="18" charset="0"/>
              </a:rPr>
              <a:t>311. Emma. : (il) y a un m-.</a:t>
            </a:r>
          </a:p>
          <a:p>
            <a:pPr marL="0" indent="0">
              <a:buNone/>
            </a:pPr>
            <a:r>
              <a:rPr lang="fr-FR" sz="1800">
                <a:solidFill>
                  <a:srgbClr val="0070C0"/>
                </a:solidFill>
                <a:latin typeface="Times New Roman" panose="02020603050405020304" pitchFamily="18" charset="0"/>
                <a:cs typeface="Times New Roman" panose="02020603050405020304" pitchFamily="18" charset="0"/>
              </a:rPr>
              <a:t>312. M : là (en pointant du doigt le « p » de « </a:t>
            </a:r>
            <a:r>
              <a:rPr lang="fr-FR" sz="1800">
                <a:solidFill>
                  <a:srgbClr val="7030A0"/>
                </a:solidFill>
                <a:latin typeface="Times New Roman" panose="02020603050405020304" pitchFamily="18" charset="0"/>
                <a:cs typeface="Times New Roman" panose="02020603050405020304" pitchFamily="18" charset="0"/>
              </a:rPr>
              <a:t>ninporte </a:t>
            </a:r>
            <a:r>
              <a:rPr lang="fr-FR" sz="1800">
                <a:solidFill>
                  <a:srgbClr val="0070C0"/>
                </a:solidFill>
                <a:latin typeface="Times New Roman" panose="02020603050405020304" pitchFamily="18" charset="0"/>
                <a:cs typeface="Times New Roman" panose="02020603050405020304" pitchFamily="18" charset="0"/>
              </a:rPr>
              <a:t>»), (il) y a la lettre p- donc on doit mettre un</a:t>
            </a:r>
          </a:p>
          <a:p>
            <a:pPr marL="0" indent="0">
              <a:buNone/>
            </a:pPr>
            <a:r>
              <a:rPr lang="fr-FR" sz="1800">
                <a:solidFill>
                  <a:srgbClr val="0070C0"/>
                </a:solidFill>
                <a:latin typeface="Times New Roman" panose="02020603050405020304" pitchFamily="18" charset="0"/>
                <a:cs typeface="Times New Roman" panose="02020603050405020304" pitchFamily="18" charset="0"/>
              </a:rPr>
              <a:t> 313. E : m-.</a:t>
            </a:r>
          </a:p>
          <a:p>
            <a:pPr marL="0" indent="0">
              <a:buNone/>
            </a:pPr>
            <a:r>
              <a:rPr lang="fr-FR" sz="1800">
                <a:solidFill>
                  <a:srgbClr val="0070C0"/>
                </a:solidFill>
                <a:latin typeface="Times New Roman" panose="02020603050405020304" pitchFamily="18" charset="0"/>
                <a:cs typeface="Times New Roman" panose="02020603050405020304" pitchFamily="18" charset="0"/>
              </a:rPr>
              <a:t>314. E : par(r)ce que sinon après le n- i(l) se dispute avec le p-. » </a:t>
            </a:r>
            <a:r>
              <a:rPr lang="fr-FR" sz="1800">
                <a:latin typeface="Times New Roman" panose="02020603050405020304" pitchFamily="18" charset="0"/>
                <a:cs typeface="Times New Roman" panose="02020603050405020304" pitchFamily="18" charset="0"/>
              </a:rPr>
              <a:t>(classe A, mai CP)</a:t>
            </a:r>
          </a:p>
          <a:p>
            <a:endParaRPr lang="fr-FR"/>
          </a:p>
        </p:txBody>
      </p:sp>
    </p:spTree>
    <p:extLst>
      <p:ext uri="{BB962C8B-B14F-4D97-AF65-F5344CB8AC3E}">
        <p14:creationId xmlns:p14="http://schemas.microsoft.com/office/powerpoint/2010/main" val="3272989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FCC2B-C0C7-7475-1988-ECDFE08FAFF8}"/>
              </a:ext>
            </a:extLst>
          </p:cNvPr>
          <p:cNvSpPr>
            <a:spLocks noGrp="1"/>
          </p:cNvSpPr>
          <p:nvPr>
            <p:ph type="title"/>
          </p:nvPr>
        </p:nvSpPr>
        <p:spPr>
          <a:xfrm>
            <a:off x="956440" y="231228"/>
            <a:ext cx="10397359" cy="622212"/>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Ecrire au cycle 3 Programme 2024 (CM1)</a:t>
            </a:r>
          </a:p>
        </p:txBody>
      </p:sp>
      <p:pic>
        <p:nvPicPr>
          <p:cNvPr id="5" name="Espace réservé du contenu 4">
            <a:extLst>
              <a:ext uri="{FF2B5EF4-FFF2-40B4-BE49-F238E27FC236}">
                <a16:creationId xmlns:a16="http://schemas.microsoft.com/office/drawing/2014/main" id="{2A08FD64-3229-AD2A-2E89-F044CF021732}"/>
              </a:ext>
            </a:extLst>
          </p:cNvPr>
          <p:cNvPicPr>
            <a:picLocks noGrp="1" noChangeAspect="1"/>
          </p:cNvPicPr>
          <p:nvPr>
            <p:ph idx="1"/>
          </p:nvPr>
        </p:nvPicPr>
        <p:blipFill>
          <a:blip r:embed="rId2"/>
          <a:stretch>
            <a:fillRect/>
          </a:stretch>
        </p:blipFill>
        <p:spPr>
          <a:xfrm>
            <a:off x="783623" y="1105405"/>
            <a:ext cx="10397359" cy="2351556"/>
          </a:xfrm>
          <a:prstGeom prst="rect">
            <a:avLst/>
          </a:prstGeom>
          <a:solidFill>
            <a:srgbClr val="FFC000">
              <a:lumMod val="20000"/>
              <a:lumOff val="80000"/>
            </a:srgbClr>
          </a:solidFill>
        </p:spPr>
      </p:pic>
      <p:sp>
        <p:nvSpPr>
          <p:cNvPr id="3" name="ZoneTexte 2">
            <a:extLst>
              <a:ext uri="{FF2B5EF4-FFF2-40B4-BE49-F238E27FC236}">
                <a16:creationId xmlns:a16="http://schemas.microsoft.com/office/drawing/2014/main" id="{B265A253-7283-D904-A1CA-B2C242C7ABD8}"/>
              </a:ext>
            </a:extLst>
          </p:cNvPr>
          <p:cNvSpPr txBox="1"/>
          <p:nvPr/>
        </p:nvSpPr>
        <p:spPr>
          <a:xfrm>
            <a:off x="803564" y="3796145"/>
            <a:ext cx="10826962" cy="3046988"/>
          </a:xfrm>
          <a:prstGeom prst="rect">
            <a:avLst/>
          </a:prstGeom>
          <a:noFill/>
        </p:spPr>
        <p:txBody>
          <a:bodyPr wrap="square" rtlCol="0">
            <a:spAutoFit/>
          </a:bodyPr>
          <a:lstStyle/>
          <a:p>
            <a:pPr marL="285750" indent="-285750">
              <a:buFont typeface="Arial" panose="020B0604020202020204" pitchFamily="34" charset="0"/>
              <a:buChar char="•"/>
            </a:pPr>
            <a:r>
              <a:rPr lang="fr-FR" sz="2400"/>
              <a:t> Lecture et écriture : s’envisage de façon complémentaire et simultanée.</a:t>
            </a:r>
          </a:p>
          <a:p>
            <a:pPr marL="285750" indent="-285750">
              <a:buFont typeface="Arial" panose="020B0604020202020204" pitchFamily="34" charset="0"/>
              <a:buChar char="•"/>
            </a:pPr>
            <a:endParaRPr lang="fr-FR" sz="2400"/>
          </a:p>
          <a:p>
            <a:pPr marL="285750" indent="-285750">
              <a:buFont typeface="Arial" panose="020B0604020202020204" pitchFamily="34" charset="0"/>
              <a:buChar char="•"/>
            </a:pPr>
            <a:r>
              <a:rPr lang="fr-FR" sz="2400"/>
              <a:t>Production de textes cohérents, courts et longs, visant des finalités diverses et s’inscrivant dans des situations de communication différentes.</a:t>
            </a:r>
          </a:p>
          <a:p>
            <a:pPr marL="285750" indent="-285750">
              <a:buFont typeface="Arial" panose="020B0604020202020204" pitchFamily="34" charset="0"/>
              <a:buChar char="•"/>
            </a:pPr>
            <a:endParaRPr lang="fr-FR" sz="2400"/>
          </a:p>
          <a:p>
            <a:pPr marL="285750" indent="-285750">
              <a:buFont typeface="Arial" panose="020B0604020202020204" pitchFamily="34" charset="0"/>
              <a:buChar char="•"/>
            </a:pPr>
            <a:r>
              <a:rPr lang="fr-FR" sz="2400"/>
              <a:t>Valorisation de la dimension artistique et créative des productions</a:t>
            </a:r>
          </a:p>
          <a:p>
            <a:pPr marL="285750" indent="-285750">
              <a:buFont typeface="Arial" panose="020B0604020202020204" pitchFamily="34" charset="0"/>
              <a:buChar char="•"/>
            </a:pPr>
            <a:endParaRPr lang="fr-FR" sz="2400"/>
          </a:p>
          <a:p>
            <a:pPr marL="285750" indent="-285750">
              <a:buFont typeface="Arial" panose="020B0604020202020204" pitchFamily="34" charset="0"/>
              <a:buChar char="•"/>
            </a:pPr>
            <a:r>
              <a:rPr lang="fr-FR" sz="2400"/>
              <a:t>Stratégies d’écriture, planification, gestion du brouillon, révision du texte produit.</a:t>
            </a:r>
          </a:p>
        </p:txBody>
      </p:sp>
    </p:spTree>
    <p:extLst>
      <p:ext uri="{BB962C8B-B14F-4D97-AF65-F5344CB8AC3E}">
        <p14:creationId xmlns:p14="http://schemas.microsoft.com/office/powerpoint/2010/main" val="1112939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4595EE0-360D-AB13-F1D9-90CF521D7D30}"/>
              </a:ext>
            </a:extLst>
          </p:cNvPr>
          <p:cNvPicPr>
            <a:picLocks noChangeAspect="1"/>
          </p:cNvPicPr>
          <p:nvPr/>
        </p:nvPicPr>
        <p:blipFill>
          <a:blip r:embed="rId2"/>
          <a:stretch>
            <a:fillRect/>
          </a:stretch>
        </p:blipFill>
        <p:spPr>
          <a:xfrm>
            <a:off x="196723" y="1748590"/>
            <a:ext cx="11798553" cy="3027947"/>
          </a:xfrm>
          <a:prstGeom prst="rect">
            <a:avLst/>
          </a:prstGeom>
        </p:spPr>
      </p:pic>
    </p:spTree>
    <p:extLst>
      <p:ext uri="{BB962C8B-B14F-4D97-AF65-F5344CB8AC3E}">
        <p14:creationId xmlns:p14="http://schemas.microsoft.com/office/powerpoint/2010/main" val="2776587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5DF05-FDA9-C223-3F3E-E7E491521F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E2E2B2F-DF79-A79D-8481-B8672D4C1E83}"/>
              </a:ext>
            </a:extLst>
          </p:cNvPr>
          <p:cNvSpPr>
            <a:spLocks noGrp="1"/>
          </p:cNvSpPr>
          <p:nvPr>
            <p:ph type="title"/>
          </p:nvPr>
        </p:nvSpPr>
        <p:spPr>
          <a:xfrm>
            <a:off x="956440" y="99846"/>
            <a:ext cx="10397359" cy="683925"/>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Programme CM2 2020</a:t>
            </a:r>
          </a:p>
        </p:txBody>
      </p:sp>
      <p:sp>
        <p:nvSpPr>
          <p:cNvPr id="3" name="Espace réservé du contenu 2">
            <a:extLst>
              <a:ext uri="{FF2B5EF4-FFF2-40B4-BE49-F238E27FC236}">
                <a16:creationId xmlns:a16="http://schemas.microsoft.com/office/drawing/2014/main" id="{7567A79D-1CB3-08E2-9CE4-DB789A3DFB0C}"/>
              </a:ext>
            </a:extLst>
          </p:cNvPr>
          <p:cNvSpPr>
            <a:spLocks noGrp="1"/>
          </p:cNvSpPr>
          <p:nvPr>
            <p:ph idx="1"/>
          </p:nvPr>
        </p:nvSpPr>
        <p:spPr>
          <a:xfrm>
            <a:off x="956440" y="1126671"/>
            <a:ext cx="10397359" cy="5631482"/>
          </a:xfrm>
          <a:solidFill>
            <a:schemeClr val="accent4">
              <a:lumMod val="20000"/>
              <a:lumOff val="80000"/>
            </a:schemeClr>
          </a:solidFill>
        </p:spPr>
        <p:txBody>
          <a:bodyPr>
            <a:noAutofit/>
          </a:bodyPr>
          <a:lstStyle/>
          <a:p>
            <a:pPr>
              <a:lnSpc>
                <a:spcPct val="150000"/>
              </a:lnSpc>
            </a:pPr>
            <a:r>
              <a:rPr lang="fr-FR" sz="2000">
                <a:latin typeface="Times New Roman" panose="02020603050405020304" pitchFamily="18" charset="0"/>
                <a:cs typeface="Times New Roman" panose="02020603050405020304" pitchFamily="18" charset="0"/>
              </a:rPr>
              <a:t>Un des savoirs fondamentaux: lire, </a:t>
            </a:r>
            <a:r>
              <a:rPr lang="fr-FR" sz="2000" b="1">
                <a:latin typeface="Times New Roman" panose="02020603050405020304" pitchFamily="18" charset="0"/>
                <a:cs typeface="Times New Roman" panose="02020603050405020304" pitchFamily="18" charset="0"/>
              </a:rPr>
              <a:t>écrire</a:t>
            </a:r>
            <a:r>
              <a:rPr lang="fr-FR" sz="2000">
                <a:latin typeface="Times New Roman" panose="02020603050405020304" pitchFamily="18" charset="0"/>
                <a:cs typeface="Times New Roman" panose="02020603050405020304" pitchFamily="18" charset="0"/>
              </a:rPr>
              <a:t>, compter, respecter autrui </a:t>
            </a:r>
          </a:p>
          <a:p>
            <a:pPr>
              <a:lnSpc>
                <a:spcPct val="150000"/>
              </a:lnSpc>
            </a:pPr>
            <a:r>
              <a:rPr lang="fr-FR" sz="2000">
                <a:latin typeface="Times New Roman" panose="02020603050405020304" pitchFamily="18" charset="0"/>
                <a:cs typeface="Times New Roman" panose="02020603050405020304" pitchFamily="18" charset="0"/>
              </a:rPr>
              <a:t>Domaine 1 : les langages pour penser et communiquer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Comprendre, s’exprimer en utilisant la langue française à l’oral et à l’écrit</a:t>
            </a:r>
          </a:p>
          <a:p>
            <a:pPr>
              <a:lnSpc>
                <a:spcPct val="150000"/>
              </a:lnSpc>
            </a:pPr>
            <a:r>
              <a:rPr lang="fr-FR" sz="2000">
                <a:latin typeface="Times New Roman" panose="02020603050405020304" pitchFamily="18" charset="0"/>
                <a:cs typeface="Times New Roman" panose="02020603050405020304" pitchFamily="18" charset="0"/>
              </a:rPr>
              <a:t>L’écriture comme outil essentiel pour communiquer, penser, s’exprimer et apprendre dans les différentes disciplines</a:t>
            </a:r>
          </a:p>
          <a:p>
            <a:pPr>
              <a:lnSpc>
                <a:spcPct val="150000"/>
              </a:lnSpc>
            </a:pPr>
            <a:r>
              <a:rPr lang="fr-FR" sz="2000">
                <a:latin typeface="Times New Roman" panose="02020603050405020304" pitchFamily="18" charset="0"/>
                <a:cs typeface="Times New Roman" panose="02020603050405020304" pitchFamily="18" charset="0"/>
              </a:rPr>
              <a:t>Interaction forte entre la lecture, l’écriture et le langage oral</a:t>
            </a:r>
          </a:p>
          <a:p>
            <a:pPr>
              <a:lnSpc>
                <a:spcPct val="150000"/>
              </a:lnSpc>
            </a:pPr>
            <a:r>
              <a:rPr lang="fr-FR" sz="2000">
                <a:latin typeface="Times New Roman" panose="02020603050405020304" pitchFamily="18" charset="0"/>
                <a:cs typeface="Times New Roman" panose="02020603050405020304" pitchFamily="18" charset="0"/>
              </a:rPr>
              <a:t>Lien étroit avec l’étude de la langue (grammaire, orthographe, vocabulaire)</a:t>
            </a:r>
          </a:p>
          <a:p>
            <a:pPr>
              <a:lnSpc>
                <a:spcPct val="150000"/>
              </a:lnSpc>
            </a:pPr>
            <a:r>
              <a:rPr lang="fr-FR" sz="2000">
                <a:latin typeface="Times New Roman" panose="02020603050405020304" pitchFamily="18" charset="0"/>
                <a:cs typeface="Times New Roman" panose="02020603050405020304" pitchFamily="18" charset="0"/>
              </a:rPr>
              <a:t> Ecriture quotidienne </a:t>
            </a:r>
          </a:p>
          <a:p>
            <a:pPr>
              <a:lnSpc>
                <a:spcPct val="150000"/>
              </a:lnSpc>
            </a:pPr>
            <a:r>
              <a:rPr lang="fr-FR" sz="2000">
                <a:latin typeface="Times New Roman" panose="02020603050405020304" pitchFamily="18" charset="0"/>
                <a:cs typeface="Times New Roman" panose="02020603050405020304" pitchFamily="18" charset="0"/>
              </a:rPr>
              <a:t>Diversifier les situations d’écriture </a:t>
            </a:r>
          </a:p>
          <a:p>
            <a:pPr>
              <a:lnSpc>
                <a:spcPct val="150000"/>
              </a:lnSpc>
            </a:pPr>
            <a:r>
              <a:rPr lang="fr-FR" sz="2000">
                <a:latin typeface="Times New Roman" panose="02020603050405020304" pitchFamily="18" charset="0"/>
                <a:cs typeface="Times New Roman" panose="02020603050405020304" pitchFamily="18" charset="0"/>
              </a:rPr>
              <a:t>Enseignement explicite et structuré</a:t>
            </a:r>
          </a:p>
        </p:txBody>
      </p:sp>
    </p:spTree>
    <p:extLst>
      <p:ext uri="{BB962C8B-B14F-4D97-AF65-F5344CB8AC3E}">
        <p14:creationId xmlns:p14="http://schemas.microsoft.com/office/powerpoint/2010/main" val="1224270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A3E54F7-4EB8-2E96-3B1F-A75DAD987D33}"/>
              </a:ext>
            </a:extLst>
          </p:cNvPr>
          <p:cNvSpPr>
            <a:spLocks noGrp="1"/>
          </p:cNvSpPr>
          <p:nvPr>
            <p:ph idx="1"/>
          </p:nvPr>
        </p:nvSpPr>
        <p:spPr>
          <a:xfrm>
            <a:off x="956440" y="599090"/>
            <a:ext cx="10397359" cy="6159064"/>
          </a:xfrm>
          <a:solidFill>
            <a:schemeClr val="accent4">
              <a:lumMod val="20000"/>
              <a:lumOff val="80000"/>
            </a:schemeClr>
          </a:solidFill>
        </p:spPr>
        <p:txBody>
          <a:bodyPr>
            <a:noAutofit/>
          </a:bodyPr>
          <a:lstStyle/>
          <a:p>
            <a:pPr>
              <a:lnSpc>
                <a:spcPct val="150000"/>
              </a:lnSpc>
            </a:pPr>
            <a:r>
              <a:rPr lang="fr-FR" sz="2000">
                <a:latin typeface="Times New Roman" panose="02020603050405020304" pitchFamily="18" charset="0"/>
                <a:cs typeface="Times New Roman" panose="02020603050405020304" pitchFamily="18" charset="0"/>
              </a:rPr>
              <a:t>Attention portée au produit (écrit produit) et au processus (ce qui permet d’aboutir à l’écrit produit)</a:t>
            </a:r>
          </a:p>
          <a:p>
            <a:pPr>
              <a:lnSpc>
                <a:spcPct val="150000"/>
              </a:lnSpc>
            </a:pPr>
            <a:r>
              <a:rPr lang="fr-FR" sz="2000">
                <a:latin typeface="Times New Roman" panose="02020603050405020304" pitchFamily="18" charset="0"/>
                <a:cs typeface="Times New Roman" panose="02020603050405020304" pitchFamily="18" charset="0"/>
              </a:rPr>
              <a:t>Processus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recours aux écrits de travail, cahier de brouillon, écrits intermédiaires, réflexion collective sur les outils d’écriture et de relecture (cycle 3)</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Préparer l’écriture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Revenir sur l’écrit produit </a:t>
            </a:r>
          </a:p>
          <a:p>
            <a:pPr>
              <a:lnSpc>
                <a:spcPct val="150000"/>
              </a:lnSpc>
            </a:pPr>
            <a:r>
              <a:rPr lang="fr-FR" sz="2000">
                <a:latin typeface="Times New Roman" panose="02020603050405020304" pitchFamily="18" charset="0"/>
                <a:cs typeface="Times New Roman" panose="02020603050405020304" pitchFamily="18" charset="0"/>
              </a:rPr>
              <a:t>Outils numériques (traitement de texte)</a:t>
            </a:r>
          </a:p>
          <a:p>
            <a:pPr>
              <a:lnSpc>
                <a:spcPct val="150000"/>
              </a:lnSpc>
            </a:pPr>
            <a:r>
              <a:rPr lang="fr-FR" sz="2000">
                <a:latin typeface="Times New Roman" panose="02020603050405020304" pitchFamily="18" charset="0"/>
                <a:cs typeface="Times New Roman" panose="02020603050405020304" pitchFamily="18" charset="0"/>
              </a:rPr>
              <a:t>Outils d’écriture </a:t>
            </a:r>
          </a:p>
          <a:p>
            <a:pPr>
              <a:lnSpc>
                <a:spcPct val="150000"/>
              </a:lnSpc>
            </a:pPr>
            <a:r>
              <a:rPr lang="fr-FR" sz="2000">
                <a:latin typeface="Times New Roman" panose="02020603050405020304" pitchFamily="18" charset="0"/>
                <a:cs typeface="Times New Roman" panose="02020603050405020304" pitchFamily="18" charset="0"/>
              </a:rPr>
              <a:t>Vigilance orthographique </a:t>
            </a:r>
          </a:p>
        </p:txBody>
      </p:sp>
    </p:spTree>
    <p:extLst>
      <p:ext uri="{BB962C8B-B14F-4D97-AF65-F5344CB8AC3E}">
        <p14:creationId xmlns:p14="http://schemas.microsoft.com/office/powerpoint/2010/main" val="42363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AE8B5-62B5-C0FC-8C7D-F38E884A7BC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9D346F8-F2E9-7984-B778-03A1E8908DF2}"/>
              </a:ext>
            </a:extLst>
          </p:cNvPr>
          <p:cNvSpPr>
            <a:spLocks noGrp="1"/>
          </p:cNvSpPr>
          <p:nvPr>
            <p:ph idx="1"/>
          </p:nvPr>
        </p:nvSpPr>
        <p:spPr>
          <a:xfrm>
            <a:off x="960121" y="655320"/>
            <a:ext cx="10287000" cy="6102834"/>
          </a:xfrm>
          <a:solidFill>
            <a:schemeClr val="accent4">
              <a:lumMod val="20000"/>
              <a:lumOff val="80000"/>
            </a:schemeClr>
          </a:solidFill>
        </p:spPr>
        <p:txBody>
          <a:bodyPr>
            <a:noAutofit/>
          </a:bodyPr>
          <a:lstStyle/>
          <a:p>
            <a:pPr>
              <a:lnSpc>
                <a:spcPct val="150000"/>
              </a:lnSpc>
            </a:pPr>
            <a:r>
              <a:rPr lang="fr-FR" sz="2000">
                <a:latin typeface="Times New Roman" panose="02020603050405020304" pitchFamily="18" charset="0"/>
                <a:cs typeface="Times New Roman" panose="02020603050405020304" pitchFamily="18" charset="0"/>
              </a:rPr>
              <a:t>Lien avec la lecture : « étude des textes qui permet l’entrée dans une culture littéraire commune »</a:t>
            </a:r>
          </a:p>
          <a:p>
            <a:pPr>
              <a:lnSpc>
                <a:spcPct val="150000"/>
              </a:lnSpc>
            </a:pPr>
            <a:r>
              <a:rPr lang="fr-FR" sz="2000">
                <a:latin typeface="Times New Roman" panose="02020603050405020304" pitchFamily="18" charset="0"/>
                <a:cs typeface="Times New Roman" panose="02020603050405020304" pitchFamily="18" charset="0"/>
              </a:rPr>
              <a:t>La littérature pour nourrir les pratiques d’écriture : « lecture de différents genres littéraires dans des séquences qui favorisent l’écriture libre et autonome et la conduite de projets d’écriture »</a:t>
            </a:r>
          </a:p>
          <a:p>
            <a:pPr>
              <a:lnSpc>
                <a:spcPct val="150000"/>
              </a:lnSpc>
            </a:pPr>
            <a:r>
              <a:rPr lang="fr-FR" sz="2000">
                <a:latin typeface="Times New Roman" panose="02020603050405020304" pitchFamily="18" charset="0"/>
                <a:cs typeface="Times New Roman" panose="02020603050405020304" pitchFamily="18" charset="0"/>
              </a:rPr>
              <a:t>Transfert des connaissance en EDL lors des activités d’écriture </a:t>
            </a:r>
          </a:p>
          <a:p>
            <a:pPr>
              <a:lnSpc>
                <a:spcPct val="150000"/>
              </a:lnSpc>
            </a:pPr>
            <a:r>
              <a:rPr lang="fr-FR" sz="2000">
                <a:latin typeface="Times New Roman" panose="02020603050405020304" pitchFamily="18" charset="0"/>
                <a:cs typeface="Times New Roman" panose="02020603050405020304" pitchFamily="18" charset="0"/>
              </a:rPr>
              <a:t>Compétences travaillées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Ecrire à la main de manière fluide et efficace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Maîtriser les bases de l’écriture au clavier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Recourir à l’écriture pour réfléchir et pour apprendre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Rédiger des écrits variés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Réécrire à partir de nouvelles consignes ou faire évoluer son texte </a:t>
            </a:r>
          </a:p>
          <a:p>
            <a:pPr lvl="1">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Prendre en compte les normes de l’écrit pour formuler, transcrire et réviser </a:t>
            </a:r>
          </a:p>
        </p:txBody>
      </p:sp>
    </p:spTree>
    <p:extLst>
      <p:ext uri="{BB962C8B-B14F-4D97-AF65-F5344CB8AC3E}">
        <p14:creationId xmlns:p14="http://schemas.microsoft.com/office/powerpoint/2010/main" val="682809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A3E54F7-4EB8-2E96-3B1F-A75DAD987D33}"/>
              </a:ext>
            </a:extLst>
          </p:cNvPr>
          <p:cNvSpPr>
            <a:spLocks noGrp="1"/>
          </p:cNvSpPr>
          <p:nvPr>
            <p:ph idx="1"/>
          </p:nvPr>
        </p:nvSpPr>
        <p:spPr>
          <a:xfrm>
            <a:off x="816429" y="65314"/>
            <a:ext cx="10646228" cy="6792686"/>
          </a:xfrm>
          <a:solidFill>
            <a:schemeClr val="accent4">
              <a:lumMod val="20000"/>
              <a:lumOff val="80000"/>
            </a:schemeClr>
          </a:solidFill>
        </p:spPr>
        <p:txBody>
          <a:bodyPr>
            <a:noAutofit/>
          </a:bodyPr>
          <a:lstStyle/>
          <a:p>
            <a:pPr>
              <a:lnSpc>
                <a:spcPct val="150000"/>
              </a:lnSpc>
            </a:pPr>
            <a:r>
              <a:rPr lang="fr-FR" sz="2000" b="1">
                <a:latin typeface="Times New Roman" panose="02020603050405020304" pitchFamily="18" charset="0"/>
                <a:cs typeface="Times New Roman" panose="02020603050405020304" pitchFamily="18" charset="0"/>
              </a:rPr>
              <a:t>Révision / réécriture </a:t>
            </a:r>
          </a:p>
          <a:p>
            <a:pPr marL="0" indent="0">
              <a:lnSpc>
                <a:spcPct val="150000"/>
              </a:lnSpc>
              <a:buNone/>
            </a:pPr>
            <a:r>
              <a:rPr lang="fr-FR" sz="2000">
                <a:latin typeface="Times New Roman" panose="02020603050405020304" pitchFamily="18" charset="0"/>
                <a:cs typeface="Times New Roman" panose="02020603050405020304" pitchFamily="18" charset="0"/>
              </a:rPr>
              <a:t>« Les situations de réécriture et de révision menées en classe prennent toute leur place dans les activités proposées »</a:t>
            </a:r>
          </a:p>
          <a:p>
            <a:pPr marL="0" indent="0">
              <a:lnSpc>
                <a:spcPct val="150000"/>
              </a:lnSpc>
              <a:buNone/>
            </a:pPr>
            <a:r>
              <a:rPr lang="fr-FR" sz="2000">
                <a:latin typeface="Times New Roman" panose="02020603050405020304" pitchFamily="18" charset="0"/>
                <a:cs typeface="Times New Roman" panose="02020603050405020304" pitchFamily="18" charset="0"/>
              </a:rPr>
              <a:t>« La réécriture peut se concevoir comme un retour sur son propre texte, avec des indications du professeur ou avec l’aide des pairs, mais peut aussi prendre la forme de nouvelles consignes, en lien avec l’apport des textes lus » </a:t>
            </a:r>
          </a:p>
          <a:p>
            <a:pPr>
              <a:lnSpc>
                <a:spcPct val="150000"/>
              </a:lnSpc>
            </a:pPr>
            <a:r>
              <a:rPr lang="fr-FR" sz="2000" b="1">
                <a:latin typeface="Times New Roman" panose="02020603050405020304" pitchFamily="18" charset="0"/>
                <a:cs typeface="Times New Roman" panose="02020603050405020304" pitchFamily="18" charset="0"/>
              </a:rPr>
              <a:t>Lien avec l’EDL </a:t>
            </a:r>
            <a:r>
              <a:rPr lang="fr-FR" sz="2000">
                <a:latin typeface="Times New Roman" panose="02020603050405020304" pitchFamily="18" charset="0"/>
                <a:cs typeface="Times New Roman" panose="02020603050405020304" pitchFamily="18" charset="0"/>
              </a:rPr>
              <a:t>: « situations d’écriture comme prolongements à des leçons de grammaire et de vocalulaire et des situations de révision de son écrit en  mobilisant des acquis en orthographe »</a:t>
            </a:r>
          </a:p>
          <a:p>
            <a:pPr>
              <a:lnSpc>
                <a:spcPct val="150000"/>
              </a:lnSpc>
            </a:pPr>
            <a:r>
              <a:rPr lang="fr-FR" sz="2000">
                <a:latin typeface="Times New Roman" panose="02020603050405020304" pitchFamily="18" charset="0"/>
                <a:cs typeface="Times New Roman" panose="02020603050405020304" pitchFamily="18" charset="0"/>
              </a:rPr>
              <a:t> </a:t>
            </a:r>
            <a:r>
              <a:rPr lang="fr-FR" sz="2000" b="1">
                <a:latin typeface="Times New Roman" panose="02020603050405020304" pitchFamily="18" charset="0"/>
                <a:cs typeface="Times New Roman" panose="02020603050405020304" pitchFamily="18" charset="0"/>
              </a:rPr>
              <a:t>Plaisir d’écrire </a:t>
            </a:r>
            <a:r>
              <a:rPr lang="fr-FR" sz="2000">
                <a:latin typeface="Times New Roman" panose="02020603050405020304" pitchFamily="18" charset="0"/>
                <a:cs typeface="Times New Roman" panose="02020603050405020304" pitchFamily="18" charset="0"/>
              </a:rPr>
              <a:t>(regard positif du professeur, situation d’écriture, collaboration entre pairs)</a:t>
            </a:r>
          </a:p>
          <a:p>
            <a:pPr>
              <a:lnSpc>
                <a:spcPct val="150000"/>
              </a:lnSpc>
            </a:pPr>
            <a:r>
              <a:rPr lang="fr-FR" sz="2000" b="1">
                <a:latin typeface="Times New Roman" panose="02020603050405020304" pitchFamily="18" charset="0"/>
                <a:cs typeface="Times New Roman" panose="02020603050405020304" pitchFamily="18" charset="0"/>
              </a:rPr>
              <a:t>Attendus de fin de cycle :</a:t>
            </a:r>
          </a:p>
          <a:p>
            <a:pPr lvl="1">
              <a:lnSpc>
                <a:spcPct val="150000"/>
              </a:lnSpc>
              <a:buFont typeface="Wingdings" panose="05000000000000000000" pitchFamily="2" charset="2"/>
              <a:buChar char="Ø"/>
            </a:pPr>
            <a:r>
              <a:rPr lang="fr-FR" sz="1600" b="1">
                <a:latin typeface="Times New Roman" panose="02020603050405020304" pitchFamily="18" charset="0"/>
                <a:cs typeface="Times New Roman" panose="02020603050405020304" pitchFamily="18" charset="0"/>
              </a:rPr>
              <a:t> </a:t>
            </a:r>
            <a:r>
              <a:rPr lang="fr-FR" sz="1800">
                <a:latin typeface="Times New Roman" panose="02020603050405020304" pitchFamily="18" charset="0"/>
                <a:cs typeface="Times New Roman" panose="02020603050405020304" pitchFamily="18" charset="0"/>
              </a:rPr>
              <a:t>Ecrire un texte d’une à deux pages adapté à son destinataire </a:t>
            </a:r>
          </a:p>
          <a:p>
            <a:pPr lvl="1">
              <a:lnSpc>
                <a:spcPct val="150000"/>
              </a:lnSpc>
              <a:buFont typeface="Wingdings" panose="05000000000000000000" pitchFamily="2" charset="2"/>
              <a:buChar char="Ø"/>
            </a:pPr>
            <a:r>
              <a:rPr lang="fr-FR" sz="1800">
                <a:latin typeface="Times New Roman" panose="02020603050405020304" pitchFamily="18" charset="0"/>
                <a:cs typeface="Times New Roman" panose="02020603050405020304" pitchFamily="18" charset="0"/>
              </a:rPr>
              <a:t> Après révision, obtenir un texte organisé et cohérent, à la graphie lisible et respectant les régularités orthographiques étudiées au cours du cycle.</a:t>
            </a:r>
          </a:p>
          <a:p>
            <a:pPr marL="0" indent="0">
              <a:lnSpc>
                <a:spcPct val="150000"/>
              </a:lnSpc>
              <a:buNone/>
            </a:pPr>
            <a:endParaRPr lang="fr-FR"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0157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B6ACABB-C1C3-7B43-7733-41961FC6FD07}"/>
              </a:ext>
            </a:extLst>
          </p:cNvPr>
          <p:cNvPicPr>
            <a:picLocks noChangeAspect="1"/>
          </p:cNvPicPr>
          <p:nvPr/>
        </p:nvPicPr>
        <p:blipFill>
          <a:blip r:embed="rId2"/>
          <a:stretch>
            <a:fillRect/>
          </a:stretch>
        </p:blipFill>
        <p:spPr>
          <a:xfrm>
            <a:off x="2636266" y="101981"/>
            <a:ext cx="6919468" cy="6654038"/>
          </a:xfrm>
          <a:prstGeom prst="rect">
            <a:avLst/>
          </a:prstGeom>
        </p:spPr>
      </p:pic>
    </p:spTree>
    <p:extLst>
      <p:ext uri="{BB962C8B-B14F-4D97-AF65-F5344CB8AC3E}">
        <p14:creationId xmlns:p14="http://schemas.microsoft.com/office/powerpoint/2010/main" val="3754797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906D29-0D7C-F532-FF3D-B7D3DBD6B4D2}"/>
              </a:ext>
            </a:extLst>
          </p:cNvPr>
          <p:cNvSpPr>
            <a:spLocks noGrp="1"/>
          </p:cNvSpPr>
          <p:nvPr>
            <p:ph type="title"/>
          </p:nvPr>
        </p:nvSpPr>
        <p:spPr>
          <a:xfrm>
            <a:off x="1376855" y="2354315"/>
            <a:ext cx="9976944" cy="1702677"/>
          </a:xfrm>
          <a:solidFill>
            <a:schemeClr val="accent2">
              <a:lumMod val="20000"/>
              <a:lumOff val="80000"/>
            </a:schemeClr>
          </a:solidFill>
        </p:spPr>
        <p:txBody>
          <a:bodyPr>
            <a:normAutofit/>
          </a:bodyPr>
          <a:lstStyle/>
          <a:p>
            <a:pPr algn="ctr"/>
            <a:r>
              <a:rPr lang="fr-FR" sz="3600">
                <a:latin typeface="Times New Roman" panose="02020603050405020304" pitchFamily="18" charset="0"/>
                <a:cs typeface="Times New Roman" panose="02020603050405020304" pitchFamily="18" charset="0"/>
              </a:rPr>
              <a:t>La littérature pour nourrir les pratiques d’écriture </a:t>
            </a:r>
            <a:br>
              <a:rPr lang="fr-FR" sz="3600">
                <a:latin typeface="Times New Roman" panose="02020603050405020304" pitchFamily="18" charset="0"/>
                <a:cs typeface="Times New Roman" panose="02020603050405020304" pitchFamily="18" charset="0"/>
              </a:rPr>
            </a:br>
            <a:r>
              <a:rPr lang="fr-FR" sz="3600">
                <a:latin typeface="Times New Roman" panose="02020603050405020304" pitchFamily="18" charset="0"/>
                <a:cs typeface="Times New Roman" panose="02020603050405020304" pitchFamily="18" charset="0"/>
              </a:rPr>
              <a:t>Le genre fantastique</a:t>
            </a:r>
          </a:p>
        </p:txBody>
      </p:sp>
    </p:spTree>
    <p:extLst>
      <p:ext uri="{BB962C8B-B14F-4D97-AF65-F5344CB8AC3E}">
        <p14:creationId xmlns:p14="http://schemas.microsoft.com/office/powerpoint/2010/main" val="37131545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Résultat d’images pour le tunnel Browne">
            <a:extLst>
              <a:ext uri="{FF2B5EF4-FFF2-40B4-BE49-F238E27FC236}">
                <a16:creationId xmlns:a16="http://schemas.microsoft.com/office/drawing/2014/main" id="{9683E050-1CE6-48CC-8ED3-B28707CC7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7946" y="1273629"/>
            <a:ext cx="5093425" cy="409293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899BE816-BC12-429B-8D3F-FFD0E24DD064}"/>
              </a:ext>
            </a:extLst>
          </p:cNvPr>
          <p:cNvSpPr txBox="1"/>
          <p:nvPr/>
        </p:nvSpPr>
        <p:spPr>
          <a:xfrm>
            <a:off x="3157946" y="5584371"/>
            <a:ext cx="8435340" cy="369332"/>
          </a:xfrm>
          <a:prstGeom prst="rect">
            <a:avLst/>
          </a:prstGeom>
          <a:noFill/>
        </p:spPr>
        <p:txBody>
          <a:bodyPr wrap="square">
            <a:spAutoFit/>
          </a:bodyPr>
          <a:lstStyle/>
          <a:p>
            <a:r>
              <a:rPr lang="fr-FR">
                <a:hlinkClick r:id="rId3"/>
              </a:rPr>
              <a:t>https://youtu.be/YqKlzRyeeus</a:t>
            </a:r>
            <a:endParaRPr lang="fr-FR"/>
          </a:p>
        </p:txBody>
      </p:sp>
    </p:spTree>
    <p:extLst>
      <p:ext uri="{BB962C8B-B14F-4D97-AF65-F5344CB8AC3E}">
        <p14:creationId xmlns:p14="http://schemas.microsoft.com/office/powerpoint/2010/main" val="3695989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hris Van Allsburg - Jumanji.">
            <a:extLst>
              <a:ext uri="{FF2B5EF4-FFF2-40B4-BE49-F238E27FC236}">
                <a16:creationId xmlns:a16="http://schemas.microsoft.com/office/drawing/2014/main" id="{B7FDC074-4FAD-4DA6-BD43-FE1447ED4B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2941" y="1205742"/>
            <a:ext cx="4524375" cy="357187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0620CC2D-061E-49EE-93B4-3186C7B46BA9}"/>
              </a:ext>
            </a:extLst>
          </p:cNvPr>
          <p:cNvSpPr txBox="1"/>
          <p:nvPr/>
        </p:nvSpPr>
        <p:spPr>
          <a:xfrm>
            <a:off x="3392941" y="4998657"/>
            <a:ext cx="7775801" cy="369332"/>
          </a:xfrm>
          <a:prstGeom prst="rect">
            <a:avLst/>
          </a:prstGeom>
          <a:noFill/>
        </p:spPr>
        <p:txBody>
          <a:bodyPr wrap="square">
            <a:spAutoFit/>
          </a:bodyPr>
          <a:lstStyle/>
          <a:p>
            <a:r>
              <a:rPr lang="fr-FR">
                <a:hlinkClick r:id="rId3"/>
              </a:rPr>
              <a:t>https://youtu.be/_4J7ydhSFkc</a:t>
            </a:r>
            <a:endParaRPr lang="fr-FR"/>
          </a:p>
        </p:txBody>
      </p:sp>
    </p:spTree>
    <p:extLst>
      <p:ext uri="{BB962C8B-B14F-4D97-AF65-F5344CB8AC3E}">
        <p14:creationId xmlns:p14="http://schemas.microsoft.com/office/powerpoint/2010/main" val="29690900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8CE8ECE-0B86-6C44-9D21-D1BC28504C19}"/>
              </a:ext>
            </a:extLst>
          </p:cNvPr>
          <p:cNvSpPr>
            <a:spLocks noGrp="1"/>
          </p:cNvSpPr>
          <p:nvPr>
            <p:ph idx="1"/>
          </p:nvPr>
        </p:nvSpPr>
        <p:spPr>
          <a:xfrm>
            <a:off x="838200" y="1600200"/>
            <a:ext cx="10515600" cy="4576763"/>
          </a:xfrm>
        </p:spPr>
        <p:txBody>
          <a:bodyPr/>
          <a:lstStyle/>
          <a:p>
            <a:r>
              <a:rPr lang="fr-FR" b="1"/>
              <a:t>Dossier C1 : Dictée à l’adulte </a:t>
            </a:r>
            <a:r>
              <a:rPr lang="fr-FR"/>
              <a:t> </a:t>
            </a:r>
          </a:p>
          <a:p>
            <a:endParaRPr lang="fr-FR" b="1"/>
          </a:p>
          <a:p>
            <a:r>
              <a:rPr lang="fr-FR" b="1"/>
              <a:t>Dossier C2 : Production écrit au CP</a:t>
            </a:r>
          </a:p>
          <a:p>
            <a:endParaRPr lang="fr-FR"/>
          </a:p>
          <a:p>
            <a:r>
              <a:rPr lang="fr-FR" b="1"/>
              <a:t>Dossier C3 </a:t>
            </a:r>
            <a:r>
              <a:rPr lang="fr-FR"/>
              <a:t>: </a:t>
            </a:r>
            <a:r>
              <a:rPr lang="fr-FR" b="1"/>
              <a:t>Prolongement d’un travail d’écriture au CM2 </a:t>
            </a:r>
          </a:p>
        </p:txBody>
      </p:sp>
    </p:spTree>
    <p:extLst>
      <p:ext uri="{BB962C8B-B14F-4D97-AF65-F5344CB8AC3E}">
        <p14:creationId xmlns:p14="http://schemas.microsoft.com/office/powerpoint/2010/main" val="3199686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995BC3-432D-4EC9-899E-1BAD91533055}"/>
              </a:ext>
            </a:extLst>
          </p:cNvPr>
          <p:cNvSpPr>
            <a:spLocks noGrp="1"/>
          </p:cNvSpPr>
          <p:nvPr>
            <p:ph type="title"/>
          </p:nvPr>
        </p:nvSpPr>
        <p:spPr>
          <a:xfrm>
            <a:off x="440391" y="275944"/>
            <a:ext cx="11311218" cy="796834"/>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Dossier cycle 1</a:t>
            </a:r>
          </a:p>
        </p:txBody>
      </p:sp>
      <p:sp>
        <p:nvSpPr>
          <p:cNvPr id="4" name="Rectangle 48">
            <a:extLst>
              <a:ext uri="{FF2B5EF4-FFF2-40B4-BE49-F238E27FC236}">
                <a16:creationId xmlns:a16="http://schemas.microsoft.com/office/drawing/2014/main" id="{99E49EFC-E48F-466D-BD75-7208E5C446BA}"/>
              </a:ext>
            </a:extLst>
          </p:cNvPr>
          <p:cNvSpPr>
            <a:spLocks noChangeArrowheads="1"/>
          </p:cNvSpPr>
          <p:nvPr/>
        </p:nvSpPr>
        <p:spPr bwMode="auto">
          <a:xfrm>
            <a:off x="1109133" y="186180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4" name="Image 13">
            <a:extLst>
              <a:ext uri="{FF2B5EF4-FFF2-40B4-BE49-F238E27FC236}">
                <a16:creationId xmlns:a16="http://schemas.microsoft.com/office/drawing/2014/main" id="{A9669E60-DB2A-4926-925F-C0A97A336480}"/>
              </a:ext>
            </a:extLst>
          </p:cNvPr>
          <p:cNvPicPr>
            <a:picLocks noChangeAspect="1"/>
          </p:cNvPicPr>
          <p:nvPr/>
        </p:nvPicPr>
        <p:blipFill>
          <a:blip r:embed="rId2"/>
          <a:stretch>
            <a:fillRect/>
          </a:stretch>
        </p:blipFill>
        <p:spPr>
          <a:xfrm>
            <a:off x="2334986" y="1181851"/>
            <a:ext cx="8209039" cy="5400205"/>
          </a:xfrm>
          <a:prstGeom prst="rect">
            <a:avLst/>
          </a:prstGeom>
        </p:spPr>
      </p:pic>
    </p:spTree>
    <p:extLst>
      <p:ext uri="{BB962C8B-B14F-4D97-AF65-F5344CB8AC3E}">
        <p14:creationId xmlns:p14="http://schemas.microsoft.com/office/powerpoint/2010/main" val="35792099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995BC3-432D-4EC9-899E-1BAD91533055}"/>
              </a:ext>
            </a:extLst>
          </p:cNvPr>
          <p:cNvSpPr>
            <a:spLocks noGrp="1"/>
          </p:cNvSpPr>
          <p:nvPr>
            <p:ph type="title"/>
          </p:nvPr>
        </p:nvSpPr>
        <p:spPr>
          <a:xfrm>
            <a:off x="440391" y="275944"/>
            <a:ext cx="11311218" cy="796834"/>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Dossier cycle 2</a:t>
            </a:r>
          </a:p>
        </p:txBody>
      </p:sp>
      <p:sp>
        <p:nvSpPr>
          <p:cNvPr id="4" name="Rectangle 48">
            <a:extLst>
              <a:ext uri="{FF2B5EF4-FFF2-40B4-BE49-F238E27FC236}">
                <a16:creationId xmlns:a16="http://schemas.microsoft.com/office/drawing/2014/main" id="{99E49EFC-E48F-466D-BD75-7208E5C446BA}"/>
              </a:ext>
            </a:extLst>
          </p:cNvPr>
          <p:cNvSpPr>
            <a:spLocks noChangeArrowheads="1"/>
          </p:cNvSpPr>
          <p:nvPr/>
        </p:nvSpPr>
        <p:spPr bwMode="auto">
          <a:xfrm>
            <a:off x="1109133" y="186180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8" name="Espace réservé du contenu 7">
            <a:extLst>
              <a:ext uri="{FF2B5EF4-FFF2-40B4-BE49-F238E27FC236}">
                <a16:creationId xmlns:a16="http://schemas.microsoft.com/office/drawing/2014/main" id="{61CAE61D-6A6A-4404-B734-240454CF157C}"/>
              </a:ext>
            </a:extLst>
          </p:cNvPr>
          <p:cNvPicPr>
            <a:picLocks noGrp="1" noChangeAspect="1"/>
          </p:cNvPicPr>
          <p:nvPr>
            <p:ph idx="1"/>
          </p:nvPr>
        </p:nvPicPr>
        <p:blipFill>
          <a:blip r:embed="rId2"/>
          <a:stretch>
            <a:fillRect/>
          </a:stretch>
        </p:blipFill>
        <p:spPr>
          <a:xfrm>
            <a:off x="148371" y="1232906"/>
            <a:ext cx="8326157" cy="2196095"/>
          </a:xfrm>
        </p:spPr>
      </p:pic>
      <p:pic>
        <p:nvPicPr>
          <p:cNvPr id="10" name="Image 9">
            <a:extLst>
              <a:ext uri="{FF2B5EF4-FFF2-40B4-BE49-F238E27FC236}">
                <a16:creationId xmlns:a16="http://schemas.microsoft.com/office/drawing/2014/main" id="{3EA4FA59-9AEA-4A33-A8E7-80DCBB6EEA56}"/>
              </a:ext>
            </a:extLst>
          </p:cNvPr>
          <p:cNvPicPr>
            <a:picLocks noChangeAspect="1"/>
          </p:cNvPicPr>
          <p:nvPr/>
        </p:nvPicPr>
        <p:blipFill>
          <a:blip r:embed="rId3"/>
          <a:stretch>
            <a:fillRect/>
          </a:stretch>
        </p:blipFill>
        <p:spPr>
          <a:xfrm>
            <a:off x="4034740" y="3153597"/>
            <a:ext cx="4817159" cy="3685203"/>
          </a:xfrm>
          <a:prstGeom prst="rect">
            <a:avLst/>
          </a:prstGeom>
        </p:spPr>
      </p:pic>
    </p:spTree>
    <p:extLst>
      <p:ext uri="{BB962C8B-B14F-4D97-AF65-F5344CB8AC3E}">
        <p14:creationId xmlns:p14="http://schemas.microsoft.com/office/powerpoint/2010/main" val="21042635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995BC3-432D-4EC9-899E-1BAD91533055}"/>
              </a:ext>
            </a:extLst>
          </p:cNvPr>
          <p:cNvSpPr>
            <a:spLocks noGrp="1"/>
          </p:cNvSpPr>
          <p:nvPr>
            <p:ph type="title"/>
          </p:nvPr>
        </p:nvSpPr>
        <p:spPr>
          <a:xfrm>
            <a:off x="537883" y="275943"/>
            <a:ext cx="11311218" cy="796834"/>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Dossier cycle 3 </a:t>
            </a:r>
          </a:p>
        </p:txBody>
      </p:sp>
      <p:pic>
        <p:nvPicPr>
          <p:cNvPr id="6" name="Espace réservé du contenu 5">
            <a:extLst>
              <a:ext uri="{FF2B5EF4-FFF2-40B4-BE49-F238E27FC236}">
                <a16:creationId xmlns:a16="http://schemas.microsoft.com/office/drawing/2014/main" id="{358B99EC-5111-44BA-AED6-1C8E91DDB097}"/>
              </a:ext>
            </a:extLst>
          </p:cNvPr>
          <p:cNvPicPr>
            <a:picLocks noGrp="1" noChangeAspect="1"/>
          </p:cNvPicPr>
          <p:nvPr>
            <p:ph idx="1"/>
          </p:nvPr>
        </p:nvPicPr>
        <p:blipFill>
          <a:blip r:embed="rId2"/>
          <a:stretch>
            <a:fillRect/>
          </a:stretch>
        </p:blipFill>
        <p:spPr>
          <a:xfrm>
            <a:off x="3102429" y="1263721"/>
            <a:ext cx="6498771" cy="5318335"/>
          </a:xfrm>
          <a:solidFill>
            <a:schemeClr val="accent4">
              <a:lumMod val="20000"/>
              <a:lumOff val="80000"/>
            </a:schemeClr>
          </a:solidFill>
          <a:ln>
            <a:solidFill>
              <a:schemeClr val="accent6">
                <a:lumMod val="75000"/>
              </a:schemeClr>
            </a:solidFill>
          </a:ln>
        </p:spPr>
      </p:pic>
      <p:sp>
        <p:nvSpPr>
          <p:cNvPr id="4" name="Rectangle 48">
            <a:extLst>
              <a:ext uri="{FF2B5EF4-FFF2-40B4-BE49-F238E27FC236}">
                <a16:creationId xmlns:a16="http://schemas.microsoft.com/office/drawing/2014/main" id="{99E49EFC-E48F-466D-BD75-7208E5C446BA}"/>
              </a:ext>
            </a:extLst>
          </p:cNvPr>
          <p:cNvSpPr>
            <a:spLocks noChangeArrowheads="1"/>
          </p:cNvSpPr>
          <p:nvPr/>
        </p:nvSpPr>
        <p:spPr bwMode="auto">
          <a:xfrm>
            <a:off x="1109133" y="186180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307170561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2961</Words>
  <Application>Microsoft Office PowerPoint</Application>
  <PresentationFormat>Grand écran</PresentationFormat>
  <Paragraphs>273</Paragraphs>
  <Slides>49</Slides>
  <Notes>6</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49</vt:i4>
      </vt:variant>
    </vt:vector>
  </HeadingPairs>
  <TitlesOfParts>
    <vt:vector size="59" baseType="lpstr">
      <vt:lpstr>Arial</vt:lpstr>
      <vt:lpstr>Calibri</vt:lpstr>
      <vt:lpstr>Calibri Light</vt:lpstr>
      <vt:lpstr>Californian FB</vt:lpstr>
      <vt:lpstr>Century Gothic</vt:lpstr>
      <vt:lpstr>Courier New</vt:lpstr>
      <vt:lpstr>Marianne</vt:lpstr>
      <vt:lpstr>Times New Roman</vt:lpstr>
      <vt:lpstr>Wingdings</vt:lpstr>
      <vt:lpstr>Thème Office</vt:lpstr>
      <vt:lpstr>TD 8 UE 302  Écriture </vt:lpstr>
      <vt:lpstr>Écrire </vt:lpstr>
      <vt:lpstr>Présentation PowerPoint</vt:lpstr>
      <vt:lpstr>Présentation PowerPoint</vt:lpstr>
      <vt:lpstr>Présentation PowerPoint</vt:lpstr>
      <vt:lpstr>Les différents modèles de l’enseignement de l’écriture (se sont succédés et interfèrent) </vt:lpstr>
      <vt:lpstr>Présentation PowerPoint</vt:lpstr>
      <vt:lpstr>Présentation PowerPoint</vt:lpstr>
      <vt:lpstr>Programme maternelle 2024</vt:lpstr>
      <vt:lpstr>PASSER DE L’ORAL A L’ ÉCRIT : SE PRÉPARER À APPRENDRE À ÉCRIRE</vt:lpstr>
      <vt:lpstr>Présentation PowerPoint</vt:lpstr>
      <vt:lpstr>Présentation PowerPoint</vt:lpstr>
      <vt:lpstr>Présentation PowerPoint</vt:lpstr>
      <vt:lpstr>Présentation PowerPoint</vt:lpstr>
      <vt:lpstr>Présentation PowerPoint</vt:lpstr>
      <vt:lpstr>Présentation PowerPoint</vt:lpstr>
      <vt:lpstr>Essais d’écriture de mots</vt:lpstr>
      <vt:lpstr>Comment les enfants se représentent l’écrit</vt:lpstr>
      <vt:lpstr>Le stade pré-syllabique </vt:lpstr>
      <vt:lpstr>Le stade syllabique </vt:lpstr>
      <vt:lpstr>Le stade syllabico-alphabétique </vt:lpstr>
      <vt:lpstr>Le stade alphabétique </vt:lpstr>
      <vt:lpstr>Présentation PowerPoint</vt:lpstr>
      <vt:lpstr>Dictée à l’adulte  </vt:lpstr>
      <vt:lpstr>Vidéo « Le papillon piéride »</vt:lpstr>
      <vt:lpstr>Présentation PowerPoint</vt:lpstr>
      <vt:lpstr>Ecrire au cycle 2 Programme 2024</vt:lpstr>
      <vt:lpstr>ÉCRITURE</vt:lpstr>
      <vt:lpstr>ÉCRIRE…</vt:lpstr>
      <vt:lpstr>Atelier de production d’écrits au CP (vidéo corpus yaourt)</vt:lpstr>
      <vt:lpstr>Exemples de reformulations multimodales autour de l’écrit produit (étayage)</vt:lpstr>
      <vt:lpstr>Présentation PowerPoint</vt:lpstr>
      <vt:lpstr>Critères d’évaluation</vt:lpstr>
      <vt:lpstr>  Révision collective d’écrits sur TBI   </vt:lpstr>
      <vt:lpstr>Présentation PowerPoint</vt:lpstr>
      <vt:lpstr>Ecrire au cycle 3 Programme 2024 (CM1)</vt:lpstr>
      <vt:lpstr>Présentation PowerPoint</vt:lpstr>
      <vt:lpstr>Programme CM2 2020</vt:lpstr>
      <vt:lpstr>Présentation PowerPoint</vt:lpstr>
      <vt:lpstr>Présentation PowerPoint</vt:lpstr>
      <vt:lpstr>Présentation PowerPoint</vt:lpstr>
      <vt:lpstr>Présentation PowerPoint</vt:lpstr>
      <vt:lpstr>La littérature pour nourrir les pratiques d’écriture  Le genre fantastique</vt:lpstr>
      <vt:lpstr>Présentation PowerPoint</vt:lpstr>
      <vt:lpstr>Présentation PowerPoint</vt:lpstr>
      <vt:lpstr>Présentation PowerPoint</vt:lpstr>
      <vt:lpstr>Dossier cycle 1</vt:lpstr>
      <vt:lpstr>Dossier cycle 2</vt:lpstr>
      <vt:lpstr>Dossier cycle 3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Hélène Castany</dc:creator>
  <cp:lastModifiedBy>Hélène Castany</cp:lastModifiedBy>
  <cp:revision>16</cp:revision>
  <dcterms:created xsi:type="dcterms:W3CDTF">2021-01-31T15:26:37Z</dcterms:created>
  <dcterms:modified xsi:type="dcterms:W3CDTF">2025-09-26T15:08:31Z</dcterms:modified>
</cp:coreProperties>
</file>