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2029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12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759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823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97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841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93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079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87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23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09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45B6E-30C4-4025-A3F7-26A5BF60E25D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8FAB1-F361-438E-852B-201DB5591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28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188640"/>
            <a:ext cx="835292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MON PORTFOLIO</a:t>
            </a:r>
          </a:p>
          <a:p>
            <a:pPr algn="ctr"/>
            <a:r>
              <a:rPr lang="fr-FR" i="1" dirty="0" smtClean="0"/>
              <a:t>(10 min maxi de présentation – 7 diapositives maxi)</a:t>
            </a:r>
          </a:p>
          <a:p>
            <a:endParaRPr lang="fr-FR" b="1" dirty="0" smtClean="0"/>
          </a:p>
          <a:p>
            <a:r>
              <a:rPr lang="fr-FR" b="1" i="1" dirty="0" smtClean="0"/>
              <a:t>Une diapo avec le plan</a:t>
            </a:r>
            <a:endParaRPr lang="fr-FR" b="1" i="1" dirty="0"/>
          </a:p>
          <a:p>
            <a:pPr algn="ctr"/>
            <a:endParaRPr lang="fr-FR" b="1" dirty="0" smtClean="0"/>
          </a:p>
          <a:p>
            <a:r>
              <a:rPr lang="fr-FR" b="1" dirty="0" smtClean="0"/>
              <a:t>1. Compétences acquises en Marketing (1 diapo)</a:t>
            </a:r>
          </a:p>
          <a:p>
            <a:r>
              <a:rPr lang="fr-FR" dirty="0" smtClean="0"/>
              <a:t>      1.1. Apprentissages critiques</a:t>
            </a:r>
          </a:p>
          <a:p>
            <a:r>
              <a:rPr lang="fr-FR" dirty="0" smtClean="0"/>
              <a:t>      1.2. Composantes essentielles</a:t>
            </a:r>
          </a:p>
          <a:p>
            <a:endParaRPr lang="fr-FR" b="1" dirty="0"/>
          </a:p>
          <a:p>
            <a:r>
              <a:rPr lang="fr-FR" b="1" dirty="0" smtClean="0"/>
              <a:t>2. Compétences acquises </a:t>
            </a:r>
            <a:r>
              <a:rPr lang="fr-FR" b="1" dirty="0" smtClean="0"/>
              <a:t>en Vente</a:t>
            </a:r>
            <a:r>
              <a:rPr lang="fr-FR" b="1" dirty="0" smtClean="0"/>
              <a:t> </a:t>
            </a:r>
            <a:r>
              <a:rPr lang="fr-FR" b="1" dirty="0" smtClean="0"/>
              <a:t>(1 diapo)</a:t>
            </a:r>
          </a:p>
          <a:p>
            <a:r>
              <a:rPr lang="fr-FR" dirty="0"/>
              <a:t> </a:t>
            </a:r>
            <a:r>
              <a:rPr lang="fr-FR" dirty="0" smtClean="0"/>
              <a:t>     </a:t>
            </a:r>
            <a:r>
              <a:rPr lang="fr-FR" dirty="0"/>
              <a:t> </a:t>
            </a:r>
            <a:r>
              <a:rPr lang="fr-FR" dirty="0" smtClean="0"/>
              <a:t>2.1</a:t>
            </a:r>
            <a:r>
              <a:rPr lang="fr-FR" dirty="0"/>
              <a:t>. Apprentissages critiques</a:t>
            </a:r>
          </a:p>
          <a:p>
            <a:r>
              <a:rPr lang="fr-FR" dirty="0"/>
              <a:t>   </a:t>
            </a:r>
            <a:r>
              <a:rPr lang="fr-FR" dirty="0" smtClean="0"/>
              <a:t>    2.2</a:t>
            </a:r>
            <a:r>
              <a:rPr lang="fr-FR" dirty="0"/>
              <a:t>. Composantes essentielles</a:t>
            </a:r>
            <a:endParaRPr lang="fr-FR" dirty="0" smtClean="0"/>
          </a:p>
          <a:p>
            <a:endParaRPr lang="fr-FR" b="1" dirty="0"/>
          </a:p>
          <a:p>
            <a:r>
              <a:rPr lang="fr-FR" b="1" dirty="0" smtClean="0"/>
              <a:t>3. Compétences acquises </a:t>
            </a:r>
            <a:r>
              <a:rPr lang="fr-FR" b="1" dirty="0" smtClean="0"/>
              <a:t>en Communication Commerciale</a:t>
            </a:r>
            <a:r>
              <a:rPr lang="fr-FR" b="1" dirty="0" smtClean="0"/>
              <a:t> </a:t>
            </a:r>
            <a:r>
              <a:rPr lang="fr-FR" b="1" dirty="0" smtClean="0"/>
              <a:t>(1 diapo)</a:t>
            </a:r>
          </a:p>
          <a:p>
            <a:r>
              <a:rPr lang="fr-FR" dirty="0"/>
              <a:t> </a:t>
            </a:r>
            <a:r>
              <a:rPr lang="fr-FR" dirty="0" smtClean="0"/>
              <a:t>       3.1</a:t>
            </a:r>
            <a:r>
              <a:rPr lang="fr-FR" dirty="0"/>
              <a:t>. Apprentissages critiques</a:t>
            </a:r>
          </a:p>
          <a:p>
            <a:r>
              <a:rPr lang="fr-FR" dirty="0"/>
              <a:t>   </a:t>
            </a:r>
            <a:r>
              <a:rPr lang="fr-FR" dirty="0" smtClean="0"/>
              <a:t>     3.2</a:t>
            </a:r>
            <a:r>
              <a:rPr lang="fr-FR" dirty="0"/>
              <a:t>. Composantes essentielles</a:t>
            </a:r>
            <a:endParaRPr lang="fr-FR" dirty="0" smtClean="0"/>
          </a:p>
          <a:p>
            <a:endParaRPr lang="fr-FR" b="1" dirty="0"/>
          </a:p>
          <a:p>
            <a:r>
              <a:rPr lang="fr-FR" b="1" dirty="0" smtClean="0"/>
              <a:t>4. Mes atouts personnels  (1 diapo)</a:t>
            </a:r>
          </a:p>
          <a:p>
            <a:endParaRPr lang="fr-FR" b="1" dirty="0"/>
          </a:p>
          <a:p>
            <a:r>
              <a:rPr lang="fr-FR" b="1" dirty="0" smtClean="0"/>
              <a:t>5. Mon Projet </a:t>
            </a:r>
            <a:r>
              <a:rPr lang="fr-FR" b="1" dirty="0"/>
              <a:t>P</a:t>
            </a:r>
            <a:r>
              <a:rPr lang="fr-FR" b="1" dirty="0" smtClean="0"/>
              <a:t>ersonnel et Professionnel (1 diapo)</a:t>
            </a:r>
          </a:p>
          <a:p>
            <a:r>
              <a:rPr lang="fr-FR" b="1" dirty="0"/>
              <a:t> </a:t>
            </a:r>
            <a:r>
              <a:rPr lang="fr-FR" b="1" dirty="0" smtClean="0"/>
              <a:t>      </a:t>
            </a:r>
            <a:r>
              <a:rPr lang="fr-FR" dirty="0" smtClean="0"/>
              <a:t>5.1. </a:t>
            </a:r>
            <a:r>
              <a:rPr lang="fr-FR" dirty="0" smtClean="0"/>
              <a:t>Parcours et/ou poursuites </a:t>
            </a:r>
            <a:r>
              <a:rPr lang="fr-FR" dirty="0" smtClean="0"/>
              <a:t>d’études à </a:t>
            </a:r>
            <a:r>
              <a:rPr lang="fr-FR" dirty="0" smtClean="0"/>
              <a:t>moyen terme</a:t>
            </a:r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      5.2. Métier(s) et Secteur(s) d’activité privilégiés</a:t>
            </a:r>
          </a:p>
        </p:txBody>
      </p:sp>
    </p:spTree>
    <p:extLst>
      <p:ext uri="{BB962C8B-B14F-4D97-AF65-F5344CB8AC3E}">
        <p14:creationId xmlns:p14="http://schemas.microsoft.com/office/powerpoint/2010/main" val="167828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9672" y="188640"/>
            <a:ext cx="60662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/>
              <a:t>1. Compétences acquises en Marketing </a:t>
            </a:r>
            <a:endParaRPr lang="fr-FR" sz="2800" dirty="0"/>
          </a:p>
        </p:txBody>
      </p:sp>
      <p:pic>
        <p:nvPicPr>
          <p:cNvPr id="3" name="Image 2"/>
          <p:cNvPicPr/>
          <p:nvPr/>
        </p:nvPicPr>
        <p:blipFill rotWithShape="1">
          <a:blip r:embed="rId2"/>
          <a:srcRect l="24361" t="32530" r="23501" b="26122"/>
          <a:stretch/>
        </p:blipFill>
        <p:spPr bwMode="auto">
          <a:xfrm>
            <a:off x="1594156" y="836712"/>
            <a:ext cx="6012798" cy="32595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 4"/>
          <p:cNvPicPr/>
          <p:nvPr/>
        </p:nvPicPr>
        <p:blipFill rotWithShape="1">
          <a:blip r:embed="rId3"/>
          <a:srcRect l="24361" t="43112" r="23390" b="25534"/>
          <a:stretch/>
        </p:blipFill>
        <p:spPr bwMode="auto">
          <a:xfrm>
            <a:off x="1619672" y="4221088"/>
            <a:ext cx="5987282" cy="25202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6373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125</Words>
  <Application>Microsoft Office PowerPoint</Application>
  <PresentationFormat>Affichage à l'écran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Company>Université de Bordeaux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lerat-pytlak</dc:creator>
  <cp:lastModifiedBy>Jerome Lerat-Pytlak</cp:lastModifiedBy>
  <cp:revision>10</cp:revision>
  <dcterms:created xsi:type="dcterms:W3CDTF">2020-03-26T11:05:07Z</dcterms:created>
  <dcterms:modified xsi:type="dcterms:W3CDTF">2022-03-31T15:32:38Z</dcterms:modified>
</cp:coreProperties>
</file>