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13/09/2021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deux Gredins, R. Dahl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01558"/>
            <a:ext cx="6336704" cy="4709192"/>
          </a:xfrm>
        </p:spPr>
      </p:pic>
    </p:spTree>
    <p:extLst>
      <p:ext uri="{BB962C8B-B14F-4D97-AF65-F5344CB8AC3E}">
        <p14:creationId xmlns:p14="http://schemas.microsoft.com/office/powerpoint/2010/main" val="379323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Nuage bleu, T. Ungerer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26852"/>
            <a:ext cx="7105094" cy="4582468"/>
          </a:xfrm>
        </p:spPr>
      </p:pic>
    </p:spTree>
    <p:extLst>
      <p:ext uri="{BB962C8B-B14F-4D97-AF65-F5344CB8AC3E}">
        <p14:creationId xmlns:p14="http://schemas.microsoft.com/office/powerpoint/2010/main" val="173767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derniers Géants, F. Place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2211"/>
            <a:ext cx="7128792" cy="5393133"/>
          </a:xfrm>
        </p:spPr>
      </p:pic>
    </p:spTree>
    <p:extLst>
      <p:ext uri="{BB962C8B-B14F-4D97-AF65-F5344CB8AC3E}">
        <p14:creationId xmlns:p14="http://schemas.microsoft.com/office/powerpoint/2010/main" val="11081349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Affichage à l'écran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Les deux Gredins, R. Dahl</vt:lpstr>
      <vt:lpstr>Le Nuage bleu, T. Ungerer</vt:lpstr>
      <vt:lpstr>Les derniers Géants, F. Place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deux Gredins, R. Dahl</dc:title>
  <dc:creator>Marianne Lauze</dc:creator>
  <cp:lastModifiedBy>marianne</cp:lastModifiedBy>
  <cp:revision>1</cp:revision>
  <dcterms:created xsi:type="dcterms:W3CDTF">2021-09-13T16:54:32Z</dcterms:created>
  <dcterms:modified xsi:type="dcterms:W3CDTF">2021-09-13T16:57:30Z</dcterms:modified>
</cp:coreProperties>
</file>