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14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6DB387-9893-A90E-A169-04316E1AC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882D8B-5516-8067-A6C0-C8A3AB267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ADFD12-5BA0-3A3A-EE20-2A88DEA5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CAA7A0-366F-F288-77BF-EB7343FF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6EF5AD-C7E1-5922-5275-A40EF44B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63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C68A6-9FE8-BD15-8432-B437FD6F2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C9C31F-9D6F-E793-6D35-37462B7E1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F67E00-F9AE-D66B-284F-862A5D6F8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E41E69-569B-0241-2DB6-8D7561A31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71AF66-3655-FBBB-7A79-CC951828C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512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AEBD6D-91EE-24A0-DBA4-9600AFDFA1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9260B0-B0D3-CD94-536A-CA3CCA253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94F571-DBE0-EEBC-617A-7A0C7AD59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1CEA49-E983-34BB-FD07-0AFE0DC4F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63D3EE-1165-9F22-2238-7E6082A2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93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004452-7BB3-6A3F-1267-0DDFC8707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5D93D9-11F7-0997-78FC-FF7D8195C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F20C80-BDDE-2ABC-BD69-66F67A8E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A0E3A4-4AD1-6075-7B63-0D826028B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B72B09-5CEA-5B60-C1E5-E93A2E9F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93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835C6-BCB5-0A57-A3D5-802D9F573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26890E-869B-7B10-FCB7-2FDFA1548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4526E8-5EA0-DDBB-68A9-3DEBCD0F2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32A30F-92F6-EE66-2255-A6CC5128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165925-83CD-E629-8FB7-664624F0A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02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0115F-6E5E-6F48-5341-F48A24CDF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CB259-DB20-E0DF-C105-9624E4C91F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DDA1F8-7796-5490-1001-0AC04A309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51A8C1-0418-B330-AE5B-F20AD1EF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28CD0B-1BE5-DF44-0877-A9026AA89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5AC946-058F-A699-7136-78831A5F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49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BB9DE2-2415-4762-3ADF-FEE20F22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52409A-A0C7-FD4C-6788-1E6900928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601F7E-A807-98C1-8133-CCB79D043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5EDD43A-8FA4-F863-1656-E09F7A7987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474F90-311D-91D5-6F60-A8E7F7E4A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78CB20C-966B-40AA-6EC5-64CE1B10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2D44B2F-74CE-C2DE-6999-7EF17DAB2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A23A60-790D-3C39-833E-F27685114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8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C8650-A27C-2FC1-FD53-4B3B5391C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4C917E0-D0BF-9ADF-807D-387D024A8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B0E29B1-FB78-7276-5D7F-E68FC168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0BAE26-7019-92D5-674A-B8577B682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45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91DF9BD-2F27-DEAE-6395-D29A857D8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5EF4AB0-EBD9-E317-086C-094CAE651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308464-2BC6-667C-78C0-AC323E48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16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24F20-AC23-0641-3C22-2E7A50E8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DB06E1-5D2F-4149-6BFC-F81F60422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CC056F-3DF1-5279-A546-6AD27DBA9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A248FB4-031B-7A09-DA24-87A954E98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C43931-65BE-D7CD-17F7-DC2185D7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2D641D-E26A-5240-83B6-A3182471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31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60DB62-2248-2C27-CA97-40EE86E6A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4FCBDEE-5AA5-B7B8-8492-F8E5A00563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75E0F9-8883-BFA0-56D8-D5E394A68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832662-2D62-CBE7-6D9C-C2866984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F6BD3E-CAC3-9792-A70C-D06004DAD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717154-47C6-E872-B086-17EC4AF2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93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0A5B7F5-B23B-818B-563F-3DE43ED29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32A4FC-948E-7566-03F2-690F35F03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FE07C-B33D-B561-0852-2E70644729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773897-2F6F-4253-B5B2-C8BA5126D0D2}" type="datetimeFigureOut">
              <a:rPr lang="fr-FR" smtClean="0"/>
              <a:t>04/02/2025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A26688-0515-B835-F06D-0EC0D15CDB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FF35CB-9EC6-C3EC-F48F-84C35BA10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63E96C-BB51-4C8A-98CF-5E09CAC5FE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49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F01E7A3-18E5-1FAF-6FE5-DA161B1C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/>
              <a:t>L3 LAW STUDENTS GROUP FROM 4 TO 5:30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602C94C-66F0-6835-A5D3-E53789A13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FEB 11: EDINGTON V. FITZMAURICE (ALMARINA/MAJDA/YASMINE/BEATRIZ)</a:t>
            </a:r>
          </a:p>
          <a:p>
            <a:r>
              <a:rPr lang="fr-FR" dirty="0">
                <a:solidFill>
                  <a:schemeClr val="tx2"/>
                </a:solidFill>
              </a:rPr>
              <a:t>FEB 18: WOOD V. BOYTON (MARYAM/VIKTORIA/NINO/ANTOINE)</a:t>
            </a:r>
          </a:p>
          <a:p>
            <a:r>
              <a:rPr lang="fr-FR" dirty="0">
                <a:solidFill>
                  <a:schemeClr val="tx2"/>
                </a:solidFill>
              </a:rPr>
              <a:t>MARCH 4</a:t>
            </a:r>
            <a:r>
              <a:rPr lang="fr-FR" dirty="0"/>
              <a:t>: LLOYDS BANK V. BUNDY (EWAN/NOE/ENZO/LIANA)</a:t>
            </a:r>
          </a:p>
          <a:p>
            <a:r>
              <a:rPr lang="fr-FR" b="1" dirty="0">
                <a:solidFill>
                  <a:srgbClr val="FF0000"/>
                </a:solidFill>
              </a:rPr>
              <a:t>MARCH 11: WRITTEN TEST (CASE BRIEF)</a:t>
            </a:r>
          </a:p>
          <a:p>
            <a:r>
              <a:rPr lang="fr-FR" dirty="0"/>
              <a:t>MARCH 18: TAYLOR V CALDWELL (CLEA/ELEANORE/JEHANNE/LONA)</a:t>
            </a:r>
          </a:p>
          <a:p>
            <a:r>
              <a:rPr lang="fr-FR" dirty="0"/>
              <a:t>MARCH </a:t>
            </a:r>
            <a:r>
              <a:rPr lang="fr-FR"/>
              <a:t>25: MINI-MOOT ACTIVITIES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4733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8728</TotalTime>
  <Words>86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L3 LAW STUDENTS GROUP FROM 4 TO 5:30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Souad BASTIDE</dc:creator>
  <cp:lastModifiedBy>Souad BASTIDE</cp:lastModifiedBy>
  <cp:revision>1</cp:revision>
  <dcterms:created xsi:type="dcterms:W3CDTF">2025-02-04T19:19:40Z</dcterms:created>
  <dcterms:modified xsi:type="dcterms:W3CDTF">2025-02-10T20:48:34Z</dcterms:modified>
</cp:coreProperties>
</file>